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17"/>
  </p:notesMasterIdLst>
  <p:handoutMasterIdLst>
    <p:handoutMasterId r:id="rId18"/>
  </p:handoutMasterIdLst>
  <p:sldIdLst>
    <p:sldId id="274" r:id="rId2"/>
    <p:sldId id="335" r:id="rId3"/>
    <p:sldId id="330" r:id="rId4"/>
    <p:sldId id="343" r:id="rId5"/>
    <p:sldId id="337" r:id="rId6"/>
    <p:sldId id="338" r:id="rId7"/>
    <p:sldId id="339" r:id="rId8"/>
    <p:sldId id="340" r:id="rId9"/>
    <p:sldId id="342" r:id="rId10"/>
    <p:sldId id="344" r:id="rId11"/>
    <p:sldId id="345" r:id="rId12"/>
    <p:sldId id="346" r:id="rId13"/>
    <p:sldId id="347" r:id="rId14"/>
    <p:sldId id="348" r:id="rId15"/>
    <p:sldId id="326" r:id="rId1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9">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u Chadha" initials="CC" lastIdx="8" clrIdx="0">
    <p:extLst/>
  </p:cmAuthor>
  <p:cmAuthor id="2" name="Microsoft Office User" initials="Office" lastIdx="1" clrIdx="1">
    <p:extLst/>
  </p:cmAuthor>
  <p:cmAuthor id="3" name="Microsoft Office User" initials="Office [2]" lastIdx="1" clrIdx="2">
    <p:extLst/>
  </p:cmAuthor>
  <p:cmAuthor id="4" name="Microsoft Office User" initials="Office [3]" lastIdx="1" clrIdx="3">
    <p:extLst/>
  </p:cmAuthor>
  <p:cmAuthor id="5" name="Microsoft Office User" initials="Office [4]" lastIdx="1" clrIdx="4">
    <p:extLst/>
  </p:cmAuthor>
  <p:cmAuthor id="6" name="Wade Owojori" initials="WO" lastIdx="1" clrIdx="5">
    <p:extLst>
      <p:ext uri="{19B8F6BF-5375-455C-9EA6-DF929625EA0E}">
        <p15:presenceInfo xmlns:p15="http://schemas.microsoft.com/office/powerpoint/2012/main" userId="S-1-5-21-3346166985-1548841365-2365452741-137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82"/>
    <a:srgbClr val="94BFBD"/>
    <a:srgbClr val="EE3772"/>
    <a:srgbClr val="00A6C9"/>
    <a:srgbClr val="9CB227"/>
    <a:srgbClr val="95226C"/>
    <a:srgbClr val="00568F"/>
    <a:srgbClr val="FF6600"/>
    <a:srgbClr val="FCBB2C"/>
    <a:srgbClr val="5757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473" autoAdjust="0"/>
  </p:normalViewPr>
  <p:slideViewPr>
    <p:cSldViewPr showGuides="1">
      <p:cViewPr varScale="1">
        <p:scale>
          <a:sx n="110" d="100"/>
          <a:sy n="110" d="100"/>
        </p:scale>
        <p:origin x="614" y="72"/>
      </p:cViewPr>
      <p:guideLst>
        <p:guide orient="horz" pos="3239"/>
        <p:guide/>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3120"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B0E4090-F07B-473B-B97D-EE7D61C6B9EE}" type="datetimeFigureOut">
              <a:rPr lang="en-ZA" smtClean="0"/>
              <a:t>2016/11/17</a:t>
            </a:fld>
            <a:endParaRPr lang="en-Z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52DB23-E148-4DA9-B1BF-0C0C81E86E0A}" type="slidenum">
              <a:rPr lang="en-ZA" smtClean="0"/>
              <a:t>‹#›</a:t>
            </a:fld>
            <a:endParaRPr lang="en-ZA"/>
          </a:p>
        </p:txBody>
      </p:sp>
    </p:spTree>
    <p:extLst>
      <p:ext uri="{BB962C8B-B14F-4D97-AF65-F5344CB8AC3E}">
        <p14:creationId xmlns:p14="http://schemas.microsoft.com/office/powerpoint/2010/main" val="8646660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42508D-DFC3-4959-A3B8-CF01D06227B5}" type="datetimeFigureOut">
              <a:rPr lang="en-ZA" smtClean="0"/>
              <a:t>2016/11/17</a:t>
            </a:fld>
            <a:endParaRPr lang="en-ZA"/>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026F95-6645-4D84-B47C-E7B4E1A6F545}" type="slidenum">
              <a:rPr lang="en-ZA" smtClean="0"/>
              <a:t>‹#›</a:t>
            </a:fld>
            <a:endParaRPr lang="en-ZA"/>
          </a:p>
        </p:txBody>
      </p:sp>
    </p:spTree>
    <p:extLst>
      <p:ext uri="{BB962C8B-B14F-4D97-AF65-F5344CB8AC3E}">
        <p14:creationId xmlns:p14="http://schemas.microsoft.com/office/powerpoint/2010/main" val="31513132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026F95-6645-4D84-B47C-E7B4E1A6F545}" type="slidenum">
              <a:rPr lang="en-ZA" smtClean="0"/>
              <a:t>1</a:t>
            </a:fld>
            <a:endParaRPr lang="en-ZA"/>
          </a:p>
        </p:txBody>
      </p:sp>
    </p:spTree>
    <p:extLst>
      <p:ext uri="{BB962C8B-B14F-4D97-AF65-F5344CB8AC3E}">
        <p14:creationId xmlns:p14="http://schemas.microsoft.com/office/powerpoint/2010/main" val="1566975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D026F95-6645-4D84-B47C-E7B4E1A6F545}" type="slidenum">
              <a:rPr lang="en-ZA" smtClean="0"/>
              <a:t>3</a:t>
            </a:fld>
            <a:endParaRPr lang="en-ZA" dirty="0"/>
          </a:p>
        </p:txBody>
      </p:sp>
    </p:spTree>
    <p:extLst>
      <p:ext uri="{BB962C8B-B14F-4D97-AF65-F5344CB8AC3E}">
        <p14:creationId xmlns:p14="http://schemas.microsoft.com/office/powerpoint/2010/main" val="331109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D026F95-6645-4D84-B47C-E7B4E1A6F545}" type="slidenum">
              <a:rPr lang="en-ZA" smtClean="0"/>
              <a:t>4</a:t>
            </a:fld>
            <a:endParaRPr lang="en-ZA" dirty="0"/>
          </a:p>
        </p:txBody>
      </p:sp>
    </p:spTree>
    <p:extLst>
      <p:ext uri="{BB962C8B-B14F-4D97-AF65-F5344CB8AC3E}">
        <p14:creationId xmlns:p14="http://schemas.microsoft.com/office/powerpoint/2010/main" val="2065695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GB" dirty="0" smtClean="0"/>
              <a:t>Please use this to describe your</a:t>
            </a:r>
            <a:r>
              <a:rPr lang="en-GB" baseline="0" dirty="0" smtClean="0"/>
              <a:t> </a:t>
            </a:r>
            <a:endParaRPr dirty="0"/>
          </a:p>
        </p:txBody>
      </p:sp>
      <p:sp>
        <p:nvSpPr>
          <p:cNvPr id="89" name="Shape 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2551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GB" dirty="0" smtClean="0"/>
              <a:t>Explain how</a:t>
            </a:r>
            <a:r>
              <a:rPr lang="en-GB" baseline="0" dirty="0" smtClean="0"/>
              <a:t> DSE is different from standard Kiva model</a:t>
            </a:r>
            <a:endParaRPr dirty="0"/>
          </a:p>
        </p:txBody>
      </p:sp>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3956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Shape 6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63" name="Shape 66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dirty="0" smtClean="0"/>
              <a:t>Please explain your model </a:t>
            </a:r>
            <a:r>
              <a:rPr lang="en-US" dirty="0" err="1" smtClean="0"/>
              <a:t>ie</a:t>
            </a:r>
            <a:r>
              <a:rPr lang="en-US" dirty="0" smtClean="0"/>
              <a:t> source</a:t>
            </a:r>
            <a:r>
              <a:rPr lang="en-US" baseline="0" dirty="0" smtClean="0"/>
              <a:t> of funds, repayment model, how are business operations funded etc. </a:t>
            </a:r>
            <a:endParaRPr lang="en-US" dirty="0" smtClean="0"/>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664" name="Shape 66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58258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Shape 6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GB" dirty="0" smtClean="0"/>
              <a:t>What is the best way for an entrepreneur to approach Kiva?</a:t>
            </a:r>
          </a:p>
          <a:p>
            <a:pPr lvl="0">
              <a:spcBef>
                <a:spcPts val="0"/>
              </a:spcBef>
              <a:buNone/>
            </a:pPr>
            <a:r>
              <a:rPr lang="en-GB" dirty="0" smtClean="0"/>
              <a:t>Do you only consider organisations</a:t>
            </a:r>
            <a:r>
              <a:rPr lang="en-GB" baseline="0" dirty="0" smtClean="0"/>
              <a:t> which are referred through your partner organisations?</a:t>
            </a:r>
            <a:endParaRPr dirty="0"/>
          </a:p>
        </p:txBody>
      </p:sp>
      <p:sp>
        <p:nvSpPr>
          <p:cNvPr id="683" name="Shape 6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0733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Do</a:t>
            </a:r>
            <a:r>
              <a:rPr lang="nl-NL" baseline="0" dirty="0" smtClean="0"/>
              <a:t> you reject organisation? What are some of the reasons? </a:t>
            </a:r>
          </a:p>
          <a:p>
            <a:r>
              <a:rPr lang="nl-NL" baseline="0" dirty="0" smtClean="0"/>
              <a:t>Example of type of updates required? How does Kiva use this information </a:t>
            </a:r>
            <a:endParaRPr lang="nl-NL" dirty="0"/>
          </a:p>
        </p:txBody>
      </p:sp>
      <p:sp>
        <p:nvSpPr>
          <p:cNvPr id="4" name="Tijdelijke aanduiding voor dianummer 3"/>
          <p:cNvSpPr>
            <a:spLocks noGrp="1"/>
          </p:cNvSpPr>
          <p:nvPr>
            <p:ph type="sldNum" sz="quarter" idx="10"/>
          </p:nvPr>
        </p:nvSpPr>
        <p:spPr/>
        <p:txBody>
          <a:bodyPr/>
          <a:lstStyle/>
          <a:p>
            <a:fld id="{5D026F95-6645-4D84-B47C-E7B4E1A6F545}" type="slidenum">
              <a:rPr lang="en-ZA" smtClean="0"/>
              <a:t>9</a:t>
            </a:fld>
            <a:endParaRPr lang="en-ZA"/>
          </a:p>
        </p:txBody>
      </p:sp>
    </p:spTree>
    <p:extLst>
      <p:ext uri="{BB962C8B-B14F-4D97-AF65-F5344CB8AC3E}">
        <p14:creationId xmlns:p14="http://schemas.microsoft.com/office/powerpoint/2010/main" val="1556582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D026F95-6645-4D84-B47C-E7B4E1A6F545}" type="slidenum">
              <a:rPr lang="en-ZA" smtClean="0"/>
              <a:t>10</a:t>
            </a:fld>
            <a:endParaRPr lang="en-ZA"/>
          </a:p>
        </p:txBody>
      </p:sp>
    </p:spTree>
    <p:extLst>
      <p:ext uri="{BB962C8B-B14F-4D97-AF65-F5344CB8AC3E}">
        <p14:creationId xmlns:p14="http://schemas.microsoft.com/office/powerpoint/2010/main" val="1825804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solidFill>
                  <a:srgbClr val="7030A0"/>
                </a:solidFill>
              </a:rPr>
              <a:t>A few notes:</a:t>
            </a:r>
          </a:p>
          <a:p>
            <a:endParaRPr lang="en-GB" dirty="0">
              <a:solidFill>
                <a:srgbClr val="7030A0"/>
              </a:solidFill>
            </a:endParaRPr>
          </a:p>
          <a:p>
            <a:r>
              <a:rPr lang="en-GB" i="1" dirty="0">
                <a:solidFill>
                  <a:srgbClr val="7030A0"/>
                </a:solidFill>
              </a:rPr>
              <a:t>Investors</a:t>
            </a:r>
            <a:r>
              <a:rPr lang="en-GB" i="1" baseline="0" dirty="0">
                <a:solidFill>
                  <a:srgbClr val="7030A0"/>
                </a:solidFill>
              </a:rPr>
              <a:t> can come from all over the world, we currently have 17 nationalities, but as we have our license as an investment firm, we will soon launch our platform in other European countries from an investor perspective.</a:t>
            </a:r>
          </a:p>
          <a:p>
            <a:endParaRPr lang="en-GB" i="1" baseline="0" dirty="0">
              <a:solidFill>
                <a:srgbClr val="7030A0"/>
              </a:solidFill>
            </a:endParaRPr>
          </a:p>
          <a:p>
            <a:r>
              <a:rPr lang="en-GB" i="1" baseline="0" dirty="0">
                <a:solidFill>
                  <a:srgbClr val="7030A0"/>
                </a:solidFill>
              </a:rPr>
              <a:t>From a company perspective, we hope to become active in many more emerging markets. But there is no real formal strategy to which country comes first, hence any country can become the first new country we </a:t>
            </a:r>
            <a:r>
              <a:rPr lang="en-GB" i="1" baseline="0" dirty="0" err="1">
                <a:solidFill>
                  <a:srgbClr val="7030A0"/>
                </a:solidFill>
              </a:rPr>
              <a:t>onboard</a:t>
            </a:r>
            <a:r>
              <a:rPr lang="en-GB" i="1" baseline="0" dirty="0">
                <a:solidFill>
                  <a:srgbClr val="7030A0"/>
                </a:solidFill>
              </a:rPr>
              <a:t> </a:t>
            </a:r>
            <a:r>
              <a:rPr lang="en-GB" i="1" baseline="0" dirty="0">
                <a:solidFill>
                  <a:srgbClr val="7030A0"/>
                </a:solidFill>
                <a:sym typeface="Wingdings" panose="05000000000000000000" pitchFamily="2" charset="2"/>
              </a:rPr>
              <a:t></a:t>
            </a:r>
          </a:p>
          <a:p>
            <a:endParaRPr lang="en-GB" i="1" baseline="0" dirty="0">
              <a:solidFill>
                <a:srgbClr val="7030A0"/>
              </a:solidFill>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err="1"/>
              <a:t>Investors</a:t>
            </a:r>
            <a:r>
              <a:rPr lang="nl-NL" baseline="0" dirty="0"/>
              <a:t> </a:t>
            </a:r>
            <a:r>
              <a:rPr lang="nl-NL" baseline="0" dirty="0" err="1"/>
              <a:t>from</a:t>
            </a:r>
            <a:r>
              <a:rPr lang="nl-NL" baseline="0" dirty="0"/>
              <a:t> NL </a:t>
            </a:r>
            <a:r>
              <a:rPr lang="nl-NL" baseline="0" dirty="0" err="1"/>
              <a:t>mainly</a:t>
            </a:r>
            <a:r>
              <a:rPr lang="nl-NL" baseline="0" dirty="0"/>
              <a:t>, </a:t>
            </a:r>
            <a:r>
              <a:rPr lang="nl-NL" baseline="0" dirty="0" err="1"/>
              <a:t>soon</a:t>
            </a:r>
            <a:r>
              <a:rPr lang="nl-NL" baseline="0" dirty="0"/>
              <a:t> UK as well, </a:t>
            </a:r>
            <a:r>
              <a:rPr lang="nl-NL" baseline="0" dirty="0" err="1"/>
              <a:t>and</a:t>
            </a:r>
            <a:r>
              <a:rPr lang="nl-NL" baseline="0" dirty="0"/>
              <a:t> </a:t>
            </a:r>
            <a:r>
              <a:rPr lang="nl-NL" baseline="0" dirty="0" err="1"/>
              <a:t>since</a:t>
            </a:r>
            <a:r>
              <a:rPr lang="nl-NL" baseline="0" dirty="0"/>
              <a:t> we have credit cards, </a:t>
            </a:r>
            <a:r>
              <a:rPr lang="nl-NL" baseline="0" dirty="0" err="1"/>
              <a:t>they</a:t>
            </a:r>
            <a:r>
              <a:rPr lang="nl-NL" baseline="0" dirty="0"/>
              <a:t> </a:t>
            </a:r>
            <a:r>
              <a:rPr lang="nl-NL" baseline="0" dirty="0" err="1"/>
              <a:t>can</a:t>
            </a:r>
            <a:r>
              <a:rPr lang="nl-NL" baseline="0" dirty="0"/>
              <a:t> </a:t>
            </a:r>
            <a:r>
              <a:rPr lang="nl-NL" baseline="0" dirty="0" err="1"/>
              <a:t>come</a:t>
            </a:r>
            <a:r>
              <a:rPr lang="nl-NL" baseline="0" dirty="0"/>
              <a:t> </a:t>
            </a:r>
            <a:r>
              <a:rPr lang="nl-NL" baseline="0" dirty="0" err="1"/>
              <a:t>from</a:t>
            </a:r>
            <a:r>
              <a:rPr lang="nl-NL" baseline="0" dirty="0"/>
              <a:t> </a:t>
            </a:r>
            <a:r>
              <a:rPr lang="nl-NL" baseline="0" dirty="0" err="1"/>
              <a:t>anywhere</a:t>
            </a:r>
            <a:r>
              <a:rPr lang="nl-NL" baseline="0" dirty="0"/>
              <a:t>. The </a:t>
            </a:r>
            <a:r>
              <a:rPr lang="nl-NL" baseline="0" dirty="0" err="1"/>
              <a:t>countries</a:t>
            </a:r>
            <a:r>
              <a:rPr lang="nl-NL" baseline="0" dirty="0"/>
              <a:t> </a:t>
            </a:r>
            <a:r>
              <a:rPr lang="nl-NL" baseline="0" dirty="0" err="1"/>
              <a:t>that</a:t>
            </a:r>
            <a:r>
              <a:rPr lang="nl-NL" baseline="0" dirty="0"/>
              <a:t> </a:t>
            </a:r>
            <a:r>
              <a:rPr lang="nl-NL" baseline="0" dirty="0" err="1"/>
              <a:t>we’re</a:t>
            </a:r>
            <a:r>
              <a:rPr lang="nl-NL" baseline="0" dirty="0"/>
              <a:t> </a:t>
            </a:r>
            <a:r>
              <a:rPr lang="nl-NL" baseline="0" dirty="0" err="1"/>
              <a:t>active</a:t>
            </a:r>
            <a:r>
              <a:rPr lang="nl-NL" baseline="0" dirty="0"/>
              <a:t> in, is </a:t>
            </a:r>
            <a:r>
              <a:rPr lang="nl-NL" baseline="0" dirty="0" err="1"/>
              <a:t>growing</a:t>
            </a:r>
            <a:r>
              <a:rPr lang="nl-NL" baseline="0" dirty="0"/>
              <a:t> as well, </a:t>
            </a:r>
            <a:r>
              <a:rPr lang="nl-NL" baseline="0" dirty="0" err="1"/>
              <a:t>so</a:t>
            </a:r>
            <a:r>
              <a:rPr lang="nl-NL" baseline="0" dirty="0"/>
              <a:t> even </a:t>
            </a:r>
            <a:r>
              <a:rPr lang="nl-NL" baseline="0" dirty="0" err="1"/>
              <a:t>if</a:t>
            </a:r>
            <a:r>
              <a:rPr lang="nl-NL" baseline="0" dirty="0"/>
              <a:t> </a:t>
            </a:r>
            <a:r>
              <a:rPr lang="nl-NL" baseline="0" dirty="0" err="1"/>
              <a:t>you</a:t>
            </a:r>
            <a:r>
              <a:rPr lang="nl-NL" baseline="0" dirty="0"/>
              <a:t> are </a:t>
            </a:r>
            <a:r>
              <a:rPr lang="nl-NL" baseline="0" dirty="0" err="1"/>
              <a:t>not</a:t>
            </a:r>
            <a:r>
              <a:rPr lang="nl-NL" baseline="0" dirty="0"/>
              <a:t> on </a:t>
            </a:r>
            <a:r>
              <a:rPr lang="nl-NL" baseline="0" dirty="0" err="1"/>
              <a:t>this</a:t>
            </a:r>
            <a:r>
              <a:rPr lang="nl-NL" baseline="0" dirty="0"/>
              <a:t> list, </a:t>
            </a:r>
            <a:r>
              <a:rPr lang="nl-NL" baseline="0" dirty="0" err="1"/>
              <a:t>that</a:t>
            </a:r>
            <a:r>
              <a:rPr lang="nl-NL" baseline="0" dirty="0"/>
              <a:t> </a:t>
            </a:r>
            <a:r>
              <a:rPr lang="nl-NL" baseline="0" dirty="0" err="1"/>
              <a:t>doesn’t</a:t>
            </a:r>
            <a:r>
              <a:rPr lang="nl-NL" baseline="0" dirty="0"/>
              <a:t> </a:t>
            </a:r>
            <a:r>
              <a:rPr lang="nl-NL" baseline="0" dirty="0" err="1"/>
              <a:t>mean</a:t>
            </a:r>
            <a:r>
              <a:rPr lang="nl-NL" baseline="0" dirty="0"/>
              <a:t> </a:t>
            </a:r>
            <a:r>
              <a:rPr lang="nl-NL" baseline="0" dirty="0" err="1"/>
              <a:t>you’re</a:t>
            </a:r>
            <a:r>
              <a:rPr lang="nl-NL" baseline="0" dirty="0"/>
              <a:t> </a:t>
            </a:r>
            <a:r>
              <a:rPr lang="nl-NL" baseline="0" dirty="0" err="1"/>
              <a:t>not</a:t>
            </a:r>
            <a:r>
              <a:rPr lang="nl-NL" baseline="0" dirty="0"/>
              <a:t> </a:t>
            </a:r>
            <a:r>
              <a:rPr lang="nl-NL" baseline="0" dirty="0" err="1"/>
              <a:t>eligible</a:t>
            </a:r>
            <a:r>
              <a:rPr lang="nl-NL" baseline="0" dirty="0"/>
              <a:t>. </a:t>
            </a:r>
            <a:endParaRPr lang="nl-NL" dirty="0"/>
          </a:p>
          <a:p>
            <a:endParaRPr lang="en-GB" i="1" baseline="0" dirty="0">
              <a:solidFill>
                <a:srgbClr val="7030A0"/>
              </a:solidFill>
            </a:endParaRPr>
          </a:p>
          <a:p>
            <a:r>
              <a:rPr lang="en-GB" i="1" baseline="0" dirty="0">
                <a:solidFill>
                  <a:srgbClr val="7030A0"/>
                </a:solidFill>
              </a:rPr>
              <a:t> </a:t>
            </a:r>
            <a:endParaRPr lang="nl-NL" i="1" dirty="0">
              <a:solidFill>
                <a:srgbClr val="7030A0"/>
              </a:solidFill>
            </a:endParaRPr>
          </a:p>
        </p:txBody>
      </p:sp>
      <p:sp>
        <p:nvSpPr>
          <p:cNvPr id="4" name="Tijdelijke aanduiding voor dianummer 3"/>
          <p:cNvSpPr>
            <a:spLocks noGrp="1"/>
          </p:cNvSpPr>
          <p:nvPr>
            <p:ph type="sldNum" sz="quarter" idx="10"/>
          </p:nvPr>
        </p:nvSpPr>
        <p:spPr/>
        <p:txBody>
          <a:bodyPr/>
          <a:lstStyle/>
          <a:p>
            <a:fld id="{5D026F95-6645-4D84-B47C-E7B4E1A6F545}" type="slidenum">
              <a:rPr lang="en-ZA" smtClean="0"/>
              <a:t>11</a:t>
            </a:fld>
            <a:endParaRPr lang="en-ZA"/>
          </a:p>
        </p:txBody>
      </p:sp>
    </p:spTree>
    <p:extLst>
      <p:ext uri="{BB962C8B-B14F-4D97-AF65-F5344CB8AC3E}">
        <p14:creationId xmlns:p14="http://schemas.microsoft.com/office/powerpoint/2010/main" val="4212389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dirty="0"/>
              <a:t>Please explain your model </a:t>
            </a:r>
            <a:r>
              <a:rPr lang="en-US" dirty="0" err="1"/>
              <a:t>ie</a:t>
            </a:r>
            <a:r>
              <a:rPr lang="en-US" dirty="0"/>
              <a:t> source</a:t>
            </a:r>
            <a:r>
              <a:rPr lang="en-US" baseline="0" dirty="0"/>
              <a:t> of funds, repayment model, how are business operations funded etc.  </a:t>
            </a: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US" baseline="0" dirty="0"/>
              <a:t>Give examples of the type of companies you have invested in </a:t>
            </a:r>
          </a:p>
          <a:p>
            <a:pPr marL="0" marR="0" lvl="0" indent="0" algn="l" rtl="0">
              <a:spcBef>
                <a:spcPts val="0"/>
              </a:spcBef>
              <a:buSzPct val="25000"/>
              <a:buNone/>
            </a:pPr>
            <a:endParaRPr lang="en-US" sz="1200" b="0" i="0" u="none" strike="noStrike" cap="none" dirty="0">
              <a:solidFill>
                <a:schemeClr val="dk1"/>
              </a:solidFill>
              <a:latin typeface="+mn-lt"/>
              <a:ea typeface="Calibri"/>
              <a:cs typeface="Calibri"/>
              <a:sym typeface="Calibri"/>
            </a:endParaRPr>
          </a:p>
          <a:p>
            <a:endParaRPr lang="en-GB" dirty="0"/>
          </a:p>
        </p:txBody>
      </p:sp>
      <p:sp>
        <p:nvSpPr>
          <p:cNvPr id="4" name="Slide Number Placeholder 3"/>
          <p:cNvSpPr>
            <a:spLocks noGrp="1"/>
          </p:cNvSpPr>
          <p:nvPr>
            <p:ph type="sldNum" sz="quarter" idx="10"/>
          </p:nvPr>
        </p:nvSpPr>
        <p:spPr/>
        <p:txBody>
          <a:bodyPr/>
          <a:lstStyle/>
          <a:p>
            <a:fld id="{5D026F95-6645-4D84-B47C-E7B4E1A6F545}" type="slidenum">
              <a:rPr lang="en-ZA" smtClean="0"/>
              <a:t>12</a:t>
            </a:fld>
            <a:endParaRPr lang="en-ZA"/>
          </a:p>
        </p:txBody>
      </p:sp>
    </p:spTree>
    <p:extLst>
      <p:ext uri="{BB962C8B-B14F-4D97-AF65-F5344CB8AC3E}">
        <p14:creationId xmlns:p14="http://schemas.microsoft.com/office/powerpoint/2010/main" val="3591161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Why would you reject an </a:t>
            </a:r>
            <a:r>
              <a:rPr lang="nl-NL" dirty="0" err="1"/>
              <a:t>organisation</a:t>
            </a:r>
            <a:r>
              <a:rPr lang="nl-NL" dirty="0"/>
              <a:t>? I </a:t>
            </a:r>
            <a:r>
              <a:rPr lang="nl-NL" dirty="0" err="1"/>
              <a:t>will</a:t>
            </a:r>
            <a:r>
              <a:rPr lang="nl-NL" dirty="0"/>
              <a:t> </a:t>
            </a:r>
            <a:r>
              <a:rPr lang="nl-NL" dirty="0" err="1"/>
              <a:t>mention</a:t>
            </a:r>
            <a:r>
              <a:rPr lang="nl-NL" dirty="0"/>
              <a:t> </a:t>
            </a:r>
            <a:r>
              <a:rPr lang="nl-NL" dirty="0" err="1"/>
              <a:t>those</a:t>
            </a:r>
            <a:r>
              <a:rPr lang="nl-NL" dirty="0"/>
              <a:t>.</a:t>
            </a:r>
          </a:p>
          <a:p>
            <a:endParaRPr lang="nl-NL" dirty="0"/>
          </a:p>
          <a:p>
            <a:r>
              <a:rPr lang="nl-NL" dirty="0"/>
              <a:t>Type</a:t>
            </a:r>
            <a:r>
              <a:rPr lang="nl-NL" baseline="0" dirty="0"/>
              <a:t> of organisation for whom this is not suitable </a:t>
            </a:r>
            <a:endParaRPr lang="nl-NL" dirty="0"/>
          </a:p>
        </p:txBody>
      </p:sp>
      <p:sp>
        <p:nvSpPr>
          <p:cNvPr id="4" name="Tijdelijke aanduiding voor dianummer 3"/>
          <p:cNvSpPr>
            <a:spLocks noGrp="1"/>
          </p:cNvSpPr>
          <p:nvPr>
            <p:ph type="sldNum" sz="quarter" idx="10"/>
          </p:nvPr>
        </p:nvSpPr>
        <p:spPr/>
        <p:txBody>
          <a:bodyPr/>
          <a:lstStyle/>
          <a:p>
            <a:fld id="{5D026F95-6645-4D84-B47C-E7B4E1A6F545}" type="slidenum">
              <a:rPr lang="en-ZA" smtClean="0"/>
              <a:t>13</a:t>
            </a:fld>
            <a:endParaRPr lang="en-ZA"/>
          </a:p>
        </p:txBody>
      </p:sp>
    </p:spTree>
    <p:extLst>
      <p:ext uri="{BB962C8B-B14F-4D97-AF65-F5344CB8AC3E}">
        <p14:creationId xmlns:p14="http://schemas.microsoft.com/office/powerpoint/2010/main" val="555236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Please</a:t>
            </a:r>
            <a:r>
              <a:rPr lang="nl-NL" baseline="0" dirty="0"/>
              <a:t> give examples of </a:t>
            </a:r>
            <a:r>
              <a:rPr lang="nl-NL" baseline="0" dirty="0" err="1"/>
              <a:t>KPIs</a:t>
            </a:r>
            <a:endParaRPr lang="nl-NL" baseline="0" dirty="0"/>
          </a:p>
          <a:p>
            <a:endParaRPr lang="nl-NL" baseline="0" dirty="0"/>
          </a:p>
          <a:p>
            <a:r>
              <a:rPr lang="nl-NL" baseline="0" dirty="0"/>
              <a:t>Both </a:t>
            </a:r>
            <a:r>
              <a:rPr lang="nl-NL" baseline="0" dirty="0" err="1"/>
              <a:t>social</a:t>
            </a:r>
            <a:r>
              <a:rPr lang="nl-NL" baseline="0" dirty="0"/>
              <a:t> </a:t>
            </a:r>
            <a:r>
              <a:rPr lang="nl-NL" baseline="0" dirty="0" err="1"/>
              <a:t>and</a:t>
            </a:r>
            <a:r>
              <a:rPr lang="nl-NL" baseline="0" dirty="0"/>
              <a:t> financial </a:t>
            </a:r>
            <a:r>
              <a:rPr lang="nl-NL" baseline="0" dirty="0" err="1"/>
              <a:t>KPIS’s</a:t>
            </a:r>
            <a:r>
              <a:rPr lang="nl-NL" baseline="0" dirty="0"/>
              <a:t>, </a:t>
            </a:r>
            <a:r>
              <a:rPr lang="nl-NL" baseline="0" dirty="0" err="1"/>
              <a:t>and</a:t>
            </a:r>
            <a:r>
              <a:rPr lang="nl-NL" baseline="0" dirty="0"/>
              <a:t> </a:t>
            </a:r>
            <a:r>
              <a:rPr lang="nl-NL" baseline="0" dirty="0" err="1"/>
              <a:t>I’ll</a:t>
            </a:r>
            <a:r>
              <a:rPr lang="nl-NL" baseline="0" dirty="0"/>
              <a:t> </a:t>
            </a:r>
            <a:r>
              <a:rPr lang="nl-NL" baseline="0" dirty="0" err="1"/>
              <a:t>explain</a:t>
            </a:r>
            <a:r>
              <a:rPr lang="nl-NL" baseline="0" dirty="0"/>
              <a:t> </a:t>
            </a:r>
            <a:r>
              <a:rPr lang="nl-NL" baseline="0" dirty="0" err="1"/>
              <a:t>what</a:t>
            </a:r>
            <a:r>
              <a:rPr lang="nl-NL" baseline="0" dirty="0"/>
              <a:t> </a:t>
            </a:r>
            <a:r>
              <a:rPr lang="nl-NL" baseline="0" dirty="0" err="1"/>
              <a:t>we’ll</a:t>
            </a:r>
            <a:r>
              <a:rPr lang="nl-NL" baseline="0" dirty="0"/>
              <a:t> do </a:t>
            </a:r>
            <a:r>
              <a:rPr lang="nl-NL" baseline="0" dirty="0" err="1"/>
              <a:t>with</a:t>
            </a:r>
            <a:r>
              <a:rPr lang="nl-NL" baseline="0" dirty="0"/>
              <a:t> </a:t>
            </a:r>
            <a:r>
              <a:rPr lang="nl-NL" baseline="0" dirty="0" err="1"/>
              <a:t>them</a:t>
            </a:r>
            <a:r>
              <a:rPr lang="nl-NL" baseline="0" dirty="0"/>
              <a:t>! </a:t>
            </a:r>
            <a:endParaRPr lang="nl-NL" dirty="0"/>
          </a:p>
        </p:txBody>
      </p:sp>
      <p:sp>
        <p:nvSpPr>
          <p:cNvPr id="4" name="Tijdelijke aanduiding voor dianummer 3"/>
          <p:cNvSpPr>
            <a:spLocks noGrp="1"/>
          </p:cNvSpPr>
          <p:nvPr>
            <p:ph type="sldNum" sz="quarter" idx="10"/>
          </p:nvPr>
        </p:nvSpPr>
        <p:spPr/>
        <p:txBody>
          <a:bodyPr/>
          <a:lstStyle/>
          <a:p>
            <a:fld id="{5D026F95-6645-4D84-B47C-E7B4E1A6F545}" type="slidenum">
              <a:rPr lang="en-ZA" smtClean="0"/>
              <a:t>14</a:t>
            </a:fld>
            <a:endParaRPr lang="en-ZA"/>
          </a:p>
        </p:txBody>
      </p:sp>
    </p:spTree>
    <p:extLst>
      <p:ext uri="{BB962C8B-B14F-4D97-AF65-F5344CB8AC3E}">
        <p14:creationId xmlns:p14="http://schemas.microsoft.com/office/powerpoint/2010/main" val="2086358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SMA Content slide">
    <p:spTree>
      <p:nvGrpSpPr>
        <p:cNvPr id="1" name=""/>
        <p:cNvGrpSpPr/>
        <p:nvPr/>
      </p:nvGrpSpPr>
      <p:grpSpPr>
        <a:xfrm>
          <a:off x="0" y="0"/>
          <a:ext cx="0" cy="0"/>
          <a:chOff x="0" y="0"/>
          <a:chExt cx="0" cy="0"/>
        </a:xfrm>
      </p:grpSpPr>
      <p:sp>
        <p:nvSpPr>
          <p:cNvPr id="6" name="Content Placeholder 13"/>
          <p:cNvSpPr>
            <a:spLocks noGrp="1"/>
          </p:cNvSpPr>
          <p:nvPr>
            <p:ph sz="quarter" idx="14"/>
          </p:nvPr>
        </p:nvSpPr>
        <p:spPr>
          <a:xfrm>
            <a:off x="1205136" y="1707654"/>
            <a:ext cx="7399312" cy="2808312"/>
          </a:xfrm>
          <a:prstGeom prst="rect">
            <a:avLst/>
          </a:prstGeom>
        </p:spPr>
        <p:txBody>
          <a:bodyPr>
            <a:normAutofit/>
          </a:bodyPr>
          <a:lstStyle>
            <a:lvl1pPr algn="l">
              <a:buNone/>
              <a:defRPr sz="2000" b="0" i="0">
                <a:solidFill>
                  <a:schemeClr val="tx1"/>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5" name="Slide Number Placeholder 4"/>
          <p:cNvSpPr>
            <a:spLocks noGrp="1"/>
          </p:cNvSpPr>
          <p:nvPr>
            <p:ph type="sldNum" sz="quarter" idx="15"/>
          </p:nvPr>
        </p:nvSpPr>
        <p:spPr/>
        <p:txBody>
          <a:bodyPr/>
          <a:lstStyle/>
          <a:p>
            <a:fld id="{E52D2AFC-71C4-4511-B128-4ECEE52D3027}" type="slidenum">
              <a:rPr lang="en-ZA" smtClean="0"/>
              <a:pPr/>
              <a:t>‹#›</a:t>
            </a:fld>
            <a:endParaRPr lang="en-ZA" dirty="0"/>
          </a:p>
        </p:txBody>
      </p:sp>
      <p:sp>
        <p:nvSpPr>
          <p:cNvPr id="7"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654643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SMA Title and Bullete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7114" y="1707654"/>
            <a:ext cx="7399312" cy="2825106"/>
          </a:xfrm>
          <a:prstGeom prst="rect">
            <a:avLst/>
          </a:prstGeom>
        </p:spPr>
        <p:txBody>
          <a:bodyPr/>
          <a:lstStyle>
            <a:lvl1pPr marL="342900" indent="-360000">
              <a:lnSpc>
                <a:spcPct val="120000"/>
              </a:lnSpc>
              <a:spcBef>
                <a:spcPts val="0"/>
              </a:spcBef>
              <a:buClr>
                <a:srgbClr val="E30613"/>
              </a:buClr>
              <a:buSzPct val="90000"/>
              <a:buFont typeface="Wingdings" charset="2"/>
              <a:buChar char="§"/>
              <a:defRPr sz="2400">
                <a:solidFill>
                  <a:schemeClr val="tx1"/>
                </a:solidFill>
              </a:defRPr>
            </a:lvl1pPr>
            <a:lvl2pPr marL="742950" indent="-360000">
              <a:lnSpc>
                <a:spcPct val="120000"/>
              </a:lnSpc>
              <a:spcBef>
                <a:spcPts val="0"/>
              </a:spcBef>
              <a:buClr>
                <a:srgbClr val="E30613"/>
              </a:buClr>
              <a:buSzPct val="90000"/>
              <a:buFont typeface="Wingdings" charset="2"/>
              <a:buChar char="§"/>
              <a:defRPr sz="2000">
                <a:solidFill>
                  <a:schemeClr val="tx1"/>
                </a:solidFill>
              </a:defRPr>
            </a:lvl2pPr>
            <a:lvl3pPr marL="1143000" indent="-360000">
              <a:lnSpc>
                <a:spcPct val="120000"/>
              </a:lnSpc>
              <a:spcBef>
                <a:spcPts val="0"/>
              </a:spcBef>
              <a:buClr>
                <a:srgbClr val="E30613"/>
              </a:buClr>
              <a:buSzPct val="90000"/>
              <a:buFont typeface="Wingdings" charset="2"/>
              <a:buChar char="§"/>
              <a:defRPr sz="1800">
                <a:solidFill>
                  <a:schemeClr val="tx1"/>
                </a:solidFill>
              </a:defRPr>
            </a:lvl3pPr>
            <a:lvl4pPr marL="1600200" indent="-360000">
              <a:lnSpc>
                <a:spcPct val="120000"/>
              </a:lnSpc>
              <a:spcBef>
                <a:spcPts val="0"/>
              </a:spcBef>
              <a:buClr>
                <a:srgbClr val="E30613"/>
              </a:buClr>
              <a:buSzPct val="90000"/>
              <a:buFont typeface="Wingdings" charset="2"/>
              <a:buChar char="§"/>
              <a:defRPr sz="1600">
                <a:solidFill>
                  <a:schemeClr val="tx1"/>
                </a:solidFill>
              </a:defRPr>
            </a:lvl4pPr>
            <a:lvl5pPr marL="2057400" indent="-360000">
              <a:lnSpc>
                <a:spcPct val="120000"/>
              </a:lnSpc>
              <a:spcBef>
                <a:spcPts val="0"/>
              </a:spcBef>
              <a:buClr>
                <a:srgbClr val="E30613"/>
              </a:buClr>
              <a:buSzPct val="90000"/>
              <a:buFont typeface="Wingdings" charset="2"/>
              <a:buChar char="§"/>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Slide Number Placeholder 4"/>
          <p:cNvSpPr>
            <a:spLocks noGrp="1"/>
          </p:cNvSpPr>
          <p:nvPr>
            <p:ph type="sldNum" sz="quarter" idx="15"/>
          </p:nvPr>
        </p:nvSpPr>
        <p:spPr>
          <a:xfrm>
            <a:off x="420688" y="4826858"/>
            <a:ext cx="2133600" cy="273844"/>
          </a:xfrm>
        </p:spPr>
        <p:txBody>
          <a:bodyPr/>
          <a:lstStyle/>
          <a:p>
            <a:fld id="{E52D2AFC-71C4-4511-B128-4ECEE52D3027}" type="slidenum">
              <a:rPr lang="en-ZA" smtClean="0"/>
              <a:pPr/>
              <a:t>‹#›</a:t>
            </a:fld>
            <a:endParaRPr lang="en-ZA" dirty="0"/>
          </a:p>
        </p:txBody>
      </p:sp>
      <p:sp>
        <p:nvSpPr>
          <p:cNvPr id="6"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845563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SMA Title and Two Column slide">
    <p:spTree>
      <p:nvGrpSpPr>
        <p:cNvPr id="1" name=""/>
        <p:cNvGrpSpPr/>
        <p:nvPr/>
      </p:nvGrpSpPr>
      <p:grpSpPr>
        <a:xfrm>
          <a:off x="0" y="0"/>
          <a:ext cx="0" cy="0"/>
          <a:chOff x="0" y="0"/>
          <a:chExt cx="0" cy="0"/>
        </a:xfrm>
      </p:grpSpPr>
      <p:sp>
        <p:nvSpPr>
          <p:cNvPr id="9" name="Text Placeholder 2"/>
          <p:cNvSpPr>
            <a:spLocks noGrp="1"/>
          </p:cNvSpPr>
          <p:nvPr>
            <p:ph type="body" idx="1"/>
          </p:nvPr>
        </p:nvSpPr>
        <p:spPr>
          <a:xfrm>
            <a:off x="414586" y="1563638"/>
            <a:ext cx="4040188" cy="355551"/>
          </a:xfrm>
          <a:prstGeom prst="rect">
            <a:avLst/>
          </a:prstGeom>
        </p:spPr>
        <p:txBody>
          <a:bodyPr anchor="b">
            <a:noAutofit/>
          </a:bodyPr>
          <a:lstStyle>
            <a:lvl1pPr marL="0" indent="0">
              <a:buNone/>
              <a:defRPr sz="18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14586" y="1919189"/>
            <a:ext cx="4040188"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11" name="Text Placeholder 4"/>
          <p:cNvSpPr>
            <a:spLocks noGrp="1"/>
          </p:cNvSpPr>
          <p:nvPr>
            <p:ph type="body" sz="quarter" idx="3"/>
          </p:nvPr>
        </p:nvSpPr>
        <p:spPr>
          <a:xfrm>
            <a:off x="4645026" y="1563638"/>
            <a:ext cx="4041775" cy="355551"/>
          </a:xfrm>
          <a:prstGeom prst="rect">
            <a:avLst/>
          </a:prstGeom>
        </p:spPr>
        <p:txBody>
          <a:bodyPr anchor="b">
            <a:noAutofit/>
          </a:bodyPr>
          <a:lstStyle>
            <a:lvl1pPr marL="0" indent="0">
              <a:buNone/>
              <a:defRPr sz="1800" b="1">
                <a:solidFill>
                  <a:srgbClr val="57575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45026" y="1919189"/>
            <a:ext cx="4041775" cy="2668785"/>
          </a:xfrm>
          <a:prstGeom prst="rect">
            <a:avLst/>
          </a:prstGeom>
        </p:spPr>
        <p:txBody>
          <a:bodyPr/>
          <a:lstStyle>
            <a:lvl1pPr marL="0" indent="0">
              <a:buClr>
                <a:srgbClr val="E30613"/>
              </a:buClr>
              <a:buSzPct val="90000"/>
              <a:buFont typeface="Wingdings" charset="2"/>
              <a:buNone/>
              <a:defRPr sz="1800">
                <a:solidFill>
                  <a:schemeClr val="tx1"/>
                </a:solidFill>
              </a:defRPr>
            </a:lvl1pPr>
            <a:lvl2pPr marL="742950" indent="-285750">
              <a:buClr>
                <a:srgbClr val="E30613"/>
              </a:buClr>
              <a:buSzPct val="90000"/>
              <a:buFont typeface="Wingdings" charset="2"/>
              <a:buChar char="§"/>
              <a:defRPr sz="1400">
                <a:solidFill>
                  <a:schemeClr val="tx1"/>
                </a:solidFill>
              </a:defRPr>
            </a:lvl2pPr>
            <a:lvl3pPr marL="1143000" indent="-228600">
              <a:buClr>
                <a:srgbClr val="E30613"/>
              </a:buClr>
              <a:buSzPct val="90000"/>
              <a:buFont typeface="Wingdings" charset="2"/>
              <a:buChar char="§"/>
              <a:defRPr sz="1400">
                <a:solidFill>
                  <a:schemeClr val="tx1"/>
                </a:solidFill>
              </a:defRPr>
            </a:lvl3pPr>
            <a:lvl4pPr marL="1600200" indent="-228600">
              <a:buClr>
                <a:srgbClr val="E30613"/>
              </a:buClr>
              <a:buSzPct val="90000"/>
              <a:buFont typeface="Wingdings" charset="2"/>
              <a:buChar char="§"/>
              <a:defRPr sz="1200">
                <a:solidFill>
                  <a:schemeClr val="tx1"/>
                </a:solidFill>
              </a:defRPr>
            </a:lvl4pPr>
            <a:lvl5pPr marL="2057400" indent="-228600">
              <a:buClr>
                <a:srgbClr val="E30613"/>
              </a:buClr>
              <a:buSzPct val="90000"/>
              <a:buFont typeface="Wingdings" charset="2"/>
              <a:buChar char="§"/>
              <a:defRPr sz="1200">
                <a:solidFill>
                  <a:schemeClr val="tx1"/>
                </a:solidFill>
              </a:defRPr>
            </a:lvl5pPr>
            <a:lvl6pPr>
              <a:defRPr sz="1600"/>
            </a:lvl6pPr>
            <a:lvl7pPr>
              <a:defRPr sz="1600"/>
            </a:lvl7pPr>
            <a:lvl8pPr>
              <a:defRPr sz="1600"/>
            </a:lvl8pPr>
            <a:lvl9pPr>
              <a:defRPr sz="1600"/>
            </a:lvl9pPr>
          </a:lstStyle>
          <a:p>
            <a:pPr lvl="0"/>
            <a:r>
              <a:rPr lang="en-US" dirty="0"/>
              <a:t>Click to edit Master text styles</a:t>
            </a:r>
          </a:p>
        </p:txBody>
      </p:sp>
      <p:sp>
        <p:nvSpPr>
          <p:cNvPr id="2" name="Slide Number Placeholder 1"/>
          <p:cNvSpPr>
            <a:spLocks noGrp="1"/>
          </p:cNvSpPr>
          <p:nvPr>
            <p:ph type="sldNum" sz="quarter" idx="10"/>
          </p:nvPr>
        </p:nvSpPr>
        <p:spPr/>
        <p:txBody>
          <a:bodyPr/>
          <a:lstStyle/>
          <a:p>
            <a:fld id="{E52D2AFC-71C4-4511-B128-4ECEE52D3027}" type="slidenum">
              <a:rPr lang="en-ZA" smtClean="0"/>
              <a:pPr/>
              <a:t>‹#›</a:t>
            </a:fld>
            <a:endParaRPr lang="en-ZA" dirty="0"/>
          </a:p>
        </p:txBody>
      </p:sp>
      <p:sp>
        <p:nvSpPr>
          <p:cNvPr id="14" name="Title Placeholder 1"/>
          <p:cNvSpPr>
            <a:spLocks noGrp="1"/>
          </p:cNvSpPr>
          <p:nvPr>
            <p:ph type="title"/>
          </p:nvPr>
        </p:nvSpPr>
        <p:spPr>
          <a:xfrm>
            <a:off x="1197114" y="850404"/>
            <a:ext cx="7399312" cy="641226"/>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834877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SMA Image and Content 02 slide">
    <p:spTree>
      <p:nvGrpSpPr>
        <p:cNvPr id="1" name=""/>
        <p:cNvGrpSpPr/>
        <p:nvPr/>
      </p:nvGrpSpPr>
      <p:grpSpPr>
        <a:xfrm>
          <a:off x="0" y="0"/>
          <a:ext cx="0" cy="0"/>
          <a:chOff x="0" y="0"/>
          <a:chExt cx="0" cy="0"/>
        </a:xfrm>
      </p:grpSpPr>
      <p:sp>
        <p:nvSpPr>
          <p:cNvPr id="3" name="Picture Placeholder 24"/>
          <p:cNvSpPr>
            <a:spLocks noGrp="1"/>
          </p:cNvSpPr>
          <p:nvPr>
            <p:ph type="pic" sz="quarter" idx="14"/>
          </p:nvPr>
        </p:nvSpPr>
        <p:spPr>
          <a:xfrm>
            <a:off x="0" y="0"/>
            <a:ext cx="3505200" cy="5143499"/>
          </a:xfrm>
          <a:prstGeom prst="rect">
            <a:avLst/>
          </a:prstGeom>
        </p:spPr>
        <p:txBody>
          <a:bodyPr>
            <a:normAutofit/>
          </a:bodyPr>
          <a:lstStyle>
            <a:lvl1pPr marL="0" indent="0">
              <a:buFontTx/>
              <a:buNone/>
              <a:tabLst>
                <a:tab pos="2959100" algn="l"/>
              </a:tabLst>
              <a:defRPr sz="1600">
                <a:solidFill>
                  <a:schemeClr val="bg1">
                    <a:lumMod val="65000"/>
                  </a:schemeClr>
                </a:solidFill>
              </a:defRPr>
            </a:lvl1pPr>
          </a:lstStyle>
          <a:p>
            <a:r>
              <a:rPr lang="en-US"/>
              <a:t>Click icon to add picture</a:t>
            </a:r>
            <a:endParaRPr lang="en-JM" dirty="0"/>
          </a:p>
        </p:txBody>
      </p:sp>
      <p:sp>
        <p:nvSpPr>
          <p:cNvPr id="4" name="Text Placeholder 5"/>
          <p:cNvSpPr>
            <a:spLocks noGrp="1"/>
          </p:cNvSpPr>
          <p:nvPr>
            <p:ph type="body" sz="quarter" idx="13"/>
          </p:nvPr>
        </p:nvSpPr>
        <p:spPr>
          <a:xfrm>
            <a:off x="4067944" y="339502"/>
            <a:ext cx="4618855" cy="4176464"/>
          </a:xfrm>
          <a:prstGeom prst="rect">
            <a:avLst/>
          </a:prstGeom>
        </p:spPr>
        <p:txBody>
          <a:bodyPr>
            <a:normAutofit/>
          </a:bodyPr>
          <a:lstStyle>
            <a:lvl1pPr marL="342900" indent="-360000">
              <a:lnSpc>
                <a:spcPct val="120000"/>
              </a:lnSpc>
              <a:spcBef>
                <a:spcPts val="0"/>
              </a:spcBef>
              <a:buClr>
                <a:srgbClr val="E30613"/>
              </a:buClr>
              <a:buSzPct val="90000"/>
              <a:buFont typeface="Wingdings" charset="2"/>
              <a:buChar char="§"/>
              <a:defRPr sz="2400" b="0" i="0">
                <a:solidFill>
                  <a:schemeClr val="tx1"/>
                </a:solidFill>
                <a:latin typeface="Arial" panose="020B0604020202020204" pitchFamily="34" charset="0"/>
                <a:cs typeface="Arial" panose="020B0604020202020204" pitchFamily="34" charset="0"/>
              </a:defRPr>
            </a:lvl1pPr>
            <a:lvl2pPr marL="742950" indent="-360000">
              <a:lnSpc>
                <a:spcPct val="120000"/>
              </a:lnSpc>
              <a:spcBef>
                <a:spcPts val="0"/>
              </a:spcBef>
              <a:buClr>
                <a:srgbClr val="FF0000"/>
              </a:buClr>
              <a:buSzPct val="90000"/>
              <a:buFont typeface="Wingdings" charset="2"/>
              <a:buChar char="§"/>
              <a:defRPr sz="2000" b="0" i="0">
                <a:solidFill>
                  <a:schemeClr val="tx1"/>
                </a:solidFill>
                <a:latin typeface="Arial" charset="0"/>
                <a:ea typeface="Arial" charset="0"/>
                <a:cs typeface="Arial" charset="0"/>
              </a:defRPr>
            </a:lvl2pPr>
            <a:lvl3pPr marL="1143000" indent="-228600">
              <a:buFont typeface="Sketch Rockwell" pitchFamily="2" charset="0"/>
              <a:buChar char="o"/>
              <a:defRPr>
                <a:solidFill>
                  <a:schemeClr val="tx1">
                    <a:lumMod val="65000"/>
                    <a:lumOff val="35000"/>
                  </a:schemeClr>
                </a:solidFill>
                <a:latin typeface="Futura LT Book" pitchFamily="2" charset="0"/>
              </a:defRPr>
            </a:lvl3pPr>
            <a:lvl4pPr marL="1600200" indent="-228600">
              <a:buFont typeface="Sketch Rockwell" pitchFamily="2" charset="0"/>
              <a:buChar char="o"/>
              <a:defRPr>
                <a:solidFill>
                  <a:schemeClr val="tx1">
                    <a:lumMod val="65000"/>
                    <a:lumOff val="35000"/>
                  </a:schemeClr>
                </a:solidFill>
                <a:latin typeface="Futura LT Book" pitchFamily="2" charset="0"/>
              </a:defRPr>
            </a:lvl4pPr>
            <a:lvl5pPr marL="2057400" indent="-228600">
              <a:buFont typeface="Sketch Rockwell" pitchFamily="2" charset="0"/>
              <a:buChar char="o"/>
              <a:defRPr>
                <a:solidFill>
                  <a:schemeClr val="tx1">
                    <a:lumMod val="65000"/>
                    <a:lumOff val="35000"/>
                  </a:schemeClr>
                </a:solidFill>
                <a:latin typeface="Futura LT Book" pitchFamily="2" charset="0"/>
              </a:defRPr>
            </a:lvl5pPr>
          </a:lstStyle>
          <a:p>
            <a:pPr lvl="0"/>
            <a:r>
              <a:rPr lang="en-US" dirty="0"/>
              <a:t>Click to edit Master text styles</a:t>
            </a:r>
          </a:p>
          <a:p>
            <a:pPr lvl="1"/>
            <a:r>
              <a:rPr lang="en-US" dirty="0"/>
              <a:t>Click to edit </a:t>
            </a:r>
          </a:p>
        </p:txBody>
      </p:sp>
      <p:sp>
        <p:nvSpPr>
          <p:cNvPr id="2" name="Rectangle 1"/>
          <p:cNvSpPr/>
          <p:nvPr userDrawn="1"/>
        </p:nvSpPr>
        <p:spPr>
          <a:xfrm>
            <a:off x="395536" y="4659982"/>
            <a:ext cx="8352928"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p:cNvSpPr/>
          <p:nvPr userDrawn="1"/>
        </p:nvSpPr>
        <p:spPr>
          <a:xfrm>
            <a:off x="4067174" y="4711700"/>
            <a:ext cx="1512887"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userDrawn="1"/>
        </p:nvSpPr>
        <p:spPr>
          <a:xfrm>
            <a:off x="5580062" y="4711700"/>
            <a:ext cx="1595437"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Rectangle 6"/>
          <p:cNvSpPr/>
          <p:nvPr userDrawn="1"/>
        </p:nvSpPr>
        <p:spPr>
          <a:xfrm>
            <a:off x="7164387" y="4711700"/>
            <a:ext cx="1600423"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022978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SMA Image 01 slide">
    <p:spTree>
      <p:nvGrpSpPr>
        <p:cNvPr id="1" name=""/>
        <p:cNvGrpSpPr/>
        <p:nvPr/>
      </p:nvGrpSpPr>
      <p:grpSpPr>
        <a:xfrm>
          <a:off x="0" y="0"/>
          <a:ext cx="0" cy="0"/>
          <a:chOff x="0" y="0"/>
          <a:chExt cx="0" cy="0"/>
        </a:xfrm>
      </p:grpSpPr>
      <p:sp>
        <p:nvSpPr>
          <p:cNvPr id="6" name="Picture Placeholder 16"/>
          <p:cNvSpPr>
            <a:spLocks noGrp="1"/>
          </p:cNvSpPr>
          <p:nvPr>
            <p:ph type="pic" sz="quarter" idx="59"/>
          </p:nvPr>
        </p:nvSpPr>
        <p:spPr>
          <a:xfrm>
            <a:off x="0" y="1707654"/>
            <a:ext cx="9144000" cy="3435845"/>
          </a:xfrm>
          <a:prstGeom prst="rect">
            <a:avLst/>
          </a:prstGeom>
        </p:spPr>
        <p:txBody>
          <a:bodyPr/>
          <a:lstStyle/>
          <a:p>
            <a:r>
              <a:rPr lang="en-US"/>
              <a:t>Click icon to add picture</a:t>
            </a:r>
            <a:endParaRPr lang="en-JM"/>
          </a:p>
        </p:txBody>
      </p:sp>
      <p:sp>
        <p:nvSpPr>
          <p:cNvPr id="2" name="Slide Number Placeholder 1"/>
          <p:cNvSpPr>
            <a:spLocks noGrp="1"/>
          </p:cNvSpPr>
          <p:nvPr>
            <p:ph type="sldNum" sz="quarter" idx="60"/>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521346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SMA Image 02 slide">
    <p:spTree>
      <p:nvGrpSpPr>
        <p:cNvPr id="1" name=""/>
        <p:cNvGrpSpPr/>
        <p:nvPr/>
      </p:nvGrpSpPr>
      <p:grpSpPr>
        <a:xfrm>
          <a:off x="0" y="0"/>
          <a:ext cx="0" cy="0"/>
          <a:chOff x="0" y="0"/>
          <a:chExt cx="0" cy="0"/>
        </a:xfrm>
      </p:grpSpPr>
      <p:sp>
        <p:nvSpPr>
          <p:cNvPr id="9" name="Picture Placeholder 16"/>
          <p:cNvSpPr>
            <a:spLocks noGrp="1"/>
          </p:cNvSpPr>
          <p:nvPr>
            <p:ph type="pic" sz="quarter" idx="59"/>
          </p:nvPr>
        </p:nvSpPr>
        <p:spPr>
          <a:xfrm>
            <a:off x="0" y="1707654"/>
            <a:ext cx="4572000" cy="3435846"/>
          </a:xfrm>
          <a:prstGeom prst="rect">
            <a:avLst/>
          </a:prstGeom>
        </p:spPr>
        <p:txBody>
          <a:bodyPr/>
          <a:lstStyle/>
          <a:p>
            <a:r>
              <a:rPr lang="en-US" dirty="0"/>
              <a:t>Click icon to add picture</a:t>
            </a:r>
            <a:endParaRPr lang="en-JM" dirty="0"/>
          </a:p>
        </p:txBody>
      </p:sp>
      <p:sp>
        <p:nvSpPr>
          <p:cNvPr id="10" name="Picture Placeholder 16"/>
          <p:cNvSpPr>
            <a:spLocks noGrp="1"/>
          </p:cNvSpPr>
          <p:nvPr>
            <p:ph type="pic" sz="quarter" idx="60"/>
          </p:nvPr>
        </p:nvSpPr>
        <p:spPr>
          <a:xfrm>
            <a:off x="4572000" y="1707654"/>
            <a:ext cx="4572000" cy="3435846"/>
          </a:xfrm>
          <a:prstGeom prst="rect">
            <a:avLst/>
          </a:prstGeom>
        </p:spPr>
        <p:txBody>
          <a:bodyPr/>
          <a:lstStyle/>
          <a:p>
            <a:r>
              <a:rPr lang="en-US"/>
              <a:t>Click icon to add picture</a:t>
            </a:r>
            <a:endParaRPr lang="en-JM" dirty="0"/>
          </a:p>
        </p:txBody>
      </p:sp>
      <p:sp>
        <p:nvSpPr>
          <p:cNvPr id="2" name="Slide Number Placeholder 1"/>
          <p:cNvSpPr>
            <a:spLocks noGrp="1"/>
          </p:cNvSpPr>
          <p:nvPr>
            <p:ph type="sldNum" sz="quarter" idx="61"/>
          </p:nvPr>
        </p:nvSpPr>
        <p:spPr/>
        <p:txBody>
          <a:bodyPr/>
          <a:lstStyle/>
          <a:p>
            <a:fld id="{E52D2AFC-71C4-4511-B128-4ECEE52D3027}" type="slidenum">
              <a:rPr lang="en-ZA" smtClean="0"/>
              <a:pPr/>
              <a:t>‹#›</a:t>
            </a:fld>
            <a:endParaRPr lang="en-ZA" dirty="0"/>
          </a:p>
        </p:txBody>
      </p:sp>
      <p:sp>
        <p:nvSpPr>
          <p:cNvPr id="8" name="Title Placeholder 1"/>
          <p:cNvSpPr>
            <a:spLocks noGrp="1"/>
          </p:cNvSpPr>
          <p:nvPr>
            <p:ph type="title"/>
          </p:nvPr>
        </p:nvSpPr>
        <p:spPr>
          <a:xfrm>
            <a:off x="1197114" y="850404"/>
            <a:ext cx="7399312" cy="857250"/>
          </a:xfrm>
          <a:prstGeom prst="rect">
            <a:avLst/>
          </a:prstGeom>
        </p:spPr>
        <p:txBody>
          <a:bodyPr vert="horz" lIns="91440" tIns="45720" rIns="91440" bIns="45720" rtlCol="0" anchor="t" anchorCtr="0">
            <a:normAutofit/>
          </a:bodyPr>
          <a:lstStyle>
            <a:lvl1pPr>
              <a:defRPr sz="2800">
                <a:solidFill>
                  <a:srgbClr val="575756"/>
                </a:solidFill>
              </a:defRPr>
            </a:lvl1pPr>
          </a:lstStyle>
          <a:p>
            <a:r>
              <a:rPr lang="en-US" dirty="0"/>
              <a:t>Click to edit Master title style</a:t>
            </a:r>
            <a:endParaRPr lang="en-ZA" dirty="0"/>
          </a:p>
        </p:txBody>
      </p:sp>
    </p:spTree>
    <p:extLst>
      <p:ext uri="{BB962C8B-B14F-4D97-AF65-F5344CB8AC3E}">
        <p14:creationId xmlns:p14="http://schemas.microsoft.com/office/powerpoint/2010/main" val="1641295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GSMA Image 03 slide">
    <p:spTree>
      <p:nvGrpSpPr>
        <p:cNvPr id="1" name=""/>
        <p:cNvGrpSpPr/>
        <p:nvPr/>
      </p:nvGrpSpPr>
      <p:grpSpPr>
        <a:xfrm>
          <a:off x="0" y="0"/>
          <a:ext cx="0" cy="0"/>
          <a:chOff x="0" y="0"/>
          <a:chExt cx="0" cy="0"/>
        </a:xfrm>
      </p:grpSpPr>
      <p:sp>
        <p:nvSpPr>
          <p:cNvPr id="3" name="Picture Placeholder 16"/>
          <p:cNvSpPr>
            <a:spLocks noGrp="1"/>
          </p:cNvSpPr>
          <p:nvPr>
            <p:ph type="pic" sz="quarter" idx="59"/>
          </p:nvPr>
        </p:nvSpPr>
        <p:spPr>
          <a:xfrm>
            <a:off x="155631" y="123478"/>
            <a:ext cx="3330575" cy="2088232"/>
          </a:xfrm>
          <a:prstGeom prst="rect">
            <a:avLst/>
          </a:prstGeom>
        </p:spPr>
        <p:txBody>
          <a:bodyPr/>
          <a:lstStyle/>
          <a:p>
            <a:r>
              <a:rPr lang="en-US"/>
              <a:t>Click icon to add picture</a:t>
            </a:r>
            <a:endParaRPr lang="en-JM" dirty="0"/>
          </a:p>
        </p:txBody>
      </p:sp>
      <p:sp>
        <p:nvSpPr>
          <p:cNvPr id="4" name="Picture Placeholder 16"/>
          <p:cNvSpPr>
            <a:spLocks noGrp="1"/>
          </p:cNvSpPr>
          <p:nvPr>
            <p:ph type="pic" sz="quarter" idx="60"/>
          </p:nvPr>
        </p:nvSpPr>
        <p:spPr>
          <a:xfrm>
            <a:off x="155631" y="2355726"/>
            <a:ext cx="3330575" cy="2232248"/>
          </a:xfrm>
          <a:prstGeom prst="rect">
            <a:avLst/>
          </a:prstGeom>
        </p:spPr>
        <p:txBody>
          <a:bodyPr/>
          <a:lstStyle/>
          <a:p>
            <a:r>
              <a:rPr lang="en-US"/>
              <a:t>Click icon to add picture</a:t>
            </a:r>
            <a:endParaRPr lang="en-JM" dirty="0"/>
          </a:p>
        </p:txBody>
      </p:sp>
      <p:sp>
        <p:nvSpPr>
          <p:cNvPr id="5" name="Picture Placeholder 16"/>
          <p:cNvSpPr>
            <a:spLocks noGrp="1"/>
          </p:cNvSpPr>
          <p:nvPr>
            <p:ph type="pic" sz="quarter" idx="61"/>
          </p:nvPr>
        </p:nvSpPr>
        <p:spPr>
          <a:xfrm>
            <a:off x="3633538" y="123478"/>
            <a:ext cx="2714782" cy="4464496"/>
          </a:xfrm>
          <a:prstGeom prst="rect">
            <a:avLst/>
          </a:prstGeom>
        </p:spPr>
        <p:txBody>
          <a:bodyPr/>
          <a:lstStyle/>
          <a:p>
            <a:r>
              <a:rPr lang="en-US"/>
              <a:t>Click icon to add picture</a:t>
            </a:r>
            <a:endParaRPr lang="en-JM" dirty="0"/>
          </a:p>
        </p:txBody>
      </p:sp>
      <p:sp>
        <p:nvSpPr>
          <p:cNvPr id="6" name="Picture Placeholder 16"/>
          <p:cNvSpPr>
            <a:spLocks noGrp="1"/>
          </p:cNvSpPr>
          <p:nvPr>
            <p:ph type="pic" sz="quarter" idx="62"/>
          </p:nvPr>
        </p:nvSpPr>
        <p:spPr>
          <a:xfrm>
            <a:off x="6492335" y="123478"/>
            <a:ext cx="2538487" cy="1368152"/>
          </a:xfrm>
          <a:prstGeom prst="rect">
            <a:avLst/>
          </a:prstGeom>
        </p:spPr>
        <p:txBody>
          <a:bodyPr/>
          <a:lstStyle/>
          <a:p>
            <a:r>
              <a:rPr lang="en-US"/>
              <a:t>Click icon to add picture</a:t>
            </a:r>
            <a:endParaRPr lang="en-JM" dirty="0"/>
          </a:p>
        </p:txBody>
      </p:sp>
      <p:sp>
        <p:nvSpPr>
          <p:cNvPr id="7" name="Picture Placeholder 16"/>
          <p:cNvSpPr>
            <a:spLocks noGrp="1"/>
          </p:cNvSpPr>
          <p:nvPr>
            <p:ph type="pic" sz="quarter" idx="63"/>
          </p:nvPr>
        </p:nvSpPr>
        <p:spPr>
          <a:xfrm>
            <a:off x="6492335" y="1635646"/>
            <a:ext cx="2538487" cy="1440160"/>
          </a:xfrm>
          <a:prstGeom prst="rect">
            <a:avLst/>
          </a:prstGeom>
        </p:spPr>
        <p:txBody>
          <a:bodyPr/>
          <a:lstStyle/>
          <a:p>
            <a:r>
              <a:rPr lang="en-US"/>
              <a:t>Click icon to add picture</a:t>
            </a:r>
            <a:endParaRPr lang="en-JM" dirty="0"/>
          </a:p>
        </p:txBody>
      </p:sp>
      <p:sp>
        <p:nvSpPr>
          <p:cNvPr id="8" name="Picture Placeholder 16"/>
          <p:cNvSpPr>
            <a:spLocks noGrp="1"/>
          </p:cNvSpPr>
          <p:nvPr>
            <p:ph type="pic" sz="quarter" idx="64"/>
          </p:nvPr>
        </p:nvSpPr>
        <p:spPr>
          <a:xfrm>
            <a:off x="6492335" y="3219822"/>
            <a:ext cx="2538487" cy="1368152"/>
          </a:xfrm>
          <a:prstGeom prst="rect">
            <a:avLst/>
          </a:prstGeom>
        </p:spPr>
        <p:txBody>
          <a:bodyPr/>
          <a:lstStyle/>
          <a:p>
            <a:r>
              <a:rPr lang="en-US"/>
              <a:t>Click icon to add picture</a:t>
            </a:r>
            <a:endParaRPr lang="en-JM" dirty="0"/>
          </a:p>
        </p:txBody>
      </p:sp>
      <p:sp>
        <p:nvSpPr>
          <p:cNvPr id="2" name="Slide Number Placeholder 1"/>
          <p:cNvSpPr>
            <a:spLocks noGrp="1"/>
          </p:cNvSpPr>
          <p:nvPr>
            <p:ph type="sldNum" sz="quarter" idx="65"/>
          </p:nvPr>
        </p:nvSpPr>
        <p:spPr/>
        <p:txBody>
          <a:bodyPr/>
          <a:lstStyle/>
          <a:p>
            <a:fld id="{E52D2AFC-71C4-4511-B128-4ECEE52D3027}" type="slidenum">
              <a:rPr lang="en-ZA" smtClean="0"/>
              <a:pPr/>
              <a:t>‹#›</a:t>
            </a:fld>
            <a:endParaRPr lang="en-ZA" dirty="0"/>
          </a:p>
        </p:txBody>
      </p:sp>
    </p:spTree>
    <p:extLst>
      <p:ext uri="{BB962C8B-B14F-4D97-AF65-F5344CB8AC3E}">
        <p14:creationId xmlns:p14="http://schemas.microsoft.com/office/powerpoint/2010/main" val="677359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Full Page RED Imag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a:prstGeom prst="rect">
            <a:avLst/>
          </a:prstGeom>
        </p:spPr>
        <p:txBody>
          <a:bodyPr vert="horz"/>
          <a:lstStyle/>
          <a:p>
            <a:endParaRPr lang="en-US"/>
          </a:p>
        </p:txBody>
      </p:sp>
      <p:sp>
        <p:nvSpPr>
          <p:cNvPr id="8" name="Title 1"/>
          <p:cNvSpPr>
            <a:spLocks noGrp="1"/>
          </p:cNvSpPr>
          <p:nvPr>
            <p:ph type="ctrTitle"/>
          </p:nvPr>
        </p:nvSpPr>
        <p:spPr>
          <a:xfrm>
            <a:off x="2392680" y="2283718"/>
            <a:ext cx="6243320" cy="636587"/>
          </a:xfrm>
          <a:prstGeom prst="rect">
            <a:avLst/>
          </a:prstGeom>
        </p:spPr>
        <p:txBody>
          <a:bodyPr/>
          <a:lstStyle>
            <a:lvl1pPr algn="l">
              <a:defRPr sz="3600">
                <a:solidFill>
                  <a:schemeClr val="bg1"/>
                </a:solidFill>
              </a:defRPr>
            </a:lvl1pPr>
          </a:lstStyle>
          <a:p>
            <a:r>
              <a:rPr lang="en-GB" dirty="0"/>
              <a:t>Click to edit Master title style</a:t>
            </a:r>
            <a:endParaRPr lang="en-US" dirty="0"/>
          </a:p>
        </p:txBody>
      </p:sp>
      <p:sp>
        <p:nvSpPr>
          <p:cNvPr id="9" name="Subtitle 2"/>
          <p:cNvSpPr>
            <a:spLocks noGrp="1"/>
          </p:cNvSpPr>
          <p:nvPr>
            <p:ph type="subTitle" idx="1"/>
          </p:nvPr>
        </p:nvSpPr>
        <p:spPr>
          <a:xfrm>
            <a:off x="2402840" y="3567107"/>
            <a:ext cx="6233160" cy="804843"/>
          </a:xfrm>
          <a:prstGeom prst="rect">
            <a:avLst/>
          </a:prstGeom>
        </p:spPr>
        <p:txBody>
          <a:bodyPr/>
          <a:lstStyle>
            <a:lvl1pPr marL="0" indent="0" algn="l">
              <a:buNone/>
              <a:defRPr sz="2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824272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0548" y="332691"/>
            <a:ext cx="2010143" cy="421994"/>
          </a:xfrm>
          <a:prstGeom prst="rect">
            <a:avLst/>
          </a:prstGeom>
        </p:spPr>
      </p:pic>
      <p:sp>
        <p:nvSpPr>
          <p:cNvPr id="10" name="Slide Number Placeholder 5"/>
          <p:cNvSpPr>
            <a:spLocks noGrp="1"/>
          </p:cNvSpPr>
          <p:nvPr>
            <p:ph type="sldNum" sz="quarter" idx="4"/>
          </p:nvPr>
        </p:nvSpPr>
        <p:spPr>
          <a:xfrm>
            <a:off x="420688" y="4826858"/>
            <a:ext cx="2133600" cy="273844"/>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fld id="{E52D2AFC-71C4-4511-B128-4ECEE52D3027}" type="slidenum">
              <a:rPr lang="en-ZA" smtClean="0"/>
              <a:pPr/>
              <a:t>‹#›</a:t>
            </a:fld>
            <a:endParaRPr lang="en-ZA" dirty="0"/>
          </a:p>
        </p:txBody>
      </p:sp>
      <p:grpSp>
        <p:nvGrpSpPr>
          <p:cNvPr id="6" name="Group 5"/>
          <p:cNvGrpSpPr/>
          <p:nvPr userDrawn="1"/>
        </p:nvGrpSpPr>
        <p:grpSpPr>
          <a:xfrm>
            <a:off x="428625" y="4711700"/>
            <a:ext cx="8272464" cy="71438"/>
            <a:chOff x="428625" y="4711700"/>
            <a:chExt cx="8272464" cy="71438"/>
          </a:xfrm>
        </p:grpSpPr>
        <p:sp>
          <p:nvSpPr>
            <p:cNvPr id="3" name="Rectangle 2"/>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Rectangle 3"/>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extLst>
      <p:ext uri="{BB962C8B-B14F-4D97-AF65-F5344CB8AC3E}">
        <p14:creationId xmlns:p14="http://schemas.microsoft.com/office/powerpoint/2010/main" val="3516933922"/>
      </p:ext>
    </p:extLst>
  </p:cSld>
  <p:clrMap bg1="lt1" tx1="dk1" bg2="lt2" tx2="dk2" accent1="accent1" accent2="accent2" accent3="accent3" accent4="accent4" accent5="accent5" accent6="accent6" hlink="hlink" folHlink="folHlink"/>
  <p:sldLayoutIdLst>
    <p:sldLayoutId id="2147483705" r:id="rId1"/>
    <p:sldLayoutId id="2147483807" r:id="rId2"/>
    <p:sldLayoutId id="2147483711" r:id="rId3"/>
    <p:sldLayoutId id="2147483805" r:id="rId4"/>
    <p:sldLayoutId id="2147483713" r:id="rId5"/>
    <p:sldLayoutId id="2147483714" r:id="rId6"/>
    <p:sldLayoutId id="2147483716" r:id="rId7"/>
    <p:sldLayoutId id="2147483806" r:id="rId8"/>
  </p:sldLayoutIdLst>
  <p:hf hdr="0" ftr="0" dt="0"/>
  <p:txStyles>
    <p:titleStyle>
      <a:lvl1pPr algn="l" defTabSz="914400" rtl="0" eaLnBrk="1" latinLnBrk="0" hangingPunct="1">
        <a:spcBef>
          <a:spcPct val="0"/>
        </a:spcBef>
        <a:buNone/>
        <a:defRPr sz="20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document/d/1Iy3Yb64gMy6mhyPmrGPELSMHutgGRqM4cuyZx-yX9Fg/edit?usp=sharin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hyperlink" Target="https://docs.google.com/document/d/18MN513GxozqycSxDP5c6gQENZOnxitGYmqSrAozQJ1w/edit?usp=sharin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21" Type="http://schemas.openxmlformats.org/officeDocument/2006/relationships/tags" Target="../tags/tag21.xml"/><Relationship Id="rId63" Type="http://schemas.openxmlformats.org/officeDocument/2006/relationships/tags" Target="../tags/tag63.xml"/><Relationship Id="rId159" Type="http://schemas.openxmlformats.org/officeDocument/2006/relationships/tags" Target="../tags/tag159.xml"/><Relationship Id="rId324" Type="http://schemas.openxmlformats.org/officeDocument/2006/relationships/tags" Target="../tags/tag324.xml"/><Relationship Id="rId366" Type="http://schemas.openxmlformats.org/officeDocument/2006/relationships/tags" Target="../tags/tag366.xml"/><Relationship Id="rId170" Type="http://schemas.openxmlformats.org/officeDocument/2006/relationships/tags" Target="../tags/tag170.xml"/><Relationship Id="rId226" Type="http://schemas.openxmlformats.org/officeDocument/2006/relationships/tags" Target="../tags/tag226.xml"/><Relationship Id="rId268" Type="http://schemas.openxmlformats.org/officeDocument/2006/relationships/tags" Target="../tags/tag268.xml"/><Relationship Id="rId32" Type="http://schemas.openxmlformats.org/officeDocument/2006/relationships/tags" Target="../tags/tag32.xml"/><Relationship Id="rId74" Type="http://schemas.openxmlformats.org/officeDocument/2006/relationships/tags" Target="../tags/tag74.xml"/><Relationship Id="rId128" Type="http://schemas.openxmlformats.org/officeDocument/2006/relationships/tags" Target="../tags/tag128.xml"/><Relationship Id="rId335" Type="http://schemas.openxmlformats.org/officeDocument/2006/relationships/tags" Target="../tags/tag335.xml"/><Relationship Id="rId377" Type="http://schemas.openxmlformats.org/officeDocument/2006/relationships/tags" Target="../tags/tag377.xml"/><Relationship Id="rId5" Type="http://schemas.openxmlformats.org/officeDocument/2006/relationships/tags" Target="../tags/tag5.xml"/><Relationship Id="rId181" Type="http://schemas.openxmlformats.org/officeDocument/2006/relationships/tags" Target="../tags/tag181.xml"/><Relationship Id="rId237" Type="http://schemas.openxmlformats.org/officeDocument/2006/relationships/tags" Target="../tags/tag237.xml"/><Relationship Id="rId279" Type="http://schemas.openxmlformats.org/officeDocument/2006/relationships/tags" Target="../tags/tag279.xml"/><Relationship Id="rId43" Type="http://schemas.openxmlformats.org/officeDocument/2006/relationships/tags" Target="../tags/tag43.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46" Type="http://schemas.openxmlformats.org/officeDocument/2006/relationships/tags" Target="../tags/tag346.xml"/><Relationship Id="rId85" Type="http://schemas.openxmlformats.org/officeDocument/2006/relationships/tags" Target="../tags/tag85.xml"/><Relationship Id="rId150" Type="http://schemas.openxmlformats.org/officeDocument/2006/relationships/tags" Target="../tags/tag150.xml"/><Relationship Id="rId192" Type="http://schemas.openxmlformats.org/officeDocument/2006/relationships/tags" Target="../tags/tag192.xml"/><Relationship Id="rId206" Type="http://schemas.openxmlformats.org/officeDocument/2006/relationships/tags" Target="../tags/tag206.xml"/><Relationship Id="rId248" Type="http://schemas.openxmlformats.org/officeDocument/2006/relationships/tags" Target="../tags/tag248.xml"/><Relationship Id="rId12" Type="http://schemas.openxmlformats.org/officeDocument/2006/relationships/tags" Target="../tags/tag12.xml"/><Relationship Id="rId108" Type="http://schemas.openxmlformats.org/officeDocument/2006/relationships/tags" Target="../tags/tag108.xml"/><Relationship Id="rId315" Type="http://schemas.openxmlformats.org/officeDocument/2006/relationships/tags" Target="../tags/tag315.xml"/><Relationship Id="rId357" Type="http://schemas.openxmlformats.org/officeDocument/2006/relationships/tags" Target="../tags/tag357.xml"/><Relationship Id="rId54" Type="http://schemas.openxmlformats.org/officeDocument/2006/relationships/tags" Target="../tags/tag54.xml"/><Relationship Id="rId96" Type="http://schemas.openxmlformats.org/officeDocument/2006/relationships/tags" Target="../tags/tag96.xml"/><Relationship Id="rId161" Type="http://schemas.openxmlformats.org/officeDocument/2006/relationships/tags" Target="../tags/tag161.xml"/><Relationship Id="rId217" Type="http://schemas.openxmlformats.org/officeDocument/2006/relationships/tags" Target="../tags/tag217.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326" Type="http://schemas.openxmlformats.org/officeDocument/2006/relationships/tags" Target="../tags/tag326.xml"/><Relationship Id="rId65" Type="http://schemas.openxmlformats.org/officeDocument/2006/relationships/tags" Target="../tags/tag65.xml"/><Relationship Id="rId130" Type="http://schemas.openxmlformats.org/officeDocument/2006/relationships/tags" Target="../tags/tag130.xml"/><Relationship Id="rId368" Type="http://schemas.openxmlformats.org/officeDocument/2006/relationships/tags" Target="../tags/tag368.xml"/><Relationship Id="rId172" Type="http://schemas.openxmlformats.org/officeDocument/2006/relationships/tags" Target="../tags/tag172.xml"/><Relationship Id="rId228" Type="http://schemas.openxmlformats.org/officeDocument/2006/relationships/tags" Target="../tags/tag228.xml"/><Relationship Id="rId281" Type="http://schemas.openxmlformats.org/officeDocument/2006/relationships/tags" Target="../tags/tag281.xml"/><Relationship Id="rId337" Type="http://schemas.openxmlformats.org/officeDocument/2006/relationships/tags" Target="../tags/tag337.xml"/><Relationship Id="rId34" Type="http://schemas.openxmlformats.org/officeDocument/2006/relationships/tags" Target="../tags/tag34.xml"/><Relationship Id="rId76" Type="http://schemas.openxmlformats.org/officeDocument/2006/relationships/tags" Target="../tags/tag76.xml"/><Relationship Id="rId141" Type="http://schemas.openxmlformats.org/officeDocument/2006/relationships/tags" Target="../tags/tag141.xml"/><Relationship Id="rId379" Type="http://schemas.openxmlformats.org/officeDocument/2006/relationships/tags" Target="../tags/tag379.xml"/><Relationship Id="rId7" Type="http://schemas.openxmlformats.org/officeDocument/2006/relationships/tags" Target="../tags/tag7.xml"/><Relationship Id="rId183" Type="http://schemas.openxmlformats.org/officeDocument/2006/relationships/tags" Target="../tags/tag183.xml"/><Relationship Id="rId239" Type="http://schemas.openxmlformats.org/officeDocument/2006/relationships/tags" Target="../tags/tag239.xml"/><Relationship Id="rId250" Type="http://schemas.openxmlformats.org/officeDocument/2006/relationships/tags" Target="../tags/tag250.xml"/><Relationship Id="rId292" Type="http://schemas.openxmlformats.org/officeDocument/2006/relationships/tags" Target="../tags/tag292.xml"/><Relationship Id="rId306" Type="http://schemas.openxmlformats.org/officeDocument/2006/relationships/tags" Target="../tags/tag306.xml"/><Relationship Id="rId45" Type="http://schemas.openxmlformats.org/officeDocument/2006/relationships/tags" Target="../tags/tag45.xml"/><Relationship Id="rId87" Type="http://schemas.openxmlformats.org/officeDocument/2006/relationships/tags" Target="../tags/tag87.xml"/><Relationship Id="rId110" Type="http://schemas.openxmlformats.org/officeDocument/2006/relationships/tags" Target="../tags/tag110.xml"/><Relationship Id="rId348" Type="http://schemas.openxmlformats.org/officeDocument/2006/relationships/tags" Target="../tags/tag348.xml"/><Relationship Id="rId152" Type="http://schemas.openxmlformats.org/officeDocument/2006/relationships/tags" Target="../tags/tag152.xml"/><Relationship Id="rId194" Type="http://schemas.openxmlformats.org/officeDocument/2006/relationships/tags" Target="../tags/tag194.xml"/><Relationship Id="rId208" Type="http://schemas.openxmlformats.org/officeDocument/2006/relationships/tags" Target="../tags/tag208.xml"/><Relationship Id="rId261" Type="http://schemas.openxmlformats.org/officeDocument/2006/relationships/tags" Target="../tags/tag261.xml"/><Relationship Id="rId14" Type="http://schemas.openxmlformats.org/officeDocument/2006/relationships/tags" Target="../tags/tag14.xml"/><Relationship Id="rId56" Type="http://schemas.openxmlformats.org/officeDocument/2006/relationships/tags" Target="../tags/tag56.xml"/><Relationship Id="rId317" Type="http://schemas.openxmlformats.org/officeDocument/2006/relationships/tags" Target="../tags/tag317.xml"/><Relationship Id="rId359" Type="http://schemas.openxmlformats.org/officeDocument/2006/relationships/tags" Target="../tags/tag359.xml"/><Relationship Id="rId98" Type="http://schemas.openxmlformats.org/officeDocument/2006/relationships/tags" Target="../tags/tag98.xml"/><Relationship Id="rId121" Type="http://schemas.openxmlformats.org/officeDocument/2006/relationships/tags" Target="../tags/tag121.xml"/><Relationship Id="rId163" Type="http://schemas.openxmlformats.org/officeDocument/2006/relationships/tags" Target="../tags/tag163.xml"/><Relationship Id="rId219" Type="http://schemas.openxmlformats.org/officeDocument/2006/relationships/tags" Target="../tags/tag219.xml"/><Relationship Id="rId370" Type="http://schemas.openxmlformats.org/officeDocument/2006/relationships/tags" Target="../tags/tag370.xml"/><Relationship Id="rId230" Type="http://schemas.openxmlformats.org/officeDocument/2006/relationships/tags" Target="../tags/tag230.xml"/><Relationship Id="rId25" Type="http://schemas.openxmlformats.org/officeDocument/2006/relationships/tags" Target="../tags/tag25.xml"/><Relationship Id="rId67" Type="http://schemas.openxmlformats.org/officeDocument/2006/relationships/tags" Target="../tags/tag67.xml"/><Relationship Id="rId272" Type="http://schemas.openxmlformats.org/officeDocument/2006/relationships/tags" Target="../tags/tag272.xml"/><Relationship Id="rId328" Type="http://schemas.openxmlformats.org/officeDocument/2006/relationships/tags" Target="../tags/tag328.xml"/><Relationship Id="rId132" Type="http://schemas.openxmlformats.org/officeDocument/2006/relationships/tags" Target="../tags/tag132.xml"/><Relationship Id="rId174" Type="http://schemas.openxmlformats.org/officeDocument/2006/relationships/tags" Target="../tags/tag174.xml"/><Relationship Id="rId381" Type="http://schemas.openxmlformats.org/officeDocument/2006/relationships/tags" Target="../tags/tag381.xml"/><Relationship Id="rId241" Type="http://schemas.openxmlformats.org/officeDocument/2006/relationships/tags" Target="../tags/tag241.xml"/><Relationship Id="rId36" Type="http://schemas.openxmlformats.org/officeDocument/2006/relationships/tags" Target="../tags/tag36.xml"/><Relationship Id="rId283" Type="http://schemas.openxmlformats.org/officeDocument/2006/relationships/tags" Target="../tags/tag283.xml"/><Relationship Id="rId339" Type="http://schemas.openxmlformats.org/officeDocument/2006/relationships/tags" Target="../tags/tag339.xml"/><Relationship Id="rId78" Type="http://schemas.openxmlformats.org/officeDocument/2006/relationships/tags" Target="../tags/tag78.xml"/><Relationship Id="rId101" Type="http://schemas.openxmlformats.org/officeDocument/2006/relationships/tags" Target="../tags/tag101.xml"/><Relationship Id="rId143" Type="http://schemas.openxmlformats.org/officeDocument/2006/relationships/tags" Target="../tags/tag143.xml"/><Relationship Id="rId185" Type="http://schemas.openxmlformats.org/officeDocument/2006/relationships/tags" Target="../tags/tag185.xml"/><Relationship Id="rId350" Type="http://schemas.openxmlformats.org/officeDocument/2006/relationships/tags" Target="../tags/tag350.xml"/><Relationship Id="rId9" Type="http://schemas.openxmlformats.org/officeDocument/2006/relationships/tags" Target="../tags/tag9.xml"/><Relationship Id="rId210" Type="http://schemas.openxmlformats.org/officeDocument/2006/relationships/tags" Target="../tags/tag210.xml"/><Relationship Id="rId252" Type="http://schemas.openxmlformats.org/officeDocument/2006/relationships/tags" Target="../tags/tag252.xml"/><Relationship Id="rId294" Type="http://schemas.openxmlformats.org/officeDocument/2006/relationships/tags" Target="../tags/tag294.xml"/><Relationship Id="rId308" Type="http://schemas.openxmlformats.org/officeDocument/2006/relationships/tags" Target="../tags/tag308.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tags" Target="../tags/tag382.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383" Type="http://schemas.openxmlformats.org/officeDocument/2006/relationships/tags" Target="../tags/tag383.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384" Type="http://schemas.openxmlformats.org/officeDocument/2006/relationships/slideLayout" Target="../slideLayouts/slideLayout3.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385" Type="http://schemas.openxmlformats.org/officeDocument/2006/relationships/notesSlide" Target="../notesSlides/notesSlide10.xml"/><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386" Type="http://schemas.openxmlformats.org/officeDocument/2006/relationships/image" Target="../media/image17.jpeg"/><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303" Type="http://schemas.openxmlformats.org/officeDocument/2006/relationships/tags" Target="../tags/tag303.xml"/><Relationship Id="rId42" Type="http://schemas.openxmlformats.org/officeDocument/2006/relationships/tags" Target="../tags/tag42.xml"/><Relationship Id="rId84" Type="http://schemas.openxmlformats.org/officeDocument/2006/relationships/tags" Target="../tags/tag84.xml"/><Relationship Id="rId138" Type="http://schemas.openxmlformats.org/officeDocument/2006/relationships/tags" Target="../tags/tag138.xml"/><Relationship Id="rId345" Type="http://schemas.openxmlformats.org/officeDocument/2006/relationships/tags" Target="../tags/tag345.xml"/><Relationship Id="rId387" Type="http://schemas.openxmlformats.org/officeDocument/2006/relationships/image" Target="../media/image16.jpeg"/><Relationship Id="rId191" Type="http://schemas.openxmlformats.org/officeDocument/2006/relationships/tags" Target="../tags/tag191.xml"/><Relationship Id="rId205" Type="http://schemas.openxmlformats.org/officeDocument/2006/relationships/tags" Target="../tags/tag205.xml"/><Relationship Id="rId247" Type="http://schemas.openxmlformats.org/officeDocument/2006/relationships/tags" Target="../tags/tag247.xml"/><Relationship Id="rId107" Type="http://schemas.openxmlformats.org/officeDocument/2006/relationships/tags" Target="../tags/tag107.xml"/><Relationship Id="rId289" Type="http://schemas.openxmlformats.org/officeDocument/2006/relationships/tags" Target="../tags/tag289.xml"/><Relationship Id="rId11" Type="http://schemas.openxmlformats.org/officeDocument/2006/relationships/tags" Target="../tags/tag11.xml"/><Relationship Id="rId53" Type="http://schemas.openxmlformats.org/officeDocument/2006/relationships/tags" Target="../tags/tag53.xml"/><Relationship Id="rId149" Type="http://schemas.openxmlformats.org/officeDocument/2006/relationships/tags" Target="../tags/tag149.xml"/><Relationship Id="rId314" Type="http://schemas.openxmlformats.org/officeDocument/2006/relationships/tags" Target="../tags/tag314.xml"/><Relationship Id="rId356" Type="http://schemas.openxmlformats.org/officeDocument/2006/relationships/tags" Target="../tags/tag356.xml"/><Relationship Id="rId95" Type="http://schemas.openxmlformats.org/officeDocument/2006/relationships/tags" Target="../tags/tag95.xml"/><Relationship Id="rId160" Type="http://schemas.openxmlformats.org/officeDocument/2006/relationships/tags" Target="../tags/tag160.xml"/><Relationship Id="rId216" Type="http://schemas.openxmlformats.org/officeDocument/2006/relationships/tags" Target="../tags/tag216.xml"/><Relationship Id="rId258" Type="http://schemas.openxmlformats.org/officeDocument/2006/relationships/tags" Target="../tags/tag258.xml"/><Relationship Id="rId22" Type="http://schemas.openxmlformats.org/officeDocument/2006/relationships/tags" Target="../tags/tag22.xml"/><Relationship Id="rId64" Type="http://schemas.openxmlformats.org/officeDocument/2006/relationships/tags" Target="../tags/tag64.xml"/><Relationship Id="rId118" Type="http://schemas.openxmlformats.org/officeDocument/2006/relationships/tags" Target="../tags/tag118.xml"/><Relationship Id="rId325" Type="http://schemas.openxmlformats.org/officeDocument/2006/relationships/tags" Target="../tags/tag325.xml"/><Relationship Id="rId367" Type="http://schemas.openxmlformats.org/officeDocument/2006/relationships/tags" Target="../tags/tag367.xml"/><Relationship Id="rId171" Type="http://schemas.openxmlformats.org/officeDocument/2006/relationships/tags" Target="../tags/tag171.xml"/><Relationship Id="rId227" Type="http://schemas.openxmlformats.org/officeDocument/2006/relationships/tags" Target="../tags/tag227.xml"/><Relationship Id="rId269" Type="http://schemas.openxmlformats.org/officeDocument/2006/relationships/tags" Target="../tags/tag269.xml"/><Relationship Id="rId33" Type="http://schemas.openxmlformats.org/officeDocument/2006/relationships/tags" Target="../tags/tag33.xml"/><Relationship Id="rId129" Type="http://schemas.openxmlformats.org/officeDocument/2006/relationships/tags" Target="../tags/tag129.xml"/><Relationship Id="rId280" Type="http://schemas.openxmlformats.org/officeDocument/2006/relationships/tags" Target="../tags/tag280.xml"/><Relationship Id="rId336" Type="http://schemas.openxmlformats.org/officeDocument/2006/relationships/tags" Target="../tags/tag336.xml"/><Relationship Id="rId75" Type="http://schemas.openxmlformats.org/officeDocument/2006/relationships/tags" Target="../tags/tag75.xml"/><Relationship Id="rId140" Type="http://schemas.openxmlformats.org/officeDocument/2006/relationships/tags" Target="../tags/tag140.xml"/><Relationship Id="rId182" Type="http://schemas.openxmlformats.org/officeDocument/2006/relationships/tags" Target="../tags/tag182.xml"/><Relationship Id="rId378" Type="http://schemas.openxmlformats.org/officeDocument/2006/relationships/tags" Target="../tags/tag378.xml"/><Relationship Id="rId6" Type="http://schemas.openxmlformats.org/officeDocument/2006/relationships/tags" Target="../tags/tag6.xml"/><Relationship Id="rId238" Type="http://schemas.openxmlformats.org/officeDocument/2006/relationships/tags" Target="../tags/tag238.xml"/><Relationship Id="rId291" Type="http://schemas.openxmlformats.org/officeDocument/2006/relationships/tags" Target="../tags/tag291.xml"/><Relationship Id="rId305" Type="http://schemas.openxmlformats.org/officeDocument/2006/relationships/tags" Target="../tags/tag305.xml"/><Relationship Id="rId347" Type="http://schemas.openxmlformats.org/officeDocument/2006/relationships/tags" Target="../tags/tag347.xml"/><Relationship Id="rId44" Type="http://schemas.openxmlformats.org/officeDocument/2006/relationships/tags" Target="../tags/tag44.xml"/><Relationship Id="rId86" Type="http://schemas.openxmlformats.org/officeDocument/2006/relationships/tags" Target="../tags/tag86.xml"/><Relationship Id="rId151" Type="http://schemas.openxmlformats.org/officeDocument/2006/relationships/tags" Target="../tags/tag151.xml"/><Relationship Id="rId193" Type="http://schemas.openxmlformats.org/officeDocument/2006/relationships/tags" Target="../tags/tag193.xml"/><Relationship Id="rId207" Type="http://schemas.openxmlformats.org/officeDocument/2006/relationships/tags" Target="../tags/tag207.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316" Type="http://schemas.openxmlformats.org/officeDocument/2006/relationships/tags" Target="../tags/tag316.xml"/><Relationship Id="rId55" Type="http://schemas.openxmlformats.org/officeDocument/2006/relationships/tags" Target="../tags/tag55.xml"/><Relationship Id="rId97" Type="http://schemas.openxmlformats.org/officeDocument/2006/relationships/tags" Target="../tags/tag97.xml"/><Relationship Id="rId120" Type="http://schemas.openxmlformats.org/officeDocument/2006/relationships/tags" Target="../tags/tag120.xml"/><Relationship Id="rId358" Type="http://schemas.openxmlformats.org/officeDocument/2006/relationships/tags" Target="../tags/tag358.xml"/><Relationship Id="rId162" Type="http://schemas.openxmlformats.org/officeDocument/2006/relationships/tags" Target="../tags/tag162.xml"/><Relationship Id="rId218" Type="http://schemas.openxmlformats.org/officeDocument/2006/relationships/tags" Target="../tags/tag218.xml"/><Relationship Id="rId271" Type="http://schemas.openxmlformats.org/officeDocument/2006/relationships/tags" Target="../tags/tag271.xml"/><Relationship Id="rId24" Type="http://schemas.openxmlformats.org/officeDocument/2006/relationships/tags" Target="../tags/tag24.xml"/><Relationship Id="rId66" Type="http://schemas.openxmlformats.org/officeDocument/2006/relationships/tags" Target="../tags/tag66.xml"/><Relationship Id="rId131" Type="http://schemas.openxmlformats.org/officeDocument/2006/relationships/tags" Target="../tags/tag131.xml"/><Relationship Id="rId327" Type="http://schemas.openxmlformats.org/officeDocument/2006/relationships/tags" Target="../tags/tag327.xml"/><Relationship Id="rId369" Type="http://schemas.openxmlformats.org/officeDocument/2006/relationships/tags" Target="../tags/tag369.xml"/><Relationship Id="rId173" Type="http://schemas.openxmlformats.org/officeDocument/2006/relationships/tags" Target="../tags/tag173.xml"/><Relationship Id="rId229" Type="http://schemas.openxmlformats.org/officeDocument/2006/relationships/tags" Target="../tags/tag229.xml"/><Relationship Id="rId380" Type="http://schemas.openxmlformats.org/officeDocument/2006/relationships/tags" Target="../tags/tag380.xml"/><Relationship Id="rId240" Type="http://schemas.openxmlformats.org/officeDocument/2006/relationships/tags" Target="../tags/tag240.xml"/><Relationship Id="rId35" Type="http://schemas.openxmlformats.org/officeDocument/2006/relationships/tags" Target="../tags/tag35.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38" Type="http://schemas.openxmlformats.org/officeDocument/2006/relationships/tags" Target="../tags/tag338.xml"/><Relationship Id="rId8" Type="http://schemas.openxmlformats.org/officeDocument/2006/relationships/tags" Target="../tags/tag8.xml"/><Relationship Id="rId142" Type="http://schemas.openxmlformats.org/officeDocument/2006/relationships/tags" Target="../tags/tag142.xml"/><Relationship Id="rId184" Type="http://schemas.openxmlformats.org/officeDocument/2006/relationships/tags" Target="../tags/tag184.xml"/><Relationship Id="rId251" Type="http://schemas.openxmlformats.org/officeDocument/2006/relationships/tags" Target="../tags/tag251.xml"/><Relationship Id="rId46" Type="http://schemas.openxmlformats.org/officeDocument/2006/relationships/tags" Target="../tags/tag46.xml"/><Relationship Id="rId293" Type="http://schemas.openxmlformats.org/officeDocument/2006/relationships/tags" Target="../tags/tag293.xml"/><Relationship Id="rId307" Type="http://schemas.openxmlformats.org/officeDocument/2006/relationships/tags" Target="../tags/tag307.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53" Type="http://schemas.openxmlformats.org/officeDocument/2006/relationships/tags" Target="../tags/tag153.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220" Type="http://schemas.openxmlformats.org/officeDocument/2006/relationships/tags" Target="../tags/tag220.xml"/><Relationship Id="rId15" Type="http://schemas.openxmlformats.org/officeDocument/2006/relationships/tags" Target="../tags/tag15.xml"/><Relationship Id="rId57" Type="http://schemas.openxmlformats.org/officeDocument/2006/relationships/tags" Target="../tags/tag57.xml"/><Relationship Id="rId262" Type="http://schemas.openxmlformats.org/officeDocument/2006/relationships/tags" Target="../tags/tag262.xml"/><Relationship Id="rId318" Type="http://schemas.openxmlformats.org/officeDocument/2006/relationships/tags" Target="../tags/tag318.xml"/><Relationship Id="rId99" Type="http://schemas.openxmlformats.org/officeDocument/2006/relationships/tags" Target="../tags/tag99.xml"/><Relationship Id="rId122" Type="http://schemas.openxmlformats.org/officeDocument/2006/relationships/tags" Target="../tags/tag122.xml"/><Relationship Id="rId164" Type="http://schemas.openxmlformats.org/officeDocument/2006/relationships/tags" Target="../tags/tag164.xml"/><Relationship Id="rId371" Type="http://schemas.openxmlformats.org/officeDocument/2006/relationships/tags" Target="../tags/tag371.xml"/><Relationship Id="rId26" Type="http://schemas.openxmlformats.org/officeDocument/2006/relationships/tags" Target="../tags/tag26.xml"/><Relationship Id="rId231" Type="http://schemas.openxmlformats.org/officeDocument/2006/relationships/tags" Target="../tags/tag231.xml"/><Relationship Id="rId273" Type="http://schemas.openxmlformats.org/officeDocument/2006/relationships/tags" Target="../tags/tag273.xml"/><Relationship Id="rId329" Type="http://schemas.openxmlformats.org/officeDocument/2006/relationships/tags" Target="../tags/tag329.xml"/></Relationships>
</file>

<file path=ppt/slides/_rels/slide12.xml.rels><?xml version="1.0" encoding="UTF-8" standalone="yes"?>
<Relationships xmlns="http://schemas.openxmlformats.org/package/2006/relationships"><Relationship Id="rId8" Type="http://schemas.openxmlformats.org/officeDocument/2006/relationships/image" Target="../media/image23.gif"/><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 Id="rId9"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a:duotone>
              <a:prstClr val="black"/>
              <a:schemeClr val="accent3">
                <a:lumMod val="75000"/>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472" y="349848"/>
            <a:ext cx="4071367" cy="854711"/>
          </a:xfrm>
          <a:prstGeom prst="rect">
            <a:avLst/>
          </a:prstGeom>
        </p:spPr>
      </p:pic>
      <p:grpSp>
        <p:nvGrpSpPr>
          <p:cNvPr id="15" name="Group 14"/>
          <p:cNvGrpSpPr/>
          <p:nvPr/>
        </p:nvGrpSpPr>
        <p:grpSpPr>
          <a:xfrm>
            <a:off x="428625" y="4711700"/>
            <a:ext cx="8272464" cy="71438"/>
            <a:chOff x="428625" y="4711700"/>
            <a:chExt cx="8272464" cy="71438"/>
          </a:xfrm>
        </p:grpSpPr>
        <p:sp>
          <p:nvSpPr>
            <p:cNvPr id="17" name="Rectangle 16"/>
            <p:cNvSpPr/>
            <p:nvPr/>
          </p:nvSpPr>
          <p:spPr>
            <a:xfrm>
              <a:off x="428625" y="4711700"/>
              <a:ext cx="2757488"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8" name="Rectangle 17"/>
            <p:cNvSpPr/>
            <p:nvPr/>
          </p:nvSpPr>
          <p:spPr>
            <a:xfrm>
              <a:off x="3186113" y="4711700"/>
              <a:ext cx="2757488" cy="71438"/>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5943601" y="4711700"/>
              <a:ext cx="2757488" cy="71438"/>
            </a:xfrm>
            <a:prstGeom prst="rect">
              <a:avLst/>
            </a:prstGeom>
            <a:solidFill>
              <a:srgbClr val="94B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0" name="Title 2"/>
          <p:cNvSpPr>
            <a:spLocks noGrp="1"/>
          </p:cNvSpPr>
          <p:nvPr>
            <p:ph type="ctrTitle"/>
          </p:nvPr>
        </p:nvSpPr>
        <p:spPr>
          <a:xfrm>
            <a:off x="2392680" y="2283718"/>
            <a:ext cx="6243320" cy="636587"/>
          </a:xfrm>
        </p:spPr>
        <p:txBody>
          <a:bodyPr/>
          <a:lstStyle/>
          <a:p>
            <a:r>
              <a:rPr lang="en-US" dirty="0"/>
              <a:t>Investor Roundtable : Funding Platforms </a:t>
            </a:r>
          </a:p>
        </p:txBody>
      </p:sp>
      <p:sp>
        <p:nvSpPr>
          <p:cNvPr id="21" name="Subtitle 3"/>
          <p:cNvSpPr>
            <a:spLocks noGrp="1"/>
          </p:cNvSpPr>
          <p:nvPr>
            <p:ph type="subTitle" idx="1"/>
          </p:nvPr>
        </p:nvSpPr>
        <p:spPr>
          <a:xfrm>
            <a:off x="2402840" y="3567107"/>
            <a:ext cx="6233160" cy="804843"/>
          </a:xfrm>
        </p:spPr>
        <p:txBody>
          <a:bodyPr/>
          <a:lstStyle/>
          <a:p>
            <a:r>
              <a:rPr lang="en-US" dirty="0"/>
              <a:t>17</a:t>
            </a:r>
            <a:r>
              <a:rPr lang="en-US" baseline="30000" dirty="0"/>
              <a:t>th</a:t>
            </a:r>
            <a:r>
              <a:rPr lang="en-US" dirty="0"/>
              <a:t> November 2016</a:t>
            </a:r>
          </a:p>
        </p:txBody>
      </p:sp>
    </p:spTree>
    <p:extLst>
      <p:ext uri="{BB962C8B-B14F-4D97-AF65-F5344CB8AC3E}">
        <p14:creationId xmlns:p14="http://schemas.microsoft.com/office/powerpoint/2010/main" val="774044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65107" y="1491630"/>
            <a:ext cx="6711348" cy="2825106"/>
          </a:xfrm>
        </p:spPr>
        <p:txBody>
          <a:bodyPr/>
          <a:lstStyle/>
          <a:p>
            <a:pPr marL="0" indent="0">
              <a:lnSpc>
                <a:spcPct val="145000"/>
              </a:lnSpc>
              <a:buNone/>
            </a:pPr>
            <a:r>
              <a:rPr lang="en-US" dirty="0">
                <a:solidFill>
                  <a:schemeClr val="tx1"/>
                </a:solidFill>
              </a:rPr>
              <a:t>Introduction</a:t>
            </a:r>
          </a:p>
          <a:p>
            <a:pPr marL="0" indent="0">
              <a:lnSpc>
                <a:spcPct val="145000"/>
              </a:lnSpc>
              <a:buNone/>
            </a:pPr>
            <a:r>
              <a:rPr lang="en-US" dirty="0" smtClean="0"/>
              <a:t>Kiva</a:t>
            </a:r>
            <a:endParaRPr lang="en-US" dirty="0"/>
          </a:p>
          <a:p>
            <a:pPr marL="0" indent="0">
              <a:lnSpc>
                <a:spcPct val="145000"/>
              </a:lnSpc>
              <a:buNone/>
            </a:pPr>
            <a:r>
              <a:rPr lang="en-US" dirty="0" err="1" smtClean="0"/>
              <a:t>Lendahand</a:t>
            </a:r>
            <a:endParaRPr lang="en-US" dirty="0"/>
          </a:p>
          <a:p>
            <a:pPr marL="0" indent="0">
              <a:lnSpc>
                <a:spcPct val="145000"/>
              </a:lnSpc>
              <a:buNone/>
            </a:pPr>
            <a:r>
              <a:rPr lang="en-US" dirty="0"/>
              <a:t>Q &amp; A</a:t>
            </a:r>
          </a:p>
        </p:txBody>
      </p:sp>
      <p:sp>
        <p:nvSpPr>
          <p:cNvPr id="3" name="Slide Number Placeholder 2"/>
          <p:cNvSpPr>
            <a:spLocks noGrp="1"/>
          </p:cNvSpPr>
          <p:nvPr>
            <p:ph type="sldNum" sz="quarter" idx="15"/>
          </p:nvPr>
        </p:nvSpPr>
        <p:spPr/>
        <p:txBody>
          <a:bodyPr/>
          <a:lstStyle/>
          <a:p>
            <a:fld id="{E52D2AFC-71C4-4511-B128-4ECEE52D3027}" type="slidenum">
              <a:rPr lang="en-ZA" smtClean="0"/>
              <a:pPr/>
              <a:t>2</a:t>
            </a:fld>
            <a:endParaRPr lang="en-ZA" dirty="0"/>
          </a:p>
        </p:txBody>
      </p:sp>
      <p:sp>
        <p:nvSpPr>
          <p:cNvPr id="4" name="Title 3"/>
          <p:cNvSpPr>
            <a:spLocks noGrp="1"/>
          </p:cNvSpPr>
          <p:nvPr>
            <p:ph type="title"/>
          </p:nvPr>
        </p:nvSpPr>
        <p:spPr>
          <a:xfrm>
            <a:off x="1197114" y="850404"/>
            <a:ext cx="7399312" cy="857250"/>
          </a:xfrm>
          <a:prstGeom prst="rect">
            <a:avLst/>
          </a:prstGeom>
        </p:spPr>
        <p:txBody>
          <a:bodyPr/>
          <a:lstStyle/>
          <a:p>
            <a:r>
              <a:rPr lang="en-US" dirty="0"/>
              <a:t>Table of Contents</a:t>
            </a:r>
          </a:p>
        </p:txBody>
      </p:sp>
      <p:sp>
        <p:nvSpPr>
          <p:cNvPr id="5" name="Oval 4"/>
          <p:cNvSpPr/>
          <p:nvPr/>
        </p:nvSpPr>
        <p:spPr>
          <a:xfrm>
            <a:off x="1357200" y="1608092"/>
            <a:ext cx="447821" cy="4478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Arial" charset="0"/>
                <a:ea typeface="Arial" charset="0"/>
                <a:cs typeface="Arial" charset="0"/>
              </a:rPr>
              <a:t>1</a:t>
            </a:r>
            <a:endParaRPr lang="en-US" sz="2000" b="1" dirty="0">
              <a:solidFill>
                <a:schemeClr val="bg1"/>
              </a:solidFill>
              <a:latin typeface="Arial" charset="0"/>
              <a:ea typeface="Arial" charset="0"/>
              <a:cs typeface="Arial" charset="0"/>
            </a:endParaRPr>
          </a:p>
        </p:txBody>
      </p:sp>
      <p:sp>
        <p:nvSpPr>
          <p:cNvPr id="6" name="Oval 5"/>
          <p:cNvSpPr/>
          <p:nvPr/>
        </p:nvSpPr>
        <p:spPr>
          <a:xfrm>
            <a:off x="1357200" y="2126100"/>
            <a:ext cx="447821" cy="4478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rial" charset="0"/>
                <a:ea typeface="Arial" charset="0"/>
                <a:cs typeface="Arial" charset="0"/>
              </a:rPr>
              <a:t>2</a:t>
            </a:r>
          </a:p>
        </p:txBody>
      </p:sp>
      <p:sp>
        <p:nvSpPr>
          <p:cNvPr id="7" name="Oval 6"/>
          <p:cNvSpPr/>
          <p:nvPr/>
        </p:nvSpPr>
        <p:spPr>
          <a:xfrm>
            <a:off x="1357200" y="2644108"/>
            <a:ext cx="447821" cy="4478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rial" charset="0"/>
                <a:ea typeface="Arial" charset="0"/>
                <a:cs typeface="Arial" charset="0"/>
              </a:rPr>
              <a:t>3</a:t>
            </a:r>
          </a:p>
        </p:txBody>
      </p:sp>
      <p:sp>
        <p:nvSpPr>
          <p:cNvPr id="8" name="Oval 7"/>
          <p:cNvSpPr/>
          <p:nvPr/>
        </p:nvSpPr>
        <p:spPr>
          <a:xfrm>
            <a:off x="1357200" y="3162116"/>
            <a:ext cx="447821" cy="4478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rial" charset="0"/>
                <a:ea typeface="Arial" charset="0"/>
                <a:cs typeface="Arial" charset="0"/>
              </a:rPr>
              <a:t>4</a:t>
            </a:r>
          </a:p>
        </p:txBody>
      </p:sp>
      <p:pic>
        <p:nvPicPr>
          <p:cNvPr id="13" name="Afbeelding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3744" y="321489"/>
            <a:ext cx="1724720" cy="528915"/>
          </a:xfrm>
          <a:prstGeom prst="rect">
            <a:avLst/>
          </a:prstGeom>
        </p:spPr>
      </p:pic>
      <p:pic>
        <p:nvPicPr>
          <p:cNvPr id="14" name="Shape 93"/>
          <p:cNvPicPr preferRelativeResize="0"/>
          <p:nvPr/>
        </p:nvPicPr>
        <p:blipFill>
          <a:blip r:embed="rId3">
            <a:alphaModFix/>
          </a:blip>
          <a:stretch>
            <a:fillRect/>
          </a:stretch>
        </p:blipFill>
        <p:spPr>
          <a:xfrm>
            <a:off x="5320781" y="342851"/>
            <a:ext cx="1356140" cy="432047"/>
          </a:xfrm>
          <a:prstGeom prst="rect">
            <a:avLst/>
          </a:prstGeom>
          <a:noFill/>
          <a:ln>
            <a:noFill/>
          </a:ln>
        </p:spPr>
      </p:pic>
    </p:spTree>
    <p:extLst>
      <p:ext uri="{BB962C8B-B14F-4D97-AF65-F5344CB8AC3E}">
        <p14:creationId xmlns:p14="http://schemas.microsoft.com/office/powerpoint/2010/main" val="2999885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61"/>
          </p:nvPr>
        </p:nvSpPr>
        <p:spPr/>
        <p:txBody>
          <a:bodyPr/>
          <a:lstStyle/>
          <a:p>
            <a:fld id="{E52D2AFC-71C4-4511-B128-4ECEE52D3027}" type="slidenum">
              <a:rPr lang="en-ZA" smtClean="0"/>
              <a:pPr/>
              <a:t>3</a:t>
            </a:fld>
            <a:endParaRPr lang="en-ZA" dirty="0"/>
          </a:p>
        </p:txBody>
      </p:sp>
      <p:sp>
        <p:nvSpPr>
          <p:cNvPr id="5" name="Title 4"/>
          <p:cNvSpPr>
            <a:spLocks noGrp="1"/>
          </p:cNvSpPr>
          <p:nvPr>
            <p:ph type="title"/>
          </p:nvPr>
        </p:nvSpPr>
        <p:spPr/>
        <p:txBody>
          <a:bodyPr/>
          <a:lstStyle/>
          <a:p>
            <a:r>
              <a:rPr lang="en-GB" dirty="0"/>
              <a:t>GSMA Mobile for Development Utilities </a:t>
            </a:r>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7544" y="1625017"/>
            <a:ext cx="3960440" cy="2746933"/>
          </a:xfrm>
          <a:prstGeom prst="rect">
            <a:avLst/>
          </a:prstGeom>
        </p:spPr>
      </p:pic>
      <p:sp>
        <p:nvSpPr>
          <p:cNvPr id="10" name="Content Placeholder 4"/>
          <p:cNvSpPr txBox="1">
            <a:spLocks/>
          </p:cNvSpPr>
          <p:nvPr/>
        </p:nvSpPr>
        <p:spPr>
          <a:xfrm>
            <a:off x="4427984" y="1419622"/>
            <a:ext cx="4176464" cy="280831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1" indent="0">
              <a:buClr>
                <a:srgbClr val="3D6576"/>
              </a:buClr>
              <a:buSzPct val="100000"/>
              <a:buNone/>
              <a:defRPr/>
            </a:pPr>
            <a:r>
              <a:rPr lang="en-US" sz="1300" b="1" kern="0" dirty="0">
                <a:solidFill>
                  <a:schemeClr val="accent3">
                    <a:lumMod val="75000"/>
                  </a:schemeClr>
                </a:solidFill>
                <a:cs typeface="Arial"/>
              </a:rPr>
              <a:t>Our mission is to unlock commercially sustainable business models that leverage mobile to deliver affordable and improved energy, water and sanitation services in emerging markets.</a:t>
            </a:r>
          </a:p>
          <a:p>
            <a:pPr marL="0" lvl="1" indent="0">
              <a:buClr>
                <a:srgbClr val="3D6576"/>
              </a:buClr>
              <a:buSzPct val="100000"/>
              <a:buNone/>
              <a:defRPr/>
            </a:pPr>
            <a:endParaRPr lang="en-US" sz="1300" b="1" dirty="0">
              <a:solidFill>
                <a:schemeClr val="tx1"/>
              </a:solidFill>
            </a:endParaRPr>
          </a:p>
          <a:p>
            <a:pPr marL="0" indent="0">
              <a:lnSpc>
                <a:spcPct val="120000"/>
              </a:lnSpc>
              <a:buSzPct val="100000"/>
              <a:buNone/>
            </a:pPr>
            <a:r>
              <a:rPr lang="en-US" sz="1300" b="1" dirty="0">
                <a:solidFill>
                  <a:schemeClr val="tx1"/>
                </a:solidFill>
              </a:rPr>
              <a:t>Programme Activities</a:t>
            </a:r>
          </a:p>
          <a:p>
            <a:pPr lvl="1">
              <a:lnSpc>
                <a:spcPct val="120000"/>
              </a:lnSpc>
              <a:buSzPct val="100000"/>
            </a:pPr>
            <a:r>
              <a:rPr lang="en-US" altLang="en-US" sz="1300" dirty="0">
                <a:solidFill>
                  <a:schemeClr val="tx1"/>
                </a:solidFill>
              </a:rPr>
              <a:t>Knowledge Sharing and Convening </a:t>
            </a:r>
          </a:p>
          <a:p>
            <a:pPr lvl="1">
              <a:lnSpc>
                <a:spcPct val="120000"/>
              </a:lnSpc>
              <a:buSzPct val="100000"/>
            </a:pPr>
            <a:r>
              <a:rPr lang="en-US" altLang="en-US" sz="1300" dirty="0">
                <a:solidFill>
                  <a:schemeClr val="tx1"/>
                </a:solidFill>
              </a:rPr>
              <a:t>Advisory Services</a:t>
            </a:r>
          </a:p>
          <a:p>
            <a:pPr lvl="1">
              <a:lnSpc>
                <a:spcPct val="120000"/>
              </a:lnSpc>
              <a:buSzPct val="100000"/>
            </a:pPr>
            <a:r>
              <a:rPr lang="en-US" altLang="en-US" sz="1300" dirty="0">
                <a:solidFill>
                  <a:schemeClr val="tx1"/>
                </a:solidFill>
              </a:rPr>
              <a:t>Innovation Fund </a:t>
            </a:r>
          </a:p>
          <a:p>
            <a:pPr lvl="1">
              <a:lnSpc>
                <a:spcPct val="120000"/>
              </a:lnSpc>
              <a:buSzPct val="100000"/>
            </a:pPr>
            <a:r>
              <a:rPr lang="en-US" altLang="en-US" sz="1300" dirty="0">
                <a:solidFill>
                  <a:schemeClr val="tx1"/>
                </a:solidFill>
              </a:rPr>
              <a:t>Market Building</a:t>
            </a:r>
          </a:p>
          <a:p>
            <a:pPr marL="57150" indent="0">
              <a:lnSpc>
                <a:spcPct val="120000"/>
              </a:lnSpc>
              <a:buSzPct val="100000"/>
              <a:buNone/>
            </a:pPr>
            <a:endParaRPr lang="en-GB" sz="1100" dirty="0"/>
          </a:p>
          <a:p>
            <a:pPr marL="57150" indent="0">
              <a:lnSpc>
                <a:spcPct val="120000"/>
              </a:lnSpc>
              <a:buSzPct val="100000"/>
              <a:buNone/>
            </a:pPr>
            <a:r>
              <a:rPr lang="en-GB" sz="1300" dirty="0">
                <a:solidFill>
                  <a:schemeClr val="tx1"/>
                </a:solidFill>
              </a:rPr>
              <a:t>M4D Utilities programme is supported by the UK Government </a:t>
            </a:r>
          </a:p>
          <a:p>
            <a:pPr lvl="1">
              <a:lnSpc>
                <a:spcPct val="120000"/>
              </a:lnSpc>
              <a:buSzPct val="100000"/>
            </a:pPr>
            <a:endParaRPr lang="en-US" altLang="en-US" sz="1300" dirty="0">
              <a:solidFill>
                <a:schemeClr val="tx1"/>
              </a:solidFill>
            </a:endParaRPr>
          </a:p>
          <a:p>
            <a:pPr marL="0" lvl="1" indent="0">
              <a:buClr>
                <a:srgbClr val="3D6576"/>
              </a:buClr>
              <a:buSzPct val="100000"/>
              <a:buNone/>
              <a:defRPr/>
            </a:pPr>
            <a:endParaRPr lang="en-GB" sz="1300" b="1" kern="0" dirty="0">
              <a:cs typeface="Arial"/>
            </a:endParaRPr>
          </a:p>
        </p:txBody>
      </p:sp>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00392" y="58074"/>
            <a:ext cx="767258" cy="813970"/>
          </a:xfrm>
          <a:prstGeom prst="rect">
            <a:avLst/>
          </a:prstGeom>
        </p:spPr>
      </p:pic>
    </p:spTree>
    <p:extLst>
      <p:ext uri="{BB962C8B-B14F-4D97-AF65-F5344CB8AC3E}">
        <p14:creationId xmlns:p14="http://schemas.microsoft.com/office/powerpoint/2010/main" val="4081862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97114" y="1707654"/>
            <a:ext cx="7399312" cy="2825106"/>
          </a:xfrm>
        </p:spPr>
        <p:txBody>
          <a:bodyPr/>
          <a:lstStyle/>
          <a:p>
            <a:pPr marL="0" indent="0">
              <a:buNone/>
            </a:pPr>
            <a:r>
              <a:rPr lang="en-GB" sz="1600" dirty="0" smtClean="0"/>
              <a:t>To facilitate better communication between entrepreneurs (leveraging mobile) and funders, the webinar series aims to:</a:t>
            </a:r>
          </a:p>
          <a:p>
            <a:pPr marL="285750" indent="-285750"/>
            <a:endParaRPr lang="en-GB" sz="1600" dirty="0" smtClean="0"/>
          </a:p>
          <a:p>
            <a:pPr marL="285750" indent="-285750"/>
            <a:r>
              <a:rPr lang="en-GB" sz="1600" dirty="0" smtClean="0"/>
              <a:t>Highlight the differences between funders</a:t>
            </a:r>
          </a:p>
          <a:p>
            <a:pPr marL="285750" indent="-285750"/>
            <a:r>
              <a:rPr lang="en-GB" sz="1600" dirty="0" smtClean="0"/>
              <a:t>Emphasise the need for entrepreneurs to research and know more about funders</a:t>
            </a:r>
          </a:p>
          <a:p>
            <a:pPr marL="285750" indent="-285750"/>
            <a:r>
              <a:rPr lang="en-GB" sz="1600" dirty="0" smtClean="0"/>
              <a:t>Improve </a:t>
            </a:r>
            <a:r>
              <a:rPr lang="en-GB" sz="1600" dirty="0"/>
              <a:t>the understanding of the </a:t>
            </a:r>
            <a:r>
              <a:rPr lang="en-GB" sz="1600" dirty="0" smtClean="0"/>
              <a:t>investment </a:t>
            </a:r>
            <a:r>
              <a:rPr lang="en-GB" sz="1600" dirty="0"/>
              <a:t>process </a:t>
            </a:r>
            <a:endParaRPr lang="en-GB" sz="1600" dirty="0" smtClean="0"/>
          </a:p>
          <a:p>
            <a:pPr marL="285750" indent="-285750"/>
            <a:endParaRPr lang="en-GB" sz="1600" dirty="0"/>
          </a:p>
          <a:p>
            <a:pPr marL="0" indent="0">
              <a:buNone/>
            </a:pPr>
            <a:r>
              <a:rPr lang="en-GB" sz="1400" dirty="0" smtClean="0"/>
              <a:t>This is the last webinar in the series. The other webinars focussed on Foundations and Impact Funds. Webinar recordings are available on the GSMA website. </a:t>
            </a:r>
            <a:endParaRPr lang="en-GB" sz="1400" dirty="0"/>
          </a:p>
        </p:txBody>
      </p:sp>
      <p:sp>
        <p:nvSpPr>
          <p:cNvPr id="3" name="Slide Number Placeholder 2"/>
          <p:cNvSpPr>
            <a:spLocks noGrp="1"/>
          </p:cNvSpPr>
          <p:nvPr>
            <p:ph type="sldNum" sz="quarter" idx="15"/>
          </p:nvPr>
        </p:nvSpPr>
        <p:spPr/>
        <p:txBody>
          <a:bodyPr/>
          <a:lstStyle/>
          <a:p>
            <a:fld id="{E52D2AFC-71C4-4511-B128-4ECEE52D3027}" type="slidenum">
              <a:rPr lang="en-ZA" smtClean="0"/>
              <a:pPr/>
              <a:t>4</a:t>
            </a:fld>
            <a:endParaRPr lang="en-ZA" dirty="0"/>
          </a:p>
        </p:txBody>
      </p:sp>
      <p:sp>
        <p:nvSpPr>
          <p:cNvPr id="4" name="Title 3"/>
          <p:cNvSpPr>
            <a:spLocks noGrp="1"/>
          </p:cNvSpPr>
          <p:nvPr>
            <p:ph type="title"/>
          </p:nvPr>
        </p:nvSpPr>
        <p:spPr/>
        <p:txBody>
          <a:bodyPr>
            <a:normAutofit fontScale="90000"/>
          </a:bodyPr>
          <a:lstStyle/>
          <a:p>
            <a:r>
              <a:rPr lang="en-GB" dirty="0" smtClean="0"/>
              <a:t>Why is M4D Utilities hosting</a:t>
            </a:r>
            <a:r>
              <a:rPr lang="en-GB" dirty="0"/>
              <a:t> the </a:t>
            </a:r>
            <a:r>
              <a:rPr lang="en-GB" dirty="0" smtClean="0">
                <a:solidFill>
                  <a:srgbClr val="C00000"/>
                </a:solidFill>
              </a:rPr>
              <a:t>investor roundtable series</a:t>
            </a:r>
            <a:r>
              <a:rPr lang="en-GB" dirty="0" smtClean="0"/>
              <a:t>?</a:t>
            </a:r>
            <a:endParaRPr lang="en-GB"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0392" y="58074"/>
            <a:ext cx="767258" cy="813970"/>
          </a:xfrm>
          <a:prstGeom prst="rect">
            <a:avLst/>
          </a:prstGeom>
        </p:spPr>
      </p:pic>
    </p:spTree>
    <p:extLst>
      <p:ext uri="{BB962C8B-B14F-4D97-AF65-F5344CB8AC3E}">
        <p14:creationId xmlns:p14="http://schemas.microsoft.com/office/powerpoint/2010/main" val="1077217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body" idx="4294967295"/>
          </p:nvPr>
        </p:nvSpPr>
        <p:spPr>
          <a:xfrm>
            <a:off x="4067944" y="771550"/>
            <a:ext cx="4618855" cy="3744415"/>
          </a:xfrm>
          <a:prstGeom prst="rect">
            <a:avLst/>
          </a:prstGeom>
          <a:noFill/>
          <a:ln>
            <a:noFill/>
          </a:ln>
        </p:spPr>
        <p:txBody>
          <a:bodyPr lIns="91425" tIns="45700" rIns="91425" bIns="45700" anchor="t" anchorCtr="0">
            <a:noAutofit/>
          </a:bodyPr>
          <a:lstStyle/>
          <a:p>
            <a:pPr marL="0" marR="0" lvl="0" indent="0" algn="l" rtl="0">
              <a:lnSpc>
                <a:spcPct val="120000"/>
              </a:lnSpc>
              <a:spcBef>
                <a:spcPts val="0"/>
              </a:spcBef>
              <a:spcAft>
                <a:spcPts val="0"/>
              </a:spcAft>
              <a:buClr>
                <a:srgbClr val="E30613"/>
              </a:buClr>
              <a:buSzPct val="25000"/>
              <a:buFont typeface="Noto Sans Symbols"/>
              <a:buNone/>
            </a:pPr>
            <a:r>
              <a:rPr lang="en-US" sz="1800" b="1">
                <a:solidFill>
                  <a:srgbClr val="575756"/>
                </a:solidFill>
              </a:rPr>
              <a:t>Carlos Pierre</a:t>
            </a:r>
            <a:r>
              <a:rPr lang="en-US" sz="1800" b="1" i="0" u="none" strike="noStrike" cap="none">
                <a:solidFill>
                  <a:srgbClr val="575756"/>
                </a:solidFill>
                <a:latin typeface="Arial"/>
                <a:ea typeface="Arial"/>
                <a:cs typeface="Arial"/>
                <a:sym typeface="Arial"/>
              </a:rPr>
              <a:t>, </a:t>
            </a:r>
            <a:r>
              <a:rPr lang="en-US" sz="1800" b="1">
                <a:solidFill>
                  <a:srgbClr val="575756"/>
                </a:solidFill>
              </a:rPr>
              <a:t>Senior Manager</a:t>
            </a:r>
            <a:r>
              <a:rPr lang="en-US" sz="1800" b="1" i="0" u="none" strike="noStrike" cap="none">
                <a:solidFill>
                  <a:srgbClr val="575756"/>
                </a:solidFill>
                <a:latin typeface="Arial"/>
                <a:ea typeface="Arial"/>
                <a:cs typeface="Arial"/>
                <a:sym typeface="Arial"/>
              </a:rPr>
              <a:t>, </a:t>
            </a:r>
          </a:p>
          <a:p>
            <a:pPr marL="0" marR="0" lvl="0" indent="0" algn="l" rtl="0">
              <a:lnSpc>
                <a:spcPct val="120000"/>
              </a:lnSpc>
              <a:spcBef>
                <a:spcPts val="0"/>
              </a:spcBef>
              <a:spcAft>
                <a:spcPts val="0"/>
              </a:spcAft>
              <a:buClr>
                <a:srgbClr val="E30613"/>
              </a:buClr>
              <a:buSzPct val="25000"/>
              <a:buFont typeface="Noto Sans Symbols"/>
              <a:buNone/>
            </a:pPr>
            <a:r>
              <a:rPr lang="en-US" sz="1800" b="1">
                <a:solidFill>
                  <a:srgbClr val="575756"/>
                </a:solidFill>
              </a:rPr>
              <a:t>Strategic Initiatives, Kiva.org</a:t>
            </a:r>
            <a:r>
              <a:rPr lang="en-US" sz="1800" b="0" i="0" u="none" strike="noStrike" cap="none">
                <a:solidFill>
                  <a:schemeClr val="dk1"/>
                </a:solidFill>
                <a:latin typeface="Arial"/>
                <a:ea typeface="Arial"/>
                <a:cs typeface="Arial"/>
                <a:sym typeface="Arial"/>
              </a:rPr>
              <a:t> </a:t>
            </a:r>
          </a:p>
          <a:p>
            <a:pPr marL="0" marR="0" lvl="0" indent="0" algn="l" rtl="0">
              <a:lnSpc>
                <a:spcPct val="120000"/>
              </a:lnSpc>
              <a:spcBef>
                <a:spcPts val="0"/>
              </a:spcBef>
              <a:buClr>
                <a:srgbClr val="E30613"/>
              </a:buClr>
              <a:buSzPct val="25000"/>
              <a:buFont typeface="Noto Sans Symbols"/>
              <a:buNone/>
            </a:pPr>
            <a:endParaRPr sz="1400"/>
          </a:p>
          <a:p>
            <a:pPr marL="0" marR="0" lvl="0" indent="0" algn="l" rtl="0">
              <a:lnSpc>
                <a:spcPct val="120000"/>
              </a:lnSpc>
              <a:spcBef>
                <a:spcPts val="0"/>
              </a:spcBef>
              <a:buClr>
                <a:srgbClr val="E30613"/>
              </a:buClr>
              <a:buSzPct val="25000"/>
              <a:buFont typeface="Noto Sans Symbols"/>
              <a:buNone/>
            </a:pPr>
            <a:r>
              <a:rPr lang="en-US" sz="1400"/>
              <a:t>Before joining Kiva in 2012, Carlos worked for nearly a decade in investment banking in Tokyo, London and New York for both Deutsche Bank and Citigroup. He grew up seeing firsthand the extreme social inequality of Mexico and developed a passion for economic development. </a:t>
            </a:r>
          </a:p>
          <a:p>
            <a:pPr marL="0" marR="0" lvl="0" indent="0" algn="l" rtl="0">
              <a:lnSpc>
                <a:spcPct val="120000"/>
              </a:lnSpc>
              <a:spcBef>
                <a:spcPts val="0"/>
              </a:spcBef>
              <a:buClr>
                <a:srgbClr val="E30613"/>
              </a:buClr>
              <a:buSzPct val="25000"/>
              <a:buFont typeface="Noto Sans Symbols"/>
              <a:buNone/>
            </a:pPr>
            <a:endParaRPr sz="1400"/>
          </a:p>
          <a:p>
            <a:pPr marL="0" marR="0" lvl="0" indent="0" algn="l" rtl="0">
              <a:lnSpc>
                <a:spcPct val="120000"/>
              </a:lnSpc>
              <a:spcBef>
                <a:spcPts val="0"/>
              </a:spcBef>
              <a:buClr>
                <a:srgbClr val="E30613"/>
              </a:buClr>
              <a:buSzPct val="25000"/>
              <a:buFont typeface="Noto Sans Symbols"/>
              <a:buNone/>
            </a:pPr>
            <a:r>
              <a:rPr lang="en-US" sz="1400"/>
              <a:t>Carlos’ focus is expanding the Kiva crowdfunded loan model to better serve social enterprises. </a:t>
            </a:r>
          </a:p>
        </p:txBody>
      </p:sp>
      <p:sp>
        <p:nvSpPr>
          <p:cNvPr id="92" name="Shape 92"/>
          <p:cNvSpPr txBox="1">
            <a:spLocks noGrp="1"/>
          </p:cNvSpPr>
          <p:nvPr>
            <p:ph type="sldNum" idx="4294967295"/>
          </p:nvPr>
        </p:nvSpPr>
        <p:spPr>
          <a:xfrm>
            <a:off x="0" y="4827587"/>
            <a:ext cx="2133599" cy="273049"/>
          </a:xfrm>
          <a:prstGeom prst="rect">
            <a:avLst/>
          </a:prstGeom>
          <a:noFill/>
          <a:ln>
            <a:noFill/>
          </a:ln>
        </p:spPr>
        <p:txBody>
          <a:bodyPr lIns="91425" tIns="45700" rIns="91425" bIns="45700" anchor="ctr" anchorCtr="0">
            <a:noAutofit/>
          </a:bodyPr>
          <a:lstStyle/>
          <a:p>
            <a:pPr marL="0" marR="0" lvl="0" indent="0" algn="l" rtl="0">
              <a:spcBef>
                <a:spcPts val="0"/>
              </a:spcBef>
              <a:buSzPct val="25000"/>
              <a:buNone/>
            </a:pPr>
            <a:fld id="{00000000-1234-1234-1234-123412341234}" type="slidenum">
              <a:rPr lang="en-US" sz="800" b="0" i="0" u="none" strike="noStrike" cap="none">
                <a:solidFill>
                  <a:srgbClr val="9A9A9A"/>
                </a:solidFill>
                <a:latin typeface="Arial"/>
                <a:ea typeface="Arial"/>
                <a:cs typeface="Arial"/>
                <a:sym typeface="Arial"/>
              </a:rPr>
              <a:t>5</a:t>
            </a:fld>
            <a:endParaRPr lang="en-US" sz="800" b="0" i="0" u="none" strike="noStrike" cap="none">
              <a:solidFill>
                <a:srgbClr val="9A9A9A"/>
              </a:solidFill>
              <a:latin typeface="Arial"/>
              <a:ea typeface="Arial"/>
              <a:cs typeface="Arial"/>
              <a:sym typeface="Arial"/>
            </a:endParaRPr>
          </a:p>
        </p:txBody>
      </p:sp>
      <p:pic>
        <p:nvPicPr>
          <p:cNvPr id="93" name="Shape 93"/>
          <p:cNvPicPr preferRelativeResize="0"/>
          <p:nvPr/>
        </p:nvPicPr>
        <p:blipFill>
          <a:blip r:embed="rId3">
            <a:alphaModFix/>
          </a:blip>
          <a:stretch>
            <a:fillRect/>
          </a:stretch>
        </p:blipFill>
        <p:spPr>
          <a:xfrm>
            <a:off x="7737438" y="339501"/>
            <a:ext cx="1051212" cy="432047"/>
          </a:xfrm>
          <a:prstGeom prst="rect">
            <a:avLst/>
          </a:prstGeom>
          <a:noFill/>
          <a:ln>
            <a:noFill/>
          </a:ln>
        </p:spPr>
      </p:pic>
      <p:pic>
        <p:nvPicPr>
          <p:cNvPr id="94" name="Shape 94"/>
          <p:cNvPicPr preferRelativeResize="0"/>
          <p:nvPr/>
        </p:nvPicPr>
        <p:blipFill>
          <a:blip r:embed="rId4">
            <a:alphaModFix/>
          </a:blip>
          <a:stretch>
            <a:fillRect/>
          </a:stretch>
        </p:blipFill>
        <p:spPr>
          <a:xfrm>
            <a:off x="465450" y="999900"/>
            <a:ext cx="3009900" cy="3009900"/>
          </a:xfrm>
          <a:prstGeom prst="rect">
            <a:avLst/>
          </a:prstGeom>
          <a:noFill/>
          <a:ln>
            <a:noFill/>
          </a:ln>
        </p:spPr>
      </p:pic>
    </p:spTree>
    <p:extLst>
      <p:ext uri="{BB962C8B-B14F-4D97-AF65-F5344CB8AC3E}">
        <p14:creationId xmlns:p14="http://schemas.microsoft.com/office/powerpoint/2010/main" val="1940404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grpSp>
        <p:nvGrpSpPr>
          <p:cNvPr id="99" name="Shape 99"/>
          <p:cNvGrpSpPr/>
          <p:nvPr/>
        </p:nvGrpSpPr>
        <p:grpSpPr>
          <a:xfrm>
            <a:off x="362519" y="2857377"/>
            <a:ext cx="3345384" cy="1847152"/>
            <a:chOff x="-30377" y="2857377"/>
            <a:chExt cx="3345384" cy="1847152"/>
          </a:xfrm>
          <a:solidFill>
            <a:schemeClr val="bg1">
              <a:lumMod val="85000"/>
            </a:schemeClr>
          </a:solidFill>
        </p:grpSpPr>
        <p:sp>
          <p:nvSpPr>
            <p:cNvPr id="100" name="Shape 100"/>
            <p:cNvSpPr/>
            <p:nvPr/>
          </p:nvSpPr>
          <p:spPr>
            <a:xfrm>
              <a:off x="767943" y="4677001"/>
              <a:ext cx="14452" cy="24776"/>
            </a:xfrm>
            <a:custGeom>
              <a:avLst/>
              <a:gdLst/>
              <a:ahLst/>
              <a:cxnLst/>
              <a:rect l="0" t="0" r="0" b="0"/>
              <a:pathLst>
                <a:path w="120000" h="120000" extrusionOk="0">
                  <a:moveTo>
                    <a:pt x="0" y="0"/>
                  </a:moveTo>
                  <a:lnTo>
                    <a:pt x="1643" y="30000"/>
                  </a:lnTo>
                  <a:lnTo>
                    <a:pt x="6575" y="60000"/>
                  </a:lnTo>
                  <a:lnTo>
                    <a:pt x="13150" y="84000"/>
                  </a:lnTo>
                  <a:lnTo>
                    <a:pt x="21369" y="120000"/>
                  </a:lnTo>
                  <a:lnTo>
                    <a:pt x="26301" y="102000"/>
                  </a:lnTo>
                  <a:lnTo>
                    <a:pt x="31232" y="78000"/>
                  </a:lnTo>
                  <a:lnTo>
                    <a:pt x="37808" y="66000"/>
                  </a:lnTo>
                  <a:lnTo>
                    <a:pt x="44383" y="60000"/>
                  </a:lnTo>
                  <a:lnTo>
                    <a:pt x="59178" y="48000"/>
                  </a:lnTo>
                  <a:lnTo>
                    <a:pt x="75616" y="42000"/>
                  </a:lnTo>
                  <a:lnTo>
                    <a:pt x="88767" y="42000"/>
                  </a:lnTo>
                  <a:lnTo>
                    <a:pt x="103561" y="36000"/>
                  </a:lnTo>
                  <a:lnTo>
                    <a:pt x="108493" y="30000"/>
                  </a:lnTo>
                  <a:lnTo>
                    <a:pt x="113424" y="24000"/>
                  </a:lnTo>
                  <a:lnTo>
                    <a:pt x="116712" y="12000"/>
                  </a:lnTo>
                  <a:lnTo>
                    <a:pt x="119999"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1" name="Shape 101"/>
            <p:cNvSpPr/>
            <p:nvPr/>
          </p:nvSpPr>
          <p:spPr>
            <a:xfrm>
              <a:off x="-30377" y="2986759"/>
              <a:ext cx="339974" cy="193387"/>
            </a:xfrm>
            <a:custGeom>
              <a:avLst/>
              <a:gdLst/>
              <a:ahLst/>
              <a:cxnLst/>
              <a:rect l="0" t="0" r="0" b="0"/>
              <a:pathLst>
                <a:path w="120000" h="120000" extrusionOk="0">
                  <a:moveTo>
                    <a:pt x="93584" y="118870"/>
                  </a:moveTo>
                  <a:lnTo>
                    <a:pt x="93252" y="118729"/>
                  </a:lnTo>
                  <a:lnTo>
                    <a:pt x="93119" y="118305"/>
                  </a:lnTo>
                  <a:lnTo>
                    <a:pt x="92986" y="117741"/>
                  </a:lnTo>
                  <a:lnTo>
                    <a:pt x="92853" y="117176"/>
                  </a:lnTo>
                  <a:lnTo>
                    <a:pt x="92654" y="115623"/>
                  </a:lnTo>
                  <a:lnTo>
                    <a:pt x="92588" y="113929"/>
                  </a:lnTo>
                  <a:lnTo>
                    <a:pt x="92654" y="112235"/>
                  </a:lnTo>
                  <a:lnTo>
                    <a:pt x="92787" y="110682"/>
                  </a:lnTo>
                  <a:lnTo>
                    <a:pt x="92920" y="109411"/>
                  </a:lnTo>
                  <a:lnTo>
                    <a:pt x="93053" y="108564"/>
                  </a:lnTo>
                  <a:lnTo>
                    <a:pt x="92853" y="107858"/>
                  </a:lnTo>
                  <a:lnTo>
                    <a:pt x="92654" y="107294"/>
                  </a:lnTo>
                  <a:lnTo>
                    <a:pt x="92522" y="106305"/>
                  </a:lnTo>
                  <a:lnTo>
                    <a:pt x="92389" y="105317"/>
                  </a:lnTo>
                  <a:lnTo>
                    <a:pt x="92256" y="102917"/>
                  </a:lnTo>
                  <a:lnTo>
                    <a:pt x="92190" y="99952"/>
                  </a:lnTo>
                  <a:lnTo>
                    <a:pt x="92190" y="94588"/>
                  </a:lnTo>
                  <a:lnTo>
                    <a:pt x="92190" y="91058"/>
                  </a:lnTo>
                  <a:lnTo>
                    <a:pt x="91725" y="91341"/>
                  </a:lnTo>
                  <a:lnTo>
                    <a:pt x="91128" y="91482"/>
                  </a:lnTo>
                  <a:lnTo>
                    <a:pt x="90398" y="91482"/>
                  </a:lnTo>
                  <a:lnTo>
                    <a:pt x="89668" y="91482"/>
                  </a:lnTo>
                  <a:lnTo>
                    <a:pt x="88938" y="91341"/>
                  </a:lnTo>
                  <a:lnTo>
                    <a:pt x="88407" y="91058"/>
                  </a:lnTo>
                  <a:lnTo>
                    <a:pt x="88075" y="90917"/>
                  </a:lnTo>
                  <a:lnTo>
                    <a:pt x="87942" y="90635"/>
                  </a:lnTo>
                  <a:lnTo>
                    <a:pt x="87809" y="90494"/>
                  </a:lnTo>
                  <a:lnTo>
                    <a:pt x="87809" y="90070"/>
                  </a:lnTo>
                  <a:lnTo>
                    <a:pt x="85619" y="96282"/>
                  </a:lnTo>
                  <a:lnTo>
                    <a:pt x="85221" y="94305"/>
                  </a:lnTo>
                  <a:lnTo>
                    <a:pt x="84889" y="93035"/>
                  </a:lnTo>
                  <a:lnTo>
                    <a:pt x="84491" y="91764"/>
                  </a:lnTo>
                  <a:lnTo>
                    <a:pt x="84159" y="91058"/>
                  </a:lnTo>
                  <a:lnTo>
                    <a:pt x="83893" y="90211"/>
                  </a:lnTo>
                  <a:lnTo>
                    <a:pt x="83561" y="89082"/>
                  </a:lnTo>
                  <a:lnTo>
                    <a:pt x="83429" y="87811"/>
                  </a:lnTo>
                  <a:lnTo>
                    <a:pt x="83362" y="85835"/>
                  </a:lnTo>
                  <a:lnTo>
                    <a:pt x="81371" y="84988"/>
                  </a:lnTo>
                  <a:lnTo>
                    <a:pt x="79314" y="84000"/>
                  </a:lnTo>
                  <a:lnTo>
                    <a:pt x="77323" y="83011"/>
                  </a:lnTo>
                  <a:lnTo>
                    <a:pt x="75265" y="82164"/>
                  </a:lnTo>
                  <a:lnTo>
                    <a:pt x="73274" y="81317"/>
                  </a:lnTo>
                  <a:lnTo>
                    <a:pt x="71283" y="80329"/>
                  </a:lnTo>
                  <a:lnTo>
                    <a:pt x="69358" y="79200"/>
                  </a:lnTo>
                  <a:lnTo>
                    <a:pt x="67566" y="78070"/>
                  </a:lnTo>
                  <a:lnTo>
                    <a:pt x="65309" y="78070"/>
                  </a:lnTo>
                  <a:lnTo>
                    <a:pt x="64845" y="77082"/>
                  </a:lnTo>
                  <a:lnTo>
                    <a:pt x="64579" y="75811"/>
                  </a:lnTo>
                  <a:lnTo>
                    <a:pt x="64314" y="74541"/>
                  </a:lnTo>
                  <a:lnTo>
                    <a:pt x="64115" y="73552"/>
                  </a:lnTo>
                  <a:lnTo>
                    <a:pt x="63849" y="72564"/>
                  </a:lnTo>
                  <a:lnTo>
                    <a:pt x="63451" y="71717"/>
                  </a:lnTo>
                  <a:lnTo>
                    <a:pt x="63185" y="71435"/>
                  </a:lnTo>
                  <a:lnTo>
                    <a:pt x="62920" y="71294"/>
                  </a:lnTo>
                  <a:lnTo>
                    <a:pt x="62588" y="71152"/>
                  </a:lnTo>
                  <a:lnTo>
                    <a:pt x="62190" y="71011"/>
                  </a:lnTo>
                  <a:lnTo>
                    <a:pt x="61659" y="71152"/>
                  </a:lnTo>
                  <a:lnTo>
                    <a:pt x="61194" y="71294"/>
                  </a:lnTo>
                  <a:lnTo>
                    <a:pt x="60796" y="71576"/>
                  </a:lnTo>
                  <a:lnTo>
                    <a:pt x="60398" y="71858"/>
                  </a:lnTo>
                  <a:lnTo>
                    <a:pt x="60132" y="72282"/>
                  </a:lnTo>
                  <a:lnTo>
                    <a:pt x="59800" y="72847"/>
                  </a:lnTo>
                  <a:lnTo>
                    <a:pt x="59601" y="73270"/>
                  </a:lnTo>
                  <a:lnTo>
                    <a:pt x="59402" y="73835"/>
                  </a:lnTo>
                  <a:lnTo>
                    <a:pt x="58805" y="76094"/>
                  </a:lnTo>
                  <a:lnTo>
                    <a:pt x="58207" y="78070"/>
                  </a:lnTo>
                  <a:lnTo>
                    <a:pt x="57743" y="78917"/>
                  </a:lnTo>
                  <a:lnTo>
                    <a:pt x="57146" y="79623"/>
                  </a:lnTo>
                  <a:lnTo>
                    <a:pt x="56349" y="80470"/>
                  </a:lnTo>
                  <a:lnTo>
                    <a:pt x="55420" y="81317"/>
                  </a:lnTo>
                  <a:lnTo>
                    <a:pt x="53495" y="82870"/>
                  </a:lnTo>
                  <a:lnTo>
                    <a:pt x="51238" y="84282"/>
                  </a:lnTo>
                  <a:lnTo>
                    <a:pt x="48982" y="85694"/>
                  </a:lnTo>
                  <a:lnTo>
                    <a:pt x="46792" y="86682"/>
                  </a:lnTo>
                  <a:lnTo>
                    <a:pt x="45730" y="87105"/>
                  </a:lnTo>
                  <a:lnTo>
                    <a:pt x="44800" y="87388"/>
                  </a:lnTo>
                  <a:lnTo>
                    <a:pt x="44004" y="87529"/>
                  </a:lnTo>
                  <a:lnTo>
                    <a:pt x="43274" y="87529"/>
                  </a:lnTo>
                  <a:lnTo>
                    <a:pt x="43539" y="86682"/>
                  </a:lnTo>
                  <a:lnTo>
                    <a:pt x="44269" y="84282"/>
                  </a:lnTo>
                  <a:lnTo>
                    <a:pt x="44668" y="83152"/>
                  </a:lnTo>
                  <a:lnTo>
                    <a:pt x="44933" y="82023"/>
                  </a:lnTo>
                  <a:lnTo>
                    <a:pt x="45000" y="81600"/>
                  </a:lnTo>
                  <a:lnTo>
                    <a:pt x="45066" y="81176"/>
                  </a:lnTo>
                  <a:lnTo>
                    <a:pt x="45066" y="80752"/>
                  </a:lnTo>
                  <a:lnTo>
                    <a:pt x="45000" y="80611"/>
                  </a:lnTo>
                  <a:lnTo>
                    <a:pt x="45730" y="79341"/>
                  </a:lnTo>
                  <a:lnTo>
                    <a:pt x="46460" y="78352"/>
                  </a:lnTo>
                  <a:lnTo>
                    <a:pt x="47190" y="77788"/>
                  </a:lnTo>
                  <a:lnTo>
                    <a:pt x="47853" y="77364"/>
                  </a:lnTo>
                  <a:lnTo>
                    <a:pt x="48584" y="77082"/>
                  </a:lnTo>
                  <a:lnTo>
                    <a:pt x="49247" y="77082"/>
                  </a:lnTo>
                  <a:lnTo>
                    <a:pt x="49845" y="77082"/>
                  </a:lnTo>
                  <a:lnTo>
                    <a:pt x="50508" y="77082"/>
                  </a:lnTo>
                  <a:lnTo>
                    <a:pt x="51039" y="77082"/>
                  </a:lnTo>
                  <a:lnTo>
                    <a:pt x="51637" y="77082"/>
                  </a:lnTo>
                  <a:lnTo>
                    <a:pt x="52168" y="76941"/>
                  </a:lnTo>
                  <a:lnTo>
                    <a:pt x="52699" y="76658"/>
                  </a:lnTo>
                  <a:lnTo>
                    <a:pt x="53097" y="75952"/>
                  </a:lnTo>
                  <a:lnTo>
                    <a:pt x="53561" y="75247"/>
                  </a:lnTo>
                  <a:lnTo>
                    <a:pt x="53893" y="74117"/>
                  </a:lnTo>
                  <a:lnTo>
                    <a:pt x="54292" y="72705"/>
                  </a:lnTo>
                  <a:lnTo>
                    <a:pt x="49380" y="72705"/>
                  </a:lnTo>
                  <a:lnTo>
                    <a:pt x="48053" y="74541"/>
                  </a:lnTo>
                  <a:lnTo>
                    <a:pt x="46792" y="76235"/>
                  </a:lnTo>
                  <a:lnTo>
                    <a:pt x="45464" y="77788"/>
                  </a:lnTo>
                  <a:lnTo>
                    <a:pt x="44070" y="79058"/>
                  </a:lnTo>
                  <a:lnTo>
                    <a:pt x="42676" y="80188"/>
                  </a:lnTo>
                  <a:lnTo>
                    <a:pt x="41283" y="81176"/>
                  </a:lnTo>
                  <a:lnTo>
                    <a:pt x="39823" y="82164"/>
                  </a:lnTo>
                  <a:lnTo>
                    <a:pt x="38362" y="83152"/>
                  </a:lnTo>
                  <a:lnTo>
                    <a:pt x="38030" y="83576"/>
                  </a:lnTo>
                  <a:lnTo>
                    <a:pt x="37632" y="83858"/>
                  </a:lnTo>
                  <a:lnTo>
                    <a:pt x="37433" y="84564"/>
                  </a:lnTo>
                  <a:lnTo>
                    <a:pt x="37168" y="84988"/>
                  </a:lnTo>
                  <a:lnTo>
                    <a:pt x="36769" y="85976"/>
                  </a:lnTo>
                  <a:lnTo>
                    <a:pt x="36504" y="87105"/>
                  </a:lnTo>
                  <a:lnTo>
                    <a:pt x="36305" y="88235"/>
                  </a:lnTo>
                  <a:lnTo>
                    <a:pt x="36039" y="89364"/>
                  </a:lnTo>
                  <a:lnTo>
                    <a:pt x="35907" y="89788"/>
                  </a:lnTo>
                  <a:lnTo>
                    <a:pt x="35774" y="90211"/>
                  </a:lnTo>
                  <a:lnTo>
                    <a:pt x="35575" y="90635"/>
                  </a:lnTo>
                  <a:lnTo>
                    <a:pt x="35309" y="91058"/>
                  </a:lnTo>
                  <a:lnTo>
                    <a:pt x="35110" y="91482"/>
                  </a:lnTo>
                  <a:lnTo>
                    <a:pt x="34911" y="91764"/>
                  </a:lnTo>
                  <a:lnTo>
                    <a:pt x="34579" y="92047"/>
                  </a:lnTo>
                  <a:lnTo>
                    <a:pt x="34314" y="92329"/>
                  </a:lnTo>
                  <a:lnTo>
                    <a:pt x="33650" y="92470"/>
                  </a:lnTo>
                  <a:lnTo>
                    <a:pt x="32920" y="92470"/>
                  </a:lnTo>
                  <a:lnTo>
                    <a:pt x="31460" y="92047"/>
                  </a:lnTo>
                  <a:lnTo>
                    <a:pt x="30464" y="91905"/>
                  </a:lnTo>
                  <a:lnTo>
                    <a:pt x="30000" y="92329"/>
                  </a:lnTo>
                  <a:lnTo>
                    <a:pt x="29469" y="92752"/>
                  </a:lnTo>
                  <a:lnTo>
                    <a:pt x="29070" y="93317"/>
                  </a:lnTo>
                  <a:lnTo>
                    <a:pt x="28539" y="93882"/>
                  </a:lnTo>
                  <a:lnTo>
                    <a:pt x="27676" y="95152"/>
                  </a:lnTo>
                  <a:lnTo>
                    <a:pt x="26880" y="96564"/>
                  </a:lnTo>
                  <a:lnTo>
                    <a:pt x="26150" y="97976"/>
                  </a:lnTo>
                  <a:lnTo>
                    <a:pt x="25420" y="99105"/>
                  </a:lnTo>
                  <a:lnTo>
                    <a:pt x="24823" y="99952"/>
                  </a:lnTo>
                  <a:lnTo>
                    <a:pt x="24358" y="100658"/>
                  </a:lnTo>
                  <a:lnTo>
                    <a:pt x="22234" y="101929"/>
                  </a:lnTo>
                  <a:lnTo>
                    <a:pt x="20508" y="102917"/>
                  </a:lnTo>
                  <a:lnTo>
                    <a:pt x="19048" y="104047"/>
                  </a:lnTo>
                  <a:lnTo>
                    <a:pt x="17920" y="104894"/>
                  </a:lnTo>
                  <a:lnTo>
                    <a:pt x="16725" y="105882"/>
                  </a:lnTo>
                  <a:lnTo>
                    <a:pt x="15597" y="106870"/>
                  </a:lnTo>
                  <a:lnTo>
                    <a:pt x="14336" y="108141"/>
                  </a:lnTo>
                  <a:lnTo>
                    <a:pt x="12809" y="109411"/>
                  </a:lnTo>
                  <a:lnTo>
                    <a:pt x="11150" y="110964"/>
                  </a:lnTo>
                  <a:lnTo>
                    <a:pt x="9623" y="112235"/>
                  </a:lnTo>
                  <a:lnTo>
                    <a:pt x="8230" y="113223"/>
                  </a:lnTo>
                  <a:lnTo>
                    <a:pt x="6969" y="113929"/>
                  </a:lnTo>
                  <a:lnTo>
                    <a:pt x="5774" y="114635"/>
                  </a:lnTo>
                  <a:lnTo>
                    <a:pt x="4513" y="115482"/>
                  </a:lnTo>
                  <a:lnTo>
                    <a:pt x="3185" y="116611"/>
                  </a:lnTo>
                  <a:lnTo>
                    <a:pt x="1792" y="118023"/>
                  </a:lnTo>
                  <a:lnTo>
                    <a:pt x="66" y="116329"/>
                  </a:lnTo>
                  <a:lnTo>
                    <a:pt x="265" y="115341"/>
                  </a:lnTo>
                  <a:lnTo>
                    <a:pt x="265" y="114776"/>
                  </a:lnTo>
                  <a:lnTo>
                    <a:pt x="199" y="114352"/>
                  </a:lnTo>
                  <a:lnTo>
                    <a:pt x="132" y="114070"/>
                  </a:lnTo>
                  <a:lnTo>
                    <a:pt x="0" y="113788"/>
                  </a:lnTo>
                  <a:lnTo>
                    <a:pt x="0" y="113364"/>
                  </a:lnTo>
                  <a:lnTo>
                    <a:pt x="132" y="112800"/>
                  </a:lnTo>
                  <a:lnTo>
                    <a:pt x="464" y="111952"/>
                  </a:lnTo>
                  <a:lnTo>
                    <a:pt x="929" y="111388"/>
                  </a:lnTo>
                  <a:lnTo>
                    <a:pt x="1393" y="110823"/>
                  </a:lnTo>
                  <a:lnTo>
                    <a:pt x="1858" y="110400"/>
                  </a:lnTo>
                  <a:lnTo>
                    <a:pt x="2389" y="109976"/>
                  </a:lnTo>
                  <a:lnTo>
                    <a:pt x="3451" y="109270"/>
                  </a:lnTo>
                  <a:lnTo>
                    <a:pt x="4646" y="108847"/>
                  </a:lnTo>
                  <a:lnTo>
                    <a:pt x="6769" y="108141"/>
                  </a:lnTo>
                  <a:lnTo>
                    <a:pt x="8429" y="107435"/>
                  </a:lnTo>
                  <a:lnTo>
                    <a:pt x="9491" y="106870"/>
                  </a:lnTo>
                  <a:lnTo>
                    <a:pt x="10486" y="106023"/>
                  </a:lnTo>
                  <a:lnTo>
                    <a:pt x="11482" y="105317"/>
                  </a:lnTo>
                  <a:lnTo>
                    <a:pt x="12477" y="104329"/>
                  </a:lnTo>
                  <a:lnTo>
                    <a:pt x="14269" y="102494"/>
                  </a:lnTo>
                  <a:lnTo>
                    <a:pt x="15929" y="100517"/>
                  </a:lnTo>
                  <a:lnTo>
                    <a:pt x="17588" y="98258"/>
                  </a:lnTo>
                  <a:lnTo>
                    <a:pt x="19314" y="96141"/>
                  </a:lnTo>
                  <a:lnTo>
                    <a:pt x="20907" y="94023"/>
                  </a:lnTo>
                  <a:lnTo>
                    <a:pt x="22500" y="91905"/>
                  </a:lnTo>
                  <a:lnTo>
                    <a:pt x="21703" y="90776"/>
                  </a:lnTo>
                  <a:lnTo>
                    <a:pt x="21039" y="89788"/>
                  </a:lnTo>
                  <a:lnTo>
                    <a:pt x="20442" y="89082"/>
                  </a:lnTo>
                  <a:lnTo>
                    <a:pt x="19911" y="88376"/>
                  </a:lnTo>
                  <a:lnTo>
                    <a:pt x="19380" y="88800"/>
                  </a:lnTo>
                  <a:lnTo>
                    <a:pt x="18915" y="89505"/>
                  </a:lnTo>
                  <a:lnTo>
                    <a:pt x="18584" y="90211"/>
                  </a:lnTo>
                  <a:lnTo>
                    <a:pt x="18119" y="90917"/>
                  </a:lnTo>
                  <a:lnTo>
                    <a:pt x="17721" y="91623"/>
                  </a:lnTo>
                  <a:lnTo>
                    <a:pt x="17256" y="92329"/>
                  </a:lnTo>
                  <a:lnTo>
                    <a:pt x="16792" y="92752"/>
                  </a:lnTo>
                  <a:lnTo>
                    <a:pt x="16393" y="92894"/>
                  </a:lnTo>
                  <a:lnTo>
                    <a:pt x="14933" y="92752"/>
                  </a:lnTo>
                  <a:lnTo>
                    <a:pt x="12743" y="92047"/>
                  </a:lnTo>
                  <a:lnTo>
                    <a:pt x="11548" y="91764"/>
                  </a:lnTo>
                  <a:lnTo>
                    <a:pt x="10619" y="91200"/>
                  </a:lnTo>
                  <a:lnTo>
                    <a:pt x="10287" y="91058"/>
                  </a:lnTo>
                  <a:lnTo>
                    <a:pt x="9955" y="90776"/>
                  </a:lnTo>
                  <a:lnTo>
                    <a:pt x="9823" y="90494"/>
                  </a:lnTo>
                  <a:lnTo>
                    <a:pt x="9756" y="90070"/>
                  </a:lnTo>
                  <a:lnTo>
                    <a:pt x="9823" y="89647"/>
                  </a:lnTo>
                  <a:lnTo>
                    <a:pt x="9955" y="89082"/>
                  </a:lnTo>
                  <a:lnTo>
                    <a:pt x="10287" y="88376"/>
                  </a:lnTo>
                  <a:lnTo>
                    <a:pt x="10553" y="87670"/>
                  </a:lnTo>
                  <a:lnTo>
                    <a:pt x="11415" y="86117"/>
                  </a:lnTo>
                  <a:lnTo>
                    <a:pt x="12544" y="84282"/>
                  </a:lnTo>
                  <a:lnTo>
                    <a:pt x="13539" y="82447"/>
                  </a:lnTo>
                  <a:lnTo>
                    <a:pt x="14535" y="80611"/>
                  </a:lnTo>
                  <a:lnTo>
                    <a:pt x="15000" y="79764"/>
                  </a:lnTo>
                  <a:lnTo>
                    <a:pt x="15331" y="78917"/>
                  </a:lnTo>
                  <a:lnTo>
                    <a:pt x="15730" y="78070"/>
                  </a:lnTo>
                  <a:lnTo>
                    <a:pt x="15929" y="77223"/>
                  </a:lnTo>
                  <a:lnTo>
                    <a:pt x="14800" y="77647"/>
                  </a:lnTo>
                  <a:lnTo>
                    <a:pt x="13738" y="78494"/>
                  </a:lnTo>
                  <a:lnTo>
                    <a:pt x="12676" y="79341"/>
                  </a:lnTo>
                  <a:lnTo>
                    <a:pt x="11615" y="80188"/>
                  </a:lnTo>
                  <a:lnTo>
                    <a:pt x="11150" y="80611"/>
                  </a:lnTo>
                  <a:lnTo>
                    <a:pt x="10619" y="80894"/>
                  </a:lnTo>
                  <a:lnTo>
                    <a:pt x="10088" y="81176"/>
                  </a:lnTo>
                  <a:lnTo>
                    <a:pt x="9557" y="81317"/>
                  </a:lnTo>
                  <a:lnTo>
                    <a:pt x="8960" y="81317"/>
                  </a:lnTo>
                  <a:lnTo>
                    <a:pt x="8362" y="81176"/>
                  </a:lnTo>
                  <a:lnTo>
                    <a:pt x="7699" y="81035"/>
                  </a:lnTo>
                  <a:lnTo>
                    <a:pt x="7101" y="80611"/>
                  </a:lnTo>
                  <a:lnTo>
                    <a:pt x="7101" y="79764"/>
                  </a:lnTo>
                  <a:lnTo>
                    <a:pt x="9491" y="75670"/>
                  </a:lnTo>
                  <a:lnTo>
                    <a:pt x="12079" y="71717"/>
                  </a:lnTo>
                  <a:lnTo>
                    <a:pt x="14800" y="67200"/>
                  </a:lnTo>
                  <a:lnTo>
                    <a:pt x="17721" y="62400"/>
                  </a:lnTo>
                  <a:lnTo>
                    <a:pt x="18982" y="60141"/>
                  </a:lnTo>
                  <a:lnTo>
                    <a:pt x="20309" y="58023"/>
                  </a:lnTo>
                  <a:lnTo>
                    <a:pt x="21637" y="55764"/>
                  </a:lnTo>
                  <a:lnTo>
                    <a:pt x="22964" y="53647"/>
                  </a:lnTo>
                  <a:lnTo>
                    <a:pt x="25619" y="58023"/>
                  </a:lnTo>
                  <a:lnTo>
                    <a:pt x="26084" y="57176"/>
                  </a:lnTo>
                  <a:lnTo>
                    <a:pt x="26482" y="56470"/>
                  </a:lnTo>
                  <a:lnTo>
                    <a:pt x="26946" y="55905"/>
                  </a:lnTo>
                  <a:lnTo>
                    <a:pt x="27477" y="55482"/>
                  </a:lnTo>
                  <a:lnTo>
                    <a:pt x="28407" y="54494"/>
                  </a:lnTo>
                  <a:lnTo>
                    <a:pt x="29469" y="53929"/>
                  </a:lnTo>
                  <a:lnTo>
                    <a:pt x="31592" y="52800"/>
                  </a:lnTo>
                  <a:lnTo>
                    <a:pt x="33783" y="52235"/>
                  </a:lnTo>
                  <a:lnTo>
                    <a:pt x="34778" y="51811"/>
                  </a:lnTo>
                  <a:lnTo>
                    <a:pt x="35774" y="51247"/>
                  </a:lnTo>
                  <a:lnTo>
                    <a:pt x="36637" y="50682"/>
                  </a:lnTo>
                  <a:lnTo>
                    <a:pt x="37367" y="49835"/>
                  </a:lnTo>
                  <a:lnTo>
                    <a:pt x="37765" y="49270"/>
                  </a:lnTo>
                  <a:lnTo>
                    <a:pt x="38097" y="48705"/>
                  </a:lnTo>
                  <a:lnTo>
                    <a:pt x="38362" y="48000"/>
                  </a:lnTo>
                  <a:lnTo>
                    <a:pt x="38628" y="47294"/>
                  </a:lnTo>
                  <a:lnTo>
                    <a:pt x="38827" y="46447"/>
                  </a:lnTo>
                  <a:lnTo>
                    <a:pt x="39026" y="45458"/>
                  </a:lnTo>
                  <a:lnTo>
                    <a:pt x="39159" y="44329"/>
                  </a:lnTo>
                  <a:lnTo>
                    <a:pt x="39292" y="43200"/>
                  </a:lnTo>
                  <a:lnTo>
                    <a:pt x="37101" y="43200"/>
                  </a:lnTo>
                  <a:lnTo>
                    <a:pt x="36371" y="44047"/>
                  </a:lnTo>
                  <a:lnTo>
                    <a:pt x="35508" y="45317"/>
                  </a:lnTo>
                  <a:lnTo>
                    <a:pt x="35044" y="45882"/>
                  </a:lnTo>
                  <a:lnTo>
                    <a:pt x="34513" y="46305"/>
                  </a:lnTo>
                  <a:lnTo>
                    <a:pt x="34048" y="46588"/>
                  </a:lnTo>
                  <a:lnTo>
                    <a:pt x="33584" y="46729"/>
                  </a:lnTo>
                  <a:lnTo>
                    <a:pt x="32853" y="46588"/>
                  </a:lnTo>
                  <a:lnTo>
                    <a:pt x="32190" y="46164"/>
                  </a:lnTo>
                  <a:lnTo>
                    <a:pt x="31460" y="45741"/>
                  </a:lnTo>
                  <a:lnTo>
                    <a:pt x="30730" y="45317"/>
                  </a:lnTo>
                  <a:lnTo>
                    <a:pt x="30066" y="44894"/>
                  </a:lnTo>
                  <a:lnTo>
                    <a:pt x="29402" y="44752"/>
                  </a:lnTo>
                  <a:lnTo>
                    <a:pt x="29070" y="44894"/>
                  </a:lnTo>
                  <a:lnTo>
                    <a:pt x="28738" y="45035"/>
                  </a:lnTo>
                  <a:lnTo>
                    <a:pt x="28539" y="45458"/>
                  </a:lnTo>
                  <a:lnTo>
                    <a:pt x="28274" y="45882"/>
                  </a:lnTo>
                  <a:lnTo>
                    <a:pt x="28672" y="44611"/>
                  </a:lnTo>
                  <a:lnTo>
                    <a:pt x="29402" y="43341"/>
                  </a:lnTo>
                  <a:lnTo>
                    <a:pt x="30331" y="41929"/>
                  </a:lnTo>
                  <a:lnTo>
                    <a:pt x="31327" y="40517"/>
                  </a:lnTo>
                  <a:lnTo>
                    <a:pt x="33584" y="37411"/>
                  </a:lnTo>
                  <a:lnTo>
                    <a:pt x="35774" y="34447"/>
                  </a:lnTo>
                  <a:lnTo>
                    <a:pt x="46327" y="35294"/>
                  </a:lnTo>
                  <a:lnTo>
                    <a:pt x="46526" y="34729"/>
                  </a:lnTo>
                  <a:lnTo>
                    <a:pt x="46725" y="34305"/>
                  </a:lnTo>
                  <a:lnTo>
                    <a:pt x="46991" y="33882"/>
                  </a:lnTo>
                  <a:lnTo>
                    <a:pt x="47190" y="33600"/>
                  </a:lnTo>
                  <a:lnTo>
                    <a:pt x="47721" y="33317"/>
                  </a:lnTo>
                  <a:lnTo>
                    <a:pt x="48318" y="33035"/>
                  </a:lnTo>
                  <a:lnTo>
                    <a:pt x="49446" y="33035"/>
                  </a:lnTo>
                  <a:lnTo>
                    <a:pt x="50309" y="32752"/>
                  </a:lnTo>
                  <a:lnTo>
                    <a:pt x="50176" y="31623"/>
                  </a:lnTo>
                  <a:lnTo>
                    <a:pt x="49977" y="30494"/>
                  </a:lnTo>
                  <a:lnTo>
                    <a:pt x="49712" y="29647"/>
                  </a:lnTo>
                  <a:lnTo>
                    <a:pt x="49247" y="28800"/>
                  </a:lnTo>
                  <a:lnTo>
                    <a:pt x="48915" y="28094"/>
                  </a:lnTo>
                  <a:lnTo>
                    <a:pt x="48384" y="27529"/>
                  </a:lnTo>
                  <a:lnTo>
                    <a:pt x="47853" y="26964"/>
                  </a:lnTo>
                  <a:lnTo>
                    <a:pt x="47323" y="26541"/>
                  </a:lnTo>
                  <a:lnTo>
                    <a:pt x="46327" y="25694"/>
                  </a:lnTo>
                  <a:lnTo>
                    <a:pt x="45398" y="24847"/>
                  </a:lnTo>
                  <a:lnTo>
                    <a:pt x="45000" y="24282"/>
                  </a:lnTo>
                  <a:lnTo>
                    <a:pt x="44668" y="23717"/>
                  </a:lnTo>
                  <a:lnTo>
                    <a:pt x="44336" y="23152"/>
                  </a:lnTo>
                  <a:lnTo>
                    <a:pt x="44137" y="22447"/>
                  </a:lnTo>
                  <a:lnTo>
                    <a:pt x="45597" y="20188"/>
                  </a:lnTo>
                  <a:lnTo>
                    <a:pt x="47256" y="17929"/>
                  </a:lnTo>
                  <a:lnTo>
                    <a:pt x="49048" y="15388"/>
                  </a:lnTo>
                  <a:lnTo>
                    <a:pt x="50774" y="12705"/>
                  </a:lnTo>
                  <a:lnTo>
                    <a:pt x="53893" y="11011"/>
                  </a:lnTo>
                  <a:lnTo>
                    <a:pt x="56946" y="9176"/>
                  </a:lnTo>
                  <a:lnTo>
                    <a:pt x="59867" y="7341"/>
                  </a:lnTo>
                  <a:lnTo>
                    <a:pt x="62721" y="5364"/>
                  </a:lnTo>
                  <a:lnTo>
                    <a:pt x="64115" y="4658"/>
                  </a:lnTo>
                  <a:lnTo>
                    <a:pt x="65575" y="3811"/>
                  </a:lnTo>
                  <a:lnTo>
                    <a:pt x="67035" y="3105"/>
                  </a:lnTo>
                  <a:lnTo>
                    <a:pt x="68561" y="2541"/>
                  </a:lnTo>
                  <a:lnTo>
                    <a:pt x="70088" y="2117"/>
                  </a:lnTo>
                  <a:lnTo>
                    <a:pt x="71681" y="1694"/>
                  </a:lnTo>
                  <a:lnTo>
                    <a:pt x="73274" y="1552"/>
                  </a:lnTo>
                  <a:lnTo>
                    <a:pt x="75000" y="1411"/>
                  </a:lnTo>
                  <a:lnTo>
                    <a:pt x="76792" y="1270"/>
                  </a:lnTo>
                  <a:lnTo>
                    <a:pt x="78053" y="988"/>
                  </a:lnTo>
                  <a:lnTo>
                    <a:pt x="79115" y="705"/>
                  </a:lnTo>
                  <a:lnTo>
                    <a:pt x="80707" y="564"/>
                  </a:lnTo>
                  <a:lnTo>
                    <a:pt x="82367" y="423"/>
                  </a:lnTo>
                  <a:lnTo>
                    <a:pt x="83761" y="0"/>
                  </a:lnTo>
                  <a:lnTo>
                    <a:pt x="84292" y="0"/>
                  </a:lnTo>
                  <a:lnTo>
                    <a:pt x="84756" y="282"/>
                  </a:lnTo>
                  <a:lnTo>
                    <a:pt x="84955" y="423"/>
                  </a:lnTo>
                  <a:lnTo>
                    <a:pt x="85022" y="705"/>
                  </a:lnTo>
                  <a:lnTo>
                    <a:pt x="85088" y="988"/>
                  </a:lnTo>
                  <a:lnTo>
                    <a:pt x="85154" y="1411"/>
                  </a:lnTo>
                  <a:lnTo>
                    <a:pt x="86681" y="1411"/>
                  </a:lnTo>
                  <a:lnTo>
                    <a:pt x="88473" y="1411"/>
                  </a:lnTo>
                  <a:lnTo>
                    <a:pt x="89867" y="1411"/>
                  </a:lnTo>
                  <a:lnTo>
                    <a:pt x="90398" y="1411"/>
                  </a:lnTo>
                  <a:lnTo>
                    <a:pt x="91592" y="1552"/>
                  </a:lnTo>
                  <a:lnTo>
                    <a:pt x="92853" y="1694"/>
                  </a:lnTo>
                  <a:lnTo>
                    <a:pt x="94048" y="2117"/>
                  </a:lnTo>
                  <a:lnTo>
                    <a:pt x="95376" y="2541"/>
                  </a:lnTo>
                  <a:lnTo>
                    <a:pt x="97898" y="3670"/>
                  </a:lnTo>
                  <a:lnTo>
                    <a:pt x="100619" y="4800"/>
                  </a:lnTo>
                  <a:lnTo>
                    <a:pt x="103340" y="6211"/>
                  </a:lnTo>
                  <a:lnTo>
                    <a:pt x="105995" y="7341"/>
                  </a:lnTo>
                  <a:lnTo>
                    <a:pt x="107323" y="7764"/>
                  </a:lnTo>
                  <a:lnTo>
                    <a:pt x="108650" y="8188"/>
                  </a:lnTo>
                  <a:lnTo>
                    <a:pt x="109911" y="8329"/>
                  </a:lnTo>
                  <a:lnTo>
                    <a:pt x="111172" y="8470"/>
                  </a:lnTo>
                  <a:lnTo>
                    <a:pt x="116880" y="5788"/>
                  </a:lnTo>
                  <a:lnTo>
                    <a:pt x="117610" y="6494"/>
                  </a:lnTo>
                  <a:lnTo>
                    <a:pt x="118407" y="7200"/>
                  </a:lnTo>
                  <a:lnTo>
                    <a:pt x="119269" y="7764"/>
                  </a:lnTo>
                  <a:lnTo>
                    <a:pt x="120000" y="8470"/>
                  </a:lnTo>
                  <a:lnTo>
                    <a:pt x="81172" y="76235"/>
                  </a:lnTo>
                  <a:lnTo>
                    <a:pt x="83495" y="76235"/>
                  </a:lnTo>
                  <a:lnTo>
                    <a:pt x="85420" y="76235"/>
                  </a:lnTo>
                  <a:lnTo>
                    <a:pt x="86880" y="76235"/>
                  </a:lnTo>
                  <a:lnTo>
                    <a:pt x="88207" y="76235"/>
                  </a:lnTo>
                  <a:lnTo>
                    <a:pt x="88141" y="77223"/>
                  </a:lnTo>
                  <a:lnTo>
                    <a:pt x="88075" y="78070"/>
                  </a:lnTo>
                  <a:lnTo>
                    <a:pt x="87942" y="78917"/>
                  </a:lnTo>
                  <a:lnTo>
                    <a:pt x="87809" y="79764"/>
                  </a:lnTo>
                  <a:lnTo>
                    <a:pt x="87676" y="80611"/>
                  </a:lnTo>
                  <a:lnTo>
                    <a:pt x="87477" y="81317"/>
                  </a:lnTo>
                  <a:lnTo>
                    <a:pt x="87345" y="82305"/>
                  </a:lnTo>
                  <a:lnTo>
                    <a:pt x="87345" y="83152"/>
                  </a:lnTo>
                  <a:lnTo>
                    <a:pt x="87411" y="83576"/>
                  </a:lnTo>
                  <a:lnTo>
                    <a:pt x="87610" y="84000"/>
                  </a:lnTo>
                  <a:lnTo>
                    <a:pt x="87809" y="84564"/>
                  </a:lnTo>
                  <a:lnTo>
                    <a:pt x="88075" y="84847"/>
                  </a:lnTo>
                  <a:lnTo>
                    <a:pt x="88672" y="85552"/>
                  </a:lnTo>
                  <a:lnTo>
                    <a:pt x="89137" y="85835"/>
                  </a:lnTo>
                  <a:lnTo>
                    <a:pt x="89668" y="85835"/>
                  </a:lnTo>
                  <a:lnTo>
                    <a:pt x="90132" y="85694"/>
                  </a:lnTo>
                  <a:lnTo>
                    <a:pt x="90597" y="85411"/>
                  </a:lnTo>
                  <a:lnTo>
                    <a:pt x="90995" y="85270"/>
                  </a:lnTo>
                  <a:lnTo>
                    <a:pt x="91725" y="84564"/>
                  </a:lnTo>
                  <a:lnTo>
                    <a:pt x="92323" y="83576"/>
                  </a:lnTo>
                  <a:lnTo>
                    <a:pt x="92920" y="82870"/>
                  </a:lnTo>
                  <a:lnTo>
                    <a:pt x="93517" y="82164"/>
                  </a:lnTo>
                  <a:lnTo>
                    <a:pt x="93783" y="81882"/>
                  </a:lnTo>
                  <a:lnTo>
                    <a:pt x="94048" y="81600"/>
                  </a:lnTo>
                  <a:lnTo>
                    <a:pt x="94446" y="81458"/>
                  </a:lnTo>
                  <a:lnTo>
                    <a:pt x="94845" y="81458"/>
                  </a:lnTo>
                  <a:lnTo>
                    <a:pt x="95641" y="84141"/>
                  </a:lnTo>
                  <a:lnTo>
                    <a:pt x="96703" y="87105"/>
                  </a:lnTo>
                  <a:lnTo>
                    <a:pt x="97234" y="88800"/>
                  </a:lnTo>
                  <a:lnTo>
                    <a:pt x="97566" y="90776"/>
                  </a:lnTo>
                  <a:lnTo>
                    <a:pt x="97699" y="91764"/>
                  </a:lnTo>
                  <a:lnTo>
                    <a:pt x="97831" y="93035"/>
                  </a:lnTo>
                  <a:lnTo>
                    <a:pt x="97898" y="94164"/>
                  </a:lnTo>
                  <a:lnTo>
                    <a:pt x="97898" y="95435"/>
                  </a:lnTo>
                  <a:lnTo>
                    <a:pt x="97898" y="96141"/>
                  </a:lnTo>
                  <a:lnTo>
                    <a:pt x="97831" y="96847"/>
                  </a:lnTo>
                  <a:lnTo>
                    <a:pt x="97765" y="97411"/>
                  </a:lnTo>
                  <a:lnTo>
                    <a:pt x="97632" y="97976"/>
                  </a:lnTo>
                  <a:lnTo>
                    <a:pt x="97367" y="98823"/>
                  </a:lnTo>
                  <a:lnTo>
                    <a:pt x="97035" y="99670"/>
                  </a:lnTo>
                  <a:lnTo>
                    <a:pt x="96703" y="100658"/>
                  </a:lnTo>
                  <a:lnTo>
                    <a:pt x="96504" y="101505"/>
                  </a:lnTo>
                  <a:lnTo>
                    <a:pt x="96305" y="102070"/>
                  </a:lnTo>
                  <a:lnTo>
                    <a:pt x="96238" y="102635"/>
                  </a:lnTo>
                  <a:lnTo>
                    <a:pt x="96172" y="103341"/>
                  </a:lnTo>
                  <a:lnTo>
                    <a:pt x="96172" y="104047"/>
                  </a:lnTo>
                  <a:lnTo>
                    <a:pt x="96172" y="104752"/>
                  </a:lnTo>
                  <a:lnTo>
                    <a:pt x="96238" y="105317"/>
                  </a:lnTo>
                  <a:lnTo>
                    <a:pt x="96371" y="105882"/>
                  </a:lnTo>
                  <a:lnTo>
                    <a:pt x="96570" y="106447"/>
                  </a:lnTo>
                  <a:lnTo>
                    <a:pt x="96836" y="107435"/>
                  </a:lnTo>
                  <a:lnTo>
                    <a:pt x="97300" y="108564"/>
                  </a:lnTo>
                  <a:lnTo>
                    <a:pt x="97632" y="109411"/>
                  </a:lnTo>
                  <a:lnTo>
                    <a:pt x="98030" y="110541"/>
                  </a:lnTo>
                  <a:lnTo>
                    <a:pt x="98163" y="110964"/>
                  </a:lnTo>
                  <a:lnTo>
                    <a:pt x="98296" y="111529"/>
                  </a:lnTo>
                  <a:lnTo>
                    <a:pt x="98362" y="112094"/>
                  </a:lnTo>
                  <a:lnTo>
                    <a:pt x="98362" y="112800"/>
                  </a:lnTo>
                  <a:lnTo>
                    <a:pt x="98362" y="113223"/>
                  </a:lnTo>
                  <a:lnTo>
                    <a:pt x="98230" y="113929"/>
                  </a:lnTo>
                  <a:lnTo>
                    <a:pt x="98030" y="114494"/>
                  </a:lnTo>
                  <a:lnTo>
                    <a:pt x="97765" y="115200"/>
                  </a:lnTo>
                  <a:lnTo>
                    <a:pt x="97101" y="116611"/>
                  </a:lnTo>
                  <a:lnTo>
                    <a:pt x="96371" y="117882"/>
                  </a:lnTo>
                  <a:lnTo>
                    <a:pt x="95973" y="118447"/>
                  </a:lnTo>
                  <a:lnTo>
                    <a:pt x="95508" y="119011"/>
                  </a:lnTo>
                  <a:lnTo>
                    <a:pt x="95110" y="119435"/>
                  </a:lnTo>
                  <a:lnTo>
                    <a:pt x="94646" y="119717"/>
                  </a:lnTo>
                  <a:lnTo>
                    <a:pt x="94181" y="120000"/>
                  </a:lnTo>
                  <a:lnTo>
                    <a:pt x="93849" y="120000"/>
                  </a:lnTo>
                  <a:lnTo>
                    <a:pt x="93384" y="120000"/>
                  </a:lnTo>
                  <a:lnTo>
                    <a:pt x="93053" y="119717"/>
                  </a:lnTo>
                  <a:lnTo>
                    <a:pt x="93584" y="11887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2" name="Shape 102"/>
            <p:cNvSpPr/>
            <p:nvPr/>
          </p:nvSpPr>
          <p:spPr>
            <a:xfrm>
              <a:off x="169203" y="3253784"/>
              <a:ext cx="598742" cy="333782"/>
            </a:xfrm>
            <a:custGeom>
              <a:avLst/>
              <a:gdLst/>
              <a:ahLst/>
              <a:cxnLst/>
              <a:rect l="0" t="0" r="0" b="0"/>
              <a:pathLst>
                <a:path w="120000" h="120000" extrusionOk="0">
                  <a:moveTo>
                    <a:pt x="119244" y="21032"/>
                  </a:moveTo>
                  <a:lnTo>
                    <a:pt x="118261" y="22010"/>
                  </a:lnTo>
                  <a:lnTo>
                    <a:pt x="117316" y="22907"/>
                  </a:lnTo>
                  <a:lnTo>
                    <a:pt x="116371" y="23722"/>
                  </a:lnTo>
                  <a:lnTo>
                    <a:pt x="115464" y="24456"/>
                  </a:lnTo>
                  <a:lnTo>
                    <a:pt x="114595" y="25190"/>
                  </a:lnTo>
                  <a:lnTo>
                    <a:pt x="113688" y="25842"/>
                  </a:lnTo>
                  <a:lnTo>
                    <a:pt x="112743" y="26576"/>
                  </a:lnTo>
                  <a:lnTo>
                    <a:pt x="111722" y="27146"/>
                  </a:lnTo>
                  <a:lnTo>
                    <a:pt x="111420" y="27472"/>
                  </a:lnTo>
                  <a:lnTo>
                    <a:pt x="111118" y="27798"/>
                  </a:lnTo>
                  <a:lnTo>
                    <a:pt x="110853" y="28288"/>
                  </a:lnTo>
                  <a:lnTo>
                    <a:pt x="110664" y="28777"/>
                  </a:lnTo>
                  <a:lnTo>
                    <a:pt x="110248" y="29836"/>
                  </a:lnTo>
                  <a:lnTo>
                    <a:pt x="109946" y="31141"/>
                  </a:lnTo>
                  <a:lnTo>
                    <a:pt x="109606" y="32364"/>
                  </a:lnTo>
                  <a:lnTo>
                    <a:pt x="109379" y="33423"/>
                  </a:lnTo>
                  <a:lnTo>
                    <a:pt x="109190" y="33913"/>
                  </a:lnTo>
                  <a:lnTo>
                    <a:pt x="109039" y="34402"/>
                  </a:lnTo>
                  <a:lnTo>
                    <a:pt x="108888" y="34809"/>
                  </a:lnTo>
                  <a:lnTo>
                    <a:pt x="108699" y="35135"/>
                  </a:lnTo>
                  <a:lnTo>
                    <a:pt x="108699" y="35543"/>
                  </a:lnTo>
                  <a:lnTo>
                    <a:pt x="108737" y="35869"/>
                  </a:lnTo>
                  <a:lnTo>
                    <a:pt x="108850" y="36277"/>
                  </a:lnTo>
                  <a:lnTo>
                    <a:pt x="108963" y="36684"/>
                  </a:lnTo>
                  <a:lnTo>
                    <a:pt x="109455" y="35869"/>
                  </a:lnTo>
                  <a:lnTo>
                    <a:pt x="109946" y="35135"/>
                  </a:lnTo>
                  <a:lnTo>
                    <a:pt x="109984" y="35706"/>
                  </a:lnTo>
                  <a:lnTo>
                    <a:pt x="109984" y="36114"/>
                  </a:lnTo>
                  <a:lnTo>
                    <a:pt x="109946" y="36521"/>
                  </a:lnTo>
                  <a:lnTo>
                    <a:pt x="109870" y="36766"/>
                  </a:lnTo>
                  <a:lnTo>
                    <a:pt x="109795" y="37092"/>
                  </a:lnTo>
                  <a:lnTo>
                    <a:pt x="109681" y="37255"/>
                  </a:lnTo>
                  <a:lnTo>
                    <a:pt x="109530" y="37418"/>
                  </a:lnTo>
                  <a:lnTo>
                    <a:pt x="109379" y="37500"/>
                  </a:lnTo>
                  <a:lnTo>
                    <a:pt x="108963" y="37663"/>
                  </a:lnTo>
                  <a:lnTo>
                    <a:pt x="108510" y="37663"/>
                  </a:lnTo>
                  <a:lnTo>
                    <a:pt x="108018" y="37663"/>
                  </a:lnTo>
                  <a:lnTo>
                    <a:pt x="107451" y="37663"/>
                  </a:lnTo>
                  <a:lnTo>
                    <a:pt x="106582" y="37744"/>
                  </a:lnTo>
                  <a:lnTo>
                    <a:pt x="105675" y="37989"/>
                  </a:lnTo>
                  <a:lnTo>
                    <a:pt x="104806" y="38315"/>
                  </a:lnTo>
                  <a:lnTo>
                    <a:pt x="103937" y="38804"/>
                  </a:lnTo>
                  <a:lnTo>
                    <a:pt x="103105" y="39375"/>
                  </a:lnTo>
                  <a:lnTo>
                    <a:pt x="102349" y="40027"/>
                  </a:lnTo>
                  <a:lnTo>
                    <a:pt x="101707" y="40597"/>
                  </a:lnTo>
                  <a:lnTo>
                    <a:pt x="101215" y="41168"/>
                  </a:lnTo>
                  <a:lnTo>
                    <a:pt x="101215" y="44184"/>
                  </a:lnTo>
                  <a:lnTo>
                    <a:pt x="101102" y="44755"/>
                  </a:lnTo>
                  <a:lnTo>
                    <a:pt x="101026" y="45244"/>
                  </a:lnTo>
                  <a:lnTo>
                    <a:pt x="100913" y="45733"/>
                  </a:lnTo>
                  <a:lnTo>
                    <a:pt x="100799" y="46141"/>
                  </a:lnTo>
                  <a:lnTo>
                    <a:pt x="100459" y="46875"/>
                  </a:lnTo>
                  <a:lnTo>
                    <a:pt x="100119" y="47608"/>
                  </a:lnTo>
                  <a:lnTo>
                    <a:pt x="99741" y="48260"/>
                  </a:lnTo>
                  <a:lnTo>
                    <a:pt x="99325" y="49076"/>
                  </a:lnTo>
                  <a:lnTo>
                    <a:pt x="98985" y="49809"/>
                  </a:lnTo>
                  <a:lnTo>
                    <a:pt x="98683" y="50706"/>
                  </a:lnTo>
                  <a:lnTo>
                    <a:pt x="98683" y="49972"/>
                  </a:lnTo>
                  <a:lnTo>
                    <a:pt x="98683" y="49239"/>
                  </a:lnTo>
                  <a:lnTo>
                    <a:pt x="98494" y="49157"/>
                  </a:lnTo>
                  <a:lnTo>
                    <a:pt x="98343" y="48913"/>
                  </a:lnTo>
                  <a:lnTo>
                    <a:pt x="98192" y="48505"/>
                  </a:lnTo>
                  <a:lnTo>
                    <a:pt x="98116" y="48097"/>
                  </a:lnTo>
                  <a:lnTo>
                    <a:pt x="98078" y="47690"/>
                  </a:lnTo>
                  <a:lnTo>
                    <a:pt x="98078" y="47282"/>
                  </a:lnTo>
                  <a:lnTo>
                    <a:pt x="98078" y="46956"/>
                  </a:lnTo>
                  <a:lnTo>
                    <a:pt x="98154" y="46711"/>
                  </a:lnTo>
                  <a:lnTo>
                    <a:pt x="97436" y="46711"/>
                  </a:lnTo>
                  <a:lnTo>
                    <a:pt x="97322" y="47853"/>
                  </a:lnTo>
                  <a:lnTo>
                    <a:pt x="97285" y="48913"/>
                  </a:lnTo>
                  <a:lnTo>
                    <a:pt x="97285" y="49728"/>
                  </a:lnTo>
                  <a:lnTo>
                    <a:pt x="97285" y="50461"/>
                  </a:lnTo>
                  <a:lnTo>
                    <a:pt x="97398" y="51603"/>
                  </a:lnTo>
                  <a:lnTo>
                    <a:pt x="97436" y="52663"/>
                  </a:lnTo>
                  <a:lnTo>
                    <a:pt x="97398" y="53641"/>
                  </a:lnTo>
                  <a:lnTo>
                    <a:pt x="97285" y="54456"/>
                  </a:lnTo>
                  <a:lnTo>
                    <a:pt x="97133" y="55190"/>
                  </a:lnTo>
                  <a:lnTo>
                    <a:pt x="96907" y="55842"/>
                  </a:lnTo>
                  <a:lnTo>
                    <a:pt x="96718" y="56494"/>
                  </a:lnTo>
                  <a:lnTo>
                    <a:pt x="96453" y="57065"/>
                  </a:lnTo>
                  <a:lnTo>
                    <a:pt x="96188" y="57635"/>
                  </a:lnTo>
                  <a:lnTo>
                    <a:pt x="95886" y="58288"/>
                  </a:lnTo>
                  <a:lnTo>
                    <a:pt x="95924" y="55760"/>
                  </a:lnTo>
                  <a:lnTo>
                    <a:pt x="95924" y="53559"/>
                  </a:lnTo>
                  <a:lnTo>
                    <a:pt x="95999" y="51358"/>
                  </a:lnTo>
                  <a:lnTo>
                    <a:pt x="96151" y="49239"/>
                  </a:lnTo>
                  <a:lnTo>
                    <a:pt x="95811" y="49483"/>
                  </a:lnTo>
                  <a:lnTo>
                    <a:pt x="95508" y="49809"/>
                  </a:lnTo>
                  <a:lnTo>
                    <a:pt x="95206" y="50135"/>
                  </a:lnTo>
                  <a:lnTo>
                    <a:pt x="95017" y="50625"/>
                  </a:lnTo>
                  <a:lnTo>
                    <a:pt x="94866" y="51195"/>
                  </a:lnTo>
                  <a:lnTo>
                    <a:pt x="94714" y="51766"/>
                  </a:lnTo>
                  <a:lnTo>
                    <a:pt x="94677" y="52418"/>
                  </a:lnTo>
                  <a:lnTo>
                    <a:pt x="94639" y="53233"/>
                  </a:lnTo>
                  <a:lnTo>
                    <a:pt x="94148" y="53233"/>
                  </a:lnTo>
                  <a:lnTo>
                    <a:pt x="93656" y="53233"/>
                  </a:lnTo>
                  <a:lnTo>
                    <a:pt x="93656" y="53641"/>
                  </a:lnTo>
                  <a:lnTo>
                    <a:pt x="93694" y="53967"/>
                  </a:lnTo>
                  <a:lnTo>
                    <a:pt x="93732" y="54293"/>
                  </a:lnTo>
                  <a:lnTo>
                    <a:pt x="93807" y="54619"/>
                  </a:lnTo>
                  <a:lnTo>
                    <a:pt x="93959" y="55271"/>
                  </a:lnTo>
                  <a:lnTo>
                    <a:pt x="94223" y="55760"/>
                  </a:lnTo>
                  <a:lnTo>
                    <a:pt x="94450" y="56250"/>
                  </a:lnTo>
                  <a:lnTo>
                    <a:pt x="94677" y="56657"/>
                  </a:lnTo>
                  <a:lnTo>
                    <a:pt x="94941" y="56983"/>
                  </a:lnTo>
                  <a:lnTo>
                    <a:pt x="95130" y="57228"/>
                  </a:lnTo>
                  <a:lnTo>
                    <a:pt x="95130" y="59266"/>
                  </a:lnTo>
                  <a:lnTo>
                    <a:pt x="94337" y="59510"/>
                  </a:lnTo>
                  <a:lnTo>
                    <a:pt x="93694" y="59510"/>
                  </a:lnTo>
                  <a:lnTo>
                    <a:pt x="93429" y="59510"/>
                  </a:lnTo>
                  <a:lnTo>
                    <a:pt x="93203" y="59510"/>
                  </a:lnTo>
                  <a:lnTo>
                    <a:pt x="92900" y="59592"/>
                  </a:lnTo>
                  <a:lnTo>
                    <a:pt x="92636" y="59755"/>
                  </a:lnTo>
                  <a:lnTo>
                    <a:pt x="92787" y="60081"/>
                  </a:lnTo>
                  <a:lnTo>
                    <a:pt x="92938" y="60407"/>
                  </a:lnTo>
                  <a:lnTo>
                    <a:pt x="93165" y="60652"/>
                  </a:lnTo>
                  <a:lnTo>
                    <a:pt x="93392" y="60896"/>
                  </a:lnTo>
                  <a:lnTo>
                    <a:pt x="93845" y="61141"/>
                  </a:lnTo>
                  <a:lnTo>
                    <a:pt x="94148" y="61222"/>
                  </a:lnTo>
                  <a:lnTo>
                    <a:pt x="94185" y="61630"/>
                  </a:lnTo>
                  <a:lnTo>
                    <a:pt x="94223" y="61956"/>
                  </a:lnTo>
                  <a:lnTo>
                    <a:pt x="94299" y="62364"/>
                  </a:lnTo>
                  <a:lnTo>
                    <a:pt x="94450" y="62690"/>
                  </a:lnTo>
                  <a:lnTo>
                    <a:pt x="94677" y="63342"/>
                  </a:lnTo>
                  <a:lnTo>
                    <a:pt x="94903" y="63750"/>
                  </a:lnTo>
                  <a:lnTo>
                    <a:pt x="94488" y="64565"/>
                  </a:lnTo>
                  <a:lnTo>
                    <a:pt x="94072" y="65380"/>
                  </a:lnTo>
                  <a:lnTo>
                    <a:pt x="93732" y="66195"/>
                  </a:lnTo>
                  <a:lnTo>
                    <a:pt x="93392" y="67092"/>
                  </a:lnTo>
                  <a:lnTo>
                    <a:pt x="92825" y="68559"/>
                  </a:lnTo>
                  <a:lnTo>
                    <a:pt x="92258" y="70027"/>
                  </a:lnTo>
                  <a:lnTo>
                    <a:pt x="91993" y="70679"/>
                  </a:lnTo>
                  <a:lnTo>
                    <a:pt x="91653" y="71413"/>
                  </a:lnTo>
                  <a:lnTo>
                    <a:pt x="91313" y="72065"/>
                  </a:lnTo>
                  <a:lnTo>
                    <a:pt x="90935" y="72717"/>
                  </a:lnTo>
                  <a:lnTo>
                    <a:pt x="90519" y="73288"/>
                  </a:lnTo>
                  <a:lnTo>
                    <a:pt x="90028" y="73777"/>
                  </a:lnTo>
                  <a:lnTo>
                    <a:pt x="89499" y="74347"/>
                  </a:lnTo>
                  <a:lnTo>
                    <a:pt x="88856" y="74755"/>
                  </a:lnTo>
                  <a:lnTo>
                    <a:pt x="88667" y="74918"/>
                  </a:lnTo>
                  <a:lnTo>
                    <a:pt x="88403" y="75244"/>
                  </a:lnTo>
                  <a:lnTo>
                    <a:pt x="88138" y="75652"/>
                  </a:lnTo>
                  <a:lnTo>
                    <a:pt x="87836" y="76222"/>
                  </a:lnTo>
                  <a:lnTo>
                    <a:pt x="87193" y="77445"/>
                  </a:lnTo>
                  <a:lnTo>
                    <a:pt x="86513" y="78831"/>
                  </a:lnTo>
                  <a:lnTo>
                    <a:pt x="85833" y="80217"/>
                  </a:lnTo>
                  <a:lnTo>
                    <a:pt x="85228" y="81440"/>
                  </a:lnTo>
                  <a:lnTo>
                    <a:pt x="84963" y="82010"/>
                  </a:lnTo>
                  <a:lnTo>
                    <a:pt x="84737" y="82418"/>
                  </a:lnTo>
                  <a:lnTo>
                    <a:pt x="84510" y="82663"/>
                  </a:lnTo>
                  <a:lnTo>
                    <a:pt x="84359" y="82826"/>
                  </a:lnTo>
                  <a:lnTo>
                    <a:pt x="83451" y="83559"/>
                  </a:lnTo>
                  <a:lnTo>
                    <a:pt x="82620" y="84293"/>
                  </a:lnTo>
                  <a:lnTo>
                    <a:pt x="82204" y="84701"/>
                  </a:lnTo>
                  <a:lnTo>
                    <a:pt x="81826" y="85190"/>
                  </a:lnTo>
                  <a:lnTo>
                    <a:pt x="81486" y="85679"/>
                  </a:lnTo>
                  <a:lnTo>
                    <a:pt x="81146" y="86168"/>
                  </a:lnTo>
                  <a:lnTo>
                    <a:pt x="80881" y="86739"/>
                  </a:lnTo>
                  <a:lnTo>
                    <a:pt x="80617" y="87391"/>
                  </a:lnTo>
                  <a:lnTo>
                    <a:pt x="80352" y="88043"/>
                  </a:lnTo>
                  <a:lnTo>
                    <a:pt x="80201" y="88858"/>
                  </a:lnTo>
                  <a:lnTo>
                    <a:pt x="80050" y="89755"/>
                  </a:lnTo>
                  <a:lnTo>
                    <a:pt x="79899" y="90733"/>
                  </a:lnTo>
                  <a:lnTo>
                    <a:pt x="79861" y="91711"/>
                  </a:lnTo>
                  <a:lnTo>
                    <a:pt x="79823" y="92853"/>
                  </a:lnTo>
                  <a:lnTo>
                    <a:pt x="79823" y="93831"/>
                  </a:lnTo>
                  <a:lnTo>
                    <a:pt x="79823" y="95706"/>
                  </a:lnTo>
                  <a:lnTo>
                    <a:pt x="79823" y="97418"/>
                  </a:lnTo>
                  <a:lnTo>
                    <a:pt x="79823" y="98396"/>
                  </a:lnTo>
                  <a:lnTo>
                    <a:pt x="79899" y="99701"/>
                  </a:lnTo>
                  <a:lnTo>
                    <a:pt x="80050" y="101086"/>
                  </a:lnTo>
                  <a:lnTo>
                    <a:pt x="80125" y="101820"/>
                  </a:lnTo>
                  <a:lnTo>
                    <a:pt x="80163" y="102635"/>
                  </a:lnTo>
                  <a:lnTo>
                    <a:pt x="80163" y="103532"/>
                  </a:lnTo>
                  <a:lnTo>
                    <a:pt x="80088" y="104429"/>
                  </a:lnTo>
                  <a:lnTo>
                    <a:pt x="80579" y="109483"/>
                  </a:lnTo>
                  <a:lnTo>
                    <a:pt x="80352" y="112418"/>
                  </a:lnTo>
                  <a:lnTo>
                    <a:pt x="80050" y="115516"/>
                  </a:lnTo>
                  <a:lnTo>
                    <a:pt x="79823" y="116983"/>
                  </a:lnTo>
                  <a:lnTo>
                    <a:pt x="79559" y="118206"/>
                  </a:lnTo>
                  <a:lnTo>
                    <a:pt x="79483" y="118777"/>
                  </a:lnTo>
                  <a:lnTo>
                    <a:pt x="79370" y="119266"/>
                  </a:lnTo>
                  <a:lnTo>
                    <a:pt x="79218" y="119673"/>
                  </a:lnTo>
                  <a:lnTo>
                    <a:pt x="79067" y="120000"/>
                  </a:lnTo>
                  <a:lnTo>
                    <a:pt x="77820" y="120000"/>
                  </a:lnTo>
                  <a:lnTo>
                    <a:pt x="77782" y="119347"/>
                  </a:lnTo>
                  <a:lnTo>
                    <a:pt x="77744" y="118695"/>
                  </a:lnTo>
                  <a:lnTo>
                    <a:pt x="77669" y="118206"/>
                  </a:lnTo>
                  <a:lnTo>
                    <a:pt x="77593" y="117798"/>
                  </a:lnTo>
                  <a:lnTo>
                    <a:pt x="77366" y="117146"/>
                  </a:lnTo>
                  <a:lnTo>
                    <a:pt x="77102" y="116576"/>
                  </a:lnTo>
                  <a:lnTo>
                    <a:pt x="76837" y="116168"/>
                  </a:lnTo>
                  <a:lnTo>
                    <a:pt x="76686" y="115597"/>
                  </a:lnTo>
                  <a:lnTo>
                    <a:pt x="76573" y="115271"/>
                  </a:lnTo>
                  <a:lnTo>
                    <a:pt x="76535" y="114945"/>
                  </a:lnTo>
                  <a:lnTo>
                    <a:pt x="76535" y="114538"/>
                  </a:lnTo>
                  <a:lnTo>
                    <a:pt x="76573" y="113967"/>
                  </a:lnTo>
                  <a:lnTo>
                    <a:pt x="76573" y="111929"/>
                  </a:lnTo>
                  <a:lnTo>
                    <a:pt x="76422" y="111929"/>
                  </a:lnTo>
                  <a:lnTo>
                    <a:pt x="76308" y="111847"/>
                  </a:lnTo>
                  <a:lnTo>
                    <a:pt x="76157" y="111684"/>
                  </a:lnTo>
                  <a:lnTo>
                    <a:pt x="76044" y="111440"/>
                  </a:lnTo>
                  <a:lnTo>
                    <a:pt x="75855" y="110951"/>
                  </a:lnTo>
                  <a:lnTo>
                    <a:pt x="75666" y="110298"/>
                  </a:lnTo>
                  <a:lnTo>
                    <a:pt x="75514" y="109565"/>
                  </a:lnTo>
                  <a:lnTo>
                    <a:pt x="75401" y="108831"/>
                  </a:lnTo>
                  <a:lnTo>
                    <a:pt x="75325" y="108097"/>
                  </a:lnTo>
                  <a:lnTo>
                    <a:pt x="75288" y="107445"/>
                  </a:lnTo>
                  <a:lnTo>
                    <a:pt x="75288" y="105815"/>
                  </a:lnTo>
                  <a:lnTo>
                    <a:pt x="75288" y="104429"/>
                  </a:lnTo>
                  <a:lnTo>
                    <a:pt x="75288" y="103125"/>
                  </a:lnTo>
                  <a:lnTo>
                    <a:pt x="75288" y="101413"/>
                  </a:lnTo>
                  <a:lnTo>
                    <a:pt x="75250" y="100597"/>
                  </a:lnTo>
                  <a:lnTo>
                    <a:pt x="75174" y="99782"/>
                  </a:lnTo>
                  <a:lnTo>
                    <a:pt x="75023" y="98804"/>
                  </a:lnTo>
                  <a:lnTo>
                    <a:pt x="74759" y="97907"/>
                  </a:lnTo>
                  <a:lnTo>
                    <a:pt x="74607" y="97500"/>
                  </a:lnTo>
                  <a:lnTo>
                    <a:pt x="74418" y="97092"/>
                  </a:lnTo>
                  <a:lnTo>
                    <a:pt x="74229" y="96766"/>
                  </a:lnTo>
                  <a:lnTo>
                    <a:pt x="74040" y="96521"/>
                  </a:lnTo>
                  <a:lnTo>
                    <a:pt x="73814" y="96277"/>
                  </a:lnTo>
                  <a:lnTo>
                    <a:pt x="73587" y="96032"/>
                  </a:lnTo>
                  <a:lnTo>
                    <a:pt x="73322" y="95951"/>
                  </a:lnTo>
                  <a:lnTo>
                    <a:pt x="73058" y="95951"/>
                  </a:lnTo>
                  <a:lnTo>
                    <a:pt x="72491" y="95951"/>
                  </a:lnTo>
                  <a:lnTo>
                    <a:pt x="72037" y="95951"/>
                  </a:lnTo>
                  <a:lnTo>
                    <a:pt x="71697" y="95951"/>
                  </a:lnTo>
                  <a:lnTo>
                    <a:pt x="71584" y="95951"/>
                  </a:lnTo>
                  <a:lnTo>
                    <a:pt x="71055" y="95869"/>
                  </a:lnTo>
                  <a:lnTo>
                    <a:pt x="70639" y="95788"/>
                  </a:lnTo>
                  <a:lnTo>
                    <a:pt x="70185" y="95625"/>
                  </a:lnTo>
                  <a:lnTo>
                    <a:pt x="69732" y="95461"/>
                  </a:lnTo>
                  <a:lnTo>
                    <a:pt x="69240" y="95217"/>
                  </a:lnTo>
                  <a:lnTo>
                    <a:pt x="68711" y="95054"/>
                  </a:lnTo>
                  <a:lnTo>
                    <a:pt x="68182" y="94972"/>
                  </a:lnTo>
                  <a:lnTo>
                    <a:pt x="67540" y="94891"/>
                  </a:lnTo>
                  <a:lnTo>
                    <a:pt x="67011" y="94891"/>
                  </a:lnTo>
                  <a:lnTo>
                    <a:pt x="66595" y="94728"/>
                  </a:lnTo>
                  <a:lnTo>
                    <a:pt x="66255" y="94483"/>
                  </a:lnTo>
                  <a:lnTo>
                    <a:pt x="65952" y="94157"/>
                  </a:lnTo>
                  <a:lnTo>
                    <a:pt x="65688" y="93831"/>
                  </a:lnTo>
                  <a:lnTo>
                    <a:pt x="65423" y="93586"/>
                  </a:lnTo>
                  <a:lnTo>
                    <a:pt x="65083" y="93423"/>
                  </a:lnTo>
                  <a:lnTo>
                    <a:pt x="64743" y="93342"/>
                  </a:lnTo>
                  <a:lnTo>
                    <a:pt x="63798" y="93260"/>
                  </a:lnTo>
                  <a:lnTo>
                    <a:pt x="62475" y="93179"/>
                  </a:lnTo>
                  <a:lnTo>
                    <a:pt x="62135" y="93260"/>
                  </a:lnTo>
                  <a:lnTo>
                    <a:pt x="61833" y="93260"/>
                  </a:lnTo>
                  <a:lnTo>
                    <a:pt x="61530" y="93423"/>
                  </a:lnTo>
                  <a:lnTo>
                    <a:pt x="61266" y="93586"/>
                  </a:lnTo>
                  <a:lnTo>
                    <a:pt x="61077" y="93831"/>
                  </a:lnTo>
                  <a:lnTo>
                    <a:pt x="60888" y="94157"/>
                  </a:lnTo>
                  <a:lnTo>
                    <a:pt x="60774" y="94483"/>
                  </a:lnTo>
                  <a:lnTo>
                    <a:pt x="60737" y="94891"/>
                  </a:lnTo>
                  <a:lnTo>
                    <a:pt x="60774" y="95298"/>
                  </a:lnTo>
                  <a:lnTo>
                    <a:pt x="60774" y="95625"/>
                  </a:lnTo>
                  <a:lnTo>
                    <a:pt x="60850" y="95869"/>
                  </a:lnTo>
                  <a:lnTo>
                    <a:pt x="60888" y="96195"/>
                  </a:lnTo>
                  <a:lnTo>
                    <a:pt x="61077" y="96684"/>
                  </a:lnTo>
                  <a:lnTo>
                    <a:pt x="61266" y="97173"/>
                  </a:lnTo>
                  <a:lnTo>
                    <a:pt x="61492" y="97581"/>
                  </a:lnTo>
                  <a:lnTo>
                    <a:pt x="61681" y="98152"/>
                  </a:lnTo>
                  <a:lnTo>
                    <a:pt x="61908" y="98804"/>
                  </a:lnTo>
                  <a:lnTo>
                    <a:pt x="62022" y="99456"/>
                  </a:lnTo>
                  <a:lnTo>
                    <a:pt x="61530" y="99538"/>
                  </a:lnTo>
                  <a:lnTo>
                    <a:pt x="61039" y="99701"/>
                  </a:lnTo>
                  <a:lnTo>
                    <a:pt x="60510" y="99945"/>
                  </a:lnTo>
                  <a:lnTo>
                    <a:pt x="60056" y="100190"/>
                  </a:lnTo>
                  <a:lnTo>
                    <a:pt x="59603" y="100434"/>
                  </a:lnTo>
                  <a:lnTo>
                    <a:pt x="59149" y="100679"/>
                  </a:lnTo>
                  <a:lnTo>
                    <a:pt x="58771" y="100842"/>
                  </a:lnTo>
                  <a:lnTo>
                    <a:pt x="58507" y="100923"/>
                  </a:lnTo>
                  <a:lnTo>
                    <a:pt x="58355" y="100842"/>
                  </a:lnTo>
                  <a:lnTo>
                    <a:pt x="58166" y="100516"/>
                  </a:lnTo>
                  <a:lnTo>
                    <a:pt x="57940" y="100108"/>
                  </a:lnTo>
                  <a:lnTo>
                    <a:pt x="57751" y="99619"/>
                  </a:lnTo>
                  <a:lnTo>
                    <a:pt x="57297" y="98641"/>
                  </a:lnTo>
                  <a:lnTo>
                    <a:pt x="56995" y="97907"/>
                  </a:lnTo>
                  <a:lnTo>
                    <a:pt x="55710" y="98967"/>
                  </a:lnTo>
                  <a:lnTo>
                    <a:pt x="55483" y="98885"/>
                  </a:lnTo>
                  <a:lnTo>
                    <a:pt x="55218" y="98641"/>
                  </a:lnTo>
                  <a:lnTo>
                    <a:pt x="54954" y="98233"/>
                  </a:lnTo>
                  <a:lnTo>
                    <a:pt x="54727" y="97907"/>
                  </a:lnTo>
                  <a:lnTo>
                    <a:pt x="54462" y="97500"/>
                  </a:lnTo>
                  <a:lnTo>
                    <a:pt x="54274" y="97173"/>
                  </a:lnTo>
                  <a:lnTo>
                    <a:pt x="53971" y="97010"/>
                  </a:lnTo>
                  <a:lnTo>
                    <a:pt x="53707" y="96929"/>
                  </a:lnTo>
                  <a:lnTo>
                    <a:pt x="53140" y="97010"/>
                  </a:lnTo>
                  <a:lnTo>
                    <a:pt x="52535" y="97173"/>
                  </a:lnTo>
                  <a:lnTo>
                    <a:pt x="51855" y="97581"/>
                  </a:lnTo>
                  <a:lnTo>
                    <a:pt x="51174" y="98070"/>
                  </a:lnTo>
                  <a:lnTo>
                    <a:pt x="50532" y="98722"/>
                  </a:lnTo>
                  <a:lnTo>
                    <a:pt x="49814" y="99375"/>
                  </a:lnTo>
                  <a:lnTo>
                    <a:pt x="49171" y="100108"/>
                  </a:lnTo>
                  <a:lnTo>
                    <a:pt x="48491" y="100923"/>
                  </a:lnTo>
                  <a:lnTo>
                    <a:pt x="47811" y="101820"/>
                  </a:lnTo>
                  <a:lnTo>
                    <a:pt x="47168" y="102635"/>
                  </a:lnTo>
                  <a:lnTo>
                    <a:pt x="46525" y="103695"/>
                  </a:lnTo>
                  <a:lnTo>
                    <a:pt x="45996" y="104592"/>
                  </a:lnTo>
                  <a:lnTo>
                    <a:pt x="45467" y="105489"/>
                  </a:lnTo>
                  <a:lnTo>
                    <a:pt x="44976" y="106304"/>
                  </a:lnTo>
                  <a:lnTo>
                    <a:pt x="44560" y="107119"/>
                  </a:lnTo>
                  <a:lnTo>
                    <a:pt x="44182" y="108016"/>
                  </a:lnTo>
                  <a:lnTo>
                    <a:pt x="44069" y="108260"/>
                  </a:lnTo>
                  <a:lnTo>
                    <a:pt x="43955" y="108668"/>
                  </a:lnTo>
                  <a:lnTo>
                    <a:pt x="43918" y="108994"/>
                  </a:lnTo>
                  <a:lnTo>
                    <a:pt x="43880" y="109402"/>
                  </a:lnTo>
                  <a:lnTo>
                    <a:pt x="43880" y="110380"/>
                  </a:lnTo>
                  <a:lnTo>
                    <a:pt x="43880" y="111358"/>
                  </a:lnTo>
                  <a:lnTo>
                    <a:pt x="43880" y="112418"/>
                  </a:lnTo>
                  <a:lnTo>
                    <a:pt x="43842" y="113478"/>
                  </a:lnTo>
                  <a:lnTo>
                    <a:pt x="43804" y="114048"/>
                  </a:lnTo>
                  <a:lnTo>
                    <a:pt x="43729" y="114538"/>
                  </a:lnTo>
                  <a:lnTo>
                    <a:pt x="43577" y="115027"/>
                  </a:lnTo>
                  <a:lnTo>
                    <a:pt x="43426" y="115516"/>
                  </a:lnTo>
                  <a:lnTo>
                    <a:pt x="43199" y="115434"/>
                  </a:lnTo>
                  <a:lnTo>
                    <a:pt x="42935" y="115353"/>
                  </a:lnTo>
                  <a:lnTo>
                    <a:pt x="42670" y="115271"/>
                  </a:lnTo>
                  <a:lnTo>
                    <a:pt x="42481" y="115108"/>
                  </a:lnTo>
                  <a:lnTo>
                    <a:pt x="41990" y="114782"/>
                  </a:lnTo>
                  <a:lnTo>
                    <a:pt x="41574" y="114211"/>
                  </a:lnTo>
                  <a:lnTo>
                    <a:pt x="41196" y="113641"/>
                  </a:lnTo>
                  <a:lnTo>
                    <a:pt x="40894" y="112989"/>
                  </a:lnTo>
                  <a:lnTo>
                    <a:pt x="40818" y="112663"/>
                  </a:lnTo>
                  <a:lnTo>
                    <a:pt x="40743" y="112255"/>
                  </a:lnTo>
                  <a:lnTo>
                    <a:pt x="40705" y="111847"/>
                  </a:lnTo>
                  <a:lnTo>
                    <a:pt x="40667" y="111440"/>
                  </a:lnTo>
                  <a:lnTo>
                    <a:pt x="40667" y="110543"/>
                  </a:lnTo>
                  <a:lnTo>
                    <a:pt x="40592" y="109565"/>
                  </a:lnTo>
                  <a:lnTo>
                    <a:pt x="40516" y="108423"/>
                  </a:lnTo>
                  <a:lnTo>
                    <a:pt x="40440" y="107201"/>
                  </a:lnTo>
                  <a:lnTo>
                    <a:pt x="40289" y="105978"/>
                  </a:lnTo>
                  <a:lnTo>
                    <a:pt x="40100" y="104755"/>
                  </a:lnTo>
                  <a:lnTo>
                    <a:pt x="39949" y="103532"/>
                  </a:lnTo>
                  <a:lnTo>
                    <a:pt x="39722" y="102228"/>
                  </a:lnTo>
                  <a:lnTo>
                    <a:pt x="39458" y="101086"/>
                  </a:lnTo>
                  <a:lnTo>
                    <a:pt x="39193" y="100027"/>
                  </a:lnTo>
                  <a:lnTo>
                    <a:pt x="38853" y="99048"/>
                  </a:lnTo>
                  <a:lnTo>
                    <a:pt x="38551" y="98070"/>
                  </a:lnTo>
                  <a:lnTo>
                    <a:pt x="38362" y="97744"/>
                  </a:lnTo>
                  <a:lnTo>
                    <a:pt x="38173" y="97418"/>
                  </a:lnTo>
                  <a:lnTo>
                    <a:pt x="37984" y="97092"/>
                  </a:lnTo>
                  <a:lnTo>
                    <a:pt x="37795" y="96847"/>
                  </a:lnTo>
                  <a:lnTo>
                    <a:pt x="37568" y="96684"/>
                  </a:lnTo>
                  <a:lnTo>
                    <a:pt x="37341" y="96521"/>
                  </a:lnTo>
                  <a:lnTo>
                    <a:pt x="37114" y="96440"/>
                  </a:lnTo>
                  <a:lnTo>
                    <a:pt x="36925" y="96440"/>
                  </a:lnTo>
                  <a:lnTo>
                    <a:pt x="36434" y="96440"/>
                  </a:lnTo>
                  <a:lnTo>
                    <a:pt x="35943" y="96684"/>
                  </a:lnTo>
                  <a:lnTo>
                    <a:pt x="35527" y="97010"/>
                  </a:lnTo>
                  <a:lnTo>
                    <a:pt x="35187" y="97418"/>
                  </a:lnTo>
                  <a:lnTo>
                    <a:pt x="34998" y="97744"/>
                  </a:lnTo>
                  <a:lnTo>
                    <a:pt x="34847" y="97989"/>
                  </a:lnTo>
                  <a:lnTo>
                    <a:pt x="34733" y="98315"/>
                  </a:lnTo>
                  <a:lnTo>
                    <a:pt x="34582" y="98804"/>
                  </a:lnTo>
                  <a:lnTo>
                    <a:pt x="34507" y="99130"/>
                  </a:lnTo>
                  <a:lnTo>
                    <a:pt x="34431" y="99538"/>
                  </a:lnTo>
                  <a:lnTo>
                    <a:pt x="34393" y="100027"/>
                  </a:lnTo>
                  <a:lnTo>
                    <a:pt x="34393" y="100434"/>
                  </a:lnTo>
                  <a:lnTo>
                    <a:pt x="33373" y="100434"/>
                  </a:lnTo>
                  <a:lnTo>
                    <a:pt x="33184" y="100190"/>
                  </a:lnTo>
                  <a:lnTo>
                    <a:pt x="32957" y="99864"/>
                  </a:lnTo>
                  <a:lnTo>
                    <a:pt x="32768" y="99375"/>
                  </a:lnTo>
                  <a:lnTo>
                    <a:pt x="32541" y="98804"/>
                  </a:lnTo>
                  <a:lnTo>
                    <a:pt x="32125" y="97500"/>
                  </a:lnTo>
                  <a:lnTo>
                    <a:pt x="31710" y="96114"/>
                  </a:lnTo>
                  <a:lnTo>
                    <a:pt x="31370" y="94646"/>
                  </a:lnTo>
                  <a:lnTo>
                    <a:pt x="31029" y="93260"/>
                  </a:lnTo>
                  <a:lnTo>
                    <a:pt x="30765" y="92201"/>
                  </a:lnTo>
                  <a:lnTo>
                    <a:pt x="30614" y="91385"/>
                  </a:lnTo>
                  <a:lnTo>
                    <a:pt x="30425" y="91304"/>
                  </a:lnTo>
                  <a:lnTo>
                    <a:pt x="30274" y="91141"/>
                  </a:lnTo>
                  <a:lnTo>
                    <a:pt x="30160" y="90896"/>
                  </a:lnTo>
                  <a:lnTo>
                    <a:pt x="30009" y="90570"/>
                  </a:lnTo>
                  <a:lnTo>
                    <a:pt x="29820" y="89673"/>
                  </a:lnTo>
                  <a:lnTo>
                    <a:pt x="29555" y="88614"/>
                  </a:lnTo>
                  <a:lnTo>
                    <a:pt x="29442" y="88125"/>
                  </a:lnTo>
                  <a:lnTo>
                    <a:pt x="29291" y="87635"/>
                  </a:lnTo>
                  <a:lnTo>
                    <a:pt x="29102" y="87146"/>
                  </a:lnTo>
                  <a:lnTo>
                    <a:pt x="28913" y="86739"/>
                  </a:lnTo>
                  <a:lnTo>
                    <a:pt x="28611" y="86413"/>
                  </a:lnTo>
                  <a:lnTo>
                    <a:pt x="28308" y="86086"/>
                  </a:lnTo>
                  <a:lnTo>
                    <a:pt x="28006" y="85923"/>
                  </a:lnTo>
                  <a:lnTo>
                    <a:pt x="27628" y="85923"/>
                  </a:lnTo>
                  <a:lnTo>
                    <a:pt x="27137" y="85923"/>
                  </a:lnTo>
                  <a:lnTo>
                    <a:pt x="26683" y="86005"/>
                  </a:lnTo>
                  <a:lnTo>
                    <a:pt x="26305" y="86168"/>
                  </a:lnTo>
                  <a:lnTo>
                    <a:pt x="25965" y="86331"/>
                  </a:lnTo>
                  <a:lnTo>
                    <a:pt x="25322" y="86820"/>
                  </a:lnTo>
                  <a:lnTo>
                    <a:pt x="24793" y="87391"/>
                  </a:lnTo>
                  <a:lnTo>
                    <a:pt x="24264" y="87880"/>
                  </a:lnTo>
                  <a:lnTo>
                    <a:pt x="23584" y="88369"/>
                  </a:lnTo>
                  <a:lnTo>
                    <a:pt x="23244" y="88614"/>
                  </a:lnTo>
                  <a:lnTo>
                    <a:pt x="22828" y="88695"/>
                  </a:lnTo>
                  <a:lnTo>
                    <a:pt x="22337" y="88777"/>
                  </a:lnTo>
                  <a:lnTo>
                    <a:pt x="21807" y="88858"/>
                  </a:lnTo>
                  <a:lnTo>
                    <a:pt x="20976" y="88777"/>
                  </a:lnTo>
                  <a:lnTo>
                    <a:pt x="20144" y="88532"/>
                  </a:lnTo>
                  <a:lnTo>
                    <a:pt x="19426" y="88288"/>
                  </a:lnTo>
                  <a:lnTo>
                    <a:pt x="18746" y="87880"/>
                  </a:lnTo>
                  <a:lnTo>
                    <a:pt x="18066" y="87391"/>
                  </a:lnTo>
                  <a:lnTo>
                    <a:pt x="17461" y="86820"/>
                  </a:lnTo>
                  <a:lnTo>
                    <a:pt x="16818" y="86250"/>
                  </a:lnTo>
                  <a:lnTo>
                    <a:pt x="16251" y="85679"/>
                  </a:lnTo>
                  <a:lnTo>
                    <a:pt x="15685" y="85027"/>
                  </a:lnTo>
                  <a:lnTo>
                    <a:pt x="15042" y="84375"/>
                  </a:lnTo>
                  <a:lnTo>
                    <a:pt x="14475" y="83804"/>
                  </a:lnTo>
                  <a:lnTo>
                    <a:pt x="13833" y="83396"/>
                  </a:lnTo>
                  <a:lnTo>
                    <a:pt x="13228" y="82907"/>
                  </a:lnTo>
                  <a:lnTo>
                    <a:pt x="12510" y="82663"/>
                  </a:lnTo>
                  <a:lnTo>
                    <a:pt x="11792" y="82418"/>
                  </a:lnTo>
                  <a:lnTo>
                    <a:pt x="11036" y="82336"/>
                  </a:lnTo>
                  <a:lnTo>
                    <a:pt x="9940" y="82500"/>
                  </a:lnTo>
                  <a:lnTo>
                    <a:pt x="8844" y="82744"/>
                  </a:lnTo>
                  <a:lnTo>
                    <a:pt x="8314" y="82826"/>
                  </a:lnTo>
                  <a:lnTo>
                    <a:pt x="7748" y="82744"/>
                  </a:lnTo>
                  <a:lnTo>
                    <a:pt x="7143" y="82663"/>
                  </a:lnTo>
                  <a:lnTo>
                    <a:pt x="6500" y="82336"/>
                  </a:lnTo>
                  <a:lnTo>
                    <a:pt x="6538" y="81358"/>
                  </a:lnTo>
                  <a:lnTo>
                    <a:pt x="6614" y="80543"/>
                  </a:lnTo>
                  <a:lnTo>
                    <a:pt x="6614" y="80054"/>
                  </a:lnTo>
                  <a:lnTo>
                    <a:pt x="6614" y="79809"/>
                  </a:lnTo>
                  <a:lnTo>
                    <a:pt x="6576" y="79483"/>
                  </a:lnTo>
                  <a:lnTo>
                    <a:pt x="6500" y="79320"/>
                  </a:lnTo>
                  <a:lnTo>
                    <a:pt x="5329" y="77608"/>
                  </a:lnTo>
                  <a:lnTo>
                    <a:pt x="4044" y="75896"/>
                  </a:lnTo>
                  <a:lnTo>
                    <a:pt x="3666" y="75407"/>
                  </a:lnTo>
                  <a:lnTo>
                    <a:pt x="3325" y="75000"/>
                  </a:lnTo>
                  <a:lnTo>
                    <a:pt x="2985" y="74673"/>
                  </a:lnTo>
                  <a:lnTo>
                    <a:pt x="2607" y="74347"/>
                  </a:lnTo>
                  <a:lnTo>
                    <a:pt x="2229" y="74103"/>
                  </a:lnTo>
                  <a:lnTo>
                    <a:pt x="1814" y="73940"/>
                  </a:lnTo>
                  <a:lnTo>
                    <a:pt x="1398" y="73858"/>
                  </a:lnTo>
                  <a:lnTo>
                    <a:pt x="982" y="73777"/>
                  </a:lnTo>
                  <a:lnTo>
                    <a:pt x="1020" y="73288"/>
                  </a:lnTo>
                  <a:lnTo>
                    <a:pt x="1058" y="72798"/>
                  </a:lnTo>
                  <a:lnTo>
                    <a:pt x="1133" y="72391"/>
                  </a:lnTo>
                  <a:lnTo>
                    <a:pt x="1209" y="71983"/>
                  </a:lnTo>
                  <a:lnTo>
                    <a:pt x="1398" y="71250"/>
                  </a:lnTo>
                  <a:lnTo>
                    <a:pt x="1474" y="70760"/>
                  </a:lnTo>
                  <a:lnTo>
                    <a:pt x="1474" y="69130"/>
                  </a:lnTo>
                  <a:lnTo>
                    <a:pt x="1360" y="67336"/>
                  </a:lnTo>
                  <a:lnTo>
                    <a:pt x="1209" y="65298"/>
                  </a:lnTo>
                  <a:lnTo>
                    <a:pt x="1096" y="63342"/>
                  </a:lnTo>
                  <a:lnTo>
                    <a:pt x="907" y="61304"/>
                  </a:lnTo>
                  <a:lnTo>
                    <a:pt x="718" y="59429"/>
                  </a:lnTo>
                  <a:lnTo>
                    <a:pt x="604" y="57635"/>
                  </a:lnTo>
                  <a:lnTo>
                    <a:pt x="491" y="56250"/>
                  </a:lnTo>
                  <a:lnTo>
                    <a:pt x="642" y="56005"/>
                  </a:lnTo>
                  <a:lnTo>
                    <a:pt x="944" y="55434"/>
                  </a:lnTo>
                  <a:lnTo>
                    <a:pt x="1058" y="55027"/>
                  </a:lnTo>
                  <a:lnTo>
                    <a:pt x="1096" y="54538"/>
                  </a:lnTo>
                  <a:lnTo>
                    <a:pt x="1133" y="54293"/>
                  </a:lnTo>
                  <a:lnTo>
                    <a:pt x="1096" y="53967"/>
                  </a:lnTo>
                  <a:lnTo>
                    <a:pt x="1058" y="53641"/>
                  </a:lnTo>
                  <a:lnTo>
                    <a:pt x="982" y="53233"/>
                  </a:lnTo>
                  <a:lnTo>
                    <a:pt x="793" y="53641"/>
                  </a:lnTo>
                  <a:lnTo>
                    <a:pt x="604" y="54048"/>
                  </a:lnTo>
                  <a:lnTo>
                    <a:pt x="453" y="54538"/>
                  </a:lnTo>
                  <a:lnTo>
                    <a:pt x="226" y="55190"/>
                  </a:lnTo>
                  <a:lnTo>
                    <a:pt x="151" y="54782"/>
                  </a:lnTo>
                  <a:lnTo>
                    <a:pt x="113" y="54375"/>
                  </a:lnTo>
                  <a:lnTo>
                    <a:pt x="75" y="53804"/>
                  </a:lnTo>
                  <a:lnTo>
                    <a:pt x="37" y="53233"/>
                  </a:lnTo>
                  <a:lnTo>
                    <a:pt x="0" y="52092"/>
                  </a:lnTo>
                  <a:lnTo>
                    <a:pt x="0" y="51195"/>
                  </a:lnTo>
                  <a:lnTo>
                    <a:pt x="0" y="49239"/>
                  </a:lnTo>
                  <a:lnTo>
                    <a:pt x="75" y="47364"/>
                  </a:lnTo>
                  <a:lnTo>
                    <a:pt x="113" y="46467"/>
                  </a:lnTo>
                  <a:lnTo>
                    <a:pt x="188" y="45489"/>
                  </a:lnTo>
                  <a:lnTo>
                    <a:pt x="302" y="44429"/>
                  </a:lnTo>
                  <a:lnTo>
                    <a:pt x="491" y="43125"/>
                  </a:lnTo>
                  <a:lnTo>
                    <a:pt x="982" y="41902"/>
                  </a:lnTo>
                  <a:lnTo>
                    <a:pt x="1436" y="40679"/>
                  </a:lnTo>
                  <a:lnTo>
                    <a:pt x="1889" y="39293"/>
                  </a:lnTo>
                  <a:lnTo>
                    <a:pt x="2305" y="38070"/>
                  </a:lnTo>
                  <a:lnTo>
                    <a:pt x="3061" y="35380"/>
                  </a:lnTo>
                  <a:lnTo>
                    <a:pt x="3817" y="32690"/>
                  </a:lnTo>
                  <a:lnTo>
                    <a:pt x="4497" y="30000"/>
                  </a:lnTo>
                  <a:lnTo>
                    <a:pt x="5329" y="27391"/>
                  </a:lnTo>
                  <a:lnTo>
                    <a:pt x="5744" y="26168"/>
                  </a:lnTo>
                  <a:lnTo>
                    <a:pt x="6198" y="24864"/>
                  </a:lnTo>
                  <a:lnTo>
                    <a:pt x="6689" y="23722"/>
                  </a:lnTo>
                  <a:lnTo>
                    <a:pt x="7294" y="22581"/>
                  </a:lnTo>
                  <a:lnTo>
                    <a:pt x="7483" y="22092"/>
                  </a:lnTo>
                  <a:lnTo>
                    <a:pt x="7710" y="21603"/>
                  </a:lnTo>
                  <a:lnTo>
                    <a:pt x="7861" y="20951"/>
                  </a:lnTo>
                  <a:lnTo>
                    <a:pt x="8050" y="20380"/>
                  </a:lnTo>
                  <a:lnTo>
                    <a:pt x="8277" y="19076"/>
                  </a:lnTo>
                  <a:lnTo>
                    <a:pt x="8579" y="17771"/>
                  </a:lnTo>
                  <a:lnTo>
                    <a:pt x="8806" y="16304"/>
                  </a:lnTo>
                  <a:lnTo>
                    <a:pt x="9146" y="15000"/>
                  </a:lnTo>
                  <a:lnTo>
                    <a:pt x="9335" y="14347"/>
                  </a:lnTo>
                  <a:lnTo>
                    <a:pt x="9524" y="13777"/>
                  </a:lnTo>
                  <a:lnTo>
                    <a:pt x="9788" y="13125"/>
                  </a:lnTo>
                  <a:lnTo>
                    <a:pt x="10015" y="12554"/>
                  </a:lnTo>
                  <a:lnTo>
                    <a:pt x="10053" y="10679"/>
                  </a:lnTo>
                  <a:lnTo>
                    <a:pt x="10204" y="8885"/>
                  </a:lnTo>
                  <a:lnTo>
                    <a:pt x="10355" y="7255"/>
                  </a:lnTo>
                  <a:lnTo>
                    <a:pt x="10507" y="5951"/>
                  </a:lnTo>
                  <a:lnTo>
                    <a:pt x="11300" y="6032"/>
                  </a:lnTo>
                  <a:lnTo>
                    <a:pt x="12321" y="6277"/>
                  </a:lnTo>
                  <a:lnTo>
                    <a:pt x="13190" y="6440"/>
                  </a:lnTo>
                  <a:lnTo>
                    <a:pt x="13568" y="6521"/>
                  </a:lnTo>
                  <a:lnTo>
                    <a:pt x="13492" y="7418"/>
                  </a:lnTo>
                  <a:lnTo>
                    <a:pt x="13417" y="8315"/>
                  </a:lnTo>
                  <a:lnTo>
                    <a:pt x="13303" y="9130"/>
                  </a:lnTo>
                  <a:lnTo>
                    <a:pt x="13190" y="9864"/>
                  </a:lnTo>
                  <a:lnTo>
                    <a:pt x="13001" y="10597"/>
                  </a:lnTo>
                  <a:lnTo>
                    <a:pt x="12888" y="11250"/>
                  </a:lnTo>
                  <a:lnTo>
                    <a:pt x="12812" y="11902"/>
                  </a:lnTo>
                  <a:lnTo>
                    <a:pt x="12812" y="12554"/>
                  </a:lnTo>
                  <a:lnTo>
                    <a:pt x="12963" y="12472"/>
                  </a:lnTo>
                  <a:lnTo>
                    <a:pt x="13152" y="12228"/>
                  </a:lnTo>
                  <a:lnTo>
                    <a:pt x="13303" y="11983"/>
                  </a:lnTo>
                  <a:lnTo>
                    <a:pt x="13455" y="11739"/>
                  </a:lnTo>
                  <a:lnTo>
                    <a:pt x="13757" y="11168"/>
                  </a:lnTo>
                  <a:lnTo>
                    <a:pt x="14022" y="10516"/>
                  </a:lnTo>
                  <a:lnTo>
                    <a:pt x="14211" y="9782"/>
                  </a:lnTo>
                  <a:lnTo>
                    <a:pt x="14399" y="8967"/>
                  </a:lnTo>
                  <a:lnTo>
                    <a:pt x="14551" y="8070"/>
                  </a:lnTo>
                  <a:lnTo>
                    <a:pt x="14664" y="7092"/>
                  </a:lnTo>
                  <a:lnTo>
                    <a:pt x="14891" y="5380"/>
                  </a:lnTo>
                  <a:lnTo>
                    <a:pt x="14966" y="3913"/>
                  </a:lnTo>
                  <a:lnTo>
                    <a:pt x="15042" y="2853"/>
                  </a:lnTo>
                  <a:lnTo>
                    <a:pt x="15042" y="2445"/>
                  </a:lnTo>
                  <a:lnTo>
                    <a:pt x="69051" y="2445"/>
                  </a:lnTo>
                  <a:lnTo>
                    <a:pt x="68976" y="1711"/>
                  </a:lnTo>
                  <a:lnTo>
                    <a:pt x="68900" y="1059"/>
                  </a:lnTo>
                  <a:lnTo>
                    <a:pt x="68825" y="407"/>
                  </a:lnTo>
                  <a:lnTo>
                    <a:pt x="68787" y="0"/>
                  </a:lnTo>
                  <a:lnTo>
                    <a:pt x="69051" y="0"/>
                  </a:lnTo>
                  <a:lnTo>
                    <a:pt x="70034" y="0"/>
                  </a:lnTo>
                  <a:lnTo>
                    <a:pt x="70072" y="896"/>
                  </a:lnTo>
                  <a:lnTo>
                    <a:pt x="70148" y="1711"/>
                  </a:lnTo>
                  <a:lnTo>
                    <a:pt x="70337" y="2445"/>
                  </a:lnTo>
                  <a:lnTo>
                    <a:pt x="70525" y="3097"/>
                  </a:lnTo>
                  <a:lnTo>
                    <a:pt x="70790" y="3750"/>
                  </a:lnTo>
                  <a:lnTo>
                    <a:pt x="71092" y="4157"/>
                  </a:lnTo>
                  <a:lnTo>
                    <a:pt x="71281" y="4320"/>
                  </a:lnTo>
                  <a:lnTo>
                    <a:pt x="71433" y="4402"/>
                  </a:lnTo>
                  <a:lnTo>
                    <a:pt x="71622" y="4483"/>
                  </a:lnTo>
                  <a:lnTo>
                    <a:pt x="71811" y="4483"/>
                  </a:lnTo>
                  <a:lnTo>
                    <a:pt x="72188" y="4483"/>
                  </a:lnTo>
                  <a:lnTo>
                    <a:pt x="72793" y="4483"/>
                  </a:lnTo>
                  <a:lnTo>
                    <a:pt x="73133" y="4565"/>
                  </a:lnTo>
                  <a:lnTo>
                    <a:pt x="73474" y="4728"/>
                  </a:lnTo>
                  <a:lnTo>
                    <a:pt x="73776" y="4972"/>
                  </a:lnTo>
                  <a:lnTo>
                    <a:pt x="74003" y="5217"/>
                  </a:lnTo>
                  <a:lnTo>
                    <a:pt x="74267" y="5543"/>
                  </a:lnTo>
                  <a:lnTo>
                    <a:pt x="74532" y="5788"/>
                  </a:lnTo>
                  <a:lnTo>
                    <a:pt x="74796" y="5951"/>
                  </a:lnTo>
                  <a:lnTo>
                    <a:pt x="75061" y="5951"/>
                  </a:lnTo>
                  <a:lnTo>
                    <a:pt x="75288" y="5869"/>
                  </a:lnTo>
                  <a:lnTo>
                    <a:pt x="75552" y="5461"/>
                  </a:lnTo>
                  <a:lnTo>
                    <a:pt x="75703" y="5135"/>
                  </a:lnTo>
                  <a:lnTo>
                    <a:pt x="75817" y="4972"/>
                  </a:lnTo>
                  <a:lnTo>
                    <a:pt x="76157" y="5625"/>
                  </a:lnTo>
                  <a:lnTo>
                    <a:pt x="76497" y="6114"/>
                  </a:lnTo>
                  <a:lnTo>
                    <a:pt x="76913" y="6603"/>
                  </a:lnTo>
                  <a:lnTo>
                    <a:pt x="77329" y="7010"/>
                  </a:lnTo>
                  <a:lnTo>
                    <a:pt x="77026" y="7581"/>
                  </a:lnTo>
                  <a:lnTo>
                    <a:pt x="76762" y="8152"/>
                  </a:lnTo>
                  <a:lnTo>
                    <a:pt x="76384" y="8478"/>
                  </a:lnTo>
                  <a:lnTo>
                    <a:pt x="76006" y="8804"/>
                  </a:lnTo>
                  <a:lnTo>
                    <a:pt x="75174" y="9293"/>
                  </a:lnTo>
                  <a:lnTo>
                    <a:pt x="74343" y="9619"/>
                  </a:lnTo>
                  <a:lnTo>
                    <a:pt x="73927" y="9782"/>
                  </a:lnTo>
                  <a:lnTo>
                    <a:pt x="73549" y="9945"/>
                  </a:lnTo>
                  <a:lnTo>
                    <a:pt x="73209" y="10190"/>
                  </a:lnTo>
                  <a:lnTo>
                    <a:pt x="72907" y="10434"/>
                  </a:lnTo>
                  <a:lnTo>
                    <a:pt x="72642" y="10842"/>
                  </a:lnTo>
                  <a:lnTo>
                    <a:pt x="72491" y="11250"/>
                  </a:lnTo>
                  <a:lnTo>
                    <a:pt x="72415" y="11494"/>
                  </a:lnTo>
                  <a:lnTo>
                    <a:pt x="72340" y="11820"/>
                  </a:lnTo>
                  <a:lnTo>
                    <a:pt x="72302" y="12146"/>
                  </a:lnTo>
                  <a:lnTo>
                    <a:pt x="72302" y="12554"/>
                  </a:lnTo>
                  <a:lnTo>
                    <a:pt x="72793" y="12635"/>
                  </a:lnTo>
                  <a:lnTo>
                    <a:pt x="73209" y="12717"/>
                  </a:lnTo>
                  <a:lnTo>
                    <a:pt x="73549" y="12880"/>
                  </a:lnTo>
                  <a:lnTo>
                    <a:pt x="73851" y="13043"/>
                  </a:lnTo>
                  <a:lnTo>
                    <a:pt x="74154" y="13206"/>
                  </a:lnTo>
                  <a:lnTo>
                    <a:pt x="74418" y="13369"/>
                  </a:lnTo>
                  <a:lnTo>
                    <a:pt x="74721" y="13532"/>
                  </a:lnTo>
                  <a:lnTo>
                    <a:pt x="75061" y="13532"/>
                  </a:lnTo>
                  <a:lnTo>
                    <a:pt x="75439" y="13451"/>
                  </a:lnTo>
                  <a:lnTo>
                    <a:pt x="76006" y="13125"/>
                  </a:lnTo>
                  <a:lnTo>
                    <a:pt x="76648" y="12635"/>
                  </a:lnTo>
                  <a:lnTo>
                    <a:pt x="77366" y="11983"/>
                  </a:lnTo>
                  <a:lnTo>
                    <a:pt x="78122" y="11413"/>
                  </a:lnTo>
                  <a:lnTo>
                    <a:pt x="78878" y="11005"/>
                  </a:lnTo>
                  <a:lnTo>
                    <a:pt x="79521" y="10597"/>
                  </a:lnTo>
                  <a:lnTo>
                    <a:pt x="80088" y="10516"/>
                  </a:lnTo>
                  <a:lnTo>
                    <a:pt x="79710" y="11413"/>
                  </a:lnTo>
                  <a:lnTo>
                    <a:pt x="79407" y="11983"/>
                  </a:lnTo>
                  <a:lnTo>
                    <a:pt x="79256" y="12309"/>
                  </a:lnTo>
                  <a:lnTo>
                    <a:pt x="79143" y="12635"/>
                  </a:lnTo>
                  <a:lnTo>
                    <a:pt x="79105" y="13043"/>
                  </a:lnTo>
                  <a:lnTo>
                    <a:pt x="79067" y="13532"/>
                  </a:lnTo>
                  <a:lnTo>
                    <a:pt x="79445" y="13532"/>
                  </a:lnTo>
                  <a:lnTo>
                    <a:pt x="79823" y="13532"/>
                  </a:lnTo>
                  <a:lnTo>
                    <a:pt x="80163" y="13614"/>
                  </a:lnTo>
                  <a:lnTo>
                    <a:pt x="80806" y="13777"/>
                  </a:lnTo>
                  <a:lnTo>
                    <a:pt x="81751" y="14021"/>
                  </a:lnTo>
                  <a:lnTo>
                    <a:pt x="82809" y="14266"/>
                  </a:lnTo>
                  <a:lnTo>
                    <a:pt x="83943" y="14592"/>
                  </a:lnTo>
                  <a:lnTo>
                    <a:pt x="84963" y="14836"/>
                  </a:lnTo>
                  <a:lnTo>
                    <a:pt x="85795" y="15000"/>
                  </a:lnTo>
                  <a:lnTo>
                    <a:pt x="86399" y="15000"/>
                  </a:lnTo>
                  <a:lnTo>
                    <a:pt x="86324" y="15733"/>
                  </a:lnTo>
                  <a:lnTo>
                    <a:pt x="86248" y="16222"/>
                  </a:lnTo>
                  <a:lnTo>
                    <a:pt x="86135" y="16711"/>
                  </a:lnTo>
                  <a:lnTo>
                    <a:pt x="85984" y="17119"/>
                  </a:lnTo>
                  <a:lnTo>
                    <a:pt x="85757" y="17282"/>
                  </a:lnTo>
                  <a:lnTo>
                    <a:pt x="85492" y="17445"/>
                  </a:lnTo>
                  <a:lnTo>
                    <a:pt x="85228" y="17527"/>
                  </a:lnTo>
                  <a:lnTo>
                    <a:pt x="84850" y="17608"/>
                  </a:lnTo>
                  <a:lnTo>
                    <a:pt x="84585" y="17527"/>
                  </a:lnTo>
                  <a:lnTo>
                    <a:pt x="84396" y="17445"/>
                  </a:lnTo>
                  <a:lnTo>
                    <a:pt x="84207" y="17282"/>
                  </a:lnTo>
                  <a:lnTo>
                    <a:pt x="84094" y="17119"/>
                  </a:lnTo>
                  <a:lnTo>
                    <a:pt x="83981" y="16793"/>
                  </a:lnTo>
                  <a:lnTo>
                    <a:pt x="83792" y="16630"/>
                  </a:lnTo>
                  <a:lnTo>
                    <a:pt x="83603" y="16548"/>
                  </a:lnTo>
                  <a:lnTo>
                    <a:pt x="83338" y="16548"/>
                  </a:lnTo>
                  <a:lnTo>
                    <a:pt x="82922" y="16548"/>
                  </a:lnTo>
                  <a:lnTo>
                    <a:pt x="82582" y="16711"/>
                  </a:lnTo>
                  <a:lnTo>
                    <a:pt x="82204" y="17038"/>
                  </a:lnTo>
                  <a:lnTo>
                    <a:pt x="81864" y="17364"/>
                  </a:lnTo>
                  <a:lnTo>
                    <a:pt x="81222" y="18179"/>
                  </a:lnTo>
                  <a:lnTo>
                    <a:pt x="80692" y="19076"/>
                  </a:lnTo>
                  <a:lnTo>
                    <a:pt x="80163" y="19972"/>
                  </a:lnTo>
                  <a:lnTo>
                    <a:pt x="79672" y="20788"/>
                  </a:lnTo>
                  <a:lnTo>
                    <a:pt x="79370" y="21032"/>
                  </a:lnTo>
                  <a:lnTo>
                    <a:pt x="79105" y="21277"/>
                  </a:lnTo>
                  <a:lnTo>
                    <a:pt x="78878" y="21521"/>
                  </a:lnTo>
                  <a:lnTo>
                    <a:pt x="78576" y="21603"/>
                  </a:lnTo>
                  <a:lnTo>
                    <a:pt x="78349" y="21684"/>
                  </a:lnTo>
                  <a:lnTo>
                    <a:pt x="78160" y="21847"/>
                  </a:lnTo>
                  <a:lnTo>
                    <a:pt x="78085" y="22092"/>
                  </a:lnTo>
                  <a:lnTo>
                    <a:pt x="78009" y="22500"/>
                  </a:lnTo>
                  <a:lnTo>
                    <a:pt x="77971" y="23233"/>
                  </a:lnTo>
                  <a:lnTo>
                    <a:pt x="77820" y="24048"/>
                  </a:lnTo>
                  <a:lnTo>
                    <a:pt x="77707" y="24782"/>
                  </a:lnTo>
                  <a:lnTo>
                    <a:pt x="77593" y="25434"/>
                  </a:lnTo>
                  <a:lnTo>
                    <a:pt x="77404" y="26168"/>
                  </a:lnTo>
                  <a:lnTo>
                    <a:pt x="77215" y="26739"/>
                  </a:lnTo>
                  <a:lnTo>
                    <a:pt x="76800" y="27880"/>
                  </a:lnTo>
                  <a:lnTo>
                    <a:pt x="76384" y="28940"/>
                  </a:lnTo>
                  <a:lnTo>
                    <a:pt x="76157" y="29510"/>
                  </a:lnTo>
                  <a:lnTo>
                    <a:pt x="75968" y="30081"/>
                  </a:lnTo>
                  <a:lnTo>
                    <a:pt x="75817" y="30815"/>
                  </a:lnTo>
                  <a:lnTo>
                    <a:pt x="75628" y="31467"/>
                  </a:lnTo>
                  <a:lnTo>
                    <a:pt x="75514" y="32119"/>
                  </a:lnTo>
                  <a:lnTo>
                    <a:pt x="75401" y="32934"/>
                  </a:lnTo>
                  <a:lnTo>
                    <a:pt x="75325" y="33750"/>
                  </a:lnTo>
                  <a:lnTo>
                    <a:pt x="75288" y="34565"/>
                  </a:lnTo>
                  <a:lnTo>
                    <a:pt x="75325" y="35217"/>
                  </a:lnTo>
                  <a:lnTo>
                    <a:pt x="75477" y="35706"/>
                  </a:lnTo>
                  <a:lnTo>
                    <a:pt x="75628" y="36114"/>
                  </a:lnTo>
                  <a:lnTo>
                    <a:pt x="75855" y="36440"/>
                  </a:lnTo>
                  <a:lnTo>
                    <a:pt x="76044" y="36766"/>
                  </a:lnTo>
                  <a:lnTo>
                    <a:pt x="76270" y="36929"/>
                  </a:lnTo>
                  <a:lnTo>
                    <a:pt x="76422" y="37092"/>
                  </a:lnTo>
                  <a:lnTo>
                    <a:pt x="76573" y="37173"/>
                  </a:lnTo>
                  <a:lnTo>
                    <a:pt x="76800" y="37092"/>
                  </a:lnTo>
                  <a:lnTo>
                    <a:pt x="76988" y="37010"/>
                  </a:lnTo>
                  <a:lnTo>
                    <a:pt x="77215" y="36929"/>
                  </a:lnTo>
                  <a:lnTo>
                    <a:pt x="77366" y="36766"/>
                  </a:lnTo>
                  <a:lnTo>
                    <a:pt x="77555" y="36521"/>
                  </a:lnTo>
                  <a:lnTo>
                    <a:pt x="77707" y="36277"/>
                  </a:lnTo>
                  <a:lnTo>
                    <a:pt x="77858" y="35951"/>
                  </a:lnTo>
                  <a:lnTo>
                    <a:pt x="78009" y="35625"/>
                  </a:lnTo>
                  <a:lnTo>
                    <a:pt x="78236" y="34809"/>
                  </a:lnTo>
                  <a:lnTo>
                    <a:pt x="78462" y="33994"/>
                  </a:lnTo>
                  <a:lnTo>
                    <a:pt x="78614" y="33016"/>
                  </a:lnTo>
                  <a:lnTo>
                    <a:pt x="78803" y="32038"/>
                  </a:lnTo>
                  <a:lnTo>
                    <a:pt x="79067" y="30000"/>
                  </a:lnTo>
                  <a:lnTo>
                    <a:pt x="79370" y="28043"/>
                  </a:lnTo>
                  <a:lnTo>
                    <a:pt x="79483" y="27146"/>
                  </a:lnTo>
                  <a:lnTo>
                    <a:pt x="79672" y="26331"/>
                  </a:lnTo>
                  <a:lnTo>
                    <a:pt x="79861" y="25597"/>
                  </a:lnTo>
                  <a:lnTo>
                    <a:pt x="80088" y="25027"/>
                  </a:lnTo>
                  <a:lnTo>
                    <a:pt x="80692" y="24048"/>
                  </a:lnTo>
                  <a:lnTo>
                    <a:pt x="81335" y="23070"/>
                  </a:lnTo>
                  <a:lnTo>
                    <a:pt x="81977" y="22255"/>
                  </a:lnTo>
                  <a:lnTo>
                    <a:pt x="82696" y="21358"/>
                  </a:lnTo>
                  <a:lnTo>
                    <a:pt x="83338" y="20543"/>
                  </a:lnTo>
                  <a:lnTo>
                    <a:pt x="84018" y="19809"/>
                  </a:lnTo>
                  <a:lnTo>
                    <a:pt x="84585" y="18994"/>
                  </a:lnTo>
                  <a:lnTo>
                    <a:pt x="85077" y="18097"/>
                  </a:lnTo>
                  <a:lnTo>
                    <a:pt x="85644" y="19320"/>
                  </a:lnTo>
                  <a:lnTo>
                    <a:pt x="86097" y="20298"/>
                  </a:lnTo>
                  <a:lnTo>
                    <a:pt x="86286" y="20788"/>
                  </a:lnTo>
                  <a:lnTo>
                    <a:pt x="86475" y="21277"/>
                  </a:lnTo>
                  <a:lnTo>
                    <a:pt x="86664" y="21929"/>
                  </a:lnTo>
                  <a:lnTo>
                    <a:pt x="86891" y="22581"/>
                  </a:lnTo>
                  <a:lnTo>
                    <a:pt x="86513" y="23152"/>
                  </a:lnTo>
                  <a:lnTo>
                    <a:pt x="86211" y="23641"/>
                  </a:lnTo>
                  <a:lnTo>
                    <a:pt x="85908" y="24130"/>
                  </a:lnTo>
                  <a:lnTo>
                    <a:pt x="85681" y="24701"/>
                  </a:lnTo>
                  <a:lnTo>
                    <a:pt x="85417" y="25271"/>
                  </a:lnTo>
                  <a:lnTo>
                    <a:pt x="85228" y="25923"/>
                  </a:lnTo>
                  <a:lnTo>
                    <a:pt x="85039" y="26739"/>
                  </a:lnTo>
                  <a:lnTo>
                    <a:pt x="84850" y="27635"/>
                  </a:lnTo>
                  <a:lnTo>
                    <a:pt x="85379" y="27554"/>
                  </a:lnTo>
                  <a:lnTo>
                    <a:pt x="85833" y="27391"/>
                  </a:lnTo>
                  <a:lnTo>
                    <a:pt x="86324" y="27228"/>
                  </a:lnTo>
                  <a:lnTo>
                    <a:pt x="86891" y="27146"/>
                  </a:lnTo>
                  <a:lnTo>
                    <a:pt x="86891" y="28288"/>
                  </a:lnTo>
                  <a:lnTo>
                    <a:pt x="86891" y="29592"/>
                  </a:lnTo>
                  <a:lnTo>
                    <a:pt x="86891" y="30978"/>
                  </a:lnTo>
                  <a:lnTo>
                    <a:pt x="86891" y="32119"/>
                  </a:lnTo>
                  <a:lnTo>
                    <a:pt x="86664" y="32527"/>
                  </a:lnTo>
                  <a:lnTo>
                    <a:pt x="86475" y="32934"/>
                  </a:lnTo>
                  <a:lnTo>
                    <a:pt x="86211" y="33505"/>
                  </a:lnTo>
                  <a:lnTo>
                    <a:pt x="86022" y="34076"/>
                  </a:lnTo>
                  <a:lnTo>
                    <a:pt x="85039" y="34728"/>
                  </a:lnTo>
                  <a:lnTo>
                    <a:pt x="84207" y="35461"/>
                  </a:lnTo>
                  <a:lnTo>
                    <a:pt x="83867" y="35788"/>
                  </a:lnTo>
                  <a:lnTo>
                    <a:pt x="83603" y="36114"/>
                  </a:lnTo>
                  <a:lnTo>
                    <a:pt x="83376" y="36358"/>
                  </a:lnTo>
                  <a:lnTo>
                    <a:pt x="83338" y="36684"/>
                  </a:lnTo>
                  <a:lnTo>
                    <a:pt x="83338" y="36847"/>
                  </a:lnTo>
                  <a:lnTo>
                    <a:pt x="83376" y="37010"/>
                  </a:lnTo>
                  <a:lnTo>
                    <a:pt x="83489" y="37173"/>
                  </a:lnTo>
                  <a:lnTo>
                    <a:pt x="83603" y="37336"/>
                  </a:lnTo>
                  <a:lnTo>
                    <a:pt x="83867" y="37744"/>
                  </a:lnTo>
                  <a:lnTo>
                    <a:pt x="84170" y="37989"/>
                  </a:lnTo>
                  <a:lnTo>
                    <a:pt x="84510" y="38233"/>
                  </a:lnTo>
                  <a:lnTo>
                    <a:pt x="84850" y="38478"/>
                  </a:lnTo>
                  <a:lnTo>
                    <a:pt x="85152" y="38559"/>
                  </a:lnTo>
                  <a:lnTo>
                    <a:pt x="85341" y="38641"/>
                  </a:lnTo>
                  <a:lnTo>
                    <a:pt x="85606" y="38559"/>
                  </a:lnTo>
                  <a:lnTo>
                    <a:pt x="85908" y="38478"/>
                  </a:lnTo>
                  <a:lnTo>
                    <a:pt x="86286" y="38233"/>
                  </a:lnTo>
                  <a:lnTo>
                    <a:pt x="86664" y="37989"/>
                  </a:lnTo>
                  <a:lnTo>
                    <a:pt x="87571" y="37255"/>
                  </a:lnTo>
                  <a:lnTo>
                    <a:pt x="88554" y="36440"/>
                  </a:lnTo>
                  <a:lnTo>
                    <a:pt x="89537" y="35543"/>
                  </a:lnTo>
                  <a:lnTo>
                    <a:pt x="90444" y="34646"/>
                  </a:lnTo>
                  <a:lnTo>
                    <a:pt x="91275" y="33831"/>
                  </a:lnTo>
                  <a:lnTo>
                    <a:pt x="91955" y="33260"/>
                  </a:lnTo>
                  <a:lnTo>
                    <a:pt x="92182" y="33179"/>
                  </a:lnTo>
                  <a:lnTo>
                    <a:pt x="92447" y="33016"/>
                  </a:lnTo>
                  <a:lnTo>
                    <a:pt x="92674" y="32853"/>
                  </a:lnTo>
                  <a:lnTo>
                    <a:pt x="92900" y="32608"/>
                  </a:lnTo>
                  <a:lnTo>
                    <a:pt x="95622" y="31141"/>
                  </a:lnTo>
                  <a:lnTo>
                    <a:pt x="96151" y="30978"/>
                  </a:lnTo>
                  <a:lnTo>
                    <a:pt x="96642" y="30815"/>
                  </a:lnTo>
                  <a:lnTo>
                    <a:pt x="97133" y="30407"/>
                  </a:lnTo>
                  <a:lnTo>
                    <a:pt x="97625" y="30081"/>
                  </a:lnTo>
                  <a:lnTo>
                    <a:pt x="98154" y="29673"/>
                  </a:lnTo>
                  <a:lnTo>
                    <a:pt x="98683" y="29103"/>
                  </a:lnTo>
                  <a:lnTo>
                    <a:pt x="99212" y="28532"/>
                  </a:lnTo>
                  <a:lnTo>
                    <a:pt x="99703" y="27880"/>
                  </a:lnTo>
                  <a:lnTo>
                    <a:pt x="100195" y="27228"/>
                  </a:lnTo>
                  <a:lnTo>
                    <a:pt x="100686" y="26413"/>
                  </a:lnTo>
                  <a:lnTo>
                    <a:pt x="101140" y="25516"/>
                  </a:lnTo>
                  <a:lnTo>
                    <a:pt x="101631" y="24701"/>
                  </a:lnTo>
                  <a:lnTo>
                    <a:pt x="102085" y="23722"/>
                  </a:lnTo>
                  <a:lnTo>
                    <a:pt x="102425" y="22744"/>
                  </a:lnTo>
                  <a:lnTo>
                    <a:pt x="102840" y="21684"/>
                  </a:lnTo>
                  <a:lnTo>
                    <a:pt x="103181" y="20543"/>
                  </a:lnTo>
                  <a:lnTo>
                    <a:pt x="106469" y="20543"/>
                  </a:lnTo>
                  <a:lnTo>
                    <a:pt x="107716" y="20217"/>
                  </a:lnTo>
                  <a:lnTo>
                    <a:pt x="108850" y="20054"/>
                  </a:lnTo>
                  <a:lnTo>
                    <a:pt x="109833" y="19891"/>
                  </a:lnTo>
                  <a:lnTo>
                    <a:pt x="110777" y="19646"/>
                  </a:lnTo>
                  <a:lnTo>
                    <a:pt x="111193" y="19483"/>
                  </a:lnTo>
                  <a:lnTo>
                    <a:pt x="111647" y="19320"/>
                  </a:lnTo>
                  <a:lnTo>
                    <a:pt x="112062" y="19076"/>
                  </a:lnTo>
                  <a:lnTo>
                    <a:pt x="112440" y="18750"/>
                  </a:lnTo>
                  <a:lnTo>
                    <a:pt x="112856" y="18342"/>
                  </a:lnTo>
                  <a:lnTo>
                    <a:pt x="113234" y="17853"/>
                  </a:lnTo>
                  <a:lnTo>
                    <a:pt x="113612" y="17282"/>
                  </a:lnTo>
                  <a:lnTo>
                    <a:pt x="113990" y="16548"/>
                  </a:lnTo>
                  <a:lnTo>
                    <a:pt x="114444" y="15489"/>
                  </a:lnTo>
                  <a:lnTo>
                    <a:pt x="114822" y="14429"/>
                  </a:lnTo>
                  <a:lnTo>
                    <a:pt x="115199" y="13206"/>
                  </a:lnTo>
                  <a:lnTo>
                    <a:pt x="115615" y="12065"/>
                  </a:lnTo>
                  <a:lnTo>
                    <a:pt x="115804" y="11576"/>
                  </a:lnTo>
                  <a:lnTo>
                    <a:pt x="116031" y="11086"/>
                  </a:lnTo>
                  <a:lnTo>
                    <a:pt x="116220" y="10597"/>
                  </a:lnTo>
                  <a:lnTo>
                    <a:pt x="116485" y="10271"/>
                  </a:lnTo>
                  <a:lnTo>
                    <a:pt x="116749" y="9945"/>
                  </a:lnTo>
                  <a:lnTo>
                    <a:pt x="117051" y="9701"/>
                  </a:lnTo>
                  <a:lnTo>
                    <a:pt x="117392" y="9538"/>
                  </a:lnTo>
                  <a:lnTo>
                    <a:pt x="117770" y="9538"/>
                  </a:lnTo>
                  <a:lnTo>
                    <a:pt x="118525" y="9619"/>
                  </a:lnTo>
                  <a:lnTo>
                    <a:pt x="119168" y="9701"/>
                  </a:lnTo>
                  <a:lnTo>
                    <a:pt x="119433" y="9782"/>
                  </a:lnTo>
                  <a:lnTo>
                    <a:pt x="119622" y="9701"/>
                  </a:lnTo>
                  <a:lnTo>
                    <a:pt x="119848" y="9701"/>
                  </a:lnTo>
                  <a:lnTo>
                    <a:pt x="119999" y="9538"/>
                  </a:lnTo>
                  <a:lnTo>
                    <a:pt x="119999" y="10190"/>
                  </a:lnTo>
                  <a:lnTo>
                    <a:pt x="119886" y="10923"/>
                  </a:lnTo>
                  <a:lnTo>
                    <a:pt x="119735" y="11739"/>
                  </a:lnTo>
                  <a:lnTo>
                    <a:pt x="119584" y="12717"/>
                  </a:lnTo>
                  <a:lnTo>
                    <a:pt x="119433" y="13451"/>
                  </a:lnTo>
                  <a:lnTo>
                    <a:pt x="119244" y="14184"/>
                  </a:lnTo>
                  <a:lnTo>
                    <a:pt x="119130" y="14755"/>
                  </a:lnTo>
                  <a:lnTo>
                    <a:pt x="119017" y="15000"/>
                  </a:lnTo>
                  <a:lnTo>
                    <a:pt x="119017" y="20543"/>
                  </a:lnTo>
                  <a:lnTo>
                    <a:pt x="119244" y="21032"/>
                  </a:lnTo>
                </a:path>
              </a:pathLst>
            </a:custGeom>
            <a:solidFill>
              <a:schemeClr val="accent3">
                <a:lumMod val="60000"/>
                <a:lumOff val="40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3" name="Shape 103"/>
            <p:cNvSpPr/>
            <p:nvPr/>
          </p:nvSpPr>
          <p:spPr>
            <a:xfrm>
              <a:off x="530512" y="3926166"/>
              <a:ext cx="147277" cy="256013"/>
            </a:xfrm>
            <a:custGeom>
              <a:avLst/>
              <a:gdLst/>
              <a:ahLst/>
              <a:cxnLst/>
              <a:rect l="0" t="0" r="0" b="0"/>
              <a:pathLst>
                <a:path w="120000" h="120000" extrusionOk="0">
                  <a:moveTo>
                    <a:pt x="98571" y="27553"/>
                  </a:moveTo>
                  <a:lnTo>
                    <a:pt x="96734" y="28191"/>
                  </a:lnTo>
                  <a:lnTo>
                    <a:pt x="95051" y="28723"/>
                  </a:lnTo>
                  <a:lnTo>
                    <a:pt x="93520" y="29042"/>
                  </a:lnTo>
                  <a:lnTo>
                    <a:pt x="92142" y="29255"/>
                  </a:lnTo>
                  <a:lnTo>
                    <a:pt x="89234" y="29468"/>
                  </a:lnTo>
                  <a:lnTo>
                    <a:pt x="86326" y="29574"/>
                  </a:lnTo>
                  <a:lnTo>
                    <a:pt x="85714" y="29574"/>
                  </a:lnTo>
                  <a:lnTo>
                    <a:pt x="85255" y="29787"/>
                  </a:lnTo>
                  <a:lnTo>
                    <a:pt x="84795" y="30212"/>
                  </a:lnTo>
                  <a:lnTo>
                    <a:pt x="84489" y="30531"/>
                  </a:lnTo>
                  <a:lnTo>
                    <a:pt x="84030" y="31382"/>
                  </a:lnTo>
                  <a:lnTo>
                    <a:pt x="83418" y="32127"/>
                  </a:lnTo>
                  <a:lnTo>
                    <a:pt x="80969" y="33829"/>
                  </a:lnTo>
                  <a:lnTo>
                    <a:pt x="78826" y="35638"/>
                  </a:lnTo>
                  <a:lnTo>
                    <a:pt x="76836" y="37659"/>
                  </a:lnTo>
                  <a:lnTo>
                    <a:pt x="75000" y="40000"/>
                  </a:lnTo>
                  <a:lnTo>
                    <a:pt x="74081" y="41170"/>
                  </a:lnTo>
                  <a:lnTo>
                    <a:pt x="73469" y="42340"/>
                  </a:lnTo>
                  <a:lnTo>
                    <a:pt x="72704" y="43617"/>
                  </a:lnTo>
                  <a:lnTo>
                    <a:pt x="72091" y="44893"/>
                  </a:lnTo>
                  <a:lnTo>
                    <a:pt x="71785" y="46170"/>
                  </a:lnTo>
                  <a:lnTo>
                    <a:pt x="71479" y="47340"/>
                  </a:lnTo>
                  <a:lnTo>
                    <a:pt x="71173" y="48617"/>
                  </a:lnTo>
                  <a:lnTo>
                    <a:pt x="71020" y="49787"/>
                  </a:lnTo>
                  <a:lnTo>
                    <a:pt x="71173" y="50851"/>
                  </a:lnTo>
                  <a:lnTo>
                    <a:pt x="71632" y="51914"/>
                  </a:lnTo>
                  <a:lnTo>
                    <a:pt x="72091" y="52978"/>
                  </a:lnTo>
                  <a:lnTo>
                    <a:pt x="72704" y="54255"/>
                  </a:lnTo>
                  <a:lnTo>
                    <a:pt x="73622" y="55531"/>
                  </a:lnTo>
                  <a:lnTo>
                    <a:pt x="74387" y="56914"/>
                  </a:lnTo>
                  <a:lnTo>
                    <a:pt x="75612" y="58191"/>
                  </a:lnTo>
                  <a:lnTo>
                    <a:pt x="76836" y="59468"/>
                  </a:lnTo>
                  <a:lnTo>
                    <a:pt x="78061" y="60638"/>
                  </a:lnTo>
                  <a:lnTo>
                    <a:pt x="79591" y="61808"/>
                  </a:lnTo>
                  <a:lnTo>
                    <a:pt x="81122" y="62872"/>
                  </a:lnTo>
                  <a:lnTo>
                    <a:pt x="82653" y="63829"/>
                  </a:lnTo>
                  <a:lnTo>
                    <a:pt x="84336" y="64574"/>
                  </a:lnTo>
                  <a:lnTo>
                    <a:pt x="86020" y="65106"/>
                  </a:lnTo>
                  <a:lnTo>
                    <a:pt x="86938" y="65319"/>
                  </a:lnTo>
                  <a:lnTo>
                    <a:pt x="87704" y="65425"/>
                  </a:lnTo>
                  <a:lnTo>
                    <a:pt x="88622" y="65531"/>
                  </a:lnTo>
                  <a:lnTo>
                    <a:pt x="89387" y="65531"/>
                  </a:lnTo>
                  <a:lnTo>
                    <a:pt x="90918" y="65425"/>
                  </a:lnTo>
                  <a:lnTo>
                    <a:pt x="92142" y="65212"/>
                  </a:lnTo>
                  <a:lnTo>
                    <a:pt x="93367" y="64787"/>
                  </a:lnTo>
                  <a:lnTo>
                    <a:pt x="94438" y="64255"/>
                  </a:lnTo>
                  <a:lnTo>
                    <a:pt x="95663" y="63829"/>
                  </a:lnTo>
                  <a:lnTo>
                    <a:pt x="96734" y="63404"/>
                  </a:lnTo>
                  <a:lnTo>
                    <a:pt x="98112" y="63085"/>
                  </a:lnTo>
                  <a:lnTo>
                    <a:pt x="99642" y="62978"/>
                  </a:lnTo>
                  <a:lnTo>
                    <a:pt x="99948" y="65319"/>
                  </a:lnTo>
                  <a:lnTo>
                    <a:pt x="100102" y="68617"/>
                  </a:lnTo>
                  <a:lnTo>
                    <a:pt x="100102" y="69468"/>
                  </a:lnTo>
                  <a:lnTo>
                    <a:pt x="100255" y="70212"/>
                  </a:lnTo>
                  <a:lnTo>
                    <a:pt x="100714" y="70957"/>
                  </a:lnTo>
                  <a:lnTo>
                    <a:pt x="101020" y="71489"/>
                  </a:lnTo>
                  <a:lnTo>
                    <a:pt x="101479" y="72021"/>
                  </a:lnTo>
                  <a:lnTo>
                    <a:pt x="101938" y="72446"/>
                  </a:lnTo>
                  <a:lnTo>
                    <a:pt x="102857" y="72659"/>
                  </a:lnTo>
                  <a:lnTo>
                    <a:pt x="103622" y="72765"/>
                  </a:lnTo>
                  <a:lnTo>
                    <a:pt x="105153" y="72765"/>
                  </a:lnTo>
                  <a:lnTo>
                    <a:pt x="106683" y="72765"/>
                  </a:lnTo>
                  <a:lnTo>
                    <a:pt x="107602" y="72765"/>
                  </a:lnTo>
                  <a:lnTo>
                    <a:pt x="108367" y="72872"/>
                  </a:lnTo>
                  <a:lnTo>
                    <a:pt x="109285" y="73085"/>
                  </a:lnTo>
                  <a:lnTo>
                    <a:pt x="110204" y="73297"/>
                  </a:lnTo>
                  <a:lnTo>
                    <a:pt x="111122" y="73617"/>
                  </a:lnTo>
                  <a:lnTo>
                    <a:pt x="112040" y="74042"/>
                  </a:lnTo>
                  <a:lnTo>
                    <a:pt x="112959" y="74574"/>
                  </a:lnTo>
                  <a:lnTo>
                    <a:pt x="113724" y="75106"/>
                  </a:lnTo>
                  <a:lnTo>
                    <a:pt x="114642" y="75744"/>
                  </a:lnTo>
                  <a:lnTo>
                    <a:pt x="115408" y="76276"/>
                  </a:lnTo>
                  <a:lnTo>
                    <a:pt x="116173" y="77021"/>
                  </a:lnTo>
                  <a:lnTo>
                    <a:pt x="116785" y="77765"/>
                  </a:lnTo>
                  <a:lnTo>
                    <a:pt x="117091" y="78510"/>
                  </a:lnTo>
                  <a:lnTo>
                    <a:pt x="117704" y="79361"/>
                  </a:lnTo>
                  <a:lnTo>
                    <a:pt x="117857" y="80425"/>
                  </a:lnTo>
                  <a:lnTo>
                    <a:pt x="118010" y="81382"/>
                  </a:lnTo>
                  <a:lnTo>
                    <a:pt x="117857" y="82234"/>
                  </a:lnTo>
                  <a:lnTo>
                    <a:pt x="117704" y="82872"/>
                  </a:lnTo>
                  <a:lnTo>
                    <a:pt x="117244" y="83404"/>
                  </a:lnTo>
                  <a:lnTo>
                    <a:pt x="116938" y="83723"/>
                  </a:lnTo>
                  <a:lnTo>
                    <a:pt x="116479" y="84042"/>
                  </a:lnTo>
                  <a:lnTo>
                    <a:pt x="116173" y="84468"/>
                  </a:lnTo>
                  <a:lnTo>
                    <a:pt x="116020" y="84787"/>
                  </a:lnTo>
                  <a:lnTo>
                    <a:pt x="116020" y="85212"/>
                  </a:lnTo>
                  <a:lnTo>
                    <a:pt x="116020" y="86063"/>
                  </a:lnTo>
                  <a:lnTo>
                    <a:pt x="116173" y="87021"/>
                  </a:lnTo>
                  <a:lnTo>
                    <a:pt x="116326" y="87765"/>
                  </a:lnTo>
                  <a:lnTo>
                    <a:pt x="116479" y="88404"/>
                  </a:lnTo>
                  <a:lnTo>
                    <a:pt x="117091" y="89787"/>
                  </a:lnTo>
                  <a:lnTo>
                    <a:pt x="118010" y="91063"/>
                  </a:lnTo>
                  <a:lnTo>
                    <a:pt x="118469" y="92127"/>
                  </a:lnTo>
                  <a:lnTo>
                    <a:pt x="118928" y="93085"/>
                  </a:lnTo>
                  <a:lnTo>
                    <a:pt x="118163" y="93829"/>
                  </a:lnTo>
                  <a:lnTo>
                    <a:pt x="117704" y="94574"/>
                  </a:lnTo>
                  <a:lnTo>
                    <a:pt x="117091" y="95425"/>
                  </a:lnTo>
                  <a:lnTo>
                    <a:pt x="116632" y="96170"/>
                  </a:lnTo>
                  <a:lnTo>
                    <a:pt x="116326" y="97021"/>
                  </a:lnTo>
                  <a:lnTo>
                    <a:pt x="116173" y="98085"/>
                  </a:lnTo>
                  <a:lnTo>
                    <a:pt x="116020" y="99148"/>
                  </a:lnTo>
                  <a:lnTo>
                    <a:pt x="116020" y="100319"/>
                  </a:lnTo>
                  <a:lnTo>
                    <a:pt x="116020" y="101702"/>
                  </a:lnTo>
                  <a:lnTo>
                    <a:pt x="116326" y="102872"/>
                  </a:lnTo>
                  <a:lnTo>
                    <a:pt x="116632" y="104042"/>
                  </a:lnTo>
                  <a:lnTo>
                    <a:pt x="117091" y="104893"/>
                  </a:lnTo>
                  <a:lnTo>
                    <a:pt x="117857" y="105744"/>
                  </a:lnTo>
                  <a:lnTo>
                    <a:pt x="118469" y="106382"/>
                  </a:lnTo>
                  <a:lnTo>
                    <a:pt x="119081" y="107021"/>
                  </a:lnTo>
                  <a:lnTo>
                    <a:pt x="119999" y="107553"/>
                  </a:lnTo>
                  <a:lnTo>
                    <a:pt x="118622" y="109148"/>
                  </a:lnTo>
                  <a:lnTo>
                    <a:pt x="117704" y="110744"/>
                  </a:lnTo>
                  <a:lnTo>
                    <a:pt x="116785" y="112127"/>
                  </a:lnTo>
                  <a:lnTo>
                    <a:pt x="116173" y="113510"/>
                  </a:lnTo>
                  <a:lnTo>
                    <a:pt x="115255" y="114893"/>
                  </a:lnTo>
                  <a:lnTo>
                    <a:pt x="114336" y="116489"/>
                  </a:lnTo>
                  <a:lnTo>
                    <a:pt x="112806" y="118085"/>
                  </a:lnTo>
                  <a:lnTo>
                    <a:pt x="110663" y="120000"/>
                  </a:lnTo>
                  <a:lnTo>
                    <a:pt x="105765" y="119361"/>
                  </a:lnTo>
                  <a:lnTo>
                    <a:pt x="104234" y="119255"/>
                  </a:lnTo>
                  <a:lnTo>
                    <a:pt x="103010" y="119042"/>
                  </a:lnTo>
                  <a:lnTo>
                    <a:pt x="101785" y="118723"/>
                  </a:lnTo>
                  <a:lnTo>
                    <a:pt x="100867" y="118404"/>
                  </a:lnTo>
                  <a:lnTo>
                    <a:pt x="99948" y="117872"/>
                  </a:lnTo>
                  <a:lnTo>
                    <a:pt x="99183" y="117340"/>
                  </a:lnTo>
                  <a:lnTo>
                    <a:pt x="98265" y="116808"/>
                  </a:lnTo>
                  <a:lnTo>
                    <a:pt x="97653" y="116170"/>
                  </a:lnTo>
                  <a:lnTo>
                    <a:pt x="95969" y="114787"/>
                  </a:lnTo>
                  <a:lnTo>
                    <a:pt x="94285" y="113510"/>
                  </a:lnTo>
                  <a:lnTo>
                    <a:pt x="93214" y="112872"/>
                  </a:lnTo>
                  <a:lnTo>
                    <a:pt x="92142" y="112340"/>
                  </a:lnTo>
                  <a:lnTo>
                    <a:pt x="90918" y="111914"/>
                  </a:lnTo>
                  <a:lnTo>
                    <a:pt x="89387" y="111489"/>
                  </a:lnTo>
                  <a:lnTo>
                    <a:pt x="84795" y="110425"/>
                  </a:lnTo>
                  <a:lnTo>
                    <a:pt x="77602" y="108297"/>
                  </a:lnTo>
                  <a:lnTo>
                    <a:pt x="73928" y="107234"/>
                  </a:lnTo>
                  <a:lnTo>
                    <a:pt x="70867" y="106170"/>
                  </a:lnTo>
                  <a:lnTo>
                    <a:pt x="69795" y="105638"/>
                  </a:lnTo>
                  <a:lnTo>
                    <a:pt x="68877" y="105106"/>
                  </a:lnTo>
                  <a:lnTo>
                    <a:pt x="68265" y="104680"/>
                  </a:lnTo>
                  <a:lnTo>
                    <a:pt x="68112" y="104255"/>
                  </a:lnTo>
                  <a:lnTo>
                    <a:pt x="66734" y="103723"/>
                  </a:lnTo>
                  <a:lnTo>
                    <a:pt x="65051" y="102872"/>
                  </a:lnTo>
                  <a:lnTo>
                    <a:pt x="63214" y="101702"/>
                  </a:lnTo>
                  <a:lnTo>
                    <a:pt x="60918" y="100425"/>
                  </a:lnTo>
                  <a:lnTo>
                    <a:pt x="58622" y="99042"/>
                  </a:lnTo>
                  <a:lnTo>
                    <a:pt x="56173" y="97446"/>
                  </a:lnTo>
                  <a:lnTo>
                    <a:pt x="53418" y="96170"/>
                  </a:lnTo>
                  <a:lnTo>
                    <a:pt x="50663" y="95106"/>
                  </a:lnTo>
                  <a:lnTo>
                    <a:pt x="49897" y="94680"/>
                  </a:lnTo>
                  <a:lnTo>
                    <a:pt x="49438" y="94255"/>
                  </a:lnTo>
                  <a:lnTo>
                    <a:pt x="48826" y="93829"/>
                  </a:lnTo>
                  <a:lnTo>
                    <a:pt x="48673" y="93297"/>
                  </a:lnTo>
                  <a:lnTo>
                    <a:pt x="48673" y="92765"/>
                  </a:lnTo>
                  <a:lnTo>
                    <a:pt x="48673" y="92234"/>
                  </a:lnTo>
                  <a:lnTo>
                    <a:pt x="48826" y="91489"/>
                  </a:lnTo>
                  <a:lnTo>
                    <a:pt x="49132" y="90851"/>
                  </a:lnTo>
                  <a:lnTo>
                    <a:pt x="49591" y="89574"/>
                  </a:lnTo>
                  <a:lnTo>
                    <a:pt x="50051" y="88191"/>
                  </a:lnTo>
                  <a:lnTo>
                    <a:pt x="50204" y="87446"/>
                  </a:lnTo>
                  <a:lnTo>
                    <a:pt x="50204" y="86702"/>
                  </a:lnTo>
                  <a:lnTo>
                    <a:pt x="50051" y="85957"/>
                  </a:lnTo>
                  <a:lnTo>
                    <a:pt x="49744" y="85212"/>
                  </a:lnTo>
                  <a:lnTo>
                    <a:pt x="48673" y="84574"/>
                  </a:lnTo>
                  <a:lnTo>
                    <a:pt x="47448" y="83936"/>
                  </a:lnTo>
                  <a:lnTo>
                    <a:pt x="45918" y="83404"/>
                  </a:lnTo>
                  <a:lnTo>
                    <a:pt x="44387" y="82765"/>
                  </a:lnTo>
                  <a:lnTo>
                    <a:pt x="42704" y="82127"/>
                  </a:lnTo>
                  <a:lnTo>
                    <a:pt x="41326" y="81382"/>
                  </a:lnTo>
                  <a:lnTo>
                    <a:pt x="40714" y="80957"/>
                  </a:lnTo>
                  <a:lnTo>
                    <a:pt x="40255" y="80531"/>
                  </a:lnTo>
                  <a:lnTo>
                    <a:pt x="39795" y="79893"/>
                  </a:lnTo>
                  <a:lnTo>
                    <a:pt x="39642" y="79255"/>
                  </a:lnTo>
                  <a:lnTo>
                    <a:pt x="39030" y="78191"/>
                  </a:lnTo>
                  <a:lnTo>
                    <a:pt x="38418" y="77127"/>
                  </a:lnTo>
                  <a:lnTo>
                    <a:pt x="38112" y="76170"/>
                  </a:lnTo>
                  <a:lnTo>
                    <a:pt x="37959" y="75212"/>
                  </a:lnTo>
                  <a:lnTo>
                    <a:pt x="37653" y="74148"/>
                  </a:lnTo>
                  <a:lnTo>
                    <a:pt x="37193" y="73297"/>
                  </a:lnTo>
                  <a:lnTo>
                    <a:pt x="36428" y="72446"/>
                  </a:lnTo>
                  <a:lnTo>
                    <a:pt x="35510" y="71489"/>
                  </a:lnTo>
                  <a:lnTo>
                    <a:pt x="32295" y="67553"/>
                  </a:lnTo>
                  <a:lnTo>
                    <a:pt x="29387" y="64148"/>
                  </a:lnTo>
                  <a:lnTo>
                    <a:pt x="26632" y="60638"/>
                  </a:lnTo>
                  <a:lnTo>
                    <a:pt x="23418" y="56382"/>
                  </a:lnTo>
                  <a:lnTo>
                    <a:pt x="22346" y="55425"/>
                  </a:lnTo>
                  <a:lnTo>
                    <a:pt x="21122" y="54574"/>
                  </a:lnTo>
                  <a:lnTo>
                    <a:pt x="20510" y="54042"/>
                  </a:lnTo>
                  <a:lnTo>
                    <a:pt x="19744" y="53404"/>
                  </a:lnTo>
                  <a:lnTo>
                    <a:pt x="18979" y="52765"/>
                  </a:lnTo>
                  <a:lnTo>
                    <a:pt x="18367" y="51808"/>
                  </a:lnTo>
                  <a:lnTo>
                    <a:pt x="17755" y="50851"/>
                  </a:lnTo>
                  <a:lnTo>
                    <a:pt x="17295" y="49680"/>
                  </a:lnTo>
                  <a:lnTo>
                    <a:pt x="16683" y="48723"/>
                  </a:lnTo>
                  <a:lnTo>
                    <a:pt x="15765" y="47659"/>
                  </a:lnTo>
                  <a:lnTo>
                    <a:pt x="14999" y="46808"/>
                  </a:lnTo>
                  <a:lnTo>
                    <a:pt x="13775" y="45957"/>
                  </a:lnTo>
                  <a:lnTo>
                    <a:pt x="12551" y="45212"/>
                  </a:lnTo>
                  <a:lnTo>
                    <a:pt x="11020" y="44574"/>
                  </a:lnTo>
                  <a:lnTo>
                    <a:pt x="7959" y="43723"/>
                  </a:lnTo>
                  <a:lnTo>
                    <a:pt x="4744" y="42872"/>
                  </a:lnTo>
                  <a:lnTo>
                    <a:pt x="3979" y="42553"/>
                  </a:lnTo>
                  <a:lnTo>
                    <a:pt x="3367" y="42234"/>
                  </a:lnTo>
                  <a:lnTo>
                    <a:pt x="2602" y="41808"/>
                  </a:lnTo>
                  <a:lnTo>
                    <a:pt x="1989" y="41382"/>
                  </a:lnTo>
                  <a:lnTo>
                    <a:pt x="1377" y="40851"/>
                  </a:lnTo>
                  <a:lnTo>
                    <a:pt x="765" y="40212"/>
                  </a:lnTo>
                  <a:lnTo>
                    <a:pt x="306" y="39574"/>
                  </a:lnTo>
                  <a:lnTo>
                    <a:pt x="0" y="38617"/>
                  </a:lnTo>
                  <a:lnTo>
                    <a:pt x="3061" y="36702"/>
                  </a:lnTo>
                  <a:lnTo>
                    <a:pt x="2295" y="35212"/>
                  </a:lnTo>
                  <a:lnTo>
                    <a:pt x="2142" y="33723"/>
                  </a:lnTo>
                  <a:lnTo>
                    <a:pt x="1989" y="32021"/>
                  </a:lnTo>
                  <a:lnTo>
                    <a:pt x="1989" y="30212"/>
                  </a:lnTo>
                  <a:lnTo>
                    <a:pt x="1989" y="29361"/>
                  </a:lnTo>
                  <a:lnTo>
                    <a:pt x="2142" y="28723"/>
                  </a:lnTo>
                  <a:lnTo>
                    <a:pt x="2448" y="28085"/>
                  </a:lnTo>
                  <a:lnTo>
                    <a:pt x="2908" y="27553"/>
                  </a:lnTo>
                  <a:lnTo>
                    <a:pt x="3214" y="27021"/>
                  </a:lnTo>
                  <a:lnTo>
                    <a:pt x="3673" y="26489"/>
                  </a:lnTo>
                  <a:lnTo>
                    <a:pt x="4285" y="26170"/>
                  </a:lnTo>
                  <a:lnTo>
                    <a:pt x="4897" y="25851"/>
                  </a:lnTo>
                  <a:lnTo>
                    <a:pt x="6275" y="25212"/>
                  </a:lnTo>
                  <a:lnTo>
                    <a:pt x="7499" y="24574"/>
                  </a:lnTo>
                  <a:lnTo>
                    <a:pt x="8877" y="23829"/>
                  </a:lnTo>
                  <a:lnTo>
                    <a:pt x="10102" y="22978"/>
                  </a:lnTo>
                  <a:lnTo>
                    <a:pt x="11020" y="23617"/>
                  </a:lnTo>
                  <a:lnTo>
                    <a:pt x="12091" y="24255"/>
                  </a:lnTo>
                  <a:lnTo>
                    <a:pt x="12704" y="25000"/>
                  </a:lnTo>
                  <a:lnTo>
                    <a:pt x="13163" y="25531"/>
                  </a:lnTo>
                  <a:lnTo>
                    <a:pt x="13163" y="26808"/>
                  </a:lnTo>
                  <a:lnTo>
                    <a:pt x="13163" y="28191"/>
                  </a:lnTo>
                  <a:lnTo>
                    <a:pt x="14540" y="28936"/>
                  </a:lnTo>
                  <a:lnTo>
                    <a:pt x="17755" y="30531"/>
                  </a:lnTo>
                  <a:lnTo>
                    <a:pt x="19591" y="31276"/>
                  </a:lnTo>
                  <a:lnTo>
                    <a:pt x="21275" y="32021"/>
                  </a:lnTo>
                  <a:lnTo>
                    <a:pt x="22653" y="32553"/>
                  </a:lnTo>
                  <a:lnTo>
                    <a:pt x="23418" y="32765"/>
                  </a:lnTo>
                  <a:lnTo>
                    <a:pt x="24183" y="32659"/>
                  </a:lnTo>
                  <a:lnTo>
                    <a:pt x="25102" y="32234"/>
                  </a:lnTo>
                  <a:lnTo>
                    <a:pt x="25867" y="31702"/>
                  </a:lnTo>
                  <a:lnTo>
                    <a:pt x="26632" y="30957"/>
                  </a:lnTo>
                  <a:lnTo>
                    <a:pt x="27397" y="30212"/>
                  </a:lnTo>
                  <a:lnTo>
                    <a:pt x="27857" y="29468"/>
                  </a:lnTo>
                  <a:lnTo>
                    <a:pt x="28163" y="28829"/>
                  </a:lnTo>
                  <a:lnTo>
                    <a:pt x="28316" y="28191"/>
                  </a:lnTo>
                  <a:lnTo>
                    <a:pt x="28622" y="27553"/>
                  </a:lnTo>
                  <a:lnTo>
                    <a:pt x="28775" y="26702"/>
                  </a:lnTo>
                  <a:lnTo>
                    <a:pt x="29081" y="25957"/>
                  </a:lnTo>
                  <a:lnTo>
                    <a:pt x="29540" y="25319"/>
                  </a:lnTo>
                  <a:lnTo>
                    <a:pt x="30765" y="23936"/>
                  </a:lnTo>
                  <a:lnTo>
                    <a:pt x="32448" y="22659"/>
                  </a:lnTo>
                  <a:lnTo>
                    <a:pt x="33979" y="21489"/>
                  </a:lnTo>
                  <a:lnTo>
                    <a:pt x="35816" y="20425"/>
                  </a:lnTo>
                  <a:lnTo>
                    <a:pt x="37346" y="19574"/>
                  </a:lnTo>
                  <a:lnTo>
                    <a:pt x="38571" y="19042"/>
                  </a:lnTo>
                  <a:lnTo>
                    <a:pt x="41326" y="18085"/>
                  </a:lnTo>
                  <a:lnTo>
                    <a:pt x="44234" y="17021"/>
                  </a:lnTo>
                  <a:lnTo>
                    <a:pt x="46836" y="15957"/>
                  </a:lnTo>
                  <a:lnTo>
                    <a:pt x="49438" y="14680"/>
                  </a:lnTo>
                  <a:lnTo>
                    <a:pt x="50510" y="14148"/>
                  </a:lnTo>
                  <a:lnTo>
                    <a:pt x="51581" y="13404"/>
                  </a:lnTo>
                  <a:lnTo>
                    <a:pt x="52653" y="12765"/>
                  </a:lnTo>
                  <a:lnTo>
                    <a:pt x="53265" y="12021"/>
                  </a:lnTo>
                  <a:lnTo>
                    <a:pt x="53877" y="11276"/>
                  </a:lnTo>
                  <a:lnTo>
                    <a:pt x="54489" y="10425"/>
                  </a:lnTo>
                  <a:lnTo>
                    <a:pt x="54795" y="9574"/>
                  </a:lnTo>
                  <a:lnTo>
                    <a:pt x="54795" y="8510"/>
                  </a:lnTo>
                  <a:lnTo>
                    <a:pt x="54642" y="7446"/>
                  </a:lnTo>
                  <a:lnTo>
                    <a:pt x="54336" y="6170"/>
                  </a:lnTo>
                  <a:lnTo>
                    <a:pt x="53571" y="4893"/>
                  </a:lnTo>
                  <a:lnTo>
                    <a:pt x="52806" y="3617"/>
                  </a:lnTo>
                  <a:lnTo>
                    <a:pt x="51428" y="1276"/>
                  </a:lnTo>
                  <a:lnTo>
                    <a:pt x="50663" y="0"/>
                  </a:lnTo>
                  <a:lnTo>
                    <a:pt x="53112" y="531"/>
                  </a:lnTo>
                  <a:lnTo>
                    <a:pt x="55102" y="1170"/>
                  </a:lnTo>
                  <a:lnTo>
                    <a:pt x="57244" y="1914"/>
                  </a:lnTo>
                  <a:lnTo>
                    <a:pt x="59081" y="2765"/>
                  </a:lnTo>
                  <a:lnTo>
                    <a:pt x="60918" y="3723"/>
                  </a:lnTo>
                  <a:lnTo>
                    <a:pt x="62908" y="4680"/>
                  </a:lnTo>
                  <a:lnTo>
                    <a:pt x="64591" y="5638"/>
                  </a:lnTo>
                  <a:lnTo>
                    <a:pt x="65969" y="6595"/>
                  </a:lnTo>
                  <a:lnTo>
                    <a:pt x="67040" y="7234"/>
                  </a:lnTo>
                  <a:lnTo>
                    <a:pt x="68112" y="7978"/>
                  </a:lnTo>
                  <a:lnTo>
                    <a:pt x="69030" y="8723"/>
                  </a:lnTo>
                  <a:lnTo>
                    <a:pt x="69948" y="9680"/>
                  </a:lnTo>
                  <a:lnTo>
                    <a:pt x="71479" y="11382"/>
                  </a:lnTo>
                  <a:lnTo>
                    <a:pt x="72857" y="13085"/>
                  </a:lnTo>
                  <a:lnTo>
                    <a:pt x="73622" y="13829"/>
                  </a:lnTo>
                  <a:lnTo>
                    <a:pt x="74387" y="14574"/>
                  </a:lnTo>
                  <a:lnTo>
                    <a:pt x="75459" y="15319"/>
                  </a:lnTo>
                  <a:lnTo>
                    <a:pt x="76224" y="15957"/>
                  </a:lnTo>
                  <a:lnTo>
                    <a:pt x="77448" y="16382"/>
                  </a:lnTo>
                  <a:lnTo>
                    <a:pt x="78520" y="16808"/>
                  </a:lnTo>
                  <a:lnTo>
                    <a:pt x="79744" y="17021"/>
                  </a:lnTo>
                  <a:lnTo>
                    <a:pt x="81275" y="17127"/>
                  </a:lnTo>
                  <a:lnTo>
                    <a:pt x="82806" y="17021"/>
                  </a:lnTo>
                  <a:lnTo>
                    <a:pt x="84336" y="16914"/>
                  </a:lnTo>
                  <a:lnTo>
                    <a:pt x="85867" y="16702"/>
                  </a:lnTo>
                  <a:lnTo>
                    <a:pt x="87397" y="16489"/>
                  </a:lnTo>
                  <a:lnTo>
                    <a:pt x="88928" y="16170"/>
                  </a:lnTo>
                  <a:lnTo>
                    <a:pt x="90459" y="15957"/>
                  </a:lnTo>
                  <a:lnTo>
                    <a:pt x="91989" y="15851"/>
                  </a:lnTo>
                  <a:lnTo>
                    <a:pt x="93367" y="15744"/>
                  </a:lnTo>
                  <a:lnTo>
                    <a:pt x="94438" y="15851"/>
                  </a:lnTo>
                  <a:lnTo>
                    <a:pt x="95510" y="16063"/>
                  </a:lnTo>
                  <a:lnTo>
                    <a:pt x="96122" y="16063"/>
                  </a:lnTo>
                  <a:lnTo>
                    <a:pt x="96581" y="16063"/>
                  </a:lnTo>
                  <a:lnTo>
                    <a:pt x="97193" y="15957"/>
                  </a:lnTo>
                  <a:lnTo>
                    <a:pt x="97653" y="15744"/>
                  </a:lnTo>
                  <a:lnTo>
                    <a:pt x="97959" y="16595"/>
                  </a:lnTo>
                  <a:lnTo>
                    <a:pt x="99183" y="17765"/>
                  </a:lnTo>
                  <a:lnTo>
                    <a:pt x="100102" y="18829"/>
                  </a:lnTo>
                  <a:lnTo>
                    <a:pt x="100714" y="19680"/>
                  </a:lnTo>
                  <a:lnTo>
                    <a:pt x="100561" y="20000"/>
                  </a:lnTo>
                  <a:lnTo>
                    <a:pt x="100255" y="20319"/>
                  </a:lnTo>
                  <a:lnTo>
                    <a:pt x="100102" y="20531"/>
                  </a:lnTo>
                  <a:lnTo>
                    <a:pt x="99795" y="20744"/>
                  </a:lnTo>
                  <a:lnTo>
                    <a:pt x="99030" y="21276"/>
                  </a:lnTo>
                  <a:lnTo>
                    <a:pt x="98112" y="21595"/>
                  </a:lnTo>
                  <a:lnTo>
                    <a:pt x="97193" y="21914"/>
                  </a:lnTo>
                  <a:lnTo>
                    <a:pt x="96275" y="22234"/>
                  </a:lnTo>
                  <a:lnTo>
                    <a:pt x="95969" y="22340"/>
                  </a:lnTo>
                  <a:lnTo>
                    <a:pt x="95816" y="22553"/>
                  </a:lnTo>
                  <a:lnTo>
                    <a:pt x="95663" y="22765"/>
                  </a:lnTo>
                  <a:lnTo>
                    <a:pt x="95510" y="22978"/>
                  </a:lnTo>
                  <a:lnTo>
                    <a:pt x="95663" y="24042"/>
                  </a:lnTo>
                  <a:lnTo>
                    <a:pt x="95816" y="24893"/>
                  </a:lnTo>
                  <a:lnTo>
                    <a:pt x="95969" y="25531"/>
                  </a:lnTo>
                  <a:lnTo>
                    <a:pt x="96275" y="25957"/>
                  </a:lnTo>
                  <a:lnTo>
                    <a:pt x="97346" y="26702"/>
                  </a:lnTo>
                  <a:lnTo>
                    <a:pt x="98571" y="27553"/>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4" name="Shape 104"/>
            <p:cNvSpPr/>
            <p:nvPr/>
          </p:nvSpPr>
          <p:spPr>
            <a:xfrm>
              <a:off x="660583" y="4170480"/>
              <a:ext cx="113554" cy="490004"/>
            </a:xfrm>
            <a:custGeom>
              <a:avLst/>
              <a:gdLst/>
              <a:ahLst/>
              <a:cxnLst/>
              <a:rect l="0" t="0" r="0" b="0"/>
              <a:pathLst>
                <a:path w="120000" h="120000" extrusionOk="0">
                  <a:moveTo>
                    <a:pt x="98528" y="113772"/>
                  </a:moveTo>
                  <a:lnTo>
                    <a:pt x="96321" y="113716"/>
                  </a:lnTo>
                  <a:lnTo>
                    <a:pt x="94113" y="113605"/>
                  </a:lnTo>
                  <a:lnTo>
                    <a:pt x="91505" y="113382"/>
                  </a:lnTo>
                  <a:lnTo>
                    <a:pt x="89096" y="113104"/>
                  </a:lnTo>
                  <a:lnTo>
                    <a:pt x="86488" y="112771"/>
                  </a:lnTo>
                  <a:lnTo>
                    <a:pt x="83879" y="112381"/>
                  </a:lnTo>
                  <a:lnTo>
                    <a:pt x="81270" y="111936"/>
                  </a:lnTo>
                  <a:lnTo>
                    <a:pt x="78662" y="111380"/>
                  </a:lnTo>
                  <a:lnTo>
                    <a:pt x="76053" y="110880"/>
                  </a:lnTo>
                  <a:lnTo>
                    <a:pt x="73846" y="110379"/>
                  </a:lnTo>
                  <a:lnTo>
                    <a:pt x="71638" y="109879"/>
                  </a:lnTo>
                  <a:lnTo>
                    <a:pt x="70033" y="109323"/>
                  </a:lnTo>
                  <a:lnTo>
                    <a:pt x="68628" y="108711"/>
                  </a:lnTo>
                  <a:lnTo>
                    <a:pt x="67625" y="108211"/>
                  </a:lnTo>
                  <a:lnTo>
                    <a:pt x="66822" y="107710"/>
                  </a:lnTo>
                  <a:lnTo>
                    <a:pt x="66622" y="107265"/>
                  </a:lnTo>
                  <a:lnTo>
                    <a:pt x="66622" y="106709"/>
                  </a:lnTo>
                  <a:lnTo>
                    <a:pt x="66822" y="106153"/>
                  </a:lnTo>
                  <a:lnTo>
                    <a:pt x="67424" y="105653"/>
                  </a:lnTo>
                  <a:lnTo>
                    <a:pt x="68026" y="105264"/>
                  </a:lnTo>
                  <a:lnTo>
                    <a:pt x="68428" y="104930"/>
                  </a:lnTo>
                  <a:lnTo>
                    <a:pt x="68829" y="104541"/>
                  </a:lnTo>
                  <a:lnTo>
                    <a:pt x="69030" y="104207"/>
                  </a:lnTo>
                  <a:lnTo>
                    <a:pt x="69230" y="103873"/>
                  </a:lnTo>
                  <a:lnTo>
                    <a:pt x="69230" y="103595"/>
                  </a:lnTo>
                  <a:lnTo>
                    <a:pt x="69230" y="103151"/>
                  </a:lnTo>
                  <a:lnTo>
                    <a:pt x="69230" y="102483"/>
                  </a:lnTo>
                  <a:lnTo>
                    <a:pt x="69230" y="101427"/>
                  </a:lnTo>
                  <a:lnTo>
                    <a:pt x="69230" y="101093"/>
                  </a:lnTo>
                  <a:lnTo>
                    <a:pt x="69832" y="100759"/>
                  </a:lnTo>
                  <a:lnTo>
                    <a:pt x="70434" y="100481"/>
                  </a:lnTo>
                  <a:lnTo>
                    <a:pt x="71237" y="100203"/>
                  </a:lnTo>
                  <a:lnTo>
                    <a:pt x="72040" y="99925"/>
                  </a:lnTo>
                  <a:lnTo>
                    <a:pt x="72642" y="99592"/>
                  </a:lnTo>
                  <a:lnTo>
                    <a:pt x="73043" y="99147"/>
                  </a:lnTo>
                  <a:lnTo>
                    <a:pt x="73244" y="98702"/>
                  </a:lnTo>
                  <a:lnTo>
                    <a:pt x="73043" y="98313"/>
                  </a:lnTo>
                  <a:lnTo>
                    <a:pt x="72842" y="97979"/>
                  </a:lnTo>
                  <a:lnTo>
                    <a:pt x="72642" y="97645"/>
                  </a:lnTo>
                  <a:lnTo>
                    <a:pt x="72240" y="97312"/>
                  </a:lnTo>
                  <a:lnTo>
                    <a:pt x="71036" y="96756"/>
                  </a:lnTo>
                  <a:lnTo>
                    <a:pt x="70033" y="96088"/>
                  </a:lnTo>
                  <a:lnTo>
                    <a:pt x="68628" y="95532"/>
                  </a:lnTo>
                  <a:lnTo>
                    <a:pt x="67625" y="94921"/>
                  </a:lnTo>
                  <a:lnTo>
                    <a:pt x="67023" y="94643"/>
                  </a:lnTo>
                  <a:lnTo>
                    <a:pt x="66822" y="94309"/>
                  </a:lnTo>
                  <a:lnTo>
                    <a:pt x="66622" y="93975"/>
                  </a:lnTo>
                  <a:lnTo>
                    <a:pt x="66622" y="93586"/>
                  </a:lnTo>
                  <a:lnTo>
                    <a:pt x="66421" y="92863"/>
                  </a:lnTo>
                  <a:lnTo>
                    <a:pt x="66220" y="92252"/>
                  </a:lnTo>
                  <a:lnTo>
                    <a:pt x="66020" y="91640"/>
                  </a:lnTo>
                  <a:lnTo>
                    <a:pt x="65618" y="91084"/>
                  </a:lnTo>
                  <a:lnTo>
                    <a:pt x="64214" y="89916"/>
                  </a:lnTo>
                  <a:lnTo>
                    <a:pt x="62608" y="88915"/>
                  </a:lnTo>
                  <a:lnTo>
                    <a:pt x="60802" y="87914"/>
                  </a:lnTo>
                  <a:lnTo>
                    <a:pt x="58595" y="86913"/>
                  </a:lnTo>
                  <a:lnTo>
                    <a:pt x="56387" y="86024"/>
                  </a:lnTo>
                  <a:lnTo>
                    <a:pt x="53979" y="85078"/>
                  </a:lnTo>
                  <a:lnTo>
                    <a:pt x="51371" y="84189"/>
                  </a:lnTo>
                  <a:lnTo>
                    <a:pt x="49163" y="83188"/>
                  </a:lnTo>
                  <a:lnTo>
                    <a:pt x="47157" y="82187"/>
                  </a:lnTo>
                  <a:lnTo>
                    <a:pt x="45351" y="81186"/>
                  </a:lnTo>
                  <a:lnTo>
                    <a:pt x="44347" y="80574"/>
                  </a:lnTo>
                  <a:lnTo>
                    <a:pt x="43545" y="80018"/>
                  </a:lnTo>
                  <a:lnTo>
                    <a:pt x="42943" y="79406"/>
                  </a:lnTo>
                  <a:lnTo>
                    <a:pt x="42140" y="78795"/>
                  </a:lnTo>
                  <a:lnTo>
                    <a:pt x="41739" y="78183"/>
                  </a:lnTo>
                  <a:lnTo>
                    <a:pt x="41538" y="77460"/>
                  </a:lnTo>
                  <a:lnTo>
                    <a:pt x="41337" y="76793"/>
                  </a:lnTo>
                  <a:lnTo>
                    <a:pt x="41337" y="76070"/>
                  </a:lnTo>
                  <a:lnTo>
                    <a:pt x="41337" y="75347"/>
                  </a:lnTo>
                  <a:lnTo>
                    <a:pt x="41538" y="74624"/>
                  </a:lnTo>
                  <a:lnTo>
                    <a:pt x="41939" y="74012"/>
                  </a:lnTo>
                  <a:lnTo>
                    <a:pt x="42742" y="73401"/>
                  </a:lnTo>
                  <a:lnTo>
                    <a:pt x="43143" y="72789"/>
                  </a:lnTo>
                  <a:lnTo>
                    <a:pt x="43545" y="72233"/>
                  </a:lnTo>
                  <a:lnTo>
                    <a:pt x="43745" y="71566"/>
                  </a:lnTo>
                  <a:lnTo>
                    <a:pt x="43946" y="70954"/>
                  </a:lnTo>
                  <a:lnTo>
                    <a:pt x="43745" y="70509"/>
                  </a:lnTo>
                  <a:lnTo>
                    <a:pt x="43545" y="70120"/>
                  </a:lnTo>
                  <a:lnTo>
                    <a:pt x="43344" y="69731"/>
                  </a:lnTo>
                  <a:lnTo>
                    <a:pt x="42943" y="69397"/>
                  </a:lnTo>
                  <a:lnTo>
                    <a:pt x="41739" y="68674"/>
                  </a:lnTo>
                  <a:lnTo>
                    <a:pt x="40735" y="68007"/>
                  </a:lnTo>
                  <a:lnTo>
                    <a:pt x="39331" y="67284"/>
                  </a:lnTo>
                  <a:lnTo>
                    <a:pt x="38327" y="66561"/>
                  </a:lnTo>
                  <a:lnTo>
                    <a:pt x="37725" y="66172"/>
                  </a:lnTo>
                  <a:lnTo>
                    <a:pt x="37525" y="65783"/>
                  </a:lnTo>
                  <a:lnTo>
                    <a:pt x="37324" y="65282"/>
                  </a:lnTo>
                  <a:lnTo>
                    <a:pt x="37123" y="64782"/>
                  </a:lnTo>
                  <a:lnTo>
                    <a:pt x="37324" y="64392"/>
                  </a:lnTo>
                  <a:lnTo>
                    <a:pt x="37926" y="64059"/>
                  </a:lnTo>
                  <a:lnTo>
                    <a:pt x="38929" y="63725"/>
                  </a:lnTo>
                  <a:lnTo>
                    <a:pt x="39933" y="63447"/>
                  </a:lnTo>
                  <a:lnTo>
                    <a:pt x="40936" y="63113"/>
                  </a:lnTo>
                  <a:lnTo>
                    <a:pt x="41739" y="62780"/>
                  </a:lnTo>
                  <a:lnTo>
                    <a:pt x="42341" y="62446"/>
                  </a:lnTo>
                  <a:lnTo>
                    <a:pt x="42742" y="62001"/>
                  </a:lnTo>
                  <a:lnTo>
                    <a:pt x="42341" y="61668"/>
                  </a:lnTo>
                  <a:lnTo>
                    <a:pt x="41939" y="61334"/>
                  </a:lnTo>
                  <a:lnTo>
                    <a:pt x="41337" y="61000"/>
                  </a:lnTo>
                  <a:lnTo>
                    <a:pt x="40735" y="60722"/>
                  </a:lnTo>
                  <a:lnTo>
                    <a:pt x="39732" y="60444"/>
                  </a:lnTo>
                  <a:lnTo>
                    <a:pt x="39130" y="60166"/>
                  </a:lnTo>
                  <a:lnTo>
                    <a:pt x="38729" y="59944"/>
                  </a:lnTo>
                  <a:lnTo>
                    <a:pt x="38528" y="59666"/>
                  </a:lnTo>
                  <a:lnTo>
                    <a:pt x="39130" y="59165"/>
                  </a:lnTo>
                  <a:lnTo>
                    <a:pt x="40735" y="58331"/>
                  </a:lnTo>
                  <a:lnTo>
                    <a:pt x="41337" y="57886"/>
                  </a:lnTo>
                  <a:lnTo>
                    <a:pt x="41939" y="57442"/>
                  </a:lnTo>
                  <a:lnTo>
                    <a:pt x="42341" y="56997"/>
                  </a:lnTo>
                  <a:lnTo>
                    <a:pt x="42742" y="56607"/>
                  </a:lnTo>
                  <a:lnTo>
                    <a:pt x="40735" y="56607"/>
                  </a:lnTo>
                  <a:lnTo>
                    <a:pt x="38528" y="56607"/>
                  </a:lnTo>
                  <a:lnTo>
                    <a:pt x="39732" y="56274"/>
                  </a:lnTo>
                  <a:lnTo>
                    <a:pt x="41137" y="55773"/>
                  </a:lnTo>
                  <a:lnTo>
                    <a:pt x="41538" y="55495"/>
                  </a:lnTo>
                  <a:lnTo>
                    <a:pt x="42140" y="55217"/>
                  </a:lnTo>
                  <a:lnTo>
                    <a:pt x="42341" y="54884"/>
                  </a:lnTo>
                  <a:lnTo>
                    <a:pt x="42742" y="54494"/>
                  </a:lnTo>
                  <a:lnTo>
                    <a:pt x="42341" y="53938"/>
                  </a:lnTo>
                  <a:lnTo>
                    <a:pt x="41739" y="53438"/>
                  </a:lnTo>
                  <a:lnTo>
                    <a:pt x="41137" y="52882"/>
                  </a:lnTo>
                  <a:lnTo>
                    <a:pt x="39933" y="52437"/>
                  </a:lnTo>
                  <a:lnTo>
                    <a:pt x="37525" y="51547"/>
                  </a:lnTo>
                  <a:lnTo>
                    <a:pt x="34515" y="50602"/>
                  </a:lnTo>
                  <a:lnTo>
                    <a:pt x="33110" y="50157"/>
                  </a:lnTo>
                  <a:lnTo>
                    <a:pt x="31705" y="49601"/>
                  </a:lnTo>
                  <a:lnTo>
                    <a:pt x="30301" y="49101"/>
                  </a:lnTo>
                  <a:lnTo>
                    <a:pt x="28896" y="48600"/>
                  </a:lnTo>
                  <a:lnTo>
                    <a:pt x="28093" y="47988"/>
                  </a:lnTo>
                  <a:lnTo>
                    <a:pt x="27290" y="47377"/>
                  </a:lnTo>
                  <a:lnTo>
                    <a:pt x="26889" y="46654"/>
                  </a:lnTo>
                  <a:lnTo>
                    <a:pt x="26488" y="45931"/>
                  </a:lnTo>
                  <a:lnTo>
                    <a:pt x="26488" y="44151"/>
                  </a:lnTo>
                  <a:lnTo>
                    <a:pt x="26488" y="42594"/>
                  </a:lnTo>
                  <a:lnTo>
                    <a:pt x="26488" y="40926"/>
                  </a:lnTo>
                  <a:lnTo>
                    <a:pt x="26488" y="38758"/>
                  </a:lnTo>
                  <a:lnTo>
                    <a:pt x="26889" y="38146"/>
                  </a:lnTo>
                  <a:lnTo>
                    <a:pt x="27090" y="37534"/>
                  </a:lnTo>
                  <a:lnTo>
                    <a:pt x="27692" y="36978"/>
                  </a:lnTo>
                  <a:lnTo>
                    <a:pt x="28294" y="36422"/>
                  </a:lnTo>
                  <a:lnTo>
                    <a:pt x="30301" y="35421"/>
                  </a:lnTo>
                  <a:lnTo>
                    <a:pt x="32508" y="34420"/>
                  </a:lnTo>
                  <a:lnTo>
                    <a:pt x="34715" y="33475"/>
                  </a:lnTo>
                  <a:lnTo>
                    <a:pt x="36722" y="32474"/>
                  </a:lnTo>
                  <a:lnTo>
                    <a:pt x="37324" y="31974"/>
                  </a:lnTo>
                  <a:lnTo>
                    <a:pt x="37926" y="31362"/>
                  </a:lnTo>
                  <a:lnTo>
                    <a:pt x="38528" y="30806"/>
                  </a:lnTo>
                  <a:lnTo>
                    <a:pt x="38528" y="30194"/>
                  </a:lnTo>
                  <a:lnTo>
                    <a:pt x="38528" y="29749"/>
                  </a:lnTo>
                  <a:lnTo>
                    <a:pt x="38327" y="29360"/>
                  </a:lnTo>
                  <a:lnTo>
                    <a:pt x="37926" y="29026"/>
                  </a:lnTo>
                  <a:lnTo>
                    <a:pt x="37525" y="28693"/>
                  </a:lnTo>
                  <a:lnTo>
                    <a:pt x="36521" y="28025"/>
                  </a:lnTo>
                  <a:lnTo>
                    <a:pt x="35117" y="27414"/>
                  </a:lnTo>
                  <a:lnTo>
                    <a:pt x="34113" y="26858"/>
                  </a:lnTo>
                  <a:lnTo>
                    <a:pt x="32909" y="26246"/>
                  </a:lnTo>
                  <a:lnTo>
                    <a:pt x="32508" y="25912"/>
                  </a:lnTo>
                  <a:lnTo>
                    <a:pt x="32107" y="25523"/>
                  </a:lnTo>
                  <a:lnTo>
                    <a:pt x="32107" y="25078"/>
                  </a:lnTo>
                  <a:lnTo>
                    <a:pt x="31906" y="24689"/>
                  </a:lnTo>
                  <a:lnTo>
                    <a:pt x="32107" y="24244"/>
                  </a:lnTo>
                  <a:lnTo>
                    <a:pt x="32508" y="23855"/>
                  </a:lnTo>
                  <a:lnTo>
                    <a:pt x="33110" y="23521"/>
                  </a:lnTo>
                  <a:lnTo>
                    <a:pt x="34314" y="23188"/>
                  </a:lnTo>
                  <a:lnTo>
                    <a:pt x="36521" y="22576"/>
                  </a:lnTo>
                  <a:lnTo>
                    <a:pt x="39130" y="21909"/>
                  </a:lnTo>
                  <a:lnTo>
                    <a:pt x="40735" y="21575"/>
                  </a:lnTo>
                  <a:lnTo>
                    <a:pt x="41939" y="21186"/>
                  </a:lnTo>
                  <a:lnTo>
                    <a:pt x="43143" y="20797"/>
                  </a:lnTo>
                  <a:lnTo>
                    <a:pt x="44147" y="20296"/>
                  </a:lnTo>
                  <a:lnTo>
                    <a:pt x="45351" y="19796"/>
                  </a:lnTo>
                  <a:lnTo>
                    <a:pt x="45953" y="19240"/>
                  </a:lnTo>
                  <a:lnTo>
                    <a:pt x="46354" y="18572"/>
                  </a:lnTo>
                  <a:lnTo>
                    <a:pt x="46555" y="17849"/>
                  </a:lnTo>
                  <a:lnTo>
                    <a:pt x="45551" y="17794"/>
                  </a:lnTo>
                  <a:lnTo>
                    <a:pt x="44347" y="17738"/>
                  </a:lnTo>
                  <a:lnTo>
                    <a:pt x="43344" y="17683"/>
                  </a:lnTo>
                  <a:lnTo>
                    <a:pt x="42140" y="17516"/>
                  </a:lnTo>
                  <a:lnTo>
                    <a:pt x="40133" y="17126"/>
                  </a:lnTo>
                  <a:lnTo>
                    <a:pt x="38528" y="16682"/>
                  </a:lnTo>
                  <a:lnTo>
                    <a:pt x="36722" y="16070"/>
                  </a:lnTo>
                  <a:lnTo>
                    <a:pt x="34916" y="15347"/>
                  </a:lnTo>
                  <a:lnTo>
                    <a:pt x="33311" y="14680"/>
                  </a:lnTo>
                  <a:lnTo>
                    <a:pt x="32107" y="13901"/>
                  </a:lnTo>
                  <a:lnTo>
                    <a:pt x="30702" y="13178"/>
                  </a:lnTo>
                  <a:lnTo>
                    <a:pt x="29698" y="12344"/>
                  </a:lnTo>
                  <a:lnTo>
                    <a:pt x="28695" y="11621"/>
                  </a:lnTo>
                  <a:lnTo>
                    <a:pt x="28093" y="10898"/>
                  </a:lnTo>
                  <a:lnTo>
                    <a:pt x="27090" y="9675"/>
                  </a:lnTo>
                  <a:lnTo>
                    <a:pt x="26488" y="8897"/>
                  </a:lnTo>
                  <a:lnTo>
                    <a:pt x="26488" y="8229"/>
                  </a:lnTo>
                  <a:lnTo>
                    <a:pt x="26287" y="7618"/>
                  </a:lnTo>
                  <a:lnTo>
                    <a:pt x="25886" y="6950"/>
                  </a:lnTo>
                  <a:lnTo>
                    <a:pt x="25685" y="6339"/>
                  </a:lnTo>
                  <a:lnTo>
                    <a:pt x="25083" y="5727"/>
                  </a:lnTo>
                  <a:lnTo>
                    <a:pt x="24280" y="5171"/>
                  </a:lnTo>
                  <a:lnTo>
                    <a:pt x="23678" y="4670"/>
                  </a:lnTo>
                  <a:lnTo>
                    <a:pt x="22876" y="4114"/>
                  </a:lnTo>
                  <a:lnTo>
                    <a:pt x="20668" y="3058"/>
                  </a:lnTo>
                  <a:lnTo>
                    <a:pt x="18260" y="2057"/>
                  </a:lnTo>
                  <a:lnTo>
                    <a:pt x="15050" y="1056"/>
                  </a:lnTo>
                  <a:lnTo>
                    <a:pt x="11839" y="0"/>
                  </a:lnTo>
                  <a:lnTo>
                    <a:pt x="10836" y="778"/>
                  </a:lnTo>
                  <a:lnTo>
                    <a:pt x="9832" y="1390"/>
                  </a:lnTo>
                  <a:lnTo>
                    <a:pt x="8227" y="2057"/>
                  </a:lnTo>
                  <a:lnTo>
                    <a:pt x="6421" y="2780"/>
                  </a:lnTo>
                  <a:lnTo>
                    <a:pt x="0" y="2446"/>
                  </a:lnTo>
                  <a:lnTo>
                    <a:pt x="0" y="3447"/>
                  </a:lnTo>
                  <a:lnTo>
                    <a:pt x="401" y="4504"/>
                  </a:lnTo>
                  <a:lnTo>
                    <a:pt x="802" y="5449"/>
                  </a:lnTo>
                  <a:lnTo>
                    <a:pt x="1404" y="6339"/>
                  </a:lnTo>
                  <a:lnTo>
                    <a:pt x="2809" y="8063"/>
                  </a:lnTo>
                  <a:lnTo>
                    <a:pt x="4615" y="9620"/>
                  </a:lnTo>
                  <a:lnTo>
                    <a:pt x="6220" y="11121"/>
                  </a:lnTo>
                  <a:lnTo>
                    <a:pt x="7826" y="12622"/>
                  </a:lnTo>
                  <a:lnTo>
                    <a:pt x="8227" y="13401"/>
                  </a:lnTo>
                  <a:lnTo>
                    <a:pt x="9030" y="14179"/>
                  </a:lnTo>
                  <a:lnTo>
                    <a:pt x="9230" y="14958"/>
                  </a:lnTo>
                  <a:lnTo>
                    <a:pt x="9230" y="15736"/>
                  </a:lnTo>
                  <a:lnTo>
                    <a:pt x="9230" y="16404"/>
                  </a:lnTo>
                  <a:lnTo>
                    <a:pt x="8428" y="16904"/>
                  </a:lnTo>
                  <a:lnTo>
                    <a:pt x="8026" y="17405"/>
                  </a:lnTo>
                  <a:lnTo>
                    <a:pt x="7224" y="17794"/>
                  </a:lnTo>
                  <a:lnTo>
                    <a:pt x="6421" y="18183"/>
                  </a:lnTo>
                  <a:lnTo>
                    <a:pt x="5819" y="18628"/>
                  </a:lnTo>
                  <a:lnTo>
                    <a:pt x="5418" y="19017"/>
                  </a:lnTo>
                  <a:lnTo>
                    <a:pt x="5217" y="19573"/>
                  </a:lnTo>
                  <a:lnTo>
                    <a:pt x="5418" y="20797"/>
                  </a:lnTo>
                  <a:lnTo>
                    <a:pt x="6020" y="21964"/>
                  </a:lnTo>
                  <a:lnTo>
                    <a:pt x="7023" y="23132"/>
                  </a:lnTo>
                  <a:lnTo>
                    <a:pt x="7826" y="24189"/>
                  </a:lnTo>
                  <a:lnTo>
                    <a:pt x="9030" y="25412"/>
                  </a:lnTo>
                  <a:lnTo>
                    <a:pt x="9832" y="26524"/>
                  </a:lnTo>
                  <a:lnTo>
                    <a:pt x="10234" y="27803"/>
                  </a:lnTo>
                  <a:lnTo>
                    <a:pt x="10434" y="29138"/>
                  </a:lnTo>
                  <a:lnTo>
                    <a:pt x="10234" y="30750"/>
                  </a:lnTo>
                  <a:lnTo>
                    <a:pt x="9832" y="31807"/>
                  </a:lnTo>
                  <a:lnTo>
                    <a:pt x="9431" y="32696"/>
                  </a:lnTo>
                  <a:lnTo>
                    <a:pt x="9230" y="33920"/>
                  </a:lnTo>
                  <a:lnTo>
                    <a:pt x="9230" y="34587"/>
                  </a:lnTo>
                  <a:lnTo>
                    <a:pt x="9230" y="35310"/>
                  </a:lnTo>
                  <a:lnTo>
                    <a:pt x="9230" y="36088"/>
                  </a:lnTo>
                  <a:lnTo>
                    <a:pt x="9230" y="36700"/>
                  </a:lnTo>
                  <a:lnTo>
                    <a:pt x="8227" y="37034"/>
                  </a:lnTo>
                  <a:lnTo>
                    <a:pt x="7424" y="37534"/>
                  </a:lnTo>
                  <a:lnTo>
                    <a:pt x="6822" y="38202"/>
                  </a:lnTo>
                  <a:lnTo>
                    <a:pt x="6421" y="38758"/>
                  </a:lnTo>
                  <a:lnTo>
                    <a:pt x="6822" y="39425"/>
                  </a:lnTo>
                  <a:lnTo>
                    <a:pt x="7224" y="39925"/>
                  </a:lnTo>
                  <a:lnTo>
                    <a:pt x="7826" y="40315"/>
                  </a:lnTo>
                  <a:lnTo>
                    <a:pt x="8428" y="40648"/>
                  </a:lnTo>
                  <a:lnTo>
                    <a:pt x="9431" y="40982"/>
                  </a:lnTo>
                  <a:lnTo>
                    <a:pt x="10033" y="41204"/>
                  </a:lnTo>
                  <a:lnTo>
                    <a:pt x="10434" y="41482"/>
                  </a:lnTo>
                  <a:lnTo>
                    <a:pt x="10434" y="41816"/>
                  </a:lnTo>
                  <a:lnTo>
                    <a:pt x="10434" y="42650"/>
                  </a:lnTo>
                  <a:lnTo>
                    <a:pt x="10434" y="43484"/>
                  </a:lnTo>
                  <a:lnTo>
                    <a:pt x="10434" y="44318"/>
                  </a:lnTo>
                  <a:lnTo>
                    <a:pt x="10434" y="44930"/>
                  </a:lnTo>
                  <a:lnTo>
                    <a:pt x="10635" y="45708"/>
                  </a:lnTo>
                  <a:lnTo>
                    <a:pt x="11638" y="47099"/>
                  </a:lnTo>
                  <a:lnTo>
                    <a:pt x="12040" y="47822"/>
                  </a:lnTo>
                  <a:lnTo>
                    <a:pt x="12842" y="48433"/>
                  </a:lnTo>
                  <a:lnTo>
                    <a:pt x="13043" y="48656"/>
                  </a:lnTo>
                  <a:lnTo>
                    <a:pt x="13645" y="48878"/>
                  </a:lnTo>
                  <a:lnTo>
                    <a:pt x="14046" y="48989"/>
                  </a:lnTo>
                  <a:lnTo>
                    <a:pt x="14648" y="48989"/>
                  </a:lnTo>
                  <a:lnTo>
                    <a:pt x="15250" y="49712"/>
                  </a:lnTo>
                  <a:lnTo>
                    <a:pt x="16053" y="50324"/>
                  </a:lnTo>
                  <a:lnTo>
                    <a:pt x="16254" y="50769"/>
                  </a:lnTo>
                  <a:lnTo>
                    <a:pt x="16254" y="51214"/>
                  </a:lnTo>
                  <a:lnTo>
                    <a:pt x="16053" y="52048"/>
                  </a:lnTo>
                  <a:lnTo>
                    <a:pt x="16053" y="53160"/>
                  </a:lnTo>
                  <a:lnTo>
                    <a:pt x="15852" y="54494"/>
                  </a:lnTo>
                  <a:lnTo>
                    <a:pt x="15652" y="55718"/>
                  </a:lnTo>
                  <a:lnTo>
                    <a:pt x="15050" y="56941"/>
                  </a:lnTo>
                  <a:lnTo>
                    <a:pt x="14648" y="58109"/>
                  </a:lnTo>
                  <a:lnTo>
                    <a:pt x="14046" y="59221"/>
                  </a:lnTo>
                  <a:lnTo>
                    <a:pt x="13645" y="60444"/>
                  </a:lnTo>
                  <a:lnTo>
                    <a:pt x="13444" y="61723"/>
                  </a:lnTo>
                  <a:lnTo>
                    <a:pt x="13444" y="63113"/>
                  </a:lnTo>
                  <a:lnTo>
                    <a:pt x="13043" y="63447"/>
                  </a:lnTo>
                  <a:lnTo>
                    <a:pt x="12842" y="63781"/>
                  </a:lnTo>
                  <a:lnTo>
                    <a:pt x="12642" y="64059"/>
                  </a:lnTo>
                  <a:lnTo>
                    <a:pt x="12441" y="64281"/>
                  </a:lnTo>
                  <a:lnTo>
                    <a:pt x="11638" y="64670"/>
                  </a:lnTo>
                  <a:lnTo>
                    <a:pt x="10434" y="65004"/>
                  </a:lnTo>
                  <a:lnTo>
                    <a:pt x="9632" y="65338"/>
                  </a:lnTo>
                  <a:lnTo>
                    <a:pt x="8628" y="65671"/>
                  </a:lnTo>
                  <a:lnTo>
                    <a:pt x="8227" y="65894"/>
                  </a:lnTo>
                  <a:lnTo>
                    <a:pt x="8026" y="66061"/>
                  </a:lnTo>
                  <a:lnTo>
                    <a:pt x="8026" y="66283"/>
                  </a:lnTo>
                  <a:lnTo>
                    <a:pt x="7826" y="66506"/>
                  </a:lnTo>
                  <a:lnTo>
                    <a:pt x="8026" y="67006"/>
                  </a:lnTo>
                  <a:lnTo>
                    <a:pt x="8428" y="67562"/>
                  </a:lnTo>
                  <a:lnTo>
                    <a:pt x="9230" y="68118"/>
                  </a:lnTo>
                  <a:lnTo>
                    <a:pt x="10033" y="68785"/>
                  </a:lnTo>
                  <a:lnTo>
                    <a:pt x="12040" y="69953"/>
                  </a:lnTo>
                  <a:lnTo>
                    <a:pt x="14648" y="71121"/>
                  </a:lnTo>
                  <a:lnTo>
                    <a:pt x="17056" y="72233"/>
                  </a:lnTo>
                  <a:lnTo>
                    <a:pt x="19063" y="73234"/>
                  </a:lnTo>
                  <a:lnTo>
                    <a:pt x="19866" y="73679"/>
                  </a:lnTo>
                  <a:lnTo>
                    <a:pt x="20668" y="74068"/>
                  </a:lnTo>
                  <a:lnTo>
                    <a:pt x="21070" y="74402"/>
                  </a:lnTo>
                  <a:lnTo>
                    <a:pt x="21270" y="74680"/>
                  </a:lnTo>
                  <a:lnTo>
                    <a:pt x="21070" y="75125"/>
                  </a:lnTo>
                  <a:lnTo>
                    <a:pt x="20869" y="75514"/>
                  </a:lnTo>
                  <a:lnTo>
                    <a:pt x="20468" y="75903"/>
                  </a:lnTo>
                  <a:lnTo>
                    <a:pt x="19866" y="76292"/>
                  </a:lnTo>
                  <a:lnTo>
                    <a:pt x="19464" y="76737"/>
                  </a:lnTo>
                  <a:lnTo>
                    <a:pt x="19063" y="77182"/>
                  </a:lnTo>
                  <a:lnTo>
                    <a:pt x="18662" y="77627"/>
                  </a:lnTo>
                  <a:lnTo>
                    <a:pt x="18662" y="78183"/>
                  </a:lnTo>
                  <a:lnTo>
                    <a:pt x="18662" y="78683"/>
                  </a:lnTo>
                  <a:lnTo>
                    <a:pt x="18862" y="79184"/>
                  </a:lnTo>
                  <a:lnTo>
                    <a:pt x="19264" y="79629"/>
                  </a:lnTo>
                  <a:lnTo>
                    <a:pt x="19665" y="79962"/>
                  </a:lnTo>
                  <a:lnTo>
                    <a:pt x="20468" y="80296"/>
                  </a:lnTo>
                  <a:lnTo>
                    <a:pt x="21270" y="80574"/>
                  </a:lnTo>
                  <a:lnTo>
                    <a:pt x="22474" y="80797"/>
                  </a:lnTo>
                  <a:lnTo>
                    <a:pt x="23478" y="81019"/>
                  </a:lnTo>
                  <a:lnTo>
                    <a:pt x="24682" y="81186"/>
                  </a:lnTo>
                  <a:lnTo>
                    <a:pt x="26086" y="81353"/>
                  </a:lnTo>
                  <a:lnTo>
                    <a:pt x="27692" y="81408"/>
                  </a:lnTo>
                  <a:lnTo>
                    <a:pt x="29297" y="81464"/>
                  </a:lnTo>
                  <a:lnTo>
                    <a:pt x="32909" y="81575"/>
                  </a:lnTo>
                  <a:lnTo>
                    <a:pt x="37123" y="81575"/>
                  </a:lnTo>
                  <a:lnTo>
                    <a:pt x="38327" y="83466"/>
                  </a:lnTo>
                  <a:lnTo>
                    <a:pt x="39130" y="85134"/>
                  </a:lnTo>
                  <a:lnTo>
                    <a:pt x="39531" y="86691"/>
                  </a:lnTo>
                  <a:lnTo>
                    <a:pt x="39933" y="88415"/>
                  </a:lnTo>
                  <a:lnTo>
                    <a:pt x="40535" y="89082"/>
                  </a:lnTo>
                  <a:lnTo>
                    <a:pt x="41939" y="90139"/>
                  </a:lnTo>
                  <a:lnTo>
                    <a:pt x="43344" y="91362"/>
                  </a:lnTo>
                  <a:lnTo>
                    <a:pt x="43946" y="92196"/>
                  </a:lnTo>
                  <a:lnTo>
                    <a:pt x="43946" y="92752"/>
                  </a:lnTo>
                  <a:lnTo>
                    <a:pt x="44147" y="93364"/>
                  </a:lnTo>
                  <a:lnTo>
                    <a:pt x="44347" y="93809"/>
                  </a:lnTo>
                  <a:lnTo>
                    <a:pt x="44548" y="94198"/>
                  </a:lnTo>
                  <a:lnTo>
                    <a:pt x="45551" y="95032"/>
                  </a:lnTo>
                  <a:lnTo>
                    <a:pt x="46555" y="95922"/>
                  </a:lnTo>
                  <a:lnTo>
                    <a:pt x="40535" y="96311"/>
                  </a:lnTo>
                  <a:lnTo>
                    <a:pt x="34715" y="96700"/>
                  </a:lnTo>
                  <a:lnTo>
                    <a:pt x="33311" y="96756"/>
                  </a:lnTo>
                  <a:lnTo>
                    <a:pt x="32307" y="96923"/>
                  </a:lnTo>
                  <a:lnTo>
                    <a:pt x="31103" y="97034"/>
                  </a:lnTo>
                  <a:lnTo>
                    <a:pt x="30301" y="97256"/>
                  </a:lnTo>
                  <a:lnTo>
                    <a:pt x="29498" y="97423"/>
                  </a:lnTo>
                  <a:lnTo>
                    <a:pt x="28695" y="97701"/>
                  </a:lnTo>
                  <a:lnTo>
                    <a:pt x="28294" y="97979"/>
                  </a:lnTo>
                  <a:lnTo>
                    <a:pt x="27892" y="98368"/>
                  </a:lnTo>
                  <a:lnTo>
                    <a:pt x="32909" y="98424"/>
                  </a:lnTo>
                  <a:lnTo>
                    <a:pt x="38729" y="98591"/>
                  </a:lnTo>
                  <a:lnTo>
                    <a:pt x="41538" y="98758"/>
                  </a:lnTo>
                  <a:lnTo>
                    <a:pt x="43745" y="98924"/>
                  </a:lnTo>
                  <a:lnTo>
                    <a:pt x="44949" y="99036"/>
                  </a:lnTo>
                  <a:lnTo>
                    <a:pt x="45551" y="99147"/>
                  </a:lnTo>
                  <a:lnTo>
                    <a:pt x="46153" y="99258"/>
                  </a:lnTo>
                  <a:lnTo>
                    <a:pt x="46555" y="99369"/>
                  </a:lnTo>
                  <a:lnTo>
                    <a:pt x="48762" y="100481"/>
                  </a:lnTo>
                  <a:lnTo>
                    <a:pt x="50167" y="101204"/>
                  </a:lnTo>
                  <a:lnTo>
                    <a:pt x="50769" y="101482"/>
                  </a:lnTo>
                  <a:lnTo>
                    <a:pt x="51772" y="101649"/>
                  </a:lnTo>
                  <a:lnTo>
                    <a:pt x="52775" y="101760"/>
                  </a:lnTo>
                  <a:lnTo>
                    <a:pt x="54581" y="101760"/>
                  </a:lnTo>
                  <a:lnTo>
                    <a:pt x="54581" y="102483"/>
                  </a:lnTo>
                  <a:lnTo>
                    <a:pt x="54782" y="103262"/>
                  </a:lnTo>
                  <a:lnTo>
                    <a:pt x="55183" y="104040"/>
                  </a:lnTo>
                  <a:lnTo>
                    <a:pt x="55785" y="104763"/>
                  </a:lnTo>
                  <a:lnTo>
                    <a:pt x="56588" y="105542"/>
                  </a:lnTo>
                  <a:lnTo>
                    <a:pt x="57190" y="106320"/>
                  </a:lnTo>
                  <a:lnTo>
                    <a:pt x="57993" y="107043"/>
                  </a:lnTo>
                  <a:lnTo>
                    <a:pt x="59197" y="107710"/>
                  </a:lnTo>
                  <a:lnTo>
                    <a:pt x="60401" y="108378"/>
                  </a:lnTo>
                  <a:lnTo>
                    <a:pt x="61806" y="109045"/>
                  </a:lnTo>
                  <a:lnTo>
                    <a:pt x="63210" y="109601"/>
                  </a:lnTo>
                  <a:lnTo>
                    <a:pt x="64615" y="110101"/>
                  </a:lnTo>
                  <a:lnTo>
                    <a:pt x="66220" y="110546"/>
                  </a:lnTo>
                  <a:lnTo>
                    <a:pt x="68026" y="110936"/>
                  </a:lnTo>
                  <a:lnTo>
                    <a:pt x="70033" y="111214"/>
                  </a:lnTo>
                  <a:lnTo>
                    <a:pt x="72040" y="111380"/>
                  </a:lnTo>
                  <a:lnTo>
                    <a:pt x="72040" y="111936"/>
                  </a:lnTo>
                  <a:lnTo>
                    <a:pt x="72441" y="112381"/>
                  </a:lnTo>
                  <a:lnTo>
                    <a:pt x="73043" y="112771"/>
                  </a:lnTo>
                  <a:lnTo>
                    <a:pt x="73846" y="113104"/>
                  </a:lnTo>
                  <a:lnTo>
                    <a:pt x="75050" y="113327"/>
                  </a:lnTo>
                  <a:lnTo>
                    <a:pt x="76053" y="113549"/>
                  </a:lnTo>
                  <a:lnTo>
                    <a:pt x="77458" y="113772"/>
                  </a:lnTo>
                  <a:lnTo>
                    <a:pt x="78862" y="113883"/>
                  </a:lnTo>
                  <a:lnTo>
                    <a:pt x="81672" y="114161"/>
                  </a:lnTo>
                  <a:lnTo>
                    <a:pt x="84280" y="114383"/>
                  </a:lnTo>
                  <a:lnTo>
                    <a:pt x="85484" y="114550"/>
                  </a:lnTo>
                  <a:lnTo>
                    <a:pt x="86488" y="114717"/>
                  </a:lnTo>
                  <a:lnTo>
                    <a:pt x="87290" y="114884"/>
                  </a:lnTo>
                  <a:lnTo>
                    <a:pt x="87892" y="115162"/>
                  </a:lnTo>
                  <a:lnTo>
                    <a:pt x="85083" y="115329"/>
                  </a:lnTo>
                  <a:lnTo>
                    <a:pt x="82474" y="115495"/>
                  </a:lnTo>
                  <a:lnTo>
                    <a:pt x="83277" y="115885"/>
                  </a:lnTo>
                  <a:lnTo>
                    <a:pt x="84481" y="116274"/>
                  </a:lnTo>
                  <a:lnTo>
                    <a:pt x="86086" y="116607"/>
                  </a:lnTo>
                  <a:lnTo>
                    <a:pt x="88294" y="116886"/>
                  </a:lnTo>
                  <a:lnTo>
                    <a:pt x="90702" y="117164"/>
                  </a:lnTo>
                  <a:lnTo>
                    <a:pt x="93311" y="117330"/>
                  </a:lnTo>
                  <a:lnTo>
                    <a:pt x="96321" y="117497"/>
                  </a:lnTo>
                  <a:lnTo>
                    <a:pt x="99933" y="117553"/>
                  </a:lnTo>
                  <a:lnTo>
                    <a:pt x="100735" y="117720"/>
                  </a:lnTo>
                  <a:lnTo>
                    <a:pt x="101739" y="117942"/>
                  </a:lnTo>
                  <a:lnTo>
                    <a:pt x="102341" y="118276"/>
                  </a:lnTo>
                  <a:lnTo>
                    <a:pt x="102943" y="118498"/>
                  </a:lnTo>
                  <a:lnTo>
                    <a:pt x="104147" y="118999"/>
                  </a:lnTo>
                  <a:lnTo>
                    <a:pt x="104749" y="119499"/>
                  </a:lnTo>
                  <a:lnTo>
                    <a:pt x="105752" y="119833"/>
                  </a:lnTo>
                  <a:lnTo>
                    <a:pt x="106354" y="120000"/>
                  </a:lnTo>
                  <a:lnTo>
                    <a:pt x="106555" y="120000"/>
                  </a:lnTo>
                  <a:lnTo>
                    <a:pt x="106956" y="119944"/>
                  </a:lnTo>
                  <a:lnTo>
                    <a:pt x="107357" y="119833"/>
                  </a:lnTo>
                  <a:lnTo>
                    <a:pt x="107959" y="119610"/>
                  </a:lnTo>
                  <a:lnTo>
                    <a:pt x="108963" y="118832"/>
                  </a:lnTo>
                  <a:lnTo>
                    <a:pt x="109765" y="118164"/>
                  </a:lnTo>
                  <a:lnTo>
                    <a:pt x="111170" y="117664"/>
                  </a:lnTo>
                  <a:lnTo>
                    <a:pt x="112575" y="117275"/>
                  </a:lnTo>
                  <a:lnTo>
                    <a:pt x="113779" y="116997"/>
                  </a:lnTo>
                  <a:lnTo>
                    <a:pt x="115585" y="116830"/>
                  </a:lnTo>
                  <a:lnTo>
                    <a:pt x="117591" y="116663"/>
                  </a:lnTo>
                  <a:lnTo>
                    <a:pt x="120000" y="116496"/>
                  </a:lnTo>
                  <a:lnTo>
                    <a:pt x="118795" y="116051"/>
                  </a:lnTo>
                  <a:lnTo>
                    <a:pt x="118193" y="115718"/>
                  </a:lnTo>
                  <a:lnTo>
                    <a:pt x="117993" y="115551"/>
                  </a:lnTo>
                  <a:lnTo>
                    <a:pt x="117993" y="115440"/>
                  </a:lnTo>
                  <a:lnTo>
                    <a:pt x="118193" y="115329"/>
                  </a:lnTo>
                  <a:lnTo>
                    <a:pt x="118595" y="115162"/>
                  </a:lnTo>
                  <a:lnTo>
                    <a:pt x="98528" y="113772"/>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5" name="Shape 105"/>
            <p:cNvSpPr/>
            <p:nvPr/>
          </p:nvSpPr>
          <p:spPr>
            <a:xfrm>
              <a:off x="619291" y="3859408"/>
              <a:ext cx="419118" cy="521661"/>
            </a:xfrm>
            <a:custGeom>
              <a:avLst/>
              <a:gdLst/>
              <a:ahLst/>
              <a:cxnLst/>
              <a:rect l="0" t="0" r="0" b="0"/>
              <a:pathLst>
                <a:path w="120000" h="120000" extrusionOk="0">
                  <a:moveTo>
                    <a:pt x="12560" y="50942"/>
                  </a:moveTo>
                  <a:lnTo>
                    <a:pt x="16873" y="50628"/>
                  </a:lnTo>
                  <a:lnTo>
                    <a:pt x="17412" y="50418"/>
                  </a:lnTo>
                  <a:lnTo>
                    <a:pt x="17897" y="50209"/>
                  </a:lnTo>
                  <a:lnTo>
                    <a:pt x="18436" y="49895"/>
                  </a:lnTo>
                  <a:lnTo>
                    <a:pt x="18921" y="49633"/>
                  </a:lnTo>
                  <a:lnTo>
                    <a:pt x="19838" y="49005"/>
                  </a:lnTo>
                  <a:lnTo>
                    <a:pt x="20808" y="48324"/>
                  </a:lnTo>
                  <a:lnTo>
                    <a:pt x="21725" y="47696"/>
                  </a:lnTo>
                  <a:lnTo>
                    <a:pt x="22695" y="47225"/>
                  </a:lnTo>
                  <a:lnTo>
                    <a:pt x="23234" y="47015"/>
                  </a:lnTo>
                  <a:lnTo>
                    <a:pt x="23719" y="46910"/>
                  </a:lnTo>
                  <a:lnTo>
                    <a:pt x="24204" y="46806"/>
                  </a:lnTo>
                  <a:lnTo>
                    <a:pt x="24743" y="46753"/>
                  </a:lnTo>
                  <a:lnTo>
                    <a:pt x="25175" y="46806"/>
                  </a:lnTo>
                  <a:lnTo>
                    <a:pt x="25552" y="46910"/>
                  </a:lnTo>
                  <a:lnTo>
                    <a:pt x="25876" y="47068"/>
                  </a:lnTo>
                  <a:lnTo>
                    <a:pt x="26145" y="47225"/>
                  </a:lnTo>
                  <a:lnTo>
                    <a:pt x="26361" y="47486"/>
                  </a:lnTo>
                  <a:lnTo>
                    <a:pt x="26522" y="47748"/>
                  </a:lnTo>
                  <a:lnTo>
                    <a:pt x="26738" y="48062"/>
                  </a:lnTo>
                  <a:lnTo>
                    <a:pt x="26846" y="48429"/>
                  </a:lnTo>
                  <a:lnTo>
                    <a:pt x="27061" y="50052"/>
                  </a:lnTo>
                  <a:lnTo>
                    <a:pt x="27223" y="51570"/>
                  </a:lnTo>
                  <a:lnTo>
                    <a:pt x="27439" y="52041"/>
                  </a:lnTo>
                  <a:lnTo>
                    <a:pt x="27601" y="52408"/>
                  </a:lnTo>
                  <a:lnTo>
                    <a:pt x="27762" y="52774"/>
                  </a:lnTo>
                  <a:lnTo>
                    <a:pt x="28032" y="53141"/>
                  </a:lnTo>
                  <a:lnTo>
                    <a:pt x="28301" y="53507"/>
                  </a:lnTo>
                  <a:lnTo>
                    <a:pt x="28625" y="53821"/>
                  </a:lnTo>
                  <a:lnTo>
                    <a:pt x="28894" y="54083"/>
                  </a:lnTo>
                  <a:lnTo>
                    <a:pt x="29272" y="54345"/>
                  </a:lnTo>
                  <a:lnTo>
                    <a:pt x="29595" y="54659"/>
                  </a:lnTo>
                  <a:lnTo>
                    <a:pt x="30026" y="54869"/>
                  </a:lnTo>
                  <a:lnTo>
                    <a:pt x="30404" y="55026"/>
                  </a:lnTo>
                  <a:lnTo>
                    <a:pt x="30835" y="55183"/>
                  </a:lnTo>
                  <a:lnTo>
                    <a:pt x="31266" y="55340"/>
                  </a:lnTo>
                  <a:lnTo>
                    <a:pt x="31698" y="55392"/>
                  </a:lnTo>
                  <a:lnTo>
                    <a:pt x="32183" y="55445"/>
                  </a:lnTo>
                  <a:lnTo>
                    <a:pt x="32614" y="55497"/>
                  </a:lnTo>
                  <a:lnTo>
                    <a:pt x="33099" y="55497"/>
                  </a:lnTo>
                  <a:lnTo>
                    <a:pt x="33692" y="55654"/>
                  </a:lnTo>
                  <a:lnTo>
                    <a:pt x="34393" y="55811"/>
                  </a:lnTo>
                  <a:lnTo>
                    <a:pt x="35202" y="56073"/>
                  </a:lnTo>
                  <a:lnTo>
                    <a:pt x="36010" y="56335"/>
                  </a:lnTo>
                  <a:lnTo>
                    <a:pt x="36819" y="56701"/>
                  </a:lnTo>
                  <a:lnTo>
                    <a:pt x="37735" y="57068"/>
                  </a:lnTo>
                  <a:lnTo>
                    <a:pt x="38598" y="57486"/>
                  </a:lnTo>
                  <a:lnTo>
                    <a:pt x="39514" y="58010"/>
                  </a:lnTo>
                  <a:lnTo>
                    <a:pt x="40269" y="58429"/>
                  </a:lnTo>
                  <a:lnTo>
                    <a:pt x="41024" y="58952"/>
                  </a:lnTo>
                  <a:lnTo>
                    <a:pt x="41671" y="59424"/>
                  </a:lnTo>
                  <a:lnTo>
                    <a:pt x="42210" y="59895"/>
                  </a:lnTo>
                  <a:lnTo>
                    <a:pt x="42641" y="60366"/>
                  </a:lnTo>
                  <a:lnTo>
                    <a:pt x="42803" y="60628"/>
                  </a:lnTo>
                  <a:lnTo>
                    <a:pt x="42911" y="60837"/>
                  </a:lnTo>
                  <a:lnTo>
                    <a:pt x="43018" y="61099"/>
                  </a:lnTo>
                  <a:lnTo>
                    <a:pt x="43018" y="61308"/>
                  </a:lnTo>
                  <a:lnTo>
                    <a:pt x="43018" y="62303"/>
                  </a:lnTo>
                  <a:lnTo>
                    <a:pt x="43018" y="63036"/>
                  </a:lnTo>
                  <a:lnTo>
                    <a:pt x="43018" y="63560"/>
                  </a:lnTo>
                  <a:lnTo>
                    <a:pt x="43018" y="63874"/>
                  </a:lnTo>
                  <a:lnTo>
                    <a:pt x="43072" y="64345"/>
                  </a:lnTo>
                  <a:lnTo>
                    <a:pt x="43288" y="65026"/>
                  </a:lnTo>
                  <a:lnTo>
                    <a:pt x="43450" y="65392"/>
                  </a:lnTo>
                  <a:lnTo>
                    <a:pt x="43665" y="65759"/>
                  </a:lnTo>
                  <a:lnTo>
                    <a:pt x="43881" y="66125"/>
                  </a:lnTo>
                  <a:lnTo>
                    <a:pt x="44097" y="66544"/>
                  </a:lnTo>
                  <a:lnTo>
                    <a:pt x="44420" y="66858"/>
                  </a:lnTo>
                  <a:lnTo>
                    <a:pt x="44743" y="67172"/>
                  </a:lnTo>
                  <a:lnTo>
                    <a:pt x="45175" y="67434"/>
                  </a:lnTo>
                  <a:lnTo>
                    <a:pt x="45606" y="67643"/>
                  </a:lnTo>
                  <a:lnTo>
                    <a:pt x="46037" y="67801"/>
                  </a:lnTo>
                  <a:lnTo>
                    <a:pt x="46522" y="67853"/>
                  </a:lnTo>
                  <a:lnTo>
                    <a:pt x="47061" y="67853"/>
                  </a:lnTo>
                  <a:lnTo>
                    <a:pt x="47654" y="67748"/>
                  </a:lnTo>
                  <a:lnTo>
                    <a:pt x="49433" y="67748"/>
                  </a:lnTo>
                  <a:lnTo>
                    <a:pt x="49487" y="68376"/>
                  </a:lnTo>
                  <a:lnTo>
                    <a:pt x="49541" y="68952"/>
                  </a:lnTo>
                  <a:lnTo>
                    <a:pt x="49757" y="69528"/>
                  </a:lnTo>
                  <a:lnTo>
                    <a:pt x="49919" y="69947"/>
                  </a:lnTo>
                  <a:lnTo>
                    <a:pt x="50080" y="70314"/>
                  </a:lnTo>
                  <a:lnTo>
                    <a:pt x="50404" y="70628"/>
                  </a:lnTo>
                  <a:lnTo>
                    <a:pt x="50619" y="70942"/>
                  </a:lnTo>
                  <a:lnTo>
                    <a:pt x="50889" y="71204"/>
                  </a:lnTo>
                  <a:lnTo>
                    <a:pt x="51374" y="71780"/>
                  </a:lnTo>
                  <a:lnTo>
                    <a:pt x="51859" y="72513"/>
                  </a:lnTo>
                  <a:lnTo>
                    <a:pt x="52021" y="72879"/>
                  </a:lnTo>
                  <a:lnTo>
                    <a:pt x="52237" y="73350"/>
                  </a:lnTo>
                  <a:lnTo>
                    <a:pt x="52291" y="73874"/>
                  </a:lnTo>
                  <a:lnTo>
                    <a:pt x="52345" y="74502"/>
                  </a:lnTo>
                  <a:lnTo>
                    <a:pt x="52291" y="75078"/>
                  </a:lnTo>
                  <a:lnTo>
                    <a:pt x="52183" y="75549"/>
                  </a:lnTo>
                  <a:lnTo>
                    <a:pt x="51967" y="76020"/>
                  </a:lnTo>
                  <a:lnTo>
                    <a:pt x="51805" y="76387"/>
                  </a:lnTo>
                  <a:lnTo>
                    <a:pt x="51590" y="76753"/>
                  </a:lnTo>
                  <a:lnTo>
                    <a:pt x="51374" y="77172"/>
                  </a:lnTo>
                  <a:lnTo>
                    <a:pt x="51266" y="77591"/>
                  </a:lnTo>
                  <a:lnTo>
                    <a:pt x="51266" y="78062"/>
                  </a:lnTo>
                  <a:lnTo>
                    <a:pt x="51266" y="78429"/>
                  </a:lnTo>
                  <a:lnTo>
                    <a:pt x="51320" y="78691"/>
                  </a:lnTo>
                  <a:lnTo>
                    <a:pt x="51374" y="79005"/>
                  </a:lnTo>
                  <a:lnTo>
                    <a:pt x="51482" y="79214"/>
                  </a:lnTo>
                  <a:lnTo>
                    <a:pt x="51698" y="79633"/>
                  </a:lnTo>
                  <a:lnTo>
                    <a:pt x="51967" y="79947"/>
                  </a:lnTo>
                  <a:lnTo>
                    <a:pt x="52237" y="80261"/>
                  </a:lnTo>
                  <a:lnTo>
                    <a:pt x="52452" y="80471"/>
                  </a:lnTo>
                  <a:lnTo>
                    <a:pt x="52614" y="80680"/>
                  </a:lnTo>
                  <a:lnTo>
                    <a:pt x="52722" y="80994"/>
                  </a:lnTo>
                  <a:lnTo>
                    <a:pt x="52776" y="81413"/>
                  </a:lnTo>
                  <a:lnTo>
                    <a:pt x="52776" y="81884"/>
                  </a:lnTo>
                  <a:lnTo>
                    <a:pt x="52776" y="82303"/>
                  </a:lnTo>
                  <a:lnTo>
                    <a:pt x="52722" y="82722"/>
                  </a:lnTo>
                  <a:lnTo>
                    <a:pt x="52614" y="83141"/>
                  </a:lnTo>
                  <a:lnTo>
                    <a:pt x="52560" y="83560"/>
                  </a:lnTo>
                  <a:lnTo>
                    <a:pt x="52560" y="84031"/>
                  </a:lnTo>
                  <a:lnTo>
                    <a:pt x="52722" y="84502"/>
                  </a:lnTo>
                  <a:lnTo>
                    <a:pt x="52884" y="84869"/>
                  </a:lnTo>
                  <a:lnTo>
                    <a:pt x="53099" y="85183"/>
                  </a:lnTo>
                  <a:lnTo>
                    <a:pt x="53477" y="85445"/>
                  </a:lnTo>
                  <a:lnTo>
                    <a:pt x="53800" y="85706"/>
                  </a:lnTo>
                  <a:lnTo>
                    <a:pt x="54770" y="86125"/>
                  </a:lnTo>
                  <a:lnTo>
                    <a:pt x="55849" y="86544"/>
                  </a:lnTo>
                  <a:lnTo>
                    <a:pt x="56981" y="86963"/>
                  </a:lnTo>
                  <a:lnTo>
                    <a:pt x="58059" y="87382"/>
                  </a:lnTo>
                  <a:lnTo>
                    <a:pt x="58544" y="87591"/>
                  </a:lnTo>
                  <a:lnTo>
                    <a:pt x="59029" y="87853"/>
                  </a:lnTo>
                  <a:lnTo>
                    <a:pt x="59514" y="88062"/>
                  </a:lnTo>
                  <a:lnTo>
                    <a:pt x="59838" y="88376"/>
                  </a:lnTo>
                  <a:lnTo>
                    <a:pt x="60161" y="88586"/>
                  </a:lnTo>
                  <a:lnTo>
                    <a:pt x="60592" y="88743"/>
                  </a:lnTo>
                  <a:lnTo>
                    <a:pt x="60970" y="88900"/>
                  </a:lnTo>
                  <a:lnTo>
                    <a:pt x="61455" y="89005"/>
                  </a:lnTo>
                  <a:lnTo>
                    <a:pt x="61940" y="89109"/>
                  </a:lnTo>
                  <a:lnTo>
                    <a:pt x="62371" y="89267"/>
                  </a:lnTo>
                  <a:lnTo>
                    <a:pt x="62749" y="89424"/>
                  </a:lnTo>
                  <a:lnTo>
                    <a:pt x="63072" y="89685"/>
                  </a:lnTo>
                  <a:lnTo>
                    <a:pt x="63396" y="90104"/>
                  </a:lnTo>
                  <a:lnTo>
                    <a:pt x="63665" y="90523"/>
                  </a:lnTo>
                  <a:lnTo>
                    <a:pt x="63881" y="91047"/>
                  </a:lnTo>
                  <a:lnTo>
                    <a:pt x="63989" y="91570"/>
                  </a:lnTo>
                  <a:lnTo>
                    <a:pt x="64097" y="92774"/>
                  </a:lnTo>
                  <a:lnTo>
                    <a:pt x="64258" y="93926"/>
                  </a:lnTo>
                  <a:lnTo>
                    <a:pt x="64312" y="94502"/>
                  </a:lnTo>
                  <a:lnTo>
                    <a:pt x="64420" y="95026"/>
                  </a:lnTo>
                  <a:lnTo>
                    <a:pt x="64582" y="95549"/>
                  </a:lnTo>
                  <a:lnTo>
                    <a:pt x="64905" y="95916"/>
                  </a:lnTo>
                  <a:lnTo>
                    <a:pt x="65067" y="96125"/>
                  </a:lnTo>
                  <a:lnTo>
                    <a:pt x="65229" y="96282"/>
                  </a:lnTo>
                  <a:lnTo>
                    <a:pt x="65444" y="96439"/>
                  </a:lnTo>
                  <a:lnTo>
                    <a:pt x="65714" y="96544"/>
                  </a:lnTo>
                  <a:lnTo>
                    <a:pt x="65983" y="96649"/>
                  </a:lnTo>
                  <a:lnTo>
                    <a:pt x="66253" y="96701"/>
                  </a:lnTo>
                  <a:lnTo>
                    <a:pt x="66630" y="96753"/>
                  </a:lnTo>
                  <a:lnTo>
                    <a:pt x="67008" y="96753"/>
                  </a:lnTo>
                  <a:lnTo>
                    <a:pt x="67008" y="97591"/>
                  </a:lnTo>
                  <a:lnTo>
                    <a:pt x="67008" y="98376"/>
                  </a:lnTo>
                  <a:lnTo>
                    <a:pt x="67008" y="99005"/>
                  </a:lnTo>
                  <a:lnTo>
                    <a:pt x="67008" y="99685"/>
                  </a:lnTo>
                  <a:lnTo>
                    <a:pt x="67008" y="100575"/>
                  </a:lnTo>
                  <a:lnTo>
                    <a:pt x="67008" y="101675"/>
                  </a:lnTo>
                  <a:lnTo>
                    <a:pt x="67008" y="102670"/>
                  </a:lnTo>
                  <a:lnTo>
                    <a:pt x="67008" y="103193"/>
                  </a:lnTo>
                  <a:lnTo>
                    <a:pt x="66415" y="103350"/>
                  </a:lnTo>
                  <a:lnTo>
                    <a:pt x="65822" y="103612"/>
                  </a:lnTo>
                  <a:lnTo>
                    <a:pt x="65121" y="103926"/>
                  </a:lnTo>
                  <a:lnTo>
                    <a:pt x="64474" y="104397"/>
                  </a:lnTo>
                  <a:lnTo>
                    <a:pt x="63773" y="104869"/>
                  </a:lnTo>
                  <a:lnTo>
                    <a:pt x="63072" y="105392"/>
                  </a:lnTo>
                  <a:lnTo>
                    <a:pt x="62371" y="105916"/>
                  </a:lnTo>
                  <a:lnTo>
                    <a:pt x="61617" y="106492"/>
                  </a:lnTo>
                  <a:lnTo>
                    <a:pt x="60970" y="107172"/>
                  </a:lnTo>
                  <a:lnTo>
                    <a:pt x="60377" y="107801"/>
                  </a:lnTo>
                  <a:lnTo>
                    <a:pt x="59784" y="108376"/>
                  </a:lnTo>
                  <a:lnTo>
                    <a:pt x="59353" y="109005"/>
                  </a:lnTo>
                  <a:lnTo>
                    <a:pt x="58975" y="109633"/>
                  </a:lnTo>
                  <a:lnTo>
                    <a:pt x="58652" y="110261"/>
                  </a:lnTo>
                  <a:lnTo>
                    <a:pt x="58490" y="110785"/>
                  </a:lnTo>
                  <a:lnTo>
                    <a:pt x="58436" y="111256"/>
                  </a:lnTo>
                  <a:lnTo>
                    <a:pt x="58436" y="111413"/>
                  </a:lnTo>
                  <a:lnTo>
                    <a:pt x="58544" y="111518"/>
                  </a:lnTo>
                  <a:lnTo>
                    <a:pt x="58652" y="111623"/>
                  </a:lnTo>
                  <a:lnTo>
                    <a:pt x="58867" y="111675"/>
                  </a:lnTo>
                  <a:lnTo>
                    <a:pt x="59353" y="111884"/>
                  </a:lnTo>
                  <a:lnTo>
                    <a:pt x="59838" y="111989"/>
                  </a:lnTo>
                  <a:lnTo>
                    <a:pt x="60970" y="112146"/>
                  </a:lnTo>
                  <a:lnTo>
                    <a:pt x="61617" y="112251"/>
                  </a:lnTo>
                  <a:lnTo>
                    <a:pt x="62048" y="112303"/>
                  </a:lnTo>
                  <a:lnTo>
                    <a:pt x="62425" y="112408"/>
                  </a:lnTo>
                  <a:lnTo>
                    <a:pt x="62695" y="112565"/>
                  </a:lnTo>
                  <a:lnTo>
                    <a:pt x="63018" y="112722"/>
                  </a:lnTo>
                  <a:lnTo>
                    <a:pt x="63611" y="113141"/>
                  </a:lnTo>
                  <a:lnTo>
                    <a:pt x="64097" y="113612"/>
                  </a:lnTo>
                  <a:lnTo>
                    <a:pt x="64690" y="114031"/>
                  </a:lnTo>
                  <a:lnTo>
                    <a:pt x="65229" y="114450"/>
                  </a:lnTo>
                  <a:lnTo>
                    <a:pt x="65552" y="114659"/>
                  </a:lnTo>
                  <a:lnTo>
                    <a:pt x="65876" y="114816"/>
                  </a:lnTo>
                  <a:lnTo>
                    <a:pt x="66253" y="115026"/>
                  </a:lnTo>
                  <a:lnTo>
                    <a:pt x="66684" y="115130"/>
                  </a:lnTo>
                  <a:lnTo>
                    <a:pt x="67277" y="115340"/>
                  </a:lnTo>
                  <a:lnTo>
                    <a:pt x="67816" y="115602"/>
                  </a:lnTo>
                  <a:lnTo>
                    <a:pt x="68301" y="115916"/>
                  </a:lnTo>
                  <a:lnTo>
                    <a:pt x="68840" y="116230"/>
                  </a:lnTo>
                  <a:lnTo>
                    <a:pt x="69865" y="116963"/>
                  </a:lnTo>
                  <a:lnTo>
                    <a:pt x="70727" y="117696"/>
                  </a:lnTo>
                  <a:lnTo>
                    <a:pt x="71536" y="118429"/>
                  </a:lnTo>
                  <a:lnTo>
                    <a:pt x="72237" y="119109"/>
                  </a:lnTo>
                  <a:lnTo>
                    <a:pt x="72884" y="119633"/>
                  </a:lnTo>
                  <a:lnTo>
                    <a:pt x="73477" y="120000"/>
                  </a:lnTo>
                  <a:lnTo>
                    <a:pt x="73854" y="119162"/>
                  </a:lnTo>
                  <a:lnTo>
                    <a:pt x="74231" y="118376"/>
                  </a:lnTo>
                  <a:lnTo>
                    <a:pt x="74663" y="117696"/>
                  </a:lnTo>
                  <a:lnTo>
                    <a:pt x="75148" y="117015"/>
                  </a:lnTo>
                  <a:lnTo>
                    <a:pt x="75525" y="116387"/>
                  </a:lnTo>
                  <a:lnTo>
                    <a:pt x="76010" y="115706"/>
                  </a:lnTo>
                  <a:lnTo>
                    <a:pt x="76495" y="115078"/>
                  </a:lnTo>
                  <a:lnTo>
                    <a:pt x="77035" y="114502"/>
                  </a:lnTo>
                  <a:lnTo>
                    <a:pt x="77574" y="113089"/>
                  </a:lnTo>
                  <a:lnTo>
                    <a:pt x="78113" y="111937"/>
                  </a:lnTo>
                  <a:lnTo>
                    <a:pt x="78652" y="110785"/>
                  </a:lnTo>
                  <a:lnTo>
                    <a:pt x="79137" y="109319"/>
                  </a:lnTo>
                  <a:lnTo>
                    <a:pt x="79353" y="109005"/>
                  </a:lnTo>
                  <a:lnTo>
                    <a:pt x="79568" y="108691"/>
                  </a:lnTo>
                  <a:lnTo>
                    <a:pt x="79784" y="108376"/>
                  </a:lnTo>
                  <a:lnTo>
                    <a:pt x="80053" y="108115"/>
                  </a:lnTo>
                  <a:lnTo>
                    <a:pt x="80646" y="107591"/>
                  </a:lnTo>
                  <a:lnTo>
                    <a:pt x="81239" y="107120"/>
                  </a:lnTo>
                  <a:lnTo>
                    <a:pt x="81832" y="106596"/>
                  </a:lnTo>
                  <a:lnTo>
                    <a:pt x="82318" y="106073"/>
                  </a:lnTo>
                  <a:lnTo>
                    <a:pt x="82479" y="105811"/>
                  </a:lnTo>
                  <a:lnTo>
                    <a:pt x="82641" y="105497"/>
                  </a:lnTo>
                  <a:lnTo>
                    <a:pt x="82695" y="105183"/>
                  </a:lnTo>
                  <a:lnTo>
                    <a:pt x="82749" y="104816"/>
                  </a:lnTo>
                  <a:lnTo>
                    <a:pt x="82749" y="104345"/>
                  </a:lnTo>
                  <a:lnTo>
                    <a:pt x="82695" y="103874"/>
                  </a:lnTo>
                  <a:lnTo>
                    <a:pt x="82587" y="103403"/>
                  </a:lnTo>
                  <a:lnTo>
                    <a:pt x="82479" y="102931"/>
                  </a:lnTo>
                  <a:lnTo>
                    <a:pt x="82156" y="102094"/>
                  </a:lnTo>
                  <a:lnTo>
                    <a:pt x="81886" y="101256"/>
                  </a:lnTo>
                  <a:lnTo>
                    <a:pt x="81509" y="100418"/>
                  </a:lnTo>
                  <a:lnTo>
                    <a:pt x="81239" y="99685"/>
                  </a:lnTo>
                  <a:lnTo>
                    <a:pt x="81078" y="99005"/>
                  </a:lnTo>
                  <a:lnTo>
                    <a:pt x="80970" y="98376"/>
                  </a:lnTo>
                  <a:lnTo>
                    <a:pt x="80970" y="98062"/>
                  </a:lnTo>
                  <a:lnTo>
                    <a:pt x="81078" y="97748"/>
                  </a:lnTo>
                  <a:lnTo>
                    <a:pt x="81185" y="97434"/>
                  </a:lnTo>
                  <a:lnTo>
                    <a:pt x="81293" y="97120"/>
                  </a:lnTo>
                  <a:lnTo>
                    <a:pt x="81617" y="96492"/>
                  </a:lnTo>
                  <a:lnTo>
                    <a:pt x="82102" y="95811"/>
                  </a:lnTo>
                  <a:lnTo>
                    <a:pt x="82695" y="95130"/>
                  </a:lnTo>
                  <a:lnTo>
                    <a:pt x="83396" y="94502"/>
                  </a:lnTo>
                  <a:lnTo>
                    <a:pt x="84150" y="93874"/>
                  </a:lnTo>
                  <a:lnTo>
                    <a:pt x="84959" y="93298"/>
                  </a:lnTo>
                  <a:lnTo>
                    <a:pt x="85768" y="92774"/>
                  </a:lnTo>
                  <a:lnTo>
                    <a:pt x="86684" y="92198"/>
                  </a:lnTo>
                  <a:lnTo>
                    <a:pt x="87493" y="91780"/>
                  </a:lnTo>
                  <a:lnTo>
                    <a:pt x="88409" y="91361"/>
                  </a:lnTo>
                  <a:lnTo>
                    <a:pt x="89218" y="91047"/>
                  </a:lnTo>
                  <a:lnTo>
                    <a:pt x="89973" y="90837"/>
                  </a:lnTo>
                  <a:lnTo>
                    <a:pt x="90673" y="90680"/>
                  </a:lnTo>
                  <a:lnTo>
                    <a:pt x="91374" y="90628"/>
                  </a:lnTo>
                  <a:lnTo>
                    <a:pt x="91590" y="90628"/>
                  </a:lnTo>
                  <a:lnTo>
                    <a:pt x="91752" y="90523"/>
                  </a:lnTo>
                  <a:lnTo>
                    <a:pt x="91967" y="90418"/>
                  </a:lnTo>
                  <a:lnTo>
                    <a:pt x="92129" y="90314"/>
                  </a:lnTo>
                  <a:lnTo>
                    <a:pt x="92560" y="89947"/>
                  </a:lnTo>
                  <a:lnTo>
                    <a:pt x="92938" y="89476"/>
                  </a:lnTo>
                  <a:lnTo>
                    <a:pt x="93423" y="89057"/>
                  </a:lnTo>
                  <a:lnTo>
                    <a:pt x="93962" y="88691"/>
                  </a:lnTo>
                  <a:lnTo>
                    <a:pt x="94231" y="88586"/>
                  </a:lnTo>
                  <a:lnTo>
                    <a:pt x="94555" y="88481"/>
                  </a:lnTo>
                  <a:lnTo>
                    <a:pt x="94878" y="88376"/>
                  </a:lnTo>
                  <a:lnTo>
                    <a:pt x="95309" y="88376"/>
                  </a:lnTo>
                  <a:lnTo>
                    <a:pt x="95902" y="88167"/>
                  </a:lnTo>
                  <a:lnTo>
                    <a:pt x="96442" y="88062"/>
                  </a:lnTo>
                  <a:lnTo>
                    <a:pt x="96927" y="88010"/>
                  </a:lnTo>
                  <a:lnTo>
                    <a:pt x="97412" y="87958"/>
                  </a:lnTo>
                  <a:lnTo>
                    <a:pt x="98113" y="88010"/>
                  </a:lnTo>
                  <a:lnTo>
                    <a:pt x="98867" y="88062"/>
                  </a:lnTo>
                  <a:lnTo>
                    <a:pt x="99946" y="88010"/>
                  </a:lnTo>
                  <a:lnTo>
                    <a:pt x="100700" y="87905"/>
                  </a:lnTo>
                  <a:lnTo>
                    <a:pt x="101024" y="87853"/>
                  </a:lnTo>
                  <a:lnTo>
                    <a:pt x="101239" y="87748"/>
                  </a:lnTo>
                  <a:lnTo>
                    <a:pt x="101455" y="87591"/>
                  </a:lnTo>
                  <a:lnTo>
                    <a:pt x="101617" y="87434"/>
                  </a:lnTo>
                  <a:lnTo>
                    <a:pt x="101886" y="87068"/>
                  </a:lnTo>
                  <a:lnTo>
                    <a:pt x="102048" y="86544"/>
                  </a:lnTo>
                  <a:lnTo>
                    <a:pt x="102264" y="85916"/>
                  </a:lnTo>
                  <a:lnTo>
                    <a:pt x="102479" y="85130"/>
                  </a:lnTo>
                  <a:lnTo>
                    <a:pt x="103881" y="82251"/>
                  </a:lnTo>
                  <a:lnTo>
                    <a:pt x="104528" y="81308"/>
                  </a:lnTo>
                  <a:lnTo>
                    <a:pt x="105067" y="80366"/>
                  </a:lnTo>
                  <a:lnTo>
                    <a:pt x="105606" y="79476"/>
                  </a:lnTo>
                  <a:lnTo>
                    <a:pt x="106037" y="78534"/>
                  </a:lnTo>
                  <a:lnTo>
                    <a:pt x="106307" y="77486"/>
                  </a:lnTo>
                  <a:lnTo>
                    <a:pt x="106576" y="76439"/>
                  </a:lnTo>
                  <a:lnTo>
                    <a:pt x="106738" y="75235"/>
                  </a:lnTo>
                  <a:lnTo>
                    <a:pt x="106738" y="73874"/>
                  </a:lnTo>
                  <a:lnTo>
                    <a:pt x="106792" y="73560"/>
                  </a:lnTo>
                  <a:lnTo>
                    <a:pt x="106846" y="73298"/>
                  </a:lnTo>
                  <a:lnTo>
                    <a:pt x="106900" y="73036"/>
                  </a:lnTo>
                  <a:lnTo>
                    <a:pt x="107061" y="72827"/>
                  </a:lnTo>
                  <a:lnTo>
                    <a:pt x="107331" y="72356"/>
                  </a:lnTo>
                  <a:lnTo>
                    <a:pt x="107654" y="71832"/>
                  </a:lnTo>
                  <a:lnTo>
                    <a:pt x="107978" y="71413"/>
                  </a:lnTo>
                  <a:lnTo>
                    <a:pt x="108301" y="70890"/>
                  </a:lnTo>
                  <a:lnTo>
                    <a:pt x="108409" y="70628"/>
                  </a:lnTo>
                  <a:lnTo>
                    <a:pt x="108463" y="70314"/>
                  </a:lnTo>
                  <a:lnTo>
                    <a:pt x="108517" y="70000"/>
                  </a:lnTo>
                  <a:lnTo>
                    <a:pt x="108571" y="69685"/>
                  </a:lnTo>
                  <a:lnTo>
                    <a:pt x="108571" y="68429"/>
                  </a:lnTo>
                  <a:lnTo>
                    <a:pt x="108571" y="67434"/>
                  </a:lnTo>
                  <a:lnTo>
                    <a:pt x="108571" y="66544"/>
                  </a:lnTo>
                  <a:lnTo>
                    <a:pt x="108571" y="65445"/>
                  </a:lnTo>
                  <a:lnTo>
                    <a:pt x="108409" y="64031"/>
                  </a:lnTo>
                  <a:lnTo>
                    <a:pt x="108032" y="62041"/>
                  </a:lnTo>
                  <a:lnTo>
                    <a:pt x="107816" y="60994"/>
                  </a:lnTo>
                  <a:lnTo>
                    <a:pt x="107654" y="59947"/>
                  </a:lnTo>
                  <a:lnTo>
                    <a:pt x="107493" y="59109"/>
                  </a:lnTo>
                  <a:lnTo>
                    <a:pt x="107439" y="58376"/>
                  </a:lnTo>
                  <a:lnTo>
                    <a:pt x="107493" y="58010"/>
                  </a:lnTo>
                  <a:lnTo>
                    <a:pt x="107654" y="57696"/>
                  </a:lnTo>
                  <a:lnTo>
                    <a:pt x="107762" y="57382"/>
                  </a:lnTo>
                  <a:lnTo>
                    <a:pt x="107924" y="57068"/>
                  </a:lnTo>
                  <a:lnTo>
                    <a:pt x="108140" y="56806"/>
                  </a:lnTo>
                  <a:lnTo>
                    <a:pt x="108463" y="56596"/>
                  </a:lnTo>
                  <a:lnTo>
                    <a:pt x="108733" y="56387"/>
                  </a:lnTo>
                  <a:lnTo>
                    <a:pt x="109056" y="56178"/>
                  </a:lnTo>
                  <a:lnTo>
                    <a:pt x="109703" y="55863"/>
                  </a:lnTo>
                  <a:lnTo>
                    <a:pt x="110350" y="55654"/>
                  </a:lnTo>
                  <a:lnTo>
                    <a:pt x="110943" y="55497"/>
                  </a:lnTo>
                  <a:lnTo>
                    <a:pt x="111428" y="55497"/>
                  </a:lnTo>
                  <a:lnTo>
                    <a:pt x="111428" y="54764"/>
                  </a:lnTo>
                  <a:lnTo>
                    <a:pt x="111536" y="54031"/>
                  </a:lnTo>
                  <a:lnTo>
                    <a:pt x="111644" y="53403"/>
                  </a:lnTo>
                  <a:lnTo>
                    <a:pt x="111752" y="52827"/>
                  </a:lnTo>
                  <a:lnTo>
                    <a:pt x="112021" y="52303"/>
                  </a:lnTo>
                  <a:lnTo>
                    <a:pt x="112183" y="51832"/>
                  </a:lnTo>
                  <a:lnTo>
                    <a:pt x="112506" y="51308"/>
                  </a:lnTo>
                  <a:lnTo>
                    <a:pt x="112776" y="50890"/>
                  </a:lnTo>
                  <a:lnTo>
                    <a:pt x="113423" y="50052"/>
                  </a:lnTo>
                  <a:lnTo>
                    <a:pt x="114123" y="49371"/>
                  </a:lnTo>
                  <a:lnTo>
                    <a:pt x="114932" y="48638"/>
                  </a:lnTo>
                  <a:lnTo>
                    <a:pt x="115741" y="48010"/>
                  </a:lnTo>
                  <a:lnTo>
                    <a:pt x="116495" y="47329"/>
                  </a:lnTo>
                  <a:lnTo>
                    <a:pt x="117250" y="46649"/>
                  </a:lnTo>
                  <a:lnTo>
                    <a:pt x="117681" y="46335"/>
                  </a:lnTo>
                  <a:lnTo>
                    <a:pt x="118059" y="45916"/>
                  </a:lnTo>
                  <a:lnTo>
                    <a:pt x="118328" y="45497"/>
                  </a:lnTo>
                  <a:lnTo>
                    <a:pt x="118706" y="45078"/>
                  </a:lnTo>
                  <a:lnTo>
                    <a:pt x="118921" y="44607"/>
                  </a:lnTo>
                  <a:lnTo>
                    <a:pt x="119245" y="44136"/>
                  </a:lnTo>
                  <a:lnTo>
                    <a:pt x="119460" y="43612"/>
                  </a:lnTo>
                  <a:lnTo>
                    <a:pt x="119622" y="43036"/>
                  </a:lnTo>
                  <a:lnTo>
                    <a:pt x="119838" y="42408"/>
                  </a:lnTo>
                  <a:lnTo>
                    <a:pt x="119946" y="41780"/>
                  </a:lnTo>
                  <a:lnTo>
                    <a:pt x="120000" y="41047"/>
                  </a:lnTo>
                  <a:lnTo>
                    <a:pt x="120000" y="40314"/>
                  </a:lnTo>
                  <a:lnTo>
                    <a:pt x="119946" y="39371"/>
                  </a:lnTo>
                  <a:lnTo>
                    <a:pt x="119784" y="38324"/>
                  </a:lnTo>
                  <a:lnTo>
                    <a:pt x="119514" y="37225"/>
                  </a:lnTo>
                  <a:lnTo>
                    <a:pt x="119245" y="36073"/>
                  </a:lnTo>
                  <a:lnTo>
                    <a:pt x="118867" y="34973"/>
                  </a:lnTo>
                  <a:lnTo>
                    <a:pt x="118544" y="33979"/>
                  </a:lnTo>
                  <a:lnTo>
                    <a:pt x="118167" y="33141"/>
                  </a:lnTo>
                  <a:lnTo>
                    <a:pt x="117843" y="32565"/>
                  </a:lnTo>
                  <a:lnTo>
                    <a:pt x="117628" y="32146"/>
                  </a:lnTo>
                  <a:lnTo>
                    <a:pt x="117412" y="31832"/>
                  </a:lnTo>
                  <a:lnTo>
                    <a:pt x="117142" y="31623"/>
                  </a:lnTo>
                  <a:lnTo>
                    <a:pt x="116873" y="31465"/>
                  </a:lnTo>
                  <a:lnTo>
                    <a:pt x="116603" y="31413"/>
                  </a:lnTo>
                  <a:lnTo>
                    <a:pt x="116280" y="31361"/>
                  </a:lnTo>
                  <a:lnTo>
                    <a:pt x="115956" y="31413"/>
                  </a:lnTo>
                  <a:lnTo>
                    <a:pt x="115687" y="31465"/>
                  </a:lnTo>
                  <a:lnTo>
                    <a:pt x="115040" y="31570"/>
                  </a:lnTo>
                  <a:lnTo>
                    <a:pt x="114393" y="31675"/>
                  </a:lnTo>
                  <a:lnTo>
                    <a:pt x="114070" y="31675"/>
                  </a:lnTo>
                  <a:lnTo>
                    <a:pt x="113800" y="31623"/>
                  </a:lnTo>
                  <a:lnTo>
                    <a:pt x="113477" y="31518"/>
                  </a:lnTo>
                  <a:lnTo>
                    <a:pt x="113207" y="31256"/>
                  </a:lnTo>
                  <a:lnTo>
                    <a:pt x="112614" y="30890"/>
                  </a:lnTo>
                  <a:lnTo>
                    <a:pt x="112075" y="30471"/>
                  </a:lnTo>
                  <a:lnTo>
                    <a:pt x="111536" y="30000"/>
                  </a:lnTo>
                  <a:lnTo>
                    <a:pt x="110997" y="29476"/>
                  </a:lnTo>
                  <a:lnTo>
                    <a:pt x="109919" y="28272"/>
                  </a:lnTo>
                  <a:lnTo>
                    <a:pt x="108948" y="27120"/>
                  </a:lnTo>
                  <a:lnTo>
                    <a:pt x="108355" y="26544"/>
                  </a:lnTo>
                  <a:lnTo>
                    <a:pt x="107816" y="26020"/>
                  </a:lnTo>
                  <a:lnTo>
                    <a:pt x="107223" y="25549"/>
                  </a:lnTo>
                  <a:lnTo>
                    <a:pt x="106576" y="25026"/>
                  </a:lnTo>
                  <a:lnTo>
                    <a:pt x="105929" y="24659"/>
                  </a:lnTo>
                  <a:lnTo>
                    <a:pt x="105121" y="24397"/>
                  </a:lnTo>
                  <a:lnTo>
                    <a:pt x="104797" y="24293"/>
                  </a:lnTo>
                  <a:lnTo>
                    <a:pt x="104366" y="24240"/>
                  </a:lnTo>
                  <a:lnTo>
                    <a:pt x="103935" y="24188"/>
                  </a:lnTo>
                  <a:lnTo>
                    <a:pt x="103557" y="24188"/>
                  </a:lnTo>
                  <a:lnTo>
                    <a:pt x="102318" y="24188"/>
                  </a:lnTo>
                  <a:lnTo>
                    <a:pt x="101239" y="24188"/>
                  </a:lnTo>
                  <a:lnTo>
                    <a:pt x="100269" y="24188"/>
                  </a:lnTo>
                  <a:lnTo>
                    <a:pt x="99245" y="24188"/>
                  </a:lnTo>
                  <a:lnTo>
                    <a:pt x="98436" y="24136"/>
                  </a:lnTo>
                  <a:lnTo>
                    <a:pt x="97789" y="24083"/>
                  </a:lnTo>
                  <a:lnTo>
                    <a:pt x="97142" y="23979"/>
                  </a:lnTo>
                  <a:lnTo>
                    <a:pt x="96549" y="23874"/>
                  </a:lnTo>
                  <a:lnTo>
                    <a:pt x="95956" y="23717"/>
                  </a:lnTo>
                  <a:lnTo>
                    <a:pt x="95309" y="23612"/>
                  </a:lnTo>
                  <a:lnTo>
                    <a:pt x="94609" y="23560"/>
                  </a:lnTo>
                  <a:lnTo>
                    <a:pt x="93908" y="23560"/>
                  </a:lnTo>
                  <a:lnTo>
                    <a:pt x="92991" y="23560"/>
                  </a:lnTo>
                  <a:lnTo>
                    <a:pt x="92345" y="23664"/>
                  </a:lnTo>
                  <a:lnTo>
                    <a:pt x="91805" y="23769"/>
                  </a:lnTo>
                  <a:lnTo>
                    <a:pt x="91428" y="23979"/>
                  </a:lnTo>
                  <a:lnTo>
                    <a:pt x="91051" y="24188"/>
                  </a:lnTo>
                  <a:lnTo>
                    <a:pt x="90835" y="24450"/>
                  </a:lnTo>
                  <a:lnTo>
                    <a:pt x="90512" y="24764"/>
                  </a:lnTo>
                  <a:lnTo>
                    <a:pt x="90296" y="25130"/>
                  </a:lnTo>
                  <a:lnTo>
                    <a:pt x="90134" y="24659"/>
                  </a:lnTo>
                  <a:lnTo>
                    <a:pt x="89973" y="24188"/>
                  </a:lnTo>
                  <a:lnTo>
                    <a:pt x="89973" y="23769"/>
                  </a:lnTo>
                  <a:lnTo>
                    <a:pt x="90026" y="23403"/>
                  </a:lnTo>
                  <a:lnTo>
                    <a:pt x="90188" y="22827"/>
                  </a:lnTo>
                  <a:lnTo>
                    <a:pt x="90296" y="22513"/>
                  </a:lnTo>
                  <a:lnTo>
                    <a:pt x="90296" y="22303"/>
                  </a:lnTo>
                  <a:lnTo>
                    <a:pt x="90188" y="22041"/>
                  </a:lnTo>
                  <a:lnTo>
                    <a:pt x="90026" y="21832"/>
                  </a:lnTo>
                  <a:lnTo>
                    <a:pt x="89919" y="21623"/>
                  </a:lnTo>
                  <a:lnTo>
                    <a:pt x="89703" y="21256"/>
                  </a:lnTo>
                  <a:lnTo>
                    <a:pt x="89595" y="20942"/>
                  </a:lnTo>
                  <a:lnTo>
                    <a:pt x="89218" y="20942"/>
                  </a:lnTo>
                  <a:lnTo>
                    <a:pt x="88840" y="20837"/>
                  </a:lnTo>
                  <a:lnTo>
                    <a:pt x="88571" y="20732"/>
                  </a:lnTo>
                  <a:lnTo>
                    <a:pt x="88194" y="20628"/>
                  </a:lnTo>
                  <a:lnTo>
                    <a:pt x="87547" y="20261"/>
                  </a:lnTo>
                  <a:lnTo>
                    <a:pt x="86900" y="19842"/>
                  </a:lnTo>
                  <a:lnTo>
                    <a:pt x="86037" y="19005"/>
                  </a:lnTo>
                  <a:lnTo>
                    <a:pt x="85606" y="18691"/>
                  </a:lnTo>
                  <a:lnTo>
                    <a:pt x="85229" y="18795"/>
                  </a:lnTo>
                  <a:lnTo>
                    <a:pt x="84851" y="18848"/>
                  </a:lnTo>
                  <a:lnTo>
                    <a:pt x="84474" y="18900"/>
                  </a:lnTo>
                  <a:lnTo>
                    <a:pt x="84097" y="18952"/>
                  </a:lnTo>
                  <a:lnTo>
                    <a:pt x="83342" y="18900"/>
                  </a:lnTo>
                  <a:lnTo>
                    <a:pt x="82695" y="18743"/>
                  </a:lnTo>
                  <a:lnTo>
                    <a:pt x="82102" y="18534"/>
                  </a:lnTo>
                  <a:lnTo>
                    <a:pt x="81509" y="18219"/>
                  </a:lnTo>
                  <a:lnTo>
                    <a:pt x="81078" y="17853"/>
                  </a:lnTo>
                  <a:lnTo>
                    <a:pt x="80646" y="17434"/>
                  </a:lnTo>
                  <a:lnTo>
                    <a:pt x="79137" y="17434"/>
                  </a:lnTo>
                  <a:lnTo>
                    <a:pt x="79137" y="17643"/>
                  </a:lnTo>
                  <a:lnTo>
                    <a:pt x="79029" y="17905"/>
                  </a:lnTo>
                  <a:lnTo>
                    <a:pt x="78867" y="18272"/>
                  </a:lnTo>
                  <a:lnTo>
                    <a:pt x="78652" y="18691"/>
                  </a:lnTo>
                  <a:lnTo>
                    <a:pt x="77951" y="19528"/>
                  </a:lnTo>
                  <a:lnTo>
                    <a:pt x="77250" y="20418"/>
                  </a:lnTo>
                  <a:lnTo>
                    <a:pt x="76873" y="20837"/>
                  </a:lnTo>
                  <a:lnTo>
                    <a:pt x="76495" y="21151"/>
                  </a:lnTo>
                  <a:lnTo>
                    <a:pt x="76064" y="21413"/>
                  </a:lnTo>
                  <a:lnTo>
                    <a:pt x="75741" y="21623"/>
                  </a:lnTo>
                  <a:lnTo>
                    <a:pt x="75525" y="21675"/>
                  </a:lnTo>
                  <a:lnTo>
                    <a:pt x="75363" y="21727"/>
                  </a:lnTo>
                  <a:lnTo>
                    <a:pt x="75202" y="21727"/>
                  </a:lnTo>
                  <a:lnTo>
                    <a:pt x="75040" y="21675"/>
                  </a:lnTo>
                  <a:lnTo>
                    <a:pt x="74878" y="21623"/>
                  </a:lnTo>
                  <a:lnTo>
                    <a:pt x="74770" y="21570"/>
                  </a:lnTo>
                  <a:lnTo>
                    <a:pt x="74663" y="21413"/>
                  </a:lnTo>
                  <a:lnTo>
                    <a:pt x="74555" y="21256"/>
                  </a:lnTo>
                  <a:lnTo>
                    <a:pt x="73692" y="21256"/>
                  </a:lnTo>
                  <a:lnTo>
                    <a:pt x="72884" y="21256"/>
                  </a:lnTo>
                  <a:lnTo>
                    <a:pt x="72129" y="21204"/>
                  </a:lnTo>
                  <a:lnTo>
                    <a:pt x="71428" y="21047"/>
                  </a:lnTo>
                  <a:lnTo>
                    <a:pt x="71051" y="20994"/>
                  </a:lnTo>
                  <a:lnTo>
                    <a:pt x="70727" y="20890"/>
                  </a:lnTo>
                  <a:lnTo>
                    <a:pt x="70512" y="20732"/>
                  </a:lnTo>
                  <a:lnTo>
                    <a:pt x="70296" y="20575"/>
                  </a:lnTo>
                  <a:lnTo>
                    <a:pt x="70080" y="20418"/>
                  </a:lnTo>
                  <a:lnTo>
                    <a:pt x="69973" y="20209"/>
                  </a:lnTo>
                  <a:lnTo>
                    <a:pt x="69919" y="19947"/>
                  </a:lnTo>
                  <a:lnTo>
                    <a:pt x="69865" y="19633"/>
                  </a:lnTo>
                  <a:lnTo>
                    <a:pt x="68463" y="19633"/>
                  </a:lnTo>
                  <a:lnTo>
                    <a:pt x="67870" y="19895"/>
                  </a:lnTo>
                  <a:lnTo>
                    <a:pt x="67223" y="20104"/>
                  </a:lnTo>
                  <a:lnTo>
                    <a:pt x="66846" y="20104"/>
                  </a:lnTo>
                  <a:lnTo>
                    <a:pt x="66576" y="20104"/>
                  </a:lnTo>
                  <a:lnTo>
                    <a:pt x="66199" y="20104"/>
                  </a:lnTo>
                  <a:lnTo>
                    <a:pt x="65983" y="20000"/>
                  </a:lnTo>
                  <a:lnTo>
                    <a:pt x="69164" y="17434"/>
                  </a:lnTo>
                  <a:lnTo>
                    <a:pt x="69326" y="16806"/>
                  </a:lnTo>
                  <a:lnTo>
                    <a:pt x="69487" y="16178"/>
                  </a:lnTo>
                  <a:lnTo>
                    <a:pt x="69757" y="15654"/>
                  </a:lnTo>
                  <a:lnTo>
                    <a:pt x="70026" y="15183"/>
                  </a:lnTo>
                  <a:lnTo>
                    <a:pt x="70350" y="14764"/>
                  </a:lnTo>
                  <a:lnTo>
                    <a:pt x="70619" y="14345"/>
                  </a:lnTo>
                  <a:lnTo>
                    <a:pt x="70997" y="14031"/>
                  </a:lnTo>
                  <a:lnTo>
                    <a:pt x="71320" y="13612"/>
                  </a:lnTo>
                  <a:lnTo>
                    <a:pt x="72722" y="12565"/>
                  </a:lnTo>
                  <a:lnTo>
                    <a:pt x="73854" y="11623"/>
                  </a:lnTo>
                  <a:lnTo>
                    <a:pt x="73423" y="11361"/>
                  </a:lnTo>
                  <a:lnTo>
                    <a:pt x="73099" y="11151"/>
                  </a:lnTo>
                  <a:lnTo>
                    <a:pt x="72884" y="10994"/>
                  </a:lnTo>
                  <a:lnTo>
                    <a:pt x="72722" y="10732"/>
                  </a:lnTo>
                  <a:lnTo>
                    <a:pt x="72506" y="10523"/>
                  </a:lnTo>
                  <a:lnTo>
                    <a:pt x="72452" y="10261"/>
                  </a:lnTo>
                  <a:lnTo>
                    <a:pt x="72398" y="10000"/>
                  </a:lnTo>
                  <a:lnTo>
                    <a:pt x="72398" y="9633"/>
                  </a:lnTo>
                  <a:lnTo>
                    <a:pt x="72129" y="9633"/>
                  </a:lnTo>
                  <a:lnTo>
                    <a:pt x="71859" y="9581"/>
                  </a:lnTo>
                  <a:lnTo>
                    <a:pt x="71698" y="9528"/>
                  </a:lnTo>
                  <a:lnTo>
                    <a:pt x="71482" y="9371"/>
                  </a:lnTo>
                  <a:lnTo>
                    <a:pt x="71159" y="9109"/>
                  </a:lnTo>
                  <a:lnTo>
                    <a:pt x="70889" y="8691"/>
                  </a:lnTo>
                  <a:lnTo>
                    <a:pt x="70619" y="8219"/>
                  </a:lnTo>
                  <a:lnTo>
                    <a:pt x="70458" y="7643"/>
                  </a:lnTo>
                  <a:lnTo>
                    <a:pt x="70350" y="7068"/>
                  </a:lnTo>
                  <a:lnTo>
                    <a:pt x="70134" y="6492"/>
                  </a:lnTo>
                  <a:lnTo>
                    <a:pt x="69973" y="5235"/>
                  </a:lnTo>
                  <a:lnTo>
                    <a:pt x="69703" y="4083"/>
                  </a:lnTo>
                  <a:lnTo>
                    <a:pt x="69595" y="3560"/>
                  </a:lnTo>
                  <a:lnTo>
                    <a:pt x="69326" y="3141"/>
                  </a:lnTo>
                  <a:lnTo>
                    <a:pt x="69110" y="2827"/>
                  </a:lnTo>
                  <a:lnTo>
                    <a:pt x="68787" y="2565"/>
                  </a:lnTo>
                  <a:lnTo>
                    <a:pt x="68140" y="3717"/>
                  </a:lnTo>
                  <a:lnTo>
                    <a:pt x="66846" y="5706"/>
                  </a:lnTo>
                  <a:lnTo>
                    <a:pt x="66145" y="6701"/>
                  </a:lnTo>
                  <a:lnTo>
                    <a:pt x="65444" y="7539"/>
                  </a:lnTo>
                  <a:lnTo>
                    <a:pt x="65067" y="7853"/>
                  </a:lnTo>
                  <a:lnTo>
                    <a:pt x="64690" y="8167"/>
                  </a:lnTo>
                  <a:lnTo>
                    <a:pt x="64420" y="8324"/>
                  </a:lnTo>
                  <a:lnTo>
                    <a:pt x="64097" y="8376"/>
                  </a:lnTo>
                  <a:lnTo>
                    <a:pt x="60592" y="7068"/>
                  </a:lnTo>
                  <a:lnTo>
                    <a:pt x="60000" y="7277"/>
                  </a:lnTo>
                  <a:lnTo>
                    <a:pt x="59407" y="7434"/>
                  </a:lnTo>
                  <a:lnTo>
                    <a:pt x="58652" y="7539"/>
                  </a:lnTo>
                  <a:lnTo>
                    <a:pt x="57951" y="7643"/>
                  </a:lnTo>
                  <a:lnTo>
                    <a:pt x="56442" y="7696"/>
                  </a:lnTo>
                  <a:lnTo>
                    <a:pt x="54824" y="7696"/>
                  </a:lnTo>
                  <a:lnTo>
                    <a:pt x="54770" y="7958"/>
                  </a:lnTo>
                  <a:lnTo>
                    <a:pt x="54716" y="8219"/>
                  </a:lnTo>
                  <a:lnTo>
                    <a:pt x="54609" y="8429"/>
                  </a:lnTo>
                  <a:lnTo>
                    <a:pt x="54393" y="8638"/>
                  </a:lnTo>
                  <a:lnTo>
                    <a:pt x="54231" y="8795"/>
                  </a:lnTo>
                  <a:lnTo>
                    <a:pt x="54070" y="8900"/>
                  </a:lnTo>
                  <a:lnTo>
                    <a:pt x="53908" y="9005"/>
                  </a:lnTo>
                  <a:lnTo>
                    <a:pt x="53746" y="9005"/>
                  </a:lnTo>
                  <a:lnTo>
                    <a:pt x="53477" y="9057"/>
                  </a:lnTo>
                  <a:lnTo>
                    <a:pt x="53207" y="9162"/>
                  </a:lnTo>
                  <a:lnTo>
                    <a:pt x="53099" y="9162"/>
                  </a:lnTo>
                  <a:lnTo>
                    <a:pt x="52938" y="9162"/>
                  </a:lnTo>
                  <a:lnTo>
                    <a:pt x="52830" y="9109"/>
                  </a:lnTo>
                  <a:lnTo>
                    <a:pt x="52722" y="9005"/>
                  </a:lnTo>
                  <a:lnTo>
                    <a:pt x="52614" y="9214"/>
                  </a:lnTo>
                  <a:lnTo>
                    <a:pt x="52398" y="9371"/>
                  </a:lnTo>
                  <a:lnTo>
                    <a:pt x="52129" y="9581"/>
                  </a:lnTo>
                  <a:lnTo>
                    <a:pt x="51752" y="9790"/>
                  </a:lnTo>
                  <a:lnTo>
                    <a:pt x="50727" y="10157"/>
                  </a:lnTo>
                  <a:lnTo>
                    <a:pt x="49595" y="10471"/>
                  </a:lnTo>
                  <a:lnTo>
                    <a:pt x="47385" y="11099"/>
                  </a:lnTo>
                  <a:lnTo>
                    <a:pt x="46253" y="11308"/>
                  </a:lnTo>
                  <a:lnTo>
                    <a:pt x="45876" y="11256"/>
                  </a:lnTo>
                  <a:lnTo>
                    <a:pt x="45606" y="11151"/>
                  </a:lnTo>
                  <a:lnTo>
                    <a:pt x="45229" y="10890"/>
                  </a:lnTo>
                  <a:lnTo>
                    <a:pt x="44959" y="10628"/>
                  </a:lnTo>
                  <a:lnTo>
                    <a:pt x="44582" y="10314"/>
                  </a:lnTo>
                  <a:lnTo>
                    <a:pt x="44312" y="10000"/>
                  </a:lnTo>
                  <a:lnTo>
                    <a:pt x="44043" y="9633"/>
                  </a:lnTo>
                  <a:lnTo>
                    <a:pt x="43773" y="9214"/>
                  </a:lnTo>
                  <a:lnTo>
                    <a:pt x="43288" y="8429"/>
                  </a:lnTo>
                  <a:lnTo>
                    <a:pt x="42911" y="7591"/>
                  </a:lnTo>
                  <a:lnTo>
                    <a:pt x="42749" y="6910"/>
                  </a:lnTo>
                  <a:lnTo>
                    <a:pt x="42641" y="6439"/>
                  </a:lnTo>
                  <a:lnTo>
                    <a:pt x="42695" y="6073"/>
                  </a:lnTo>
                  <a:lnTo>
                    <a:pt x="42803" y="5706"/>
                  </a:lnTo>
                  <a:lnTo>
                    <a:pt x="43018" y="5392"/>
                  </a:lnTo>
                  <a:lnTo>
                    <a:pt x="43180" y="4973"/>
                  </a:lnTo>
                  <a:lnTo>
                    <a:pt x="43396" y="4607"/>
                  </a:lnTo>
                  <a:lnTo>
                    <a:pt x="43557" y="4240"/>
                  </a:lnTo>
                  <a:lnTo>
                    <a:pt x="43719" y="3874"/>
                  </a:lnTo>
                  <a:lnTo>
                    <a:pt x="43719" y="3507"/>
                  </a:lnTo>
                  <a:lnTo>
                    <a:pt x="43719" y="2774"/>
                  </a:lnTo>
                  <a:lnTo>
                    <a:pt x="43557" y="2041"/>
                  </a:lnTo>
                  <a:lnTo>
                    <a:pt x="43450" y="1727"/>
                  </a:lnTo>
                  <a:lnTo>
                    <a:pt x="43342" y="1465"/>
                  </a:lnTo>
                  <a:lnTo>
                    <a:pt x="43180" y="1256"/>
                  </a:lnTo>
                  <a:lnTo>
                    <a:pt x="43018" y="1047"/>
                  </a:lnTo>
                  <a:lnTo>
                    <a:pt x="42803" y="837"/>
                  </a:lnTo>
                  <a:lnTo>
                    <a:pt x="42533" y="628"/>
                  </a:lnTo>
                  <a:lnTo>
                    <a:pt x="42210" y="471"/>
                  </a:lnTo>
                  <a:lnTo>
                    <a:pt x="41940" y="366"/>
                  </a:lnTo>
                  <a:lnTo>
                    <a:pt x="41078" y="157"/>
                  </a:lnTo>
                  <a:lnTo>
                    <a:pt x="40161" y="0"/>
                  </a:lnTo>
                  <a:lnTo>
                    <a:pt x="39838" y="523"/>
                  </a:lnTo>
                  <a:lnTo>
                    <a:pt x="39514" y="1099"/>
                  </a:lnTo>
                  <a:lnTo>
                    <a:pt x="39299" y="1204"/>
                  </a:lnTo>
                  <a:lnTo>
                    <a:pt x="39191" y="1308"/>
                  </a:lnTo>
                  <a:lnTo>
                    <a:pt x="39083" y="1361"/>
                  </a:lnTo>
                  <a:lnTo>
                    <a:pt x="38921" y="1413"/>
                  </a:lnTo>
                  <a:lnTo>
                    <a:pt x="38652" y="1413"/>
                  </a:lnTo>
                  <a:lnTo>
                    <a:pt x="38490" y="1413"/>
                  </a:lnTo>
                  <a:lnTo>
                    <a:pt x="38274" y="1361"/>
                  </a:lnTo>
                  <a:lnTo>
                    <a:pt x="38005" y="1256"/>
                  </a:lnTo>
                  <a:lnTo>
                    <a:pt x="37897" y="1465"/>
                  </a:lnTo>
                  <a:lnTo>
                    <a:pt x="37735" y="1623"/>
                  </a:lnTo>
                  <a:lnTo>
                    <a:pt x="37466" y="1832"/>
                  </a:lnTo>
                  <a:lnTo>
                    <a:pt x="37196" y="2041"/>
                  </a:lnTo>
                  <a:lnTo>
                    <a:pt x="36495" y="2460"/>
                  </a:lnTo>
                  <a:lnTo>
                    <a:pt x="35687" y="2879"/>
                  </a:lnTo>
                  <a:lnTo>
                    <a:pt x="34932" y="3298"/>
                  </a:lnTo>
                  <a:lnTo>
                    <a:pt x="34339" y="3717"/>
                  </a:lnTo>
                  <a:lnTo>
                    <a:pt x="34070" y="3926"/>
                  </a:lnTo>
                  <a:lnTo>
                    <a:pt x="33854" y="4136"/>
                  </a:lnTo>
                  <a:lnTo>
                    <a:pt x="33746" y="4293"/>
                  </a:lnTo>
                  <a:lnTo>
                    <a:pt x="33692" y="4502"/>
                  </a:lnTo>
                  <a:lnTo>
                    <a:pt x="32991" y="4136"/>
                  </a:lnTo>
                  <a:lnTo>
                    <a:pt x="31752" y="3664"/>
                  </a:lnTo>
                  <a:lnTo>
                    <a:pt x="30512" y="3246"/>
                  </a:lnTo>
                  <a:lnTo>
                    <a:pt x="29757" y="2879"/>
                  </a:lnTo>
                  <a:lnTo>
                    <a:pt x="28301" y="2879"/>
                  </a:lnTo>
                  <a:lnTo>
                    <a:pt x="28301" y="5183"/>
                  </a:lnTo>
                  <a:lnTo>
                    <a:pt x="28840" y="5968"/>
                  </a:lnTo>
                  <a:lnTo>
                    <a:pt x="29757" y="7172"/>
                  </a:lnTo>
                  <a:lnTo>
                    <a:pt x="30512" y="8376"/>
                  </a:lnTo>
                  <a:lnTo>
                    <a:pt x="30835" y="9005"/>
                  </a:lnTo>
                  <a:lnTo>
                    <a:pt x="30781" y="9319"/>
                  </a:lnTo>
                  <a:lnTo>
                    <a:pt x="30673" y="9685"/>
                  </a:lnTo>
                  <a:lnTo>
                    <a:pt x="30512" y="10000"/>
                  </a:lnTo>
                  <a:lnTo>
                    <a:pt x="30188" y="10366"/>
                  </a:lnTo>
                  <a:lnTo>
                    <a:pt x="29919" y="10732"/>
                  </a:lnTo>
                  <a:lnTo>
                    <a:pt x="29541" y="11151"/>
                  </a:lnTo>
                  <a:lnTo>
                    <a:pt x="29164" y="11518"/>
                  </a:lnTo>
                  <a:lnTo>
                    <a:pt x="28679" y="11884"/>
                  </a:lnTo>
                  <a:lnTo>
                    <a:pt x="28194" y="12198"/>
                  </a:lnTo>
                  <a:lnTo>
                    <a:pt x="27654" y="12513"/>
                  </a:lnTo>
                  <a:lnTo>
                    <a:pt x="27115" y="12774"/>
                  </a:lnTo>
                  <a:lnTo>
                    <a:pt x="26576" y="13036"/>
                  </a:lnTo>
                  <a:lnTo>
                    <a:pt x="26037" y="13246"/>
                  </a:lnTo>
                  <a:lnTo>
                    <a:pt x="25444" y="13403"/>
                  </a:lnTo>
                  <a:lnTo>
                    <a:pt x="24959" y="13455"/>
                  </a:lnTo>
                  <a:lnTo>
                    <a:pt x="24420" y="13507"/>
                  </a:lnTo>
                  <a:lnTo>
                    <a:pt x="24043" y="13507"/>
                  </a:lnTo>
                  <a:lnTo>
                    <a:pt x="23719" y="13403"/>
                  </a:lnTo>
                  <a:lnTo>
                    <a:pt x="23342" y="13298"/>
                  </a:lnTo>
                  <a:lnTo>
                    <a:pt x="22964" y="13193"/>
                  </a:lnTo>
                  <a:lnTo>
                    <a:pt x="22264" y="12827"/>
                  </a:lnTo>
                  <a:lnTo>
                    <a:pt x="21617" y="12303"/>
                  </a:lnTo>
                  <a:lnTo>
                    <a:pt x="20970" y="11727"/>
                  </a:lnTo>
                  <a:lnTo>
                    <a:pt x="20377" y="11099"/>
                  </a:lnTo>
                  <a:lnTo>
                    <a:pt x="19838" y="10366"/>
                  </a:lnTo>
                  <a:lnTo>
                    <a:pt x="19353" y="9633"/>
                  </a:lnTo>
                  <a:lnTo>
                    <a:pt x="17789" y="9947"/>
                  </a:lnTo>
                  <a:lnTo>
                    <a:pt x="15417" y="10314"/>
                  </a:lnTo>
                  <a:lnTo>
                    <a:pt x="14177" y="10523"/>
                  </a:lnTo>
                  <a:lnTo>
                    <a:pt x="13153" y="10785"/>
                  </a:lnTo>
                  <a:lnTo>
                    <a:pt x="12830" y="10890"/>
                  </a:lnTo>
                  <a:lnTo>
                    <a:pt x="12452" y="11047"/>
                  </a:lnTo>
                  <a:lnTo>
                    <a:pt x="12291" y="11151"/>
                  </a:lnTo>
                  <a:lnTo>
                    <a:pt x="12237" y="11308"/>
                  </a:lnTo>
                  <a:lnTo>
                    <a:pt x="12237" y="11518"/>
                  </a:lnTo>
                  <a:lnTo>
                    <a:pt x="12345" y="11727"/>
                  </a:lnTo>
                  <a:lnTo>
                    <a:pt x="12452" y="11884"/>
                  </a:lnTo>
                  <a:lnTo>
                    <a:pt x="12668" y="12041"/>
                  </a:lnTo>
                  <a:lnTo>
                    <a:pt x="13099" y="12303"/>
                  </a:lnTo>
                  <a:lnTo>
                    <a:pt x="13638" y="12565"/>
                  </a:lnTo>
                  <a:lnTo>
                    <a:pt x="13638" y="13507"/>
                  </a:lnTo>
                  <a:lnTo>
                    <a:pt x="12991" y="13717"/>
                  </a:lnTo>
                  <a:lnTo>
                    <a:pt x="11913" y="14031"/>
                  </a:lnTo>
                  <a:lnTo>
                    <a:pt x="11320" y="14240"/>
                  </a:lnTo>
                  <a:lnTo>
                    <a:pt x="10835" y="14554"/>
                  </a:lnTo>
                  <a:lnTo>
                    <a:pt x="10673" y="14712"/>
                  </a:lnTo>
                  <a:lnTo>
                    <a:pt x="10566" y="14921"/>
                  </a:lnTo>
                  <a:lnTo>
                    <a:pt x="10458" y="15183"/>
                  </a:lnTo>
                  <a:lnTo>
                    <a:pt x="10458" y="15445"/>
                  </a:lnTo>
                  <a:lnTo>
                    <a:pt x="10458" y="15811"/>
                  </a:lnTo>
                  <a:lnTo>
                    <a:pt x="10566" y="16073"/>
                  </a:lnTo>
                  <a:lnTo>
                    <a:pt x="10673" y="16282"/>
                  </a:lnTo>
                  <a:lnTo>
                    <a:pt x="10835" y="16439"/>
                  </a:lnTo>
                  <a:lnTo>
                    <a:pt x="11320" y="16806"/>
                  </a:lnTo>
                  <a:lnTo>
                    <a:pt x="11859" y="17120"/>
                  </a:lnTo>
                  <a:lnTo>
                    <a:pt x="12075" y="17277"/>
                  </a:lnTo>
                  <a:lnTo>
                    <a:pt x="12398" y="17434"/>
                  </a:lnTo>
                  <a:lnTo>
                    <a:pt x="12614" y="17643"/>
                  </a:lnTo>
                  <a:lnTo>
                    <a:pt x="12884" y="17905"/>
                  </a:lnTo>
                  <a:lnTo>
                    <a:pt x="13045" y="18219"/>
                  </a:lnTo>
                  <a:lnTo>
                    <a:pt x="13153" y="18638"/>
                  </a:lnTo>
                  <a:lnTo>
                    <a:pt x="13261" y="19109"/>
                  </a:lnTo>
                  <a:lnTo>
                    <a:pt x="13261" y="19633"/>
                  </a:lnTo>
                  <a:lnTo>
                    <a:pt x="13261" y="20314"/>
                  </a:lnTo>
                  <a:lnTo>
                    <a:pt x="13207" y="20942"/>
                  </a:lnTo>
                  <a:lnTo>
                    <a:pt x="13099" y="21570"/>
                  </a:lnTo>
                  <a:lnTo>
                    <a:pt x="12991" y="22146"/>
                  </a:lnTo>
                  <a:lnTo>
                    <a:pt x="12722" y="23350"/>
                  </a:lnTo>
                  <a:lnTo>
                    <a:pt x="12398" y="24502"/>
                  </a:lnTo>
                  <a:lnTo>
                    <a:pt x="12021" y="25654"/>
                  </a:lnTo>
                  <a:lnTo>
                    <a:pt x="11805" y="26806"/>
                  </a:lnTo>
                  <a:lnTo>
                    <a:pt x="11698" y="27434"/>
                  </a:lnTo>
                  <a:lnTo>
                    <a:pt x="11536" y="28010"/>
                  </a:lnTo>
                  <a:lnTo>
                    <a:pt x="11482" y="28691"/>
                  </a:lnTo>
                  <a:lnTo>
                    <a:pt x="11482" y="29319"/>
                  </a:lnTo>
                  <a:lnTo>
                    <a:pt x="10458" y="29319"/>
                  </a:lnTo>
                  <a:lnTo>
                    <a:pt x="10134" y="29162"/>
                  </a:lnTo>
                  <a:lnTo>
                    <a:pt x="9919" y="29005"/>
                  </a:lnTo>
                  <a:lnTo>
                    <a:pt x="9865" y="28952"/>
                  </a:lnTo>
                  <a:lnTo>
                    <a:pt x="9811" y="28900"/>
                  </a:lnTo>
                  <a:lnTo>
                    <a:pt x="9703" y="28795"/>
                  </a:lnTo>
                  <a:lnTo>
                    <a:pt x="9703" y="28691"/>
                  </a:lnTo>
                  <a:lnTo>
                    <a:pt x="9056" y="29005"/>
                  </a:lnTo>
                  <a:lnTo>
                    <a:pt x="8463" y="29267"/>
                  </a:lnTo>
                  <a:lnTo>
                    <a:pt x="7924" y="29424"/>
                  </a:lnTo>
                  <a:lnTo>
                    <a:pt x="7439" y="29528"/>
                  </a:lnTo>
                  <a:lnTo>
                    <a:pt x="6415" y="29633"/>
                  </a:lnTo>
                  <a:lnTo>
                    <a:pt x="5390" y="29685"/>
                  </a:lnTo>
                  <a:lnTo>
                    <a:pt x="5175" y="29685"/>
                  </a:lnTo>
                  <a:lnTo>
                    <a:pt x="5013" y="29790"/>
                  </a:lnTo>
                  <a:lnTo>
                    <a:pt x="4851" y="30000"/>
                  </a:lnTo>
                  <a:lnTo>
                    <a:pt x="4743" y="30157"/>
                  </a:lnTo>
                  <a:lnTo>
                    <a:pt x="4582" y="30575"/>
                  </a:lnTo>
                  <a:lnTo>
                    <a:pt x="4366" y="30942"/>
                  </a:lnTo>
                  <a:lnTo>
                    <a:pt x="3504" y="31780"/>
                  </a:lnTo>
                  <a:lnTo>
                    <a:pt x="2749" y="32670"/>
                  </a:lnTo>
                  <a:lnTo>
                    <a:pt x="2048" y="33664"/>
                  </a:lnTo>
                  <a:lnTo>
                    <a:pt x="1401" y="34816"/>
                  </a:lnTo>
                  <a:lnTo>
                    <a:pt x="1078" y="35392"/>
                  </a:lnTo>
                  <a:lnTo>
                    <a:pt x="862" y="35968"/>
                  </a:lnTo>
                  <a:lnTo>
                    <a:pt x="592" y="36596"/>
                  </a:lnTo>
                  <a:lnTo>
                    <a:pt x="377" y="37225"/>
                  </a:lnTo>
                  <a:lnTo>
                    <a:pt x="269" y="37853"/>
                  </a:lnTo>
                  <a:lnTo>
                    <a:pt x="161" y="38429"/>
                  </a:lnTo>
                  <a:lnTo>
                    <a:pt x="53" y="39057"/>
                  </a:lnTo>
                  <a:lnTo>
                    <a:pt x="0" y="39633"/>
                  </a:lnTo>
                  <a:lnTo>
                    <a:pt x="53" y="40157"/>
                  </a:lnTo>
                  <a:lnTo>
                    <a:pt x="215" y="40680"/>
                  </a:lnTo>
                  <a:lnTo>
                    <a:pt x="377" y="41204"/>
                  </a:lnTo>
                  <a:lnTo>
                    <a:pt x="592" y="41832"/>
                  </a:lnTo>
                  <a:lnTo>
                    <a:pt x="916" y="42460"/>
                  </a:lnTo>
                  <a:lnTo>
                    <a:pt x="1185" y="43141"/>
                  </a:lnTo>
                  <a:lnTo>
                    <a:pt x="1617" y="43769"/>
                  </a:lnTo>
                  <a:lnTo>
                    <a:pt x="2048" y="44397"/>
                  </a:lnTo>
                  <a:lnTo>
                    <a:pt x="2479" y="44973"/>
                  </a:lnTo>
                  <a:lnTo>
                    <a:pt x="3018" y="45549"/>
                  </a:lnTo>
                  <a:lnTo>
                    <a:pt x="3557" y="46073"/>
                  </a:lnTo>
                  <a:lnTo>
                    <a:pt x="4097" y="46544"/>
                  </a:lnTo>
                  <a:lnTo>
                    <a:pt x="4690" y="46910"/>
                  </a:lnTo>
                  <a:lnTo>
                    <a:pt x="5283" y="47172"/>
                  </a:lnTo>
                  <a:lnTo>
                    <a:pt x="5606" y="47277"/>
                  </a:lnTo>
                  <a:lnTo>
                    <a:pt x="5876" y="47329"/>
                  </a:lnTo>
                  <a:lnTo>
                    <a:pt x="6199" y="47382"/>
                  </a:lnTo>
                  <a:lnTo>
                    <a:pt x="6469" y="47382"/>
                  </a:lnTo>
                  <a:lnTo>
                    <a:pt x="7008" y="47329"/>
                  </a:lnTo>
                  <a:lnTo>
                    <a:pt x="7439" y="47225"/>
                  </a:lnTo>
                  <a:lnTo>
                    <a:pt x="7870" y="47015"/>
                  </a:lnTo>
                  <a:lnTo>
                    <a:pt x="8247" y="46753"/>
                  </a:lnTo>
                  <a:lnTo>
                    <a:pt x="8679" y="46544"/>
                  </a:lnTo>
                  <a:lnTo>
                    <a:pt x="9056" y="46335"/>
                  </a:lnTo>
                  <a:lnTo>
                    <a:pt x="9541" y="46178"/>
                  </a:lnTo>
                  <a:lnTo>
                    <a:pt x="10080" y="46125"/>
                  </a:lnTo>
                  <a:lnTo>
                    <a:pt x="10188" y="47277"/>
                  </a:lnTo>
                  <a:lnTo>
                    <a:pt x="10242" y="48900"/>
                  </a:lnTo>
                  <a:lnTo>
                    <a:pt x="10242" y="49319"/>
                  </a:lnTo>
                  <a:lnTo>
                    <a:pt x="10296" y="49685"/>
                  </a:lnTo>
                  <a:lnTo>
                    <a:pt x="10458" y="50052"/>
                  </a:lnTo>
                  <a:lnTo>
                    <a:pt x="10566" y="50314"/>
                  </a:lnTo>
                  <a:lnTo>
                    <a:pt x="10727" y="50575"/>
                  </a:lnTo>
                  <a:lnTo>
                    <a:pt x="10889" y="50785"/>
                  </a:lnTo>
                  <a:lnTo>
                    <a:pt x="11212" y="50890"/>
                  </a:lnTo>
                  <a:lnTo>
                    <a:pt x="11482" y="50942"/>
                  </a:lnTo>
                  <a:lnTo>
                    <a:pt x="12560" y="5094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6" name="Shape 106"/>
            <p:cNvSpPr/>
            <p:nvPr/>
          </p:nvSpPr>
          <p:spPr>
            <a:xfrm>
              <a:off x="1317824" y="3348069"/>
              <a:ext cx="35786" cy="69508"/>
            </a:xfrm>
            <a:custGeom>
              <a:avLst/>
              <a:gdLst/>
              <a:ahLst/>
              <a:cxnLst/>
              <a:rect l="0" t="0" r="0" b="0"/>
              <a:pathLst>
                <a:path w="120000" h="120000" extrusionOk="0">
                  <a:moveTo>
                    <a:pt x="27500" y="2736"/>
                  </a:moveTo>
                  <a:lnTo>
                    <a:pt x="23750" y="1172"/>
                  </a:lnTo>
                  <a:lnTo>
                    <a:pt x="21875" y="390"/>
                  </a:lnTo>
                  <a:lnTo>
                    <a:pt x="23125" y="0"/>
                  </a:lnTo>
                  <a:lnTo>
                    <a:pt x="25625" y="0"/>
                  </a:lnTo>
                  <a:lnTo>
                    <a:pt x="35625" y="1172"/>
                  </a:lnTo>
                  <a:lnTo>
                    <a:pt x="51250" y="3127"/>
                  </a:lnTo>
                  <a:lnTo>
                    <a:pt x="68750" y="5472"/>
                  </a:lnTo>
                  <a:lnTo>
                    <a:pt x="88125" y="8599"/>
                  </a:lnTo>
                  <a:lnTo>
                    <a:pt x="96875" y="9771"/>
                  </a:lnTo>
                  <a:lnTo>
                    <a:pt x="105625" y="10553"/>
                  </a:lnTo>
                  <a:lnTo>
                    <a:pt x="113125" y="10944"/>
                  </a:lnTo>
                  <a:lnTo>
                    <a:pt x="120000" y="11335"/>
                  </a:lnTo>
                  <a:lnTo>
                    <a:pt x="120000" y="13680"/>
                  </a:lnTo>
                  <a:lnTo>
                    <a:pt x="120000" y="16026"/>
                  </a:lnTo>
                  <a:lnTo>
                    <a:pt x="117500" y="18371"/>
                  </a:lnTo>
                  <a:lnTo>
                    <a:pt x="114375" y="23843"/>
                  </a:lnTo>
                  <a:lnTo>
                    <a:pt x="109375" y="32052"/>
                  </a:lnTo>
                  <a:lnTo>
                    <a:pt x="104375" y="40651"/>
                  </a:lnTo>
                  <a:lnTo>
                    <a:pt x="98750" y="49641"/>
                  </a:lnTo>
                  <a:lnTo>
                    <a:pt x="95000" y="57850"/>
                  </a:lnTo>
                  <a:lnTo>
                    <a:pt x="91875" y="64495"/>
                  </a:lnTo>
                  <a:lnTo>
                    <a:pt x="91250" y="68794"/>
                  </a:lnTo>
                  <a:lnTo>
                    <a:pt x="91250" y="80912"/>
                  </a:lnTo>
                  <a:lnTo>
                    <a:pt x="91250" y="91465"/>
                  </a:lnTo>
                  <a:lnTo>
                    <a:pt x="90000" y="97328"/>
                  </a:lnTo>
                  <a:lnTo>
                    <a:pt x="88125" y="102801"/>
                  </a:lnTo>
                  <a:lnTo>
                    <a:pt x="83750" y="108273"/>
                  </a:lnTo>
                  <a:lnTo>
                    <a:pt x="79375" y="114918"/>
                  </a:lnTo>
                  <a:lnTo>
                    <a:pt x="66250" y="115700"/>
                  </a:lnTo>
                  <a:lnTo>
                    <a:pt x="56875" y="117263"/>
                  </a:lnTo>
                  <a:lnTo>
                    <a:pt x="51875" y="118436"/>
                  </a:lnTo>
                  <a:lnTo>
                    <a:pt x="48125" y="119609"/>
                  </a:lnTo>
                  <a:lnTo>
                    <a:pt x="45000" y="119999"/>
                  </a:lnTo>
                  <a:lnTo>
                    <a:pt x="40000" y="119999"/>
                  </a:lnTo>
                  <a:lnTo>
                    <a:pt x="32500" y="119218"/>
                  </a:lnTo>
                  <a:lnTo>
                    <a:pt x="20625" y="117263"/>
                  </a:lnTo>
                  <a:lnTo>
                    <a:pt x="20000" y="113745"/>
                  </a:lnTo>
                  <a:lnTo>
                    <a:pt x="20000" y="111009"/>
                  </a:lnTo>
                  <a:lnTo>
                    <a:pt x="18750" y="108273"/>
                  </a:lnTo>
                  <a:lnTo>
                    <a:pt x="17500" y="105537"/>
                  </a:lnTo>
                  <a:lnTo>
                    <a:pt x="13750" y="100456"/>
                  </a:lnTo>
                  <a:lnTo>
                    <a:pt x="10625" y="95374"/>
                  </a:lnTo>
                  <a:lnTo>
                    <a:pt x="6250" y="90293"/>
                  </a:lnTo>
                  <a:lnTo>
                    <a:pt x="3125" y="85211"/>
                  </a:lnTo>
                  <a:lnTo>
                    <a:pt x="1250" y="82475"/>
                  </a:lnTo>
                  <a:lnTo>
                    <a:pt x="625" y="79739"/>
                  </a:lnTo>
                  <a:lnTo>
                    <a:pt x="0" y="77003"/>
                  </a:lnTo>
                  <a:lnTo>
                    <a:pt x="0" y="73876"/>
                  </a:lnTo>
                  <a:lnTo>
                    <a:pt x="0" y="70358"/>
                  </a:lnTo>
                  <a:lnTo>
                    <a:pt x="625" y="67622"/>
                  </a:lnTo>
                  <a:lnTo>
                    <a:pt x="1250" y="64495"/>
                  </a:lnTo>
                  <a:lnTo>
                    <a:pt x="3125" y="61758"/>
                  </a:lnTo>
                  <a:lnTo>
                    <a:pt x="6875" y="56677"/>
                  </a:lnTo>
                  <a:lnTo>
                    <a:pt x="11250" y="51986"/>
                  </a:lnTo>
                  <a:lnTo>
                    <a:pt x="20625" y="42605"/>
                  </a:lnTo>
                  <a:lnTo>
                    <a:pt x="28750" y="35179"/>
                  </a:lnTo>
                  <a:lnTo>
                    <a:pt x="30000" y="31661"/>
                  </a:lnTo>
                  <a:lnTo>
                    <a:pt x="31250" y="28143"/>
                  </a:lnTo>
                  <a:lnTo>
                    <a:pt x="32500" y="24234"/>
                  </a:lnTo>
                  <a:lnTo>
                    <a:pt x="33125" y="20716"/>
                  </a:lnTo>
                  <a:lnTo>
                    <a:pt x="33125" y="16026"/>
                  </a:lnTo>
                  <a:lnTo>
                    <a:pt x="33750" y="13289"/>
                  </a:lnTo>
                  <a:lnTo>
                    <a:pt x="34375" y="11726"/>
                  </a:lnTo>
                  <a:lnTo>
                    <a:pt x="35000" y="10944"/>
                  </a:lnTo>
                  <a:lnTo>
                    <a:pt x="35625" y="10162"/>
                  </a:lnTo>
                  <a:lnTo>
                    <a:pt x="36250" y="9771"/>
                  </a:lnTo>
                  <a:lnTo>
                    <a:pt x="37500" y="8599"/>
                  </a:lnTo>
                  <a:lnTo>
                    <a:pt x="37500" y="6254"/>
                  </a:lnTo>
                  <a:lnTo>
                    <a:pt x="27500" y="273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7" name="Shape 107"/>
            <p:cNvSpPr/>
            <p:nvPr/>
          </p:nvSpPr>
          <p:spPr>
            <a:xfrm>
              <a:off x="1352921" y="3125091"/>
              <a:ext cx="74327" cy="116996"/>
            </a:xfrm>
            <a:custGeom>
              <a:avLst/>
              <a:gdLst/>
              <a:ahLst/>
              <a:cxnLst/>
              <a:rect l="0" t="0" r="0" b="0"/>
              <a:pathLst>
                <a:path w="120000" h="120000" extrusionOk="0">
                  <a:moveTo>
                    <a:pt x="0" y="231"/>
                  </a:moveTo>
                  <a:lnTo>
                    <a:pt x="1809" y="0"/>
                  </a:lnTo>
                  <a:lnTo>
                    <a:pt x="4522" y="231"/>
                  </a:lnTo>
                  <a:lnTo>
                    <a:pt x="7839" y="463"/>
                  </a:lnTo>
                  <a:lnTo>
                    <a:pt x="11758" y="1158"/>
                  </a:lnTo>
                  <a:lnTo>
                    <a:pt x="16884" y="1853"/>
                  </a:lnTo>
                  <a:lnTo>
                    <a:pt x="22613" y="2548"/>
                  </a:lnTo>
                  <a:lnTo>
                    <a:pt x="28643" y="3011"/>
                  </a:lnTo>
                  <a:lnTo>
                    <a:pt x="36180" y="3011"/>
                  </a:lnTo>
                  <a:lnTo>
                    <a:pt x="36180" y="3938"/>
                  </a:lnTo>
                  <a:lnTo>
                    <a:pt x="35577" y="4633"/>
                  </a:lnTo>
                  <a:lnTo>
                    <a:pt x="34974" y="5328"/>
                  </a:lnTo>
                  <a:lnTo>
                    <a:pt x="34371" y="6023"/>
                  </a:lnTo>
                  <a:lnTo>
                    <a:pt x="32261" y="7413"/>
                  </a:lnTo>
                  <a:lnTo>
                    <a:pt x="29849" y="8571"/>
                  </a:lnTo>
                  <a:lnTo>
                    <a:pt x="24120" y="10888"/>
                  </a:lnTo>
                  <a:lnTo>
                    <a:pt x="19899" y="13204"/>
                  </a:lnTo>
                  <a:lnTo>
                    <a:pt x="19597" y="13667"/>
                  </a:lnTo>
                  <a:lnTo>
                    <a:pt x="19296" y="14131"/>
                  </a:lnTo>
                  <a:lnTo>
                    <a:pt x="19296" y="14362"/>
                  </a:lnTo>
                  <a:lnTo>
                    <a:pt x="19597" y="14826"/>
                  </a:lnTo>
                  <a:lnTo>
                    <a:pt x="20502" y="15289"/>
                  </a:lnTo>
                  <a:lnTo>
                    <a:pt x="21407" y="15521"/>
                  </a:lnTo>
                  <a:lnTo>
                    <a:pt x="23216" y="15984"/>
                  </a:lnTo>
                  <a:lnTo>
                    <a:pt x="25326" y="16216"/>
                  </a:lnTo>
                  <a:lnTo>
                    <a:pt x="31055" y="16911"/>
                  </a:lnTo>
                  <a:lnTo>
                    <a:pt x="39497" y="17606"/>
                  </a:lnTo>
                  <a:lnTo>
                    <a:pt x="50351" y="18301"/>
                  </a:lnTo>
                  <a:lnTo>
                    <a:pt x="64221" y="18764"/>
                  </a:lnTo>
                  <a:lnTo>
                    <a:pt x="64221" y="21081"/>
                  </a:lnTo>
                  <a:lnTo>
                    <a:pt x="64221" y="24324"/>
                  </a:lnTo>
                  <a:lnTo>
                    <a:pt x="63316" y="25250"/>
                  </a:lnTo>
                  <a:lnTo>
                    <a:pt x="60904" y="25945"/>
                  </a:lnTo>
                  <a:lnTo>
                    <a:pt x="57587" y="26872"/>
                  </a:lnTo>
                  <a:lnTo>
                    <a:pt x="53969" y="27799"/>
                  </a:lnTo>
                  <a:lnTo>
                    <a:pt x="46432" y="29420"/>
                  </a:lnTo>
                  <a:lnTo>
                    <a:pt x="41909" y="30115"/>
                  </a:lnTo>
                  <a:lnTo>
                    <a:pt x="42814" y="30810"/>
                  </a:lnTo>
                  <a:lnTo>
                    <a:pt x="43417" y="31505"/>
                  </a:lnTo>
                  <a:lnTo>
                    <a:pt x="44321" y="31969"/>
                  </a:lnTo>
                  <a:lnTo>
                    <a:pt x="45226" y="32432"/>
                  </a:lnTo>
                  <a:lnTo>
                    <a:pt x="48241" y="32895"/>
                  </a:lnTo>
                  <a:lnTo>
                    <a:pt x="51256" y="33127"/>
                  </a:lnTo>
                  <a:lnTo>
                    <a:pt x="57587" y="33127"/>
                  </a:lnTo>
                  <a:lnTo>
                    <a:pt x="62110" y="32895"/>
                  </a:lnTo>
                  <a:lnTo>
                    <a:pt x="62110" y="34054"/>
                  </a:lnTo>
                  <a:lnTo>
                    <a:pt x="62713" y="35212"/>
                  </a:lnTo>
                  <a:lnTo>
                    <a:pt x="63618" y="36138"/>
                  </a:lnTo>
                  <a:lnTo>
                    <a:pt x="64522" y="37297"/>
                  </a:lnTo>
                  <a:lnTo>
                    <a:pt x="67236" y="39845"/>
                  </a:lnTo>
                  <a:lnTo>
                    <a:pt x="70251" y="42162"/>
                  </a:lnTo>
                  <a:lnTo>
                    <a:pt x="73266" y="44247"/>
                  </a:lnTo>
                  <a:lnTo>
                    <a:pt x="75376" y="46332"/>
                  </a:lnTo>
                  <a:lnTo>
                    <a:pt x="76582" y="47490"/>
                  </a:lnTo>
                  <a:lnTo>
                    <a:pt x="77487" y="48416"/>
                  </a:lnTo>
                  <a:lnTo>
                    <a:pt x="77788" y="49111"/>
                  </a:lnTo>
                  <a:lnTo>
                    <a:pt x="78090" y="50038"/>
                  </a:lnTo>
                  <a:lnTo>
                    <a:pt x="78090" y="51660"/>
                  </a:lnTo>
                  <a:lnTo>
                    <a:pt x="78391" y="53745"/>
                  </a:lnTo>
                  <a:lnTo>
                    <a:pt x="78391" y="54903"/>
                  </a:lnTo>
                  <a:lnTo>
                    <a:pt x="78994" y="55830"/>
                  </a:lnTo>
                  <a:lnTo>
                    <a:pt x="79296" y="56525"/>
                  </a:lnTo>
                  <a:lnTo>
                    <a:pt x="80201" y="57220"/>
                  </a:lnTo>
                  <a:lnTo>
                    <a:pt x="82010" y="58841"/>
                  </a:lnTo>
                  <a:lnTo>
                    <a:pt x="83517" y="60463"/>
                  </a:lnTo>
                  <a:lnTo>
                    <a:pt x="84422" y="61853"/>
                  </a:lnTo>
                  <a:lnTo>
                    <a:pt x="85326" y="63243"/>
                  </a:lnTo>
                  <a:lnTo>
                    <a:pt x="86231" y="64633"/>
                  </a:lnTo>
                  <a:lnTo>
                    <a:pt x="87738" y="65791"/>
                  </a:lnTo>
                  <a:lnTo>
                    <a:pt x="89547" y="66718"/>
                  </a:lnTo>
                  <a:lnTo>
                    <a:pt x="91959" y="67413"/>
                  </a:lnTo>
                  <a:lnTo>
                    <a:pt x="92261" y="68803"/>
                  </a:lnTo>
                  <a:lnTo>
                    <a:pt x="93467" y="70424"/>
                  </a:lnTo>
                  <a:lnTo>
                    <a:pt x="94974" y="71814"/>
                  </a:lnTo>
                  <a:lnTo>
                    <a:pt x="96482" y="73204"/>
                  </a:lnTo>
                  <a:lnTo>
                    <a:pt x="98592" y="74131"/>
                  </a:lnTo>
                  <a:lnTo>
                    <a:pt x="100703" y="75057"/>
                  </a:lnTo>
                  <a:lnTo>
                    <a:pt x="102512" y="75521"/>
                  </a:lnTo>
                  <a:lnTo>
                    <a:pt x="104321" y="75752"/>
                  </a:lnTo>
                  <a:lnTo>
                    <a:pt x="104321" y="78069"/>
                  </a:lnTo>
                  <a:lnTo>
                    <a:pt x="104321" y="80154"/>
                  </a:lnTo>
                  <a:lnTo>
                    <a:pt x="107035" y="79459"/>
                  </a:lnTo>
                  <a:lnTo>
                    <a:pt x="109447" y="78996"/>
                  </a:lnTo>
                  <a:lnTo>
                    <a:pt x="111557" y="78996"/>
                  </a:lnTo>
                  <a:lnTo>
                    <a:pt x="113366" y="79227"/>
                  </a:lnTo>
                  <a:lnTo>
                    <a:pt x="117286" y="80386"/>
                  </a:lnTo>
                  <a:lnTo>
                    <a:pt x="120000" y="81544"/>
                  </a:lnTo>
                  <a:lnTo>
                    <a:pt x="119396" y="84555"/>
                  </a:lnTo>
                  <a:lnTo>
                    <a:pt x="118793" y="87104"/>
                  </a:lnTo>
                  <a:lnTo>
                    <a:pt x="118492" y="88494"/>
                  </a:lnTo>
                  <a:lnTo>
                    <a:pt x="118492" y="90115"/>
                  </a:lnTo>
                  <a:lnTo>
                    <a:pt x="119095" y="91505"/>
                  </a:lnTo>
                  <a:lnTo>
                    <a:pt x="120000" y="92895"/>
                  </a:lnTo>
                  <a:lnTo>
                    <a:pt x="118492" y="93127"/>
                  </a:lnTo>
                  <a:lnTo>
                    <a:pt x="116683" y="93359"/>
                  </a:lnTo>
                  <a:lnTo>
                    <a:pt x="115175" y="93590"/>
                  </a:lnTo>
                  <a:lnTo>
                    <a:pt x="113366" y="94054"/>
                  </a:lnTo>
                  <a:lnTo>
                    <a:pt x="112160" y="94749"/>
                  </a:lnTo>
                  <a:lnTo>
                    <a:pt x="111256" y="95444"/>
                  </a:lnTo>
                  <a:lnTo>
                    <a:pt x="110653" y="96138"/>
                  </a:lnTo>
                  <a:lnTo>
                    <a:pt x="110050" y="97297"/>
                  </a:lnTo>
                  <a:lnTo>
                    <a:pt x="110050" y="97760"/>
                  </a:lnTo>
                  <a:lnTo>
                    <a:pt x="110653" y="98223"/>
                  </a:lnTo>
                  <a:lnTo>
                    <a:pt x="110954" y="98687"/>
                  </a:lnTo>
                  <a:lnTo>
                    <a:pt x="111557" y="99382"/>
                  </a:lnTo>
                  <a:lnTo>
                    <a:pt x="113366" y="100308"/>
                  </a:lnTo>
                  <a:lnTo>
                    <a:pt x="116080" y="101467"/>
                  </a:lnTo>
                  <a:lnTo>
                    <a:pt x="113366" y="102625"/>
                  </a:lnTo>
                  <a:lnTo>
                    <a:pt x="111859" y="103552"/>
                  </a:lnTo>
                  <a:lnTo>
                    <a:pt x="110653" y="104478"/>
                  </a:lnTo>
                  <a:lnTo>
                    <a:pt x="109447" y="105405"/>
                  </a:lnTo>
                  <a:lnTo>
                    <a:pt x="108241" y="107258"/>
                  </a:lnTo>
                  <a:lnTo>
                    <a:pt x="106130" y="110038"/>
                  </a:lnTo>
                  <a:lnTo>
                    <a:pt x="44020" y="110038"/>
                  </a:lnTo>
                  <a:lnTo>
                    <a:pt x="44020" y="112818"/>
                  </a:lnTo>
                  <a:lnTo>
                    <a:pt x="44020" y="115830"/>
                  </a:lnTo>
                  <a:lnTo>
                    <a:pt x="34974" y="116061"/>
                  </a:lnTo>
                  <a:lnTo>
                    <a:pt x="27135" y="116525"/>
                  </a:lnTo>
                  <a:lnTo>
                    <a:pt x="23517" y="116988"/>
                  </a:lnTo>
                  <a:lnTo>
                    <a:pt x="20502" y="117683"/>
                  </a:lnTo>
                  <a:lnTo>
                    <a:pt x="19296" y="118146"/>
                  </a:lnTo>
                  <a:lnTo>
                    <a:pt x="17788" y="118610"/>
                  </a:lnTo>
                  <a:lnTo>
                    <a:pt x="16884" y="119305"/>
                  </a:lnTo>
                  <a:lnTo>
                    <a:pt x="15979" y="120000"/>
                  </a:lnTo>
                  <a:lnTo>
                    <a:pt x="16281" y="118378"/>
                  </a:lnTo>
                  <a:lnTo>
                    <a:pt x="16582" y="116988"/>
                  </a:lnTo>
                  <a:lnTo>
                    <a:pt x="16884" y="115598"/>
                  </a:lnTo>
                  <a:lnTo>
                    <a:pt x="17487" y="114208"/>
                  </a:lnTo>
                  <a:lnTo>
                    <a:pt x="18391" y="113050"/>
                  </a:lnTo>
                  <a:lnTo>
                    <a:pt x="19296" y="112123"/>
                  </a:lnTo>
                  <a:lnTo>
                    <a:pt x="20502" y="111196"/>
                  </a:lnTo>
                  <a:lnTo>
                    <a:pt x="21407" y="110270"/>
                  </a:lnTo>
                  <a:lnTo>
                    <a:pt x="24422" y="108880"/>
                  </a:lnTo>
                  <a:lnTo>
                    <a:pt x="27437" y="107722"/>
                  </a:lnTo>
                  <a:lnTo>
                    <a:pt x="30753" y="107027"/>
                  </a:lnTo>
                  <a:lnTo>
                    <a:pt x="34371" y="106100"/>
                  </a:lnTo>
                  <a:lnTo>
                    <a:pt x="41005" y="104942"/>
                  </a:lnTo>
                  <a:lnTo>
                    <a:pt x="47336" y="103783"/>
                  </a:lnTo>
                  <a:lnTo>
                    <a:pt x="49748" y="102857"/>
                  </a:lnTo>
                  <a:lnTo>
                    <a:pt x="51859" y="101698"/>
                  </a:lnTo>
                  <a:lnTo>
                    <a:pt x="52462" y="101003"/>
                  </a:lnTo>
                  <a:lnTo>
                    <a:pt x="53366" y="100308"/>
                  </a:lnTo>
                  <a:lnTo>
                    <a:pt x="53969" y="99382"/>
                  </a:lnTo>
                  <a:lnTo>
                    <a:pt x="53969" y="98687"/>
                  </a:lnTo>
                  <a:lnTo>
                    <a:pt x="53969" y="99150"/>
                  </a:lnTo>
                  <a:lnTo>
                    <a:pt x="53366" y="99613"/>
                  </a:lnTo>
                  <a:lnTo>
                    <a:pt x="52462" y="100077"/>
                  </a:lnTo>
                  <a:lnTo>
                    <a:pt x="51557" y="100540"/>
                  </a:lnTo>
                  <a:lnTo>
                    <a:pt x="48844" y="101235"/>
                  </a:lnTo>
                  <a:lnTo>
                    <a:pt x="45829" y="101467"/>
                  </a:lnTo>
                  <a:lnTo>
                    <a:pt x="41306" y="101235"/>
                  </a:lnTo>
                  <a:lnTo>
                    <a:pt x="33467" y="100077"/>
                  </a:lnTo>
                  <a:lnTo>
                    <a:pt x="28944" y="99382"/>
                  </a:lnTo>
                  <a:lnTo>
                    <a:pt x="25326" y="98455"/>
                  </a:lnTo>
                  <a:lnTo>
                    <a:pt x="24120" y="97992"/>
                  </a:lnTo>
                  <a:lnTo>
                    <a:pt x="22914" y="97297"/>
                  </a:lnTo>
                  <a:lnTo>
                    <a:pt x="22010" y="96602"/>
                  </a:lnTo>
                  <a:lnTo>
                    <a:pt x="22010" y="95907"/>
                  </a:lnTo>
                  <a:lnTo>
                    <a:pt x="22010" y="94285"/>
                  </a:lnTo>
                  <a:lnTo>
                    <a:pt x="23216" y="93127"/>
                  </a:lnTo>
                  <a:lnTo>
                    <a:pt x="24120" y="92200"/>
                  </a:lnTo>
                  <a:lnTo>
                    <a:pt x="25326" y="91505"/>
                  </a:lnTo>
                  <a:lnTo>
                    <a:pt x="27135" y="90810"/>
                  </a:lnTo>
                  <a:lnTo>
                    <a:pt x="28643" y="90579"/>
                  </a:lnTo>
                  <a:lnTo>
                    <a:pt x="30452" y="90347"/>
                  </a:lnTo>
                  <a:lnTo>
                    <a:pt x="31959" y="90115"/>
                  </a:lnTo>
                  <a:lnTo>
                    <a:pt x="31959" y="81544"/>
                  </a:lnTo>
                  <a:lnTo>
                    <a:pt x="26231" y="81544"/>
                  </a:lnTo>
                  <a:lnTo>
                    <a:pt x="27135" y="79922"/>
                  </a:lnTo>
                  <a:lnTo>
                    <a:pt x="28341" y="78532"/>
                  </a:lnTo>
                  <a:lnTo>
                    <a:pt x="30150" y="77374"/>
                  </a:lnTo>
                  <a:lnTo>
                    <a:pt x="31658" y="76216"/>
                  </a:lnTo>
                  <a:lnTo>
                    <a:pt x="35276" y="74826"/>
                  </a:lnTo>
                  <a:lnTo>
                    <a:pt x="38894" y="73899"/>
                  </a:lnTo>
                  <a:lnTo>
                    <a:pt x="42814" y="72972"/>
                  </a:lnTo>
                  <a:lnTo>
                    <a:pt x="46432" y="71583"/>
                  </a:lnTo>
                  <a:lnTo>
                    <a:pt x="47939" y="70888"/>
                  </a:lnTo>
                  <a:lnTo>
                    <a:pt x="49145" y="69961"/>
                  </a:lnTo>
                  <a:lnTo>
                    <a:pt x="50954" y="68803"/>
                  </a:lnTo>
                  <a:lnTo>
                    <a:pt x="51859" y="67413"/>
                  </a:lnTo>
                  <a:lnTo>
                    <a:pt x="50050" y="66254"/>
                  </a:lnTo>
                  <a:lnTo>
                    <a:pt x="47939" y="65096"/>
                  </a:lnTo>
                  <a:lnTo>
                    <a:pt x="46432" y="64169"/>
                  </a:lnTo>
                  <a:lnTo>
                    <a:pt x="44623" y="62779"/>
                  </a:lnTo>
                  <a:lnTo>
                    <a:pt x="43718" y="61389"/>
                  </a:lnTo>
                  <a:lnTo>
                    <a:pt x="42814" y="60231"/>
                  </a:lnTo>
                  <a:lnTo>
                    <a:pt x="42211" y="58841"/>
                  </a:lnTo>
                  <a:lnTo>
                    <a:pt x="41909" y="57220"/>
                  </a:lnTo>
                  <a:lnTo>
                    <a:pt x="37688" y="57220"/>
                  </a:lnTo>
                  <a:lnTo>
                    <a:pt x="34070" y="56756"/>
                  </a:lnTo>
                  <a:lnTo>
                    <a:pt x="31055" y="56061"/>
                  </a:lnTo>
                  <a:lnTo>
                    <a:pt x="28341" y="55366"/>
                  </a:lnTo>
                  <a:lnTo>
                    <a:pt x="26532" y="54440"/>
                  </a:lnTo>
                  <a:lnTo>
                    <a:pt x="25025" y="53050"/>
                  </a:lnTo>
                  <a:lnTo>
                    <a:pt x="24120" y="51891"/>
                  </a:lnTo>
                  <a:lnTo>
                    <a:pt x="24120" y="50038"/>
                  </a:lnTo>
                  <a:lnTo>
                    <a:pt x="24120" y="48416"/>
                  </a:lnTo>
                  <a:lnTo>
                    <a:pt x="24723" y="47027"/>
                  </a:lnTo>
                  <a:lnTo>
                    <a:pt x="25929" y="45868"/>
                  </a:lnTo>
                  <a:lnTo>
                    <a:pt x="27135" y="44478"/>
                  </a:lnTo>
                  <a:lnTo>
                    <a:pt x="28040" y="43088"/>
                  </a:lnTo>
                  <a:lnTo>
                    <a:pt x="28944" y="41698"/>
                  </a:lnTo>
                  <a:lnTo>
                    <a:pt x="29849" y="40308"/>
                  </a:lnTo>
                  <a:lnTo>
                    <a:pt x="30150" y="38918"/>
                  </a:lnTo>
                  <a:lnTo>
                    <a:pt x="27738" y="39613"/>
                  </a:lnTo>
                  <a:lnTo>
                    <a:pt x="25929" y="40540"/>
                  </a:lnTo>
                  <a:lnTo>
                    <a:pt x="24120" y="41698"/>
                  </a:lnTo>
                  <a:lnTo>
                    <a:pt x="22010" y="43088"/>
                  </a:lnTo>
                  <a:lnTo>
                    <a:pt x="19296" y="46100"/>
                  </a:lnTo>
                  <a:lnTo>
                    <a:pt x="15979" y="48648"/>
                  </a:lnTo>
                  <a:lnTo>
                    <a:pt x="9346" y="41467"/>
                  </a:lnTo>
                  <a:lnTo>
                    <a:pt x="6633" y="37528"/>
                  </a:lnTo>
                  <a:lnTo>
                    <a:pt x="6030" y="36370"/>
                  </a:lnTo>
                  <a:lnTo>
                    <a:pt x="6030" y="35444"/>
                  </a:lnTo>
                  <a:lnTo>
                    <a:pt x="6030" y="34285"/>
                  </a:lnTo>
                  <a:lnTo>
                    <a:pt x="6030" y="32895"/>
                  </a:lnTo>
                  <a:lnTo>
                    <a:pt x="5125" y="32664"/>
                  </a:lnTo>
                  <a:lnTo>
                    <a:pt x="4824" y="31969"/>
                  </a:lnTo>
                  <a:lnTo>
                    <a:pt x="4522" y="31274"/>
                  </a:lnTo>
                  <a:lnTo>
                    <a:pt x="4221" y="30347"/>
                  </a:lnTo>
                  <a:lnTo>
                    <a:pt x="4221" y="28030"/>
                  </a:lnTo>
                  <a:lnTo>
                    <a:pt x="4522" y="25482"/>
                  </a:lnTo>
                  <a:lnTo>
                    <a:pt x="5125" y="19459"/>
                  </a:lnTo>
                  <a:lnTo>
                    <a:pt x="6030" y="14594"/>
                  </a:lnTo>
                  <a:lnTo>
                    <a:pt x="6331" y="13667"/>
                  </a:lnTo>
                  <a:lnTo>
                    <a:pt x="6331" y="12741"/>
                  </a:lnTo>
                  <a:lnTo>
                    <a:pt x="6030" y="11814"/>
                  </a:lnTo>
                  <a:lnTo>
                    <a:pt x="5728" y="11351"/>
                  </a:lnTo>
                  <a:lnTo>
                    <a:pt x="4522" y="10424"/>
                  </a:lnTo>
                  <a:lnTo>
                    <a:pt x="3316" y="9961"/>
                  </a:lnTo>
                  <a:lnTo>
                    <a:pt x="1809" y="9498"/>
                  </a:lnTo>
                  <a:lnTo>
                    <a:pt x="1206" y="9266"/>
                  </a:lnTo>
                  <a:lnTo>
                    <a:pt x="904" y="9034"/>
                  </a:lnTo>
                  <a:lnTo>
                    <a:pt x="1809" y="8571"/>
                  </a:lnTo>
                  <a:lnTo>
                    <a:pt x="3919" y="6486"/>
                  </a:lnTo>
                  <a:lnTo>
                    <a:pt x="6030" y="4401"/>
                  </a:lnTo>
                  <a:lnTo>
                    <a:pt x="6030" y="3011"/>
                  </a:lnTo>
                  <a:lnTo>
                    <a:pt x="3316" y="2548"/>
                  </a:lnTo>
                  <a:lnTo>
                    <a:pt x="1507" y="2316"/>
                  </a:lnTo>
                  <a:lnTo>
                    <a:pt x="904" y="2084"/>
                  </a:lnTo>
                  <a:lnTo>
                    <a:pt x="301" y="1621"/>
                  </a:lnTo>
                  <a:lnTo>
                    <a:pt x="0" y="1158"/>
                  </a:lnTo>
                  <a:lnTo>
                    <a:pt x="0" y="23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8" name="Shape 108"/>
            <p:cNvSpPr/>
            <p:nvPr/>
          </p:nvSpPr>
          <p:spPr>
            <a:xfrm>
              <a:off x="1508457" y="3256538"/>
              <a:ext cx="73638" cy="33033"/>
            </a:xfrm>
            <a:custGeom>
              <a:avLst/>
              <a:gdLst/>
              <a:ahLst/>
              <a:cxnLst/>
              <a:rect l="0" t="0" r="0" b="0"/>
              <a:pathLst>
                <a:path w="120000" h="120000" extrusionOk="0">
                  <a:moveTo>
                    <a:pt x="63769" y="14594"/>
                  </a:moveTo>
                  <a:lnTo>
                    <a:pt x="59685" y="17027"/>
                  </a:lnTo>
                  <a:lnTo>
                    <a:pt x="55602" y="19459"/>
                  </a:lnTo>
                  <a:lnTo>
                    <a:pt x="55602" y="25135"/>
                  </a:lnTo>
                  <a:lnTo>
                    <a:pt x="54973" y="32432"/>
                  </a:lnTo>
                  <a:lnTo>
                    <a:pt x="54659" y="36486"/>
                  </a:lnTo>
                  <a:lnTo>
                    <a:pt x="54031" y="39729"/>
                  </a:lnTo>
                  <a:lnTo>
                    <a:pt x="52774" y="42972"/>
                  </a:lnTo>
                  <a:lnTo>
                    <a:pt x="51518" y="44594"/>
                  </a:lnTo>
                  <a:lnTo>
                    <a:pt x="52146" y="49459"/>
                  </a:lnTo>
                  <a:lnTo>
                    <a:pt x="53403" y="54324"/>
                  </a:lnTo>
                  <a:lnTo>
                    <a:pt x="55602" y="60000"/>
                  </a:lnTo>
                  <a:lnTo>
                    <a:pt x="57801" y="64864"/>
                  </a:lnTo>
                  <a:lnTo>
                    <a:pt x="48691" y="69729"/>
                  </a:lnTo>
                  <a:lnTo>
                    <a:pt x="39267" y="75405"/>
                  </a:lnTo>
                  <a:lnTo>
                    <a:pt x="33926" y="77837"/>
                  </a:lnTo>
                  <a:lnTo>
                    <a:pt x="27643" y="78648"/>
                  </a:lnTo>
                  <a:lnTo>
                    <a:pt x="24188" y="78648"/>
                  </a:lnTo>
                  <a:lnTo>
                    <a:pt x="20418" y="77837"/>
                  </a:lnTo>
                  <a:lnTo>
                    <a:pt x="16335" y="77027"/>
                  </a:lnTo>
                  <a:lnTo>
                    <a:pt x="11937" y="75405"/>
                  </a:lnTo>
                  <a:lnTo>
                    <a:pt x="1256" y="90000"/>
                  </a:lnTo>
                  <a:lnTo>
                    <a:pt x="314" y="98918"/>
                  </a:lnTo>
                  <a:lnTo>
                    <a:pt x="0" y="104594"/>
                  </a:lnTo>
                  <a:lnTo>
                    <a:pt x="314" y="105405"/>
                  </a:lnTo>
                  <a:lnTo>
                    <a:pt x="1256" y="106216"/>
                  </a:lnTo>
                  <a:lnTo>
                    <a:pt x="2198" y="106216"/>
                  </a:lnTo>
                  <a:lnTo>
                    <a:pt x="3769" y="106216"/>
                  </a:lnTo>
                  <a:lnTo>
                    <a:pt x="8795" y="106216"/>
                  </a:lnTo>
                  <a:lnTo>
                    <a:pt x="16020" y="104594"/>
                  </a:lnTo>
                  <a:lnTo>
                    <a:pt x="34554" y="99729"/>
                  </a:lnTo>
                  <a:lnTo>
                    <a:pt x="35811" y="102972"/>
                  </a:lnTo>
                  <a:lnTo>
                    <a:pt x="37382" y="106216"/>
                  </a:lnTo>
                  <a:lnTo>
                    <a:pt x="38638" y="108648"/>
                  </a:lnTo>
                  <a:lnTo>
                    <a:pt x="40209" y="111081"/>
                  </a:lnTo>
                  <a:lnTo>
                    <a:pt x="43036" y="114324"/>
                  </a:lnTo>
                  <a:lnTo>
                    <a:pt x="46492" y="116756"/>
                  </a:lnTo>
                  <a:lnTo>
                    <a:pt x="49947" y="119189"/>
                  </a:lnTo>
                  <a:lnTo>
                    <a:pt x="54031" y="120000"/>
                  </a:lnTo>
                  <a:lnTo>
                    <a:pt x="58115" y="120000"/>
                  </a:lnTo>
                  <a:lnTo>
                    <a:pt x="61884" y="120000"/>
                  </a:lnTo>
                  <a:lnTo>
                    <a:pt x="65968" y="120000"/>
                  </a:lnTo>
                  <a:lnTo>
                    <a:pt x="69738" y="120000"/>
                  </a:lnTo>
                  <a:lnTo>
                    <a:pt x="73193" y="120000"/>
                  </a:lnTo>
                  <a:lnTo>
                    <a:pt x="76335" y="120000"/>
                  </a:lnTo>
                  <a:lnTo>
                    <a:pt x="80104" y="120000"/>
                  </a:lnTo>
                  <a:lnTo>
                    <a:pt x="83246" y="117567"/>
                  </a:lnTo>
                  <a:lnTo>
                    <a:pt x="86387" y="115945"/>
                  </a:lnTo>
                  <a:lnTo>
                    <a:pt x="89214" y="113513"/>
                  </a:lnTo>
                  <a:lnTo>
                    <a:pt x="94554" y="108648"/>
                  </a:lnTo>
                  <a:lnTo>
                    <a:pt x="101465" y="104594"/>
                  </a:lnTo>
                  <a:lnTo>
                    <a:pt x="104921" y="98108"/>
                  </a:lnTo>
                  <a:lnTo>
                    <a:pt x="108062" y="91621"/>
                  </a:lnTo>
                  <a:lnTo>
                    <a:pt x="110890" y="83513"/>
                  </a:lnTo>
                  <a:lnTo>
                    <a:pt x="113089" y="75405"/>
                  </a:lnTo>
                  <a:lnTo>
                    <a:pt x="116858" y="58378"/>
                  </a:lnTo>
                  <a:lnTo>
                    <a:pt x="120000" y="44594"/>
                  </a:lnTo>
                  <a:lnTo>
                    <a:pt x="118115" y="42162"/>
                  </a:lnTo>
                  <a:lnTo>
                    <a:pt x="115287" y="38108"/>
                  </a:lnTo>
                  <a:lnTo>
                    <a:pt x="114031" y="35675"/>
                  </a:lnTo>
                  <a:lnTo>
                    <a:pt x="112774" y="31621"/>
                  </a:lnTo>
                  <a:lnTo>
                    <a:pt x="112146" y="25945"/>
                  </a:lnTo>
                  <a:lnTo>
                    <a:pt x="111832" y="19459"/>
                  </a:lnTo>
                  <a:lnTo>
                    <a:pt x="109005" y="17837"/>
                  </a:lnTo>
                  <a:lnTo>
                    <a:pt x="107120" y="16216"/>
                  </a:lnTo>
                  <a:lnTo>
                    <a:pt x="104921" y="13783"/>
                  </a:lnTo>
                  <a:lnTo>
                    <a:pt x="103664" y="11351"/>
                  </a:lnTo>
                  <a:lnTo>
                    <a:pt x="100209" y="6486"/>
                  </a:lnTo>
                  <a:lnTo>
                    <a:pt x="95183" y="0"/>
                  </a:lnTo>
                  <a:lnTo>
                    <a:pt x="63769" y="1459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09" name="Shape 109"/>
            <p:cNvSpPr/>
            <p:nvPr/>
          </p:nvSpPr>
          <p:spPr>
            <a:xfrm>
              <a:off x="2155374" y="3191158"/>
              <a:ext cx="555384" cy="450088"/>
            </a:xfrm>
            <a:custGeom>
              <a:avLst/>
              <a:gdLst/>
              <a:ahLst/>
              <a:cxnLst/>
              <a:rect l="0" t="0" r="0" b="0"/>
              <a:pathLst>
                <a:path w="120000" h="120000" extrusionOk="0">
                  <a:moveTo>
                    <a:pt x="4005" y="57730"/>
                  </a:moveTo>
                  <a:lnTo>
                    <a:pt x="5272" y="59848"/>
                  </a:lnTo>
                  <a:lnTo>
                    <a:pt x="6416" y="61543"/>
                  </a:lnTo>
                  <a:lnTo>
                    <a:pt x="6948" y="62269"/>
                  </a:lnTo>
                  <a:lnTo>
                    <a:pt x="7438" y="62995"/>
                  </a:lnTo>
                  <a:lnTo>
                    <a:pt x="7929" y="63540"/>
                  </a:lnTo>
                  <a:lnTo>
                    <a:pt x="8378" y="64084"/>
                  </a:lnTo>
                  <a:lnTo>
                    <a:pt x="8828" y="64508"/>
                  </a:lnTo>
                  <a:lnTo>
                    <a:pt x="9277" y="64871"/>
                  </a:lnTo>
                  <a:lnTo>
                    <a:pt x="9727" y="65113"/>
                  </a:lnTo>
                  <a:lnTo>
                    <a:pt x="10136" y="65355"/>
                  </a:lnTo>
                  <a:lnTo>
                    <a:pt x="10585" y="65476"/>
                  </a:lnTo>
                  <a:lnTo>
                    <a:pt x="11035" y="65597"/>
                  </a:lnTo>
                  <a:lnTo>
                    <a:pt x="11485" y="65597"/>
                  </a:lnTo>
                  <a:lnTo>
                    <a:pt x="11934" y="65597"/>
                  </a:lnTo>
                  <a:lnTo>
                    <a:pt x="14877" y="64447"/>
                  </a:lnTo>
                  <a:lnTo>
                    <a:pt x="15245" y="64810"/>
                  </a:lnTo>
                  <a:lnTo>
                    <a:pt x="15653" y="65295"/>
                  </a:lnTo>
                  <a:lnTo>
                    <a:pt x="16062" y="65960"/>
                  </a:lnTo>
                  <a:lnTo>
                    <a:pt x="16389" y="66686"/>
                  </a:lnTo>
                  <a:lnTo>
                    <a:pt x="16757" y="67413"/>
                  </a:lnTo>
                  <a:lnTo>
                    <a:pt x="17084" y="68199"/>
                  </a:lnTo>
                  <a:lnTo>
                    <a:pt x="17166" y="68562"/>
                  </a:lnTo>
                  <a:lnTo>
                    <a:pt x="17247" y="68925"/>
                  </a:lnTo>
                  <a:lnTo>
                    <a:pt x="17288" y="69288"/>
                  </a:lnTo>
                  <a:lnTo>
                    <a:pt x="17370" y="69652"/>
                  </a:lnTo>
                  <a:lnTo>
                    <a:pt x="17288" y="70015"/>
                  </a:lnTo>
                  <a:lnTo>
                    <a:pt x="17166" y="70317"/>
                  </a:lnTo>
                  <a:lnTo>
                    <a:pt x="17002" y="70620"/>
                  </a:lnTo>
                  <a:lnTo>
                    <a:pt x="16716" y="70922"/>
                  </a:lnTo>
                  <a:lnTo>
                    <a:pt x="16471" y="71164"/>
                  </a:lnTo>
                  <a:lnTo>
                    <a:pt x="16185" y="71346"/>
                  </a:lnTo>
                  <a:lnTo>
                    <a:pt x="15940" y="71527"/>
                  </a:lnTo>
                  <a:lnTo>
                    <a:pt x="15735" y="71527"/>
                  </a:lnTo>
                  <a:lnTo>
                    <a:pt x="16307" y="72617"/>
                  </a:lnTo>
                  <a:lnTo>
                    <a:pt x="16839" y="73645"/>
                  </a:lnTo>
                  <a:lnTo>
                    <a:pt x="17125" y="74190"/>
                  </a:lnTo>
                  <a:lnTo>
                    <a:pt x="17288" y="74735"/>
                  </a:lnTo>
                  <a:lnTo>
                    <a:pt x="17493" y="75340"/>
                  </a:lnTo>
                  <a:lnTo>
                    <a:pt x="17615" y="76006"/>
                  </a:lnTo>
                  <a:lnTo>
                    <a:pt x="15735" y="76006"/>
                  </a:lnTo>
                  <a:lnTo>
                    <a:pt x="15735" y="77881"/>
                  </a:lnTo>
                  <a:lnTo>
                    <a:pt x="15940" y="78668"/>
                  </a:lnTo>
                  <a:lnTo>
                    <a:pt x="16226" y="79334"/>
                  </a:lnTo>
                  <a:lnTo>
                    <a:pt x="16553" y="79939"/>
                  </a:lnTo>
                  <a:lnTo>
                    <a:pt x="16920" y="80363"/>
                  </a:lnTo>
                  <a:lnTo>
                    <a:pt x="17288" y="80786"/>
                  </a:lnTo>
                  <a:lnTo>
                    <a:pt x="17738" y="81089"/>
                  </a:lnTo>
                  <a:lnTo>
                    <a:pt x="18147" y="81391"/>
                  </a:lnTo>
                  <a:lnTo>
                    <a:pt x="18637" y="81633"/>
                  </a:lnTo>
                  <a:lnTo>
                    <a:pt x="19536" y="82178"/>
                  </a:lnTo>
                  <a:lnTo>
                    <a:pt x="20435" y="82723"/>
                  </a:lnTo>
                  <a:lnTo>
                    <a:pt x="20844" y="83086"/>
                  </a:lnTo>
                  <a:lnTo>
                    <a:pt x="21253" y="83570"/>
                  </a:lnTo>
                  <a:lnTo>
                    <a:pt x="21621" y="84054"/>
                  </a:lnTo>
                  <a:lnTo>
                    <a:pt x="21989" y="84599"/>
                  </a:lnTo>
                  <a:lnTo>
                    <a:pt x="25217" y="84962"/>
                  </a:lnTo>
                  <a:lnTo>
                    <a:pt x="25340" y="85204"/>
                  </a:lnTo>
                  <a:lnTo>
                    <a:pt x="25463" y="85385"/>
                  </a:lnTo>
                  <a:lnTo>
                    <a:pt x="25667" y="85567"/>
                  </a:lnTo>
                  <a:lnTo>
                    <a:pt x="25871" y="85748"/>
                  </a:lnTo>
                  <a:lnTo>
                    <a:pt x="26321" y="86051"/>
                  </a:lnTo>
                  <a:lnTo>
                    <a:pt x="26811" y="86354"/>
                  </a:lnTo>
                  <a:lnTo>
                    <a:pt x="27711" y="86898"/>
                  </a:lnTo>
                  <a:lnTo>
                    <a:pt x="28201" y="87201"/>
                  </a:lnTo>
                  <a:lnTo>
                    <a:pt x="29550" y="88472"/>
                  </a:lnTo>
                  <a:lnTo>
                    <a:pt x="30817" y="89621"/>
                  </a:lnTo>
                  <a:lnTo>
                    <a:pt x="31389" y="90287"/>
                  </a:lnTo>
                  <a:lnTo>
                    <a:pt x="32043" y="90832"/>
                  </a:lnTo>
                  <a:lnTo>
                    <a:pt x="32615" y="91316"/>
                  </a:lnTo>
                  <a:lnTo>
                    <a:pt x="33269" y="91800"/>
                  </a:lnTo>
                  <a:lnTo>
                    <a:pt x="33923" y="92284"/>
                  </a:lnTo>
                  <a:lnTo>
                    <a:pt x="34618" y="92647"/>
                  </a:lnTo>
                  <a:lnTo>
                    <a:pt x="35395" y="93010"/>
                  </a:lnTo>
                  <a:lnTo>
                    <a:pt x="36212" y="93373"/>
                  </a:lnTo>
                  <a:lnTo>
                    <a:pt x="37070" y="93615"/>
                  </a:lnTo>
                  <a:lnTo>
                    <a:pt x="38010" y="93797"/>
                  </a:lnTo>
                  <a:lnTo>
                    <a:pt x="39032" y="93918"/>
                  </a:lnTo>
                  <a:lnTo>
                    <a:pt x="40136" y="93918"/>
                  </a:lnTo>
                  <a:lnTo>
                    <a:pt x="40136" y="92042"/>
                  </a:lnTo>
                  <a:lnTo>
                    <a:pt x="41485" y="92042"/>
                  </a:lnTo>
                  <a:lnTo>
                    <a:pt x="41730" y="92708"/>
                  </a:lnTo>
                  <a:lnTo>
                    <a:pt x="41893" y="93131"/>
                  </a:lnTo>
                  <a:lnTo>
                    <a:pt x="42138" y="93494"/>
                  </a:lnTo>
                  <a:lnTo>
                    <a:pt x="42343" y="93918"/>
                  </a:lnTo>
                  <a:lnTo>
                    <a:pt x="42588" y="93918"/>
                  </a:lnTo>
                  <a:lnTo>
                    <a:pt x="42752" y="93857"/>
                  </a:lnTo>
                  <a:lnTo>
                    <a:pt x="42915" y="93676"/>
                  </a:lnTo>
                  <a:lnTo>
                    <a:pt x="43079" y="93555"/>
                  </a:lnTo>
                  <a:lnTo>
                    <a:pt x="43242" y="93071"/>
                  </a:lnTo>
                  <a:lnTo>
                    <a:pt x="43405" y="92586"/>
                  </a:lnTo>
                  <a:lnTo>
                    <a:pt x="43569" y="92102"/>
                  </a:lnTo>
                  <a:lnTo>
                    <a:pt x="43773" y="91739"/>
                  </a:lnTo>
                  <a:lnTo>
                    <a:pt x="43937" y="91558"/>
                  </a:lnTo>
                  <a:lnTo>
                    <a:pt x="44059" y="91437"/>
                  </a:lnTo>
                  <a:lnTo>
                    <a:pt x="44264" y="91376"/>
                  </a:lnTo>
                  <a:lnTo>
                    <a:pt x="44509" y="91316"/>
                  </a:lnTo>
                  <a:lnTo>
                    <a:pt x="44632" y="91497"/>
                  </a:lnTo>
                  <a:lnTo>
                    <a:pt x="44795" y="91739"/>
                  </a:lnTo>
                  <a:lnTo>
                    <a:pt x="45040" y="91921"/>
                  </a:lnTo>
                  <a:lnTo>
                    <a:pt x="45326" y="92102"/>
                  </a:lnTo>
                  <a:lnTo>
                    <a:pt x="45940" y="92526"/>
                  </a:lnTo>
                  <a:lnTo>
                    <a:pt x="46675" y="92829"/>
                  </a:lnTo>
                  <a:lnTo>
                    <a:pt x="47370" y="93131"/>
                  </a:lnTo>
                  <a:lnTo>
                    <a:pt x="48147" y="93373"/>
                  </a:lnTo>
                  <a:lnTo>
                    <a:pt x="48801" y="93555"/>
                  </a:lnTo>
                  <a:lnTo>
                    <a:pt x="49373" y="93555"/>
                  </a:lnTo>
                  <a:lnTo>
                    <a:pt x="49741" y="92889"/>
                  </a:lnTo>
                  <a:lnTo>
                    <a:pt x="50149" y="92344"/>
                  </a:lnTo>
                  <a:lnTo>
                    <a:pt x="50517" y="91860"/>
                  </a:lnTo>
                  <a:lnTo>
                    <a:pt x="50967" y="91376"/>
                  </a:lnTo>
                  <a:lnTo>
                    <a:pt x="51416" y="90892"/>
                  </a:lnTo>
                  <a:lnTo>
                    <a:pt x="51866" y="90529"/>
                  </a:lnTo>
                  <a:lnTo>
                    <a:pt x="52316" y="90105"/>
                  </a:lnTo>
                  <a:lnTo>
                    <a:pt x="52806" y="89682"/>
                  </a:lnTo>
                  <a:lnTo>
                    <a:pt x="53828" y="89077"/>
                  </a:lnTo>
                  <a:lnTo>
                    <a:pt x="54931" y="88532"/>
                  </a:lnTo>
                  <a:lnTo>
                    <a:pt x="56076" y="88048"/>
                  </a:lnTo>
                  <a:lnTo>
                    <a:pt x="57261" y="87624"/>
                  </a:lnTo>
                  <a:lnTo>
                    <a:pt x="57547" y="88108"/>
                  </a:lnTo>
                  <a:lnTo>
                    <a:pt x="57956" y="88653"/>
                  </a:lnTo>
                  <a:lnTo>
                    <a:pt x="58487" y="89319"/>
                  </a:lnTo>
                  <a:lnTo>
                    <a:pt x="59100" y="89984"/>
                  </a:lnTo>
                  <a:lnTo>
                    <a:pt x="59386" y="90287"/>
                  </a:lnTo>
                  <a:lnTo>
                    <a:pt x="59713" y="90529"/>
                  </a:lnTo>
                  <a:lnTo>
                    <a:pt x="60040" y="90711"/>
                  </a:lnTo>
                  <a:lnTo>
                    <a:pt x="60286" y="90892"/>
                  </a:lnTo>
                  <a:lnTo>
                    <a:pt x="60613" y="91013"/>
                  </a:lnTo>
                  <a:lnTo>
                    <a:pt x="60899" y="91074"/>
                  </a:lnTo>
                  <a:lnTo>
                    <a:pt x="61103" y="91074"/>
                  </a:lnTo>
                  <a:lnTo>
                    <a:pt x="61348" y="90953"/>
                  </a:lnTo>
                  <a:lnTo>
                    <a:pt x="61798" y="91376"/>
                  </a:lnTo>
                  <a:lnTo>
                    <a:pt x="62166" y="91860"/>
                  </a:lnTo>
                  <a:lnTo>
                    <a:pt x="62534" y="92344"/>
                  </a:lnTo>
                  <a:lnTo>
                    <a:pt x="62861" y="92829"/>
                  </a:lnTo>
                  <a:lnTo>
                    <a:pt x="63228" y="93313"/>
                  </a:lnTo>
                  <a:lnTo>
                    <a:pt x="63555" y="93615"/>
                  </a:lnTo>
                  <a:lnTo>
                    <a:pt x="63801" y="93797"/>
                  </a:lnTo>
                  <a:lnTo>
                    <a:pt x="64005" y="93857"/>
                  </a:lnTo>
                  <a:lnTo>
                    <a:pt x="64291" y="93918"/>
                  </a:lnTo>
                  <a:lnTo>
                    <a:pt x="64618" y="93918"/>
                  </a:lnTo>
                  <a:lnTo>
                    <a:pt x="64822" y="95491"/>
                  </a:lnTo>
                  <a:lnTo>
                    <a:pt x="65108" y="96944"/>
                  </a:lnTo>
                  <a:lnTo>
                    <a:pt x="65231" y="97609"/>
                  </a:lnTo>
                  <a:lnTo>
                    <a:pt x="65313" y="98335"/>
                  </a:lnTo>
                  <a:lnTo>
                    <a:pt x="65354" y="99062"/>
                  </a:lnTo>
                  <a:lnTo>
                    <a:pt x="65395" y="99848"/>
                  </a:lnTo>
                  <a:lnTo>
                    <a:pt x="65354" y="100332"/>
                  </a:lnTo>
                  <a:lnTo>
                    <a:pt x="65313" y="100695"/>
                  </a:lnTo>
                  <a:lnTo>
                    <a:pt x="65231" y="101059"/>
                  </a:lnTo>
                  <a:lnTo>
                    <a:pt x="65108" y="101422"/>
                  </a:lnTo>
                  <a:lnTo>
                    <a:pt x="64782" y="102027"/>
                  </a:lnTo>
                  <a:lnTo>
                    <a:pt x="64455" y="102692"/>
                  </a:lnTo>
                  <a:lnTo>
                    <a:pt x="64128" y="103298"/>
                  </a:lnTo>
                  <a:lnTo>
                    <a:pt x="63801" y="104024"/>
                  </a:lnTo>
                  <a:lnTo>
                    <a:pt x="63678" y="104326"/>
                  </a:lnTo>
                  <a:lnTo>
                    <a:pt x="63555" y="104689"/>
                  </a:lnTo>
                  <a:lnTo>
                    <a:pt x="63514" y="105052"/>
                  </a:lnTo>
                  <a:lnTo>
                    <a:pt x="63474" y="105476"/>
                  </a:lnTo>
                  <a:lnTo>
                    <a:pt x="63514" y="105779"/>
                  </a:lnTo>
                  <a:lnTo>
                    <a:pt x="63555" y="106081"/>
                  </a:lnTo>
                  <a:lnTo>
                    <a:pt x="63678" y="106263"/>
                  </a:lnTo>
                  <a:lnTo>
                    <a:pt x="63801" y="106444"/>
                  </a:lnTo>
                  <a:lnTo>
                    <a:pt x="63964" y="106565"/>
                  </a:lnTo>
                  <a:lnTo>
                    <a:pt x="64168" y="106747"/>
                  </a:lnTo>
                  <a:lnTo>
                    <a:pt x="64332" y="106807"/>
                  </a:lnTo>
                  <a:lnTo>
                    <a:pt x="64577" y="106928"/>
                  </a:lnTo>
                  <a:lnTo>
                    <a:pt x="65027" y="107049"/>
                  </a:lnTo>
                  <a:lnTo>
                    <a:pt x="65476" y="107170"/>
                  </a:lnTo>
                  <a:lnTo>
                    <a:pt x="65681" y="107291"/>
                  </a:lnTo>
                  <a:lnTo>
                    <a:pt x="65844" y="107413"/>
                  </a:lnTo>
                  <a:lnTo>
                    <a:pt x="66049" y="107534"/>
                  </a:lnTo>
                  <a:lnTo>
                    <a:pt x="66212" y="107715"/>
                  </a:lnTo>
                  <a:lnTo>
                    <a:pt x="66498" y="108139"/>
                  </a:lnTo>
                  <a:lnTo>
                    <a:pt x="66702" y="108562"/>
                  </a:lnTo>
                  <a:lnTo>
                    <a:pt x="66866" y="108986"/>
                  </a:lnTo>
                  <a:lnTo>
                    <a:pt x="66989" y="109349"/>
                  </a:lnTo>
                  <a:lnTo>
                    <a:pt x="67234" y="110257"/>
                  </a:lnTo>
                  <a:lnTo>
                    <a:pt x="67561" y="111104"/>
                  </a:lnTo>
                  <a:lnTo>
                    <a:pt x="67806" y="111830"/>
                  </a:lnTo>
                  <a:lnTo>
                    <a:pt x="68092" y="112677"/>
                  </a:lnTo>
                  <a:lnTo>
                    <a:pt x="68419" y="113585"/>
                  </a:lnTo>
                  <a:lnTo>
                    <a:pt x="68787" y="114372"/>
                  </a:lnTo>
                  <a:lnTo>
                    <a:pt x="68991" y="114795"/>
                  </a:lnTo>
                  <a:lnTo>
                    <a:pt x="69237" y="115158"/>
                  </a:lnTo>
                  <a:lnTo>
                    <a:pt x="69441" y="115461"/>
                  </a:lnTo>
                  <a:lnTo>
                    <a:pt x="69727" y="115703"/>
                  </a:lnTo>
                  <a:lnTo>
                    <a:pt x="69972" y="115945"/>
                  </a:lnTo>
                  <a:lnTo>
                    <a:pt x="70258" y="116127"/>
                  </a:lnTo>
                  <a:lnTo>
                    <a:pt x="70544" y="116248"/>
                  </a:lnTo>
                  <a:lnTo>
                    <a:pt x="70831" y="116248"/>
                  </a:lnTo>
                  <a:lnTo>
                    <a:pt x="71158" y="116248"/>
                  </a:lnTo>
                  <a:lnTo>
                    <a:pt x="71607" y="116066"/>
                  </a:lnTo>
                  <a:lnTo>
                    <a:pt x="72016" y="115945"/>
                  </a:lnTo>
                  <a:lnTo>
                    <a:pt x="72179" y="115885"/>
                  </a:lnTo>
                  <a:lnTo>
                    <a:pt x="72629" y="115582"/>
                  </a:lnTo>
                  <a:lnTo>
                    <a:pt x="73038" y="115219"/>
                  </a:lnTo>
                  <a:lnTo>
                    <a:pt x="73365" y="114856"/>
                  </a:lnTo>
                  <a:lnTo>
                    <a:pt x="73692" y="114432"/>
                  </a:lnTo>
                  <a:lnTo>
                    <a:pt x="73937" y="114009"/>
                  </a:lnTo>
                  <a:lnTo>
                    <a:pt x="74223" y="113645"/>
                  </a:lnTo>
                  <a:lnTo>
                    <a:pt x="74509" y="113222"/>
                  </a:lnTo>
                  <a:lnTo>
                    <a:pt x="74918" y="112919"/>
                  </a:lnTo>
                  <a:lnTo>
                    <a:pt x="75286" y="112496"/>
                  </a:lnTo>
                  <a:lnTo>
                    <a:pt x="75694" y="112133"/>
                  </a:lnTo>
                  <a:lnTo>
                    <a:pt x="76144" y="111830"/>
                  </a:lnTo>
                  <a:lnTo>
                    <a:pt x="76594" y="111588"/>
                  </a:lnTo>
                  <a:lnTo>
                    <a:pt x="77493" y="111225"/>
                  </a:lnTo>
                  <a:lnTo>
                    <a:pt x="78433" y="110983"/>
                  </a:lnTo>
                  <a:lnTo>
                    <a:pt x="79332" y="110801"/>
                  </a:lnTo>
                  <a:lnTo>
                    <a:pt x="80108" y="110559"/>
                  </a:lnTo>
                  <a:lnTo>
                    <a:pt x="80435" y="110378"/>
                  </a:lnTo>
                  <a:lnTo>
                    <a:pt x="80722" y="110196"/>
                  </a:lnTo>
                  <a:lnTo>
                    <a:pt x="80967" y="109894"/>
                  </a:lnTo>
                  <a:lnTo>
                    <a:pt x="81171" y="109591"/>
                  </a:lnTo>
                  <a:lnTo>
                    <a:pt x="81580" y="110136"/>
                  </a:lnTo>
                  <a:lnTo>
                    <a:pt x="82070" y="110559"/>
                  </a:lnTo>
                  <a:lnTo>
                    <a:pt x="82520" y="110862"/>
                  </a:lnTo>
                  <a:lnTo>
                    <a:pt x="83010" y="111164"/>
                  </a:lnTo>
                  <a:lnTo>
                    <a:pt x="83950" y="111709"/>
                  </a:lnTo>
                  <a:lnTo>
                    <a:pt x="84686" y="112193"/>
                  </a:lnTo>
                  <a:lnTo>
                    <a:pt x="85463" y="113101"/>
                  </a:lnTo>
                  <a:lnTo>
                    <a:pt x="86198" y="114190"/>
                  </a:lnTo>
                  <a:lnTo>
                    <a:pt x="86607" y="114735"/>
                  </a:lnTo>
                  <a:lnTo>
                    <a:pt x="87016" y="115158"/>
                  </a:lnTo>
                  <a:lnTo>
                    <a:pt x="87465" y="115582"/>
                  </a:lnTo>
                  <a:lnTo>
                    <a:pt x="87956" y="115885"/>
                  </a:lnTo>
                  <a:lnTo>
                    <a:pt x="91757" y="116248"/>
                  </a:lnTo>
                  <a:lnTo>
                    <a:pt x="91471" y="117095"/>
                  </a:lnTo>
                  <a:lnTo>
                    <a:pt x="91226" y="117821"/>
                  </a:lnTo>
                  <a:lnTo>
                    <a:pt x="91226" y="118184"/>
                  </a:lnTo>
                  <a:lnTo>
                    <a:pt x="91348" y="118426"/>
                  </a:lnTo>
                  <a:lnTo>
                    <a:pt x="91471" y="118668"/>
                  </a:lnTo>
                  <a:lnTo>
                    <a:pt x="91675" y="118910"/>
                  </a:lnTo>
                  <a:lnTo>
                    <a:pt x="91880" y="119092"/>
                  </a:lnTo>
                  <a:lnTo>
                    <a:pt x="92125" y="119334"/>
                  </a:lnTo>
                  <a:lnTo>
                    <a:pt x="92329" y="119636"/>
                  </a:lnTo>
                  <a:lnTo>
                    <a:pt x="92574" y="120000"/>
                  </a:lnTo>
                  <a:lnTo>
                    <a:pt x="92615" y="119818"/>
                  </a:lnTo>
                  <a:lnTo>
                    <a:pt x="92656" y="119334"/>
                  </a:lnTo>
                  <a:lnTo>
                    <a:pt x="92697" y="119092"/>
                  </a:lnTo>
                  <a:lnTo>
                    <a:pt x="92656" y="118789"/>
                  </a:lnTo>
                  <a:lnTo>
                    <a:pt x="92656" y="118426"/>
                  </a:lnTo>
                  <a:lnTo>
                    <a:pt x="92574" y="118184"/>
                  </a:lnTo>
                  <a:lnTo>
                    <a:pt x="92983" y="117821"/>
                  </a:lnTo>
                  <a:lnTo>
                    <a:pt x="93719" y="117095"/>
                  </a:lnTo>
                  <a:lnTo>
                    <a:pt x="94128" y="116611"/>
                  </a:lnTo>
                  <a:lnTo>
                    <a:pt x="94536" y="116248"/>
                  </a:lnTo>
                  <a:lnTo>
                    <a:pt x="94782" y="116127"/>
                  </a:lnTo>
                  <a:lnTo>
                    <a:pt x="94945" y="116006"/>
                  </a:lnTo>
                  <a:lnTo>
                    <a:pt x="95108" y="115945"/>
                  </a:lnTo>
                  <a:lnTo>
                    <a:pt x="95272" y="115885"/>
                  </a:lnTo>
                  <a:lnTo>
                    <a:pt x="95681" y="115885"/>
                  </a:lnTo>
                  <a:lnTo>
                    <a:pt x="96008" y="115763"/>
                  </a:lnTo>
                  <a:lnTo>
                    <a:pt x="96335" y="115582"/>
                  </a:lnTo>
                  <a:lnTo>
                    <a:pt x="96621" y="115340"/>
                  </a:lnTo>
                  <a:lnTo>
                    <a:pt x="96866" y="115037"/>
                  </a:lnTo>
                  <a:lnTo>
                    <a:pt x="97111" y="114674"/>
                  </a:lnTo>
                  <a:lnTo>
                    <a:pt x="97356" y="114311"/>
                  </a:lnTo>
                  <a:lnTo>
                    <a:pt x="97602" y="113888"/>
                  </a:lnTo>
                  <a:lnTo>
                    <a:pt x="98051" y="112980"/>
                  </a:lnTo>
                  <a:lnTo>
                    <a:pt x="98583" y="112133"/>
                  </a:lnTo>
                  <a:lnTo>
                    <a:pt x="98828" y="111770"/>
                  </a:lnTo>
                  <a:lnTo>
                    <a:pt x="99155" y="111346"/>
                  </a:lnTo>
                  <a:lnTo>
                    <a:pt x="99523" y="111043"/>
                  </a:lnTo>
                  <a:lnTo>
                    <a:pt x="99891" y="110741"/>
                  </a:lnTo>
                  <a:lnTo>
                    <a:pt x="100095" y="111225"/>
                  </a:lnTo>
                  <a:lnTo>
                    <a:pt x="100299" y="111709"/>
                  </a:lnTo>
                  <a:lnTo>
                    <a:pt x="100340" y="111951"/>
                  </a:lnTo>
                  <a:lnTo>
                    <a:pt x="100381" y="112193"/>
                  </a:lnTo>
                  <a:lnTo>
                    <a:pt x="100422" y="112556"/>
                  </a:lnTo>
                  <a:lnTo>
                    <a:pt x="100422" y="112919"/>
                  </a:lnTo>
                  <a:lnTo>
                    <a:pt x="100626" y="112556"/>
                  </a:lnTo>
                  <a:lnTo>
                    <a:pt x="100871" y="112375"/>
                  </a:lnTo>
                  <a:lnTo>
                    <a:pt x="101117" y="112254"/>
                  </a:lnTo>
                  <a:lnTo>
                    <a:pt x="101403" y="112254"/>
                  </a:lnTo>
                  <a:lnTo>
                    <a:pt x="101648" y="112314"/>
                  </a:lnTo>
                  <a:lnTo>
                    <a:pt x="101893" y="112435"/>
                  </a:lnTo>
                  <a:lnTo>
                    <a:pt x="102138" y="112677"/>
                  </a:lnTo>
                  <a:lnTo>
                    <a:pt x="102343" y="112919"/>
                  </a:lnTo>
                  <a:lnTo>
                    <a:pt x="102384" y="112314"/>
                  </a:lnTo>
                  <a:lnTo>
                    <a:pt x="102465" y="111770"/>
                  </a:lnTo>
                  <a:lnTo>
                    <a:pt x="102629" y="111406"/>
                  </a:lnTo>
                  <a:lnTo>
                    <a:pt x="102752" y="111104"/>
                  </a:lnTo>
                  <a:lnTo>
                    <a:pt x="102874" y="110862"/>
                  </a:lnTo>
                  <a:lnTo>
                    <a:pt x="103079" y="110680"/>
                  </a:lnTo>
                  <a:lnTo>
                    <a:pt x="103283" y="110620"/>
                  </a:lnTo>
                  <a:lnTo>
                    <a:pt x="103528" y="110559"/>
                  </a:lnTo>
                  <a:lnTo>
                    <a:pt x="104059" y="110499"/>
                  </a:lnTo>
                  <a:lnTo>
                    <a:pt x="104673" y="110559"/>
                  </a:lnTo>
                  <a:lnTo>
                    <a:pt x="105000" y="110559"/>
                  </a:lnTo>
                  <a:lnTo>
                    <a:pt x="105367" y="110499"/>
                  </a:lnTo>
                  <a:lnTo>
                    <a:pt x="105776" y="110438"/>
                  </a:lnTo>
                  <a:lnTo>
                    <a:pt x="106103" y="110378"/>
                  </a:lnTo>
                  <a:lnTo>
                    <a:pt x="106430" y="110196"/>
                  </a:lnTo>
                  <a:lnTo>
                    <a:pt x="106716" y="109894"/>
                  </a:lnTo>
                  <a:lnTo>
                    <a:pt x="106920" y="109531"/>
                  </a:lnTo>
                  <a:lnTo>
                    <a:pt x="107166" y="109167"/>
                  </a:lnTo>
                  <a:lnTo>
                    <a:pt x="107615" y="108320"/>
                  </a:lnTo>
                  <a:lnTo>
                    <a:pt x="107983" y="107352"/>
                  </a:lnTo>
                  <a:lnTo>
                    <a:pt x="108228" y="106868"/>
                  </a:lnTo>
                  <a:lnTo>
                    <a:pt x="108433" y="106384"/>
                  </a:lnTo>
                  <a:lnTo>
                    <a:pt x="108719" y="105900"/>
                  </a:lnTo>
                  <a:lnTo>
                    <a:pt x="109005" y="105476"/>
                  </a:lnTo>
                  <a:lnTo>
                    <a:pt x="109291" y="105113"/>
                  </a:lnTo>
                  <a:lnTo>
                    <a:pt x="109659" y="104810"/>
                  </a:lnTo>
                  <a:lnTo>
                    <a:pt x="110068" y="104568"/>
                  </a:lnTo>
                  <a:lnTo>
                    <a:pt x="110476" y="104387"/>
                  </a:lnTo>
                  <a:lnTo>
                    <a:pt x="110517" y="103842"/>
                  </a:lnTo>
                  <a:lnTo>
                    <a:pt x="110599" y="103298"/>
                  </a:lnTo>
                  <a:lnTo>
                    <a:pt x="110803" y="102813"/>
                  </a:lnTo>
                  <a:lnTo>
                    <a:pt x="110967" y="102329"/>
                  </a:lnTo>
                  <a:lnTo>
                    <a:pt x="111416" y="101482"/>
                  </a:lnTo>
                  <a:lnTo>
                    <a:pt x="111866" y="100635"/>
                  </a:lnTo>
                  <a:lnTo>
                    <a:pt x="111702" y="100332"/>
                  </a:lnTo>
                  <a:lnTo>
                    <a:pt x="111580" y="99909"/>
                  </a:lnTo>
                  <a:lnTo>
                    <a:pt x="111539" y="99546"/>
                  </a:lnTo>
                  <a:lnTo>
                    <a:pt x="111539" y="99122"/>
                  </a:lnTo>
                  <a:lnTo>
                    <a:pt x="111498" y="98698"/>
                  </a:lnTo>
                  <a:lnTo>
                    <a:pt x="111416" y="98335"/>
                  </a:lnTo>
                  <a:lnTo>
                    <a:pt x="111376" y="98154"/>
                  </a:lnTo>
                  <a:lnTo>
                    <a:pt x="111294" y="97972"/>
                  </a:lnTo>
                  <a:lnTo>
                    <a:pt x="111130" y="97791"/>
                  </a:lnTo>
                  <a:lnTo>
                    <a:pt x="111008" y="97670"/>
                  </a:lnTo>
                  <a:lnTo>
                    <a:pt x="111498" y="96944"/>
                  </a:lnTo>
                  <a:lnTo>
                    <a:pt x="111948" y="96096"/>
                  </a:lnTo>
                  <a:lnTo>
                    <a:pt x="112397" y="95189"/>
                  </a:lnTo>
                  <a:lnTo>
                    <a:pt x="112806" y="94281"/>
                  </a:lnTo>
                  <a:lnTo>
                    <a:pt x="113623" y="92042"/>
                  </a:lnTo>
                  <a:lnTo>
                    <a:pt x="114564" y="89440"/>
                  </a:lnTo>
                  <a:lnTo>
                    <a:pt x="114359" y="89258"/>
                  </a:lnTo>
                  <a:lnTo>
                    <a:pt x="114277" y="89016"/>
                  </a:lnTo>
                  <a:lnTo>
                    <a:pt x="114237" y="88774"/>
                  </a:lnTo>
                  <a:lnTo>
                    <a:pt x="114196" y="88472"/>
                  </a:lnTo>
                  <a:lnTo>
                    <a:pt x="114237" y="87806"/>
                  </a:lnTo>
                  <a:lnTo>
                    <a:pt x="114277" y="87201"/>
                  </a:lnTo>
                  <a:lnTo>
                    <a:pt x="114032" y="86414"/>
                  </a:lnTo>
                  <a:lnTo>
                    <a:pt x="114032" y="86293"/>
                  </a:lnTo>
                  <a:lnTo>
                    <a:pt x="114114" y="86111"/>
                  </a:lnTo>
                  <a:lnTo>
                    <a:pt x="114196" y="85930"/>
                  </a:lnTo>
                  <a:lnTo>
                    <a:pt x="114318" y="85748"/>
                  </a:lnTo>
                  <a:lnTo>
                    <a:pt x="114482" y="85567"/>
                  </a:lnTo>
                  <a:lnTo>
                    <a:pt x="114604" y="85446"/>
                  </a:lnTo>
                  <a:lnTo>
                    <a:pt x="114727" y="85385"/>
                  </a:lnTo>
                  <a:lnTo>
                    <a:pt x="114809" y="85325"/>
                  </a:lnTo>
                  <a:lnTo>
                    <a:pt x="114809" y="83872"/>
                  </a:lnTo>
                  <a:lnTo>
                    <a:pt x="114482" y="84054"/>
                  </a:lnTo>
                  <a:lnTo>
                    <a:pt x="114155" y="84175"/>
                  </a:lnTo>
                  <a:lnTo>
                    <a:pt x="113828" y="84296"/>
                  </a:lnTo>
                  <a:lnTo>
                    <a:pt x="113542" y="84357"/>
                  </a:lnTo>
                  <a:lnTo>
                    <a:pt x="112929" y="84417"/>
                  </a:lnTo>
                  <a:lnTo>
                    <a:pt x="112397" y="84357"/>
                  </a:lnTo>
                  <a:lnTo>
                    <a:pt x="111907" y="84236"/>
                  </a:lnTo>
                  <a:lnTo>
                    <a:pt x="111376" y="84054"/>
                  </a:lnTo>
                  <a:lnTo>
                    <a:pt x="110803" y="83751"/>
                  </a:lnTo>
                  <a:lnTo>
                    <a:pt x="110190" y="83509"/>
                  </a:lnTo>
                  <a:lnTo>
                    <a:pt x="110558" y="83207"/>
                  </a:lnTo>
                  <a:lnTo>
                    <a:pt x="110885" y="82844"/>
                  </a:lnTo>
                  <a:lnTo>
                    <a:pt x="111130" y="82481"/>
                  </a:lnTo>
                  <a:lnTo>
                    <a:pt x="111416" y="82057"/>
                  </a:lnTo>
                  <a:lnTo>
                    <a:pt x="111866" y="81210"/>
                  </a:lnTo>
                  <a:lnTo>
                    <a:pt x="112397" y="80121"/>
                  </a:lnTo>
                  <a:lnTo>
                    <a:pt x="111580" y="79636"/>
                  </a:lnTo>
                  <a:lnTo>
                    <a:pt x="110844" y="79273"/>
                  </a:lnTo>
                  <a:lnTo>
                    <a:pt x="110149" y="78971"/>
                  </a:lnTo>
                  <a:lnTo>
                    <a:pt x="109495" y="78668"/>
                  </a:lnTo>
                  <a:lnTo>
                    <a:pt x="108801" y="78305"/>
                  </a:lnTo>
                  <a:lnTo>
                    <a:pt x="108188" y="77881"/>
                  </a:lnTo>
                  <a:lnTo>
                    <a:pt x="107861" y="77579"/>
                  </a:lnTo>
                  <a:lnTo>
                    <a:pt x="107574" y="77276"/>
                  </a:lnTo>
                  <a:lnTo>
                    <a:pt x="107247" y="76853"/>
                  </a:lnTo>
                  <a:lnTo>
                    <a:pt x="106961" y="76369"/>
                  </a:lnTo>
                  <a:lnTo>
                    <a:pt x="107329" y="76732"/>
                  </a:lnTo>
                  <a:lnTo>
                    <a:pt x="107901" y="77034"/>
                  </a:lnTo>
                  <a:lnTo>
                    <a:pt x="108596" y="77337"/>
                  </a:lnTo>
                  <a:lnTo>
                    <a:pt x="109332" y="77639"/>
                  </a:lnTo>
                  <a:lnTo>
                    <a:pt x="110967" y="78245"/>
                  </a:lnTo>
                  <a:lnTo>
                    <a:pt x="112397" y="78608"/>
                  </a:lnTo>
                  <a:lnTo>
                    <a:pt x="112356" y="78245"/>
                  </a:lnTo>
                  <a:lnTo>
                    <a:pt x="112234" y="77942"/>
                  </a:lnTo>
                  <a:lnTo>
                    <a:pt x="112070" y="77639"/>
                  </a:lnTo>
                  <a:lnTo>
                    <a:pt x="111866" y="77397"/>
                  </a:lnTo>
                  <a:lnTo>
                    <a:pt x="111376" y="76974"/>
                  </a:lnTo>
                  <a:lnTo>
                    <a:pt x="110722" y="76611"/>
                  </a:lnTo>
                  <a:lnTo>
                    <a:pt x="110149" y="76187"/>
                  </a:lnTo>
                  <a:lnTo>
                    <a:pt x="109618" y="75763"/>
                  </a:lnTo>
                  <a:lnTo>
                    <a:pt x="109455" y="75521"/>
                  </a:lnTo>
                  <a:lnTo>
                    <a:pt x="109250" y="75279"/>
                  </a:lnTo>
                  <a:lnTo>
                    <a:pt x="109168" y="74916"/>
                  </a:lnTo>
                  <a:lnTo>
                    <a:pt x="109128" y="74553"/>
                  </a:lnTo>
                  <a:lnTo>
                    <a:pt x="109087" y="74251"/>
                  </a:lnTo>
                  <a:lnTo>
                    <a:pt x="109046" y="74069"/>
                  </a:lnTo>
                  <a:lnTo>
                    <a:pt x="108964" y="73827"/>
                  </a:lnTo>
                  <a:lnTo>
                    <a:pt x="108801" y="73645"/>
                  </a:lnTo>
                  <a:lnTo>
                    <a:pt x="108555" y="73343"/>
                  </a:lnTo>
                  <a:lnTo>
                    <a:pt x="108310" y="73101"/>
                  </a:lnTo>
                  <a:lnTo>
                    <a:pt x="107329" y="71770"/>
                  </a:lnTo>
                  <a:lnTo>
                    <a:pt x="105490" y="69288"/>
                  </a:lnTo>
                  <a:lnTo>
                    <a:pt x="104509" y="68018"/>
                  </a:lnTo>
                  <a:lnTo>
                    <a:pt x="103692" y="66868"/>
                  </a:lnTo>
                  <a:lnTo>
                    <a:pt x="103119" y="65960"/>
                  </a:lnTo>
                  <a:lnTo>
                    <a:pt x="102874" y="65597"/>
                  </a:lnTo>
                  <a:lnTo>
                    <a:pt x="102874" y="65234"/>
                  </a:lnTo>
                  <a:lnTo>
                    <a:pt x="102997" y="64992"/>
                  </a:lnTo>
                  <a:lnTo>
                    <a:pt x="103079" y="64750"/>
                  </a:lnTo>
                  <a:lnTo>
                    <a:pt x="103201" y="64629"/>
                  </a:lnTo>
                  <a:lnTo>
                    <a:pt x="103324" y="64447"/>
                  </a:lnTo>
                  <a:lnTo>
                    <a:pt x="103487" y="64205"/>
                  </a:lnTo>
                  <a:lnTo>
                    <a:pt x="103569" y="63842"/>
                  </a:lnTo>
                  <a:lnTo>
                    <a:pt x="103692" y="63358"/>
                  </a:lnTo>
                  <a:lnTo>
                    <a:pt x="103610" y="63298"/>
                  </a:lnTo>
                  <a:lnTo>
                    <a:pt x="103405" y="63116"/>
                  </a:lnTo>
                  <a:lnTo>
                    <a:pt x="103324" y="63055"/>
                  </a:lnTo>
                  <a:lnTo>
                    <a:pt x="103242" y="62874"/>
                  </a:lnTo>
                  <a:lnTo>
                    <a:pt x="103160" y="62692"/>
                  </a:lnTo>
                  <a:lnTo>
                    <a:pt x="103160" y="62571"/>
                  </a:lnTo>
                  <a:lnTo>
                    <a:pt x="104509" y="62571"/>
                  </a:lnTo>
                  <a:lnTo>
                    <a:pt x="104550" y="62208"/>
                  </a:lnTo>
                  <a:lnTo>
                    <a:pt x="104591" y="61845"/>
                  </a:lnTo>
                  <a:lnTo>
                    <a:pt x="104673" y="61482"/>
                  </a:lnTo>
                  <a:lnTo>
                    <a:pt x="104836" y="61180"/>
                  </a:lnTo>
                  <a:lnTo>
                    <a:pt x="105000" y="60877"/>
                  </a:lnTo>
                  <a:lnTo>
                    <a:pt x="105163" y="60635"/>
                  </a:lnTo>
                  <a:lnTo>
                    <a:pt x="105367" y="60332"/>
                  </a:lnTo>
                  <a:lnTo>
                    <a:pt x="105572" y="60090"/>
                  </a:lnTo>
                  <a:lnTo>
                    <a:pt x="106553" y="59122"/>
                  </a:lnTo>
                  <a:lnTo>
                    <a:pt x="107493" y="58093"/>
                  </a:lnTo>
                  <a:lnTo>
                    <a:pt x="106961" y="57972"/>
                  </a:lnTo>
                  <a:lnTo>
                    <a:pt x="106389" y="57730"/>
                  </a:lnTo>
                  <a:lnTo>
                    <a:pt x="105858" y="57428"/>
                  </a:lnTo>
                  <a:lnTo>
                    <a:pt x="105326" y="57125"/>
                  </a:lnTo>
                  <a:lnTo>
                    <a:pt x="104754" y="56762"/>
                  </a:lnTo>
                  <a:lnTo>
                    <a:pt x="104305" y="56399"/>
                  </a:lnTo>
                  <a:lnTo>
                    <a:pt x="103978" y="55915"/>
                  </a:lnTo>
                  <a:lnTo>
                    <a:pt x="103692" y="55491"/>
                  </a:lnTo>
                  <a:lnTo>
                    <a:pt x="102098" y="55491"/>
                  </a:lnTo>
                  <a:lnTo>
                    <a:pt x="102098" y="56036"/>
                  </a:lnTo>
                  <a:lnTo>
                    <a:pt x="102098" y="56762"/>
                  </a:lnTo>
                  <a:lnTo>
                    <a:pt x="102098" y="57488"/>
                  </a:lnTo>
                  <a:lnTo>
                    <a:pt x="102098" y="58517"/>
                  </a:lnTo>
                  <a:lnTo>
                    <a:pt x="100422" y="58517"/>
                  </a:lnTo>
                  <a:lnTo>
                    <a:pt x="100258" y="58214"/>
                  </a:lnTo>
                  <a:lnTo>
                    <a:pt x="100095" y="57851"/>
                  </a:lnTo>
                  <a:lnTo>
                    <a:pt x="100013" y="57428"/>
                  </a:lnTo>
                  <a:lnTo>
                    <a:pt x="99891" y="57004"/>
                  </a:lnTo>
                  <a:lnTo>
                    <a:pt x="99809" y="56641"/>
                  </a:lnTo>
                  <a:lnTo>
                    <a:pt x="99645" y="56157"/>
                  </a:lnTo>
                  <a:lnTo>
                    <a:pt x="99523" y="55794"/>
                  </a:lnTo>
                  <a:lnTo>
                    <a:pt x="99359" y="55491"/>
                  </a:lnTo>
                  <a:lnTo>
                    <a:pt x="99155" y="55310"/>
                  </a:lnTo>
                  <a:lnTo>
                    <a:pt x="98950" y="55128"/>
                  </a:lnTo>
                  <a:lnTo>
                    <a:pt x="98623" y="55007"/>
                  </a:lnTo>
                  <a:lnTo>
                    <a:pt x="98256" y="54886"/>
                  </a:lnTo>
                  <a:lnTo>
                    <a:pt x="97561" y="54644"/>
                  </a:lnTo>
                  <a:lnTo>
                    <a:pt x="96743" y="54402"/>
                  </a:lnTo>
                  <a:lnTo>
                    <a:pt x="96335" y="54281"/>
                  </a:lnTo>
                  <a:lnTo>
                    <a:pt x="95967" y="54099"/>
                  </a:lnTo>
                  <a:lnTo>
                    <a:pt x="95599" y="53857"/>
                  </a:lnTo>
                  <a:lnTo>
                    <a:pt x="95354" y="53676"/>
                  </a:lnTo>
                  <a:lnTo>
                    <a:pt x="95068" y="53373"/>
                  </a:lnTo>
                  <a:lnTo>
                    <a:pt x="94904" y="53010"/>
                  </a:lnTo>
                  <a:lnTo>
                    <a:pt x="94822" y="52768"/>
                  </a:lnTo>
                  <a:lnTo>
                    <a:pt x="94782" y="52586"/>
                  </a:lnTo>
                  <a:lnTo>
                    <a:pt x="94782" y="52405"/>
                  </a:lnTo>
                  <a:lnTo>
                    <a:pt x="94700" y="52163"/>
                  </a:lnTo>
                  <a:lnTo>
                    <a:pt x="94782" y="51921"/>
                  </a:lnTo>
                  <a:lnTo>
                    <a:pt x="94782" y="51739"/>
                  </a:lnTo>
                  <a:lnTo>
                    <a:pt x="94863" y="51618"/>
                  </a:lnTo>
                  <a:lnTo>
                    <a:pt x="94904" y="51437"/>
                  </a:lnTo>
                  <a:lnTo>
                    <a:pt x="95108" y="51195"/>
                  </a:lnTo>
                  <a:lnTo>
                    <a:pt x="95395" y="51013"/>
                  </a:lnTo>
                  <a:lnTo>
                    <a:pt x="95681" y="50832"/>
                  </a:lnTo>
                  <a:lnTo>
                    <a:pt x="95967" y="50771"/>
                  </a:lnTo>
                  <a:lnTo>
                    <a:pt x="96335" y="50711"/>
                  </a:lnTo>
                  <a:lnTo>
                    <a:pt x="96662" y="50650"/>
                  </a:lnTo>
                  <a:lnTo>
                    <a:pt x="96784" y="50590"/>
                  </a:lnTo>
                  <a:lnTo>
                    <a:pt x="96948" y="50408"/>
                  </a:lnTo>
                  <a:lnTo>
                    <a:pt x="97193" y="50105"/>
                  </a:lnTo>
                  <a:lnTo>
                    <a:pt x="97397" y="49742"/>
                  </a:lnTo>
                  <a:lnTo>
                    <a:pt x="97806" y="49077"/>
                  </a:lnTo>
                  <a:lnTo>
                    <a:pt x="98010" y="48774"/>
                  </a:lnTo>
                  <a:lnTo>
                    <a:pt x="98501" y="48290"/>
                  </a:lnTo>
                  <a:lnTo>
                    <a:pt x="99032" y="47745"/>
                  </a:lnTo>
                  <a:lnTo>
                    <a:pt x="99237" y="47382"/>
                  </a:lnTo>
                  <a:lnTo>
                    <a:pt x="99441" y="46959"/>
                  </a:lnTo>
                  <a:lnTo>
                    <a:pt x="99523" y="46777"/>
                  </a:lnTo>
                  <a:lnTo>
                    <a:pt x="99564" y="46475"/>
                  </a:lnTo>
                  <a:lnTo>
                    <a:pt x="99604" y="46172"/>
                  </a:lnTo>
                  <a:lnTo>
                    <a:pt x="99604" y="45809"/>
                  </a:lnTo>
                  <a:lnTo>
                    <a:pt x="99645" y="45869"/>
                  </a:lnTo>
                  <a:lnTo>
                    <a:pt x="99686" y="45869"/>
                  </a:lnTo>
                  <a:lnTo>
                    <a:pt x="99809" y="45809"/>
                  </a:lnTo>
                  <a:lnTo>
                    <a:pt x="99850" y="45748"/>
                  </a:lnTo>
                  <a:lnTo>
                    <a:pt x="99931" y="45506"/>
                  </a:lnTo>
                  <a:lnTo>
                    <a:pt x="100054" y="45204"/>
                  </a:lnTo>
                  <a:lnTo>
                    <a:pt x="100177" y="44901"/>
                  </a:lnTo>
                  <a:lnTo>
                    <a:pt x="100340" y="44599"/>
                  </a:lnTo>
                  <a:lnTo>
                    <a:pt x="100422" y="44478"/>
                  </a:lnTo>
                  <a:lnTo>
                    <a:pt x="100504" y="44417"/>
                  </a:lnTo>
                  <a:lnTo>
                    <a:pt x="100585" y="44357"/>
                  </a:lnTo>
                  <a:lnTo>
                    <a:pt x="100708" y="44357"/>
                  </a:lnTo>
                  <a:lnTo>
                    <a:pt x="100994" y="44357"/>
                  </a:lnTo>
                  <a:lnTo>
                    <a:pt x="101280" y="44478"/>
                  </a:lnTo>
                  <a:lnTo>
                    <a:pt x="101525" y="44599"/>
                  </a:lnTo>
                  <a:lnTo>
                    <a:pt x="101811" y="44841"/>
                  </a:lnTo>
                  <a:lnTo>
                    <a:pt x="102302" y="45446"/>
                  </a:lnTo>
                  <a:lnTo>
                    <a:pt x="102874" y="46232"/>
                  </a:lnTo>
                  <a:lnTo>
                    <a:pt x="102629" y="46535"/>
                  </a:lnTo>
                  <a:lnTo>
                    <a:pt x="102343" y="46898"/>
                  </a:lnTo>
                  <a:lnTo>
                    <a:pt x="102016" y="47201"/>
                  </a:lnTo>
                  <a:lnTo>
                    <a:pt x="101811" y="47322"/>
                  </a:lnTo>
                  <a:lnTo>
                    <a:pt x="101893" y="47745"/>
                  </a:lnTo>
                  <a:lnTo>
                    <a:pt x="102016" y="48108"/>
                  </a:lnTo>
                  <a:lnTo>
                    <a:pt x="102220" y="48411"/>
                  </a:lnTo>
                  <a:lnTo>
                    <a:pt x="102343" y="48714"/>
                  </a:lnTo>
                  <a:lnTo>
                    <a:pt x="102588" y="48956"/>
                  </a:lnTo>
                  <a:lnTo>
                    <a:pt x="102752" y="49198"/>
                  </a:lnTo>
                  <a:lnTo>
                    <a:pt x="102915" y="49379"/>
                  </a:lnTo>
                  <a:lnTo>
                    <a:pt x="103160" y="49561"/>
                  </a:lnTo>
                  <a:lnTo>
                    <a:pt x="103160" y="50650"/>
                  </a:lnTo>
                  <a:lnTo>
                    <a:pt x="103119" y="50832"/>
                  </a:lnTo>
                  <a:lnTo>
                    <a:pt x="103119" y="50953"/>
                  </a:lnTo>
                  <a:lnTo>
                    <a:pt x="103201" y="51074"/>
                  </a:lnTo>
                  <a:lnTo>
                    <a:pt x="103283" y="51255"/>
                  </a:lnTo>
                  <a:lnTo>
                    <a:pt x="103365" y="51376"/>
                  </a:lnTo>
                  <a:lnTo>
                    <a:pt x="103487" y="51497"/>
                  </a:lnTo>
                  <a:lnTo>
                    <a:pt x="103487" y="51618"/>
                  </a:lnTo>
                  <a:lnTo>
                    <a:pt x="103405" y="51800"/>
                  </a:lnTo>
                  <a:lnTo>
                    <a:pt x="104673" y="50226"/>
                  </a:lnTo>
                  <a:lnTo>
                    <a:pt x="105653" y="49016"/>
                  </a:lnTo>
                  <a:lnTo>
                    <a:pt x="106103" y="48593"/>
                  </a:lnTo>
                  <a:lnTo>
                    <a:pt x="106471" y="48229"/>
                  </a:lnTo>
                  <a:lnTo>
                    <a:pt x="106798" y="47987"/>
                  </a:lnTo>
                  <a:lnTo>
                    <a:pt x="107125" y="47806"/>
                  </a:lnTo>
                  <a:lnTo>
                    <a:pt x="107370" y="47624"/>
                  </a:lnTo>
                  <a:lnTo>
                    <a:pt x="107615" y="47564"/>
                  </a:lnTo>
                  <a:lnTo>
                    <a:pt x="107820" y="47503"/>
                  </a:lnTo>
                  <a:lnTo>
                    <a:pt x="108106" y="47503"/>
                  </a:lnTo>
                  <a:lnTo>
                    <a:pt x="108596" y="47564"/>
                  </a:lnTo>
                  <a:lnTo>
                    <a:pt x="109128" y="47685"/>
                  </a:lnTo>
                  <a:lnTo>
                    <a:pt x="109291" y="47261"/>
                  </a:lnTo>
                  <a:lnTo>
                    <a:pt x="109495" y="46838"/>
                  </a:lnTo>
                  <a:lnTo>
                    <a:pt x="109659" y="46475"/>
                  </a:lnTo>
                  <a:lnTo>
                    <a:pt x="109904" y="46172"/>
                  </a:lnTo>
                  <a:lnTo>
                    <a:pt x="110395" y="45567"/>
                  </a:lnTo>
                  <a:lnTo>
                    <a:pt x="110885" y="45083"/>
                  </a:lnTo>
                  <a:lnTo>
                    <a:pt x="111335" y="44659"/>
                  </a:lnTo>
                  <a:lnTo>
                    <a:pt x="111784" y="44175"/>
                  </a:lnTo>
                  <a:lnTo>
                    <a:pt x="111948" y="43933"/>
                  </a:lnTo>
                  <a:lnTo>
                    <a:pt x="112111" y="43630"/>
                  </a:lnTo>
                  <a:lnTo>
                    <a:pt x="112275" y="43267"/>
                  </a:lnTo>
                  <a:lnTo>
                    <a:pt x="112397" y="42844"/>
                  </a:lnTo>
                  <a:lnTo>
                    <a:pt x="112724" y="42844"/>
                  </a:lnTo>
                  <a:lnTo>
                    <a:pt x="113010" y="42723"/>
                  </a:lnTo>
                  <a:lnTo>
                    <a:pt x="113337" y="42662"/>
                  </a:lnTo>
                  <a:lnTo>
                    <a:pt x="113623" y="42602"/>
                  </a:lnTo>
                  <a:lnTo>
                    <a:pt x="114114" y="42360"/>
                  </a:lnTo>
                  <a:lnTo>
                    <a:pt x="114564" y="41996"/>
                  </a:lnTo>
                  <a:lnTo>
                    <a:pt x="114931" y="41633"/>
                  </a:lnTo>
                  <a:lnTo>
                    <a:pt x="115258" y="41210"/>
                  </a:lnTo>
                  <a:lnTo>
                    <a:pt x="115585" y="40726"/>
                  </a:lnTo>
                  <a:lnTo>
                    <a:pt x="115912" y="40242"/>
                  </a:lnTo>
                  <a:lnTo>
                    <a:pt x="116158" y="39757"/>
                  </a:lnTo>
                  <a:lnTo>
                    <a:pt x="116485" y="39273"/>
                  </a:lnTo>
                  <a:lnTo>
                    <a:pt x="116811" y="38789"/>
                  </a:lnTo>
                  <a:lnTo>
                    <a:pt x="117138" y="38426"/>
                  </a:lnTo>
                  <a:lnTo>
                    <a:pt x="117547" y="38124"/>
                  </a:lnTo>
                  <a:lnTo>
                    <a:pt x="117997" y="37821"/>
                  </a:lnTo>
                  <a:lnTo>
                    <a:pt x="118569" y="37700"/>
                  </a:lnTo>
                  <a:lnTo>
                    <a:pt x="119182" y="37639"/>
                  </a:lnTo>
                  <a:lnTo>
                    <a:pt x="119141" y="36974"/>
                  </a:lnTo>
                  <a:lnTo>
                    <a:pt x="119100" y="36429"/>
                  </a:lnTo>
                  <a:lnTo>
                    <a:pt x="118937" y="35885"/>
                  </a:lnTo>
                  <a:lnTo>
                    <a:pt x="118773" y="35461"/>
                  </a:lnTo>
                  <a:lnTo>
                    <a:pt x="118610" y="35098"/>
                  </a:lnTo>
                  <a:lnTo>
                    <a:pt x="118405" y="34735"/>
                  </a:lnTo>
                  <a:lnTo>
                    <a:pt x="118201" y="34432"/>
                  </a:lnTo>
                  <a:lnTo>
                    <a:pt x="117956" y="34130"/>
                  </a:lnTo>
                  <a:lnTo>
                    <a:pt x="117506" y="33524"/>
                  </a:lnTo>
                  <a:lnTo>
                    <a:pt x="117098" y="32859"/>
                  </a:lnTo>
                  <a:lnTo>
                    <a:pt x="116934" y="32435"/>
                  </a:lnTo>
                  <a:lnTo>
                    <a:pt x="116852" y="32012"/>
                  </a:lnTo>
                  <a:lnTo>
                    <a:pt x="116771" y="31467"/>
                  </a:lnTo>
                  <a:lnTo>
                    <a:pt x="116689" y="30922"/>
                  </a:lnTo>
                  <a:lnTo>
                    <a:pt x="116771" y="30559"/>
                  </a:lnTo>
                  <a:lnTo>
                    <a:pt x="116893" y="30196"/>
                  </a:lnTo>
                  <a:lnTo>
                    <a:pt x="116975" y="30075"/>
                  </a:lnTo>
                  <a:lnTo>
                    <a:pt x="117057" y="29954"/>
                  </a:lnTo>
                  <a:lnTo>
                    <a:pt x="117138" y="29833"/>
                  </a:lnTo>
                  <a:lnTo>
                    <a:pt x="117302" y="29833"/>
                  </a:lnTo>
                  <a:lnTo>
                    <a:pt x="117915" y="29833"/>
                  </a:lnTo>
                  <a:lnTo>
                    <a:pt x="118651" y="29954"/>
                  </a:lnTo>
                  <a:lnTo>
                    <a:pt x="118978" y="29954"/>
                  </a:lnTo>
                  <a:lnTo>
                    <a:pt x="119305" y="29954"/>
                  </a:lnTo>
                  <a:lnTo>
                    <a:pt x="119673" y="29894"/>
                  </a:lnTo>
                  <a:lnTo>
                    <a:pt x="120000" y="29833"/>
                  </a:lnTo>
                  <a:lnTo>
                    <a:pt x="120000" y="24931"/>
                  </a:lnTo>
                  <a:lnTo>
                    <a:pt x="119754" y="24629"/>
                  </a:lnTo>
                  <a:lnTo>
                    <a:pt x="119591" y="24326"/>
                  </a:lnTo>
                  <a:lnTo>
                    <a:pt x="119386" y="23963"/>
                  </a:lnTo>
                  <a:lnTo>
                    <a:pt x="119223" y="23540"/>
                  </a:lnTo>
                  <a:lnTo>
                    <a:pt x="119100" y="23116"/>
                  </a:lnTo>
                  <a:lnTo>
                    <a:pt x="118978" y="22692"/>
                  </a:lnTo>
                  <a:lnTo>
                    <a:pt x="118896" y="22087"/>
                  </a:lnTo>
                  <a:lnTo>
                    <a:pt x="118896" y="21603"/>
                  </a:lnTo>
                  <a:lnTo>
                    <a:pt x="118896" y="21059"/>
                  </a:lnTo>
                  <a:lnTo>
                    <a:pt x="118896" y="20635"/>
                  </a:lnTo>
                  <a:lnTo>
                    <a:pt x="118896" y="20090"/>
                  </a:lnTo>
                  <a:lnTo>
                    <a:pt x="118896" y="19364"/>
                  </a:lnTo>
                  <a:lnTo>
                    <a:pt x="118692" y="19122"/>
                  </a:lnTo>
                  <a:lnTo>
                    <a:pt x="118405" y="18759"/>
                  </a:lnTo>
                  <a:lnTo>
                    <a:pt x="118242" y="18577"/>
                  </a:lnTo>
                  <a:lnTo>
                    <a:pt x="118038" y="18396"/>
                  </a:lnTo>
                  <a:lnTo>
                    <a:pt x="117833" y="18275"/>
                  </a:lnTo>
                  <a:lnTo>
                    <a:pt x="117547" y="18214"/>
                  </a:lnTo>
                  <a:lnTo>
                    <a:pt x="117138" y="18275"/>
                  </a:lnTo>
                  <a:lnTo>
                    <a:pt x="116811" y="18335"/>
                  </a:lnTo>
                  <a:lnTo>
                    <a:pt x="116444" y="18456"/>
                  </a:lnTo>
                  <a:lnTo>
                    <a:pt x="116117" y="18638"/>
                  </a:lnTo>
                  <a:lnTo>
                    <a:pt x="115544" y="19001"/>
                  </a:lnTo>
                  <a:lnTo>
                    <a:pt x="114972" y="19546"/>
                  </a:lnTo>
                  <a:lnTo>
                    <a:pt x="114359" y="20030"/>
                  </a:lnTo>
                  <a:lnTo>
                    <a:pt x="113787" y="20453"/>
                  </a:lnTo>
                  <a:lnTo>
                    <a:pt x="113460" y="20635"/>
                  </a:lnTo>
                  <a:lnTo>
                    <a:pt x="113133" y="20756"/>
                  </a:lnTo>
                  <a:lnTo>
                    <a:pt x="112765" y="20816"/>
                  </a:lnTo>
                  <a:lnTo>
                    <a:pt x="112397" y="20816"/>
                  </a:lnTo>
                  <a:lnTo>
                    <a:pt x="111784" y="20756"/>
                  </a:lnTo>
                  <a:lnTo>
                    <a:pt x="111253" y="20635"/>
                  </a:lnTo>
                  <a:lnTo>
                    <a:pt x="110681" y="20332"/>
                  </a:lnTo>
                  <a:lnTo>
                    <a:pt x="110190" y="20030"/>
                  </a:lnTo>
                  <a:lnTo>
                    <a:pt x="109700" y="19606"/>
                  </a:lnTo>
                  <a:lnTo>
                    <a:pt x="109209" y="19062"/>
                  </a:lnTo>
                  <a:lnTo>
                    <a:pt x="108760" y="18577"/>
                  </a:lnTo>
                  <a:lnTo>
                    <a:pt x="108310" y="18033"/>
                  </a:lnTo>
                  <a:lnTo>
                    <a:pt x="107370" y="16944"/>
                  </a:lnTo>
                  <a:lnTo>
                    <a:pt x="106430" y="15794"/>
                  </a:lnTo>
                  <a:lnTo>
                    <a:pt x="105940" y="15310"/>
                  </a:lnTo>
                  <a:lnTo>
                    <a:pt x="105408" y="14826"/>
                  </a:lnTo>
                  <a:lnTo>
                    <a:pt x="104836" y="14462"/>
                  </a:lnTo>
                  <a:lnTo>
                    <a:pt x="104223" y="14099"/>
                  </a:lnTo>
                  <a:lnTo>
                    <a:pt x="103201" y="13736"/>
                  </a:lnTo>
                  <a:lnTo>
                    <a:pt x="102138" y="13252"/>
                  </a:lnTo>
                  <a:lnTo>
                    <a:pt x="101648" y="13010"/>
                  </a:lnTo>
                  <a:lnTo>
                    <a:pt x="101076" y="12768"/>
                  </a:lnTo>
                  <a:lnTo>
                    <a:pt x="100585" y="12405"/>
                  </a:lnTo>
                  <a:lnTo>
                    <a:pt x="100136" y="12042"/>
                  </a:lnTo>
                  <a:lnTo>
                    <a:pt x="99645" y="11679"/>
                  </a:lnTo>
                  <a:lnTo>
                    <a:pt x="99237" y="11316"/>
                  </a:lnTo>
                  <a:lnTo>
                    <a:pt x="98828" y="10832"/>
                  </a:lnTo>
                  <a:lnTo>
                    <a:pt x="98501" y="10347"/>
                  </a:lnTo>
                  <a:lnTo>
                    <a:pt x="98133" y="9803"/>
                  </a:lnTo>
                  <a:lnTo>
                    <a:pt x="97847" y="9198"/>
                  </a:lnTo>
                  <a:lnTo>
                    <a:pt x="97643" y="8532"/>
                  </a:lnTo>
                  <a:lnTo>
                    <a:pt x="97438" y="7806"/>
                  </a:lnTo>
                  <a:lnTo>
                    <a:pt x="96866" y="7745"/>
                  </a:lnTo>
                  <a:lnTo>
                    <a:pt x="96335" y="7624"/>
                  </a:lnTo>
                  <a:lnTo>
                    <a:pt x="95885" y="7382"/>
                  </a:lnTo>
                  <a:lnTo>
                    <a:pt x="95435" y="7080"/>
                  </a:lnTo>
                  <a:lnTo>
                    <a:pt x="95027" y="6717"/>
                  </a:lnTo>
                  <a:lnTo>
                    <a:pt x="94659" y="6354"/>
                  </a:lnTo>
                  <a:lnTo>
                    <a:pt x="94332" y="5930"/>
                  </a:lnTo>
                  <a:lnTo>
                    <a:pt x="94005" y="5385"/>
                  </a:lnTo>
                  <a:lnTo>
                    <a:pt x="93310" y="4478"/>
                  </a:lnTo>
                  <a:lnTo>
                    <a:pt x="92656" y="3570"/>
                  </a:lnTo>
                  <a:lnTo>
                    <a:pt x="92247" y="3146"/>
                  </a:lnTo>
                  <a:lnTo>
                    <a:pt x="91839" y="2783"/>
                  </a:lnTo>
                  <a:lnTo>
                    <a:pt x="91389" y="2481"/>
                  </a:lnTo>
                  <a:lnTo>
                    <a:pt x="90940" y="2178"/>
                  </a:lnTo>
                  <a:lnTo>
                    <a:pt x="89509" y="1512"/>
                  </a:lnTo>
                  <a:lnTo>
                    <a:pt x="88283" y="1089"/>
                  </a:lnTo>
                  <a:lnTo>
                    <a:pt x="87098" y="605"/>
                  </a:lnTo>
                  <a:lnTo>
                    <a:pt x="85504" y="0"/>
                  </a:lnTo>
                  <a:lnTo>
                    <a:pt x="80640" y="1089"/>
                  </a:lnTo>
                  <a:lnTo>
                    <a:pt x="80640" y="1633"/>
                  </a:lnTo>
                  <a:lnTo>
                    <a:pt x="80640" y="2178"/>
                  </a:lnTo>
                  <a:lnTo>
                    <a:pt x="80640" y="2541"/>
                  </a:lnTo>
                  <a:lnTo>
                    <a:pt x="80722" y="2783"/>
                  </a:lnTo>
                  <a:lnTo>
                    <a:pt x="80803" y="3025"/>
                  </a:lnTo>
                  <a:lnTo>
                    <a:pt x="80926" y="3207"/>
                  </a:lnTo>
                  <a:lnTo>
                    <a:pt x="81294" y="3509"/>
                  </a:lnTo>
                  <a:lnTo>
                    <a:pt x="81702" y="3751"/>
                  </a:lnTo>
                  <a:lnTo>
                    <a:pt x="82111" y="3993"/>
                  </a:lnTo>
                  <a:lnTo>
                    <a:pt x="82479" y="4357"/>
                  </a:lnTo>
                  <a:lnTo>
                    <a:pt x="82602" y="4538"/>
                  </a:lnTo>
                  <a:lnTo>
                    <a:pt x="82683" y="4841"/>
                  </a:lnTo>
                  <a:lnTo>
                    <a:pt x="82765" y="5143"/>
                  </a:lnTo>
                  <a:lnTo>
                    <a:pt x="82765" y="5506"/>
                  </a:lnTo>
                  <a:lnTo>
                    <a:pt x="82724" y="6111"/>
                  </a:lnTo>
                  <a:lnTo>
                    <a:pt x="82643" y="6535"/>
                  </a:lnTo>
                  <a:lnTo>
                    <a:pt x="82520" y="6898"/>
                  </a:lnTo>
                  <a:lnTo>
                    <a:pt x="82397" y="7261"/>
                  </a:lnTo>
                  <a:lnTo>
                    <a:pt x="82234" y="7564"/>
                  </a:lnTo>
                  <a:lnTo>
                    <a:pt x="82111" y="7927"/>
                  </a:lnTo>
                  <a:lnTo>
                    <a:pt x="82029" y="8350"/>
                  </a:lnTo>
                  <a:lnTo>
                    <a:pt x="81989" y="8895"/>
                  </a:lnTo>
                  <a:lnTo>
                    <a:pt x="82029" y="9379"/>
                  </a:lnTo>
                  <a:lnTo>
                    <a:pt x="82111" y="9742"/>
                  </a:lnTo>
                  <a:lnTo>
                    <a:pt x="82234" y="10166"/>
                  </a:lnTo>
                  <a:lnTo>
                    <a:pt x="82479" y="10529"/>
                  </a:lnTo>
                  <a:lnTo>
                    <a:pt x="82643" y="10832"/>
                  </a:lnTo>
                  <a:lnTo>
                    <a:pt x="82888" y="11134"/>
                  </a:lnTo>
                  <a:lnTo>
                    <a:pt x="83092" y="11316"/>
                  </a:lnTo>
                  <a:lnTo>
                    <a:pt x="83337" y="11497"/>
                  </a:lnTo>
                  <a:lnTo>
                    <a:pt x="83092" y="11921"/>
                  </a:lnTo>
                  <a:lnTo>
                    <a:pt x="82765" y="12344"/>
                  </a:lnTo>
                  <a:lnTo>
                    <a:pt x="82438" y="12768"/>
                  </a:lnTo>
                  <a:lnTo>
                    <a:pt x="82070" y="13071"/>
                  </a:lnTo>
                  <a:lnTo>
                    <a:pt x="81702" y="13373"/>
                  </a:lnTo>
                  <a:lnTo>
                    <a:pt x="81294" y="13555"/>
                  </a:lnTo>
                  <a:lnTo>
                    <a:pt x="80926" y="13736"/>
                  </a:lnTo>
                  <a:lnTo>
                    <a:pt x="80640" y="13736"/>
                  </a:lnTo>
                  <a:lnTo>
                    <a:pt x="80190" y="13736"/>
                  </a:lnTo>
                  <a:lnTo>
                    <a:pt x="79782" y="13736"/>
                  </a:lnTo>
                  <a:lnTo>
                    <a:pt x="79291" y="13736"/>
                  </a:lnTo>
                  <a:lnTo>
                    <a:pt x="78678" y="13736"/>
                  </a:lnTo>
                  <a:lnTo>
                    <a:pt x="78433" y="15612"/>
                  </a:lnTo>
                  <a:lnTo>
                    <a:pt x="78637" y="16822"/>
                  </a:lnTo>
                  <a:lnTo>
                    <a:pt x="78882" y="17912"/>
                  </a:lnTo>
                  <a:lnTo>
                    <a:pt x="79005" y="18396"/>
                  </a:lnTo>
                  <a:lnTo>
                    <a:pt x="79209" y="18819"/>
                  </a:lnTo>
                  <a:lnTo>
                    <a:pt x="79373" y="19304"/>
                  </a:lnTo>
                  <a:lnTo>
                    <a:pt x="79577" y="19727"/>
                  </a:lnTo>
                  <a:lnTo>
                    <a:pt x="79822" y="20030"/>
                  </a:lnTo>
                  <a:lnTo>
                    <a:pt x="80149" y="20332"/>
                  </a:lnTo>
                  <a:lnTo>
                    <a:pt x="80435" y="20574"/>
                  </a:lnTo>
                  <a:lnTo>
                    <a:pt x="80803" y="20816"/>
                  </a:lnTo>
                  <a:lnTo>
                    <a:pt x="81212" y="20998"/>
                  </a:lnTo>
                  <a:lnTo>
                    <a:pt x="81702" y="21119"/>
                  </a:lnTo>
                  <a:lnTo>
                    <a:pt x="82193" y="21180"/>
                  </a:lnTo>
                  <a:lnTo>
                    <a:pt x="82765" y="21180"/>
                  </a:lnTo>
                  <a:lnTo>
                    <a:pt x="83215" y="21180"/>
                  </a:lnTo>
                  <a:lnTo>
                    <a:pt x="83501" y="21119"/>
                  </a:lnTo>
                  <a:lnTo>
                    <a:pt x="83705" y="20998"/>
                  </a:lnTo>
                  <a:lnTo>
                    <a:pt x="83910" y="20816"/>
                  </a:lnTo>
                  <a:lnTo>
                    <a:pt x="84073" y="20695"/>
                  </a:lnTo>
                  <a:lnTo>
                    <a:pt x="84359" y="20574"/>
                  </a:lnTo>
                  <a:lnTo>
                    <a:pt x="84727" y="20514"/>
                  </a:lnTo>
                  <a:lnTo>
                    <a:pt x="85258" y="20453"/>
                  </a:lnTo>
                  <a:lnTo>
                    <a:pt x="85504" y="20514"/>
                  </a:lnTo>
                  <a:lnTo>
                    <a:pt x="85749" y="20574"/>
                  </a:lnTo>
                  <a:lnTo>
                    <a:pt x="85953" y="20635"/>
                  </a:lnTo>
                  <a:lnTo>
                    <a:pt x="86198" y="20756"/>
                  </a:lnTo>
                  <a:lnTo>
                    <a:pt x="86730" y="21119"/>
                  </a:lnTo>
                  <a:lnTo>
                    <a:pt x="87384" y="21603"/>
                  </a:lnTo>
                  <a:lnTo>
                    <a:pt x="87465" y="21845"/>
                  </a:lnTo>
                  <a:lnTo>
                    <a:pt x="87547" y="22148"/>
                  </a:lnTo>
                  <a:lnTo>
                    <a:pt x="87711" y="22390"/>
                  </a:lnTo>
                  <a:lnTo>
                    <a:pt x="87915" y="22692"/>
                  </a:lnTo>
                  <a:lnTo>
                    <a:pt x="88160" y="22934"/>
                  </a:lnTo>
                  <a:lnTo>
                    <a:pt x="88446" y="23116"/>
                  </a:lnTo>
                  <a:lnTo>
                    <a:pt x="88692" y="23298"/>
                  </a:lnTo>
                  <a:lnTo>
                    <a:pt x="89019" y="23479"/>
                  </a:lnTo>
                  <a:lnTo>
                    <a:pt x="88896" y="23782"/>
                  </a:lnTo>
                  <a:lnTo>
                    <a:pt x="88651" y="24145"/>
                  </a:lnTo>
                  <a:lnTo>
                    <a:pt x="88283" y="24508"/>
                  </a:lnTo>
                  <a:lnTo>
                    <a:pt x="87956" y="24810"/>
                  </a:lnTo>
                  <a:lnTo>
                    <a:pt x="87506" y="25173"/>
                  </a:lnTo>
                  <a:lnTo>
                    <a:pt x="87057" y="25416"/>
                  </a:lnTo>
                  <a:lnTo>
                    <a:pt x="86566" y="25597"/>
                  </a:lnTo>
                  <a:lnTo>
                    <a:pt x="86076" y="25658"/>
                  </a:lnTo>
                  <a:lnTo>
                    <a:pt x="85749" y="25779"/>
                  </a:lnTo>
                  <a:lnTo>
                    <a:pt x="85177" y="26263"/>
                  </a:lnTo>
                  <a:lnTo>
                    <a:pt x="84359" y="26807"/>
                  </a:lnTo>
                  <a:lnTo>
                    <a:pt x="83419" y="27534"/>
                  </a:lnTo>
                  <a:lnTo>
                    <a:pt x="82520" y="28260"/>
                  </a:lnTo>
                  <a:lnTo>
                    <a:pt x="81662" y="28986"/>
                  </a:lnTo>
                  <a:lnTo>
                    <a:pt x="81294" y="29349"/>
                  </a:lnTo>
                  <a:lnTo>
                    <a:pt x="80967" y="29652"/>
                  </a:lnTo>
                  <a:lnTo>
                    <a:pt x="80762" y="29954"/>
                  </a:lnTo>
                  <a:lnTo>
                    <a:pt x="80640" y="30196"/>
                  </a:lnTo>
                  <a:lnTo>
                    <a:pt x="76021" y="30196"/>
                  </a:lnTo>
                  <a:lnTo>
                    <a:pt x="76021" y="30620"/>
                  </a:lnTo>
                  <a:lnTo>
                    <a:pt x="76062" y="31043"/>
                  </a:lnTo>
                  <a:lnTo>
                    <a:pt x="76144" y="31467"/>
                  </a:lnTo>
                  <a:lnTo>
                    <a:pt x="76185" y="31770"/>
                  </a:lnTo>
                  <a:lnTo>
                    <a:pt x="76389" y="32435"/>
                  </a:lnTo>
                  <a:lnTo>
                    <a:pt x="76675" y="33040"/>
                  </a:lnTo>
                  <a:lnTo>
                    <a:pt x="76920" y="33524"/>
                  </a:lnTo>
                  <a:lnTo>
                    <a:pt x="77125" y="34009"/>
                  </a:lnTo>
                  <a:lnTo>
                    <a:pt x="77207" y="34251"/>
                  </a:lnTo>
                  <a:lnTo>
                    <a:pt x="77288" y="34493"/>
                  </a:lnTo>
                  <a:lnTo>
                    <a:pt x="77370" y="34735"/>
                  </a:lnTo>
                  <a:lnTo>
                    <a:pt x="77370" y="34977"/>
                  </a:lnTo>
                  <a:lnTo>
                    <a:pt x="77370" y="35279"/>
                  </a:lnTo>
                  <a:lnTo>
                    <a:pt x="77247" y="35582"/>
                  </a:lnTo>
                  <a:lnTo>
                    <a:pt x="77166" y="35945"/>
                  </a:lnTo>
                  <a:lnTo>
                    <a:pt x="77043" y="36369"/>
                  </a:lnTo>
                  <a:lnTo>
                    <a:pt x="76716" y="37095"/>
                  </a:lnTo>
                  <a:lnTo>
                    <a:pt x="76307" y="37821"/>
                  </a:lnTo>
                  <a:lnTo>
                    <a:pt x="75858" y="38547"/>
                  </a:lnTo>
                  <a:lnTo>
                    <a:pt x="75408" y="39152"/>
                  </a:lnTo>
                  <a:lnTo>
                    <a:pt x="74959" y="39636"/>
                  </a:lnTo>
                  <a:lnTo>
                    <a:pt x="74673" y="39878"/>
                  </a:lnTo>
                  <a:lnTo>
                    <a:pt x="70585" y="39878"/>
                  </a:lnTo>
                  <a:lnTo>
                    <a:pt x="69441" y="40786"/>
                  </a:lnTo>
                  <a:lnTo>
                    <a:pt x="68010" y="41996"/>
                  </a:lnTo>
                  <a:lnTo>
                    <a:pt x="67316" y="42602"/>
                  </a:lnTo>
                  <a:lnTo>
                    <a:pt x="66621" y="43146"/>
                  </a:lnTo>
                  <a:lnTo>
                    <a:pt x="66376" y="43328"/>
                  </a:lnTo>
                  <a:lnTo>
                    <a:pt x="66089" y="43449"/>
                  </a:lnTo>
                  <a:lnTo>
                    <a:pt x="65844" y="43570"/>
                  </a:lnTo>
                  <a:lnTo>
                    <a:pt x="65681" y="43630"/>
                  </a:lnTo>
                  <a:lnTo>
                    <a:pt x="65313" y="43570"/>
                  </a:lnTo>
                  <a:lnTo>
                    <a:pt x="64863" y="43509"/>
                  </a:lnTo>
                  <a:lnTo>
                    <a:pt x="64332" y="43388"/>
                  </a:lnTo>
                  <a:lnTo>
                    <a:pt x="63760" y="43207"/>
                  </a:lnTo>
                  <a:lnTo>
                    <a:pt x="62411" y="42662"/>
                  </a:lnTo>
                  <a:lnTo>
                    <a:pt x="61021" y="42118"/>
                  </a:lnTo>
                  <a:lnTo>
                    <a:pt x="59673" y="41512"/>
                  </a:lnTo>
                  <a:lnTo>
                    <a:pt x="58446" y="40907"/>
                  </a:lnTo>
                  <a:lnTo>
                    <a:pt x="57956" y="40605"/>
                  </a:lnTo>
                  <a:lnTo>
                    <a:pt x="57506" y="40363"/>
                  </a:lnTo>
                  <a:lnTo>
                    <a:pt x="57220" y="40121"/>
                  </a:lnTo>
                  <a:lnTo>
                    <a:pt x="56975" y="39878"/>
                  </a:lnTo>
                  <a:lnTo>
                    <a:pt x="50190" y="39878"/>
                  </a:lnTo>
                  <a:lnTo>
                    <a:pt x="47779" y="39092"/>
                  </a:lnTo>
                  <a:lnTo>
                    <a:pt x="47411" y="39092"/>
                  </a:lnTo>
                  <a:lnTo>
                    <a:pt x="47043" y="39092"/>
                  </a:lnTo>
                  <a:lnTo>
                    <a:pt x="46716" y="38971"/>
                  </a:lnTo>
                  <a:lnTo>
                    <a:pt x="46307" y="38789"/>
                  </a:lnTo>
                  <a:lnTo>
                    <a:pt x="45899" y="38608"/>
                  </a:lnTo>
                  <a:lnTo>
                    <a:pt x="45449" y="38305"/>
                  </a:lnTo>
                  <a:lnTo>
                    <a:pt x="45040" y="38003"/>
                  </a:lnTo>
                  <a:lnTo>
                    <a:pt x="44632" y="37639"/>
                  </a:lnTo>
                  <a:lnTo>
                    <a:pt x="44223" y="37216"/>
                  </a:lnTo>
                  <a:lnTo>
                    <a:pt x="43855" y="36792"/>
                  </a:lnTo>
                  <a:lnTo>
                    <a:pt x="43528" y="36369"/>
                  </a:lnTo>
                  <a:lnTo>
                    <a:pt x="43160" y="35824"/>
                  </a:lnTo>
                  <a:lnTo>
                    <a:pt x="42874" y="35340"/>
                  </a:lnTo>
                  <a:lnTo>
                    <a:pt x="42670" y="34856"/>
                  </a:lnTo>
                  <a:lnTo>
                    <a:pt x="42425" y="34372"/>
                  </a:lnTo>
                  <a:lnTo>
                    <a:pt x="42343" y="33888"/>
                  </a:lnTo>
                  <a:lnTo>
                    <a:pt x="41771" y="33888"/>
                  </a:lnTo>
                  <a:lnTo>
                    <a:pt x="41198" y="33767"/>
                  </a:lnTo>
                  <a:lnTo>
                    <a:pt x="40626" y="33585"/>
                  </a:lnTo>
                  <a:lnTo>
                    <a:pt x="40054" y="33403"/>
                  </a:lnTo>
                  <a:lnTo>
                    <a:pt x="38950" y="32859"/>
                  </a:lnTo>
                  <a:lnTo>
                    <a:pt x="37724" y="32193"/>
                  </a:lnTo>
                  <a:lnTo>
                    <a:pt x="36498" y="31588"/>
                  </a:lnTo>
                  <a:lnTo>
                    <a:pt x="35272" y="31043"/>
                  </a:lnTo>
                  <a:lnTo>
                    <a:pt x="34577" y="30862"/>
                  </a:lnTo>
                  <a:lnTo>
                    <a:pt x="33964" y="30680"/>
                  </a:lnTo>
                  <a:lnTo>
                    <a:pt x="33228" y="30559"/>
                  </a:lnTo>
                  <a:lnTo>
                    <a:pt x="32574" y="30559"/>
                  </a:lnTo>
                  <a:lnTo>
                    <a:pt x="32125" y="30499"/>
                  </a:lnTo>
                  <a:lnTo>
                    <a:pt x="31471" y="30317"/>
                  </a:lnTo>
                  <a:lnTo>
                    <a:pt x="31185" y="30196"/>
                  </a:lnTo>
                  <a:lnTo>
                    <a:pt x="30899" y="30075"/>
                  </a:lnTo>
                  <a:lnTo>
                    <a:pt x="30735" y="29954"/>
                  </a:lnTo>
                  <a:lnTo>
                    <a:pt x="30653" y="29833"/>
                  </a:lnTo>
                  <a:lnTo>
                    <a:pt x="30490" y="29349"/>
                  </a:lnTo>
                  <a:lnTo>
                    <a:pt x="30408" y="28865"/>
                  </a:lnTo>
                  <a:lnTo>
                    <a:pt x="30367" y="28441"/>
                  </a:lnTo>
                  <a:lnTo>
                    <a:pt x="30367" y="27897"/>
                  </a:lnTo>
                  <a:lnTo>
                    <a:pt x="30367" y="27594"/>
                  </a:lnTo>
                  <a:lnTo>
                    <a:pt x="30367" y="27170"/>
                  </a:lnTo>
                  <a:lnTo>
                    <a:pt x="30367" y="26626"/>
                  </a:lnTo>
                  <a:lnTo>
                    <a:pt x="30367" y="26081"/>
                  </a:lnTo>
                  <a:lnTo>
                    <a:pt x="30286" y="26081"/>
                  </a:lnTo>
                  <a:lnTo>
                    <a:pt x="30081" y="25900"/>
                  </a:lnTo>
                  <a:lnTo>
                    <a:pt x="29918" y="25779"/>
                  </a:lnTo>
                  <a:lnTo>
                    <a:pt x="29754" y="25537"/>
                  </a:lnTo>
                  <a:lnTo>
                    <a:pt x="29305" y="25052"/>
                  </a:lnTo>
                  <a:lnTo>
                    <a:pt x="28814" y="24387"/>
                  </a:lnTo>
                  <a:lnTo>
                    <a:pt x="28405" y="23661"/>
                  </a:lnTo>
                  <a:lnTo>
                    <a:pt x="28038" y="22934"/>
                  </a:lnTo>
                  <a:lnTo>
                    <a:pt x="27833" y="22511"/>
                  </a:lnTo>
                  <a:lnTo>
                    <a:pt x="27752" y="22208"/>
                  </a:lnTo>
                  <a:lnTo>
                    <a:pt x="27670" y="21845"/>
                  </a:lnTo>
                  <a:lnTo>
                    <a:pt x="27670" y="21603"/>
                  </a:lnTo>
                  <a:lnTo>
                    <a:pt x="27016" y="21543"/>
                  </a:lnTo>
                  <a:lnTo>
                    <a:pt x="26362" y="21482"/>
                  </a:lnTo>
                  <a:lnTo>
                    <a:pt x="25749" y="21361"/>
                  </a:lnTo>
                  <a:lnTo>
                    <a:pt x="25177" y="21240"/>
                  </a:lnTo>
                  <a:lnTo>
                    <a:pt x="24604" y="21059"/>
                  </a:lnTo>
                  <a:lnTo>
                    <a:pt x="24073" y="20816"/>
                  </a:lnTo>
                  <a:lnTo>
                    <a:pt x="23542" y="20574"/>
                  </a:lnTo>
                  <a:lnTo>
                    <a:pt x="23051" y="20272"/>
                  </a:lnTo>
                  <a:lnTo>
                    <a:pt x="22561" y="19909"/>
                  </a:lnTo>
                  <a:lnTo>
                    <a:pt x="22111" y="19546"/>
                  </a:lnTo>
                  <a:lnTo>
                    <a:pt x="21702" y="19062"/>
                  </a:lnTo>
                  <a:lnTo>
                    <a:pt x="21335" y="18577"/>
                  </a:lnTo>
                  <a:lnTo>
                    <a:pt x="20926" y="18093"/>
                  </a:lnTo>
                  <a:lnTo>
                    <a:pt x="20640" y="17549"/>
                  </a:lnTo>
                  <a:lnTo>
                    <a:pt x="20313" y="17004"/>
                  </a:lnTo>
                  <a:lnTo>
                    <a:pt x="20027" y="16399"/>
                  </a:lnTo>
                  <a:lnTo>
                    <a:pt x="19414" y="16217"/>
                  </a:lnTo>
                  <a:lnTo>
                    <a:pt x="18923" y="16157"/>
                  </a:lnTo>
                  <a:lnTo>
                    <a:pt x="18555" y="16157"/>
                  </a:lnTo>
                  <a:lnTo>
                    <a:pt x="18351" y="16217"/>
                  </a:lnTo>
                  <a:lnTo>
                    <a:pt x="18147" y="16338"/>
                  </a:lnTo>
                  <a:lnTo>
                    <a:pt x="18065" y="16520"/>
                  </a:lnTo>
                  <a:lnTo>
                    <a:pt x="18024" y="16762"/>
                  </a:lnTo>
                  <a:lnTo>
                    <a:pt x="18024" y="17004"/>
                  </a:lnTo>
                  <a:lnTo>
                    <a:pt x="18024" y="17307"/>
                  </a:lnTo>
                  <a:lnTo>
                    <a:pt x="18024" y="17609"/>
                  </a:lnTo>
                  <a:lnTo>
                    <a:pt x="17983" y="17912"/>
                  </a:lnTo>
                  <a:lnTo>
                    <a:pt x="17942" y="18214"/>
                  </a:lnTo>
                  <a:lnTo>
                    <a:pt x="17820" y="18577"/>
                  </a:lnTo>
                  <a:lnTo>
                    <a:pt x="17574" y="18819"/>
                  </a:lnTo>
                  <a:lnTo>
                    <a:pt x="17247" y="19122"/>
                  </a:lnTo>
                  <a:lnTo>
                    <a:pt x="16798" y="19364"/>
                  </a:lnTo>
                  <a:lnTo>
                    <a:pt x="16634" y="19364"/>
                  </a:lnTo>
                  <a:lnTo>
                    <a:pt x="16471" y="19425"/>
                  </a:lnTo>
                  <a:lnTo>
                    <a:pt x="16348" y="19485"/>
                  </a:lnTo>
                  <a:lnTo>
                    <a:pt x="16267" y="19546"/>
                  </a:lnTo>
                  <a:lnTo>
                    <a:pt x="16226" y="19667"/>
                  </a:lnTo>
                  <a:lnTo>
                    <a:pt x="16185" y="19788"/>
                  </a:lnTo>
                  <a:lnTo>
                    <a:pt x="16185" y="19909"/>
                  </a:lnTo>
                  <a:lnTo>
                    <a:pt x="16185" y="20090"/>
                  </a:lnTo>
                  <a:lnTo>
                    <a:pt x="16389" y="20816"/>
                  </a:lnTo>
                  <a:lnTo>
                    <a:pt x="16757" y="21603"/>
                  </a:lnTo>
                  <a:lnTo>
                    <a:pt x="16961" y="22027"/>
                  </a:lnTo>
                  <a:lnTo>
                    <a:pt x="17125" y="22450"/>
                  </a:lnTo>
                  <a:lnTo>
                    <a:pt x="17207" y="22934"/>
                  </a:lnTo>
                  <a:lnTo>
                    <a:pt x="17288" y="23298"/>
                  </a:lnTo>
                  <a:lnTo>
                    <a:pt x="17288" y="23479"/>
                  </a:lnTo>
                  <a:lnTo>
                    <a:pt x="17247" y="23600"/>
                  </a:lnTo>
                  <a:lnTo>
                    <a:pt x="17207" y="23782"/>
                  </a:lnTo>
                  <a:lnTo>
                    <a:pt x="17166" y="23903"/>
                  </a:lnTo>
                  <a:lnTo>
                    <a:pt x="17043" y="24024"/>
                  </a:lnTo>
                  <a:lnTo>
                    <a:pt x="16920" y="24084"/>
                  </a:lnTo>
                  <a:lnTo>
                    <a:pt x="16716" y="24145"/>
                  </a:lnTo>
                  <a:lnTo>
                    <a:pt x="16553" y="24205"/>
                  </a:lnTo>
                  <a:lnTo>
                    <a:pt x="16021" y="24205"/>
                  </a:lnTo>
                  <a:lnTo>
                    <a:pt x="15408" y="24205"/>
                  </a:lnTo>
                  <a:lnTo>
                    <a:pt x="15122" y="24205"/>
                  </a:lnTo>
                  <a:lnTo>
                    <a:pt x="14754" y="24145"/>
                  </a:lnTo>
                  <a:lnTo>
                    <a:pt x="14346" y="24024"/>
                  </a:lnTo>
                  <a:lnTo>
                    <a:pt x="13937" y="23903"/>
                  </a:lnTo>
                  <a:lnTo>
                    <a:pt x="13528" y="23782"/>
                  </a:lnTo>
                  <a:lnTo>
                    <a:pt x="13119" y="23600"/>
                  </a:lnTo>
                  <a:lnTo>
                    <a:pt x="12792" y="23358"/>
                  </a:lnTo>
                  <a:lnTo>
                    <a:pt x="12465" y="23116"/>
                  </a:lnTo>
                  <a:lnTo>
                    <a:pt x="12384" y="23419"/>
                  </a:lnTo>
                  <a:lnTo>
                    <a:pt x="12343" y="23782"/>
                  </a:lnTo>
                  <a:lnTo>
                    <a:pt x="12384" y="24266"/>
                  </a:lnTo>
                  <a:lnTo>
                    <a:pt x="12384" y="24750"/>
                  </a:lnTo>
                  <a:lnTo>
                    <a:pt x="12547" y="25839"/>
                  </a:lnTo>
                  <a:lnTo>
                    <a:pt x="12711" y="27110"/>
                  </a:lnTo>
                  <a:lnTo>
                    <a:pt x="12915" y="28260"/>
                  </a:lnTo>
                  <a:lnTo>
                    <a:pt x="13079" y="29228"/>
                  </a:lnTo>
                  <a:lnTo>
                    <a:pt x="13079" y="29712"/>
                  </a:lnTo>
                  <a:lnTo>
                    <a:pt x="13079" y="30075"/>
                  </a:lnTo>
                  <a:lnTo>
                    <a:pt x="13079" y="30378"/>
                  </a:lnTo>
                  <a:lnTo>
                    <a:pt x="12997" y="30559"/>
                  </a:lnTo>
                  <a:lnTo>
                    <a:pt x="11934" y="30438"/>
                  </a:lnTo>
                  <a:lnTo>
                    <a:pt x="10381" y="30438"/>
                  </a:lnTo>
                  <a:lnTo>
                    <a:pt x="9972" y="30499"/>
                  </a:lnTo>
                  <a:lnTo>
                    <a:pt x="9645" y="30559"/>
                  </a:lnTo>
                  <a:lnTo>
                    <a:pt x="9277" y="30680"/>
                  </a:lnTo>
                  <a:lnTo>
                    <a:pt x="8991" y="30862"/>
                  </a:lnTo>
                  <a:lnTo>
                    <a:pt x="8746" y="31043"/>
                  </a:lnTo>
                  <a:lnTo>
                    <a:pt x="8542" y="31285"/>
                  </a:lnTo>
                  <a:lnTo>
                    <a:pt x="8460" y="31467"/>
                  </a:lnTo>
                  <a:lnTo>
                    <a:pt x="8419" y="31649"/>
                  </a:lnTo>
                  <a:lnTo>
                    <a:pt x="8378" y="31830"/>
                  </a:lnTo>
                  <a:lnTo>
                    <a:pt x="8378" y="32012"/>
                  </a:lnTo>
                  <a:lnTo>
                    <a:pt x="8828" y="32133"/>
                  </a:lnTo>
                  <a:lnTo>
                    <a:pt x="9237" y="32314"/>
                  </a:lnTo>
                  <a:lnTo>
                    <a:pt x="9523" y="32556"/>
                  </a:lnTo>
                  <a:lnTo>
                    <a:pt x="9768" y="32919"/>
                  </a:lnTo>
                  <a:lnTo>
                    <a:pt x="9931" y="33282"/>
                  </a:lnTo>
                  <a:lnTo>
                    <a:pt x="10095" y="33645"/>
                  </a:lnTo>
                  <a:lnTo>
                    <a:pt x="10217" y="34069"/>
                  </a:lnTo>
                  <a:lnTo>
                    <a:pt x="10299" y="34432"/>
                  </a:lnTo>
                  <a:lnTo>
                    <a:pt x="10422" y="35279"/>
                  </a:lnTo>
                  <a:lnTo>
                    <a:pt x="10626" y="36006"/>
                  </a:lnTo>
                  <a:lnTo>
                    <a:pt x="10708" y="36369"/>
                  </a:lnTo>
                  <a:lnTo>
                    <a:pt x="10871" y="36611"/>
                  </a:lnTo>
                  <a:lnTo>
                    <a:pt x="11117" y="36792"/>
                  </a:lnTo>
                  <a:lnTo>
                    <a:pt x="11362" y="36913"/>
                  </a:lnTo>
                  <a:lnTo>
                    <a:pt x="11280" y="37155"/>
                  </a:lnTo>
                  <a:lnTo>
                    <a:pt x="11239" y="37397"/>
                  </a:lnTo>
                  <a:lnTo>
                    <a:pt x="11239" y="37579"/>
                  </a:lnTo>
                  <a:lnTo>
                    <a:pt x="11239" y="37821"/>
                  </a:lnTo>
                  <a:lnTo>
                    <a:pt x="11321" y="38245"/>
                  </a:lnTo>
                  <a:lnTo>
                    <a:pt x="11362" y="38729"/>
                  </a:lnTo>
                  <a:lnTo>
                    <a:pt x="11321" y="39818"/>
                  </a:lnTo>
                  <a:lnTo>
                    <a:pt x="11198" y="40786"/>
                  </a:lnTo>
                  <a:lnTo>
                    <a:pt x="11035" y="41633"/>
                  </a:lnTo>
                  <a:lnTo>
                    <a:pt x="10790" y="42360"/>
                  </a:lnTo>
                  <a:lnTo>
                    <a:pt x="10667" y="42662"/>
                  </a:lnTo>
                  <a:lnTo>
                    <a:pt x="10504" y="43025"/>
                  </a:lnTo>
                  <a:lnTo>
                    <a:pt x="10299" y="43328"/>
                  </a:lnTo>
                  <a:lnTo>
                    <a:pt x="10136" y="43570"/>
                  </a:lnTo>
                  <a:lnTo>
                    <a:pt x="9891" y="43812"/>
                  </a:lnTo>
                  <a:lnTo>
                    <a:pt x="9686" y="43993"/>
                  </a:lnTo>
                  <a:lnTo>
                    <a:pt x="9441" y="44175"/>
                  </a:lnTo>
                  <a:lnTo>
                    <a:pt x="9196" y="44357"/>
                  </a:lnTo>
                  <a:lnTo>
                    <a:pt x="8419" y="44478"/>
                  </a:lnTo>
                  <a:lnTo>
                    <a:pt x="7438" y="44599"/>
                  </a:lnTo>
                  <a:lnTo>
                    <a:pt x="6948" y="44720"/>
                  </a:lnTo>
                  <a:lnTo>
                    <a:pt x="6457" y="44841"/>
                  </a:lnTo>
                  <a:lnTo>
                    <a:pt x="6212" y="44962"/>
                  </a:lnTo>
                  <a:lnTo>
                    <a:pt x="6008" y="45083"/>
                  </a:lnTo>
                  <a:lnTo>
                    <a:pt x="5803" y="45264"/>
                  </a:lnTo>
                  <a:lnTo>
                    <a:pt x="5681" y="45446"/>
                  </a:lnTo>
                  <a:lnTo>
                    <a:pt x="5476" y="45869"/>
                  </a:lnTo>
                  <a:lnTo>
                    <a:pt x="5190" y="46596"/>
                  </a:lnTo>
                  <a:lnTo>
                    <a:pt x="5027" y="46959"/>
                  </a:lnTo>
                  <a:lnTo>
                    <a:pt x="4822" y="47261"/>
                  </a:lnTo>
                  <a:lnTo>
                    <a:pt x="4618" y="47503"/>
                  </a:lnTo>
                  <a:lnTo>
                    <a:pt x="4291" y="47685"/>
                  </a:lnTo>
                  <a:lnTo>
                    <a:pt x="3310" y="48048"/>
                  </a:lnTo>
                  <a:lnTo>
                    <a:pt x="1839" y="48411"/>
                  </a:lnTo>
                  <a:lnTo>
                    <a:pt x="1103" y="48653"/>
                  </a:lnTo>
                  <a:lnTo>
                    <a:pt x="531" y="48835"/>
                  </a:lnTo>
                  <a:lnTo>
                    <a:pt x="122" y="49016"/>
                  </a:lnTo>
                  <a:lnTo>
                    <a:pt x="0" y="49137"/>
                  </a:lnTo>
                  <a:lnTo>
                    <a:pt x="0" y="49863"/>
                  </a:lnTo>
                  <a:lnTo>
                    <a:pt x="122" y="50408"/>
                  </a:lnTo>
                  <a:lnTo>
                    <a:pt x="245" y="50953"/>
                  </a:lnTo>
                  <a:lnTo>
                    <a:pt x="367" y="51437"/>
                  </a:lnTo>
                  <a:lnTo>
                    <a:pt x="572" y="51981"/>
                  </a:lnTo>
                  <a:lnTo>
                    <a:pt x="735" y="52586"/>
                  </a:lnTo>
                  <a:lnTo>
                    <a:pt x="940" y="53252"/>
                  </a:lnTo>
                  <a:lnTo>
                    <a:pt x="1062" y="54039"/>
                  </a:lnTo>
                  <a:lnTo>
                    <a:pt x="1634" y="54099"/>
                  </a:lnTo>
                  <a:lnTo>
                    <a:pt x="2166" y="54220"/>
                  </a:lnTo>
                  <a:lnTo>
                    <a:pt x="2411" y="54281"/>
                  </a:lnTo>
                  <a:lnTo>
                    <a:pt x="2615" y="54402"/>
                  </a:lnTo>
                  <a:lnTo>
                    <a:pt x="2861" y="54583"/>
                  </a:lnTo>
                  <a:lnTo>
                    <a:pt x="3024" y="54765"/>
                  </a:lnTo>
                  <a:lnTo>
                    <a:pt x="3228" y="55007"/>
                  </a:lnTo>
                  <a:lnTo>
                    <a:pt x="3392" y="55249"/>
                  </a:lnTo>
                  <a:lnTo>
                    <a:pt x="3555" y="55552"/>
                  </a:lnTo>
                  <a:lnTo>
                    <a:pt x="3678" y="55915"/>
                  </a:lnTo>
                  <a:lnTo>
                    <a:pt x="3801" y="56338"/>
                  </a:lnTo>
                  <a:lnTo>
                    <a:pt x="3882" y="56762"/>
                  </a:lnTo>
                  <a:lnTo>
                    <a:pt x="3964" y="57246"/>
                  </a:lnTo>
                  <a:lnTo>
                    <a:pt x="4005" y="5773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10" name="Shape 110"/>
            <p:cNvSpPr/>
            <p:nvPr/>
          </p:nvSpPr>
          <p:spPr>
            <a:xfrm>
              <a:off x="1588288" y="2992266"/>
              <a:ext cx="95660" cy="118371"/>
            </a:xfrm>
            <a:custGeom>
              <a:avLst/>
              <a:gdLst/>
              <a:ahLst/>
              <a:cxnLst/>
              <a:rect l="0" t="0" r="0" b="0"/>
              <a:pathLst>
                <a:path w="120000" h="120000" extrusionOk="0">
                  <a:moveTo>
                    <a:pt x="86904" y="112900"/>
                  </a:moveTo>
                  <a:lnTo>
                    <a:pt x="84523" y="112900"/>
                  </a:lnTo>
                  <a:lnTo>
                    <a:pt x="82142" y="112900"/>
                  </a:lnTo>
                  <a:lnTo>
                    <a:pt x="63333" y="112900"/>
                  </a:lnTo>
                  <a:lnTo>
                    <a:pt x="62380" y="114503"/>
                  </a:lnTo>
                  <a:lnTo>
                    <a:pt x="60952" y="115648"/>
                  </a:lnTo>
                  <a:lnTo>
                    <a:pt x="59523" y="116793"/>
                  </a:lnTo>
                  <a:lnTo>
                    <a:pt x="57857" y="117480"/>
                  </a:lnTo>
                  <a:lnTo>
                    <a:pt x="55952" y="118396"/>
                  </a:lnTo>
                  <a:lnTo>
                    <a:pt x="54285" y="118854"/>
                  </a:lnTo>
                  <a:lnTo>
                    <a:pt x="52142" y="119312"/>
                  </a:lnTo>
                  <a:lnTo>
                    <a:pt x="50000" y="119541"/>
                  </a:lnTo>
                  <a:lnTo>
                    <a:pt x="45476" y="120000"/>
                  </a:lnTo>
                  <a:lnTo>
                    <a:pt x="41190" y="120000"/>
                  </a:lnTo>
                  <a:lnTo>
                    <a:pt x="36904" y="120000"/>
                  </a:lnTo>
                  <a:lnTo>
                    <a:pt x="33333" y="120000"/>
                  </a:lnTo>
                  <a:lnTo>
                    <a:pt x="28809" y="119770"/>
                  </a:lnTo>
                  <a:lnTo>
                    <a:pt x="25238" y="119541"/>
                  </a:lnTo>
                  <a:lnTo>
                    <a:pt x="23809" y="119312"/>
                  </a:lnTo>
                  <a:lnTo>
                    <a:pt x="22857" y="118854"/>
                  </a:lnTo>
                  <a:lnTo>
                    <a:pt x="22380" y="118167"/>
                  </a:lnTo>
                  <a:lnTo>
                    <a:pt x="22142" y="117251"/>
                  </a:lnTo>
                  <a:lnTo>
                    <a:pt x="19523" y="117022"/>
                  </a:lnTo>
                  <a:lnTo>
                    <a:pt x="16904" y="116564"/>
                  </a:lnTo>
                  <a:lnTo>
                    <a:pt x="14047" y="115648"/>
                  </a:lnTo>
                  <a:lnTo>
                    <a:pt x="11190" y="114732"/>
                  </a:lnTo>
                  <a:lnTo>
                    <a:pt x="8571" y="113587"/>
                  </a:lnTo>
                  <a:lnTo>
                    <a:pt x="6666" y="112442"/>
                  </a:lnTo>
                  <a:lnTo>
                    <a:pt x="5952" y="111984"/>
                  </a:lnTo>
                  <a:lnTo>
                    <a:pt x="5238" y="111297"/>
                  </a:lnTo>
                  <a:lnTo>
                    <a:pt x="4761" y="110839"/>
                  </a:lnTo>
                  <a:lnTo>
                    <a:pt x="4761" y="110152"/>
                  </a:lnTo>
                  <a:lnTo>
                    <a:pt x="4761" y="109236"/>
                  </a:lnTo>
                  <a:lnTo>
                    <a:pt x="5238" y="108091"/>
                  </a:lnTo>
                  <a:lnTo>
                    <a:pt x="5952" y="106946"/>
                  </a:lnTo>
                  <a:lnTo>
                    <a:pt x="6428" y="106030"/>
                  </a:lnTo>
                  <a:lnTo>
                    <a:pt x="7380" y="104427"/>
                  </a:lnTo>
                  <a:lnTo>
                    <a:pt x="7857" y="103053"/>
                  </a:lnTo>
                  <a:lnTo>
                    <a:pt x="7619" y="101908"/>
                  </a:lnTo>
                  <a:lnTo>
                    <a:pt x="7380" y="100763"/>
                  </a:lnTo>
                  <a:lnTo>
                    <a:pt x="7142" y="99847"/>
                  </a:lnTo>
                  <a:lnTo>
                    <a:pt x="6666" y="98931"/>
                  </a:lnTo>
                  <a:lnTo>
                    <a:pt x="5238" y="97557"/>
                  </a:lnTo>
                  <a:lnTo>
                    <a:pt x="4047" y="96412"/>
                  </a:lnTo>
                  <a:lnTo>
                    <a:pt x="2380" y="95496"/>
                  </a:lnTo>
                  <a:lnTo>
                    <a:pt x="1190" y="94351"/>
                  </a:lnTo>
                  <a:lnTo>
                    <a:pt x="714" y="93664"/>
                  </a:lnTo>
                  <a:lnTo>
                    <a:pt x="238" y="93206"/>
                  </a:lnTo>
                  <a:lnTo>
                    <a:pt x="0" y="92519"/>
                  </a:lnTo>
                  <a:lnTo>
                    <a:pt x="0" y="91832"/>
                  </a:lnTo>
                  <a:lnTo>
                    <a:pt x="238" y="89541"/>
                  </a:lnTo>
                  <a:lnTo>
                    <a:pt x="1190" y="87251"/>
                  </a:lnTo>
                  <a:lnTo>
                    <a:pt x="2380" y="84961"/>
                  </a:lnTo>
                  <a:lnTo>
                    <a:pt x="4047" y="82442"/>
                  </a:lnTo>
                  <a:lnTo>
                    <a:pt x="6190" y="79923"/>
                  </a:lnTo>
                  <a:lnTo>
                    <a:pt x="8809" y="77404"/>
                  </a:lnTo>
                  <a:lnTo>
                    <a:pt x="11428" y="75114"/>
                  </a:lnTo>
                  <a:lnTo>
                    <a:pt x="14285" y="72824"/>
                  </a:lnTo>
                  <a:lnTo>
                    <a:pt x="17380" y="70763"/>
                  </a:lnTo>
                  <a:lnTo>
                    <a:pt x="20476" y="68473"/>
                  </a:lnTo>
                  <a:lnTo>
                    <a:pt x="23571" y="66641"/>
                  </a:lnTo>
                  <a:lnTo>
                    <a:pt x="26666" y="65267"/>
                  </a:lnTo>
                  <a:lnTo>
                    <a:pt x="29523" y="63893"/>
                  </a:lnTo>
                  <a:lnTo>
                    <a:pt x="32857" y="62977"/>
                  </a:lnTo>
                  <a:lnTo>
                    <a:pt x="35476" y="62290"/>
                  </a:lnTo>
                  <a:lnTo>
                    <a:pt x="38095" y="62290"/>
                  </a:lnTo>
                  <a:lnTo>
                    <a:pt x="39523" y="60916"/>
                  </a:lnTo>
                  <a:lnTo>
                    <a:pt x="38095" y="60687"/>
                  </a:lnTo>
                  <a:lnTo>
                    <a:pt x="36904" y="60458"/>
                  </a:lnTo>
                  <a:lnTo>
                    <a:pt x="35714" y="60229"/>
                  </a:lnTo>
                  <a:lnTo>
                    <a:pt x="34523" y="59770"/>
                  </a:lnTo>
                  <a:lnTo>
                    <a:pt x="33809" y="59312"/>
                  </a:lnTo>
                  <a:lnTo>
                    <a:pt x="33095" y="58854"/>
                  </a:lnTo>
                  <a:lnTo>
                    <a:pt x="32142" y="58167"/>
                  </a:lnTo>
                  <a:lnTo>
                    <a:pt x="31666" y="57480"/>
                  </a:lnTo>
                  <a:lnTo>
                    <a:pt x="30952" y="55877"/>
                  </a:lnTo>
                  <a:lnTo>
                    <a:pt x="30476" y="54045"/>
                  </a:lnTo>
                  <a:lnTo>
                    <a:pt x="30238" y="52442"/>
                  </a:lnTo>
                  <a:lnTo>
                    <a:pt x="30238" y="50839"/>
                  </a:lnTo>
                  <a:lnTo>
                    <a:pt x="30000" y="47633"/>
                  </a:lnTo>
                  <a:lnTo>
                    <a:pt x="29523" y="44656"/>
                  </a:lnTo>
                  <a:lnTo>
                    <a:pt x="28809" y="41679"/>
                  </a:lnTo>
                  <a:lnTo>
                    <a:pt x="28333" y="39160"/>
                  </a:lnTo>
                  <a:lnTo>
                    <a:pt x="27380" y="36870"/>
                  </a:lnTo>
                  <a:lnTo>
                    <a:pt x="26190" y="34809"/>
                  </a:lnTo>
                  <a:lnTo>
                    <a:pt x="25238" y="32748"/>
                  </a:lnTo>
                  <a:lnTo>
                    <a:pt x="23809" y="30687"/>
                  </a:lnTo>
                  <a:lnTo>
                    <a:pt x="21190" y="27251"/>
                  </a:lnTo>
                  <a:lnTo>
                    <a:pt x="18571" y="23816"/>
                  </a:lnTo>
                  <a:lnTo>
                    <a:pt x="16190" y="20610"/>
                  </a:lnTo>
                  <a:lnTo>
                    <a:pt x="14285" y="16946"/>
                  </a:lnTo>
                  <a:lnTo>
                    <a:pt x="17619" y="15114"/>
                  </a:lnTo>
                  <a:lnTo>
                    <a:pt x="20476" y="13740"/>
                  </a:lnTo>
                  <a:lnTo>
                    <a:pt x="22142" y="13282"/>
                  </a:lnTo>
                  <a:lnTo>
                    <a:pt x="23571" y="13053"/>
                  </a:lnTo>
                  <a:lnTo>
                    <a:pt x="25238" y="12824"/>
                  </a:lnTo>
                  <a:lnTo>
                    <a:pt x="26666" y="12824"/>
                  </a:lnTo>
                  <a:lnTo>
                    <a:pt x="29285" y="12824"/>
                  </a:lnTo>
                  <a:lnTo>
                    <a:pt x="30952" y="13282"/>
                  </a:lnTo>
                  <a:lnTo>
                    <a:pt x="31666" y="13511"/>
                  </a:lnTo>
                  <a:lnTo>
                    <a:pt x="32619" y="13740"/>
                  </a:lnTo>
                  <a:lnTo>
                    <a:pt x="33095" y="13969"/>
                  </a:lnTo>
                  <a:lnTo>
                    <a:pt x="34047" y="13969"/>
                  </a:lnTo>
                  <a:lnTo>
                    <a:pt x="35476" y="13511"/>
                  </a:lnTo>
                  <a:lnTo>
                    <a:pt x="38095" y="12824"/>
                  </a:lnTo>
                  <a:lnTo>
                    <a:pt x="38095" y="10763"/>
                  </a:lnTo>
                  <a:lnTo>
                    <a:pt x="38571" y="9160"/>
                  </a:lnTo>
                  <a:lnTo>
                    <a:pt x="39047" y="7557"/>
                  </a:lnTo>
                  <a:lnTo>
                    <a:pt x="39523" y="5725"/>
                  </a:lnTo>
                  <a:lnTo>
                    <a:pt x="40000" y="4351"/>
                  </a:lnTo>
                  <a:lnTo>
                    <a:pt x="40714" y="2977"/>
                  </a:lnTo>
                  <a:lnTo>
                    <a:pt x="40952" y="1603"/>
                  </a:lnTo>
                  <a:lnTo>
                    <a:pt x="41190" y="0"/>
                  </a:lnTo>
                  <a:lnTo>
                    <a:pt x="44523" y="0"/>
                  </a:lnTo>
                  <a:lnTo>
                    <a:pt x="47857" y="0"/>
                  </a:lnTo>
                  <a:lnTo>
                    <a:pt x="50952" y="0"/>
                  </a:lnTo>
                  <a:lnTo>
                    <a:pt x="53571" y="0"/>
                  </a:lnTo>
                  <a:lnTo>
                    <a:pt x="55952" y="229"/>
                  </a:lnTo>
                  <a:lnTo>
                    <a:pt x="58095" y="916"/>
                  </a:lnTo>
                  <a:lnTo>
                    <a:pt x="60476" y="1832"/>
                  </a:lnTo>
                  <a:lnTo>
                    <a:pt x="62619" y="2748"/>
                  </a:lnTo>
                  <a:lnTo>
                    <a:pt x="64285" y="3893"/>
                  </a:lnTo>
                  <a:lnTo>
                    <a:pt x="66666" y="4809"/>
                  </a:lnTo>
                  <a:lnTo>
                    <a:pt x="68809" y="5496"/>
                  </a:lnTo>
                  <a:lnTo>
                    <a:pt x="71190" y="5725"/>
                  </a:lnTo>
                  <a:lnTo>
                    <a:pt x="66428" y="14198"/>
                  </a:lnTo>
                  <a:lnTo>
                    <a:pt x="67380" y="15343"/>
                  </a:lnTo>
                  <a:lnTo>
                    <a:pt x="68333" y="16488"/>
                  </a:lnTo>
                  <a:lnTo>
                    <a:pt x="69523" y="17633"/>
                  </a:lnTo>
                  <a:lnTo>
                    <a:pt x="70714" y="18778"/>
                  </a:lnTo>
                  <a:lnTo>
                    <a:pt x="73333" y="20152"/>
                  </a:lnTo>
                  <a:lnTo>
                    <a:pt x="75952" y="21526"/>
                  </a:lnTo>
                  <a:lnTo>
                    <a:pt x="81190" y="23587"/>
                  </a:lnTo>
                  <a:lnTo>
                    <a:pt x="85238" y="25419"/>
                  </a:lnTo>
                  <a:lnTo>
                    <a:pt x="84761" y="27251"/>
                  </a:lnTo>
                  <a:lnTo>
                    <a:pt x="84047" y="28854"/>
                  </a:lnTo>
                  <a:lnTo>
                    <a:pt x="83333" y="30000"/>
                  </a:lnTo>
                  <a:lnTo>
                    <a:pt x="82380" y="30916"/>
                  </a:lnTo>
                  <a:lnTo>
                    <a:pt x="81666" y="32290"/>
                  </a:lnTo>
                  <a:lnTo>
                    <a:pt x="81190" y="33435"/>
                  </a:lnTo>
                  <a:lnTo>
                    <a:pt x="80952" y="35038"/>
                  </a:lnTo>
                  <a:lnTo>
                    <a:pt x="80714" y="36870"/>
                  </a:lnTo>
                  <a:lnTo>
                    <a:pt x="80952" y="38473"/>
                  </a:lnTo>
                  <a:lnTo>
                    <a:pt x="81904" y="40305"/>
                  </a:lnTo>
                  <a:lnTo>
                    <a:pt x="83333" y="42137"/>
                  </a:lnTo>
                  <a:lnTo>
                    <a:pt x="84761" y="44198"/>
                  </a:lnTo>
                  <a:lnTo>
                    <a:pt x="86428" y="45801"/>
                  </a:lnTo>
                  <a:lnTo>
                    <a:pt x="87857" y="46946"/>
                  </a:lnTo>
                  <a:lnTo>
                    <a:pt x="89285" y="47862"/>
                  </a:lnTo>
                  <a:lnTo>
                    <a:pt x="90000" y="48091"/>
                  </a:lnTo>
                  <a:lnTo>
                    <a:pt x="90238" y="51755"/>
                  </a:lnTo>
                  <a:lnTo>
                    <a:pt x="90714" y="55190"/>
                  </a:lnTo>
                  <a:lnTo>
                    <a:pt x="91904" y="58625"/>
                  </a:lnTo>
                  <a:lnTo>
                    <a:pt x="93095" y="61374"/>
                  </a:lnTo>
                  <a:lnTo>
                    <a:pt x="94523" y="63893"/>
                  </a:lnTo>
                  <a:lnTo>
                    <a:pt x="96190" y="66183"/>
                  </a:lnTo>
                  <a:lnTo>
                    <a:pt x="98333" y="68244"/>
                  </a:lnTo>
                  <a:lnTo>
                    <a:pt x="100476" y="70305"/>
                  </a:lnTo>
                  <a:lnTo>
                    <a:pt x="102857" y="72137"/>
                  </a:lnTo>
                  <a:lnTo>
                    <a:pt x="105238" y="73740"/>
                  </a:lnTo>
                  <a:lnTo>
                    <a:pt x="107619" y="75343"/>
                  </a:lnTo>
                  <a:lnTo>
                    <a:pt x="110238" y="76717"/>
                  </a:lnTo>
                  <a:lnTo>
                    <a:pt x="115476" y="79236"/>
                  </a:lnTo>
                  <a:lnTo>
                    <a:pt x="120000" y="81755"/>
                  </a:lnTo>
                  <a:lnTo>
                    <a:pt x="110952" y="89312"/>
                  </a:lnTo>
                  <a:lnTo>
                    <a:pt x="102380" y="97099"/>
                  </a:lnTo>
                  <a:lnTo>
                    <a:pt x="98333" y="100763"/>
                  </a:lnTo>
                  <a:lnTo>
                    <a:pt x="94523" y="104656"/>
                  </a:lnTo>
                  <a:lnTo>
                    <a:pt x="90476" y="109007"/>
                  </a:lnTo>
                  <a:lnTo>
                    <a:pt x="86904" y="1129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11" name="Shape 111"/>
            <p:cNvSpPr/>
            <p:nvPr/>
          </p:nvSpPr>
          <p:spPr>
            <a:xfrm>
              <a:off x="1474046" y="3173265"/>
              <a:ext cx="79143" cy="103231"/>
            </a:xfrm>
            <a:custGeom>
              <a:avLst/>
              <a:gdLst/>
              <a:ahLst/>
              <a:cxnLst/>
              <a:rect l="0" t="0" r="0" b="0"/>
              <a:pathLst>
                <a:path w="120000" h="120000" extrusionOk="0">
                  <a:moveTo>
                    <a:pt x="120000" y="62527"/>
                  </a:moveTo>
                  <a:lnTo>
                    <a:pt x="118082" y="56407"/>
                  </a:lnTo>
                  <a:lnTo>
                    <a:pt x="116712" y="50554"/>
                  </a:lnTo>
                  <a:lnTo>
                    <a:pt x="115068" y="44966"/>
                  </a:lnTo>
                  <a:lnTo>
                    <a:pt x="113698" y="39379"/>
                  </a:lnTo>
                  <a:lnTo>
                    <a:pt x="111780" y="34057"/>
                  </a:lnTo>
                  <a:lnTo>
                    <a:pt x="109041" y="28203"/>
                  </a:lnTo>
                  <a:lnTo>
                    <a:pt x="107671" y="25277"/>
                  </a:lnTo>
                  <a:lnTo>
                    <a:pt x="106027" y="22616"/>
                  </a:lnTo>
                  <a:lnTo>
                    <a:pt x="104109" y="19689"/>
                  </a:lnTo>
                  <a:lnTo>
                    <a:pt x="101917" y="16496"/>
                  </a:lnTo>
                  <a:lnTo>
                    <a:pt x="100547" y="16496"/>
                  </a:lnTo>
                  <a:lnTo>
                    <a:pt x="99452" y="16230"/>
                  </a:lnTo>
                  <a:lnTo>
                    <a:pt x="98356" y="15964"/>
                  </a:lnTo>
                  <a:lnTo>
                    <a:pt x="97534" y="15432"/>
                  </a:lnTo>
                  <a:lnTo>
                    <a:pt x="95616" y="14368"/>
                  </a:lnTo>
                  <a:lnTo>
                    <a:pt x="93698" y="13037"/>
                  </a:lnTo>
                  <a:lnTo>
                    <a:pt x="91780" y="11973"/>
                  </a:lnTo>
                  <a:lnTo>
                    <a:pt x="89315" y="10909"/>
                  </a:lnTo>
                  <a:lnTo>
                    <a:pt x="87671" y="10643"/>
                  </a:lnTo>
                  <a:lnTo>
                    <a:pt x="86027" y="10110"/>
                  </a:lnTo>
                  <a:lnTo>
                    <a:pt x="84109" y="10110"/>
                  </a:lnTo>
                  <a:lnTo>
                    <a:pt x="81643" y="9844"/>
                  </a:lnTo>
                  <a:lnTo>
                    <a:pt x="80273" y="10110"/>
                  </a:lnTo>
                  <a:lnTo>
                    <a:pt x="78630" y="10376"/>
                  </a:lnTo>
                  <a:lnTo>
                    <a:pt x="77260" y="10643"/>
                  </a:lnTo>
                  <a:lnTo>
                    <a:pt x="75616" y="11175"/>
                  </a:lnTo>
                  <a:lnTo>
                    <a:pt x="73424" y="12505"/>
                  </a:lnTo>
                  <a:lnTo>
                    <a:pt x="71232" y="13835"/>
                  </a:lnTo>
                  <a:lnTo>
                    <a:pt x="68767" y="15432"/>
                  </a:lnTo>
                  <a:lnTo>
                    <a:pt x="66849" y="17028"/>
                  </a:lnTo>
                  <a:lnTo>
                    <a:pt x="65479" y="17560"/>
                  </a:lnTo>
                  <a:lnTo>
                    <a:pt x="64383" y="17827"/>
                  </a:lnTo>
                  <a:lnTo>
                    <a:pt x="63013" y="18093"/>
                  </a:lnTo>
                  <a:lnTo>
                    <a:pt x="61917" y="18359"/>
                  </a:lnTo>
                  <a:lnTo>
                    <a:pt x="59452" y="17560"/>
                  </a:lnTo>
                  <a:lnTo>
                    <a:pt x="56164" y="15432"/>
                  </a:lnTo>
                  <a:lnTo>
                    <a:pt x="52054" y="12771"/>
                  </a:lnTo>
                  <a:lnTo>
                    <a:pt x="47671" y="9844"/>
                  </a:lnTo>
                  <a:lnTo>
                    <a:pt x="39726" y="4257"/>
                  </a:lnTo>
                  <a:lnTo>
                    <a:pt x="36438" y="1862"/>
                  </a:lnTo>
                  <a:lnTo>
                    <a:pt x="30958" y="0"/>
                  </a:lnTo>
                  <a:lnTo>
                    <a:pt x="28493" y="2394"/>
                  </a:lnTo>
                  <a:lnTo>
                    <a:pt x="26849" y="4789"/>
                  </a:lnTo>
                  <a:lnTo>
                    <a:pt x="26027" y="6119"/>
                  </a:lnTo>
                  <a:lnTo>
                    <a:pt x="25753" y="7450"/>
                  </a:lnTo>
                  <a:lnTo>
                    <a:pt x="25479" y="9312"/>
                  </a:lnTo>
                  <a:lnTo>
                    <a:pt x="25479" y="11441"/>
                  </a:lnTo>
                  <a:lnTo>
                    <a:pt x="25479" y="12239"/>
                  </a:lnTo>
                  <a:lnTo>
                    <a:pt x="26027" y="13037"/>
                  </a:lnTo>
                  <a:lnTo>
                    <a:pt x="26849" y="13835"/>
                  </a:lnTo>
                  <a:lnTo>
                    <a:pt x="27671" y="14634"/>
                  </a:lnTo>
                  <a:lnTo>
                    <a:pt x="30136" y="16762"/>
                  </a:lnTo>
                  <a:lnTo>
                    <a:pt x="32602" y="18359"/>
                  </a:lnTo>
                  <a:lnTo>
                    <a:pt x="30684" y="18359"/>
                  </a:lnTo>
                  <a:lnTo>
                    <a:pt x="28767" y="18891"/>
                  </a:lnTo>
                  <a:lnTo>
                    <a:pt x="27123" y="19423"/>
                  </a:lnTo>
                  <a:lnTo>
                    <a:pt x="25479" y="20221"/>
                  </a:lnTo>
                  <a:lnTo>
                    <a:pt x="21917" y="22350"/>
                  </a:lnTo>
                  <a:lnTo>
                    <a:pt x="18082" y="24745"/>
                  </a:lnTo>
                  <a:lnTo>
                    <a:pt x="17260" y="27405"/>
                  </a:lnTo>
                  <a:lnTo>
                    <a:pt x="16712" y="29800"/>
                  </a:lnTo>
                  <a:lnTo>
                    <a:pt x="15890" y="31662"/>
                  </a:lnTo>
                  <a:lnTo>
                    <a:pt x="15342" y="33259"/>
                  </a:lnTo>
                  <a:lnTo>
                    <a:pt x="13424" y="35388"/>
                  </a:lnTo>
                  <a:lnTo>
                    <a:pt x="12328" y="36718"/>
                  </a:lnTo>
                  <a:lnTo>
                    <a:pt x="10684" y="38314"/>
                  </a:lnTo>
                  <a:lnTo>
                    <a:pt x="9863" y="40177"/>
                  </a:lnTo>
                  <a:lnTo>
                    <a:pt x="9589" y="41507"/>
                  </a:lnTo>
                  <a:lnTo>
                    <a:pt x="9315" y="43104"/>
                  </a:lnTo>
                  <a:lnTo>
                    <a:pt x="9041" y="44966"/>
                  </a:lnTo>
                  <a:lnTo>
                    <a:pt x="9041" y="47627"/>
                  </a:lnTo>
                  <a:lnTo>
                    <a:pt x="0" y="62527"/>
                  </a:lnTo>
                  <a:lnTo>
                    <a:pt x="1095" y="62793"/>
                  </a:lnTo>
                  <a:lnTo>
                    <a:pt x="1917" y="63325"/>
                  </a:lnTo>
                  <a:lnTo>
                    <a:pt x="3013" y="63858"/>
                  </a:lnTo>
                  <a:lnTo>
                    <a:pt x="3561" y="64656"/>
                  </a:lnTo>
                  <a:lnTo>
                    <a:pt x="4109" y="65454"/>
                  </a:lnTo>
                  <a:lnTo>
                    <a:pt x="4931" y="65986"/>
                  </a:lnTo>
                  <a:lnTo>
                    <a:pt x="6027" y="65986"/>
                  </a:lnTo>
                  <a:lnTo>
                    <a:pt x="7123" y="65720"/>
                  </a:lnTo>
                  <a:lnTo>
                    <a:pt x="10684" y="73702"/>
                  </a:lnTo>
                  <a:lnTo>
                    <a:pt x="9041" y="81951"/>
                  </a:lnTo>
                  <a:lnTo>
                    <a:pt x="9041" y="92062"/>
                  </a:lnTo>
                  <a:lnTo>
                    <a:pt x="14520" y="92328"/>
                  </a:lnTo>
                  <a:lnTo>
                    <a:pt x="19726" y="93126"/>
                  </a:lnTo>
                  <a:lnTo>
                    <a:pt x="25479" y="93924"/>
                  </a:lnTo>
                  <a:lnTo>
                    <a:pt x="30958" y="95254"/>
                  </a:lnTo>
                  <a:lnTo>
                    <a:pt x="29315" y="97383"/>
                  </a:lnTo>
                  <a:lnTo>
                    <a:pt x="28493" y="100044"/>
                  </a:lnTo>
                  <a:lnTo>
                    <a:pt x="27397" y="102971"/>
                  </a:lnTo>
                  <a:lnTo>
                    <a:pt x="26301" y="106430"/>
                  </a:lnTo>
                  <a:lnTo>
                    <a:pt x="24383" y="113082"/>
                  </a:lnTo>
                  <a:lnTo>
                    <a:pt x="21643" y="120000"/>
                  </a:lnTo>
                  <a:lnTo>
                    <a:pt x="25753" y="119467"/>
                  </a:lnTo>
                  <a:lnTo>
                    <a:pt x="29863" y="118935"/>
                  </a:lnTo>
                  <a:lnTo>
                    <a:pt x="33698" y="118935"/>
                  </a:lnTo>
                  <a:lnTo>
                    <a:pt x="37534" y="118935"/>
                  </a:lnTo>
                  <a:lnTo>
                    <a:pt x="41643" y="118935"/>
                  </a:lnTo>
                  <a:lnTo>
                    <a:pt x="46301" y="118669"/>
                  </a:lnTo>
                  <a:lnTo>
                    <a:pt x="50958" y="118403"/>
                  </a:lnTo>
                  <a:lnTo>
                    <a:pt x="56164" y="118137"/>
                  </a:lnTo>
                  <a:lnTo>
                    <a:pt x="62465" y="118403"/>
                  </a:lnTo>
                  <a:lnTo>
                    <a:pt x="69041" y="118669"/>
                  </a:lnTo>
                  <a:lnTo>
                    <a:pt x="75616" y="118669"/>
                  </a:lnTo>
                  <a:lnTo>
                    <a:pt x="82191" y="118403"/>
                  </a:lnTo>
                  <a:lnTo>
                    <a:pt x="88219" y="118137"/>
                  </a:lnTo>
                  <a:lnTo>
                    <a:pt x="93972" y="117605"/>
                  </a:lnTo>
                  <a:lnTo>
                    <a:pt x="99178" y="117073"/>
                  </a:lnTo>
                  <a:lnTo>
                    <a:pt x="103835" y="116541"/>
                  </a:lnTo>
                  <a:lnTo>
                    <a:pt x="101917" y="114944"/>
                  </a:lnTo>
                  <a:lnTo>
                    <a:pt x="100000" y="113082"/>
                  </a:lnTo>
                  <a:lnTo>
                    <a:pt x="98904" y="111485"/>
                  </a:lnTo>
                  <a:lnTo>
                    <a:pt x="98356" y="109889"/>
                  </a:lnTo>
                  <a:lnTo>
                    <a:pt x="99452" y="109356"/>
                  </a:lnTo>
                  <a:lnTo>
                    <a:pt x="100547" y="108292"/>
                  </a:lnTo>
                  <a:lnTo>
                    <a:pt x="101095" y="107228"/>
                  </a:lnTo>
                  <a:lnTo>
                    <a:pt x="101369" y="105898"/>
                  </a:lnTo>
                  <a:lnTo>
                    <a:pt x="101917" y="103503"/>
                  </a:lnTo>
                  <a:lnTo>
                    <a:pt x="101917" y="101640"/>
                  </a:lnTo>
                  <a:lnTo>
                    <a:pt x="105479" y="100842"/>
                  </a:lnTo>
                  <a:lnTo>
                    <a:pt x="109041" y="100044"/>
                  </a:lnTo>
                  <a:lnTo>
                    <a:pt x="104109" y="97649"/>
                  </a:lnTo>
                  <a:lnTo>
                    <a:pt x="100000" y="95521"/>
                  </a:lnTo>
                  <a:lnTo>
                    <a:pt x="96712" y="93392"/>
                  </a:lnTo>
                  <a:lnTo>
                    <a:pt x="93972" y="91529"/>
                  </a:lnTo>
                  <a:lnTo>
                    <a:pt x="92054" y="89401"/>
                  </a:lnTo>
                  <a:lnTo>
                    <a:pt x="90410" y="87538"/>
                  </a:lnTo>
                  <a:lnTo>
                    <a:pt x="89041" y="85942"/>
                  </a:lnTo>
                  <a:lnTo>
                    <a:pt x="88219" y="84345"/>
                  </a:lnTo>
                  <a:lnTo>
                    <a:pt x="86575" y="81152"/>
                  </a:lnTo>
                  <a:lnTo>
                    <a:pt x="85205" y="78226"/>
                  </a:lnTo>
                  <a:lnTo>
                    <a:pt x="83835" y="76895"/>
                  </a:lnTo>
                  <a:lnTo>
                    <a:pt x="82465" y="75299"/>
                  </a:lnTo>
                  <a:lnTo>
                    <a:pt x="80547" y="73702"/>
                  </a:lnTo>
                  <a:lnTo>
                    <a:pt x="78082" y="72106"/>
                  </a:lnTo>
                  <a:lnTo>
                    <a:pt x="82465" y="72904"/>
                  </a:lnTo>
                  <a:lnTo>
                    <a:pt x="86027" y="73170"/>
                  </a:lnTo>
                  <a:lnTo>
                    <a:pt x="89315" y="73170"/>
                  </a:lnTo>
                  <a:lnTo>
                    <a:pt x="92054" y="72638"/>
                  </a:lnTo>
                  <a:lnTo>
                    <a:pt x="94794" y="72106"/>
                  </a:lnTo>
                  <a:lnTo>
                    <a:pt x="96986" y="71308"/>
                  </a:lnTo>
                  <a:lnTo>
                    <a:pt x="99178" y="70243"/>
                  </a:lnTo>
                  <a:lnTo>
                    <a:pt x="101095" y="69179"/>
                  </a:lnTo>
                  <a:lnTo>
                    <a:pt x="104931" y="66784"/>
                  </a:lnTo>
                  <a:lnTo>
                    <a:pt x="109041" y="64656"/>
                  </a:lnTo>
                  <a:lnTo>
                    <a:pt x="111506" y="63858"/>
                  </a:lnTo>
                  <a:lnTo>
                    <a:pt x="113972" y="63059"/>
                  </a:lnTo>
                  <a:lnTo>
                    <a:pt x="116986" y="62793"/>
                  </a:lnTo>
                  <a:lnTo>
                    <a:pt x="120000" y="6252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12" name="Shape 112"/>
            <p:cNvSpPr/>
            <p:nvPr/>
          </p:nvSpPr>
          <p:spPr>
            <a:xfrm>
              <a:off x="1485058" y="3284755"/>
              <a:ext cx="108736" cy="119059"/>
            </a:xfrm>
            <a:custGeom>
              <a:avLst/>
              <a:gdLst/>
              <a:ahLst/>
              <a:cxnLst/>
              <a:rect l="0" t="0" r="0" b="0"/>
              <a:pathLst>
                <a:path w="120000" h="120000" extrusionOk="0">
                  <a:moveTo>
                    <a:pt x="68927" y="22671"/>
                  </a:moveTo>
                  <a:lnTo>
                    <a:pt x="68719" y="21526"/>
                  </a:lnTo>
                  <a:lnTo>
                    <a:pt x="68304" y="20610"/>
                  </a:lnTo>
                  <a:lnTo>
                    <a:pt x="67889" y="20152"/>
                  </a:lnTo>
                  <a:lnTo>
                    <a:pt x="67474" y="19694"/>
                  </a:lnTo>
                  <a:lnTo>
                    <a:pt x="66435" y="19465"/>
                  </a:lnTo>
                  <a:lnTo>
                    <a:pt x="65397" y="19465"/>
                  </a:lnTo>
                  <a:lnTo>
                    <a:pt x="64775" y="19465"/>
                  </a:lnTo>
                  <a:lnTo>
                    <a:pt x="64152" y="19465"/>
                  </a:lnTo>
                  <a:lnTo>
                    <a:pt x="63529" y="19236"/>
                  </a:lnTo>
                  <a:lnTo>
                    <a:pt x="63114" y="18778"/>
                  </a:lnTo>
                  <a:lnTo>
                    <a:pt x="62491" y="18091"/>
                  </a:lnTo>
                  <a:lnTo>
                    <a:pt x="61660" y="17175"/>
                  </a:lnTo>
                  <a:lnTo>
                    <a:pt x="61245" y="15801"/>
                  </a:lnTo>
                  <a:lnTo>
                    <a:pt x="60830" y="13969"/>
                  </a:lnTo>
                  <a:lnTo>
                    <a:pt x="57093" y="15114"/>
                  </a:lnTo>
                  <a:lnTo>
                    <a:pt x="54602" y="16030"/>
                  </a:lnTo>
                  <a:lnTo>
                    <a:pt x="53564" y="16717"/>
                  </a:lnTo>
                  <a:lnTo>
                    <a:pt x="52733" y="17404"/>
                  </a:lnTo>
                  <a:lnTo>
                    <a:pt x="52110" y="17862"/>
                  </a:lnTo>
                  <a:lnTo>
                    <a:pt x="51695" y="18549"/>
                  </a:lnTo>
                  <a:lnTo>
                    <a:pt x="51280" y="19923"/>
                  </a:lnTo>
                  <a:lnTo>
                    <a:pt x="51072" y="21755"/>
                  </a:lnTo>
                  <a:lnTo>
                    <a:pt x="51072" y="24045"/>
                  </a:lnTo>
                  <a:lnTo>
                    <a:pt x="51072" y="26793"/>
                  </a:lnTo>
                  <a:lnTo>
                    <a:pt x="51280" y="30000"/>
                  </a:lnTo>
                  <a:lnTo>
                    <a:pt x="51695" y="32748"/>
                  </a:lnTo>
                  <a:lnTo>
                    <a:pt x="52525" y="35038"/>
                  </a:lnTo>
                  <a:lnTo>
                    <a:pt x="53771" y="37099"/>
                  </a:lnTo>
                  <a:lnTo>
                    <a:pt x="54394" y="38015"/>
                  </a:lnTo>
                  <a:lnTo>
                    <a:pt x="55224" y="38702"/>
                  </a:lnTo>
                  <a:lnTo>
                    <a:pt x="56055" y="39389"/>
                  </a:lnTo>
                  <a:lnTo>
                    <a:pt x="56885" y="39847"/>
                  </a:lnTo>
                  <a:lnTo>
                    <a:pt x="57923" y="40305"/>
                  </a:lnTo>
                  <a:lnTo>
                    <a:pt x="58754" y="40534"/>
                  </a:lnTo>
                  <a:lnTo>
                    <a:pt x="59584" y="40763"/>
                  </a:lnTo>
                  <a:lnTo>
                    <a:pt x="60830" y="40763"/>
                  </a:lnTo>
                  <a:lnTo>
                    <a:pt x="60830" y="41679"/>
                  </a:lnTo>
                  <a:lnTo>
                    <a:pt x="61245" y="42824"/>
                  </a:lnTo>
                  <a:lnTo>
                    <a:pt x="61868" y="43740"/>
                  </a:lnTo>
                  <a:lnTo>
                    <a:pt x="62906" y="44656"/>
                  </a:lnTo>
                  <a:lnTo>
                    <a:pt x="65190" y="46488"/>
                  </a:lnTo>
                  <a:lnTo>
                    <a:pt x="67889" y="48320"/>
                  </a:lnTo>
                  <a:lnTo>
                    <a:pt x="72871" y="51526"/>
                  </a:lnTo>
                  <a:lnTo>
                    <a:pt x="75778" y="53587"/>
                  </a:lnTo>
                  <a:lnTo>
                    <a:pt x="91141" y="67786"/>
                  </a:lnTo>
                  <a:lnTo>
                    <a:pt x="91972" y="69389"/>
                  </a:lnTo>
                  <a:lnTo>
                    <a:pt x="93217" y="70763"/>
                  </a:lnTo>
                  <a:lnTo>
                    <a:pt x="94256" y="71908"/>
                  </a:lnTo>
                  <a:lnTo>
                    <a:pt x="95709" y="72824"/>
                  </a:lnTo>
                  <a:lnTo>
                    <a:pt x="97370" y="73282"/>
                  </a:lnTo>
                  <a:lnTo>
                    <a:pt x="99031" y="73740"/>
                  </a:lnTo>
                  <a:lnTo>
                    <a:pt x="101107" y="73740"/>
                  </a:lnTo>
                  <a:lnTo>
                    <a:pt x="103391" y="73511"/>
                  </a:lnTo>
                  <a:lnTo>
                    <a:pt x="103806" y="74198"/>
                  </a:lnTo>
                  <a:lnTo>
                    <a:pt x="104636" y="75114"/>
                  </a:lnTo>
                  <a:lnTo>
                    <a:pt x="105259" y="76030"/>
                  </a:lnTo>
                  <a:lnTo>
                    <a:pt x="106089" y="77175"/>
                  </a:lnTo>
                  <a:lnTo>
                    <a:pt x="108581" y="79236"/>
                  </a:lnTo>
                  <a:lnTo>
                    <a:pt x="111280" y="81526"/>
                  </a:lnTo>
                  <a:lnTo>
                    <a:pt x="113979" y="83358"/>
                  </a:lnTo>
                  <a:lnTo>
                    <a:pt x="116470" y="84732"/>
                  </a:lnTo>
                  <a:lnTo>
                    <a:pt x="118546" y="85648"/>
                  </a:lnTo>
                  <a:lnTo>
                    <a:pt x="120000" y="86106"/>
                  </a:lnTo>
                  <a:lnTo>
                    <a:pt x="119792" y="87709"/>
                  </a:lnTo>
                  <a:lnTo>
                    <a:pt x="119169" y="89541"/>
                  </a:lnTo>
                  <a:lnTo>
                    <a:pt x="118339" y="91603"/>
                  </a:lnTo>
                  <a:lnTo>
                    <a:pt x="117301" y="93206"/>
                  </a:lnTo>
                  <a:lnTo>
                    <a:pt x="114602" y="88854"/>
                  </a:lnTo>
                  <a:lnTo>
                    <a:pt x="112318" y="88625"/>
                  </a:lnTo>
                  <a:lnTo>
                    <a:pt x="110034" y="87938"/>
                  </a:lnTo>
                  <a:lnTo>
                    <a:pt x="109204" y="87709"/>
                  </a:lnTo>
                  <a:lnTo>
                    <a:pt x="108166" y="87251"/>
                  </a:lnTo>
                  <a:lnTo>
                    <a:pt x="107750" y="86564"/>
                  </a:lnTo>
                  <a:lnTo>
                    <a:pt x="107543" y="86106"/>
                  </a:lnTo>
                  <a:lnTo>
                    <a:pt x="105467" y="86106"/>
                  </a:lnTo>
                  <a:lnTo>
                    <a:pt x="103391" y="86106"/>
                  </a:lnTo>
                  <a:lnTo>
                    <a:pt x="103391" y="87480"/>
                  </a:lnTo>
                  <a:lnTo>
                    <a:pt x="103391" y="89083"/>
                  </a:lnTo>
                  <a:lnTo>
                    <a:pt x="103391" y="90916"/>
                  </a:lnTo>
                  <a:lnTo>
                    <a:pt x="103391" y="93206"/>
                  </a:lnTo>
                  <a:lnTo>
                    <a:pt x="103598" y="94809"/>
                  </a:lnTo>
                  <a:lnTo>
                    <a:pt x="104636" y="96641"/>
                  </a:lnTo>
                  <a:lnTo>
                    <a:pt x="105051" y="97557"/>
                  </a:lnTo>
                  <a:lnTo>
                    <a:pt x="105674" y="98244"/>
                  </a:lnTo>
                  <a:lnTo>
                    <a:pt x="106712" y="98702"/>
                  </a:lnTo>
                  <a:lnTo>
                    <a:pt x="107543" y="98931"/>
                  </a:lnTo>
                  <a:lnTo>
                    <a:pt x="106712" y="101221"/>
                  </a:lnTo>
                  <a:lnTo>
                    <a:pt x="105467" y="103969"/>
                  </a:lnTo>
                  <a:lnTo>
                    <a:pt x="105051" y="105343"/>
                  </a:lnTo>
                  <a:lnTo>
                    <a:pt x="104636" y="106488"/>
                  </a:lnTo>
                  <a:lnTo>
                    <a:pt x="103806" y="107175"/>
                  </a:lnTo>
                  <a:lnTo>
                    <a:pt x="103391" y="107404"/>
                  </a:lnTo>
                  <a:lnTo>
                    <a:pt x="102352" y="111068"/>
                  </a:lnTo>
                  <a:lnTo>
                    <a:pt x="100899" y="114045"/>
                  </a:lnTo>
                  <a:lnTo>
                    <a:pt x="100276" y="115648"/>
                  </a:lnTo>
                  <a:lnTo>
                    <a:pt x="99861" y="117022"/>
                  </a:lnTo>
                  <a:lnTo>
                    <a:pt x="99653" y="118625"/>
                  </a:lnTo>
                  <a:lnTo>
                    <a:pt x="99238" y="120000"/>
                  </a:lnTo>
                  <a:lnTo>
                    <a:pt x="96539" y="119541"/>
                  </a:lnTo>
                  <a:lnTo>
                    <a:pt x="93425" y="118625"/>
                  </a:lnTo>
                  <a:lnTo>
                    <a:pt x="90934" y="117480"/>
                  </a:lnTo>
                  <a:lnTo>
                    <a:pt x="89688" y="117022"/>
                  </a:lnTo>
                  <a:lnTo>
                    <a:pt x="90519" y="115648"/>
                  </a:lnTo>
                  <a:lnTo>
                    <a:pt x="91349" y="114274"/>
                  </a:lnTo>
                  <a:lnTo>
                    <a:pt x="92387" y="113129"/>
                  </a:lnTo>
                  <a:lnTo>
                    <a:pt x="93633" y="111984"/>
                  </a:lnTo>
                  <a:lnTo>
                    <a:pt x="94671" y="110839"/>
                  </a:lnTo>
                  <a:lnTo>
                    <a:pt x="95709" y="109465"/>
                  </a:lnTo>
                  <a:lnTo>
                    <a:pt x="96124" y="108778"/>
                  </a:lnTo>
                  <a:lnTo>
                    <a:pt x="96332" y="107862"/>
                  </a:lnTo>
                  <a:lnTo>
                    <a:pt x="96539" y="106946"/>
                  </a:lnTo>
                  <a:lnTo>
                    <a:pt x="96539" y="106030"/>
                  </a:lnTo>
                  <a:lnTo>
                    <a:pt x="96332" y="104198"/>
                  </a:lnTo>
                  <a:lnTo>
                    <a:pt x="96124" y="102595"/>
                  </a:lnTo>
                  <a:lnTo>
                    <a:pt x="95709" y="100992"/>
                  </a:lnTo>
                  <a:lnTo>
                    <a:pt x="95086" y="99389"/>
                  </a:lnTo>
                  <a:lnTo>
                    <a:pt x="93217" y="96183"/>
                  </a:lnTo>
                  <a:lnTo>
                    <a:pt x="91141" y="93206"/>
                  </a:lnTo>
                  <a:lnTo>
                    <a:pt x="88650" y="90458"/>
                  </a:lnTo>
                  <a:lnTo>
                    <a:pt x="86159" y="87938"/>
                  </a:lnTo>
                  <a:lnTo>
                    <a:pt x="83667" y="86106"/>
                  </a:lnTo>
                  <a:lnTo>
                    <a:pt x="81384" y="84732"/>
                  </a:lnTo>
                  <a:lnTo>
                    <a:pt x="79930" y="84503"/>
                  </a:lnTo>
                  <a:lnTo>
                    <a:pt x="78477" y="84045"/>
                  </a:lnTo>
                  <a:lnTo>
                    <a:pt x="77231" y="83358"/>
                  </a:lnTo>
                  <a:lnTo>
                    <a:pt x="75986" y="82900"/>
                  </a:lnTo>
                  <a:lnTo>
                    <a:pt x="73702" y="81526"/>
                  </a:lnTo>
                  <a:lnTo>
                    <a:pt x="72249" y="79923"/>
                  </a:lnTo>
                  <a:lnTo>
                    <a:pt x="69757" y="77404"/>
                  </a:lnTo>
                  <a:lnTo>
                    <a:pt x="68927" y="76259"/>
                  </a:lnTo>
                  <a:lnTo>
                    <a:pt x="66020" y="75572"/>
                  </a:lnTo>
                  <a:lnTo>
                    <a:pt x="63321" y="74885"/>
                  </a:lnTo>
                  <a:lnTo>
                    <a:pt x="60622" y="73969"/>
                  </a:lnTo>
                  <a:lnTo>
                    <a:pt x="58131" y="73053"/>
                  </a:lnTo>
                  <a:lnTo>
                    <a:pt x="55640" y="72137"/>
                  </a:lnTo>
                  <a:lnTo>
                    <a:pt x="53356" y="70992"/>
                  </a:lnTo>
                  <a:lnTo>
                    <a:pt x="51280" y="69618"/>
                  </a:lnTo>
                  <a:lnTo>
                    <a:pt x="49204" y="68473"/>
                  </a:lnTo>
                  <a:lnTo>
                    <a:pt x="45259" y="65267"/>
                  </a:lnTo>
                  <a:lnTo>
                    <a:pt x="41937" y="62290"/>
                  </a:lnTo>
                  <a:lnTo>
                    <a:pt x="38615" y="59083"/>
                  </a:lnTo>
                  <a:lnTo>
                    <a:pt x="35916" y="55877"/>
                  </a:lnTo>
                  <a:lnTo>
                    <a:pt x="33633" y="52442"/>
                  </a:lnTo>
                  <a:lnTo>
                    <a:pt x="31557" y="49236"/>
                  </a:lnTo>
                  <a:lnTo>
                    <a:pt x="29896" y="46259"/>
                  </a:lnTo>
                  <a:lnTo>
                    <a:pt x="28442" y="43282"/>
                  </a:lnTo>
                  <a:lnTo>
                    <a:pt x="26159" y="38473"/>
                  </a:lnTo>
                  <a:lnTo>
                    <a:pt x="24705" y="35267"/>
                  </a:lnTo>
                  <a:lnTo>
                    <a:pt x="21176" y="35267"/>
                  </a:lnTo>
                  <a:lnTo>
                    <a:pt x="18477" y="35267"/>
                  </a:lnTo>
                  <a:lnTo>
                    <a:pt x="15986" y="35267"/>
                  </a:lnTo>
                  <a:lnTo>
                    <a:pt x="13910" y="35267"/>
                  </a:lnTo>
                  <a:lnTo>
                    <a:pt x="12664" y="35496"/>
                  </a:lnTo>
                  <a:lnTo>
                    <a:pt x="11833" y="35496"/>
                  </a:lnTo>
                  <a:lnTo>
                    <a:pt x="10588" y="35954"/>
                  </a:lnTo>
                  <a:lnTo>
                    <a:pt x="9550" y="36412"/>
                  </a:lnTo>
                  <a:lnTo>
                    <a:pt x="7058" y="37557"/>
                  </a:lnTo>
                  <a:lnTo>
                    <a:pt x="4359" y="39389"/>
                  </a:lnTo>
                  <a:lnTo>
                    <a:pt x="3114" y="37786"/>
                  </a:lnTo>
                  <a:lnTo>
                    <a:pt x="2491" y="36183"/>
                  </a:lnTo>
                  <a:lnTo>
                    <a:pt x="1453" y="34351"/>
                  </a:lnTo>
                  <a:lnTo>
                    <a:pt x="1038" y="32290"/>
                  </a:lnTo>
                  <a:lnTo>
                    <a:pt x="622" y="30458"/>
                  </a:lnTo>
                  <a:lnTo>
                    <a:pt x="207" y="28167"/>
                  </a:lnTo>
                  <a:lnTo>
                    <a:pt x="207" y="26106"/>
                  </a:lnTo>
                  <a:lnTo>
                    <a:pt x="0" y="24045"/>
                  </a:lnTo>
                  <a:lnTo>
                    <a:pt x="207" y="21297"/>
                  </a:lnTo>
                  <a:lnTo>
                    <a:pt x="622" y="19007"/>
                  </a:lnTo>
                  <a:lnTo>
                    <a:pt x="1038" y="16259"/>
                  </a:lnTo>
                  <a:lnTo>
                    <a:pt x="1245" y="12595"/>
                  </a:lnTo>
                  <a:lnTo>
                    <a:pt x="1245" y="11221"/>
                  </a:lnTo>
                  <a:lnTo>
                    <a:pt x="5605" y="11221"/>
                  </a:lnTo>
                  <a:lnTo>
                    <a:pt x="7058" y="10763"/>
                  </a:lnTo>
                  <a:lnTo>
                    <a:pt x="8096" y="10076"/>
                  </a:lnTo>
                  <a:lnTo>
                    <a:pt x="9342" y="9389"/>
                  </a:lnTo>
                  <a:lnTo>
                    <a:pt x="10173" y="8473"/>
                  </a:lnTo>
                  <a:lnTo>
                    <a:pt x="12041" y="7099"/>
                  </a:lnTo>
                  <a:lnTo>
                    <a:pt x="13910" y="5725"/>
                  </a:lnTo>
                  <a:lnTo>
                    <a:pt x="14117" y="7557"/>
                  </a:lnTo>
                  <a:lnTo>
                    <a:pt x="14532" y="8931"/>
                  </a:lnTo>
                  <a:lnTo>
                    <a:pt x="15155" y="10076"/>
                  </a:lnTo>
                  <a:lnTo>
                    <a:pt x="16193" y="10534"/>
                  </a:lnTo>
                  <a:lnTo>
                    <a:pt x="17231" y="10992"/>
                  </a:lnTo>
                  <a:lnTo>
                    <a:pt x="18477" y="11221"/>
                  </a:lnTo>
                  <a:lnTo>
                    <a:pt x="19515" y="11221"/>
                  </a:lnTo>
                  <a:lnTo>
                    <a:pt x="20761" y="11221"/>
                  </a:lnTo>
                  <a:lnTo>
                    <a:pt x="21591" y="10076"/>
                  </a:lnTo>
                  <a:lnTo>
                    <a:pt x="23460" y="8702"/>
                  </a:lnTo>
                  <a:lnTo>
                    <a:pt x="25743" y="7099"/>
                  </a:lnTo>
                  <a:lnTo>
                    <a:pt x="28235" y="5496"/>
                  </a:lnTo>
                  <a:lnTo>
                    <a:pt x="30934" y="3664"/>
                  </a:lnTo>
                  <a:lnTo>
                    <a:pt x="33217" y="2519"/>
                  </a:lnTo>
                  <a:lnTo>
                    <a:pt x="34878" y="1603"/>
                  </a:lnTo>
                  <a:lnTo>
                    <a:pt x="35916" y="1374"/>
                  </a:lnTo>
                  <a:lnTo>
                    <a:pt x="49619" y="0"/>
                  </a:lnTo>
                  <a:lnTo>
                    <a:pt x="50449" y="916"/>
                  </a:lnTo>
                  <a:lnTo>
                    <a:pt x="51487" y="1832"/>
                  </a:lnTo>
                  <a:lnTo>
                    <a:pt x="52318" y="2519"/>
                  </a:lnTo>
                  <a:lnTo>
                    <a:pt x="53356" y="2977"/>
                  </a:lnTo>
                  <a:lnTo>
                    <a:pt x="55224" y="3664"/>
                  </a:lnTo>
                  <a:lnTo>
                    <a:pt x="57923" y="4351"/>
                  </a:lnTo>
                  <a:lnTo>
                    <a:pt x="63114" y="4580"/>
                  </a:lnTo>
                  <a:lnTo>
                    <a:pt x="68927" y="4351"/>
                  </a:lnTo>
                  <a:lnTo>
                    <a:pt x="68719" y="7786"/>
                  </a:lnTo>
                  <a:lnTo>
                    <a:pt x="68304" y="10534"/>
                  </a:lnTo>
                  <a:lnTo>
                    <a:pt x="67474" y="12824"/>
                  </a:lnTo>
                  <a:lnTo>
                    <a:pt x="66851" y="14885"/>
                  </a:lnTo>
                  <a:lnTo>
                    <a:pt x="66435" y="16946"/>
                  </a:lnTo>
                  <a:lnTo>
                    <a:pt x="66643" y="18778"/>
                  </a:lnTo>
                  <a:lnTo>
                    <a:pt x="66851" y="19694"/>
                  </a:lnTo>
                  <a:lnTo>
                    <a:pt x="67474" y="20610"/>
                  </a:lnTo>
                  <a:lnTo>
                    <a:pt x="68096" y="21526"/>
                  </a:lnTo>
                  <a:lnTo>
                    <a:pt x="68927" y="2267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13" name="Shape 113"/>
            <p:cNvSpPr/>
            <p:nvPr/>
          </p:nvSpPr>
          <p:spPr>
            <a:xfrm>
              <a:off x="1492629" y="3357705"/>
              <a:ext cx="14452" cy="35786"/>
            </a:xfrm>
            <a:custGeom>
              <a:avLst/>
              <a:gdLst/>
              <a:ahLst/>
              <a:cxnLst/>
              <a:rect l="0" t="0" r="0" b="0"/>
              <a:pathLst>
                <a:path w="120000" h="120000" extrusionOk="0">
                  <a:moveTo>
                    <a:pt x="0" y="27750"/>
                  </a:moveTo>
                  <a:lnTo>
                    <a:pt x="9113" y="27750"/>
                  </a:lnTo>
                  <a:lnTo>
                    <a:pt x="16708" y="27000"/>
                  </a:lnTo>
                  <a:lnTo>
                    <a:pt x="24303" y="26250"/>
                  </a:lnTo>
                  <a:lnTo>
                    <a:pt x="28860" y="24750"/>
                  </a:lnTo>
                  <a:lnTo>
                    <a:pt x="39493" y="21000"/>
                  </a:lnTo>
                  <a:lnTo>
                    <a:pt x="47088" y="16500"/>
                  </a:lnTo>
                  <a:lnTo>
                    <a:pt x="56202" y="12000"/>
                  </a:lnTo>
                  <a:lnTo>
                    <a:pt x="62278" y="7500"/>
                  </a:lnTo>
                  <a:lnTo>
                    <a:pt x="69873" y="3750"/>
                  </a:lnTo>
                  <a:lnTo>
                    <a:pt x="80506" y="0"/>
                  </a:lnTo>
                  <a:lnTo>
                    <a:pt x="86582" y="2250"/>
                  </a:lnTo>
                  <a:lnTo>
                    <a:pt x="94177" y="5250"/>
                  </a:lnTo>
                  <a:lnTo>
                    <a:pt x="97215" y="7500"/>
                  </a:lnTo>
                  <a:lnTo>
                    <a:pt x="100253" y="10500"/>
                  </a:lnTo>
                  <a:lnTo>
                    <a:pt x="104810" y="16500"/>
                  </a:lnTo>
                  <a:lnTo>
                    <a:pt x="109367" y="24000"/>
                  </a:lnTo>
                  <a:lnTo>
                    <a:pt x="110886" y="30000"/>
                  </a:lnTo>
                  <a:lnTo>
                    <a:pt x="112405" y="36750"/>
                  </a:lnTo>
                  <a:lnTo>
                    <a:pt x="115443" y="43500"/>
                  </a:lnTo>
                  <a:lnTo>
                    <a:pt x="120000" y="50250"/>
                  </a:lnTo>
                  <a:lnTo>
                    <a:pt x="120000" y="73500"/>
                  </a:lnTo>
                  <a:lnTo>
                    <a:pt x="103291" y="86250"/>
                  </a:lnTo>
                  <a:lnTo>
                    <a:pt x="89620" y="96750"/>
                  </a:lnTo>
                  <a:lnTo>
                    <a:pt x="80506" y="102000"/>
                  </a:lnTo>
                  <a:lnTo>
                    <a:pt x="75949" y="108000"/>
                  </a:lnTo>
                  <a:lnTo>
                    <a:pt x="72911" y="113250"/>
                  </a:lnTo>
                  <a:lnTo>
                    <a:pt x="69873" y="120000"/>
                  </a:lnTo>
                  <a:lnTo>
                    <a:pt x="60759" y="116250"/>
                  </a:lnTo>
                  <a:lnTo>
                    <a:pt x="50126" y="112500"/>
                  </a:lnTo>
                  <a:lnTo>
                    <a:pt x="42531" y="108000"/>
                  </a:lnTo>
                  <a:lnTo>
                    <a:pt x="33417" y="102750"/>
                  </a:lnTo>
                  <a:lnTo>
                    <a:pt x="27341" y="97500"/>
                  </a:lnTo>
                  <a:lnTo>
                    <a:pt x="22784" y="92250"/>
                  </a:lnTo>
                  <a:lnTo>
                    <a:pt x="16708" y="86250"/>
                  </a:lnTo>
                  <a:lnTo>
                    <a:pt x="12151" y="81000"/>
                  </a:lnTo>
                  <a:lnTo>
                    <a:pt x="6075" y="68250"/>
                  </a:lnTo>
                  <a:lnTo>
                    <a:pt x="1518" y="54750"/>
                  </a:lnTo>
                  <a:lnTo>
                    <a:pt x="0" y="41250"/>
                  </a:lnTo>
                  <a:lnTo>
                    <a:pt x="0" y="2775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114" name="Shape 114"/>
            <p:cNvGrpSpPr/>
            <p:nvPr/>
          </p:nvGrpSpPr>
          <p:grpSpPr>
            <a:xfrm>
              <a:off x="2498101" y="3817428"/>
              <a:ext cx="205086" cy="92219"/>
              <a:chOff x="6969125" y="3516312"/>
              <a:chExt cx="473075" cy="212724"/>
            </a:xfrm>
            <a:grpFill/>
          </p:grpSpPr>
          <p:sp>
            <p:nvSpPr>
              <p:cNvPr id="115" name="Shape 115"/>
              <p:cNvSpPr/>
              <p:nvPr/>
            </p:nvSpPr>
            <p:spPr>
              <a:xfrm>
                <a:off x="7216235" y="3516312"/>
                <a:ext cx="225966" cy="212724"/>
              </a:xfrm>
              <a:custGeom>
                <a:avLst/>
                <a:gdLst/>
                <a:ahLst/>
                <a:cxnLst/>
                <a:rect l="0" t="0" r="0" b="0"/>
                <a:pathLst>
                  <a:path w="120000" h="120000" extrusionOk="0">
                    <a:moveTo>
                      <a:pt x="105937" y="60000"/>
                    </a:moveTo>
                    <a:lnTo>
                      <a:pt x="103593" y="59411"/>
                    </a:lnTo>
                    <a:lnTo>
                      <a:pt x="99375" y="58235"/>
                    </a:lnTo>
                    <a:lnTo>
                      <a:pt x="95390" y="57058"/>
                    </a:lnTo>
                    <a:lnTo>
                      <a:pt x="91875" y="56470"/>
                    </a:lnTo>
                    <a:lnTo>
                      <a:pt x="90703" y="56764"/>
                    </a:lnTo>
                    <a:lnTo>
                      <a:pt x="89062" y="57352"/>
                    </a:lnTo>
                    <a:lnTo>
                      <a:pt x="87656" y="58235"/>
                    </a:lnTo>
                    <a:lnTo>
                      <a:pt x="86015" y="59705"/>
                    </a:lnTo>
                    <a:lnTo>
                      <a:pt x="84843" y="60882"/>
                    </a:lnTo>
                    <a:lnTo>
                      <a:pt x="83437" y="62352"/>
                    </a:lnTo>
                    <a:lnTo>
                      <a:pt x="82968" y="63823"/>
                    </a:lnTo>
                    <a:lnTo>
                      <a:pt x="82734" y="65294"/>
                    </a:lnTo>
                    <a:lnTo>
                      <a:pt x="82265" y="70000"/>
                    </a:lnTo>
                    <a:lnTo>
                      <a:pt x="81328" y="74705"/>
                    </a:lnTo>
                    <a:lnTo>
                      <a:pt x="80156" y="79705"/>
                    </a:lnTo>
                    <a:lnTo>
                      <a:pt x="78515" y="85000"/>
                    </a:lnTo>
                    <a:lnTo>
                      <a:pt x="76640" y="90000"/>
                    </a:lnTo>
                    <a:lnTo>
                      <a:pt x="74062" y="94411"/>
                    </a:lnTo>
                    <a:lnTo>
                      <a:pt x="72656" y="96470"/>
                    </a:lnTo>
                    <a:lnTo>
                      <a:pt x="71484" y="98529"/>
                    </a:lnTo>
                    <a:lnTo>
                      <a:pt x="70078" y="100294"/>
                    </a:lnTo>
                    <a:lnTo>
                      <a:pt x="68671" y="101764"/>
                    </a:lnTo>
                    <a:lnTo>
                      <a:pt x="67734" y="102941"/>
                    </a:lnTo>
                    <a:lnTo>
                      <a:pt x="66562" y="104117"/>
                    </a:lnTo>
                    <a:lnTo>
                      <a:pt x="64921" y="104705"/>
                    </a:lnTo>
                    <a:lnTo>
                      <a:pt x="63515" y="105588"/>
                    </a:lnTo>
                    <a:lnTo>
                      <a:pt x="61875" y="106470"/>
                    </a:lnTo>
                    <a:lnTo>
                      <a:pt x="60468" y="107647"/>
                    </a:lnTo>
                    <a:lnTo>
                      <a:pt x="60000" y="108235"/>
                    </a:lnTo>
                    <a:lnTo>
                      <a:pt x="59531" y="108823"/>
                    </a:lnTo>
                    <a:lnTo>
                      <a:pt x="59296" y="109705"/>
                    </a:lnTo>
                    <a:lnTo>
                      <a:pt x="59296" y="110588"/>
                    </a:lnTo>
                    <a:lnTo>
                      <a:pt x="53203" y="110588"/>
                    </a:lnTo>
                    <a:lnTo>
                      <a:pt x="51796" y="109705"/>
                    </a:lnTo>
                    <a:lnTo>
                      <a:pt x="50390" y="108823"/>
                    </a:lnTo>
                    <a:lnTo>
                      <a:pt x="48750" y="108529"/>
                    </a:lnTo>
                    <a:lnTo>
                      <a:pt x="46875" y="108235"/>
                    </a:lnTo>
                    <a:lnTo>
                      <a:pt x="42890" y="107941"/>
                    </a:lnTo>
                    <a:lnTo>
                      <a:pt x="37500" y="107058"/>
                    </a:lnTo>
                    <a:lnTo>
                      <a:pt x="36796" y="108529"/>
                    </a:lnTo>
                    <a:lnTo>
                      <a:pt x="36328" y="109705"/>
                    </a:lnTo>
                    <a:lnTo>
                      <a:pt x="35625" y="110882"/>
                    </a:lnTo>
                    <a:lnTo>
                      <a:pt x="34687" y="112058"/>
                    </a:lnTo>
                    <a:lnTo>
                      <a:pt x="32343" y="114117"/>
                    </a:lnTo>
                    <a:lnTo>
                      <a:pt x="29531" y="116470"/>
                    </a:lnTo>
                    <a:lnTo>
                      <a:pt x="26015" y="117941"/>
                    </a:lnTo>
                    <a:lnTo>
                      <a:pt x="22734" y="119117"/>
                    </a:lnTo>
                    <a:lnTo>
                      <a:pt x="19218" y="119705"/>
                    </a:lnTo>
                    <a:lnTo>
                      <a:pt x="15468" y="120000"/>
                    </a:lnTo>
                    <a:lnTo>
                      <a:pt x="14531" y="119705"/>
                    </a:lnTo>
                    <a:lnTo>
                      <a:pt x="13125" y="119411"/>
                    </a:lnTo>
                    <a:lnTo>
                      <a:pt x="11953" y="118529"/>
                    </a:lnTo>
                    <a:lnTo>
                      <a:pt x="10546" y="117647"/>
                    </a:lnTo>
                    <a:lnTo>
                      <a:pt x="7968" y="114705"/>
                    </a:lnTo>
                    <a:lnTo>
                      <a:pt x="5625" y="111470"/>
                    </a:lnTo>
                    <a:lnTo>
                      <a:pt x="3515" y="108235"/>
                    </a:lnTo>
                    <a:lnTo>
                      <a:pt x="1640" y="104705"/>
                    </a:lnTo>
                    <a:lnTo>
                      <a:pt x="937" y="102941"/>
                    </a:lnTo>
                    <a:lnTo>
                      <a:pt x="468" y="101176"/>
                    </a:lnTo>
                    <a:lnTo>
                      <a:pt x="0" y="99411"/>
                    </a:lnTo>
                    <a:lnTo>
                      <a:pt x="0" y="97941"/>
                    </a:lnTo>
                    <a:lnTo>
                      <a:pt x="1875" y="98529"/>
                    </a:lnTo>
                    <a:lnTo>
                      <a:pt x="4453" y="100000"/>
                    </a:lnTo>
                    <a:lnTo>
                      <a:pt x="6328" y="100588"/>
                    </a:lnTo>
                    <a:lnTo>
                      <a:pt x="7968" y="101176"/>
                    </a:lnTo>
                    <a:lnTo>
                      <a:pt x="10078" y="101764"/>
                    </a:lnTo>
                    <a:lnTo>
                      <a:pt x="12421" y="101764"/>
                    </a:lnTo>
                    <a:lnTo>
                      <a:pt x="12421" y="98823"/>
                    </a:lnTo>
                    <a:lnTo>
                      <a:pt x="12656" y="96470"/>
                    </a:lnTo>
                    <a:lnTo>
                      <a:pt x="12656" y="94411"/>
                    </a:lnTo>
                    <a:lnTo>
                      <a:pt x="13125" y="92352"/>
                    </a:lnTo>
                    <a:lnTo>
                      <a:pt x="14062" y="90588"/>
                    </a:lnTo>
                    <a:lnTo>
                      <a:pt x="15000" y="89117"/>
                    </a:lnTo>
                    <a:lnTo>
                      <a:pt x="16640" y="88235"/>
                    </a:lnTo>
                    <a:lnTo>
                      <a:pt x="18750" y="87352"/>
                    </a:lnTo>
                    <a:lnTo>
                      <a:pt x="18984" y="85588"/>
                    </a:lnTo>
                    <a:lnTo>
                      <a:pt x="19218" y="84117"/>
                    </a:lnTo>
                    <a:lnTo>
                      <a:pt x="19687" y="82647"/>
                    </a:lnTo>
                    <a:lnTo>
                      <a:pt x="20156" y="81176"/>
                    </a:lnTo>
                    <a:lnTo>
                      <a:pt x="20859" y="80000"/>
                    </a:lnTo>
                    <a:lnTo>
                      <a:pt x="21796" y="78823"/>
                    </a:lnTo>
                    <a:lnTo>
                      <a:pt x="22734" y="77941"/>
                    </a:lnTo>
                    <a:lnTo>
                      <a:pt x="23671" y="77058"/>
                    </a:lnTo>
                    <a:lnTo>
                      <a:pt x="26250" y="75294"/>
                    </a:lnTo>
                    <a:lnTo>
                      <a:pt x="29296" y="73823"/>
                    </a:lnTo>
                    <a:lnTo>
                      <a:pt x="32109" y="72352"/>
                    </a:lnTo>
                    <a:lnTo>
                      <a:pt x="35156" y="70882"/>
                    </a:lnTo>
                    <a:lnTo>
                      <a:pt x="38203" y="69705"/>
                    </a:lnTo>
                    <a:lnTo>
                      <a:pt x="41015" y="68235"/>
                    </a:lnTo>
                    <a:lnTo>
                      <a:pt x="43828" y="66470"/>
                    </a:lnTo>
                    <a:lnTo>
                      <a:pt x="46406" y="64705"/>
                    </a:lnTo>
                    <a:lnTo>
                      <a:pt x="47343" y="63823"/>
                    </a:lnTo>
                    <a:lnTo>
                      <a:pt x="48515" y="62647"/>
                    </a:lnTo>
                    <a:lnTo>
                      <a:pt x="49218" y="61764"/>
                    </a:lnTo>
                    <a:lnTo>
                      <a:pt x="49921" y="60294"/>
                    </a:lnTo>
                    <a:lnTo>
                      <a:pt x="50625" y="59117"/>
                    </a:lnTo>
                    <a:lnTo>
                      <a:pt x="51093" y="57647"/>
                    </a:lnTo>
                    <a:lnTo>
                      <a:pt x="51328" y="56176"/>
                    </a:lnTo>
                    <a:lnTo>
                      <a:pt x="51328" y="54705"/>
                    </a:lnTo>
                    <a:lnTo>
                      <a:pt x="51796" y="51470"/>
                    </a:lnTo>
                    <a:lnTo>
                      <a:pt x="53203" y="47352"/>
                    </a:lnTo>
                    <a:lnTo>
                      <a:pt x="54140" y="44117"/>
                    </a:lnTo>
                    <a:lnTo>
                      <a:pt x="54609" y="42058"/>
                    </a:lnTo>
                    <a:lnTo>
                      <a:pt x="53671" y="43823"/>
                    </a:lnTo>
                    <a:lnTo>
                      <a:pt x="53437" y="45000"/>
                    </a:lnTo>
                    <a:lnTo>
                      <a:pt x="53671" y="45000"/>
                    </a:lnTo>
                    <a:lnTo>
                      <a:pt x="54140" y="44705"/>
                    </a:lnTo>
                    <a:lnTo>
                      <a:pt x="55546" y="42941"/>
                    </a:lnTo>
                    <a:lnTo>
                      <a:pt x="56250" y="42058"/>
                    </a:lnTo>
                    <a:lnTo>
                      <a:pt x="56015" y="42058"/>
                    </a:lnTo>
                    <a:lnTo>
                      <a:pt x="55781" y="42941"/>
                    </a:lnTo>
                    <a:lnTo>
                      <a:pt x="55546" y="44117"/>
                    </a:lnTo>
                    <a:lnTo>
                      <a:pt x="55546" y="45588"/>
                    </a:lnTo>
                    <a:lnTo>
                      <a:pt x="55781" y="47058"/>
                    </a:lnTo>
                    <a:lnTo>
                      <a:pt x="56015" y="48823"/>
                    </a:lnTo>
                    <a:lnTo>
                      <a:pt x="56250" y="51176"/>
                    </a:lnTo>
                    <a:lnTo>
                      <a:pt x="56953" y="53235"/>
                    </a:lnTo>
                    <a:lnTo>
                      <a:pt x="57656" y="55000"/>
                    </a:lnTo>
                    <a:lnTo>
                      <a:pt x="58828" y="56764"/>
                    </a:lnTo>
                    <a:lnTo>
                      <a:pt x="60000" y="58235"/>
                    </a:lnTo>
                    <a:lnTo>
                      <a:pt x="61875" y="59411"/>
                    </a:lnTo>
                    <a:lnTo>
                      <a:pt x="63750" y="60294"/>
                    </a:lnTo>
                    <a:lnTo>
                      <a:pt x="66093" y="60882"/>
                    </a:lnTo>
                    <a:lnTo>
                      <a:pt x="68671" y="60588"/>
                    </a:lnTo>
                    <a:lnTo>
                      <a:pt x="71718" y="60000"/>
                    </a:lnTo>
                    <a:lnTo>
                      <a:pt x="72890" y="60588"/>
                    </a:lnTo>
                    <a:lnTo>
                      <a:pt x="74296" y="60588"/>
                    </a:lnTo>
                    <a:lnTo>
                      <a:pt x="75000" y="60294"/>
                    </a:lnTo>
                    <a:lnTo>
                      <a:pt x="75703" y="60000"/>
                    </a:lnTo>
                    <a:lnTo>
                      <a:pt x="76171" y="59117"/>
                    </a:lnTo>
                    <a:lnTo>
                      <a:pt x="76640" y="58235"/>
                    </a:lnTo>
                    <a:lnTo>
                      <a:pt x="76875" y="56764"/>
                    </a:lnTo>
                    <a:lnTo>
                      <a:pt x="76875" y="55294"/>
                    </a:lnTo>
                    <a:lnTo>
                      <a:pt x="75937" y="51764"/>
                    </a:lnTo>
                    <a:lnTo>
                      <a:pt x="74765" y="47352"/>
                    </a:lnTo>
                    <a:lnTo>
                      <a:pt x="72656" y="42941"/>
                    </a:lnTo>
                    <a:lnTo>
                      <a:pt x="70078" y="38235"/>
                    </a:lnTo>
                    <a:lnTo>
                      <a:pt x="71953" y="36470"/>
                    </a:lnTo>
                    <a:lnTo>
                      <a:pt x="73125" y="34705"/>
                    </a:lnTo>
                    <a:lnTo>
                      <a:pt x="74765" y="32058"/>
                    </a:lnTo>
                    <a:lnTo>
                      <a:pt x="75937" y="29705"/>
                    </a:lnTo>
                    <a:lnTo>
                      <a:pt x="78281" y="24705"/>
                    </a:lnTo>
                    <a:lnTo>
                      <a:pt x="80625" y="19411"/>
                    </a:lnTo>
                    <a:lnTo>
                      <a:pt x="82968" y="13823"/>
                    </a:lnTo>
                    <a:lnTo>
                      <a:pt x="85781" y="8823"/>
                    </a:lnTo>
                    <a:lnTo>
                      <a:pt x="87656" y="6470"/>
                    </a:lnTo>
                    <a:lnTo>
                      <a:pt x="89296" y="4117"/>
                    </a:lnTo>
                    <a:lnTo>
                      <a:pt x="91171" y="2058"/>
                    </a:lnTo>
                    <a:lnTo>
                      <a:pt x="93515" y="0"/>
                    </a:lnTo>
                    <a:lnTo>
                      <a:pt x="93515" y="2647"/>
                    </a:lnTo>
                    <a:lnTo>
                      <a:pt x="93750" y="4705"/>
                    </a:lnTo>
                    <a:lnTo>
                      <a:pt x="93984" y="6764"/>
                    </a:lnTo>
                    <a:lnTo>
                      <a:pt x="94453" y="8529"/>
                    </a:lnTo>
                    <a:lnTo>
                      <a:pt x="95625" y="12058"/>
                    </a:lnTo>
                    <a:lnTo>
                      <a:pt x="96796" y="14705"/>
                    </a:lnTo>
                    <a:lnTo>
                      <a:pt x="98671" y="17352"/>
                    </a:lnTo>
                    <a:lnTo>
                      <a:pt x="100781" y="20000"/>
                    </a:lnTo>
                    <a:lnTo>
                      <a:pt x="102890" y="22058"/>
                    </a:lnTo>
                    <a:lnTo>
                      <a:pt x="104765" y="23823"/>
                    </a:lnTo>
                    <a:lnTo>
                      <a:pt x="109453" y="27352"/>
                    </a:lnTo>
                    <a:lnTo>
                      <a:pt x="113906" y="31176"/>
                    </a:lnTo>
                    <a:lnTo>
                      <a:pt x="115546" y="33235"/>
                    </a:lnTo>
                    <a:lnTo>
                      <a:pt x="117421" y="36176"/>
                    </a:lnTo>
                    <a:lnTo>
                      <a:pt x="119062" y="38823"/>
                    </a:lnTo>
                    <a:lnTo>
                      <a:pt x="120000" y="42058"/>
                    </a:lnTo>
                    <a:lnTo>
                      <a:pt x="118125" y="42941"/>
                    </a:lnTo>
                    <a:lnTo>
                      <a:pt x="116953" y="43823"/>
                    </a:lnTo>
                    <a:lnTo>
                      <a:pt x="115546" y="44117"/>
                    </a:lnTo>
                    <a:lnTo>
                      <a:pt x="114609" y="44411"/>
                    </a:lnTo>
                    <a:lnTo>
                      <a:pt x="112031" y="44705"/>
                    </a:lnTo>
                    <a:lnTo>
                      <a:pt x="108984" y="45588"/>
                    </a:lnTo>
                    <a:lnTo>
                      <a:pt x="108515" y="48823"/>
                    </a:lnTo>
                    <a:lnTo>
                      <a:pt x="107343" y="52941"/>
                    </a:lnTo>
                    <a:lnTo>
                      <a:pt x="106406" y="56764"/>
                    </a:lnTo>
                    <a:lnTo>
                      <a:pt x="105937" y="6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16" name="Shape 116"/>
              <p:cNvSpPr/>
              <p:nvPr/>
            </p:nvSpPr>
            <p:spPr>
              <a:xfrm>
                <a:off x="6969125" y="3560917"/>
                <a:ext cx="101750" cy="152681"/>
              </a:xfrm>
              <a:custGeom>
                <a:avLst/>
                <a:gdLst/>
                <a:ahLst/>
                <a:cxnLst/>
                <a:rect l="0" t="0" r="0" b="0"/>
                <a:pathLst>
                  <a:path w="120000" h="120000" extrusionOk="0">
                    <a:moveTo>
                      <a:pt x="72413" y="2491"/>
                    </a:moveTo>
                    <a:lnTo>
                      <a:pt x="78103" y="9965"/>
                    </a:lnTo>
                    <a:lnTo>
                      <a:pt x="82241" y="17024"/>
                    </a:lnTo>
                    <a:lnTo>
                      <a:pt x="85344" y="19930"/>
                    </a:lnTo>
                    <a:lnTo>
                      <a:pt x="87931" y="22422"/>
                    </a:lnTo>
                    <a:lnTo>
                      <a:pt x="90000" y="23252"/>
                    </a:lnTo>
                    <a:lnTo>
                      <a:pt x="91551" y="24498"/>
                    </a:lnTo>
                    <a:lnTo>
                      <a:pt x="93620" y="24913"/>
                    </a:lnTo>
                    <a:lnTo>
                      <a:pt x="96206" y="25743"/>
                    </a:lnTo>
                    <a:lnTo>
                      <a:pt x="96206" y="68927"/>
                    </a:lnTo>
                    <a:lnTo>
                      <a:pt x="96724" y="75986"/>
                    </a:lnTo>
                    <a:lnTo>
                      <a:pt x="97758" y="81384"/>
                    </a:lnTo>
                    <a:lnTo>
                      <a:pt x="98793" y="83875"/>
                    </a:lnTo>
                    <a:lnTo>
                      <a:pt x="99827" y="85951"/>
                    </a:lnTo>
                    <a:lnTo>
                      <a:pt x="101379" y="88027"/>
                    </a:lnTo>
                    <a:lnTo>
                      <a:pt x="102931" y="89688"/>
                    </a:lnTo>
                    <a:lnTo>
                      <a:pt x="110172" y="95501"/>
                    </a:lnTo>
                    <a:lnTo>
                      <a:pt x="120000" y="102145"/>
                    </a:lnTo>
                    <a:lnTo>
                      <a:pt x="120000" y="120000"/>
                    </a:lnTo>
                    <a:lnTo>
                      <a:pt x="113275" y="119584"/>
                    </a:lnTo>
                    <a:lnTo>
                      <a:pt x="104482" y="118754"/>
                    </a:lnTo>
                    <a:lnTo>
                      <a:pt x="96206" y="117093"/>
                    </a:lnTo>
                    <a:lnTo>
                      <a:pt x="88965" y="115017"/>
                    </a:lnTo>
                    <a:lnTo>
                      <a:pt x="78103" y="109619"/>
                    </a:lnTo>
                    <a:lnTo>
                      <a:pt x="67758" y="103391"/>
                    </a:lnTo>
                    <a:lnTo>
                      <a:pt x="58448" y="97577"/>
                    </a:lnTo>
                    <a:lnTo>
                      <a:pt x="50172" y="91764"/>
                    </a:lnTo>
                    <a:lnTo>
                      <a:pt x="41896" y="85951"/>
                    </a:lnTo>
                    <a:lnTo>
                      <a:pt x="35172" y="79307"/>
                    </a:lnTo>
                    <a:lnTo>
                      <a:pt x="28965" y="73079"/>
                    </a:lnTo>
                    <a:lnTo>
                      <a:pt x="23793" y="66435"/>
                    </a:lnTo>
                    <a:lnTo>
                      <a:pt x="16034" y="60207"/>
                    </a:lnTo>
                    <a:lnTo>
                      <a:pt x="7758" y="54809"/>
                    </a:lnTo>
                    <a:lnTo>
                      <a:pt x="4655" y="52318"/>
                    </a:lnTo>
                    <a:lnTo>
                      <a:pt x="2068" y="49826"/>
                    </a:lnTo>
                    <a:lnTo>
                      <a:pt x="1034" y="48581"/>
                    </a:lnTo>
                    <a:lnTo>
                      <a:pt x="517" y="46920"/>
                    </a:lnTo>
                    <a:lnTo>
                      <a:pt x="0" y="45259"/>
                    </a:lnTo>
                    <a:lnTo>
                      <a:pt x="0" y="43598"/>
                    </a:lnTo>
                    <a:lnTo>
                      <a:pt x="0" y="41522"/>
                    </a:lnTo>
                    <a:lnTo>
                      <a:pt x="517" y="39861"/>
                    </a:lnTo>
                    <a:lnTo>
                      <a:pt x="1551" y="38200"/>
                    </a:lnTo>
                    <a:lnTo>
                      <a:pt x="3620" y="36539"/>
                    </a:lnTo>
                    <a:lnTo>
                      <a:pt x="5689" y="32802"/>
                    </a:lnTo>
                    <a:lnTo>
                      <a:pt x="6724" y="30726"/>
                    </a:lnTo>
                    <a:lnTo>
                      <a:pt x="6206" y="21591"/>
                    </a:lnTo>
                    <a:lnTo>
                      <a:pt x="5172" y="13702"/>
                    </a:lnTo>
                    <a:lnTo>
                      <a:pt x="3620" y="6228"/>
                    </a:lnTo>
                    <a:lnTo>
                      <a:pt x="3620" y="0"/>
                    </a:lnTo>
                    <a:lnTo>
                      <a:pt x="6724" y="0"/>
                    </a:lnTo>
                    <a:lnTo>
                      <a:pt x="10344" y="415"/>
                    </a:lnTo>
                    <a:lnTo>
                      <a:pt x="13448" y="1245"/>
                    </a:lnTo>
                    <a:lnTo>
                      <a:pt x="16551" y="2076"/>
                    </a:lnTo>
                    <a:lnTo>
                      <a:pt x="21724" y="4152"/>
                    </a:lnTo>
                    <a:lnTo>
                      <a:pt x="26379" y="6228"/>
                    </a:lnTo>
                    <a:lnTo>
                      <a:pt x="30517" y="8719"/>
                    </a:lnTo>
                    <a:lnTo>
                      <a:pt x="35172" y="10795"/>
                    </a:lnTo>
                    <a:lnTo>
                      <a:pt x="37758" y="11626"/>
                    </a:lnTo>
                    <a:lnTo>
                      <a:pt x="39827" y="12041"/>
                    </a:lnTo>
                    <a:lnTo>
                      <a:pt x="41896" y="12871"/>
                    </a:lnTo>
                    <a:lnTo>
                      <a:pt x="44482" y="12871"/>
                    </a:lnTo>
                    <a:lnTo>
                      <a:pt x="47068" y="12871"/>
                    </a:lnTo>
                    <a:lnTo>
                      <a:pt x="50689" y="11626"/>
                    </a:lnTo>
                    <a:lnTo>
                      <a:pt x="54310" y="10795"/>
                    </a:lnTo>
                    <a:lnTo>
                      <a:pt x="57931" y="9550"/>
                    </a:lnTo>
                    <a:lnTo>
                      <a:pt x="62068" y="7889"/>
                    </a:lnTo>
                    <a:lnTo>
                      <a:pt x="65689" y="6228"/>
                    </a:lnTo>
                    <a:lnTo>
                      <a:pt x="68793" y="4567"/>
                    </a:lnTo>
                    <a:lnTo>
                      <a:pt x="72413" y="249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117" name="Shape 117"/>
            <p:cNvSpPr/>
            <p:nvPr/>
          </p:nvSpPr>
          <p:spPr>
            <a:xfrm>
              <a:off x="1640592" y="2896605"/>
              <a:ext cx="1328932" cy="465917"/>
            </a:xfrm>
            <a:custGeom>
              <a:avLst/>
              <a:gdLst/>
              <a:ahLst/>
              <a:cxnLst/>
              <a:rect l="0" t="0" r="0" b="0"/>
              <a:pathLst>
                <a:path w="120000" h="120000" extrusionOk="0">
                  <a:moveTo>
                    <a:pt x="6213" y="82089"/>
                  </a:moveTo>
                  <a:lnTo>
                    <a:pt x="6349" y="82089"/>
                  </a:lnTo>
                  <a:lnTo>
                    <a:pt x="6894" y="82089"/>
                  </a:lnTo>
                  <a:lnTo>
                    <a:pt x="7235" y="81328"/>
                  </a:lnTo>
                  <a:lnTo>
                    <a:pt x="8018" y="81328"/>
                  </a:lnTo>
                  <a:lnTo>
                    <a:pt x="8358" y="82089"/>
                  </a:lnTo>
                  <a:lnTo>
                    <a:pt x="8835" y="83554"/>
                  </a:lnTo>
                  <a:lnTo>
                    <a:pt x="8596" y="85019"/>
                  </a:lnTo>
                  <a:lnTo>
                    <a:pt x="9499" y="85019"/>
                  </a:lnTo>
                  <a:lnTo>
                    <a:pt x="9839" y="87832"/>
                  </a:lnTo>
                  <a:lnTo>
                    <a:pt x="10282" y="87480"/>
                  </a:lnTo>
                  <a:lnTo>
                    <a:pt x="10758" y="88593"/>
                  </a:lnTo>
                  <a:lnTo>
                    <a:pt x="11320" y="87832"/>
                  </a:lnTo>
                  <a:lnTo>
                    <a:pt x="11882" y="89296"/>
                  </a:lnTo>
                  <a:lnTo>
                    <a:pt x="12546" y="89296"/>
                  </a:lnTo>
                  <a:lnTo>
                    <a:pt x="13244" y="90410"/>
                  </a:lnTo>
                  <a:lnTo>
                    <a:pt x="13908" y="91113"/>
                  </a:lnTo>
                  <a:lnTo>
                    <a:pt x="13806" y="92929"/>
                  </a:lnTo>
                  <a:lnTo>
                    <a:pt x="13687" y="95097"/>
                  </a:lnTo>
                  <a:lnTo>
                    <a:pt x="13908" y="96503"/>
                  </a:lnTo>
                  <a:lnTo>
                    <a:pt x="13346" y="96503"/>
                  </a:lnTo>
                  <a:lnTo>
                    <a:pt x="12665" y="97265"/>
                  </a:lnTo>
                  <a:lnTo>
                    <a:pt x="12546" y="99082"/>
                  </a:lnTo>
                  <a:lnTo>
                    <a:pt x="12648" y="99023"/>
                  </a:lnTo>
                  <a:lnTo>
                    <a:pt x="12886" y="98730"/>
                  </a:lnTo>
                  <a:lnTo>
                    <a:pt x="12801" y="99082"/>
                  </a:lnTo>
                  <a:lnTo>
                    <a:pt x="12716" y="99375"/>
                  </a:lnTo>
                  <a:lnTo>
                    <a:pt x="12648" y="99667"/>
                  </a:lnTo>
                  <a:lnTo>
                    <a:pt x="12546" y="99902"/>
                  </a:lnTo>
                  <a:lnTo>
                    <a:pt x="12342" y="100371"/>
                  </a:lnTo>
                  <a:lnTo>
                    <a:pt x="12103" y="100839"/>
                  </a:lnTo>
                  <a:lnTo>
                    <a:pt x="12120" y="101015"/>
                  </a:lnTo>
                  <a:lnTo>
                    <a:pt x="12171" y="101250"/>
                  </a:lnTo>
                  <a:lnTo>
                    <a:pt x="12240" y="101425"/>
                  </a:lnTo>
                  <a:lnTo>
                    <a:pt x="12342" y="101542"/>
                  </a:lnTo>
                  <a:lnTo>
                    <a:pt x="12529" y="101835"/>
                  </a:lnTo>
                  <a:lnTo>
                    <a:pt x="12665" y="101953"/>
                  </a:lnTo>
                  <a:lnTo>
                    <a:pt x="12614" y="102480"/>
                  </a:lnTo>
                  <a:lnTo>
                    <a:pt x="12563" y="102890"/>
                  </a:lnTo>
                  <a:lnTo>
                    <a:pt x="12495" y="103300"/>
                  </a:lnTo>
                  <a:lnTo>
                    <a:pt x="12393" y="103652"/>
                  </a:lnTo>
                  <a:lnTo>
                    <a:pt x="12291" y="103945"/>
                  </a:lnTo>
                  <a:lnTo>
                    <a:pt x="12171" y="104238"/>
                  </a:lnTo>
                  <a:lnTo>
                    <a:pt x="12035" y="104589"/>
                  </a:lnTo>
                  <a:lnTo>
                    <a:pt x="11882" y="104882"/>
                  </a:lnTo>
                  <a:lnTo>
                    <a:pt x="11848" y="105234"/>
                  </a:lnTo>
                  <a:lnTo>
                    <a:pt x="11882" y="105527"/>
                  </a:lnTo>
                  <a:lnTo>
                    <a:pt x="11916" y="105820"/>
                  </a:lnTo>
                  <a:lnTo>
                    <a:pt x="11950" y="105996"/>
                  </a:lnTo>
                  <a:lnTo>
                    <a:pt x="12018" y="106171"/>
                  </a:lnTo>
                  <a:lnTo>
                    <a:pt x="12103" y="106347"/>
                  </a:lnTo>
                  <a:lnTo>
                    <a:pt x="12188" y="106464"/>
                  </a:lnTo>
                  <a:lnTo>
                    <a:pt x="12291" y="106582"/>
                  </a:lnTo>
                  <a:lnTo>
                    <a:pt x="12495" y="106816"/>
                  </a:lnTo>
                  <a:lnTo>
                    <a:pt x="12716" y="107109"/>
                  </a:lnTo>
                  <a:lnTo>
                    <a:pt x="12835" y="107285"/>
                  </a:lnTo>
                  <a:lnTo>
                    <a:pt x="12920" y="107519"/>
                  </a:lnTo>
                  <a:lnTo>
                    <a:pt x="13040" y="107812"/>
                  </a:lnTo>
                  <a:lnTo>
                    <a:pt x="13125" y="108105"/>
                  </a:lnTo>
                  <a:lnTo>
                    <a:pt x="13295" y="108632"/>
                  </a:lnTo>
                  <a:lnTo>
                    <a:pt x="13516" y="109042"/>
                  </a:lnTo>
                  <a:lnTo>
                    <a:pt x="13738" y="109453"/>
                  </a:lnTo>
                  <a:lnTo>
                    <a:pt x="14010" y="109863"/>
                  </a:lnTo>
                  <a:lnTo>
                    <a:pt x="14572" y="110566"/>
                  </a:lnTo>
                  <a:lnTo>
                    <a:pt x="15151" y="111386"/>
                  </a:lnTo>
                  <a:lnTo>
                    <a:pt x="15270" y="111386"/>
                  </a:lnTo>
                  <a:lnTo>
                    <a:pt x="16172" y="112441"/>
                  </a:lnTo>
                  <a:lnTo>
                    <a:pt x="16955" y="113144"/>
                  </a:lnTo>
                  <a:lnTo>
                    <a:pt x="17432" y="112441"/>
                  </a:lnTo>
                  <a:lnTo>
                    <a:pt x="18215" y="113496"/>
                  </a:lnTo>
                  <a:lnTo>
                    <a:pt x="18657" y="114609"/>
                  </a:lnTo>
                  <a:lnTo>
                    <a:pt x="19338" y="114257"/>
                  </a:lnTo>
                  <a:lnTo>
                    <a:pt x="20019" y="114960"/>
                  </a:lnTo>
                  <a:lnTo>
                    <a:pt x="20479" y="116015"/>
                  </a:lnTo>
                  <a:lnTo>
                    <a:pt x="21262" y="117480"/>
                  </a:lnTo>
                  <a:lnTo>
                    <a:pt x="21824" y="118945"/>
                  </a:lnTo>
                  <a:lnTo>
                    <a:pt x="22403" y="120000"/>
                  </a:lnTo>
                  <a:lnTo>
                    <a:pt x="22845" y="117832"/>
                  </a:lnTo>
                  <a:lnTo>
                    <a:pt x="23067" y="117832"/>
                  </a:lnTo>
                  <a:lnTo>
                    <a:pt x="22981" y="117714"/>
                  </a:lnTo>
                  <a:lnTo>
                    <a:pt x="22896" y="117539"/>
                  </a:lnTo>
                  <a:lnTo>
                    <a:pt x="22828" y="117246"/>
                  </a:lnTo>
                  <a:lnTo>
                    <a:pt x="22760" y="117070"/>
                  </a:lnTo>
                  <a:lnTo>
                    <a:pt x="22692" y="116835"/>
                  </a:lnTo>
                  <a:lnTo>
                    <a:pt x="22658" y="116542"/>
                  </a:lnTo>
                  <a:lnTo>
                    <a:pt x="22624" y="116308"/>
                  </a:lnTo>
                  <a:lnTo>
                    <a:pt x="22624" y="116015"/>
                  </a:lnTo>
                  <a:lnTo>
                    <a:pt x="22437" y="115546"/>
                  </a:lnTo>
                  <a:lnTo>
                    <a:pt x="22062" y="114375"/>
                  </a:lnTo>
                  <a:lnTo>
                    <a:pt x="21841" y="113730"/>
                  </a:lnTo>
                  <a:lnTo>
                    <a:pt x="21671" y="113144"/>
                  </a:lnTo>
                  <a:lnTo>
                    <a:pt x="21534" y="112675"/>
                  </a:lnTo>
                  <a:lnTo>
                    <a:pt x="21483" y="112441"/>
                  </a:lnTo>
                  <a:lnTo>
                    <a:pt x="21364" y="110566"/>
                  </a:lnTo>
                  <a:lnTo>
                    <a:pt x="21364" y="109511"/>
                  </a:lnTo>
                  <a:lnTo>
                    <a:pt x="21194" y="109511"/>
                  </a:lnTo>
                  <a:lnTo>
                    <a:pt x="21058" y="109335"/>
                  </a:lnTo>
                  <a:lnTo>
                    <a:pt x="20922" y="109101"/>
                  </a:lnTo>
                  <a:lnTo>
                    <a:pt x="20802" y="108808"/>
                  </a:lnTo>
                  <a:lnTo>
                    <a:pt x="20717" y="108457"/>
                  </a:lnTo>
                  <a:lnTo>
                    <a:pt x="20632" y="108046"/>
                  </a:lnTo>
                  <a:lnTo>
                    <a:pt x="20598" y="107519"/>
                  </a:lnTo>
                  <a:lnTo>
                    <a:pt x="20581" y="106992"/>
                  </a:lnTo>
                  <a:lnTo>
                    <a:pt x="20598" y="106699"/>
                  </a:lnTo>
                  <a:lnTo>
                    <a:pt x="20632" y="106289"/>
                  </a:lnTo>
                  <a:lnTo>
                    <a:pt x="20700" y="105878"/>
                  </a:lnTo>
                  <a:lnTo>
                    <a:pt x="20768" y="105410"/>
                  </a:lnTo>
                  <a:lnTo>
                    <a:pt x="20922" y="104648"/>
                  </a:lnTo>
                  <a:lnTo>
                    <a:pt x="21041" y="104121"/>
                  </a:lnTo>
                  <a:lnTo>
                    <a:pt x="21347" y="103535"/>
                  </a:lnTo>
                  <a:lnTo>
                    <a:pt x="21654" y="103007"/>
                  </a:lnTo>
                  <a:lnTo>
                    <a:pt x="21909" y="102480"/>
                  </a:lnTo>
                  <a:lnTo>
                    <a:pt x="22181" y="101953"/>
                  </a:lnTo>
                  <a:lnTo>
                    <a:pt x="22284" y="101250"/>
                  </a:lnTo>
                  <a:lnTo>
                    <a:pt x="21824" y="100839"/>
                  </a:lnTo>
                  <a:lnTo>
                    <a:pt x="22284" y="99785"/>
                  </a:lnTo>
                  <a:lnTo>
                    <a:pt x="21824" y="98378"/>
                  </a:lnTo>
                  <a:lnTo>
                    <a:pt x="21364" y="96914"/>
                  </a:lnTo>
                  <a:lnTo>
                    <a:pt x="20700" y="96914"/>
                  </a:lnTo>
                  <a:lnTo>
                    <a:pt x="20479" y="95449"/>
                  </a:lnTo>
                  <a:lnTo>
                    <a:pt x="20139" y="94746"/>
                  </a:lnTo>
                  <a:lnTo>
                    <a:pt x="20019" y="92929"/>
                  </a:lnTo>
                  <a:lnTo>
                    <a:pt x="20019" y="90761"/>
                  </a:lnTo>
                  <a:lnTo>
                    <a:pt x="20241" y="89296"/>
                  </a:lnTo>
                  <a:lnTo>
                    <a:pt x="20360" y="87832"/>
                  </a:lnTo>
                  <a:lnTo>
                    <a:pt x="20922" y="88945"/>
                  </a:lnTo>
                  <a:lnTo>
                    <a:pt x="21483" y="89648"/>
                  </a:lnTo>
                  <a:lnTo>
                    <a:pt x="21824" y="89296"/>
                  </a:lnTo>
                  <a:lnTo>
                    <a:pt x="21364" y="87480"/>
                  </a:lnTo>
                  <a:lnTo>
                    <a:pt x="21943" y="86425"/>
                  </a:lnTo>
                  <a:lnTo>
                    <a:pt x="22505" y="84609"/>
                  </a:lnTo>
                  <a:lnTo>
                    <a:pt x="23067" y="84257"/>
                  </a:lnTo>
                  <a:lnTo>
                    <a:pt x="23748" y="84257"/>
                  </a:lnTo>
                  <a:lnTo>
                    <a:pt x="24207" y="83554"/>
                  </a:lnTo>
                  <a:lnTo>
                    <a:pt x="24990" y="84257"/>
                  </a:lnTo>
                  <a:lnTo>
                    <a:pt x="25773" y="85371"/>
                  </a:lnTo>
                  <a:lnTo>
                    <a:pt x="26471" y="87480"/>
                  </a:lnTo>
                  <a:lnTo>
                    <a:pt x="27254" y="87128"/>
                  </a:lnTo>
                  <a:lnTo>
                    <a:pt x="27935" y="86074"/>
                  </a:lnTo>
                  <a:lnTo>
                    <a:pt x="28497" y="86074"/>
                  </a:lnTo>
                  <a:lnTo>
                    <a:pt x="29178" y="85722"/>
                  </a:lnTo>
                  <a:lnTo>
                    <a:pt x="29859" y="86777"/>
                  </a:lnTo>
                  <a:lnTo>
                    <a:pt x="30642" y="87480"/>
                  </a:lnTo>
                  <a:lnTo>
                    <a:pt x="31442" y="87128"/>
                  </a:lnTo>
                  <a:lnTo>
                    <a:pt x="32225" y="86074"/>
                  </a:lnTo>
                  <a:lnTo>
                    <a:pt x="32225" y="84609"/>
                  </a:lnTo>
                  <a:lnTo>
                    <a:pt x="31664" y="84257"/>
                  </a:lnTo>
                  <a:lnTo>
                    <a:pt x="31000" y="83554"/>
                  </a:lnTo>
                  <a:lnTo>
                    <a:pt x="30523" y="82851"/>
                  </a:lnTo>
                  <a:lnTo>
                    <a:pt x="31221" y="82089"/>
                  </a:lnTo>
                  <a:lnTo>
                    <a:pt x="31102" y="79921"/>
                  </a:lnTo>
                  <a:lnTo>
                    <a:pt x="32004" y="79570"/>
                  </a:lnTo>
                  <a:lnTo>
                    <a:pt x="30880" y="76699"/>
                  </a:lnTo>
                  <a:lnTo>
                    <a:pt x="32685" y="75644"/>
                  </a:lnTo>
                  <a:lnTo>
                    <a:pt x="34149" y="75234"/>
                  </a:lnTo>
                  <a:lnTo>
                    <a:pt x="34387" y="73769"/>
                  </a:lnTo>
                  <a:lnTo>
                    <a:pt x="35409" y="73417"/>
                  </a:lnTo>
                  <a:lnTo>
                    <a:pt x="36413" y="72714"/>
                  </a:lnTo>
                  <a:lnTo>
                    <a:pt x="36754" y="71250"/>
                  </a:lnTo>
                  <a:lnTo>
                    <a:pt x="37894" y="72011"/>
                  </a:lnTo>
                  <a:lnTo>
                    <a:pt x="38558" y="71601"/>
                  </a:lnTo>
                  <a:lnTo>
                    <a:pt x="39018" y="72714"/>
                  </a:lnTo>
                  <a:lnTo>
                    <a:pt x="39120" y="75644"/>
                  </a:lnTo>
                  <a:lnTo>
                    <a:pt x="39818" y="75644"/>
                  </a:lnTo>
                  <a:lnTo>
                    <a:pt x="40039" y="74824"/>
                  </a:lnTo>
                  <a:lnTo>
                    <a:pt x="40380" y="75644"/>
                  </a:lnTo>
                  <a:lnTo>
                    <a:pt x="41044" y="75996"/>
                  </a:lnTo>
                  <a:lnTo>
                    <a:pt x="41384" y="75996"/>
                  </a:lnTo>
                  <a:lnTo>
                    <a:pt x="41384" y="78105"/>
                  </a:lnTo>
                  <a:lnTo>
                    <a:pt x="42082" y="77753"/>
                  </a:lnTo>
                  <a:lnTo>
                    <a:pt x="42746" y="76699"/>
                  </a:lnTo>
                  <a:lnTo>
                    <a:pt x="43427" y="74824"/>
                  </a:lnTo>
                  <a:lnTo>
                    <a:pt x="43870" y="74121"/>
                  </a:lnTo>
                  <a:lnTo>
                    <a:pt x="43870" y="75996"/>
                  </a:lnTo>
                  <a:lnTo>
                    <a:pt x="44568" y="77050"/>
                  </a:lnTo>
                  <a:lnTo>
                    <a:pt x="45351" y="78105"/>
                  </a:lnTo>
                  <a:lnTo>
                    <a:pt x="46032" y="80625"/>
                  </a:lnTo>
                  <a:lnTo>
                    <a:pt x="46934" y="83203"/>
                  </a:lnTo>
                  <a:lnTo>
                    <a:pt x="47717" y="85371"/>
                  </a:lnTo>
                  <a:lnTo>
                    <a:pt x="48057" y="87128"/>
                  </a:lnTo>
                  <a:lnTo>
                    <a:pt x="48279" y="85371"/>
                  </a:lnTo>
                  <a:lnTo>
                    <a:pt x="48755" y="85019"/>
                  </a:lnTo>
                  <a:lnTo>
                    <a:pt x="49096" y="86425"/>
                  </a:lnTo>
                  <a:lnTo>
                    <a:pt x="49760" y="87128"/>
                  </a:lnTo>
                  <a:lnTo>
                    <a:pt x="50543" y="86777"/>
                  </a:lnTo>
                  <a:lnTo>
                    <a:pt x="51020" y="86074"/>
                  </a:lnTo>
                  <a:lnTo>
                    <a:pt x="51683" y="87832"/>
                  </a:lnTo>
                  <a:lnTo>
                    <a:pt x="52467" y="89296"/>
                  </a:lnTo>
                  <a:lnTo>
                    <a:pt x="53164" y="90761"/>
                  </a:lnTo>
                  <a:lnTo>
                    <a:pt x="54067" y="91113"/>
                  </a:lnTo>
                  <a:lnTo>
                    <a:pt x="54169" y="91523"/>
                  </a:lnTo>
                  <a:lnTo>
                    <a:pt x="54237" y="91406"/>
                  </a:lnTo>
                  <a:lnTo>
                    <a:pt x="54288" y="91230"/>
                  </a:lnTo>
                  <a:lnTo>
                    <a:pt x="54356" y="91171"/>
                  </a:lnTo>
                  <a:lnTo>
                    <a:pt x="54441" y="91113"/>
                  </a:lnTo>
                  <a:lnTo>
                    <a:pt x="54663" y="91113"/>
                  </a:lnTo>
                  <a:lnTo>
                    <a:pt x="54952" y="91113"/>
                  </a:lnTo>
                  <a:lnTo>
                    <a:pt x="55054" y="91054"/>
                  </a:lnTo>
                  <a:lnTo>
                    <a:pt x="55139" y="90937"/>
                  </a:lnTo>
                  <a:lnTo>
                    <a:pt x="55258" y="90761"/>
                  </a:lnTo>
                  <a:lnTo>
                    <a:pt x="55344" y="90585"/>
                  </a:lnTo>
                  <a:lnTo>
                    <a:pt x="55514" y="90175"/>
                  </a:lnTo>
                  <a:lnTo>
                    <a:pt x="55650" y="90058"/>
                  </a:lnTo>
                  <a:lnTo>
                    <a:pt x="55803" y="90000"/>
                  </a:lnTo>
                  <a:lnTo>
                    <a:pt x="55973" y="89882"/>
                  </a:lnTo>
                  <a:lnTo>
                    <a:pt x="56110" y="89707"/>
                  </a:lnTo>
                  <a:lnTo>
                    <a:pt x="56246" y="89472"/>
                  </a:lnTo>
                  <a:lnTo>
                    <a:pt x="56518" y="88886"/>
                  </a:lnTo>
                  <a:lnTo>
                    <a:pt x="56774" y="88242"/>
                  </a:lnTo>
                  <a:lnTo>
                    <a:pt x="57029" y="87539"/>
                  </a:lnTo>
                  <a:lnTo>
                    <a:pt x="57301" y="87011"/>
                  </a:lnTo>
                  <a:lnTo>
                    <a:pt x="57437" y="86777"/>
                  </a:lnTo>
                  <a:lnTo>
                    <a:pt x="57591" y="86601"/>
                  </a:lnTo>
                  <a:lnTo>
                    <a:pt x="57744" y="86484"/>
                  </a:lnTo>
                  <a:lnTo>
                    <a:pt x="57914" y="86425"/>
                  </a:lnTo>
                  <a:lnTo>
                    <a:pt x="58101" y="86484"/>
                  </a:lnTo>
                  <a:lnTo>
                    <a:pt x="58272" y="86542"/>
                  </a:lnTo>
                  <a:lnTo>
                    <a:pt x="58425" y="86660"/>
                  </a:lnTo>
                  <a:lnTo>
                    <a:pt x="58544" y="86777"/>
                  </a:lnTo>
                  <a:lnTo>
                    <a:pt x="58680" y="86894"/>
                  </a:lnTo>
                  <a:lnTo>
                    <a:pt x="58782" y="87011"/>
                  </a:lnTo>
                  <a:lnTo>
                    <a:pt x="58918" y="87128"/>
                  </a:lnTo>
                  <a:lnTo>
                    <a:pt x="59038" y="87128"/>
                  </a:lnTo>
                  <a:lnTo>
                    <a:pt x="59480" y="86425"/>
                  </a:lnTo>
                  <a:lnTo>
                    <a:pt x="59702" y="86425"/>
                  </a:lnTo>
                  <a:lnTo>
                    <a:pt x="59957" y="86425"/>
                  </a:lnTo>
                  <a:lnTo>
                    <a:pt x="59957" y="86894"/>
                  </a:lnTo>
                  <a:lnTo>
                    <a:pt x="59991" y="87304"/>
                  </a:lnTo>
                  <a:lnTo>
                    <a:pt x="60025" y="87656"/>
                  </a:lnTo>
                  <a:lnTo>
                    <a:pt x="60059" y="87949"/>
                  </a:lnTo>
                  <a:lnTo>
                    <a:pt x="60178" y="88476"/>
                  </a:lnTo>
                  <a:lnTo>
                    <a:pt x="60280" y="88945"/>
                  </a:lnTo>
                  <a:lnTo>
                    <a:pt x="63328" y="88945"/>
                  </a:lnTo>
                  <a:lnTo>
                    <a:pt x="63345" y="88476"/>
                  </a:lnTo>
                  <a:lnTo>
                    <a:pt x="63328" y="87949"/>
                  </a:lnTo>
                  <a:lnTo>
                    <a:pt x="63294" y="87539"/>
                  </a:lnTo>
                  <a:lnTo>
                    <a:pt x="63260" y="87187"/>
                  </a:lnTo>
                  <a:lnTo>
                    <a:pt x="63208" y="86835"/>
                  </a:lnTo>
                  <a:lnTo>
                    <a:pt x="63123" y="86542"/>
                  </a:lnTo>
                  <a:lnTo>
                    <a:pt x="63055" y="86250"/>
                  </a:lnTo>
                  <a:lnTo>
                    <a:pt x="62970" y="85957"/>
                  </a:lnTo>
                  <a:lnTo>
                    <a:pt x="62834" y="85488"/>
                  </a:lnTo>
                  <a:lnTo>
                    <a:pt x="62681" y="84902"/>
                  </a:lnTo>
                  <a:lnTo>
                    <a:pt x="62630" y="84550"/>
                  </a:lnTo>
                  <a:lnTo>
                    <a:pt x="62579" y="84257"/>
                  </a:lnTo>
                  <a:lnTo>
                    <a:pt x="62545" y="83906"/>
                  </a:lnTo>
                  <a:lnTo>
                    <a:pt x="62545" y="83554"/>
                  </a:lnTo>
                  <a:lnTo>
                    <a:pt x="62545" y="83085"/>
                  </a:lnTo>
                  <a:lnTo>
                    <a:pt x="62545" y="82675"/>
                  </a:lnTo>
                  <a:lnTo>
                    <a:pt x="62545" y="82265"/>
                  </a:lnTo>
                  <a:lnTo>
                    <a:pt x="62545" y="81738"/>
                  </a:lnTo>
                  <a:lnTo>
                    <a:pt x="62766" y="81328"/>
                  </a:lnTo>
                  <a:lnTo>
                    <a:pt x="66051" y="83554"/>
                  </a:lnTo>
                  <a:lnTo>
                    <a:pt x="66102" y="84199"/>
                  </a:lnTo>
                  <a:lnTo>
                    <a:pt x="66154" y="84726"/>
                  </a:lnTo>
                  <a:lnTo>
                    <a:pt x="66222" y="85312"/>
                  </a:lnTo>
                  <a:lnTo>
                    <a:pt x="66307" y="85781"/>
                  </a:lnTo>
                  <a:lnTo>
                    <a:pt x="66392" y="86250"/>
                  </a:lnTo>
                  <a:lnTo>
                    <a:pt x="66494" y="86601"/>
                  </a:lnTo>
                  <a:lnTo>
                    <a:pt x="66630" y="86953"/>
                  </a:lnTo>
                  <a:lnTo>
                    <a:pt x="66732" y="87246"/>
                  </a:lnTo>
                  <a:lnTo>
                    <a:pt x="66886" y="87480"/>
                  </a:lnTo>
                  <a:lnTo>
                    <a:pt x="67039" y="87656"/>
                  </a:lnTo>
                  <a:lnTo>
                    <a:pt x="67209" y="87832"/>
                  </a:lnTo>
                  <a:lnTo>
                    <a:pt x="67362" y="88007"/>
                  </a:lnTo>
                  <a:lnTo>
                    <a:pt x="67550" y="88125"/>
                  </a:lnTo>
                  <a:lnTo>
                    <a:pt x="67771" y="88183"/>
                  </a:lnTo>
                  <a:lnTo>
                    <a:pt x="67975" y="88242"/>
                  </a:lnTo>
                  <a:lnTo>
                    <a:pt x="68196" y="88242"/>
                  </a:lnTo>
                  <a:lnTo>
                    <a:pt x="68401" y="88242"/>
                  </a:lnTo>
                  <a:lnTo>
                    <a:pt x="68588" y="88007"/>
                  </a:lnTo>
                  <a:lnTo>
                    <a:pt x="68758" y="87890"/>
                  </a:lnTo>
                  <a:lnTo>
                    <a:pt x="68945" y="87656"/>
                  </a:lnTo>
                  <a:lnTo>
                    <a:pt x="69116" y="87480"/>
                  </a:lnTo>
                  <a:lnTo>
                    <a:pt x="69269" y="87304"/>
                  </a:lnTo>
                  <a:lnTo>
                    <a:pt x="69456" y="87187"/>
                  </a:lnTo>
                  <a:lnTo>
                    <a:pt x="69677" y="87128"/>
                  </a:lnTo>
                  <a:lnTo>
                    <a:pt x="69933" y="87187"/>
                  </a:lnTo>
                  <a:lnTo>
                    <a:pt x="70188" y="87304"/>
                  </a:lnTo>
                  <a:lnTo>
                    <a:pt x="70409" y="87421"/>
                  </a:lnTo>
                  <a:lnTo>
                    <a:pt x="70648" y="87656"/>
                  </a:lnTo>
                  <a:lnTo>
                    <a:pt x="70852" y="87890"/>
                  </a:lnTo>
                  <a:lnTo>
                    <a:pt x="71039" y="88242"/>
                  </a:lnTo>
                  <a:lnTo>
                    <a:pt x="71227" y="88535"/>
                  </a:lnTo>
                  <a:lnTo>
                    <a:pt x="71414" y="88886"/>
                  </a:lnTo>
                  <a:lnTo>
                    <a:pt x="71737" y="89531"/>
                  </a:lnTo>
                  <a:lnTo>
                    <a:pt x="72061" y="90175"/>
                  </a:lnTo>
                  <a:lnTo>
                    <a:pt x="72231" y="90468"/>
                  </a:lnTo>
                  <a:lnTo>
                    <a:pt x="72401" y="90703"/>
                  </a:lnTo>
                  <a:lnTo>
                    <a:pt x="72554" y="90937"/>
                  </a:lnTo>
                  <a:lnTo>
                    <a:pt x="72725" y="91113"/>
                  </a:lnTo>
                  <a:lnTo>
                    <a:pt x="73304" y="91113"/>
                  </a:lnTo>
                  <a:lnTo>
                    <a:pt x="73780" y="91113"/>
                  </a:lnTo>
                  <a:lnTo>
                    <a:pt x="74189" y="91113"/>
                  </a:lnTo>
                  <a:lnTo>
                    <a:pt x="74529" y="91113"/>
                  </a:lnTo>
                  <a:lnTo>
                    <a:pt x="74836" y="91113"/>
                  </a:lnTo>
                  <a:lnTo>
                    <a:pt x="75108" y="91113"/>
                  </a:lnTo>
                  <a:lnTo>
                    <a:pt x="75363" y="91113"/>
                  </a:lnTo>
                  <a:lnTo>
                    <a:pt x="75670" y="91113"/>
                  </a:lnTo>
                  <a:lnTo>
                    <a:pt x="75840" y="91054"/>
                  </a:lnTo>
                  <a:lnTo>
                    <a:pt x="75993" y="90996"/>
                  </a:lnTo>
                  <a:lnTo>
                    <a:pt x="76095" y="90820"/>
                  </a:lnTo>
                  <a:lnTo>
                    <a:pt x="76198" y="90644"/>
                  </a:lnTo>
                  <a:lnTo>
                    <a:pt x="76266" y="90468"/>
                  </a:lnTo>
                  <a:lnTo>
                    <a:pt x="76351" y="90175"/>
                  </a:lnTo>
                  <a:lnTo>
                    <a:pt x="76402" y="89941"/>
                  </a:lnTo>
                  <a:lnTo>
                    <a:pt x="76436" y="89648"/>
                  </a:lnTo>
                  <a:lnTo>
                    <a:pt x="76521" y="89179"/>
                  </a:lnTo>
                  <a:lnTo>
                    <a:pt x="76657" y="88710"/>
                  </a:lnTo>
                  <a:lnTo>
                    <a:pt x="76759" y="88535"/>
                  </a:lnTo>
                  <a:lnTo>
                    <a:pt x="76844" y="88359"/>
                  </a:lnTo>
                  <a:lnTo>
                    <a:pt x="76981" y="88300"/>
                  </a:lnTo>
                  <a:lnTo>
                    <a:pt x="77134" y="88242"/>
                  </a:lnTo>
                  <a:lnTo>
                    <a:pt x="77525" y="88300"/>
                  </a:lnTo>
                  <a:lnTo>
                    <a:pt x="77917" y="88417"/>
                  </a:lnTo>
                  <a:lnTo>
                    <a:pt x="78291" y="88593"/>
                  </a:lnTo>
                  <a:lnTo>
                    <a:pt x="78649" y="88769"/>
                  </a:lnTo>
                  <a:lnTo>
                    <a:pt x="79177" y="89179"/>
                  </a:lnTo>
                  <a:lnTo>
                    <a:pt x="79381" y="89296"/>
                  </a:lnTo>
                  <a:lnTo>
                    <a:pt x="79636" y="89296"/>
                  </a:lnTo>
                  <a:lnTo>
                    <a:pt x="79841" y="89296"/>
                  </a:lnTo>
                  <a:lnTo>
                    <a:pt x="80011" y="89296"/>
                  </a:lnTo>
                  <a:lnTo>
                    <a:pt x="80198" y="89296"/>
                  </a:lnTo>
                  <a:lnTo>
                    <a:pt x="80317" y="89296"/>
                  </a:lnTo>
                  <a:lnTo>
                    <a:pt x="80470" y="89121"/>
                  </a:lnTo>
                  <a:lnTo>
                    <a:pt x="80641" y="88945"/>
                  </a:lnTo>
                  <a:lnTo>
                    <a:pt x="80794" y="88652"/>
                  </a:lnTo>
                  <a:lnTo>
                    <a:pt x="80947" y="88359"/>
                  </a:lnTo>
                  <a:lnTo>
                    <a:pt x="81083" y="87949"/>
                  </a:lnTo>
                  <a:lnTo>
                    <a:pt x="81220" y="87539"/>
                  </a:lnTo>
                  <a:lnTo>
                    <a:pt x="81322" y="87128"/>
                  </a:lnTo>
                  <a:lnTo>
                    <a:pt x="81220" y="86953"/>
                  </a:lnTo>
                  <a:lnTo>
                    <a:pt x="81134" y="86777"/>
                  </a:lnTo>
                  <a:lnTo>
                    <a:pt x="81032" y="86484"/>
                  </a:lnTo>
                  <a:lnTo>
                    <a:pt x="80964" y="86191"/>
                  </a:lnTo>
                  <a:lnTo>
                    <a:pt x="80862" y="85839"/>
                  </a:lnTo>
                  <a:lnTo>
                    <a:pt x="80811" y="85429"/>
                  </a:lnTo>
                  <a:lnTo>
                    <a:pt x="80777" y="85078"/>
                  </a:lnTo>
                  <a:lnTo>
                    <a:pt x="80760" y="84609"/>
                  </a:lnTo>
                  <a:lnTo>
                    <a:pt x="80777" y="84082"/>
                  </a:lnTo>
                  <a:lnTo>
                    <a:pt x="80811" y="83671"/>
                  </a:lnTo>
                  <a:lnTo>
                    <a:pt x="80862" y="83320"/>
                  </a:lnTo>
                  <a:lnTo>
                    <a:pt x="80930" y="83027"/>
                  </a:lnTo>
                  <a:lnTo>
                    <a:pt x="80981" y="82675"/>
                  </a:lnTo>
                  <a:lnTo>
                    <a:pt x="81032" y="82324"/>
                  </a:lnTo>
                  <a:lnTo>
                    <a:pt x="81066" y="81914"/>
                  </a:lnTo>
                  <a:lnTo>
                    <a:pt x="81083" y="81328"/>
                  </a:lnTo>
                  <a:lnTo>
                    <a:pt x="81083" y="80976"/>
                  </a:lnTo>
                  <a:lnTo>
                    <a:pt x="81049" y="80683"/>
                  </a:lnTo>
                  <a:lnTo>
                    <a:pt x="81015" y="80390"/>
                  </a:lnTo>
                  <a:lnTo>
                    <a:pt x="80964" y="80214"/>
                  </a:lnTo>
                  <a:lnTo>
                    <a:pt x="80811" y="79863"/>
                  </a:lnTo>
                  <a:lnTo>
                    <a:pt x="80641" y="79628"/>
                  </a:lnTo>
                  <a:lnTo>
                    <a:pt x="80470" y="79394"/>
                  </a:lnTo>
                  <a:lnTo>
                    <a:pt x="80317" y="79101"/>
                  </a:lnTo>
                  <a:lnTo>
                    <a:pt x="80266" y="78925"/>
                  </a:lnTo>
                  <a:lnTo>
                    <a:pt x="80232" y="78691"/>
                  </a:lnTo>
                  <a:lnTo>
                    <a:pt x="80198" y="78457"/>
                  </a:lnTo>
                  <a:lnTo>
                    <a:pt x="80198" y="78105"/>
                  </a:lnTo>
                  <a:lnTo>
                    <a:pt x="80198" y="77578"/>
                  </a:lnTo>
                  <a:lnTo>
                    <a:pt x="80198" y="77050"/>
                  </a:lnTo>
                  <a:lnTo>
                    <a:pt x="82224" y="75996"/>
                  </a:lnTo>
                  <a:lnTo>
                    <a:pt x="82888" y="76582"/>
                  </a:lnTo>
                  <a:lnTo>
                    <a:pt x="83382" y="77050"/>
                  </a:lnTo>
                  <a:lnTo>
                    <a:pt x="83892" y="77460"/>
                  </a:lnTo>
                  <a:lnTo>
                    <a:pt x="84488" y="78105"/>
                  </a:lnTo>
                  <a:lnTo>
                    <a:pt x="84675" y="78398"/>
                  </a:lnTo>
                  <a:lnTo>
                    <a:pt x="84863" y="78691"/>
                  </a:lnTo>
                  <a:lnTo>
                    <a:pt x="85033" y="79042"/>
                  </a:lnTo>
                  <a:lnTo>
                    <a:pt x="85203" y="79453"/>
                  </a:lnTo>
                  <a:lnTo>
                    <a:pt x="85475" y="80332"/>
                  </a:lnTo>
                  <a:lnTo>
                    <a:pt x="85765" y="81210"/>
                  </a:lnTo>
                  <a:lnTo>
                    <a:pt x="85901" y="81738"/>
                  </a:lnTo>
                  <a:lnTo>
                    <a:pt x="86037" y="82148"/>
                  </a:lnTo>
                  <a:lnTo>
                    <a:pt x="86190" y="82500"/>
                  </a:lnTo>
                  <a:lnTo>
                    <a:pt x="86361" y="82851"/>
                  </a:lnTo>
                  <a:lnTo>
                    <a:pt x="86548" y="83144"/>
                  </a:lnTo>
                  <a:lnTo>
                    <a:pt x="86735" y="83378"/>
                  </a:lnTo>
                  <a:lnTo>
                    <a:pt x="86957" y="83496"/>
                  </a:lnTo>
                  <a:lnTo>
                    <a:pt x="87195" y="83554"/>
                  </a:lnTo>
                  <a:lnTo>
                    <a:pt x="87280" y="84257"/>
                  </a:lnTo>
                  <a:lnTo>
                    <a:pt x="87365" y="84902"/>
                  </a:lnTo>
                  <a:lnTo>
                    <a:pt x="87484" y="85488"/>
                  </a:lnTo>
                  <a:lnTo>
                    <a:pt x="87637" y="86015"/>
                  </a:lnTo>
                  <a:lnTo>
                    <a:pt x="87774" y="86484"/>
                  </a:lnTo>
                  <a:lnTo>
                    <a:pt x="87944" y="86953"/>
                  </a:lnTo>
                  <a:lnTo>
                    <a:pt x="88114" y="87304"/>
                  </a:lnTo>
                  <a:lnTo>
                    <a:pt x="88318" y="87656"/>
                  </a:lnTo>
                  <a:lnTo>
                    <a:pt x="88506" y="88007"/>
                  </a:lnTo>
                  <a:lnTo>
                    <a:pt x="88710" y="88359"/>
                  </a:lnTo>
                  <a:lnTo>
                    <a:pt x="88948" y="88593"/>
                  </a:lnTo>
                  <a:lnTo>
                    <a:pt x="89153" y="88828"/>
                  </a:lnTo>
                  <a:lnTo>
                    <a:pt x="89595" y="89296"/>
                  </a:lnTo>
                  <a:lnTo>
                    <a:pt x="90021" y="89648"/>
                  </a:lnTo>
                  <a:lnTo>
                    <a:pt x="90276" y="90000"/>
                  </a:lnTo>
                  <a:lnTo>
                    <a:pt x="90514" y="90351"/>
                  </a:lnTo>
                  <a:lnTo>
                    <a:pt x="90736" y="90820"/>
                  </a:lnTo>
                  <a:lnTo>
                    <a:pt x="90940" y="91289"/>
                  </a:lnTo>
                  <a:lnTo>
                    <a:pt x="91332" y="92402"/>
                  </a:lnTo>
                  <a:lnTo>
                    <a:pt x="91723" y="93457"/>
                  </a:lnTo>
                  <a:lnTo>
                    <a:pt x="91910" y="93984"/>
                  </a:lnTo>
                  <a:lnTo>
                    <a:pt x="92098" y="94453"/>
                  </a:lnTo>
                  <a:lnTo>
                    <a:pt x="92302" y="94980"/>
                  </a:lnTo>
                  <a:lnTo>
                    <a:pt x="92506" y="95390"/>
                  </a:lnTo>
                  <a:lnTo>
                    <a:pt x="92711" y="95683"/>
                  </a:lnTo>
                  <a:lnTo>
                    <a:pt x="92949" y="95976"/>
                  </a:lnTo>
                  <a:lnTo>
                    <a:pt x="93170" y="96093"/>
                  </a:lnTo>
                  <a:lnTo>
                    <a:pt x="93426" y="96152"/>
                  </a:lnTo>
                  <a:lnTo>
                    <a:pt x="93579" y="96152"/>
                  </a:lnTo>
                  <a:lnTo>
                    <a:pt x="93732" y="96093"/>
                  </a:lnTo>
                  <a:lnTo>
                    <a:pt x="93868" y="95976"/>
                  </a:lnTo>
                  <a:lnTo>
                    <a:pt x="94004" y="95800"/>
                  </a:lnTo>
                  <a:lnTo>
                    <a:pt x="94243" y="95390"/>
                  </a:lnTo>
                  <a:lnTo>
                    <a:pt x="94498" y="94921"/>
                  </a:lnTo>
                  <a:lnTo>
                    <a:pt x="94736" y="94394"/>
                  </a:lnTo>
                  <a:lnTo>
                    <a:pt x="94975" y="94042"/>
                  </a:lnTo>
                  <a:lnTo>
                    <a:pt x="95111" y="93867"/>
                  </a:lnTo>
                  <a:lnTo>
                    <a:pt x="95264" y="93750"/>
                  </a:lnTo>
                  <a:lnTo>
                    <a:pt x="95400" y="93691"/>
                  </a:lnTo>
                  <a:lnTo>
                    <a:pt x="95571" y="93632"/>
                  </a:lnTo>
                  <a:lnTo>
                    <a:pt x="95690" y="93691"/>
                  </a:lnTo>
                  <a:lnTo>
                    <a:pt x="95775" y="93808"/>
                  </a:lnTo>
                  <a:lnTo>
                    <a:pt x="95860" y="93984"/>
                  </a:lnTo>
                  <a:lnTo>
                    <a:pt x="95928" y="94160"/>
                  </a:lnTo>
                  <a:lnTo>
                    <a:pt x="96047" y="94511"/>
                  </a:lnTo>
                  <a:lnTo>
                    <a:pt x="96132" y="94746"/>
                  </a:lnTo>
                  <a:lnTo>
                    <a:pt x="96132" y="95449"/>
                  </a:lnTo>
                  <a:lnTo>
                    <a:pt x="96132" y="95976"/>
                  </a:lnTo>
                  <a:lnTo>
                    <a:pt x="96132" y="96386"/>
                  </a:lnTo>
                  <a:lnTo>
                    <a:pt x="96132" y="96914"/>
                  </a:lnTo>
                  <a:lnTo>
                    <a:pt x="96132" y="97382"/>
                  </a:lnTo>
                  <a:lnTo>
                    <a:pt x="96166" y="97968"/>
                  </a:lnTo>
                  <a:lnTo>
                    <a:pt x="96217" y="98378"/>
                  </a:lnTo>
                  <a:lnTo>
                    <a:pt x="96268" y="98789"/>
                  </a:lnTo>
                  <a:lnTo>
                    <a:pt x="96337" y="99199"/>
                  </a:lnTo>
                  <a:lnTo>
                    <a:pt x="96422" y="99550"/>
                  </a:lnTo>
                  <a:lnTo>
                    <a:pt x="96490" y="99843"/>
                  </a:lnTo>
                  <a:lnTo>
                    <a:pt x="96592" y="100136"/>
                  </a:lnTo>
                  <a:lnTo>
                    <a:pt x="96592" y="104882"/>
                  </a:lnTo>
                  <a:lnTo>
                    <a:pt x="96456" y="104941"/>
                  </a:lnTo>
                  <a:lnTo>
                    <a:pt x="96303" y="105000"/>
                  </a:lnTo>
                  <a:lnTo>
                    <a:pt x="96166" y="105000"/>
                  </a:lnTo>
                  <a:lnTo>
                    <a:pt x="96030" y="105000"/>
                  </a:lnTo>
                  <a:lnTo>
                    <a:pt x="95724" y="104882"/>
                  </a:lnTo>
                  <a:lnTo>
                    <a:pt x="95468" y="104882"/>
                  </a:lnTo>
                  <a:lnTo>
                    <a:pt x="95400" y="104882"/>
                  </a:lnTo>
                  <a:lnTo>
                    <a:pt x="95366" y="105000"/>
                  </a:lnTo>
                  <a:lnTo>
                    <a:pt x="95332" y="105117"/>
                  </a:lnTo>
                  <a:lnTo>
                    <a:pt x="95298" y="105234"/>
                  </a:lnTo>
                  <a:lnTo>
                    <a:pt x="95247" y="105585"/>
                  </a:lnTo>
                  <a:lnTo>
                    <a:pt x="95213" y="105937"/>
                  </a:lnTo>
                  <a:lnTo>
                    <a:pt x="95247" y="106523"/>
                  </a:lnTo>
                  <a:lnTo>
                    <a:pt x="95281" y="107050"/>
                  </a:lnTo>
                  <a:lnTo>
                    <a:pt x="95332" y="107519"/>
                  </a:lnTo>
                  <a:lnTo>
                    <a:pt x="95400" y="108046"/>
                  </a:lnTo>
                  <a:lnTo>
                    <a:pt x="95485" y="108515"/>
                  </a:lnTo>
                  <a:lnTo>
                    <a:pt x="95571" y="108925"/>
                  </a:lnTo>
                  <a:lnTo>
                    <a:pt x="95673" y="109277"/>
                  </a:lnTo>
                  <a:lnTo>
                    <a:pt x="95775" y="109628"/>
                  </a:lnTo>
                  <a:lnTo>
                    <a:pt x="95962" y="110214"/>
                  </a:lnTo>
                  <a:lnTo>
                    <a:pt x="96132" y="110742"/>
                  </a:lnTo>
                  <a:lnTo>
                    <a:pt x="96200" y="111093"/>
                  </a:lnTo>
                  <a:lnTo>
                    <a:pt x="96234" y="111269"/>
                  </a:lnTo>
                  <a:lnTo>
                    <a:pt x="96251" y="111503"/>
                  </a:lnTo>
                  <a:lnTo>
                    <a:pt x="96251" y="111738"/>
                  </a:lnTo>
                  <a:lnTo>
                    <a:pt x="97835" y="112441"/>
                  </a:lnTo>
                  <a:lnTo>
                    <a:pt x="97954" y="112382"/>
                  </a:lnTo>
                  <a:lnTo>
                    <a:pt x="98073" y="112324"/>
                  </a:lnTo>
                  <a:lnTo>
                    <a:pt x="98192" y="112207"/>
                  </a:lnTo>
                  <a:lnTo>
                    <a:pt x="98311" y="112031"/>
                  </a:lnTo>
                  <a:lnTo>
                    <a:pt x="98396" y="111796"/>
                  </a:lnTo>
                  <a:lnTo>
                    <a:pt x="98499" y="111562"/>
                  </a:lnTo>
                  <a:lnTo>
                    <a:pt x="98601" y="111269"/>
                  </a:lnTo>
                  <a:lnTo>
                    <a:pt x="98686" y="110859"/>
                  </a:lnTo>
                  <a:lnTo>
                    <a:pt x="98856" y="110156"/>
                  </a:lnTo>
                  <a:lnTo>
                    <a:pt x="98992" y="109277"/>
                  </a:lnTo>
                  <a:lnTo>
                    <a:pt x="99128" y="108398"/>
                  </a:lnTo>
                  <a:lnTo>
                    <a:pt x="99248" y="107343"/>
                  </a:lnTo>
                  <a:lnTo>
                    <a:pt x="99333" y="106347"/>
                  </a:lnTo>
                  <a:lnTo>
                    <a:pt x="99435" y="105292"/>
                  </a:lnTo>
                  <a:lnTo>
                    <a:pt x="99503" y="104238"/>
                  </a:lnTo>
                  <a:lnTo>
                    <a:pt x="99537" y="103300"/>
                  </a:lnTo>
                  <a:lnTo>
                    <a:pt x="99622" y="101542"/>
                  </a:lnTo>
                  <a:lnTo>
                    <a:pt x="99639" y="100136"/>
                  </a:lnTo>
                  <a:lnTo>
                    <a:pt x="99639" y="99257"/>
                  </a:lnTo>
                  <a:lnTo>
                    <a:pt x="99639" y="98261"/>
                  </a:lnTo>
                  <a:lnTo>
                    <a:pt x="99639" y="97089"/>
                  </a:lnTo>
                  <a:lnTo>
                    <a:pt x="99639" y="95800"/>
                  </a:lnTo>
                  <a:lnTo>
                    <a:pt x="99639" y="95097"/>
                  </a:lnTo>
                  <a:lnTo>
                    <a:pt x="99639" y="94453"/>
                  </a:lnTo>
                  <a:lnTo>
                    <a:pt x="99673" y="94160"/>
                  </a:lnTo>
                  <a:lnTo>
                    <a:pt x="99724" y="93984"/>
                  </a:lnTo>
                  <a:lnTo>
                    <a:pt x="99843" y="93808"/>
                  </a:lnTo>
                  <a:lnTo>
                    <a:pt x="99980" y="93632"/>
                  </a:lnTo>
                  <a:lnTo>
                    <a:pt x="99980" y="91875"/>
                  </a:lnTo>
                  <a:lnTo>
                    <a:pt x="99877" y="91640"/>
                  </a:lnTo>
                  <a:lnTo>
                    <a:pt x="99741" y="91289"/>
                  </a:lnTo>
                  <a:lnTo>
                    <a:pt x="99588" y="90878"/>
                  </a:lnTo>
                  <a:lnTo>
                    <a:pt x="99469" y="90410"/>
                  </a:lnTo>
                  <a:lnTo>
                    <a:pt x="99333" y="89882"/>
                  </a:lnTo>
                  <a:lnTo>
                    <a:pt x="99248" y="89355"/>
                  </a:lnTo>
                  <a:lnTo>
                    <a:pt x="99197" y="89062"/>
                  </a:lnTo>
                  <a:lnTo>
                    <a:pt x="99180" y="88828"/>
                  </a:lnTo>
                  <a:lnTo>
                    <a:pt x="99180" y="88535"/>
                  </a:lnTo>
                  <a:lnTo>
                    <a:pt x="99180" y="88242"/>
                  </a:lnTo>
                  <a:lnTo>
                    <a:pt x="99009" y="87773"/>
                  </a:lnTo>
                  <a:lnTo>
                    <a:pt x="98873" y="87304"/>
                  </a:lnTo>
                  <a:lnTo>
                    <a:pt x="98720" y="86777"/>
                  </a:lnTo>
                  <a:lnTo>
                    <a:pt x="98584" y="86250"/>
                  </a:lnTo>
                  <a:lnTo>
                    <a:pt x="98328" y="85019"/>
                  </a:lnTo>
                  <a:lnTo>
                    <a:pt x="98073" y="83671"/>
                  </a:lnTo>
                  <a:lnTo>
                    <a:pt x="97852" y="82265"/>
                  </a:lnTo>
                  <a:lnTo>
                    <a:pt x="97630" y="80742"/>
                  </a:lnTo>
                  <a:lnTo>
                    <a:pt x="97392" y="79277"/>
                  </a:lnTo>
                  <a:lnTo>
                    <a:pt x="97154" y="77753"/>
                  </a:lnTo>
                  <a:lnTo>
                    <a:pt x="97035" y="77109"/>
                  </a:lnTo>
                  <a:lnTo>
                    <a:pt x="96898" y="76582"/>
                  </a:lnTo>
                  <a:lnTo>
                    <a:pt x="96762" y="76113"/>
                  </a:lnTo>
                  <a:lnTo>
                    <a:pt x="96592" y="75644"/>
                  </a:lnTo>
                  <a:lnTo>
                    <a:pt x="96422" y="75292"/>
                  </a:lnTo>
                  <a:lnTo>
                    <a:pt x="96217" y="74941"/>
                  </a:lnTo>
                  <a:lnTo>
                    <a:pt x="96013" y="74648"/>
                  </a:lnTo>
                  <a:lnTo>
                    <a:pt x="95809" y="74414"/>
                  </a:lnTo>
                  <a:lnTo>
                    <a:pt x="95332" y="74003"/>
                  </a:lnTo>
                  <a:lnTo>
                    <a:pt x="94821" y="73593"/>
                  </a:lnTo>
                  <a:lnTo>
                    <a:pt x="94311" y="73183"/>
                  </a:lnTo>
                  <a:lnTo>
                    <a:pt x="93766" y="72714"/>
                  </a:lnTo>
                  <a:lnTo>
                    <a:pt x="93681" y="73359"/>
                  </a:lnTo>
                  <a:lnTo>
                    <a:pt x="93630" y="74121"/>
                  </a:lnTo>
                  <a:lnTo>
                    <a:pt x="93596" y="74531"/>
                  </a:lnTo>
                  <a:lnTo>
                    <a:pt x="93562" y="74941"/>
                  </a:lnTo>
                  <a:lnTo>
                    <a:pt x="93494" y="75292"/>
                  </a:lnTo>
                  <a:lnTo>
                    <a:pt x="93426" y="75644"/>
                  </a:lnTo>
                  <a:lnTo>
                    <a:pt x="93340" y="75234"/>
                  </a:lnTo>
                  <a:lnTo>
                    <a:pt x="93221" y="74882"/>
                  </a:lnTo>
                  <a:lnTo>
                    <a:pt x="93102" y="74707"/>
                  </a:lnTo>
                  <a:lnTo>
                    <a:pt x="92983" y="74531"/>
                  </a:lnTo>
                  <a:lnTo>
                    <a:pt x="92711" y="74238"/>
                  </a:lnTo>
                  <a:lnTo>
                    <a:pt x="92455" y="74062"/>
                  </a:lnTo>
                  <a:lnTo>
                    <a:pt x="92319" y="73945"/>
                  </a:lnTo>
                  <a:lnTo>
                    <a:pt x="92217" y="73828"/>
                  </a:lnTo>
                  <a:lnTo>
                    <a:pt x="92115" y="73652"/>
                  </a:lnTo>
                  <a:lnTo>
                    <a:pt x="92030" y="73476"/>
                  </a:lnTo>
                  <a:lnTo>
                    <a:pt x="91944" y="73183"/>
                  </a:lnTo>
                  <a:lnTo>
                    <a:pt x="91893" y="72890"/>
                  </a:lnTo>
                  <a:lnTo>
                    <a:pt x="91859" y="72480"/>
                  </a:lnTo>
                  <a:lnTo>
                    <a:pt x="91842" y="72011"/>
                  </a:lnTo>
                  <a:lnTo>
                    <a:pt x="91553" y="71835"/>
                  </a:lnTo>
                  <a:lnTo>
                    <a:pt x="90923" y="71367"/>
                  </a:lnTo>
                  <a:lnTo>
                    <a:pt x="90600" y="71132"/>
                  </a:lnTo>
                  <a:lnTo>
                    <a:pt x="90310" y="70898"/>
                  </a:lnTo>
                  <a:lnTo>
                    <a:pt x="90106" y="70722"/>
                  </a:lnTo>
                  <a:lnTo>
                    <a:pt x="90021" y="70546"/>
                  </a:lnTo>
                  <a:lnTo>
                    <a:pt x="90038" y="70136"/>
                  </a:lnTo>
                  <a:lnTo>
                    <a:pt x="90106" y="69785"/>
                  </a:lnTo>
                  <a:lnTo>
                    <a:pt x="90191" y="69433"/>
                  </a:lnTo>
                  <a:lnTo>
                    <a:pt x="90293" y="69140"/>
                  </a:lnTo>
                  <a:lnTo>
                    <a:pt x="90549" y="68378"/>
                  </a:lnTo>
                  <a:lnTo>
                    <a:pt x="90804" y="67617"/>
                  </a:lnTo>
                  <a:lnTo>
                    <a:pt x="90753" y="67207"/>
                  </a:lnTo>
                  <a:lnTo>
                    <a:pt x="90719" y="66796"/>
                  </a:lnTo>
                  <a:lnTo>
                    <a:pt x="90702" y="66328"/>
                  </a:lnTo>
                  <a:lnTo>
                    <a:pt x="90719" y="65917"/>
                  </a:lnTo>
                  <a:lnTo>
                    <a:pt x="90753" y="65449"/>
                  </a:lnTo>
                  <a:lnTo>
                    <a:pt x="90804" y="64921"/>
                  </a:lnTo>
                  <a:lnTo>
                    <a:pt x="90889" y="64453"/>
                  </a:lnTo>
                  <a:lnTo>
                    <a:pt x="90957" y="63984"/>
                  </a:lnTo>
                  <a:lnTo>
                    <a:pt x="91332" y="62343"/>
                  </a:lnTo>
                  <a:lnTo>
                    <a:pt x="91621" y="61113"/>
                  </a:lnTo>
                  <a:lnTo>
                    <a:pt x="91621" y="56484"/>
                  </a:lnTo>
                  <a:lnTo>
                    <a:pt x="91723" y="56367"/>
                  </a:lnTo>
                  <a:lnTo>
                    <a:pt x="91859" y="56308"/>
                  </a:lnTo>
                  <a:lnTo>
                    <a:pt x="91961" y="56308"/>
                  </a:lnTo>
                  <a:lnTo>
                    <a:pt x="92081" y="56367"/>
                  </a:lnTo>
                  <a:lnTo>
                    <a:pt x="92319" y="56425"/>
                  </a:lnTo>
                  <a:lnTo>
                    <a:pt x="92625" y="56484"/>
                  </a:lnTo>
                  <a:lnTo>
                    <a:pt x="93034" y="56484"/>
                  </a:lnTo>
                  <a:lnTo>
                    <a:pt x="93494" y="56601"/>
                  </a:lnTo>
                  <a:lnTo>
                    <a:pt x="93987" y="56718"/>
                  </a:lnTo>
                  <a:lnTo>
                    <a:pt x="94515" y="56835"/>
                  </a:lnTo>
                  <a:lnTo>
                    <a:pt x="95043" y="56953"/>
                  </a:lnTo>
                  <a:lnTo>
                    <a:pt x="95536" y="57070"/>
                  </a:lnTo>
                  <a:lnTo>
                    <a:pt x="96030" y="57128"/>
                  </a:lnTo>
                  <a:lnTo>
                    <a:pt x="96473" y="57187"/>
                  </a:lnTo>
                  <a:lnTo>
                    <a:pt x="96541" y="57128"/>
                  </a:lnTo>
                  <a:lnTo>
                    <a:pt x="96643" y="56953"/>
                  </a:lnTo>
                  <a:lnTo>
                    <a:pt x="96728" y="56718"/>
                  </a:lnTo>
                  <a:lnTo>
                    <a:pt x="96813" y="56484"/>
                  </a:lnTo>
                  <a:lnTo>
                    <a:pt x="96592" y="55371"/>
                  </a:lnTo>
                  <a:lnTo>
                    <a:pt x="98856" y="55371"/>
                  </a:lnTo>
                  <a:lnTo>
                    <a:pt x="98890" y="55605"/>
                  </a:lnTo>
                  <a:lnTo>
                    <a:pt x="99009" y="55957"/>
                  </a:lnTo>
                  <a:lnTo>
                    <a:pt x="99163" y="56367"/>
                  </a:lnTo>
                  <a:lnTo>
                    <a:pt x="99350" y="56777"/>
                  </a:lnTo>
                  <a:lnTo>
                    <a:pt x="99707" y="57539"/>
                  </a:lnTo>
                  <a:lnTo>
                    <a:pt x="99877" y="57890"/>
                  </a:lnTo>
                  <a:lnTo>
                    <a:pt x="99946" y="57890"/>
                  </a:lnTo>
                  <a:lnTo>
                    <a:pt x="100014" y="57832"/>
                  </a:lnTo>
                  <a:lnTo>
                    <a:pt x="100065" y="57714"/>
                  </a:lnTo>
                  <a:lnTo>
                    <a:pt x="100099" y="57597"/>
                  </a:lnTo>
                  <a:lnTo>
                    <a:pt x="100167" y="57363"/>
                  </a:lnTo>
                  <a:lnTo>
                    <a:pt x="100235" y="57011"/>
                  </a:lnTo>
                  <a:lnTo>
                    <a:pt x="100303" y="56660"/>
                  </a:lnTo>
                  <a:lnTo>
                    <a:pt x="100405" y="56425"/>
                  </a:lnTo>
                  <a:lnTo>
                    <a:pt x="100473" y="56308"/>
                  </a:lnTo>
                  <a:lnTo>
                    <a:pt x="100541" y="56191"/>
                  </a:lnTo>
                  <a:lnTo>
                    <a:pt x="100661" y="56132"/>
                  </a:lnTo>
                  <a:lnTo>
                    <a:pt x="100780" y="56132"/>
                  </a:lnTo>
                  <a:lnTo>
                    <a:pt x="100627" y="55898"/>
                  </a:lnTo>
                  <a:lnTo>
                    <a:pt x="100507" y="55664"/>
                  </a:lnTo>
                  <a:lnTo>
                    <a:pt x="100439" y="55371"/>
                  </a:lnTo>
                  <a:lnTo>
                    <a:pt x="100388" y="55136"/>
                  </a:lnTo>
                  <a:lnTo>
                    <a:pt x="100337" y="54785"/>
                  </a:lnTo>
                  <a:lnTo>
                    <a:pt x="100320" y="54316"/>
                  </a:lnTo>
                  <a:lnTo>
                    <a:pt x="100320" y="53671"/>
                  </a:lnTo>
                  <a:lnTo>
                    <a:pt x="100320" y="52851"/>
                  </a:lnTo>
                  <a:lnTo>
                    <a:pt x="100320" y="51914"/>
                  </a:lnTo>
                  <a:lnTo>
                    <a:pt x="100337" y="51035"/>
                  </a:lnTo>
                  <a:lnTo>
                    <a:pt x="100388" y="50273"/>
                  </a:lnTo>
                  <a:lnTo>
                    <a:pt x="100439" y="49570"/>
                  </a:lnTo>
                  <a:lnTo>
                    <a:pt x="100473" y="49277"/>
                  </a:lnTo>
                  <a:lnTo>
                    <a:pt x="100507" y="48925"/>
                  </a:lnTo>
                  <a:lnTo>
                    <a:pt x="100541" y="48691"/>
                  </a:lnTo>
                  <a:lnTo>
                    <a:pt x="100610" y="48515"/>
                  </a:lnTo>
                  <a:lnTo>
                    <a:pt x="100661" y="48339"/>
                  </a:lnTo>
                  <a:lnTo>
                    <a:pt x="100729" y="48222"/>
                  </a:lnTo>
                  <a:lnTo>
                    <a:pt x="100814" y="48164"/>
                  </a:lnTo>
                  <a:lnTo>
                    <a:pt x="100882" y="48164"/>
                  </a:lnTo>
                  <a:lnTo>
                    <a:pt x="101205" y="48164"/>
                  </a:lnTo>
                  <a:lnTo>
                    <a:pt x="101699" y="48164"/>
                  </a:lnTo>
                  <a:lnTo>
                    <a:pt x="102244" y="48164"/>
                  </a:lnTo>
                  <a:lnTo>
                    <a:pt x="102703" y="48164"/>
                  </a:lnTo>
                  <a:lnTo>
                    <a:pt x="102772" y="48515"/>
                  </a:lnTo>
                  <a:lnTo>
                    <a:pt x="102908" y="49101"/>
                  </a:lnTo>
                  <a:lnTo>
                    <a:pt x="103078" y="49746"/>
                  </a:lnTo>
                  <a:lnTo>
                    <a:pt x="103265" y="50390"/>
                  </a:lnTo>
                  <a:lnTo>
                    <a:pt x="103452" y="51035"/>
                  </a:lnTo>
                  <a:lnTo>
                    <a:pt x="103606" y="51621"/>
                  </a:lnTo>
                  <a:lnTo>
                    <a:pt x="103742" y="51972"/>
                  </a:lnTo>
                  <a:lnTo>
                    <a:pt x="103827" y="52089"/>
                  </a:lnTo>
                  <a:lnTo>
                    <a:pt x="103878" y="51621"/>
                  </a:lnTo>
                  <a:lnTo>
                    <a:pt x="103929" y="51210"/>
                  </a:lnTo>
                  <a:lnTo>
                    <a:pt x="103980" y="50800"/>
                  </a:lnTo>
                  <a:lnTo>
                    <a:pt x="104048" y="50449"/>
                  </a:lnTo>
                  <a:lnTo>
                    <a:pt x="104116" y="50097"/>
                  </a:lnTo>
                  <a:lnTo>
                    <a:pt x="104167" y="49687"/>
                  </a:lnTo>
                  <a:lnTo>
                    <a:pt x="104236" y="49160"/>
                  </a:lnTo>
                  <a:lnTo>
                    <a:pt x="104270" y="48515"/>
                  </a:lnTo>
                  <a:lnTo>
                    <a:pt x="104321" y="48632"/>
                  </a:lnTo>
                  <a:lnTo>
                    <a:pt x="104389" y="48691"/>
                  </a:lnTo>
                  <a:lnTo>
                    <a:pt x="104440" y="48750"/>
                  </a:lnTo>
                  <a:lnTo>
                    <a:pt x="104508" y="48750"/>
                  </a:lnTo>
                  <a:lnTo>
                    <a:pt x="104593" y="48750"/>
                  </a:lnTo>
                  <a:lnTo>
                    <a:pt x="104678" y="48691"/>
                  </a:lnTo>
                  <a:lnTo>
                    <a:pt x="104746" y="48632"/>
                  </a:lnTo>
                  <a:lnTo>
                    <a:pt x="104848" y="48515"/>
                  </a:lnTo>
                  <a:lnTo>
                    <a:pt x="104661" y="47753"/>
                  </a:lnTo>
                  <a:lnTo>
                    <a:pt x="104474" y="47050"/>
                  </a:lnTo>
                  <a:lnTo>
                    <a:pt x="104406" y="46640"/>
                  </a:lnTo>
                  <a:lnTo>
                    <a:pt x="104321" y="46230"/>
                  </a:lnTo>
                  <a:lnTo>
                    <a:pt x="104287" y="45820"/>
                  </a:lnTo>
                  <a:lnTo>
                    <a:pt x="104270" y="45234"/>
                  </a:lnTo>
                  <a:lnTo>
                    <a:pt x="104287" y="44941"/>
                  </a:lnTo>
                  <a:lnTo>
                    <a:pt x="104321" y="44765"/>
                  </a:lnTo>
                  <a:lnTo>
                    <a:pt x="104389" y="44589"/>
                  </a:lnTo>
                  <a:lnTo>
                    <a:pt x="104440" y="44531"/>
                  </a:lnTo>
                  <a:lnTo>
                    <a:pt x="104525" y="44472"/>
                  </a:lnTo>
                  <a:lnTo>
                    <a:pt x="104627" y="44472"/>
                  </a:lnTo>
                  <a:lnTo>
                    <a:pt x="104729" y="44531"/>
                  </a:lnTo>
                  <a:lnTo>
                    <a:pt x="104848" y="44648"/>
                  </a:lnTo>
                  <a:lnTo>
                    <a:pt x="105342" y="45175"/>
                  </a:lnTo>
                  <a:lnTo>
                    <a:pt x="105751" y="45585"/>
                  </a:lnTo>
                  <a:lnTo>
                    <a:pt x="105580" y="45644"/>
                  </a:lnTo>
                  <a:lnTo>
                    <a:pt x="105427" y="45820"/>
                  </a:lnTo>
                  <a:lnTo>
                    <a:pt x="105274" y="45937"/>
                  </a:lnTo>
                  <a:lnTo>
                    <a:pt x="105189" y="45996"/>
                  </a:lnTo>
                  <a:lnTo>
                    <a:pt x="105206" y="46406"/>
                  </a:lnTo>
                  <a:lnTo>
                    <a:pt x="105257" y="46699"/>
                  </a:lnTo>
                  <a:lnTo>
                    <a:pt x="105308" y="46992"/>
                  </a:lnTo>
                  <a:lnTo>
                    <a:pt x="105393" y="47285"/>
                  </a:lnTo>
                  <a:lnTo>
                    <a:pt x="105563" y="47753"/>
                  </a:lnTo>
                  <a:lnTo>
                    <a:pt x="105734" y="48164"/>
                  </a:lnTo>
                  <a:lnTo>
                    <a:pt x="105921" y="48574"/>
                  </a:lnTo>
                  <a:lnTo>
                    <a:pt x="106057" y="49042"/>
                  </a:lnTo>
                  <a:lnTo>
                    <a:pt x="106125" y="49335"/>
                  </a:lnTo>
                  <a:lnTo>
                    <a:pt x="106159" y="49628"/>
                  </a:lnTo>
                  <a:lnTo>
                    <a:pt x="106193" y="49980"/>
                  </a:lnTo>
                  <a:lnTo>
                    <a:pt x="106193" y="50332"/>
                  </a:lnTo>
                  <a:lnTo>
                    <a:pt x="106176" y="50800"/>
                  </a:lnTo>
                  <a:lnTo>
                    <a:pt x="106074" y="51445"/>
                  </a:lnTo>
                  <a:lnTo>
                    <a:pt x="105955" y="52324"/>
                  </a:lnTo>
                  <a:lnTo>
                    <a:pt x="105802" y="53144"/>
                  </a:lnTo>
                  <a:lnTo>
                    <a:pt x="105649" y="54023"/>
                  </a:lnTo>
                  <a:lnTo>
                    <a:pt x="105546" y="54902"/>
                  </a:lnTo>
                  <a:lnTo>
                    <a:pt x="105478" y="55312"/>
                  </a:lnTo>
                  <a:lnTo>
                    <a:pt x="105444" y="55781"/>
                  </a:lnTo>
                  <a:lnTo>
                    <a:pt x="105410" y="56132"/>
                  </a:lnTo>
                  <a:lnTo>
                    <a:pt x="105410" y="56484"/>
                  </a:lnTo>
                  <a:lnTo>
                    <a:pt x="105427" y="56835"/>
                  </a:lnTo>
                  <a:lnTo>
                    <a:pt x="105461" y="57070"/>
                  </a:lnTo>
                  <a:lnTo>
                    <a:pt x="105512" y="57246"/>
                  </a:lnTo>
                  <a:lnTo>
                    <a:pt x="105580" y="57363"/>
                  </a:lnTo>
                  <a:lnTo>
                    <a:pt x="105632" y="57480"/>
                  </a:lnTo>
                  <a:lnTo>
                    <a:pt x="105683" y="57656"/>
                  </a:lnTo>
                  <a:lnTo>
                    <a:pt x="105734" y="57890"/>
                  </a:lnTo>
                  <a:lnTo>
                    <a:pt x="105751" y="58242"/>
                  </a:lnTo>
                  <a:lnTo>
                    <a:pt x="105751" y="58652"/>
                  </a:lnTo>
                  <a:lnTo>
                    <a:pt x="105734" y="59179"/>
                  </a:lnTo>
                  <a:lnTo>
                    <a:pt x="105683" y="59648"/>
                  </a:lnTo>
                  <a:lnTo>
                    <a:pt x="105614" y="60117"/>
                  </a:lnTo>
                  <a:lnTo>
                    <a:pt x="105580" y="60351"/>
                  </a:lnTo>
                  <a:lnTo>
                    <a:pt x="105546" y="60527"/>
                  </a:lnTo>
                  <a:lnTo>
                    <a:pt x="105478" y="60703"/>
                  </a:lnTo>
                  <a:lnTo>
                    <a:pt x="105410" y="60878"/>
                  </a:lnTo>
                  <a:lnTo>
                    <a:pt x="105342" y="60996"/>
                  </a:lnTo>
                  <a:lnTo>
                    <a:pt x="105257" y="61054"/>
                  </a:lnTo>
                  <a:lnTo>
                    <a:pt x="105172" y="61113"/>
                  </a:lnTo>
                  <a:lnTo>
                    <a:pt x="105070" y="61113"/>
                  </a:lnTo>
                  <a:lnTo>
                    <a:pt x="105087" y="62226"/>
                  </a:lnTo>
                  <a:lnTo>
                    <a:pt x="105121" y="63222"/>
                  </a:lnTo>
                  <a:lnTo>
                    <a:pt x="105223" y="64160"/>
                  </a:lnTo>
                  <a:lnTo>
                    <a:pt x="105308" y="65097"/>
                  </a:lnTo>
                  <a:lnTo>
                    <a:pt x="105444" y="65976"/>
                  </a:lnTo>
                  <a:lnTo>
                    <a:pt x="105614" y="66796"/>
                  </a:lnTo>
                  <a:lnTo>
                    <a:pt x="105785" y="67558"/>
                  </a:lnTo>
                  <a:lnTo>
                    <a:pt x="105989" y="68320"/>
                  </a:lnTo>
                  <a:lnTo>
                    <a:pt x="106193" y="69082"/>
                  </a:lnTo>
                  <a:lnTo>
                    <a:pt x="106432" y="69726"/>
                  </a:lnTo>
                  <a:lnTo>
                    <a:pt x="106687" y="70371"/>
                  </a:lnTo>
                  <a:lnTo>
                    <a:pt x="106925" y="70957"/>
                  </a:lnTo>
                  <a:lnTo>
                    <a:pt x="107181" y="71484"/>
                  </a:lnTo>
                  <a:lnTo>
                    <a:pt x="107470" y="72070"/>
                  </a:lnTo>
                  <a:lnTo>
                    <a:pt x="107725" y="72597"/>
                  </a:lnTo>
                  <a:lnTo>
                    <a:pt x="108015" y="73066"/>
                  </a:lnTo>
                  <a:lnTo>
                    <a:pt x="108134" y="73300"/>
                  </a:lnTo>
                  <a:lnTo>
                    <a:pt x="108270" y="73593"/>
                  </a:lnTo>
                  <a:lnTo>
                    <a:pt x="108355" y="73886"/>
                  </a:lnTo>
                  <a:lnTo>
                    <a:pt x="108457" y="74238"/>
                  </a:lnTo>
                  <a:lnTo>
                    <a:pt x="108594" y="75117"/>
                  </a:lnTo>
                  <a:lnTo>
                    <a:pt x="108730" y="75996"/>
                  </a:lnTo>
                  <a:lnTo>
                    <a:pt x="108815" y="76406"/>
                  </a:lnTo>
                  <a:lnTo>
                    <a:pt x="108883" y="76816"/>
                  </a:lnTo>
                  <a:lnTo>
                    <a:pt x="108985" y="77226"/>
                  </a:lnTo>
                  <a:lnTo>
                    <a:pt x="109070" y="77636"/>
                  </a:lnTo>
                  <a:lnTo>
                    <a:pt x="109206" y="77988"/>
                  </a:lnTo>
                  <a:lnTo>
                    <a:pt x="109326" y="78339"/>
                  </a:lnTo>
                  <a:lnTo>
                    <a:pt x="109496" y="78632"/>
                  </a:lnTo>
                  <a:lnTo>
                    <a:pt x="109700" y="78867"/>
                  </a:lnTo>
                  <a:lnTo>
                    <a:pt x="109836" y="78925"/>
                  </a:lnTo>
                  <a:lnTo>
                    <a:pt x="110041" y="79160"/>
                  </a:lnTo>
                  <a:lnTo>
                    <a:pt x="110160" y="79277"/>
                  </a:lnTo>
                  <a:lnTo>
                    <a:pt x="110245" y="79453"/>
                  </a:lnTo>
                  <a:lnTo>
                    <a:pt x="110330" y="79687"/>
                  </a:lnTo>
                  <a:lnTo>
                    <a:pt x="110381" y="79921"/>
                  </a:lnTo>
                  <a:lnTo>
                    <a:pt x="110500" y="80507"/>
                  </a:lnTo>
                  <a:lnTo>
                    <a:pt x="110602" y="81093"/>
                  </a:lnTo>
                  <a:lnTo>
                    <a:pt x="110756" y="81738"/>
                  </a:lnTo>
                  <a:lnTo>
                    <a:pt x="110909" y="82265"/>
                  </a:lnTo>
                  <a:lnTo>
                    <a:pt x="111079" y="82792"/>
                  </a:lnTo>
                  <a:lnTo>
                    <a:pt x="111215" y="83203"/>
                  </a:lnTo>
                  <a:lnTo>
                    <a:pt x="111300" y="83320"/>
                  </a:lnTo>
                  <a:lnTo>
                    <a:pt x="111368" y="83437"/>
                  </a:lnTo>
                  <a:lnTo>
                    <a:pt x="111454" y="83496"/>
                  </a:lnTo>
                  <a:lnTo>
                    <a:pt x="111522" y="83554"/>
                  </a:lnTo>
                  <a:lnTo>
                    <a:pt x="111573" y="83496"/>
                  </a:lnTo>
                  <a:lnTo>
                    <a:pt x="111641" y="83496"/>
                  </a:lnTo>
                  <a:lnTo>
                    <a:pt x="111692" y="83378"/>
                  </a:lnTo>
                  <a:lnTo>
                    <a:pt x="111743" y="83261"/>
                  </a:lnTo>
                  <a:lnTo>
                    <a:pt x="111845" y="82968"/>
                  </a:lnTo>
                  <a:lnTo>
                    <a:pt x="111930" y="82617"/>
                  </a:lnTo>
                  <a:lnTo>
                    <a:pt x="111981" y="82148"/>
                  </a:lnTo>
                  <a:lnTo>
                    <a:pt x="112049" y="81503"/>
                  </a:lnTo>
                  <a:lnTo>
                    <a:pt x="112066" y="80917"/>
                  </a:lnTo>
                  <a:lnTo>
                    <a:pt x="112083" y="80273"/>
                  </a:lnTo>
                  <a:lnTo>
                    <a:pt x="112066" y="80039"/>
                  </a:lnTo>
                  <a:lnTo>
                    <a:pt x="112049" y="79804"/>
                  </a:lnTo>
                  <a:lnTo>
                    <a:pt x="111998" y="79628"/>
                  </a:lnTo>
                  <a:lnTo>
                    <a:pt x="111947" y="79453"/>
                  </a:lnTo>
                  <a:lnTo>
                    <a:pt x="111845" y="79101"/>
                  </a:lnTo>
                  <a:lnTo>
                    <a:pt x="111692" y="78808"/>
                  </a:lnTo>
                  <a:lnTo>
                    <a:pt x="111539" y="78515"/>
                  </a:lnTo>
                  <a:lnTo>
                    <a:pt x="111403" y="78105"/>
                  </a:lnTo>
                  <a:lnTo>
                    <a:pt x="111368" y="77871"/>
                  </a:lnTo>
                  <a:lnTo>
                    <a:pt x="111317" y="77636"/>
                  </a:lnTo>
                  <a:lnTo>
                    <a:pt x="111300" y="77343"/>
                  </a:lnTo>
                  <a:lnTo>
                    <a:pt x="111300" y="77050"/>
                  </a:lnTo>
                  <a:lnTo>
                    <a:pt x="111317" y="76933"/>
                  </a:lnTo>
                  <a:lnTo>
                    <a:pt x="111368" y="76757"/>
                  </a:lnTo>
                  <a:lnTo>
                    <a:pt x="111454" y="76640"/>
                  </a:lnTo>
                  <a:lnTo>
                    <a:pt x="111539" y="76523"/>
                  </a:lnTo>
                  <a:lnTo>
                    <a:pt x="111760" y="76230"/>
                  </a:lnTo>
                  <a:lnTo>
                    <a:pt x="111964" y="75996"/>
                  </a:lnTo>
                  <a:lnTo>
                    <a:pt x="111828" y="75000"/>
                  </a:lnTo>
                  <a:lnTo>
                    <a:pt x="111675" y="74296"/>
                  </a:lnTo>
                  <a:lnTo>
                    <a:pt x="111505" y="73593"/>
                  </a:lnTo>
                  <a:lnTo>
                    <a:pt x="111300" y="72714"/>
                  </a:lnTo>
                  <a:lnTo>
                    <a:pt x="111334" y="72597"/>
                  </a:lnTo>
                  <a:lnTo>
                    <a:pt x="111403" y="72539"/>
                  </a:lnTo>
                  <a:lnTo>
                    <a:pt x="111505" y="72480"/>
                  </a:lnTo>
                  <a:lnTo>
                    <a:pt x="111607" y="72421"/>
                  </a:lnTo>
                  <a:lnTo>
                    <a:pt x="111879" y="72363"/>
                  </a:lnTo>
                  <a:lnTo>
                    <a:pt x="112186" y="72363"/>
                  </a:lnTo>
                  <a:lnTo>
                    <a:pt x="112066" y="72011"/>
                  </a:lnTo>
                  <a:lnTo>
                    <a:pt x="111879" y="71425"/>
                  </a:lnTo>
                  <a:lnTo>
                    <a:pt x="111777" y="71132"/>
                  </a:lnTo>
                  <a:lnTo>
                    <a:pt x="111709" y="70898"/>
                  </a:lnTo>
                  <a:lnTo>
                    <a:pt x="111658" y="70722"/>
                  </a:lnTo>
                  <a:lnTo>
                    <a:pt x="111641" y="70546"/>
                  </a:lnTo>
                  <a:lnTo>
                    <a:pt x="111505" y="70253"/>
                  </a:lnTo>
                  <a:lnTo>
                    <a:pt x="111403" y="69960"/>
                  </a:lnTo>
                  <a:lnTo>
                    <a:pt x="111334" y="69550"/>
                  </a:lnTo>
                  <a:lnTo>
                    <a:pt x="111283" y="69140"/>
                  </a:lnTo>
                  <a:lnTo>
                    <a:pt x="111215" y="68730"/>
                  </a:lnTo>
                  <a:lnTo>
                    <a:pt x="111198" y="68144"/>
                  </a:lnTo>
                  <a:lnTo>
                    <a:pt x="111181" y="67558"/>
                  </a:lnTo>
                  <a:lnTo>
                    <a:pt x="111181" y="66914"/>
                  </a:lnTo>
                  <a:lnTo>
                    <a:pt x="111266" y="66914"/>
                  </a:lnTo>
                  <a:lnTo>
                    <a:pt x="111334" y="66796"/>
                  </a:lnTo>
                  <a:lnTo>
                    <a:pt x="111420" y="66679"/>
                  </a:lnTo>
                  <a:lnTo>
                    <a:pt x="111488" y="66562"/>
                  </a:lnTo>
                  <a:lnTo>
                    <a:pt x="111539" y="66386"/>
                  </a:lnTo>
                  <a:lnTo>
                    <a:pt x="111590" y="66210"/>
                  </a:lnTo>
                  <a:lnTo>
                    <a:pt x="111607" y="66035"/>
                  </a:lnTo>
                  <a:lnTo>
                    <a:pt x="111641" y="65859"/>
                  </a:lnTo>
                  <a:lnTo>
                    <a:pt x="111317" y="65507"/>
                  </a:lnTo>
                  <a:lnTo>
                    <a:pt x="111028" y="65039"/>
                  </a:lnTo>
                  <a:lnTo>
                    <a:pt x="110790" y="64628"/>
                  </a:lnTo>
                  <a:lnTo>
                    <a:pt x="110585" y="64160"/>
                  </a:lnTo>
                  <a:lnTo>
                    <a:pt x="110245" y="63164"/>
                  </a:lnTo>
                  <a:lnTo>
                    <a:pt x="109973" y="62285"/>
                  </a:lnTo>
                  <a:lnTo>
                    <a:pt x="109836" y="61816"/>
                  </a:lnTo>
                  <a:lnTo>
                    <a:pt x="109700" y="61406"/>
                  </a:lnTo>
                  <a:lnTo>
                    <a:pt x="109581" y="61113"/>
                  </a:lnTo>
                  <a:lnTo>
                    <a:pt x="109411" y="60878"/>
                  </a:lnTo>
                  <a:lnTo>
                    <a:pt x="109241" y="60703"/>
                  </a:lnTo>
                  <a:lnTo>
                    <a:pt x="109053" y="60644"/>
                  </a:lnTo>
                  <a:lnTo>
                    <a:pt x="108832" y="60644"/>
                  </a:lnTo>
                  <a:lnTo>
                    <a:pt x="108560" y="60761"/>
                  </a:lnTo>
                  <a:lnTo>
                    <a:pt x="108526" y="60820"/>
                  </a:lnTo>
                  <a:lnTo>
                    <a:pt x="108491" y="60761"/>
                  </a:lnTo>
                  <a:lnTo>
                    <a:pt x="108474" y="60703"/>
                  </a:lnTo>
                  <a:lnTo>
                    <a:pt x="108440" y="60644"/>
                  </a:lnTo>
                  <a:lnTo>
                    <a:pt x="108406" y="60410"/>
                  </a:lnTo>
                  <a:lnTo>
                    <a:pt x="108355" y="60058"/>
                  </a:lnTo>
                  <a:lnTo>
                    <a:pt x="108321" y="59121"/>
                  </a:lnTo>
                  <a:lnTo>
                    <a:pt x="108270" y="58007"/>
                  </a:lnTo>
                  <a:lnTo>
                    <a:pt x="108236" y="57480"/>
                  </a:lnTo>
                  <a:lnTo>
                    <a:pt x="108168" y="56953"/>
                  </a:lnTo>
                  <a:lnTo>
                    <a:pt x="108117" y="56425"/>
                  </a:lnTo>
                  <a:lnTo>
                    <a:pt x="108032" y="56015"/>
                  </a:lnTo>
                  <a:lnTo>
                    <a:pt x="107930" y="55605"/>
                  </a:lnTo>
                  <a:lnTo>
                    <a:pt x="107794" y="55253"/>
                  </a:lnTo>
                  <a:lnTo>
                    <a:pt x="107725" y="55136"/>
                  </a:lnTo>
                  <a:lnTo>
                    <a:pt x="107640" y="55078"/>
                  </a:lnTo>
                  <a:lnTo>
                    <a:pt x="107538" y="55019"/>
                  </a:lnTo>
                  <a:lnTo>
                    <a:pt x="107453" y="55019"/>
                  </a:lnTo>
                  <a:lnTo>
                    <a:pt x="108815" y="52089"/>
                  </a:lnTo>
                  <a:lnTo>
                    <a:pt x="108883" y="52148"/>
                  </a:lnTo>
                  <a:lnTo>
                    <a:pt x="108934" y="52382"/>
                  </a:lnTo>
                  <a:lnTo>
                    <a:pt x="109002" y="52617"/>
                  </a:lnTo>
                  <a:lnTo>
                    <a:pt x="109036" y="52851"/>
                  </a:lnTo>
                  <a:lnTo>
                    <a:pt x="109087" y="53144"/>
                  </a:lnTo>
                  <a:lnTo>
                    <a:pt x="109172" y="53378"/>
                  </a:lnTo>
                  <a:lnTo>
                    <a:pt x="109206" y="53437"/>
                  </a:lnTo>
                  <a:lnTo>
                    <a:pt x="109258" y="53496"/>
                  </a:lnTo>
                  <a:lnTo>
                    <a:pt x="109309" y="53554"/>
                  </a:lnTo>
                  <a:lnTo>
                    <a:pt x="109377" y="53554"/>
                  </a:lnTo>
                  <a:lnTo>
                    <a:pt x="109547" y="53496"/>
                  </a:lnTo>
                  <a:lnTo>
                    <a:pt x="109734" y="53320"/>
                  </a:lnTo>
                  <a:lnTo>
                    <a:pt x="109938" y="53085"/>
                  </a:lnTo>
                  <a:lnTo>
                    <a:pt x="110143" y="52792"/>
                  </a:lnTo>
                  <a:lnTo>
                    <a:pt x="110568" y="52031"/>
                  </a:lnTo>
                  <a:lnTo>
                    <a:pt x="111079" y="51386"/>
                  </a:lnTo>
                  <a:lnTo>
                    <a:pt x="111403" y="51386"/>
                  </a:lnTo>
                  <a:lnTo>
                    <a:pt x="111454" y="51855"/>
                  </a:lnTo>
                  <a:lnTo>
                    <a:pt x="111522" y="52324"/>
                  </a:lnTo>
                  <a:lnTo>
                    <a:pt x="111607" y="52675"/>
                  </a:lnTo>
                  <a:lnTo>
                    <a:pt x="111709" y="53027"/>
                  </a:lnTo>
                  <a:lnTo>
                    <a:pt x="111947" y="53613"/>
                  </a:lnTo>
                  <a:lnTo>
                    <a:pt x="112186" y="54316"/>
                  </a:lnTo>
                  <a:lnTo>
                    <a:pt x="112288" y="53085"/>
                  </a:lnTo>
                  <a:lnTo>
                    <a:pt x="112373" y="51796"/>
                  </a:lnTo>
                  <a:lnTo>
                    <a:pt x="112441" y="51152"/>
                  </a:lnTo>
                  <a:lnTo>
                    <a:pt x="112509" y="50566"/>
                  </a:lnTo>
                  <a:lnTo>
                    <a:pt x="112594" y="50039"/>
                  </a:lnTo>
                  <a:lnTo>
                    <a:pt x="112679" y="49511"/>
                  </a:lnTo>
                  <a:lnTo>
                    <a:pt x="112798" y="48925"/>
                  </a:lnTo>
                  <a:lnTo>
                    <a:pt x="112918" y="48457"/>
                  </a:lnTo>
                  <a:lnTo>
                    <a:pt x="113071" y="48105"/>
                  </a:lnTo>
                  <a:lnTo>
                    <a:pt x="113224" y="47753"/>
                  </a:lnTo>
                  <a:lnTo>
                    <a:pt x="113411" y="47460"/>
                  </a:lnTo>
                  <a:lnTo>
                    <a:pt x="113616" y="47226"/>
                  </a:lnTo>
                  <a:lnTo>
                    <a:pt x="113854" y="47109"/>
                  </a:lnTo>
                  <a:lnTo>
                    <a:pt x="114126" y="47050"/>
                  </a:lnTo>
                  <a:lnTo>
                    <a:pt x="114075" y="46816"/>
                  </a:lnTo>
                  <a:lnTo>
                    <a:pt x="114058" y="46523"/>
                  </a:lnTo>
                  <a:lnTo>
                    <a:pt x="114058" y="46289"/>
                  </a:lnTo>
                  <a:lnTo>
                    <a:pt x="114075" y="45996"/>
                  </a:lnTo>
                  <a:lnTo>
                    <a:pt x="114092" y="45410"/>
                  </a:lnTo>
                  <a:lnTo>
                    <a:pt x="114126" y="44882"/>
                  </a:lnTo>
                  <a:lnTo>
                    <a:pt x="114211" y="45117"/>
                  </a:lnTo>
                  <a:lnTo>
                    <a:pt x="114314" y="45292"/>
                  </a:lnTo>
                  <a:lnTo>
                    <a:pt x="114416" y="45410"/>
                  </a:lnTo>
                  <a:lnTo>
                    <a:pt x="114552" y="45527"/>
                  </a:lnTo>
                  <a:lnTo>
                    <a:pt x="114807" y="45585"/>
                  </a:lnTo>
                  <a:lnTo>
                    <a:pt x="115131" y="45585"/>
                  </a:lnTo>
                  <a:lnTo>
                    <a:pt x="115318" y="45761"/>
                  </a:lnTo>
                  <a:lnTo>
                    <a:pt x="115539" y="45937"/>
                  </a:lnTo>
                  <a:lnTo>
                    <a:pt x="115675" y="45996"/>
                  </a:lnTo>
                  <a:lnTo>
                    <a:pt x="115778" y="45937"/>
                  </a:lnTo>
                  <a:lnTo>
                    <a:pt x="115914" y="45878"/>
                  </a:lnTo>
                  <a:lnTo>
                    <a:pt x="116050" y="45585"/>
                  </a:lnTo>
                  <a:lnTo>
                    <a:pt x="115982" y="44941"/>
                  </a:lnTo>
                  <a:lnTo>
                    <a:pt x="115982" y="44648"/>
                  </a:lnTo>
                  <a:lnTo>
                    <a:pt x="116033" y="44355"/>
                  </a:lnTo>
                  <a:lnTo>
                    <a:pt x="116050" y="43476"/>
                  </a:lnTo>
                  <a:lnTo>
                    <a:pt x="115590" y="43242"/>
                  </a:lnTo>
                  <a:lnTo>
                    <a:pt x="115182" y="42949"/>
                  </a:lnTo>
                  <a:lnTo>
                    <a:pt x="114790" y="42597"/>
                  </a:lnTo>
                  <a:lnTo>
                    <a:pt x="114433" y="42187"/>
                  </a:lnTo>
                  <a:lnTo>
                    <a:pt x="113803" y="41367"/>
                  </a:lnTo>
                  <a:lnTo>
                    <a:pt x="113207" y="40546"/>
                  </a:lnTo>
                  <a:lnTo>
                    <a:pt x="112901" y="40136"/>
                  </a:lnTo>
                  <a:lnTo>
                    <a:pt x="112628" y="39726"/>
                  </a:lnTo>
                  <a:lnTo>
                    <a:pt x="112322" y="39375"/>
                  </a:lnTo>
                  <a:lnTo>
                    <a:pt x="111998" y="39023"/>
                  </a:lnTo>
                  <a:lnTo>
                    <a:pt x="111692" y="38789"/>
                  </a:lnTo>
                  <a:lnTo>
                    <a:pt x="111351" y="38554"/>
                  </a:lnTo>
                  <a:lnTo>
                    <a:pt x="110994" y="38437"/>
                  </a:lnTo>
                  <a:lnTo>
                    <a:pt x="110602" y="38378"/>
                  </a:lnTo>
                  <a:lnTo>
                    <a:pt x="111386" y="38613"/>
                  </a:lnTo>
                  <a:lnTo>
                    <a:pt x="112049" y="38847"/>
                  </a:lnTo>
                  <a:lnTo>
                    <a:pt x="112220" y="38847"/>
                  </a:lnTo>
                  <a:lnTo>
                    <a:pt x="112356" y="38847"/>
                  </a:lnTo>
                  <a:lnTo>
                    <a:pt x="112526" y="38789"/>
                  </a:lnTo>
                  <a:lnTo>
                    <a:pt x="112679" y="38671"/>
                  </a:lnTo>
                  <a:lnTo>
                    <a:pt x="112833" y="38554"/>
                  </a:lnTo>
                  <a:lnTo>
                    <a:pt x="113003" y="38320"/>
                  </a:lnTo>
                  <a:lnTo>
                    <a:pt x="113173" y="38027"/>
                  </a:lnTo>
                  <a:lnTo>
                    <a:pt x="113326" y="37675"/>
                  </a:lnTo>
                  <a:lnTo>
                    <a:pt x="113258" y="37324"/>
                  </a:lnTo>
                  <a:lnTo>
                    <a:pt x="113190" y="37031"/>
                  </a:lnTo>
                  <a:lnTo>
                    <a:pt x="113105" y="36738"/>
                  </a:lnTo>
                  <a:lnTo>
                    <a:pt x="113020" y="36562"/>
                  </a:lnTo>
                  <a:lnTo>
                    <a:pt x="112833" y="36210"/>
                  </a:lnTo>
                  <a:lnTo>
                    <a:pt x="112628" y="35859"/>
                  </a:lnTo>
                  <a:lnTo>
                    <a:pt x="112441" y="35566"/>
                  </a:lnTo>
                  <a:lnTo>
                    <a:pt x="112237" y="35214"/>
                  </a:lnTo>
                  <a:lnTo>
                    <a:pt x="112135" y="35039"/>
                  </a:lnTo>
                  <a:lnTo>
                    <a:pt x="112032" y="34746"/>
                  </a:lnTo>
                  <a:lnTo>
                    <a:pt x="111947" y="34453"/>
                  </a:lnTo>
                  <a:lnTo>
                    <a:pt x="111862" y="34101"/>
                  </a:lnTo>
                  <a:lnTo>
                    <a:pt x="112305" y="34101"/>
                  </a:lnTo>
                  <a:lnTo>
                    <a:pt x="112356" y="34394"/>
                  </a:lnTo>
                  <a:lnTo>
                    <a:pt x="112441" y="34687"/>
                  </a:lnTo>
                  <a:lnTo>
                    <a:pt x="112526" y="35097"/>
                  </a:lnTo>
                  <a:lnTo>
                    <a:pt x="112645" y="35390"/>
                  </a:lnTo>
                  <a:lnTo>
                    <a:pt x="112798" y="35742"/>
                  </a:lnTo>
                  <a:lnTo>
                    <a:pt x="112935" y="36035"/>
                  </a:lnTo>
                  <a:lnTo>
                    <a:pt x="113037" y="36152"/>
                  </a:lnTo>
                  <a:lnTo>
                    <a:pt x="113122" y="36210"/>
                  </a:lnTo>
                  <a:lnTo>
                    <a:pt x="113224" y="36269"/>
                  </a:lnTo>
                  <a:lnTo>
                    <a:pt x="113326" y="36269"/>
                  </a:lnTo>
                  <a:lnTo>
                    <a:pt x="113462" y="36210"/>
                  </a:lnTo>
                  <a:lnTo>
                    <a:pt x="113548" y="36152"/>
                  </a:lnTo>
                  <a:lnTo>
                    <a:pt x="113599" y="36035"/>
                  </a:lnTo>
                  <a:lnTo>
                    <a:pt x="113633" y="35859"/>
                  </a:lnTo>
                  <a:lnTo>
                    <a:pt x="113684" y="35742"/>
                  </a:lnTo>
                  <a:lnTo>
                    <a:pt x="113769" y="35625"/>
                  </a:lnTo>
                  <a:lnTo>
                    <a:pt x="113905" y="35507"/>
                  </a:lnTo>
                  <a:lnTo>
                    <a:pt x="114126" y="35507"/>
                  </a:lnTo>
                  <a:lnTo>
                    <a:pt x="114365" y="35507"/>
                  </a:lnTo>
                  <a:lnTo>
                    <a:pt x="114569" y="35566"/>
                  </a:lnTo>
                  <a:lnTo>
                    <a:pt x="114773" y="35683"/>
                  </a:lnTo>
                  <a:lnTo>
                    <a:pt x="114943" y="35859"/>
                  </a:lnTo>
                  <a:lnTo>
                    <a:pt x="115114" y="36093"/>
                  </a:lnTo>
                  <a:lnTo>
                    <a:pt x="115267" y="36269"/>
                  </a:lnTo>
                  <a:lnTo>
                    <a:pt x="115386" y="36503"/>
                  </a:lnTo>
                  <a:lnTo>
                    <a:pt x="115522" y="36738"/>
                  </a:lnTo>
                  <a:lnTo>
                    <a:pt x="115744" y="37265"/>
                  </a:lnTo>
                  <a:lnTo>
                    <a:pt x="115965" y="37792"/>
                  </a:lnTo>
                  <a:lnTo>
                    <a:pt x="116220" y="38320"/>
                  </a:lnTo>
                  <a:lnTo>
                    <a:pt x="116493" y="38730"/>
                  </a:lnTo>
                  <a:lnTo>
                    <a:pt x="118195" y="38730"/>
                  </a:lnTo>
                  <a:lnTo>
                    <a:pt x="118229" y="39082"/>
                  </a:lnTo>
                  <a:lnTo>
                    <a:pt x="118314" y="39433"/>
                  </a:lnTo>
                  <a:lnTo>
                    <a:pt x="118399" y="39609"/>
                  </a:lnTo>
                  <a:lnTo>
                    <a:pt x="118501" y="39726"/>
                  </a:lnTo>
                  <a:lnTo>
                    <a:pt x="118672" y="39843"/>
                  </a:lnTo>
                  <a:lnTo>
                    <a:pt x="118859" y="39843"/>
                  </a:lnTo>
                  <a:lnTo>
                    <a:pt x="118978" y="39843"/>
                  </a:lnTo>
                  <a:lnTo>
                    <a:pt x="119267" y="39843"/>
                  </a:lnTo>
                  <a:lnTo>
                    <a:pt x="119625" y="39726"/>
                  </a:lnTo>
                  <a:lnTo>
                    <a:pt x="120000" y="39492"/>
                  </a:lnTo>
                  <a:lnTo>
                    <a:pt x="119693" y="39140"/>
                  </a:lnTo>
                  <a:lnTo>
                    <a:pt x="119353" y="38613"/>
                  </a:lnTo>
                  <a:lnTo>
                    <a:pt x="119199" y="38320"/>
                  </a:lnTo>
                  <a:lnTo>
                    <a:pt x="119097" y="37910"/>
                  </a:lnTo>
                  <a:lnTo>
                    <a:pt x="119046" y="37734"/>
                  </a:lnTo>
                  <a:lnTo>
                    <a:pt x="119012" y="37500"/>
                  </a:lnTo>
                  <a:lnTo>
                    <a:pt x="118978" y="37265"/>
                  </a:lnTo>
                  <a:lnTo>
                    <a:pt x="118978" y="36972"/>
                  </a:lnTo>
                  <a:lnTo>
                    <a:pt x="118995" y="36386"/>
                  </a:lnTo>
                  <a:lnTo>
                    <a:pt x="119012" y="35976"/>
                  </a:lnTo>
                  <a:lnTo>
                    <a:pt x="119029" y="35625"/>
                  </a:lnTo>
                  <a:lnTo>
                    <a:pt x="119029" y="35273"/>
                  </a:lnTo>
                  <a:lnTo>
                    <a:pt x="119012" y="34746"/>
                  </a:lnTo>
                  <a:lnTo>
                    <a:pt x="118978" y="34101"/>
                  </a:lnTo>
                  <a:lnTo>
                    <a:pt x="118740" y="34042"/>
                  </a:lnTo>
                  <a:lnTo>
                    <a:pt x="118501" y="33925"/>
                  </a:lnTo>
                  <a:lnTo>
                    <a:pt x="118263" y="33808"/>
                  </a:lnTo>
                  <a:lnTo>
                    <a:pt x="118042" y="33574"/>
                  </a:lnTo>
                  <a:lnTo>
                    <a:pt x="117633" y="33046"/>
                  </a:lnTo>
                  <a:lnTo>
                    <a:pt x="117225" y="32402"/>
                  </a:lnTo>
                  <a:lnTo>
                    <a:pt x="116799" y="31816"/>
                  </a:lnTo>
                  <a:lnTo>
                    <a:pt x="116356" y="31347"/>
                  </a:lnTo>
                  <a:lnTo>
                    <a:pt x="116118" y="31113"/>
                  </a:lnTo>
                  <a:lnTo>
                    <a:pt x="115880" y="30996"/>
                  </a:lnTo>
                  <a:lnTo>
                    <a:pt x="115641" y="30878"/>
                  </a:lnTo>
                  <a:lnTo>
                    <a:pt x="115352" y="30820"/>
                  </a:lnTo>
                  <a:lnTo>
                    <a:pt x="115233" y="30878"/>
                  </a:lnTo>
                  <a:lnTo>
                    <a:pt x="115097" y="31113"/>
                  </a:lnTo>
                  <a:lnTo>
                    <a:pt x="115012" y="31230"/>
                  </a:lnTo>
                  <a:lnTo>
                    <a:pt x="114960" y="31406"/>
                  </a:lnTo>
                  <a:lnTo>
                    <a:pt x="114926" y="31640"/>
                  </a:lnTo>
                  <a:lnTo>
                    <a:pt x="114909" y="31875"/>
                  </a:lnTo>
                  <a:lnTo>
                    <a:pt x="114926" y="32050"/>
                  </a:lnTo>
                  <a:lnTo>
                    <a:pt x="114943" y="32109"/>
                  </a:lnTo>
                  <a:lnTo>
                    <a:pt x="114978" y="32226"/>
                  </a:lnTo>
                  <a:lnTo>
                    <a:pt x="115029" y="32343"/>
                  </a:lnTo>
                  <a:lnTo>
                    <a:pt x="115165" y="32519"/>
                  </a:lnTo>
                  <a:lnTo>
                    <a:pt x="115335" y="32753"/>
                  </a:lnTo>
                  <a:lnTo>
                    <a:pt x="115505" y="32988"/>
                  </a:lnTo>
                  <a:lnTo>
                    <a:pt x="115675" y="33222"/>
                  </a:lnTo>
                  <a:lnTo>
                    <a:pt x="115744" y="33398"/>
                  </a:lnTo>
                  <a:lnTo>
                    <a:pt x="115812" y="33632"/>
                  </a:lnTo>
                  <a:lnTo>
                    <a:pt x="115880" y="33808"/>
                  </a:lnTo>
                  <a:lnTo>
                    <a:pt x="115931" y="34101"/>
                  </a:lnTo>
                  <a:lnTo>
                    <a:pt x="115386" y="33222"/>
                  </a:lnTo>
                  <a:lnTo>
                    <a:pt x="114926" y="32343"/>
                  </a:lnTo>
                  <a:lnTo>
                    <a:pt x="114535" y="31582"/>
                  </a:lnTo>
                  <a:lnTo>
                    <a:pt x="114160" y="30937"/>
                  </a:lnTo>
                  <a:lnTo>
                    <a:pt x="113786" y="30292"/>
                  </a:lnTo>
                  <a:lnTo>
                    <a:pt x="113377" y="29648"/>
                  </a:lnTo>
                  <a:lnTo>
                    <a:pt x="112884" y="28945"/>
                  </a:lnTo>
                  <a:lnTo>
                    <a:pt x="112305" y="28300"/>
                  </a:lnTo>
                  <a:lnTo>
                    <a:pt x="111896" y="27949"/>
                  </a:lnTo>
                  <a:lnTo>
                    <a:pt x="111471" y="27597"/>
                  </a:lnTo>
                  <a:lnTo>
                    <a:pt x="111079" y="27304"/>
                  </a:lnTo>
                  <a:lnTo>
                    <a:pt x="110653" y="27070"/>
                  </a:lnTo>
                  <a:lnTo>
                    <a:pt x="109870" y="26660"/>
                  </a:lnTo>
                  <a:lnTo>
                    <a:pt x="109087" y="26367"/>
                  </a:lnTo>
                  <a:lnTo>
                    <a:pt x="108321" y="25957"/>
                  </a:lnTo>
                  <a:lnTo>
                    <a:pt x="107555" y="25546"/>
                  </a:lnTo>
                  <a:lnTo>
                    <a:pt x="107164" y="25312"/>
                  </a:lnTo>
                  <a:lnTo>
                    <a:pt x="106772" y="25019"/>
                  </a:lnTo>
                  <a:lnTo>
                    <a:pt x="106381" y="24726"/>
                  </a:lnTo>
                  <a:lnTo>
                    <a:pt x="105972" y="24316"/>
                  </a:lnTo>
                  <a:lnTo>
                    <a:pt x="104627" y="24316"/>
                  </a:lnTo>
                  <a:lnTo>
                    <a:pt x="104406" y="23847"/>
                  </a:lnTo>
                  <a:lnTo>
                    <a:pt x="104202" y="23554"/>
                  </a:lnTo>
                  <a:lnTo>
                    <a:pt x="104082" y="23437"/>
                  </a:lnTo>
                  <a:lnTo>
                    <a:pt x="103946" y="23320"/>
                  </a:lnTo>
                  <a:lnTo>
                    <a:pt x="103776" y="23261"/>
                  </a:lnTo>
                  <a:lnTo>
                    <a:pt x="103589" y="23261"/>
                  </a:lnTo>
                  <a:lnTo>
                    <a:pt x="103350" y="23320"/>
                  </a:lnTo>
                  <a:lnTo>
                    <a:pt x="103129" y="23437"/>
                  </a:lnTo>
                  <a:lnTo>
                    <a:pt x="102908" y="23613"/>
                  </a:lnTo>
                  <a:lnTo>
                    <a:pt x="102703" y="23789"/>
                  </a:lnTo>
                  <a:lnTo>
                    <a:pt x="102482" y="24023"/>
                  </a:lnTo>
                  <a:lnTo>
                    <a:pt x="102261" y="24140"/>
                  </a:lnTo>
                  <a:lnTo>
                    <a:pt x="102022" y="24316"/>
                  </a:lnTo>
                  <a:lnTo>
                    <a:pt x="101784" y="24316"/>
                  </a:lnTo>
                  <a:lnTo>
                    <a:pt x="101648" y="24316"/>
                  </a:lnTo>
                  <a:lnTo>
                    <a:pt x="101461" y="24140"/>
                  </a:lnTo>
                  <a:lnTo>
                    <a:pt x="101205" y="23964"/>
                  </a:lnTo>
                  <a:lnTo>
                    <a:pt x="100933" y="23730"/>
                  </a:lnTo>
                  <a:lnTo>
                    <a:pt x="100661" y="23437"/>
                  </a:lnTo>
                  <a:lnTo>
                    <a:pt x="100422" y="23144"/>
                  </a:lnTo>
                  <a:lnTo>
                    <a:pt x="100218" y="22792"/>
                  </a:lnTo>
                  <a:lnTo>
                    <a:pt x="100099" y="22500"/>
                  </a:lnTo>
                  <a:lnTo>
                    <a:pt x="99299" y="22500"/>
                  </a:lnTo>
                  <a:lnTo>
                    <a:pt x="99333" y="23085"/>
                  </a:lnTo>
                  <a:lnTo>
                    <a:pt x="99384" y="23554"/>
                  </a:lnTo>
                  <a:lnTo>
                    <a:pt x="99469" y="24023"/>
                  </a:lnTo>
                  <a:lnTo>
                    <a:pt x="99537" y="24433"/>
                  </a:lnTo>
                  <a:lnTo>
                    <a:pt x="99639" y="24785"/>
                  </a:lnTo>
                  <a:lnTo>
                    <a:pt x="99741" y="25136"/>
                  </a:lnTo>
                  <a:lnTo>
                    <a:pt x="99860" y="25488"/>
                  </a:lnTo>
                  <a:lnTo>
                    <a:pt x="99963" y="25722"/>
                  </a:lnTo>
                  <a:lnTo>
                    <a:pt x="100354" y="26601"/>
                  </a:lnTo>
                  <a:lnTo>
                    <a:pt x="100541" y="26894"/>
                  </a:lnTo>
                  <a:lnTo>
                    <a:pt x="100150" y="26250"/>
                  </a:lnTo>
                  <a:lnTo>
                    <a:pt x="99758" y="25488"/>
                  </a:lnTo>
                  <a:lnTo>
                    <a:pt x="99554" y="25195"/>
                  </a:lnTo>
                  <a:lnTo>
                    <a:pt x="99316" y="24902"/>
                  </a:lnTo>
                  <a:lnTo>
                    <a:pt x="99180" y="24843"/>
                  </a:lnTo>
                  <a:lnTo>
                    <a:pt x="99060" y="24726"/>
                  </a:lnTo>
                  <a:lnTo>
                    <a:pt x="98907" y="24726"/>
                  </a:lnTo>
                  <a:lnTo>
                    <a:pt x="98737" y="24667"/>
                  </a:lnTo>
                  <a:lnTo>
                    <a:pt x="98805" y="24433"/>
                  </a:lnTo>
                  <a:lnTo>
                    <a:pt x="98856" y="24140"/>
                  </a:lnTo>
                  <a:lnTo>
                    <a:pt x="98890" y="23730"/>
                  </a:lnTo>
                  <a:lnTo>
                    <a:pt x="98958" y="23261"/>
                  </a:lnTo>
                  <a:lnTo>
                    <a:pt x="98669" y="23261"/>
                  </a:lnTo>
                  <a:lnTo>
                    <a:pt x="98413" y="23203"/>
                  </a:lnTo>
                  <a:lnTo>
                    <a:pt x="98175" y="23144"/>
                  </a:lnTo>
                  <a:lnTo>
                    <a:pt x="97954" y="22851"/>
                  </a:lnTo>
                  <a:lnTo>
                    <a:pt x="97937" y="23144"/>
                  </a:lnTo>
                  <a:lnTo>
                    <a:pt x="97920" y="23378"/>
                  </a:lnTo>
                  <a:lnTo>
                    <a:pt x="97903" y="23554"/>
                  </a:lnTo>
                  <a:lnTo>
                    <a:pt x="97852" y="23730"/>
                  </a:lnTo>
                  <a:lnTo>
                    <a:pt x="97801" y="23847"/>
                  </a:lnTo>
                  <a:lnTo>
                    <a:pt x="97750" y="23964"/>
                  </a:lnTo>
                  <a:lnTo>
                    <a:pt x="97664" y="24082"/>
                  </a:lnTo>
                  <a:lnTo>
                    <a:pt x="97596" y="24140"/>
                  </a:lnTo>
                  <a:lnTo>
                    <a:pt x="97443" y="24257"/>
                  </a:lnTo>
                  <a:lnTo>
                    <a:pt x="97273" y="24316"/>
                  </a:lnTo>
                  <a:lnTo>
                    <a:pt x="97086" y="24316"/>
                  </a:lnTo>
                  <a:lnTo>
                    <a:pt x="96915" y="24316"/>
                  </a:lnTo>
                  <a:lnTo>
                    <a:pt x="96473" y="24316"/>
                  </a:lnTo>
                  <a:lnTo>
                    <a:pt x="96064" y="24199"/>
                  </a:lnTo>
                  <a:lnTo>
                    <a:pt x="95690" y="24082"/>
                  </a:lnTo>
                  <a:lnTo>
                    <a:pt x="95315" y="23964"/>
                  </a:lnTo>
                  <a:lnTo>
                    <a:pt x="94958" y="23847"/>
                  </a:lnTo>
                  <a:lnTo>
                    <a:pt x="94600" y="23906"/>
                  </a:lnTo>
                  <a:lnTo>
                    <a:pt x="94413" y="23964"/>
                  </a:lnTo>
                  <a:lnTo>
                    <a:pt x="94243" y="24023"/>
                  </a:lnTo>
                  <a:lnTo>
                    <a:pt x="94055" y="24140"/>
                  </a:lnTo>
                  <a:lnTo>
                    <a:pt x="93868" y="24316"/>
                  </a:lnTo>
                  <a:lnTo>
                    <a:pt x="94106" y="25195"/>
                  </a:lnTo>
                  <a:lnTo>
                    <a:pt x="94294" y="25722"/>
                  </a:lnTo>
                  <a:lnTo>
                    <a:pt x="94498" y="26367"/>
                  </a:lnTo>
                  <a:lnTo>
                    <a:pt x="94770" y="27246"/>
                  </a:lnTo>
                  <a:lnTo>
                    <a:pt x="94158" y="26367"/>
                  </a:lnTo>
                  <a:lnTo>
                    <a:pt x="93579" y="25605"/>
                  </a:lnTo>
                  <a:lnTo>
                    <a:pt x="93034" y="24960"/>
                  </a:lnTo>
                  <a:lnTo>
                    <a:pt x="92489" y="24257"/>
                  </a:lnTo>
                  <a:lnTo>
                    <a:pt x="92251" y="23847"/>
                  </a:lnTo>
                  <a:lnTo>
                    <a:pt x="91996" y="23437"/>
                  </a:lnTo>
                  <a:lnTo>
                    <a:pt x="91723" y="22968"/>
                  </a:lnTo>
                  <a:lnTo>
                    <a:pt x="91485" y="22441"/>
                  </a:lnTo>
                  <a:lnTo>
                    <a:pt x="91246" y="21855"/>
                  </a:lnTo>
                  <a:lnTo>
                    <a:pt x="90974" y="21210"/>
                  </a:lnTo>
                  <a:lnTo>
                    <a:pt x="90736" y="20507"/>
                  </a:lnTo>
                  <a:lnTo>
                    <a:pt x="90480" y="19687"/>
                  </a:lnTo>
                  <a:lnTo>
                    <a:pt x="86974" y="19687"/>
                  </a:lnTo>
                  <a:lnTo>
                    <a:pt x="86888" y="19746"/>
                  </a:lnTo>
                  <a:lnTo>
                    <a:pt x="86803" y="19863"/>
                  </a:lnTo>
                  <a:lnTo>
                    <a:pt x="86718" y="20097"/>
                  </a:lnTo>
                  <a:lnTo>
                    <a:pt x="86650" y="20390"/>
                  </a:lnTo>
                  <a:lnTo>
                    <a:pt x="85271" y="20742"/>
                  </a:lnTo>
                  <a:lnTo>
                    <a:pt x="85169" y="20683"/>
                  </a:lnTo>
                  <a:lnTo>
                    <a:pt x="85050" y="20683"/>
                  </a:lnTo>
                  <a:lnTo>
                    <a:pt x="84965" y="20566"/>
                  </a:lnTo>
                  <a:lnTo>
                    <a:pt x="84880" y="20449"/>
                  </a:lnTo>
                  <a:lnTo>
                    <a:pt x="84760" y="20156"/>
                  </a:lnTo>
                  <a:lnTo>
                    <a:pt x="84641" y="19863"/>
                  </a:lnTo>
                  <a:lnTo>
                    <a:pt x="84505" y="19453"/>
                  </a:lnTo>
                  <a:lnTo>
                    <a:pt x="84369" y="19160"/>
                  </a:lnTo>
                  <a:lnTo>
                    <a:pt x="84284" y="19042"/>
                  </a:lnTo>
                  <a:lnTo>
                    <a:pt x="84182" y="18984"/>
                  </a:lnTo>
                  <a:lnTo>
                    <a:pt x="84062" y="18925"/>
                  </a:lnTo>
                  <a:lnTo>
                    <a:pt x="83909" y="18925"/>
                  </a:lnTo>
                  <a:lnTo>
                    <a:pt x="83824" y="18925"/>
                  </a:lnTo>
                  <a:lnTo>
                    <a:pt x="83722" y="18984"/>
                  </a:lnTo>
                  <a:lnTo>
                    <a:pt x="83688" y="19101"/>
                  </a:lnTo>
                  <a:lnTo>
                    <a:pt x="83637" y="19277"/>
                  </a:lnTo>
                  <a:lnTo>
                    <a:pt x="83603" y="19394"/>
                  </a:lnTo>
                  <a:lnTo>
                    <a:pt x="83535" y="19511"/>
                  </a:lnTo>
                  <a:lnTo>
                    <a:pt x="83467" y="19570"/>
                  </a:lnTo>
                  <a:lnTo>
                    <a:pt x="83347" y="19687"/>
                  </a:lnTo>
                  <a:lnTo>
                    <a:pt x="83143" y="19570"/>
                  </a:lnTo>
                  <a:lnTo>
                    <a:pt x="82956" y="19453"/>
                  </a:lnTo>
                  <a:lnTo>
                    <a:pt x="82786" y="19218"/>
                  </a:lnTo>
                  <a:lnTo>
                    <a:pt x="82615" y="18984"/>
                  </a:lnTo>
                  <a:lnTo>
                    <a:pt x="82326" y="18398"/>
                  </a:lnTo>
                  <a:lnTo>
                    <a:pt x="81986" y="17812"/>
                  </a:lnTo>
                  <a:lnTo>
                    <a:pt x="82224" y="17109"/>
                  </a:lnTo>
                  <a:lnTo>
                    <a:pt x="82156" y="16992"/>
                  </a:lnTo>
                  <a:lnTo>
                    <a:pt x="81986" y="16757"/>
                  </a:lnTo>
                  <a:lnTo>
                    <a:pt x="81849" y="16640"/>
                  </a:lnTo>
                  <a:lnTo>
                    <a:pt x="81696" y="16523"/>
                  </a:lnTo>
                  <a:lnTo>
                    <a:pt x="81526" y="16464"/>
                  </a:lnTo>
                  <a:lnTo>
                    <a:pt x="81322" y="16347"/>
                  </a:lnTo>
                  <a:lnTo>
                    <a:pt x="81134" y="16464"/>
                  </a:lnTo>
                  <a:lnTo>
                    <a:pt x="80981" y="16464"/>
                  </a:lnTo>
                  <a:lnTo>
                    <a:pt x="80828" y="16582"/>
                  </a:lnTo>
                  <a:lnTo>
                    <a:pt x="80692" y="16699"/>
                  </a:lnTo>
                  <a:lnTo>
                    <a:pt x="80488" y="16992"/>
                  </a:lnTo>
                  <a:lnTo>
                    <a:pt x="80300" y="17285"/>
                  </a:lnTo>
                  <a:lnTo>
                    <a:pt x="80181" y="17636"/>
                  </a:lnTo>
                  <a:lnTo>
                    <a:pt x="80028" y="17929"/>
                  </a:lnTo>
                  <a:lnTo>
                    <a:pt x="79977" y="18046"/>
                  </a:lnTo>
                  <a:lnTo>
                    <a:pt x="79892" y="18105"/>
                  </a:lnTo>
                  <a:lnTo>
                    <a:pt x="79824" y="18164"/>
                  </a:lnTo>
                  <a:lnTo>
                    <a:pt x="79721" y="18164"/>
                  </a:lnTo>
                  <a:lnTo>
                    <a:pt x="79500" y="18164"/>
                  </a:lnTo>
                  <a:lnTo>
                    <a:pt x="79279" y="18164"/>
                  </a:lnTo>
                  <a:lnTo>
                    <a:pt x="79279" y="16347"/>
                  </a:lnTo>
                  <a:lnTo>
                    <a:pt x="79160" y="16113"/>
                  </a:lnTo>
                  <a:lnTo>
                    <a:pt x="79058" y="15937"/>
                  </a:lnTo>
                  <a:lnTo>
                    <a:pt x="78955" y="15878"/>
                  </a:lnTo>
                  <a:lnTo>
                    <a:pt x="78870" y="15820"/>
                  </a:lnTo>
                  <a:lnTo>
                    <a:pt x="78768" y="15878"/>
                  </a:lnTo>
                  <a:lnTo>
                    <a:pt x="78666" y="15937"/>
                  </a:lnTo>
                  <a:lnTo>
                    <a:pt x="78530" y="16113"/>
                  </a:lnTo>
                  <a:lnTo>
                    <a:pt x="78377" y="16347"/>
                  </a:lnTo>
                  <a:lnTo>
                    <a:pt x="78360" y="16230"/>
                  </a:lnTo>
                  <a:lnTo>
                    <a:pt x="78326" y="16113"/>
                  </a:lnTo>
                  <a:lnTo>
                    <a:pt x="78291" y="15996"/>
                  </a:lnTo>
                  <a:lnTo>
                    <a:pt x="78257" y="15937"/>
                  </a:lnTo>
                  <a:lnTo>
                    <a:pt x="78121" y="15820"/>
                  </a:lnTo>
                  <a:lnTo>
                    <a:pt x="77951" y="15703"/>
                  </a:lnTo>
                  <a:lnTo>
                    <a:pt x="77576" y="15644"/>
                  </a:lnTo>
                  <a:lnTo>
                    <a:pt x="77151" y="15644"/>
                  </a:lnTo>
                  <a:lnTo>
                    <a:pt x="76368" y="15878"/>
                  </a:lnTo>
                  <a:lnTo>
                    <a:pt x="76010" y="15996"/>
                  </a:lnTo>
                  <a:lnTo>
                    <a:pt x="74870" y="15996"/>
                  </a:lnTo>
                  <a:lnTo>
                    <a:pt x="74887" y="16171"/>
                  </a:lnTo>
                  <a:lnTo>
                    <a:pt x="74904" y="16347"/>
                  </a:lnTo>
                  <a:lnTo>
                    <a:pt x="74938" y="16582"/>
                  </a:lnTo>
                  <a:lnTo>
                    <a:pt x="74989" y="16699"/>
                  </a:lnTo>
                  <a:lnTo>
                    <a:pt x="75057" y="16875"/>
                  </a:lnTo>
                  <a:lnTo>
                    <a:pt x="75108" y="16992"/>
                  </a:lnTo>
                  <a:lnTo>
                    <a:pt x="75159" y="17109"/>
                  </a:lnTo>
                  <a:lnTo>
                    <a:pt x="75210" y="17109"/>
                  </a:lnTo>
                  <a:lnTo>
                    <a:pt x="75244" y="17519"/>
                  </a:lnTo>
                  <a:lnTo>
                    <a:pt x="75329" y="17988"/>
                  </a:lnTo>
                  <a:lnTo>
                    <a:pt x="75448" y="18515"/>
                  </a:lnTo>
                  <a:lnTo>
                    <a:pt x="75551" y="18925"/>
                  </a:lnTo>
                  <a:lnTo>
                    <a:pt x="75397" y="18925"/>
                  </a:lnTo>
                  <a:lnTo>
                    <a:pt x="75244" y="18984"/>
                  </a:lnTo>
                  <a:lnTo>
                    <a:pt x="75108" y="19101"/>
                  </a:lnTo>
                  <a:lnTo>
                    <a:pt x="74955" y="19277"/>
                  </a:lnTo>
                  <a:lnTo>
                    <a:pt x="74802" y="19394"/>
                  </a:lnTo>
                  <a:lnTo>
                    <a:pt x="74614" y="19511"/>
                  </a:lnTo>
                  <a:lnTo>
                    <a:pt x="74444" y="19570"/>
                  </a:lnTo>
                  <a:lnTo>
                    <a:pt x="74189" y="19687"/>
                  </a:lnTo>
                  <a:lnTo>
                    <a:pt x="73831" y="19570"/>
                  </a:lnTo>
                  <a:lnTo>
                    <a:pt x="73491" y="19394"/>
                  </a:lnTo>
                  <a:lnTo>
                    <a:pt x="73116" y="19160"/>
                  </a:lnTo>
                  <a:lnTo>
                    <a:pt x="72725" y="18925"/>
                  </a:lnTo>
                  <a:lnTo>
                    <a:pt x="72350" y="18632"/>
                  </a:lnTo>
                  <a:lnTo>
                    <a:pt x="71976" y="18398"/>
                  </a:lnTo>
                  <a:lnTo>
                    <a:pt x="71601" y="18222"/>
                  </a:lnTo>
                  <a:lnTo>
                    <a:pt x="71261" y="18164"/>
                  </a:lnTo>
                  <a:lnTo>
                    <a:pt x="71090" y="18164"/>
                  </a:lnTo>
                  <a:lnTo>
                    <a:pt x="70920" y="18164"/>
                  </a:lnTo>
                  <a:lnTo>
                    <a:pt x="70920" y="20390"/>
                  </a:lnTo>
                  <a:lnTo>
                    <a:pt x="70461" y="20390"/>
                  </a:lnTo>
                  <a:lnTo>
                    <a:pt x="70324" y="20214"/>
                  </a:lnTo>
                  <a:lnTo>
                    <a:pt x="70171" y="20039"/>
                  </a:lnTo>
                  <a:lnTo>
                    <a:pt x="70018" y="19921"/>
                  </a:lnTo>
                  <a:lnTo>
                    <a:pt x="69831" y="19804"/>
                  </a:lnTo>
                  <a:lnTo>
                    <a:pt x="69490" y="19511"/>
                  </a:lnTo>
                  <a:lnTo>
                    <a:pt x="69116" y="19335"/>
                  </a:lnTo>
                  <a:lnTo>
                    <a:pt x="68758" y="19101"/>
                  </a:lnTo>
                  <a:lnTo>
                    <a:pt x="68418" y="18808"/>
                  </a:lnTo>
                  <a:lnTo>
                    <a:pt x="68247" y="18632"/>
                  </a:lnTo>
                  <a:lnTo>
                    <a:pt x="68094" y="18398"/>
                  </a:lnTo>
                  <a:lnTo>
                    <a:pt x="67975" y="18164"/>
                  </a:lnTo>
                  <a:lnTo>
                    <a:pt x="67856" y="17812"/>
                  </a:lnTo>
                  <a:lnTo>
                    <a:pt x="67175" y="17812"/>
                  </a:lnTo>
                  <a:lnTo>
                    <a:pt x="67294" y="18574"/>
                  </a:lnTo>
                  <a:lnTo>
                    <a:pt x="67413" y="19277"/>
                  </a:lnTo>
                  <a:lnTo>
                    <a:pt x="67090" y="18632"/>
                  </a:lnTo>
                  <a:lnTo>
                    <a:pt x="66732" y="17871"/>
                  </a:lnTo>
                  <a:lnTo>
                    <a:pt x="66358" y="17226"/>
                  </a:lnTo>
                  <a:lnTo>
                    <a:pt x="66051" y="16757"/>
                  </a:lnTo>
                  <a:lnTo>
                    <a:pt x="65030" y="16757"/>
                  </a:lnTo>
                  <a:lnTo>
                    <a:pt x="65030" y="16816"/>
                  </a:lnTo>
                  <a:lnTo>
                    <a:pt x="65013" y="16875"/>
                  </a:lnTo>
                  <a:lnTo>
                    <a:pt x="64996" y="16875"/>
                  </a:lnTo>
                  <a:lnTo>
                    <a:pt x="64962" y="16816"/>
                  </a:lnTo>
                  <a:lnTo>
                    <a:pt x="64843" y="16757"/>
                  </a:lnTo>
                  <a:lnTo>
                    <a:pt x="64690" y="16582"/>
                  </a:lnTo>
                  <a:lnTo>
                    <a:pt x="64298" y="16054"/>
                  </a:lnTo>
                  <a:lnTo>
                    <a:pt x="63872" y="15527"/>
                  </a:lnTo>
                  <a:lnTo>
                    <a:pt x="63447" y="15000"/>
                  </a:lnTo>
                  <a:lnTo>
                    <a:pt x="63089" y="14589"/>
                  </a:lnTo>
                  <a:lnTo>
                    <a:pt x="62953" y="14472"/>
                  </a:lnTo>
                  <a:lnTo>
                    <a:pt x="62885" y="14414"/>
                  </a:lnTo>
                  <a:lnTo>
                    <a:pt x="62868" y="14414"/>
                  </a:lnTo>
                  <a:lnTo>
                    <a:pt x="62851" y="14472"/>
                  </a:lnTo>
                  <a:lnTo>
                    <a:pt x="62868" y="14531"/>
                  </a:lnTo>
                  <a:lnTo>
                    <a:pt x="62885" y="14589"/>
                  </a:lnTo>
                  <a:lnTo>
                    <a:pt x="62596" y="14589"/>
                  </a:lnTo>
                  <a:lnTo>
                    <a:pt x="62357" y="14707"/>
                  </a:lnTo>
                  <a:lnTo>
                    <a:pt x="62136" y="14824"/>
                  </a:lnTo>
                  <a:lnTo>
                    <a:pt x="61915" y="14941"/>
                  </a:lnTo>
                  <a:lnTo>
                    <a:pt x="61693" y="15058"/>
                  </a:lnTo>
                  <a:lnTo>
                    <a:pt x="61421" y="15175"/>
                  </a:lnTo>
                  <a:lnTo>
                    <a:pt x="61166" y="15292"/>
                  </a:lnTo>
                  <a:lnTo>
                    <a:pt x="60842" y="15292"/>
                  </a:lnTo>
                  <a:lnTo>
                    <a:pt x="60587" y="15292"/>
                  </a:lnTo>
                  <a:lnTo>
                    <a:pt x="60331" y="15234"/>
                  </a:lnTo>
                  <a:lnTo>
                    <a:pt x="60059" y="15117"/>
                  </a:lnTo>
                  <a:lnTo>
                    <a:pt x="59838" y="15000"/>
                  </a:lnTo>
                  <a:lnTo>
                    <a:pt x="59378" y="14765"/>
                  </a:lnTo>
                  <a:lnTo>
                    <a:pt x="58918" y="14414"/>
                  </a:lnTo>
                  <a:lnTo>
                    <a:pt x="58476" y="14062"/>
                  </a:lnTo>
                  <a:lnTo>
                    <a:pt x="58016" y="13828"/>
                  </a:lnTo>
                  <a:lnTo>
                    <a:pt x="57778" y="13710"/>
                  </a:lnTo>
                  <a:lnTo>
                    <a:pt x="57523" y="13593"/>
                  </a:lnTo>
                  <a:lnTo>
                    <a:pt x="57284" y="13535"/>
                  </a:lnTo>
                  <a:lnTo>
                    <a:pt x="56995" y="13535"/>
                  </a:lnTo>
                  <a:lnTo>
                    <a:pt x="56756" y="13300"/>
                  </a:lnTo>
                  <a:lnTo>
                    <a:pt x="56399" y="12832"/>
                  </a:lnTo>
                  <a:lnTo>
                    <a:pt x="56246" y="12656"/>
                  </a:lnTo>
                  <a:lnTo>
                    <a:pt x="56110" y="12539"/>
                  </a:lnTo>
                  <a:lnTo>
                    <a:pt x="56059" y="12539"/>
                  </a:lnTo>
                  <a:lnTo>
                    <a:pt x="56024" y="12597"/>
                  </a:lnTo>
                  <a:lnTo>
                    <a:pt x="55990" y="12656"/>
                  </a:lnTo>
                  <a:lnTo>
                    <a:pt x="55990" y="12773"/>
                  </a:lnTo>
                  <a:lnTo>
                    <a:pt x="55990" y="12949"/>
                  </a:lnTo>
                  <a:lnTo>
                    <a:pt x="56007" y="13242"/>
                  </a:lnTo>
                  <a:lnTo>
                    <a:pt x="56041" y="13417"/>
                  </a:lnTo>
                  <a:lnTo>
                    <a:pt x="56093" y="13652"/>
                  </a:lnTo>
                  <a:lnTo>
                    <a:pt x="56212" y="14062"/>
                  </a:lnTo>
                  <a:lnTo>
                    <a:pt x="56348" y="14472"/>
                  </a:lnTo>
                  <a:lnTo>
                    <a:pt x="56518" y="14765"/>
                  </a:lnTo>
                  <a:lnTo>
                    <a:pt x="56654" y="15058"/>
                  </a:lnTo>
                  <a:lnTo>
                    <a:pt x="56791" y="15234"/>
                  </a:lnTo>
                  <a:lnTo>
                    <a:pt x="56876" y="15292"/>
                  </a:lnTo>
                  <a:lnTo>
                    <a:pt x="56722" y="15234"/>
                  </a:lnTo>
                  <a:lnTo>
                    <a:pt x="56569" y="15058"/>
                  </a:lnTo>
                  <a:lnTo>
                    <a:pt x="56416" y="14941"/>
                  </a:lnTo>
                  <a:lnTo>
                    <a:pt x="56263" y="14707"/>
                  </a:lnTo>
                  <a:lnTo>
                    <a:pt x="56007" y="14296"/>
                  </a:lnTo>
                  <a:lnTo>
                    <a:pt x="55718" y="13769"/>
                  </a:lnTo>
                  <a:lnTo>
                    <a:pt x="55446" y="13183"/>
                  </a:lnTo>
                  <a:lnTo>
                    <a:pt x="55139" y="12480"/>
                  </a:lnTo>
                  <a:lnTo>
                    <a:pt x="54799" y="11894"/>
                  </a:lnTo>
                  <a:lnTo>
                    <a:pt x="54390" y="11308"/>
                  </a:lnTo>
                  <a:lnTo>
                    <a:pt x="54441" y="11250"/>
                  </a:lnTo>
                  <a:lnTo>
                    <a:pt x="54475" y="11132"/>
                  </a:lnTo>
                  <a:lnTo>
                    <a:pt x="54492" y="10898"/>
                  </a:lnTo>
                  <a:lnTo>
                    <a:pt x="54492" y="10605"/>
                  </a:lnTo>
                  <a:lnTo>
                    <a:pt x="54509" y="10136"/>
                  </a:lnTo>
                  <a:lnTo>
                    <a:pt x="54509" y="9902"/>
                  </a:lnTo>
                  <a:lnTo>
                    <a:pt x="53948" y="9902"/>
                  </a:lnTo>
                  <a:lnTo>
                    <a:pt x="53862" y="9960"/>
                  </a:lnTo>
                  <a:lnTo>
                    <a:pt x="53777" y="10136"/>
                  </a:lnTo>
                  <a:lnTo>
                    <a:pt x="53692" y="10371"/>
                  </a:lnTo>
                  <a:lnTo>
                    <a:pt x="53607" y="10605"/>
                  </a:lnTo>
                  <a:lnTo>
                    <a:pt x="53675" y="10957"/>
                  </a:lnTo>
                  <a:lnTo>
                    <a:pt x="53726" y="11308"/>
                  </a:lnTo>
                  <a:lnTo>
                    <a:pt x="53522" y="11484"/>
                  </a:lnTo>
                  <a:lnTo>
                    <a:pt x="53335" y="11660"/>
                  </a:lnTo>
                  <a:lnTo>
                    <a:pt x="53147" y="11894"/>
                  </a:lnTo>
                  <a:lnTo>
                    <a:pt x="52977" y="12070"/>
                  </a:lnTo>
                  <a:lnTo>
                    <a:pt x="52654" y="12597"/>
                  </a:lnTo>
                  <a:lnTo>
                    <a:pt x="52364" y="13183"/>
                  </a:lnTo>
                  <a:lnTo>
                    <a:pt x="52058" y="13769"/>
                  </a:lnTo>
                  <a:lnTo>
                    <a:pt x="51752" y="14355"/>
                  </a:lnTo>
                  <a:lnTo>
                    <a:pt x="51581" y="14589"/>
                  </a:lnTo>
                  <a:lnTo>
                    <a:pt x="51411" y="14824"/>
                  </a:lnTo>
                  <a:lnTo>
                    <a:pt x="51207" y="15058"/>
                  </a:lnTo>
                  <a:lnTo>
                    <a:pt x="51020" y="15292"/>
                  </a:lnTo>
                  <a:lnTo>
                    <a:pt x="51020" y="15058"/>
                  </a:lnTo>
                  <a:lnTo>
                    <a:pt x="51037" y="14765"/>
                  </a:lnTo>
                  <a:lnTo>
                    <a:pt x="51054" y="14531"/>
                  </a:lnTo>
                  <a:lnTo>
                    <a:pt x="51105" y="14238"/>
                  </a:lnTo>
                  <a:lnTo>
                    <a:pt x="51207" y="13769"/>
                  </a:lnTo>
                  <a:lnTo>
                    <a:pt x="51343" y="13242"/>
                  </a:lnTo>
                  <a:lnTo>
                    <a:pt x="51513" y="12714"/>
                  </a:lnTo>
                  <a:lnTo>
                    <a:pt x="51717" y="12246"/>
                  </a:lnTo>
                  <a:lnTo>
                    <a:pt x="51956" y="11777"/>
                  </a:lnTo>
                  <a:lnTo>
                    <a:pt x="52177" y="11308"/>
                  </a:lnTo>
                  <a:lnTo>
                    <a:pt x="52654" y="10488"/>
                  </a:lnTo>
                  <a:lnTo>
                    <a:pt x="53147" y="9667"/>
                  </a:lnTo>
                  <a:lnTo>
                    <a:pt x="53590" y="9023"/>
                  </a:lnTo>
                  <a:lnTo>
                    <a:pt x="53948" y="8437"/>
                  </a:lnTo>
                  <a:lnTo>
                    <a:pt x="53743" y="7968"/>
                  </a:lnTo>
                  <a:lnTo>
                    <a:pt x="53522" y="7558"/>
                  </a:lnTo>
                  <a:lnTo>
                    <a:pt x="53284" y="7148"/>
                  </a:lnTo>
                  <a:lnTo>
                    <a:pt x="53011" y="6738"/>
                  </a:lnTo>
                  <a:lnTo>
                    <a:pt x="52739" y="6269"/>
                  </a:lnTo>
                  <a:lnTo>
                    <a:pt x="52432" y="5976"/>
                  </a:lnTo>
                  <a:lnTo>
                    <a:pt x="52143" y="5625"/>
                  </a:lnTo>
                  <a:lnTo>
                    <a:pt x="51820" y="5332"/>
                  </a:lnTo>
                  <a:lnTo>
                    <a:pt x="51479" y="5039"/>
                  </a:lnTo>
                  <a:lnTo>
                    <a:pt x="51139" y="4804"/>
                  </a:lnTo>
                  <a:lnTo>
                    <a:pt x="50815" y="4628"/>
                  </a:lnTo>
                  <a:lnTo>
                    <a:pt x="50475" y="4453"/>
                  </a:lnTo>
                  <a:lnTo>
                    <a:pt x="50117" y="4335"/>
                  </a:lnTo>
                  <a:lnTo>
                    <a:pt x="49760" y="4218"/>
                  </a:lnTo>
                  <a:lnTo>
                    <a:pt x="49419" y="4160"/>
                  </a:lnTo>
                  <a:lnTo>
                    <a:pt x="49096" y="4101"/>
                  </a:lnTo>
                  <a:lnTo>
                    <a:pt x="48943" y="4160"/>
                  </a:lnTo>
                  <a:lnTo>
                    <a:pt x="48806" y="4218"/>
                  </a:lnTo>
                  <a:lnTo>
                    <a:pt x="48721" y="4335"/>
                  </a:lnTo>
                  <a:lnTo>
                    <a:pt x="48619" y="4453"/>
                  </a:lnTo>
                  <a:lnTo>
                    <a:pt x="48517" y="4628"/>
                  </a:lnTo>
                  <a:lnTo>
                    <a:pt x="48398" y="4746"/>
                  </a:lnTo>
                  <a:lnTo>
                    <a:pt x="48245" y="4804"/>
                  </a:lnTo>
                  <a:lnTo>
                    <a:pt x="48057" y="4863"/>
                  </a:lnTo>
                  <a:lnTo>
                    <a:pt x="46355" y="3750"/>
                  </a:lnTo>
                  <a:lnTo>
                    <a:pt x="46372" y="3398"/>
                  </a:lnTo>
                  <a:lnTo>
                    <a:pt x="46406" y="3046"/>
                  </a:lnTo>
                  <a:lnTo>
                    <a:pt x="46457" y="2753"/>
                  </a:lnTo>
                  <a:lnTo>
                    <a:pt x="46491" y="2460"/>
                  </a:lnTo>
                  <a:lnTo>
                    <a:pt x="46610" y="1933"/>
                  </a:lnTo>
                  <a:lnTo>
                    <a:pt x="46713" y="1230"/>
                  </a:lnTo>
                  <a:lnTo>
                    <a:pt x="46695" y="1113"/>
                  </a:lnTo>
                  <a:lnTo>
                    <a:pt x="46678" y="996"/>
                  </a:lnTo>
                  <a:lnTo>
                    <a:pt x="46627" y="878"/>
                  </a:lnTo>
                  <a:lnTo>
                    <a:pt x="46559" y="761"/>
                  </a:lnTo>
                  <a:lnTo>
                    <a:pt x="46423" y="585"/>
                  </a:lnTo>
                  <a:lnTo>
                    <a:pt x="46253" y="527"/>
                  </a:lnTo>
                  <a:lnTo>
                    <a:pt x="46168" y="292"/>
                  </a:lnTo>
                  <a:lnTo>
                    <a:pt x="46083" y="58"/>
                  </a:lnTo>
                  <a:lnTo>
                    <a:pt x="45980" y="0"/>
                  </a:lnTo>
                  <a:lnTo>
                    <a:pt x="45895" y="0"/>
                  </a:lnTo>
                  <a:lnTo>
                    <a:pt x="45810" y="175"/>
                  </a:lnTo>
                  <a:lnTo>
                    <a:pt x="45742" y="410"/>
                  </a:lnTo>
                  <a:lnTo>
                    <a:pt x="45708" y="761"/>
                  </a:lnTo>
                  <a:lnTo>
                    <a:pt x="45691" y="1230"/>
                  </a:lnTo>
                  <a:lnTo>
                    <a:pt x="45402" y="1406"/>
                  </a:lnTo>
                  <a:lnTo>
                    <a:pt x="45163" y="1699"/>
                  </a:lnTo>
                  <a:lnTo>
                    <a:pt x="44959" y="1992"/>
                  </a:lnTo>
                  <a:lnTo>
                    <a:pt x="44772" y="2343"/>
                  </a:lnTo>
                  <a:lnTo>
                    <a:pt x="44431" y="3105"/>
                  </a:lnTo>
                  <a:lnTo>
                    <a:pt x="44091" y="3750"/>
                  </a:lnTo>
                  <a:lnTo>
                    <a:pt x="44568" y="4863"/>
                  </a:lnTo>
                  <a:lnTo>
                    <a:pt x="44448" y="4863"/>
                  </a:lnTo>
                  <a:lnTo>
                    <a:pt x="44210" y="4863"/>
                  </a:lnTo>
                  <a:lnTo>
                    <a:pt x="43836" y="4863"/>
                  </a:lnTo>
                  <a:lnTo>
                    <a:pt x="43427" y="4863"/>
                  </a:lnTo>
                  <a:lnTo>
                    <a:pt x="43699" y="5683"/>
                  </a:lnTo>
                  <a:lnTo>
                    <a:pt x="44040" y="6914"/>
                  </a:lnTo>
                  <a:lnTo>
                    <a:pt x="44227" y="7500"/>
                  </a:lnTo>
                  <a:lnTo>
                    <a:pt x="44431" y="7968"/>
                  </a:lnTo>
                  <a:lnTo>
                    <a:pt x="44551" y="8203"/>
                  </a:lnTo>
                  <a:lnTo>
                    <a:pt x="44653" y="8320"/>
                  </a:lnTo>
                  <a:lnTo>
                    <a:pt x="44772" y="8437"/>
                  </a:lnTo>
                  <a:lnTo>
                    <a:pt x="44908" y="8437"/>
                  </a:lnTo>
                  <a:lnTo>
                    <a:pt x="44772" y="8437"/>
                  </a:lnTo>
                  <a:lnTo>
                    <a:pt x="44653" y="8320"/>
                  </a:lnTo>
                  <a:lnTo>
                    <a:pt x="44568" y="8203"/>
                  </a:lnTo>
                  <a:lnTo>
                    <a:pt x="44448" y="8027"/>
                  </a:lnTo>
                  <a:lnTo>
                    <a:pt x="44261" y="7617"/>
                  </a:lnTo>
                  <a:lnTo>
                    <a:pt x="44091" y="7089"/>
                  </a:lnTo>
                  <a:lnTo>
                    <a:pt x="43904" y="6445"/>
                  </a:lnTo>
                  <a:lnTo>
                    <a:pt x="43699" y="5859"/>
                  </a:lnTo>
                  <a:lnTo>
                    <a:pt x="43597" y="5566"/>
                  </a:lnTo>
                  <a:lnTo>
                    <a:pt x="43478" y="5273"/>
                  </a:lnTo>
                  <a:lnTo>
                    <a:pt x="43359" y="5039"/>
                  </a:lnTo>
                  <a:lnTo>
                    <a:pt x="43206" y="4863"/>
                  </a:lnTo>
                  <a:lnTo>
                    <a:pt x="41963" y="6679"/>
                  </a:lnTo>
                  <a:lnTo>
                    <a:pt x="41912" y="6445"/>
                  </a:lnTo>
                  <a:lnTo>
                    <a:pt x="41793" y="6093"/>
                  </a:lnTo>
                  <a:lnTo>
                    <a:pt x="41725" y="5859"/>
                  </a:lnTo>
                  <a:lnTo>
                    <a:pt x="41639" y="5742"/>
                  </a:lnTo>
                  <a:lnTo>
                    <a:pt x="41520" y="5566"/>
                  </a:lnTo>
                  <a:lnTo>
                    <a:pt x="41384" y="5566"/>
                  </a:lnTo>
                  <a:lnTo>
                    <a:pt x="41027" y="5566"/>
                  </a:lnTo>
                  <a:lnTo>
                    <a:pt x="40703" y="5742"/>
                  </a:lnTo>
                  <a:lnTo>
                    <a:pt x="40380" y="5917"/>
                  </a:lnTo>
                  <a:lnTo>
                    <a:pt x="40073" y="6152"/>
                  </a:lnTo>
                  <a:lnTo>
                    <a:pt x="39477" y="6855"/>
                  </a:lnTo>
                  <a:lnTo>
                    <a:pt x="38882" y="7558"/>
                  </a:lnTo>
                  <a:lnTo>
                    <a:pt x="38303" y="8261"/>
                  </a:lnTo>
                  <a:lnTo>
                    <a:pt x="37690" y="8906"/>
                  </a:lnTo>
                  <a:lnTo>
                    <a:pt x="37367" y="9140"/>
                  </a:lnTo>
                  <a:lnTo>
                    <a:pt x="37026" y="9316"/>
                  </a:lnTo>
                  <a:lnTo>
                    <a:pt x="36686" y="9433"/>
                  </a:lnTo>
                  <a:lnTo>
                    <a:pt x="36311" y="9492"/>
                  </a:lnTo>
                  <a:lnTo>
                    <a:pt x="36328" y="9785"/>
                  </a:lnTo>
                  <a:lnTo>
                    <a:pt x="36379" y="10136"/>
                  </a:lnTo>
                  <a:lnTo>
                    <a:pt x="36464" y="10429"/>
                  </a:lnTo>
                  <a:lnTo>
                    <a:pt x="36583" y="10722"/>
                  </a:lnTo>
                  <a:lnTo>
                    <a:pt x="36720" y="10957"/>
                  </a:lnTo>
                  <a:lnTo>
                    <a:pt x="36890" y="11132"/>
                  </a:lnTo>
                  <a:lnTo>
                    <a:pt x="37026" y="11308"/>
                  </a:lnTo>
                  <a:lnTo>
                    <a:pt x="37196" y="11308"/>
                  </a:lnTo>
                  <a:lnTo>
                    <a:pt x="37213" y="11601"/>
                  </a:lnTo>
                  <a:lnTo>
                    <a:pt x="37230" y="11894"/>
                  </a:lnTo>
                  <a:lnTo>
                    <a:pt x="37281" y="12187"/>
                  </a:lnTo>
                  <a:lnTo>
                    <a:pt x="37315" y="12480"/>
                  </a:lnTo>
                  <a:lnTo>
                    <a:pt x="37418" y="13183"/>
                  </a:lnTo>
                  <a:lnTo>
                    <a:pt x="37571" y="13769"/>
                  </a:lnTo>
                  <a:lnTo>
                    <a:pt x="37724" y="14296"/>
                  </a:lnTo>
                  <a:lnTo>
                    <a:pt x="37877" y="14707"/>
                  </a:lnTo>
                  <a:lnTo>
                    <a:pt x="38013" y="15058"/>
                  </a:lnTo>
                  <a:lnTo>
                    <a:pt x="38116" y="15292"/>
                  </a:lnTo>
                  <a:lnTo>
                    <a:pt x="38013" y="15292"/>
                  </a:lnTo>
                  <a:lnTo>
                    <a:pt x="37911" y="15234"/>
                  </a:lnTo>
                  <a:lnTo>
                    <a:pt x="37843" y="15175"/>
                  </a:lnTo>
                  <a:lnTo>
                    <a:pt x="37741" y="15058"/>
                  </a:lnTo>
                  <a:lnTo>
                    <a:pt x="37690" y="14882"/>
                  </a:lnTo>
                  <a:lnTo>
                    <a:pt x="37605" y="14707"/>
                  </a:lnTo>
                  <a:lnTo>
                    <a:pt x="37554" y="14531"/>
                  </a:lnTo>
                  <a:lnTo>
                    <a:pt x="37503" y="14296"/>
                  </a:lnTo>
                  <a:lnTo>
                    <a:pt x="37418" y="13828"/>
                  </a:lnTo>
                  <a:lnTo>
                    <a:pt x="37367" y="13183"/>
                  </a:lnTo>
                  <a:lnTo>
                    <a:pt x="37332" y="12480"/>
                  </a:lnTo>
                  <a:lnTo>
                    <a:pt x="37315" y="11718"/>
                  </a:lnTo>
                  <a:lnTo>
                    <a:pt x="37281" y="11777"/>
                  </a:lnTo>
                  <a:lnTo>
                    <a:pt x="37213" y="11835"/>
                  </a:lnTo>
                  <a:lnTo>
                    <a:pt x="37145" y="11835"/>
                  </a:lnTo>
                  <a:lnTo>
                    <a:pt x="37094" y="11835"/>
                  </a:lnTo>
                  <a:lnTo>
                    <a:pt x="36924" y="11718"/>
                  </a:lnTo>
                  <a:lnTo>
                    <a:pt x="36754" y="11718"/>
                  </a:lnTo>
                  <a:lnTo>
                    <a:pt x="36600" y="11718"/>
                  </a:lnTo>
                  <a:lnTo>
                    <a:pt x="36447" y="11835"/>
                  </a:lnTo>
                  <a:lnTo>
                    <a:pt x="36328" y="12011"/>
                  </a:lnTo>
                  <a:lnTo>
                    <a:pt x="36192" y="12246"/>
                  </a:lnTo>
                  <a:lnTo>
                    <a:pt x="36056" y="12421"/>
                  </a:lnTo>
                  <a:lnTo>
                    <a:pt x="35937" y="12597"/>
                  </a:lnTo>
                  <a:lnTo>
                    <a:pt x="35783" y="12714"/>
                  </a:lnTo>
                  <a:lnTo>
                    <a:pt x="35630" y="12773"/>
                  </a:lnTo>
                  <a:lnTo>
                    <a:pt x="35460" y="12714"/>
                  </a:lnTo>
                  <a:lnTo>
                    <a:pt x="35290" y="12539"/>
                  </a:lnTo>
                  <a:lnTo>
                    <a:pt x="35170" y="12304"/>
                  </a:lnTo>
                  <a:lnTo>
                    <a:pt x="35051" y="12070"/>
                  </a:lnTo>
                  <a:lnTo>
                    <a:pt x="34387" y="12773"/>
                  </a:lnTo>
                  <a:lnTo>
                    <a:pt x="34268" y="12773"/>
                  </a:lnTo>
                  <a:lnTo>
                    <a:pt x="34047" y="12832"/>
                  </a:lnTo>
                  <a:lnTo>
                    <a:pt x="33911" y="12949"/>
                  </a:lnTo>
                  <a:lnTo>
                    <a:pt x="33792" y="13066"/>
                  </a:lnTo>
                  <a:lnTo>
                    <a:pt x="33757" y="13183"/>
                  </a:lnTo>
                  <a:lnTo>
                    <a:pt x="33723" y="13300"/>
                  </a:lnTo>
                  <a:lnTo>
                    <a:pt x="33706" y="13417"/>
                  </a:lnTo>
                  <a:lnTo>
                    <a:pt x="33706" y="13535"/>
                  </a:lnTo>
                  <a:lnTo>
                    <a:pt x="33706" y="13710"/>
                  </a:lnTo>
                  <a:lnTo>
                    <a:pt x="33740" y="13945"/>
                  </a:lnTo>
                  <a:lnTo>
                    <a:pt x="33775" y="14179"/>
                  </a:lnTo>
                  <a:lnTo>
                    <a:pt x="33843" y="14355"/>
                  </a:lnTo>
                  <a:lnTo>
                    <a:pt x="33979" y="14824"/>
                  </a:lnTo>
                  <a:lnTo>
                    <a:pt x="34200" y="15292"/>
                  </a:lnTo>
                  <a:lnTo>
                    <a:pt x="34438" y="15820"/>
                  </a:lnTo>
                  <a:lnTo>
                    <a:pt x="34694" y="16289"/>
                  </a:lnTo>
                  <a:lnTo>
                    <a:pt x="35000" y="16816"/>
                  </a:lnTo>
                  <a:lnTo>
                    <a:pt x="35307" y="17285"/>
                  </a:lnTo>
                  <a:lnTo>
                    <a:pt x="35954" y="18222"/>
                  </a:lnTo>
                  <a:lnTo>
                    <a:pt x="36566" y="18984"/>
                  </a:lnTo>
                  <a:lnTo>
                    <a:pt x="37077" y="19570"/>
                  </a:lnTo>
                  <a:lnTo>
                    <a:pt x="37418" y="20039"/>
                  </a:lnTo>
                  <a:lnTo>
                    <a:pt x="37452" y="20625"/>
                  </a:lnTo>
                  <a:lnTo>
                    <a:pt x="37486" y="21152"/>
                  </a:lnTo>
                  <a:lnTo>
                    <a:pt x="37520" y="21621"/>
                  </a:lnTo>
                  <a:lnTo>
                    <a:pt x="37571" y="22031"/>
                  </a:lnTo>
                  <a:lnTo>
                    <a:pt x="37724" y="22792"/>
                  </a:lnTo>
                  <a:lnTo>
                    <a:pt x="37894" y="23613"/>
                  </a:lnTo>
                  <a:lnTo>
                    <a:pt x="37690" y="23730"/>
                  </a:lnTo>
                  <a:lnTo>
                    <a:pt x="37503" y="23671"/>
                  </a:lnTo>
                  <a:lnTo>
                    <a:pt x="37332" y="23554"/>
                  </a:lnTo>
                  <a:lnTo>
                    <a:pt x="37179" y="23378"/>
                  </a:lnTo>
                  <a:lnTo>
                    <a:pt x="37060" y="23085"/>
                  </a:lnTo>
                  <a:lnTo>
                    <a:pt x="36924" y="22675"/>
                  </a:lnTo>
                  <a:lnTo>
                    <a:pt x="36788" y="22324"/>
                  </a:lnTo>
                  <a:lnTo>
                    <a:pt x="36686" y="21914"/>
                  </a:lnTo>
                  <a:lnTo>
                    <a:pt x="36464" y="21093"/>
                  </a:lnTo>
                  <a:lnTo>
                    <a:pt x="36243" y="20214"/>
                  </a:lnTo>
                  <a:lnTo>
                    <a:pt x="36141" y="19863"/>
                  </a:lnTo>
                  <a:lnTo>
                    <a:pt x="36005" y="19453"/>
                  </a:lnTo>
                  <a:lnTo>
                    <a:pt x="35868" y="19160"/>
                  </a:lnTo>
                  <a:lnTo>
                    <a:pt x="35749" y="18925"/>
                  </a:lnTo>
                  <a:lnTo>
                    <a:pt x="35153" y="18457"/>
                  </a:lnTo>
                  <a:lnTo>
                    <a:pt x="34387" y="17871"/>
                  </a:lnTo>
                  <a:lnTo>
                    <a:pt x="34200" y="17695"/>
                  </a:lnTo>
                  <a:lnTo>
                    <a:pt x="34030" y="17460"/>
                  </a:lnTo>
                  <a:lnTo>
                    <a:pt x="33860" y="17167"/>
                  </a:lnTo>
                  <a:lnTo>
                    <a:pt x="33706" y="16875"/>
                  </a:lnTo>
                  <a:lnTo>
                    <a:pt x="33570" y="16464"/>
                  </a:lnTo>
                  <a:lnTo>
                    <a:pt x="33485" y="15996"/>
                  </a:lnTo>
                  <a:lnTo>
                    <a:pt x="33434" y="15761"/>
                  </a:lnTo>
                  <a:lnTo>
                    <a:pt x="33400" y="15527"/>
                  </a:lnTo>
                  <a:lnTo>
                    <a:pt x="33366" y="15234"/>
                  </a:lnTo>
                  <a:lnTo>
                    <a:pt x="33366" y="14941"/>
                  </a:lnTo>
                  <a:lnTo>
                    <a:pt x="33145" y="14941"/>
                  </a:lnTo>
                  <a:lnTo>
                    <a:pt x="33025" y="14941"/>
                  </a:lnTo>
                  <a:lnTo>
                    <a:pt x="32906" y="15000"/>
                  </a:lnTo>
                  <a:lnTo>
                    <a:pt x="32804" y="15117"/>
                  </a:lnTo>
                  <a:lnTo>
                    <a:pt x="32719" y="15292"/>
                  </a:lnTo>
                  <a:lnTo>
                    <a:pt x="32617" y="15468"/>
                  </a:lnTo>
                  <a:lnTo>
                    <a:pt x="32515" y="15644"/>
                  </a:lnTo>
                  <a:lnTo>
                    <a:pt x="32396" y="15820"/>
                  </a:lnTo>
                  <a:lnTo>
                    <a:pt x="32259" y="15937"/>
                  </a:lnTo>
                  <a:lnTo>
                    <a:pt x="32123" y="15996"/>
                  </a:lnTo>
                  <a:lnTo>
                    <a:pt x="32038" y="16816"/>
                  </a:lnTo>
                  <a:lnTo>
                    <a:pt x="31987" y="17402"/>
                  </a:lnTo>
                  <a:lnTo>
                    <a:pt x="31953" y="17636"/>
                  </a:lnTo>
                  <a:lnTo>
                    <a:pt x="31919" y="17871"/>
                  </a:lnTo>
                  <a:lnTo>
                    <a:pt x="31851" y="18046"/>
                  </a:lnTo>
                  <a:lnTo>
                    <a:pt x="31783" y="18164"/>
                  </a:lnTo>
                  <a:lnTo>
                    <a:pt x="31851" y="18515"/>
                  </a:lnTo>
                  <a:lnTo>
                    <a:pt x="31936" y="18750"/>
                  </a:lnTo>
                  <a:lnTo>
                    <a:pt x="32038" y="19042"/>
                  </a:lnTo>
                  <a:lnTo>
                    <a:pt x="32157" y="19218"/>
                  </a:lnTo>
                  <a:lnTo>
                    <a:pt x="32396" y="19570"/>
                  </a:lnTo>
                  <a:lnTo>
                    <a:pt x="32702" y="19921"/>
                  </a:lnTo>
                  <a:lnTo>
                    <a:pt x="33349" y="20449"/>
                  </a:lnTo>
                  <a:lnTo>
                    <a:pt x="34047" y="21093"/>
                  </a:lnTo>
                  <a:lnTo>
                    <a:pt x="33264" y="21093"/>
                  </a:lnTo>
                  <a:lnTo>
                    <a:pt x="32838" y="20742"/>
                  </a:lnTo>
                  <a:lnTo>
                    <a:pt x="32447" y="20449"/>
                  </a:lnTo>
                  <a:lnTo>
                    <a:pt x="32106" y="20156"/>
                  </a:lnTo>
                  <a:lnTo>
                    <a:pt x="31766" y="19804"/>
                  </a:lnTo>
                  <a:lnTo>
                    <a:pt x="31612" y="19511"/>
                  </a:lnTo>
                  <a:lnTo>
                    <a:pt x="31476" y="19218"/>
                  </a:lnTo>
                  <a:lnTo>
                    <a:pt x="31357" y="18867"/>
                  </a:lnTo>
                  <a:lnTo>
                    <a:pt x="31238" y="18457"/>
                  </a:lnTo>
                  <a:lnTo>
                    <a:pt x="31119" y="17988"/>
                  </a:lnTo>
                  <a:lnTo>
                    <a:pt x="31034" y="17460"/>
                  </a:lnTo>
                  <a:lnTo>
                    <a:pt x="30932" y="16816"/>
                  </a:lnTo>
                  <a:lnTo>
                    <a:pt x="30880" y="15996"/>
                  </a:lnTo>
                  <a:lnTo>
                    <a:pt x="30421" y="15996"/>
                  </a:lnTo>
                  <a:lnTo>
                    <a:pt x="30421" y="16523"/>
                  </a:lnTo>
                  <a:lnTo>
                    <a:pt x="30404" y="16875"/>
                  </a:lnTo>
                  <a:lnTo>
                    <a:pt x="30387" y="17167"/>
                  </a:lnTo>
                  <a:lnTo>
                    <a:pt x="30336" y="17460"/>
                  </a:lnTo>
                  <a:lnTo>
                    <a:pt x="30234" y="17929"/>
                  </a:lnTo>
                  <a:lnTo>
                    <a:pt x="30080" y="18515"/>
                  </a:lnTo>
                  <a:lnTo>
                    <a:pt x="30148" y="18925"/>
                  </a:lnTo>
                  <a:lnTo>
                    <a:pt x="30217" y="19218"/>
                  </a:lnTo>
                  <a:lnTo>
                    <a:pt x="30285" y="19453"/>
                  </a:lnTo>
                  <a:lnTo>
                    <a:pt x="30387" y="19687"/>
                  </a:lnTo>
                  <a:lnTo>
                    <a:pt x="30523" y="20039"/>
                  </a:lnTo>
                  <a:lnTo>
                    <a:pt x="30693" y="20273"/>
                  </a:lnTo>
                  <a:lnTo>
                    <a:pt x="30863" y="20566"/>
                  </a:lnTo>
                  <a:lnTo>
                    <a:pt x="31034" y="20976"/>
                  </a:lnTo>
                  <a:lnTo>
                    <a:pt x="31102" y="21269"/>
                  </a:lnTo>
                  <a:lnTo>
                    <a:pt x="31187" y="21621"/>
                  </a:lnTo>
                  <a:lnTo>
                    <a:pt x="31255" y="22031"/>
                  </a:lnTo>
                  <a:lnTo>
                    <a:pt x="31340" y="22500"/>
                  </a:lnTo>
                  <a:lnTo>
                    <a:pt x="31357" y="22792"/>
                  </a:lnTo>
                  <a:lnTo>
                    <a:pt x="31374" y="23203"/>
                  </a:lnTo>
                  <a:lnTo>
                    <a:pt x="31391" y="23554"/>
                  </a:lnTo>
                  <a:lnTo>
                    <a:pt x="31391" y="23964"/>
                  </a:lnTo>
                  <a:lnTo>
                    <a:pt x="31391" y="24316"/>
                  </a:lnTo>
                  <a:lnTo>
                    <a:pt x="31391" y="24609"/>
                  </a:lnTo>
                  <a:lnTo>
                    <a:pt x="31408" y="24843"/>
                  </a:lnTo>
                  <a:lnTo>
                    <a:pt x="31442" y="25019"/>
                  </a:lnTo>
                  <a:lnTo>
                    <a:pt x="31647" y="25546"/>
                  </a:lnTo>
                  <a:lnTo>
                    <a:pt x="31800" y="26015"/>
                  </a:lnTo>
                  <a:lnTo>
                    <a:pt x="31868" y="26250"/>
                  </a:lnTo>
                  <a:lnTo>
                    <a:pt x="31970" y="26425"/>
                  </a:lnTo>
                  <a:lnTo>
                    <a:pt x="32072" y="26484"/>
                  </a:lnTo>
                  <a:lnTo>
                    <a:pt x="32225" y="26542"/>
                  </a:lnTo>
                  <a:lnTo>
                    <a:pt x="32379" y="26484"/>
                  </a:lnTo>
                  <a:lnTo>
                    <a:pt x="32515" y="26367"/>
                  </a:lnTo>
                  <a:lnTo>
                    <a:pt x="32634" y="26132"/>
                  </a:lnTo>
                  <a:lnTo>
                    <a:pt x="32736" y="25957"/>
                  </a:lnTo>
                  <a:lnTo>
                    <a:pt x="32838" y="25722"/>
                  </a:lnTo>
                  <a:lnTo>
                    <a:pt x="32957" y="25546"/>
                  </a:lnTo>
                  <a:lnTo>
                    <a:pt x="33094" y="25429"/>
                  </a:lnTo>
                  <a:lnTo>
                    <a:pt x="33264" y="25371"/>
                  </a:lnTo>
                  <a:lnTo>
                    <a:pt x="33383" y="25429"/>
                  </a:lnTo>
                  <a:lnTo>
                    <a:pt x="33536" y="25488"/>
                  </a:lnTo>
                  <a:lnTo>
                    <a:pt x="33672" y="25605"/>
                  </a:lnTo>
                  <a:lnTo>
                    <a:pt x="33792" y="25722"/>
                  </a:lnTo>
                  <a:lnTo>
                    <a:pt x="34030" y="26074"/>
                  </a:lnTo>
                  <a:lnTo>
                    <a:pt x="34268" y="26542"/>
                  </a:lnTo>
                  <a:lnTo>
                    <a:pt x="34507" y="26894"/>
                  </a:lnTo>
                  <a:lnTo>
                    <a:pt x="34745" y="27246"/>
                  </a:lnTo>
                  <a:lnTo>
                    <a:pt x="34864" y="27363"/>
                  </a:lnTo>
                  <a:lnTo>
                    <a:pt x="35000" y="27480"/>
                  </a:lnTo>
                  <a:lnTo>
                    <a:pt x="35153" y="27539"/>
                  </a:lnTo>
                  <a:lnTo>
                    <a:pt x="35290" y="27597"/>
                  </a:lnTo>
                  <a:lnTo>
                    <a:pt x="35341" y="28242"/>
                  </a:lnTo>
                  <a:lnTo>
                    <a:pt x="35375" y="28828"/>
                  </a:lnTo>
                  <a:lnTo>
                    <a:pt x="35443" y="29472"/>
                  </a:lnTo>
                  <a:lnTo>
                    <a:pt x="35511" y="29941"/>
                  </a:lnTo>
                  <a:lnTo>
                    <a:pt x="35579" y="30175"/>
                  </a:lnTo>
                  <a:lnTo>
                    <a:pt x="35630" y="30351"/>
                  </a:lnTo>
                  <a:lnTo>
                    <a:pt x="35698" y="30585"/>
                  </a:lnTo>
                  <a:lnTo>
                    <a:pt x="35783" y="30761"/>
                  </a:lnTo>
                  <a:lnTo>
                    <a:pt x="35851" y="30878"/>
                  </a:lnTo>
                  <a:lnTo>
                    <a:pt x="35971" y="30996"/>
                  </a:lnTo>
                  <a:lnTo>
                    <a:pt x="36056" y="31113"/>
                  </a:lnTo>
                  <a:lnTo>
                    <a:pt x="36192" y="31171"/>
                  </a:lnTo>
                  <a:lnTo>
                    <a:pt x="35937" y="31171"/>
                  </a:lnTo>
                  <a:lnTo>
                    <a:pt x="35749" y="31171"/>
                  </a:lnTo>
                  <a:lnTo>
                    <a:pt x="35630" y="31171"/>
                  </a:lnTo>
                  <a:lnTo>
                    <a:pt x="35511" y="31113"/>
                  </a:lnTo>
                  <a:lnTo>
                    <a:pt x="35426" y="31054"/>
                  </a:lnTo>
                  <a:lnTo>
                    <a:pt x="35341" y="30996"/>
                  </a:lnTo>
                  <a:lnTo>
                    <a:pt x="35187" y="30703"/>
                  </a:lnTo>
                  <a:lnTo>
                    <a:pt x="35051" y="30410"/>
                  </a:lnTo>
                  <a:lnTo>
                    <a:pt x="34932" y="30058"/>
                  </a:lnTo>
                  <a:lnTo>
                    <a:pt x="34830" y="29648"/>
                  </a:lnTo>
                  <a:lnTo>
                    <a:pt x="34728" y="29121"/>
                  </a:lnTo>
                  <a:lnTo>
                    <a:pt x="34643" y="28652"/>
                  </a:lnTo>
                  <a:lnTo>
                    <a:pt x="34558" y="28183"/>
                  </a:lnTo>
                  <a:lnTo>
                    <a:pt x="34455" y="27714"/>
                  </a:lnTo>
                  <a:lnTo>
                    <a:pt x="34336" y="27304"/>
                  </a:lnTo>
                  <a:lnTo>
                    <a:pt x="34234" y="26953"/>
                  </a:lnTo>
                  <a:lnTo>
                    <a:pt x="34081" y="26601"/>
                  </a:lnTo>
                  <a:lnTo>
                    <a:pt x="33911" y="26367"/>
                  </a:lnTo>
                  <a:lnTo>
                    <a:pt x="33706" y="26250"/>
                  </a:lnTo>
                  <a:lnTo>
                    <a:pt x="33485" y="26132"/>
                  </a:lnTo>
                  <a:lnTo>
                    <a:pt x="33349" y="26132"/>
                  </a:lnTo>
                  <a:lnTo>
                    <a:pt x="33247" y="26308"/>
                  </a:lnTo>
                  <a:lnTo>
                    <a:pt x="33128" y="26425"/>
                  </a:lnTo>
                  <a:lnTo>
                    <a:pt x="33008" y="26542"/>
                  </a:lnTo>
                  <a:lnTo>
                    <a:pt x="32804" y="26894"/>
                  </a:lnTo>
                  <a:lnTo>
                    <a:pt x="32566" y="27246"/>
                  </a:lnTo>
                  <a:lnTo>
                    <a:pt x="32651" y="27949"/>
                  </a:lnTo>
                  <a:lnTo>
                    <a:pt x="32889" y="29238"/>
                  </a:lnTo>
                  <a:lnTo>
                    <a:pt x="33008" y="30000"/>
                  </a:lnTo>
                  <a:lnTo>
                    <a:pt x="33145" y="30644"/>
                  </a:lnTo>
                  <a:lnTo>
                    <a:pt x="33264" y="31171"/>
                  </a:lnTo>
                  <a:lnTo>
                    <a:pt x="33366" y="31523"/>
                  </a:lnTo>
                  <a:lnTo>
                    <a:pt x="33111" y="32460"/>
                  </a:lnTo>
                  <a:lnTo>
                    <a:pt x="32838" y="33574"/>
                  </a:lnTo>
                  <a:lnTo>
                    <a:pt x="32753" y="33867"/>
                  </a:lnTo>
                  <a:lnTo>
                    <a:pt x="32651" y="34042"/>
                  </a:lnTo>
                  <a:lnTo>
                    <a:pt x="32566" y="34277"/>
                  </a:lnTo>
                  <a:lnTo>
                    <a:pt x="32447" y="34453"/>
                  </a:lnTo>
                  <a:lnTo>
                    <a:pt x="32345" y="34570"/>
                  </a:lnTo>
                  <a:lnTo>
                    <a:pt x="32208" y="34687"/>
                  </a:lnTo>
                  <a:lnTo>
                    <a:pt x="32055" y="34746"/>
                  </a:lnTo>
                  <a:lnTo>
                    <a:pt x="31885" y="34804"/>
                  </a:lnTo>
                  <a:lnTo>
                    <a:pt x="31578" y="34863"/>
                  </a:lnTo>
                  <a:lnTo>
                    <a:pt x="31289" y="34980"/>
                  </a:lnTo>
                  <a:lnTo>
                    <a:pt x="31034" y="35156"/>
                  </a:lnTo>
                  <a:lnTo>
                    <a:pt x="30812" y="35332"/>
                  </a:lnTo>
                  <a:lnTo>
                    <a:pt x="30591" y="35390"/>
                  </a:lnTo>
                  <a:lnTo>
                    <a:pt x="30387" y="35390"/>
                  </a:lnTo>
                  <a:lnTo>
                    <a:pt x="30285" y="35332"/>
                  </a:lnTo>
                  <a:lnTo>
                    <a:pt x="30165" y="35214"/>
                  </a:lnTo>
                  <a:lnTo>
                    <a:pt x="30080" y="35039"/>
                  </a:lnTo>
                  <a:lnTo>
                    <a:pt x="29961" y="34804"/>
                  </a:lnTo>
                  <a:lnTo>
                    <a:pt x="30268" y="34746"/>
                  </a:lnTo>
                  <a:lnTo>
                    <a:pt x="30523" y="34628"/>
                  </a:lnTo>
                  <a:lnTo>
                    <a:pt x="30744" y="34511"/>
                  </a:lnTo>
                  <a:lnTo>
                    <a:pt x="31000" y="34453"/>
                  </a:lnTo>
                  <a:lnTo>
                    <a:pt x="31085" y="34394"/>
                  </a:lnTo>
                  <a:lnTo>
                    <a:pt x="31187" y="34335"/>
                  </a:lnTo>
                  <a:lnTo>
                    <a:pt x="31272" y="34277"/>
                  </a:lnTo>
                  <a:lnTo>
                    <a:pt x="31374" y="34160"/>
                  </a:lnTo>
                  <a:lnTo>
                    <a:pt x="31442" y="33984"/>
                  </a:lnTo>
                  <a:lnTo>
                    <a:pt x="31527" y="33808"/>
                  </a:lnTo>
                  <a:lnTo>
                    <a:pt x="31595" y="33574"/>
                  </a:lnTo>
                  <a:lnTo>
                    <a:pt x="31647" y="33339"/>
                  </a:lnTo>
                  <a:lnTo>
                    <a:pt x="31766" y="32812"/>
                  </a:lnTo>
                  <a:lnTo>
                    <a:pt x="31834" y="32109"/>
                  </a:lnTo>
                  <a:lnTo>
                    <a:pt x="31868" y="31523"/>
                  </a:lnTo>
                  <a:lnTo>
                    <a:pt x="31885" y="30820"/>
                  </a:lnTo>
                  <a:lnTo>
                    <a:pt x="31885" y="30468"/>
                  </a:lnTo>
                  <a:lnTo>
                    <a:pt x="31885" y="30000"/>
                  </a:lnTo>
                  <a:lnTo>
                    <a:pt x="31885" y="29238"/>
                  </a:lnTo>
                  <a:lnTo>
                    <a:pt x="31885" y="28300"/>
                  </a:lnTo>
                  <a:lnTo>
                    <a:pt x="31664" y="28125"/>
                  </a:lnTo>
                  <a:lnTo>
                    <a:pt x="31476" y="27890"/>
                  </a:lnTo>
                  <a:lnTo>
                    <a:pt x="31306" y="27539"/>
                  </a:lnTo>
                  <a:lnTo>
                    <a:pt x="31187" y="27187"/>
                  </a:lnTo>
                  <a:lnTo>
                    <a:pt x="31051" y="26777"/>
                  </a:lnTo>
                  <a:lnTo>
                    <a:pt x="30932" y="26308"/>
                  </a:lnTo>
                  <a:lnTo>
                    <a:pt x="30846" y="25781"/>
                  </a:lnTo>
                  <a:lnTo>
                    <a:pt x="30744" y="25253"/>
                  </a:lnTo>
                  <a:lnTo>
                    <a:pt x="30574" y="24199"/>
                  </a:lnTo>
                  <a:lnTo>
                    <a:pt x="30387" y="23203"/>
                  </a:lnTo>
                  <a:lnTo>
                    <a:pt x="30268" y="22675"/>
                  </a:lnTo>
                  <a:lnTo>
                    <a:pt x="30148" y="22207"/>
                  </a:lnTo>
                  <a:lnTo>
                    <a:pt x="30029" y="21796"/>
                  </a:lnTo>
                  <a:lnTo>
                    <a:pt x="29859" y="21445"/>
                  </a:lnTo>
                  <a:lnTo>
                    <a:pt x="29076" y="20390"/>
                  </a:lnTo>
                  <a:lnTo>
                    <a:pt x="29025" y="20039"/>
                  </a:lnTo>
                  <a:lnTo>
                    <a:pt x="29059" y="19511"/>
                  </a:lnTo>
                  <a:lnTo>
                    <a:pt x="29076" y="18984"/>
                  </a:lnTo>
                  <a:lnTo>
                    <a:pt x="29093" y="18339"/>
                  </a:lnTo>
                  <a:lnTo>
                    <a:pt x="29110" y="17753"/>
                  </a:lnTo>
                  <a:lnTo>
                    <a:pt x="29093" y="17226"/>
                  </a:lnTo>
                  <a:lnTo>
                    <a:pt x="29076" y="16992"/>
                  </a:lnTo>
                  <a:lnTo>
                    <a:pt x="29059" y="16757"/>
                  </a:lnTo>
                  <a:lnTo>
                    <a:pt x="29008" y="16582"/>
                  </a:lnTo>
                  <a:lnTo>
                    <a:pt x="28957" y="16347"/>
                  </a:lnTo>
                  <a:lnTo>
                    <a:pt x="28906" y="16171"/>
                  </a:lnTo>
                  <a:lnTo>
                    <a:pt x="28821" y="15996"/>
                  </a:lnTo>
                  <a:lnTo>
                    <a:pt x="28753" y="15878"/>
                  </a:lnTo>
                  <a:lnTo>
                    <a:pt x="28633" y="15761"/>
                  </a:lnTo>
                  <a:lnTo>
                    <a:pt x="28412" y="15585"/>
                  </a:lnTo>
                  <a:lnTo>
                    <a:pt x="28157" y="15410"/>
                  </a:lnTo>
                  <a:lnTo>
                    <a:pt x="27544" y="15292"/>
                  </a:lnTo>
                  <a:lnTo>
                    <a:pt x="26914" y="15292"/>
                  </a:lnTo>
                  <a:lnTo>
                    <a:pt x="27169" y="15058"/>
                  </a:lnTo>
                  <a:lnTo>
                    <a:pt x="27391" y="14824"/>
                  </a:lnTo>
                  <a:lnTo>
                    <a:pt x="27459" y="14589"/>
                  </a:lnTo>
                  <a:lnTo>
                    <a:pt x="27544" y="14355"/>
                  </a:lnTo>
                  <a:lnTo>
                    <a:pt x="27578" y="14003"/>
                  </a:lnTo>
                  <a:lnTo>
                    <a:pt x="27595" y="13535"/>
                  </a:lnTo>
                  <a:lnTo>
                    <a:pt x="27374" y="13535"/>
                  </a:lnTo>
                  <a:lnTo>
                    <a:pt x="27169" y="13535"/>
                  </a:lnTo>
                  <a:lnTo>
                    <a:pt x="26914" y="13535"/>
                  </a:lnTo>
                  <a:lnTo>
                    <a:pt x="26591" y="13535"/>
                  </a:lnTo>
                  <a:lnTo>
                    <a:pt x="26539" y="14414"/>
                  </a:lnTo>
                  <a:lnTo>
                    <a:pt x="26471" y="15410"/>
                  </a:lnTo>
                  <a:lnTo>
                    <a:pt x="26386" y="16347"/>
                  </a:lnTo>
                  <a:lnTo>
                    <a:pt x="26352" y="17109"/>
                  </a:lnTo>
                  <a:lnTo>
                    <a:pt x="26352" y="17226"/>
                  </a:lnTo>
                  <a:lnTo>
                    <a:pt x="26386" y="17285"/>
                  </a:lnTo>
                  <a:lnTo>
                    <a:pt x="26420" y="17285"/>
                  </a:lnTo>
                  <a:lnTo>
                    <a:pt x="26471" y="17285"/>
                  </a:lnTo>
                  <a:lnTo>
                    <a:pt x="26539" y="17167"/>
                  </a:lnTo>
                  <a:lnTo>
                    <a:pt x="26591" y="17109"/>
                  </a:lnTo>
                  <a:lnTo>
                    <a:pt x="26591" y="18925"/>
                  </a:lnTo>
                  <a:lnTo>
                    <a:pt x="26420" y="19160"/>
                  </a:lnTo>
                  <a:lnTo>
                    <a:pt x="26267" y="19394"/>
                  </a:lnTo>
                  <a:lnTo>
                    <a:pt x="26165" y="19453"/>
                  </a:lnTo>
                  <a:lnTo>
                    <a:pt x="26063" y="19570"/>
                  </a:lnTo>
                  <a:lnTo>
                    <a:pt x="25944" y="19570"/>
                  </a:lnTo>
                  <a:lnTo>
                    <a:pt x="25773" y="19687"/>
                  </a:lnTo>
                  <a:lnTo>
                    <a:pt x="25773" y="20214"/>
                  </a:lnTo>
                  <a:lnTo>
                    <a:pt x="25773" y="20742"/>
                  </a:lnTo>
                  <a:lnTo>
                    <a:pt x="26080" y="21972"/>
                  </a:lnTo>
                  <a:lnTo>
                    <a:pt x="26471" y="23671"/>
                  </a:lnTo>
                  <a:lnTo>
                    <a:pt x="26591" y="24082"/>
                  </a:lnTo>
                  <a:lnTo>
                    <a:pt x="26710" y="24492"/>
                  </a:lnTo>
                  <a:lnTo>
                    <a:pt x="26846" y="24843"/>
                  </a:lnTo>
                  <a:lnTo>
                    <a:pt x="26982" y="25136"/>
                  </a:lnTo>
                  <a:lnTo>
                    <a:pt x="27118" y="25371"/>
                  </a:lnTo>
                  <a:lnTo>
                    <a:pt x="27271" y="25605"/>
                  </a:lnTo>
                  <a:lnTo>
                    <a:pt x="27425" y="25722"/>
                  </a:lnTo>
                  <a:lnTo>
                    <a:pt x="27595" y="25722"/>
                  </a:lnTo>
                  <a:lnTo>
                    <a:pt x="27612" y="26074"/>
                  </a:lnTo>
                  <a:lnTo>
                    <a:pt x="27629" y="26425"/>
                  </a:lnTo>
                  <a:lnTo>
                    <a:pt x="27663" y="26660"/>
                  </a:lnTo>
                  <a:lnTo>
                    <a:pt x="27731" y="26835"/>
                  </a:lnTo>
                  <a:lnTo>
                    <a:pt x="27850" y="27246"/>
                  </a:lnTo>
                  <a:lnTo>
                    <a:pt x="28003" y="27597"/>
                  </a:lnTo>
                  <a:lnTo>
                    <a:pt x="28157" y="27949"/>
                  </a:lnTo>
                  <a:lnTo>
                    <a:pt x="28310" y="28300"/>
                  </a:lnTo>
                  <a:lnTo>
                    <a:pt x="28378" y="28535"/>
                  </a:lnTo>
                  <a:lnTo>
                    <a:pt x="28429" y="28769"/>
                  </a:lnTo>
                  <a:lnTo>
                    <a:pt x="28480" y="29062"/>
                  </a:lnTo>
                  <a:lnTo>
                    <a:pt x="28497" y="29355"/>
                  </a:lnTo>
                  <a:lnTo>
                    <a:pt x="28378" y="29355"/>
                  </a:lnTo>
                  <a:lnTo>
                    <a:pt x="28157" y="29355"/>
                  </a:lnTo>
                  <a:lnTo>
                    <a:pt x="28003" y="29238"/>
                  </a:lnTo>
                  <a:lnTo>
                    <a:pt x="27663" y="28945"/>
                  </a:lnTo>
                  <a:lnTo>
                    <a:pt x="27220" y="28535"/>
                  </a:lnTo>
                  <a:lnTo>
                    <a:pt x="26693" y="28007"/>
                  </a:lnTo>
                  <a:lnTo>
                    <a:pt x="26199" y="27421"/>
                  </a:lnTo>
                  <a:lnTo>
                    <a:pt x="25756" y="26835"/>
                  </a:lnTo>
                  <a:lnTo>
                    <a:pt x="25569" y="26542"/>
                  </a:lnTo>
                  <a:lnTo>
                    <a:pt x="25450" y="26250"/>
                  </a:lnTo>
                  <a:lnTo>
                    <a:pt x="25399" y="26074"/>
                  </a:lnTo>
                  <a:lnTo>
                    <a:pt x="25365" y="25957"/>
                  </a:lnTo>
                  <a:lnTo>
                    <a:pt x="25331" y="25839"/>
                  </a:lnTo>
                  <a:lnTo>
                    <a:pt x="25331" y="25722"/>
                  </a:lnTo>
                  <a:lnTo>
                    <a:pt x="24973" y="25722"/>
                  </a:lnTo>
                  <a:lnTo>
                    <a:pt x="24377" y="25546"/>
                  </a:lnTo>
                  <a:lnTo>
                    <a:pt x="23645" y="25312"/>
                  </a:lnTo>
                  <a:lnTo>
                    <a:pt x="22862" y="24902"/>
                  </a:lnTo>
                  <a:lnTo>
                    <a:pt x="22471" y="24667"/>
                  </a:lnTo>
                  <a:lnTo>
                    <a:pt x="22096" y="24433"/>
                  </a:lnTo>
                  <a:lnTo>
                    <a:pt x="21739" y="24140"/>
                  </a:lnTo>
                  <a:lnTo>
                    <a:pt x="21449" y="23789"/>
                  </a:lnTo>
                  <a:lnTo>
                    <a:pt x="21296" y="23613"/>
                  </a:lnTo>
                  <a:lnTo>
                    <a:pt x="21177" y="23437"/>
                  </a:lnTo>
                  <a:lnTo>
                    <a:pt x="21075" y="23261"/>
                  </a:lnTo>
                  <a:lnTo>
                    <a:pt x="20973" y="23085"/>
                  </a:lnTo>
                  <a:lnTo>
                    <a:pt x="20905" y="22792"/>
                  </a:lnTo>
                  <a:lnTo>
                    <a:pt x="20854" y="22617"/>
                  </a:lnTo>
                  <a:lnTo>
                    <a:pt x="20819" y="22382"/>
                  </a:lnTo>
                  <a:lnTo>
                    <a:pt x="20802" y="22148"/>
                  </a:lnTo>
                  <a:lnTo>
                    <a:pt x="20598" y="22324"/>
                  </a:lnTo>
                  <a:lnTo>
                    <a:pt x="20479" y="22500"/>
                  </a:lnTo>
                  <a:lnTo>
                    <a:pt x="20479" y="22792"/>
                  </a:lnTo>
                  <a:lnTo>
                    <a:pt x="20496" y="23144"/>
                  </a:lnTo>
                  <a:lnTo>
                    <a:pt x="20513" y="23378"/>
                  </a:lnTo>
                  <a:lnTo>
                    <a:pt x="20547" y="23613"/>
                  </a:lnTo>
                  <a:lnTo>
                    <a:pt x="20615" y="24023"/>
                  </a:lnTo>
                  <a:lnTo>
                    <a:pt x="20734" y="24375"/>
                  </a:lnTo>
                  <a:lnTo>
                    <a:pt x="20854" y="24667"/>
                  </a:lnTo>
                  <a:lnTo>
                    <a:pt x="20990" y="24902"/>
                  </a:lnTo>
                  <a:lnTo>
                    <a:pt x="21160" y="25136"/>
                  </a:lnTo>
                  <a:lnTo>
                    <a:pt x="21330" y="25371"/>
                  </a:lnTo>
                  <a:lnTo>
                    <a:pt x="21688" y="25898"/>
                  </a:lnTo>
                  <a:lnTo>
                    <a:pt x="22045" y="26484"/>
                  </a:lnTo>
                  <a:lnTo>
                    <a:pt x="22215" y="26835"/>
                  </a:lnTo>
                  <a:lnTo>
                    <a:pt x="22352" y="27246"/>
                  </a:lnTo>
                  <a:lnTo>
                    <a:pt x="22505" y="27714"/>
                  </a:lnTo>
                  <a:lnTo>
                    <a:pt x="22624" y="28300"/>
                  </a:lnTo>
                  <a:lnTo>
                    <a:pt x="22454" y="28300"/>
                  </a:lnTo>
                  <a:lnTo>
                    <a:pt x="22284" y="28300"/>
                  </a:lnTo>
                  <a:lnTo>
                    <a:pt x="22079" y="28183"/>
                  </a:lnTo>
                  <a:lnTo>
                    <a:pt x="21807" y="27949"/>
                  </a:lnTo>
                  <a:lnTo>
                    <a:pt x="21654" y="27832"/>
                  </a:lnTo>
                  <a:lnTo>
                    <a:pt x="21483" y="27714"/>
                  </a:lnTo>
                  <a:lnTo>
                    <a:pt x="21313" y="27597"/>
                  </a:lnTo>
                  <a:lnTo>
                    <a:pt x="21143" y="27597"/>
                  </a:lnTo>
                  <a:lnTo>
                    <a:pt x="20973" y="27597"/>
                  </a:lnTo>
                  <a:lnTo>
                    <a:pt x="20785" y="27714"/>
                  </a:lnTo>
                  <a:lnTo>
                    <a:pt x="20598" y="27832"/>
                  </a:lnTo>
                  <a:lnTo>
                    <a:pt x="20394" y="27949"/>
                  </a:lnTo>
                  <a:lnTo>
                    <a:pt x="19985" y="28359"/>
                  </a:lnTo>
                  <a:lnTo>
                    <a:pt x="19560" y="28828"/>
                  </a:lnTo>
                  <a:lnTo>
                    <a:pt x="19100" y="29296"/>
                  </a:lnTo>
                  <a:lnTo>
                    <a:pt x="18674" y="29765"/>
                  </a:lnTo>
                  <a:lnTo>
                    <a:pt x="18470" y="29882"/>
                  </a:lnTo>
                  <a:lnTo>
                    <a:pt x="18266" y="30000"/>
                  </a:lnTo>
                  <a:lnTo>
                    <a:pt x="18062" y="30117"/>
                  </a:lnTo>
                  <a:lnTo>
                    <a:pt x="17874" y="30117"/>
                  </a:lnTo>
                  <a:lnTo>
                    <a:pt x="17806" y="30058"/>
                  </a:lnTo>
                  <a:lnTo>
                    <a:pt x="17738" y="29941"/>
                  </a:lnTo>
                  <a:lnTo>
                    <a:pt x="17704" y="29707"/>
                  </a:lnTo>
                  <a:lnTo>
                    <a:pt x="17704" y="29472"/>
                  </a:lnTo>
                  <a:lnTo>
                    <a:pt x="17704" y="29062"/>
                  </a:lnTo>
                  <a:lnTo>
                    <a:pt x="17738" y="28710"/>
                  </a:lnTo>
                  <a:lnTo>
                    <a:pt x="17806" y="28359"/>
                  </a:lnTo>
                  <a:lnTo>
                    <a:pt x="17874" y="27949"/>
                  </a:lnTo>
                  <a:lnTo>
                    <a:pt x="17704" y="27714"/>
                  </a:lnTo>
                  <a:lnTo>
                    <a:pt x="17534" y="27656"/>
                  </a:lnTo>
                  <a:lnTo>
                    <a:pt x="17347" y="27597"/>
                  </a:lnTo>
                  <a:lnTo>
                    <a:pt x="17176" y="27597"/>
                  </a:lnTo>
                  <a:lnTo>
                    <a:pt x="17142" y="27832"/>
                  </a:lnTo>
                  <a:lnTo>
                    <a:pt x="17091" y="27949"/>
                  </a:lnTo>
                  <a:lnTo>
                    <a:pt x="17006" y="28066"/>
                  </a:lnTo>
                  <a:lnTo>
                    <a:pt x="16921" y="28125"/>
                  </a:lnTo>
                  <a:lnTo>
                    <a:pt x="16751" y="28125"/>
                  </a:lnTo>
                  <a:lnTo>
                    <a:pt x="16547" y="28066"/>
                  </a:lnTo>
                  <a:lnTo>
                    <a:pt x="16359" y="27949"/>
                  </a:lnTo>
                  <a:lnTo>
                    <a:pt x="16155" y="27949"/>
                  </a:lnTo>
                  <a:lnTo>
                    <a:pt x="16053" y="27949"/>
                  </a:lnTo>
                  <a:lnTo>
                    <a:pt x="15985" y="28007"/>
                  </a:lnTo>
                  <a:lnTo>
                    <a:pt x="15900" y="28125"/>
                  </a:lnTo>
                  <a:lnTo>
                    <a:pt x="15832" y="28300"/>
                  </a:lnTo>
                  <a:lnTo>
                    <a:pt x="15729" y="28652"/>
                  </a:lnTo>
                  <a:lnTo>
                    <a:pt x="15593" y="29003"/>
                  </a:lnTo>
                  <a:lnTo>
                    <a:pt x="15457" y="29296"/>
                  </a:lnTo>
                  <a:lnTo>
                    <a:pt x="15321" y="29589"/>
                  </a:lnTo>
                  <a:lnTo>
                    <a:pt x="15014" y="30058"/>
                  </a:lnTo>
                  <a:lnTo>
                    <a:pt x="14708" y="30585"/>
                  </a:lnTo>
                  <a:lnTo>
                    <a:pt x="14589" y="30820"/>
                  </a:lnTo>
                  <a:lnTo>
                    <a:pt x="14453" y="31171"/>
                  </a:lnTo>
                  <a:lnTo>
                    <a:pt x="14316" y="31523"/>
                  </a:lnTo>
                  <a:lnTo>
                    <a:pt x="14231" y="31933"/>
                  </a:lnTo>
                  <a:lnTo>
                    <a:pt x="14129" y="32402"/>
                  </a:lnTo>
                  <a:lnTo>
                    <a:pt x="14078" y="33046"/>
                  </a:lnTo>
                  <a:lnTo>
                    <a:pt x="14044" y="33691"/>
                  </a:lnTo>
                  <a:lnTo>
                    <a:pt x="14027" y="34453"/>
                  </a:lnTo>
                  <a:lnTo>
                    <a:pt x="13789" y="34218"/>
                  </a:lnTo>
                  <a:lnTo>
                    <a:pt x="13567" y="34042"/>
                  </a:lnTo>
                  <a:lnTo>
                    <a:pt x="13465" y="34042"/>
                  </a:lnTo>
                  <a:lnTo>
                    <a:pt x="13346" y="34101"/>
                  </a:lnTo>
                  <a:lnTo>
                    <a:pt x="13244" y="34218"/>
                  </a:lnTo>
                  <a:lnTo>
                    <a:pt x="13125" y="34453"/>
                  </a:lnTo>
                  <a:lnTo>
                    <a:pt x="12903" y="34101"/>
                  </a:lnTo>
                  <a:lnTo>
                    <a:pt x="12597" y="33691"/>
                  </a:lnTo>
                  <a:lnTo>
                    <a:pt x="12461" y="33457"/>
                  </a:lnTo>
                  <a:lnTo>
                    <a:pt x="12325" y="33164"/>
                  </a:lnTo>
                  <a:lnTo>
                    <a:pt x="12188" y="32929"/>
                  </a:lnTo>
                  <a:lnTo>
                    <a:pt x="12103" y="32578"/>
                  </a:lnTo>
                  <a:lnTo>
                    <a:pt x="12103" y="30820"/>
                  </a:lnTo>
                  <a:lnTo>
                    <a:pt x="12274" y="30820"/>
                  </a:lnTo>
                  <a:lnTo>
                    <a:pt x="12427" y="30820"/>
                  </a:lnTo>
                  <a:lnTo>
                    <a:pt x="12563" y="30820"/>
                  </a:lnTo>
                  <a:lnTo>
                    <a:pt x="12665" y="30820"/>
                  </a:lnTo>
                  <a:lnTo>
                    <a:pt x="12597" y="30234"/>
                  </a:lnTo>
                  <a:lnTo>
                    <a:pt x="12529" y="29707"/>
                  </a:lnTo>
                  <a:lnTo>
                    <a:pt x="12427" y="29238"/>
                  </a:lnTo>
                  <a:lnTo>
                    <a:pt x="12308" y="28886"/>
                  </a:lnTo>
                  <a:lnTo>
                    <a:pt x="12154" y="28593"/>
                  </a:lnTo>
                  <a:lnTo>
                    <a:pt x="11984" y="28417"/>
                  </a:lnTo>
                  <a:lnTo>
                    <a:pt x="11780" y="28300"/>
                  </a:lnTo>
                  <a:lnTo>
                    <a:pt x="11542" y="28300"/>
                  </a:lnTo>
                  <a:lnTo>
                    <a:pt x="11371" y="28300"/>
                  </a:lnTo>
                  <a:lnTo>
                    <a:pt x="11167" y="28300"/>
                  </a:lnTo>
                  <a:lnTo>
                    <a:pt x="10946" y="28300"/>
                  </a:lnTo>
                  <a:lnTo>
                    <a:pt x="10622" y="28300"/>
                  </a:lnTo>
                  <a:lnTo>
                    <a:pt x="10673" y="28535"/>
                  </a:lnTo>
                  <a:lnTo>
                    <a:pt x="10758" y="28769"/>
                  </a:lnTo>
                  <a:lnTo>
                    <a:pt x="10827" y="29003"/>
                  </a:lnTo>
                  <a:lnTo>
                    <a:pt x="10895" y="29179"/>
                  </a:lnTo>
                  <a:lnTo>
                    <a:pt x="10980" y="29355"/>
                  </a:lnTo>
                  <a:lnTo>
                    <a:pt x="11031" y="29648"/>
                  </a:lnTo>
                  <a:lnTo>
                    <a:pt x="11065" y="29882"/>
                  </a:lnTo>
                  <a:lnTo>
                    <a:pt x="11082" y="30117"/>
                  </a:lnTo>
                  <a:lnTo>
                    <a:pt x="11065" y="30410"/>
                  </a:lnTo>
                  <a:lnTo>
                    <a:pt x="11048" y="30644"/>
                  </a:lnTo>
                  <a:lnTo>
                    <a:pt x="11031" y="30761"/>
                  </a:lnTo>
                  <a:lnTo>
                    <a:pt x="10997" y="30937"/>
                  </a:lnTo>
                  <a:lnTo>
                    <a:pt x="10946" y="31054"/>
                  </a:lnTo>
                  <a:lnTo>
                    <a:pt x="10861" y="31171"/>
                  </a:lnTo>
                  <a:lnTo>
                    <a:pt x="11014" y="31699"/>
                  </a:lnTo>
                  <a:lnTo>
                    <a:pt x="11167" y="32226"/>
                  </a:lnTo>
                  <a:lnTo>
                    <a:pt x="11252" y="32460"/>
                  </a:lnTo>
                  <a:lnTo>
                    <a:pt x="11371" y="32636"/>
                  </a:lnTo>
                  <a:lnTo>
                    <a:pt x="11508" y="32871"/>
                  </a:lnTo>
                  <a:lnTo>
                    <a:pt x="11644" y="33046"/>
                  </a:lnTo>
                  <a:lnTo>
                    <a:pt x="11644" y="36269"/>
                  </a:lnTo>
                  <a:lnTo>
                    <a:pt x="11525" y="36269"/>
                  </a:lnTo>
                  <a:lnTo>
                    <a:pt x="11320" y="36269"/>
                  </a:lnTo>
                  <a:lnTo>
                    <a:pt x="11218" y="35742"/>
                  </a:lnTo>
                  <a:lnTo>
                    <a:pt x="11133" y="35390"/>
                  </a:lnTo>
                  <a:lnTo>
                    <a:pt x="11014" y="35097"/>
                  </a:lnTo>
                  <a:lnTo>
                    <a:pt x="10878" y="34863"/>
                  </a:lnTo>
                  <a:lnTo>
                    <a:pt x="10605" y="34511"/>
                  </a:lnTo>
                  <a:lnTo>
                    <a:pt x="10282" y="34101"/>
                  </a:lnTo>
                  <a:lnTo>
                    <a:pt x="10248" y="34277"/>
                  </a:lnTo>
                  <a:lnTo>
                    <a:pt x="10197" y="34511"/>
                  </a:lnTo>
                  <a:lnTo>
                    <a:pt x="10112" y="34746"/>
                  </a:lnTo>
                  <a:lnTo>
                    <a:pt x="10009" y="34980"/>
                  </a:lnTo>
                  <a:lnTo>
                    <a:pt x="9788" y="35507"/>
                  </a:lnTo>
                  <a:lnTo>
                    <a:pt x="9516" y="36035"/>
                  </a:lnTo>
                  <a:lnTo>
                    <a:pt x="9260" y="36562"/>
                  </a:lnTo>
                  <a:lnTo>
                    <a:pt x="9039" y="36972"/>
                  </a:lnTo>
                  <a:lnTo>
                    <a:pt x="8937" y="37207"/>
                  </a:lnTo>
                  <a:lnTo>
                    <a:pt x="8886" y="37382"/>
                  </a:lnTo>
                  <a:lnTo>
                    <a:pt x="8835" y="37558"/>
                  </a:lnTo>
                  <a:lnTo>
                    <a:pt x="8835" y="37675"/>
                  </a:lnTo>
                  <a:lnTo>
                    <a:pt x="8835" y="37910"/>
                  </a:lnTo>
                  <a:lnTo>
                    <a:pt x="8852" y="38144"/>
                  </a:lnTo>
                  <a:lnTo>
                    <a:pt x="8869" y="38378"/>
                  </a:lnTo>
                  <a:lnTo>
                    <a:pt x="8903" y="38554"/>
                  </a:lnTo>
                  <a:lnTo>
                    <a:pt x="8988" y="38847"/>
                  </a:lnTo>
                  <a:lnTo>
                    <a:pt x="9124" y="39082"/>
                  </a:lnTo>
                  <a:lnTo>
                    <a:pt x="9243" y="39433"/>
                  </a:lnTo>
                  <a:lnTo>
                    <a:pt x="9346" y="39726"/>
                  </a:lnTo>
                  <a:lnTo>
                    <a:pt x="9380" y="39902"/>
                  </a:lnTo>
                  <a:lnTo>
                    <a:pt x="9448" y="40136"/>
                  </a:lnTo>
                  <a:lnTo>
                    <a:pt x="9482" y="40312"/>
                  </a:lnTo>
                  <a:lnTo>
                    <a:pt x="9499" y="40605"/>
                  </a:lnTo>
                  <a:lnTo>
                    <a:pt x="8018" y="40605"/>
                  </a:lnTo>
                  <a:lnTo>
                    <a:pt x="7950" y="41308"/>
                  </a:lnTo>
                  <a:lnTo>
                    <a:pt x="7898" y="42246"/>
                  </a:lnTo>
                  <a:lnTo>
                    <a:pt x="7830" y="42773"/>
                  </a:lnTo>
                  <a:lnTo>
                    <a:pt x="7779" y="43125"/>
                  </a:lnTo>
                  <a:lnTo>
                    <a:pt x="7728" y="43300"/>
                  </a:lnTo>
                  <a:lnTo>
                    <a:pt x="7694" y="43359"/>
                  </a:lnTo>
                  <a:lnTo>
                    <a:pt x="7626" y="43476"/>
                  </a:lnTo>
                  <a:lnTo>
                    <a:pt x="7575" y="43476"/>
                  </a:lnTo>
                  <a:lnTo>
                    <a:pt x="7371" y="43476"/>
                  </a:lnTo>
                  <a:lnTo>
                    <a:pt x="7149" y="43417"/>
                  </a:lnTo>
                  <a:lnTo>
                    <a:pt x="6928" y="43300"/>
                  </a:lnTo>
                  <a:lnTo>
                    <a:pt x="6690" y="43125"/>
                  </a:lnTo>
                  <a:lnTo>
                    <a:pt x="6469" y="42949"/>
                  </a:lnTo>
                  <a:lnTo>
                    <a:pt x="6247" y="42714"/>
                  </a:lnTo>
                  <a:lnTo>
                    <a:pt x="6043" y="42363"/>
                  </a:lnTo>
                  <a:lnTo>
                    <a:pt x="5856" y="42070"/>
                  </a:lnTo>
                  <a:lnTo>
                    <a:pt x="5668" y="41660"/>
                  </a:lnTo>
                  <a:lnTo>
                    <a:pt x="5498" y="41250"/>
                  </a:lnTo>
                  <a:lnTo>
                    <a:pt x="5345" y="40781"/>
                  </a:lnTo>
                  <a:lnTo>
                    <a:pt x="5226" y="40253"/>
                  </a:lnTo>
                  <a:lnTo>
                    <a:pt x="5124" y="39726"/>
                  </a:lnTo>
                  <a:lnTo>
                    <a:pt x="5039" y="39023"/>
                  </a:lnTo>
                  <a:lnTo>
                    <a:pt x="4987" y="38378"/>
                  </a:lnTo>
                  <a:lnTo>
                    <a:pt x="4970" y="37675"/>
                  </a:lnTo>
                  <a:lnTo>
                    <a:pt x="4919" y="37265"/>
                  </a:lnTo>
                  <a:lnTo>
                    <a:pt x="4868" y="36621"/>
                  </a:lnTo>
                  <a:lnTo>
                    <a:pt x="4647" y="36445"/>
                  </a:lnTo>
                  <a:lnTo>
                    <a:pt x="4324" y="36093"/>
                  </a:lnTo>
                  <a:lnTo>
                    <a:pt x="3949" y="35683"/>
                  </a:lnTo>
                  <a:lnTo>
                    <a:pt x="3557" y="35214"/>
                  </a:lnTo>
                  <a:lnTo>
                    <a:pt x="3200" y="34687"/>
                  </a:lnTo>
                  <a:lnTo>
                    <a:pt x="2877" y="34101"/>
                  </a:lnTo>
                  <a:lnTo>
                    <a:pt x="2774" y="33867"/>
                  </a:lnTo>
                  <a:lnTo>
                    <a:pt x="2672" y="33574"/>
                  </a:lnTo>
                  <a:lnTo>
                    <a:pt x="2621" y="33281"/>
                  </a:lnTo>
                  <a:lnTo>
                    <a:pt x="2604" y="33046"/>
                  </a:lnTo>
                  <a:lnTo>
                    <a:pt x="2757" y="33222"/>
                  </a:lnTo>
                  <a:lnTo>
                    <a:pt x="3115" y="33632"/>
                  </a:lnTo>
                  <a:lnTo>
                    <a:pt x="3591" y="34101"/>
                  </a:lnTo>
                  <a:lnTo>
                    <a:pt x="4153" y="34570"/>
                  </a:lnTo>
                  <a:lnTo>
                    <a:pt x="4715" y="35039"/>
                  </a:lnTo>
                  <a:lnTo>
                    <a:pt x="5243" y="35449"/>
                  </a:lnTo>
                  <a:lnTo>
                    <a:pt x="5651" y="35742"/>
                  </a:lnTo>
                  <a:lnTo>
                    <a:pt x="5873" y="35859"/>
                  </a:lnTo>
                  <a:lnTo>
                    <a:pt x="6264" y="35859"/>
                  </a:lnTo>
                  <a:lnTo>
                    <a:pt x="6639" y="35859"/>
                  </a:lnTo>
                  <a:lnTo>
                    <a:pt x="7047" y="35859"/>
                  </a:lnTo>
                  <a:lnTo>
                    <a:pt x="7575" y="35859"/>
                  </a:lnTo>
                  <a:lnTo>
                    <a:pt x="7728" y="35859"/>
                  </a:lnTo>
                  <a:lnTo>
                    <a:pt x="7847" y="35800"/>
                  </a:lnTo>
                  <a:lnTo>
                    <a:pt x="7984" y="35683"/>
                  </a:lnTo>
                  <a:lnTo>
                    <a:pt x="8120" y="35566"/>
                  </a:lnTo>
                  <a:lnTo>
                    <a:pt x="8341" y="35214"/>
                  </a:lnTo>
                  <a:lnTo>
                    <a:pt x="8545" y="34804"/>
                  </a:lnTo>
                  <a:lnTo>
                    <a:pt x="8750" y="34277"/>
                  </a:lnTo>
                  <a:lnTo>
                    <a:pt x="8920" y="33750"/>
                  </a:lnTo>
                  <a:lnTo>
                    <a:pt x="9107" y="33222"/>
                  </a:lnTo>
                  <a:lnTo>
                    <a:pt x="9277" y="32578"/>
                  </a:lnTo>
                  <a:lnTo>
                    <a:pt x="9124" y="32050"/>
                  </a:lnTo>
                  <a:lnTo>
                    <a:pt x="8971" y="31406"/>
                  </a:lnTo>
                  <a:lnTo>
                    <a:pt x="8903" y="31113"/>
                  </a:lnTo>
                  <a:lnTo>
                    <a:pt x="8801" y="30878"/>
                  </a:lnTo>
                  <a:lnTo>
                    <a:pt x="8716" y="30644"/>
                  </a:lnTo>
                  <a:lnTo>
                    <a:pt x="8596" y="30468"/>
                  </a:lnTo>
                  <a:lnTo>
                    <a:pt x="8511" y="30351"/>
                  </a:lnTo>
                  <a:lnTo>
                    <a:pt x="8239" y="29941"/>
                  </a:lnTo>
                  <a:lnTo>
                    <a:pt x="7813" y="29238"/>
                  </a:lnTo>
                  <a:lnTo>
                    <a:pt x="7218" y="28535"/>
                  </a:lnTo>
                  <a:lnTo>
                    <a:pt x="6860" y="28183"/>
                  </a:lnTo>
                  <a:lnTo>
                    <a:pt x="6451" y="27832"/>
                  </a:lnTo>
                  <a:lnTo>
                    <a:pt x="5992" y="27480"/>
                  </a:lnTo>
                  <a:lnTo>
                    <a:pt x="5498" y="27128"/>
                  </a:lnTo>
                  <a:lnTo>
                    <a:pt x="4953" y="26835"/>
                  </a:lnTo>
                  <a:lnTo>
                    <a:pt x="4358" y="26542"/>
                  </a:lnTo>
                  <a:lnTo>
                    <a:pt x="3728" y="26308"/>
                  </a:lnTo>
                  <a:lnTo>
                    <a:pt x="3047" y="26132"/>
                  </a:lnTo>
                  <a:lnTo>
                    <a:pt x="2928" y="26132"/>
                  </a:lnTo>
                  <a:lnTo>
                    <a:pt x="2808" y="26074"/>
                  </a:lnTo>
                  <a:lnTo>
                    <a:pt x="2689" y="26015"/>
                  </a:lnTo>
                  <a:lnTo>
                    <a:pt x="2587" y="25898"/>
                  </a:lnTo>
                  <a:lnTo>
                    <a:pt x="2553" y="25781"/>
                  </a:lnTo>
                  <a:lnTo>
                    <a:pt x="2485" y="25664"/>
                  </a:lnTo>
                  <a:lnTo>
                    <a:pt x="2451" y="25546"/>
                  </a:lnTo>
                  <a:lnTo>
                    <a:pt x="2434" y="25371"/>
                  </a:lnTo>
                  <a:lnTo>
                    <a:pt x="2400" y="24902"/>
                  </a:lnTo>
                  <a:lnTo>
                    <a:pt x="2383" y="24316"/>
                  </a:lnTo>
                  <a:lnTo>
                    <a:pt x="2042" y="24609"/>
                  </a:lnTo>
                  <a:lnTo>
                    <a:pt x="1685" y="24902"/>
                  </a:lnTo>
                  <a:lnTo>
                    <a:pt x="1310" y="25253"/>
                  </a:lnTo>
                  <a:lnTo>
                    <a:pt x="902" y="25722"/>
                  </a:lnTo>
                  <a:lnTo>
                    <a:pt x="851" y="25839"/>
                  </a:lnTo>
                  <a:lnTo>
                    <a:pt x="732" y="26074"/>
                  </a:lnTo>
                  <a:lnTo>
                    <a:pt x="680" y="26132"/>
                  </a:lnTo>
                  <a:lnTo>
                    <a:pt x="629" y="26250"/>
                  </a:lnTo>
                  <a:lnTo>
                    <a:pt x="578" y="26250"/>
                  </a:lnTo>
                  <a:lnTo>
                    <a:pt x="561" y="26132"/>
                  </a:lnTo>
                  <a:lnTo>
                    <a:pt x="0" y="28300"/>
                  </a:lnTo>
                  <a:lnTo>
                    <a:pt x="68" y="28593"/>
                  </a:lnTo>
                  <a:lnTo>
                    <a:pt x="136" y="28886"/>
                  </a:lnTo>
                  <a:lnTo>
                    <a:pt x="221" y="29179"/>
                  </a:lnTo>
                  <a:lnTo>
                    <a:pt x="306" y="29472"/>
                  </a:lnTo>
                  <a:lnTo>
                    <a:pt x="493" y="29824"/>
                  </a:lnTo>
                  <a:lnTo>
                    <a:pt x="680" y="30175"/>
                  </a:lnTo>
                  <a:lnTo>
                    <a:pt x="1055" y="30703"/>
                  </a:lnTo>
                  <a:lnTo>
                    <a:pt x="1344" y="31171"/>
                  </a:lnTo>
                  <a:lnTo>
                    <a:pt x="1310" y="31640"/>
                  </a:lnTo>
                  <a:lnTo>
                    <a:pt x="1259" y="32050"/>
                  </a:lnTo>
                  <a:lnTo>
                    <a:pt x="1208" y="32343"/>
                  </a:lnTo>
                  <a:lnTo>
                    <a:pt x="1140" y="32578"/>
                  </a:lnTo>
                  <a:lnTo>
                    <a:pt x="1089" y="32929"/>
                  </a:lnTo>
                  <a:lnTo>
                    <a:pt x="1055" y="33222"/>
                  </a:lnTo>
                  <a:lnTo>
                    <a:pt x="1038" y="33632"/>
                  </a:lnTo>
                  <a:lnTo>
                    <a:pt x="1021" y="34101"/>
                  </a:lnTo>
                  <a:lnTo>
                    <a:pt x="1038" y="34511"/>
                  </a:lnTo>
                  <a:lnTo>
                    <a:pt x="1106" y="34980"/>
                  </a:lnTo>
                  <a:lnTo>
                    <a:pt x="1208" y="35449"/>
                  </a:lnTo>
                  <a:lnTo>
                    <a:pt x="1310" y="35976"/>
                  </a:lnTo>
                  <a:lnTo>
                    <a:pt x="1429" y="36386"/>
                  </a:lnTo>
                  <a:lnTo>
                    <a:pt x="1532" y="36679"/>
                  </a:lnTo>
                  <a:lnTo>
                    <a:pt x="1634" y="36914"/>
                  </a:lnTo>
                  <a:lnTo>
                    <a:pt x="1685" y="36972"/>
                  </a:lnTo>
                  <a:lnTo>
                    <a:pt x="1702" y="37910"/>
                  </a:lnTo>
                  <a:lnTo>
                    <a:pt x="1736" y="38789"/>
                  </a:lnTo>
                  <a:lnTo>
                    <a:pt x="1804" y="39667"/>
                  </a:lnTo>
                  <a:lnTo>
                    <a:pt x="1889" y="40371"/>
                  </a:lnTo>
                  <a:lnTo>
                    <a:pt x="1991" y="41015"/>
                  </a:lnTo>
                  <a:lnTo>
                    <a:pt x="2093" y="41601"/>
                  </a:lnTo>
                  <a:lnTo>
                    <a:pt x="2230" y="42128"/>
                  </a:lnTo>
                  <a:lnTo>
                    <a:pt x="2383" y="42656"/>
                  </a:lnTo>
                  <a:lnTo>
                    <a:pt x="2536" y="43125"/>
                  </a:lnTo>
                  <a:lnTo>
                    <a:pt x="2689" y="43535"/>
                  </a:lnTo>
                  <a:lnTo>
                    <a:pt x="2859" y="43945"/>
                  </a:lnTo>
                  <a:lnTo>
                    <a:pt x="3030" y="44296"/>
                  </a:lnTo>
                  <a:lnTo>
                    <a:pt x="3387" y="44941"/>
                  </a:lnTo>
                  <a:lnTo>
                    <a:pt x="3728" y="45585"/>
                  </a:lnTo>
                  <a:lnTo>
                    <a:pt x="3132" y="47753"/>
                  </a:lnTo>
                  <a:lnTo>
                    <a:pt x="2485" y="50156"/>
                  </a:lnTo>
                  <a:lnTo>
                    <a:pt x="2179" y="51269"/>
                  </a:lnTo>
                  <a:lnTo>
                    <a:pt x="1855" y="52265"/>
                  </a:lnTo>
                  <a:lnTo>
                    <a:pt x="1702" y="52675"/>
                  </a:lnTo>
                  <a:lnTo>
                    <a:pt x="1532" y="53027"/>
                  </a:lnTo>
                  <a:lnTo>
                    <a:pt x="1395" y="53320"/>
                  </a:lnTo>
                  <a:lnTo>
                    <a:pt x="1242" y="53554"/>
                  </a:lnTo>
                  <a:lnTo>
                    <a:pt x="1259" y="53730"/>
                  </a:lnTo>
                  <a:lnTo>
                    <a:pt x="1276" y="53906"/>
                  </a:lnTo>
                  <a:lnTo>
                    <a:pt x="1310" y="54082"/>
                  </a:lnTo>
                  <a:lnTo>
                    <a:pt x="1361" y="54257"/>
                  </a:lnTo>
                  <a:lnTo>
                    <a:pt x="1498" y="54726"/>
                  </a:lnTo>
                  <a:lnTo>
                    <a:pt x="1634" y="55195"/>
                  </a:lnTo>
                  <a:lnTo>
                    <a:pt x="1787" y="55722"/>
                  </a:lnTo>
                  <a:lnTo>
                    <a:pt x="1906" y="56132"/>
                  </a:lnTo>
                  <a:lnTo>
                    <a:pt x="2008" y="56542"/>
                  </a:lnTo>
                  <a:lnTo>
                    <a:pt x="2042" y="56835"/>
                  </a:lnTo>
                  <a:lnTo>
                    <a:pt x="1974" y="57187"/>
                  </a:lnTo>
                  <a:lnTo>
                    <a:pt x="1906" y="57480"/>
                  </a:lnTo>
                  <a:lnTo>
                    <a:pt x="1872" y="57832"/>
                  </a:lnTo>
                  <a:lnTo>
                    <a:pt x="1855" y="58183"/>
                  </a:lnTo>
                  <a:lnTo>
                    <a:pt x="1855" y="58886"/>
                  </a:lnTo>
                  <a:lnTo>
                    <a:pt x="1889" y="59589"/>
                  </a:lnTo>
                  <a:lnTo>
                    <a:pt x="1923" y="60292"/>
                  </a:lnTo>
                  <a:lnTo>
                    <a:pt x="1974" y="61054"/>
                  </a:lnTo>
                  <a:lnTo>
                    <a:pt x="1991" y="61406"/>
                  </a:lnTo>
                  <a:lnTo>
                    <a:pt x="1974" y="61757"/>
                  </a:lnTo>
                  <a:lnTo>
                    <a:pt x="1940" y="62226"/>
                  </a:lnTo>
                  <a:lnTo>
                    <a:pt x="1923" y="62636"/>
                  </a:lnTo>
                  <a:lnTo>
                    <a:pt x="2042" y="63867"/>
                  </a:lnTo>
                  <a:lnTo>
                    <a:pt x="2213" y="65332"/>
                  </a:lnTo>
                  <a:lnTo>
                    <a:pt x="2417" y="66738"/>
                  </a:lnTo>
                  <a:lnTo>
                    <a:pt x="2604" y="67968"/>
                  </a:lnTo>
                  <a:lnTo>
                    <a:pt x="3268" y="69140"/>
                  </a:lnTo>
                  <a:lnTo>
                    <a:pt x="3949" y="69140"/>
                  </a:lnTo>
                  <a:lnTo>
                    <a:pt x="4085" y="70546"/>
                  </a:lnTo>
                  <a:lnTo>
                    <a:pt x="4749" y="69843"/>
                  </a:lnTo>
                  <a:lnTo>
                    <a:pt x="5311" y="70546"/>
                  </a:lnTo>
                  <a:lnTo>
                    <a:pt x="5430" y="73417"/>
                  </a:lnTo>
                  <a:lnTo>
                    <a:pt x="6213" y="75644"/>
                  </a:lnTo>
                  <a:lnTo>
                    <a:pt x="6792" y="76699"/>
                  </a:lnTo>
                  <a:lnTo>
                    <a:pt x="7235" y="77753"/>
                  </a:lnTo>
                  <a:lnTo>
                    <a:pt x="6792" y="78867"/>
                  </a:lnTo>
                  <a:lnTo>
                    <a:pt x="5992" y="78105"/>
                  </a:lnTo>
                  <a:lnTo>
                    <a:pt x="6094" y="79570"/>
                  </a:lnTo>
                  <a:lnTo>
                    <a:pt x="6349" y="80273"/>
                  </a:lnTo>
                  <a:lnTo>
                    <a:pt x="6349" y="82089"/>
                  </a:lnTo>
                  <a:lnTo>
                    <a:pt x="6213" y="8208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18" name="Shape 118"/>
            <p:cNvSpPr/>
            <p:nvPr/>
          </p:nvSpPr>
          <p:spPr>
            <a:xfrm>
              <a:off x="1314382" y="3324671"/>
              <a:ext cx="121813" cy="107361"/>
            </a:xfrm>
            <a:custGeom>
              <a:avLst/>
              <a:gdLst/>
              <a:ahLst/>
              <a:cxnLst/>
              <a:rect l="0" t="0" r="0" b="0"/>
              <a:pathLst>
                <a:path w="120000" h="120000" extrusionOk="0">
                  <a:moveTo>
                    <a:pt x="74003" y="3574"/>
                  </a:moveTo>
                  <a:lnTo>
                    <a:pt x="74559" y="5106"/>
                  </a:lnTo>
                  <a:lnTo>
                    <a:pt x="75301" y="6893"/>
                  </a:lnTo>
                  <a:lnTo>
                    <a:pt x="76599" y="8425"/>
                  </a:lnTo>
                  <a:lnTo>
                    <a:pt x="78083" y="9957"/>
                  </a:lnTo>
                  <a:lnTo>
                    <a:pt x="79381" y="11489"/>
                  </a:lnTo>
                  <a:lnTo>
                    <a:pt x="81236" y="13021"/>
                  </a:lnTo>
                  <a:lnTo>
                    <a:pt x="83091" y="14297"/>
                  </a:lnTo>
                  <a:lnTo>
                    <a:pt x="84945" y="15319"/>
                  </a:lnTo>
                  <a:lnTo>
                    <a:pt x="89026" y="17872"/>
                  </a:lnTo>
                  <a:lnTo>
                    <a:pt x="92921" y="19404"/>
                  </a:lnTo>
                  <a:lnTo>
                    <a:pt x="94961" y="19914"/>
                  </a:lnTo>
                  <a:lnTo>
                    <a:pt x="96630" y="20425"/>
                  </a:lnTo>
                  <a:lnTo>
                    <a:pt x="98299" y="20680"/>
                  </a:lnTo>
                  <a:lnTo>
                    <a:pt x="99783" y="20680"/>
                  </a:lnTo>
                  <a:lnTo>
                    <a:pt x="101638" y="22468"/>
                  </a:lnTo>
                  <a:lnTo>
                    <a:pt x="104049" y="25276"/>
                  </a:lnTo>
                  <a:lnTo>
                    <a:pt x="104234" y="25276"/>
                  </a:lnTo>
                  <a:lnTo>
                    <a:pt x="104605" y="25276"/>
                  </a:lnTo>
                  <a:lnTo>
                    <a:pt x="104976" y="25021"/>
                  </a:lnTo>
                  <a:lnTo>
                    <a:pt x="105162" y="24765"/>
                  </a:lnTo>
                  <a:lnTo>
                    <a:pt x="105718" y="23744"/>
                  </a:lnTo>
                  <a:lnTo>
                    <a:pt x="106089" y="22723"/>
                  </a:lnTo>
                  <a:lnTo>
                    <a:pt x="106646" y="21702"/>
                  </a:lnTo>
                  <a:lnTo>
                    <a:pt x="107202" y="20680"/>
                  </a:lnTo>
                  <a:lnTo>
                    <a:pt x="107573" y="20170"/>
                  </a:lnTo>
                  <a:lnTo>
                    <a:pt x="108129" y="19914"/>
                  </a:lnTo>
                  <a:lnTo>
                    <a:pt x="109428" y="20425"/>
                  </a:lnTo>
                  <a:lnTo>
                    <a:pt x="110540" y="20425"/>
                  </a:lnTo>
                  <a:lnTo>
                    <a:pt x="111839" y="20425"/>
                  </a:lnTo>
                  <a:lnTo>
                    <a:pt x="112952" y="20425"/>
                  </a:lnTo>
                  <a:lnTo>
                    <a:pt x="114435" y="20170"/>
                  </a:lnTo>
                  <a:lnTo>
                    <a:pt x="115734" y="20170"/>
                  </a:lnTo>
                  <a:lnTo>
                    <a:pt x="117032" y="20425"/>
                  </a:lnTo>
                  <a:lnTo>
                    <a:pt x="118330" y="20680"/>
                  </a:lnTo>
                  <a:lnTo>
                    <a:pt x="118701" y="21446"/>
                  </a:lnTo>
                  <a:lnTo>
                    <a:pt x="119072" y="22723"/>
                  </a:lnTo>
                  <a:lnTo>
                    <a:pt x="119629" y="24255"/>
                  </a:lnTo>
                  <a:lnTo>
                    <a:pt x="119814" y="26297"/>
                  </a:lnTo>
                  <a:lnTo>
                    <a:pt x="120000" y="28340"/>
                  </a:lnTo>
                  <a:lnTo>
                    <a:pt x="120000" y="30127"/>
                  </a:lnTo>
                  <a:lnTo>
                    <a:pt x="119814" y="31404"/>
                  </a:lnTo>
                  <a:lnTo>
                    <a:pt x="119629" y="31659"/>
                  </a:lnTo>
                  <a:lnTo>
                    <a:pt x="117032" y="32425"/>
                  </a:lnTo>
                  <a:lnTo>
                    <a:pt x="114621" y="33446"/>
                  </a:lnTo>
                  <a:lnTo>
                    <a:pt x="112581" y="34468"/>
                  </a:lnTo>
                  <a:lnTo>
                    <a:pt x="110540" y="35744"/>
                  </a:lnTo>
                  <a:lnTo>
                    <a:pt x="108686" y="37276"/>
                  </a:lnTo>
                  <a:lnTo>
                    <a:pt x="107017" y="38808"/>
                  </a:lnTo>
                  <a:lnTo>
                    <a:pt x="105533" y="40340"/>
                  </a:lnTo>
                  <a:lnTo>
                    <a:pt x="103863" y="42127"/>
                  </a:lnTo>
                  <a:lnTo>
                    <a:pt x="98856" y="48765"/>
                  </a:lnTo>
                  <a:lnTo>
                    <a:pt x="94961" y="53617"/>
                  </a:lnTo>
                  <a:lnTo>
                    <a:pt x="93477" y="54638"/>
                  </a:lnTo>
                  <a:lnTo>
                    <a:pt x="92550" y="55659"/>
                  </a:lnTo>
                  <a:lnTo>
                    <a:pt x="91437" y="56680"/>
                  </a:lnTo>
                  <a:lnTo>
                    <a:pt x="90695" y="57957"/>
                  </a:lnTo>
                  <a:lnTo>
                    <a:pt x="89211" y="60255"/>
                  </a:lnTo>
                  <a:lnTo>
                    <a:pt x="88469" y="62553"/>
                  </a:lnTo>
                  <a:lnTo>
                    <a:pt x="87913" y="64851"/>
                  </a:lnTo>
                  <a:lnTo>
                    <a:pt x="87727" y="67148"/>
                  </a:lnTo>
                  <a:lnTo>
                    <a:pt x="87542" y="69446"/>
                  </a:lnTo>
                  <a:lnTo>
                    <a:pt x="87727" y="72000"/>
                  </a:lnTo>
                  <a:lnTo>
                    <a:pt x="87727" y="74553"/>
                  </a:lnTo>
                  <a:lnTo>
                    <a:pt x="87913" y="76851"/>
                  </a:lnTo>
                  <a:lnTo>
                    <a:pt x="87727" y="79404"/>
                  </a:lnTo>
                  <a:lnTo>
                    <a:pt x="87542" y="81702"/>
                  </a:lnTo>
                  <a:lnTo>
                    <a:pt x="86986" y="84255"/>
                  </a:lnTo>
                  <a:lnTo>
                    <a:pt x="85873" y="86808"/>
                  </a:lnTo>
                  <a:lnTo>
                    <a:pt x="85316" y="88085"/>
                  </a:lnTo>
                  <a:lnTo>
                    <a:pt x="84574" y="89106"/>
                  </a:lnTo>
                  <a:lnTo>
                    <a:pt x="83462" y="90382"/>
                  </a:lnTo>
                  <a:lnTo>
                    <a:pt x="82534" y="91404"/>
                  </a:lnTo>
                  <a:lnTo>
                    <a:pt x="79010" y="94978"/>
                  </a:lnTo>
                  <a:lnTo>
                    <a:pt x="76228" y="98042"/>
                  </a:lnTo>
                  <a:lnTo>
                    <a:pt x="74003" y="100595"/>
                  </a:lnTo>
                  <a:lnTo>
                    <a:pt x="72333" y="103148"/>
                  </a:lnTo>
                  <a:lnTo>
                    <a:pt x="71035" y="104936"/>
                  </a:lnTo>
                  <a:lnTo>
                    <a:pt x="70293" y="106468"/>
                  </a:lnTo>
                  <a:lnTo>
                    <a:pt x="69737" y="107744"/>
                  </a:lnTo>
                  <a:lnTo>
                    <a:pt x="69366" y="108510"/>
                  </a:lnTo>
                  <a:lnTo>
                    <a:pt x="69180" y="109787"/>
                  </a:lnTo>
                  <a:lnTo>
                    <a:pt x="69180" y="110297"/>
                  </a:lnTo>
                  <a:lnTo>
                    <a:pt x="68438" y="110297"/>
                  </a:lnTo>
                  <a:lnTo>
                    <a:pt x="66398" y="110297"/>
                  </a:lnTo>
                  <a:lnTo>
                    <a:pt x="61761" y="109787"/>
                  </a:lnTo>
                  <a:lnTo>
                    <a:pt x="57496" y="109531"/>
                  </a:lnTo>
                  <a:lnTo>
                    <a:pt x="53786" y="109531"/>
                  </a:lnTo>
                  <a:lnTo>
                    <a:pt x="50448" y="110042"/>
                  </a:lnTo>
                  <a:lnTo>
                    <a:pt x="47666" y="110808"/>
                  </a:lnTo>
                  <a:lnTo>
                    <a:pt x="45440" y="111574"/>
                  </a:lnTo>
                  <a:lnTo>
                    <a:pt x="43400" y="112595"/>
                  </a:lnTo>
                  <a:lnTo>
                    <a:pt x="41545" y="113872"/>
                  </a:lnTo>
                  <a:lnTo>
                    <a:pt x="38763" y="116425"/>
                  </a:lnTo>
                  <a:lnTo>
                    <a:pt x="36723" y="118468"/>
                  </a:lnTo>
                  <a:lnTo>
                    <a:pt x="35795" y="119234"/>
                  </a:lnTo>
                  <a:lnTo>
                    <a:pt x="35054" y="119744"/>
                  </a:lnTo>
                  <a:lnTo>
                    <a:pt x="33941" y="120000"/>
                  </a:lnTo>
                  <a:lnTo>
                    <a:pt x="33199" y="119744"/>
                  </a:lnTo>
                  <a:lnTo>
                    <a:pt x="32642" y="119489"/>
                  </a:lnTo>
                  <a:lnTo>
                    <a:pt x="31901" y="118723"/>
                  </a:lnTo>
                  <a:lnTo>
                    <a:pt x="31344" y="117702"/>
                  </a:lnTo>
                  <a:lnTo>
                    <a:pt x="30788" y="116425"/>
                  </a:lnTo>
                  <a:lnTo>
                    <a:pt x="29489" y="113361"/>
                  </a:lnTo>
                  <a:lnTo>
                    <a:pt x="28377" y="110297"/>
                  </a:lnTo>
                  <a:lnTo>
                    <a:pt x="27449" y="108765"/>
                  </a:lnTo>
                  <a:lnTo>
                    <a:pt x="26707" y="107234"/>
                  </a:lnTo>
                  <a:lnTo>
                    <a:pt x="25965" y="105702"/>
                  </a:lnTo>
                  <a:lnTo>
                    <a:pt x="24853" y="104425"/>
                  </a:lnTo>
                  <a:lnTo>
                    <a:pt x="23925" y="103148"/>
                  </a:lnTo>
                  <a:lnTo>
                    <a:pt x="22627" y="102127"/>
                  </a:lnTo>
                  <a:lnTo>
                    <a:pt x="21143" y="101361"/>
                  </a:lnTo>
                  <a:lnTo>
                    <a:pt x="19845" y="101106"/>
                  </a:lnTo>
                  <a:lnTo>
                    <a:pt x="21143" y="96765"/>
                  </a:lnTo>
                  <a:lnTo>
                    <a:pt x="22442" y="93191"/>
                  </a:lnTo>
                  <a:lnTo>
                    <a:pt x="22998" y="89617"/>
                  </a:lnTo>
                  <a:lnTo>
                    <a:pt x="23369" y="85787"/>
                  </a:lnTo>
                  <a:lnTo>
                    <a:pt x="23369" y="78893"/>
                  </a:lnTo>
                  <a:lnTo>
                    <a:pt x="23369" y="70978"/>
                  </a:lnTo>
                  <a:lnTo>
                    <a:pt x="23554" y="68170"/>
                  </a:lnTo>
                  <a:lnTo>
                    <a:pt x="24482" y="63829"/>
                  </a:lnTo>
                  <a:lnTo>
                    <a:pt x="25595" y="58468"/>
                  </a:lnTo>
                  <a:lnTo>
                    <a:pt x="27264" y="52595"/>
                  </a:lnTo>
                  <a:lnTo>
                    <a:pt x="28748" y="46978"/>
                  </a:lnTo>
                  <a:lnTo>
                    <a:pt x="30231" y="41617"/>
                  </a:lnTo>
                  <a:lnTo>
                    <a:pt x="31159" y="38042"/>
                  </a:lnTo>
                  <a:lnTo>
                    <a:pt x="31901" y="36510"/>
                  </a:lnTo>
                  <a:lnTo>
                    <a:pt x="31901" y="34978"/>
                  </a:lnTo>
                  <a:lnTo>
                    <a:pt x="31901" y="33446"/>
                  </a:lnTo>
                  <a:lnTo>
                    <a:pt x="28377" y="33191"/>
                  </a:lnTo>
                  <a:lnTo>
                    <a:pt x="25038" y="32425"/>
                  </a:lnTo>
                  <a:lnTo>
                    <a:pt x="21514" y="31404"/>
                  </a:lnTo>
                  <a:lnTo>
                    <a:pt x="18361" y="30127"/>
                  </a:lnTo>
                  <a:lnTo>
                    <a:pt x="14837" y="28851"/>
                  </a:lnTo>
                  <a:lnTo>
                    <a:pt x="11499" y="27829"/>
                  </a:lnTo>
                  <a:lnTo>
                    <a:pt x="7789" y="27063"/>
                  </a:lnTo>
                  <a:lnTo>
                    <a:pt x="3709" y="26808"/>
                  </a:lnTo>
                  <a:lnTo>
                    <a:pt x="3153" y="23744"/>
                  </a:lnTo>
                  <a:lnTo>
                    <a:pt x="1854" y="18382"/>
                  </a:lnTo>
                  <a:lnTo>
                    <a:pt x="556" y="12765"/>
                  </a:lnTo>
                  <a:lnTo>
                    <a:pt x="0" y="9702"/>
                  </a:lnTo>
                  <a:lnTo>
                    <a:pt x="1483" y="9446"/>
                  </a:lnTo>
                  <a:lnTo>
                    <a:pt x="2782" y="9191"/>
                  </a:lnTo>
                  <a:lnTo>
                    <a:pt x="4265" y="8680"/>
                  </a:lnTo>
                  <a:lnTo>
                    <a:pt x="5378" y="8170"/>
                  </a:lnTo>
                  <a:lnTo>
                    <a:pt x="7604" y="6638"/>
                  </a:lnTo>
                  <a:lnTo>
                    <a:pt x="9459" y="5106"/>
                  </a:lnTo>
                  <a:lnTo>
                    <a:pt x="10942" y="3319"/>
                  </a:lnTo>
                  <a:lnTo>
                    <a:pt x="12612" y="1787"/>
                  </a:lnTo>
                  <a:lnTo>
                    <a:pt x="13539" y="1021"/>
                  </a:lnTo>
                  <a:lnTo>
                    <a:pt x="14281" y="510"/>
                  </a:lnTo>
                  <a:lnTo>
                    <a:pt x="15023" y="255"/>
                  </a:lnTo>
                  <a:lnTo>
                    <a:pt x="15950" y="0"/>
                  </a:lnTo>
                  <a:lnTo>
                    <a:pt x="18918" y="255"/>
                  </a:lnTo>
                  <a:lnTo>
                    <a:pt x="21885" y="765"/>
                  </a:lnTo>
                  <a:lnTo>
                    <a:pt x="24482" y="1787"/>
                  </a:lnTo>
                  <a:lnTo>
                    <a:pt x="26893" y="2808"/>
                  </a:lnTo>
                  <a:lnTo>
                    <a:pt x="29304" y="3574"/>
                  </a:lnTo>
                  <a:lnTo>
                    <a:pt x="31715" y="4340"/>
                  </a:lnTo>
                  <a:lnTo>
                    <a:pt x="34312" y="4851"/>
                  </a:lnTo>
                  <a:lnTo>
                    <a:pt x="36908" y="5106"/>
                  </a:lnTo>
                  <a:lnTo>
                    <a:pt x="38763" y="5106"/>
                  </a:lnTo>
                  <a:lnTo>
                    <a:pt x="40247" y="5617"/>
                  </a:lnTo>
                  <a:lnTo>
                    <a:pt x="41916" y="6382"/>
                  </a:lnTo>
                  <a:lnTo>
                    <a:pt x="43585" y="7404"/>
                  </a:lnTo>
                  <a:lnTo>
                    <a:pt x="45069" y="8170"/>
                  </a:lnTo>
                  <a:lnTo>
                    <a:pt x="46367" y="8936"/>
                  </a:lnTo>
                  <a:lnTo>
                    <a:pt x="47851" y="9446"/>
                  </a:lnTo>
                  <a:lnTo>
                    <a:pt x="49335" y="9702"/>
                  </a:lnTo>
                  <a:lnTo>
                    <a:pt x="68995" y="9702"/>
                  </a:lnTo>
                  <a:lnTo>
                    <a:pt x="71406" y="6638"/>
                  </a:lnTo>
                  <a:lnTo>
                    <a:pt x="74003" y="357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19" name="Shape 119"/>
            <p:cNvSpPr/>
            <p:nvPr/>
          </p:nvSpPr>
          <p:spPr>
            <a:xfrm>
              <a:off x="2462315" y="3644687"/>
              <a:ext cx="90156" cy="197515"/>
            </a:xfrm>
            <a:custGeom>
              <a:avLst/>
              <a:gdLst/>
              <a:ahLst/>
              <a:cxnLst/>
              <a:rect l="0" t="0" r="0" b="0"/>
              <a:pathLst>
                <a:path w="120000" h="120000" extrusionOk="0">
                  <a:moveTo>
                    <a:pt x="111482" y="49354"/>
                  </a:moveTo>
                  <a:lnTo>
                    <a:pt x="106471" y="49354"/>
                  </a:lnTo>
                  <a:lnTo>
                    <a:pt x="102212" y="49354"/>
                  </a:lnTo>
                  <a:lnTo>
                    <a:pt x="97954" y="49354"/>
                  </a:lnTo>
                  <a:lnTo>
                    <a:pt x="94947" y="49354"/>
                  </a:lnTo>
                  <a:lnTo>
                    <a:pt x="92693" y="49493"/>
                  </a:lnTo>
                  <a:lnTo>
                    <a:pt x="90187" y="49631"/>
                  </a:lnTo>
                  <a:lnTo>
                    <a:pt x="87432" y="50046"/>
                  </a:lnTo>
                  <a:lnTo>
                    <a:pt x="84676" y="50737"/>
                  </a:lnTo>
                  <a:lnTo>
                    <a:pt x="83423" y="51152"/>
                  </a:lnTo>
                  <a:lnTo>
                    <a:pt x="82421" y="51705"/>
                  </a:lnTo>
                  <a:lnTo>
                    <a:pt x="81169" y="52119"/>
                  </a:lnTo>
                  <a:lnTo>
                    <a:pt x="80167" y="52672"/>
                  </a:lnTo>
                  <a:lnTo>
                    <a:pt x="79164" y="53225"/>
                  </a:lnTo>
                  <a:lnTo>
                    <a:pt x="78663" y="53917"/>
                  </a:lnTo>
                  <a:lnTo>
                    <a:pt x="78413" y="54608"/>
                  </a:lnTo>
                  <a:lnTo>
                    <a:pt x="78162" y="55299"/>
                  </a:lnTo>
                  <a:lnTo>
                    <a:pt x="78413" y="56682"/>
                  </a:lnTo>
                  <a:lnTo>
                    <a:pt x="78663" y="57926"/>
                  </a:lnTo>
                  <a:lnTo>
                    <a:pt x="79164" y="59170"/>
                  </a:lnTo>
                  <a:lnTo>
                    <a:pt x="80167" y="60276"/>
                  </a:lnTo>
                  <a:lnTo>
                    <a:pt x="81920" y="62350"/>
                  </a:lnTo>
                  <a:lnTo>
                    <a:pt x="84175" y="64147"/>
                  </a:lnTo>
                  <a:lnTo>
                    <a:pt x="86179" y="65944"/>
                  </a:lnTo>
                  <a:lnTo>
                    <a:pt x="88183" y="68018"/>
                  </a:lnTo>
                  <a:lnTo>
                    <a:pt x="88935" y="68986"/>
                  </a:lnTo>
                  <a:lnTo>
                    <a:pt x="89436" y="70092"/>
                  </a:lnTo>
                  <a:lnTo>
                    <a:pt x="89686" y="71198"/>
                  </a:lnTo>
                  <a:lnTo>
                    <a:pt x="89937" y="72304"/>
                  </a:lnTo>
                  <a:lnTo>
                    <a:pt x="89937" y="73271"/>
                  </a:lnTo>
                  <a:lnTo>
                    <a:pt x="89937" y="74516"/>
                  </a:lnTo>
                  <a:lnTo>
                    <a:pt x="90187" y="75207"/>
                  </a:lnTo>
                  <a:lnTo>
                    <a:pt x="90438" y="75760"/>
                  </a:lnTo>
                  <a:lnTo>
                    <a:pt x="91189" y="76313"/>
                  </a:lnTo>
                  <a:lnTo>
                    <a:pt x="91691" y="76728"/>
                  </a:lnTo>
                  <a:lnTo>
                    <a:pt x="88684" y="76313"/>
                  </a:lnTo>
                  <a:lnTo>
                    <a:pt x="86179" y="75622"/>
                  </a:lnTo>
                  <a:lnTo>
                    <a:pt x="84175" y="74792"/>
                  </a:lnTo>
                  <a:lnTo>
                    <a:pt x="82421" y="73686"/>
                  </a:lnTo>
                  <a:lnTo>
                    <a:pt x="80918" y="72718"/>
                  </a:lnTo>
                  <a:lnTo>
                    <a:pt x="79916" y="71474"/>
                  </a:lnTo>
                  <a:lnTo>
                    <a:pt x="78914" y="70230"/>
                  </a:lnTo>
                  <a:lnTo>
                    <a:pt x="78162" y="68986"/>
                  </a:lnTo>
                  <a:lnTo>
                    <a:pt x="77912" y="68433"/>
                  </a:lnTo>
                  <a:lnTo>
                    <a:pt x="77411" y="68018"/>
                  </a:lnTo>
                  <a:lnTo>
                    <a:pt x="76910" y="67603"/>
                  </a:lnTo>
                  <a:lnTo>
                    <a:pt x="75908" y="67188"/>
                  </a:lnTo>
                  <a:lnTo>
                    <a:pt x="74405" y="66221"/>
                  </a:lnTo>
                  <a:lnTo>
                    <a:pt x="72150" y="65668"/>
                  </a:lnTo>
                  <a:lnTo>
                    <a:pt x="67390" y="64562"/>
                  </a:lnTo>
                  <a:lnTo>
                    <a:pt x="61878" y="63456"/>
                  </a:lnTo>
                  <a:lnTo>
                    <a:pt x="59373" y="62903"/>
                  </a:lnTo>
                  <a:lnTo>
                    <a:pt x="57118" y="62211"/>
                  </a:lnTo>
                  <a:lnTo>
                    <a:pt x="54613" y="61520"/>
                  </a:lnTo>
                  <a:lnTo>
                    <a:pt x="52609" y="60691"/>
                  </a:lnTo>
                  <a:lnTo>
                    <a:pt x="50605" y="59585"/>
                  </a:lnTo>
                  <a:lnTo>
                    <a:pt x="49603" y="58341"/>
                  </a:lnTo>
                  <a:lnTo>
                    <a:pt x="49102" y="57649"/>
                  </a:lnTo>
                  <a:lnTo>
                    <a:pt x="48851" y="56958"/>
                  </a:lnTo>
                  <a:lnTo>
                    <a:pt x="48350" y="56129"/>
                  </a:lnTo>
                  <a:lnTo>
                    <a:pt x="48100" y="55299"/>
                  </a:lnTo>
                  <a:lnTo>
                    <a:pt x="38329" y="54470"/>
                  </a:lnTo>
                  <a:lnTo>
                    <a:pt x="38329" y="62211"/>
                  </a:lnTo>
                  <a:lnTo>
                    <a:pt x="38580" y="64009"/>
                  </a:lnTo>
                  <a:lnTo>
                    <a:pt x="39081" y="65944"/>
                  </a:lnTo>
                  <a:lnTo>
                    <a:pt x="39582" y="68018"/>
                  </a:lnTo>
                  <a:lnTo>
                    <a:pt x="39832" y="69815"/>
                  </a:lnTo>
                  <a:lnTo>
                    <a:pt x="39832" y="70783"/>
                  </a:lnTo>
                  <a:lnTo>
                    <a:pt x="39582" y="71612"/>
                  </a:lnTo>
                  <a:lnTo>
                    <a:pt x="39081" y="72442"/>
                  </a:lnTo>
                  <a:lnTo>
                    <a:pt x="38580" y="73133"/>
                  </a:lnTo>
                  <a:lnTo>
                    <a:pt x="37578" y="74516"/>
                  </a:lnTo>
                  <a:lnTo>
                    <a:pt x="35824" y="76175"/>
                  </a:lnTo>
                  <a:lnTo>
                    <a:pt x="34070" y="77695"/>
                  </a:lnTo>
                  <a:lnTo>
                    <a:pt x="33068" y="79493"/>
                  </a:lnTo>
                  <a:lnTo>
                    <a:pt x="32567" y="80599"/>
                  </a:lnTo>
                  <a:lnTo>
                    <a:pt x="32066" y="81705"/>
                  </a:lnTo>
                  <a:lnTo>
                    <a:pt x="31816" y="82949"/>
                  </a:lnTo>
                  <a:lnTo>
                    <a:pt x="31816" y="84331"/>
                  </a:lnTo>
                  <a:lnTo>
                    <a:pt x="32066" y="85852"/>
                  </a:lnTo>
                  <a:lnTo>
                    <a:pt x="32567" y="87096"/>
                  </a:lnTo>
                  <a:lnTo>
                    <a:pt x="33569" y="88064"/>
                  </a:lnTo>
                  <a:lnTo>
                    <a:pt x="35073" y="88894"/>
                  </a:lnTo>
                  <a:lnTo>
                    <a:pt x="36576" y="89447"/>
                  </a:lnTo>
                  <a:lnTo>
                    <a:pt x="38580" y="89861"/>
                  </a:lnTo>
                  <a:lnTo>
                    <a:pt x="40835" y="90276"/>
                  </a:lnTo>
                  <a:lnTo>
                    <a:pt x="43340" y="90276"/>
                  </a:lnTo>
                  <a:lnTo>
                    <a:pt x="43340" y="92211"/>
                  </a:lnTo>
                  <a:lnTo>
                    <a:pt x="43590" y="93870"/>
                  </a:lnTo>
                  <a:lnTo>
                    <a:pt x="43841" y="94700"/>
                  </a:lnTo>
                  <a:lnTo>
                    <a:pt x="44091" y="95253"/>
                  </a:lnTo>
                  <a:lnTo>
                    <a:pt x="44342" y="95806"/>
                  </a:lnTo>
                  <a:lnTo>
                    <a:pt x="44843" y="96221"/>
                  </a:lnTo>
                  <a:lnTo>
                    <a:pt x="44843" y="99677"/>
                  </a:lnTo>
                  <a:lnTo>
                    <a:pt x="46346" y="100921"/>
                  </a:lnTo>
                  <a:lnTo>
                    <a:pt x="47849" y="102304"/>
                  </a:lnTo>
                  <a:lnTo>
                    <a:pt x="49853" y="103686"/>
                  </a:lnTo>
                  <a:lnTo>
                    <a:pt x="52108" y="105069"/>
                  </a:lnTo>
                  <a:lnTo>
                    <a:pt x="54363" y="106589"/>
                  </a:lnTo>
                  <a:lnTo>
                    <a:pt x="56617" y="107834"/>
                  </a:lnTo>
                  <a:lnTo>
                    <a:pt x="59123" y="109216"/>
                  </a:lnTo>
                  <a:lnTo>
                    <a:pt x="61878" y="110460"/>
                  </a:lnTo>
                  <a:lnTo>
                    <a:pt x="64634" y="111705"/>
                  </a:lnTo>
                  <a:lnTo>
                    <a:pt x="67390" y="112811"/>
                  </a:lnTo>
                  <a:lnTo>
                    <a:pt x="70396" y="114055"/>
                  </a:lnTo>
                  <a:lnTo>
                    <a:pt x="73152" y="115023"/>
                  </a:lnTo>
                  <a:lnTo>
                    <a:pt x="76158" y="115852"/>
                  </a:lnTo>
                  <a:lnTo>
                    <a:pt x="79164" y="116543"/>
                  </a:lnTo>
                  <a:lnTo>
                    <a:pt x="81920" y="117096"/>
                  </a:lnTo>
                  <a:lnTo>
                    <a:pt x="85177" y="117511"/>
                  </a:lnTo>
                  <a:lnTo>
                    <a:pt x="83423" y="118064"/>
                  </a:lnTo>
                  <a:lnTo>
                    <a:pt x="81920" y="118617"/>
                  </a:lnTo>
                  <a:lnTo>
                    <a:pt x="80167" y="119032"/>
                  </a:lnTo>
                  <a:lnTo>
                    <a:pt x="78162" y="119447"/>
                  </a:lnTo>
                  <a:lnTo>
                    <a:pt x="74655" y="119861"/>
                  </a:lnTo>
                  <a:lnTo>
                    <a:pt x="71649" y="120000"/>
                  </a:lnTo>
                  <a:lnTo>
                    <a:pt x="70396" y="120000"/>
                  </a:lnTo>
                  <a:lnTo>
                    <a:pt x="69394" y="119861"/>
                  </a:lnTo>
                  <a:lnTo>
                    <a:pt x="68392" y="119723"/>
                  </a:lnTo>
                  <a:lnTo>
                    <a:pt x="67390" y="119447"/>
                  </a:lnTo>
                  <a:lnTo>
                    <a:pt x="65636" y="118755"/>
                  </a:lnTo>
                  <a:lnTo>
                    <a:pt x="63632" y="117926"/>
                  </a:lnTo>
                  <a:lnTo>
                    <a:pt x="61377" y="117235"/>
                  </a:lnTo>
                  <a:lnTo>
                    <a:pt x="58622" y="116543"/>
                  </a:lnTo>
                  <a:lnTo>
                    <a:pt x="57369" y="116267"/>
                  </a:lnTo>
                  <a:lnTo>
                    <a:pt x="55615" y="115990"/>
                  </a:lnTo>
                  <a:lnTo>
                    <a:pt x="53611" y="115852"/>
                  </a:lnTo>
                  <a:lnTo>
                    <a:pt x="51858" y="115852"/>
                  </a:lnTo>
                  <a:lnTo>
                    <a:pt x="50855" y="114746"/>
                  </a:lnTo>
                  <a:lnTo>
                    <a:pt x="50104" y="113778"/>
                  </a:lnTo>
                  <a:lnTo>
                    <a:pt x="49102" y="112672"/>
                  </a:lnTo>
                  <a:lnTo>
                    <a:pt x="47849" y="111843"/>
                  </a:lnTo>
                  <a:lnTo>
                    <a:pt x="45093" y="110184"/>
                  </a:lnTo>
                  <a:lnTo>
                    <a:pt x="42087" y="108525"/>
                  </a:lnTo>
                  <a:lnTo>
                    <a:pt x="34321" y="104930"/>
                  </a:lnTo>
                  <a:lnTo>
                    <a:pt x="25052" y="100506"/>
                  </a:lnTo>
                  <a:lnTo>
                    <a:pt x="23799" y="100645"/>
                  </a:lnTo>
                  <a:lnTo>
                    <a:pt x="22296" y="100783"/>
                  </a:lnTo>
                  <a:lnTo>
                    <a:pt x="21544" y="100921"/>
                  </a:lnTo>
                  <a:lnTo>
                    <a:pt x="20793" y="100921"/>
                  </a:lnTo>
                  <a:lnTo>
                    <a:pt x="19540" y="100783"/>
                  </a:lnTo>
                  <a:lnTo>
                    <a:pt x="18538" y="100506"/>
                  </a:lnTo>
                  <a:lnTo>
                    <a:pt x="18538" y="98709"/>
                  </a:lnTo>
                  <a:lnTo>
                    <a:pt x="18538" y="96774"/>
                  </a:lnTo>
                  <a:lnTo>
                    <a:pt x="18538" y="95115"/>
                  </a:lnTo>
                  <a:lnTo>
                    <a:pt x="18538" y="93732"/>
                  </a:lnTo>
                  <a:lnTo>
                    <a:pt x="18538" y="92764"/>
                  </a:lnTo>
                  <a:lnTo>
                    <a:pt x="18789" y="91935"/>
                  </a:lnTo>
                  <a:lnTo>
                    <a:pt x="19290" y="91105"/>
                  </a:lnTo>
                  <a:lnTo>
                    <a:pt x="20041" y="90276"/>
                  </a:lnTo>
                  <a:lnTo>
                    <a:pt x="20793" y="89170"/>
                  </a:lnTo>
                  <a:lnTo>
                    <a:pt x="21294" y="88202"/>
                  </a:lnTo>
                  <a:lnTo>
                    <a:pt x="21544" y="87235"/>
                  </a:lnTo>
                  <a:lnTo>
                    <a:pt x="21795" y="85990"/>
                  </a:lnTo>
                  <a:lnTo>
                    <a:pt x="22045" y="85299"/>
                  </a:lnTo>
                  <a:lnTo>
                    <a:pt x="23048" y="83502"/>
                  </a:lnTo>
                  <a:lnTo>
                    <a:pt x="24801" y="80599"/>
                  </a:lnTo>
                  <a:lnTo>
                    <a:pt x="26805" y="77142"/>
                  </a:lnTo>
                  <a:lnTo>
                    <a:pt x="28308" y="72995"/>
                  </a:lnTo>
                  <a:lnTo>
                    <a:pt x="30062" y="68847"/>
                  </a:lnTo>
                  <a:lnTo>
                    <a:pt x="30814" y="66497"/>
                  </a:lnTo>
                  <a:lnTo>
                    <a:pt x="31064" y="64423"/>
                  </a:lnTo>
                  <a:lnTo>
                    <a:pt x="31816" y="62488"/>
                  </a:lnTo>
                  <a:lnTo>
                    <a:pt x="31816" y="60552"/>
                  </a:lnTo>
                  <a:lnTo>
                    <a:pt x="27056" y="55852"/>
                  </a:lnTo>
                  <a:lnTo>
                    <a:pt x="21544" y="51013"/>
                  </a:lnTo>
                  <a:lnTo>
                    <a:pt x="19039" y="48663"/>
                  </a:lnTo>
                  <a:lnTo>
                    <a:pt x="16784" y="46313"/>
                  </a:lnTo>
                  <a:lnTo>
                    <a:pt x="16033" y="45207"/>
                  </a:lnTo>
                  <a:lnTo>
                    <a:pt x="15532" y="44101"/>
                  </a:lnTo>
                  <a:lnTo>
                    <a:pt x="15281" y="42857"/>
                  </a:lnTo>
                  <a:lnTo>
                    <a:pt x="15031" y="41751"/>
                  </a:lnTo>
                  <a:lnTo>
                    <a:pt x="15281" y="40783"/>
                  </a:lnTo>
                  <a:lnTo>
                    <a:pt x="15532" y="40092"/>
                  </a:lnTo>
                  <a:lnTo>
                    <a:pt x="16033" y="39400"/>
                  </a:lnTo>
                  <a:lnTo>
                    <a:pt x="16534" y="38847"/>
                  </a:lnTo>
                  <a:lnTo>
                    <a:pt x="17286" y="38294"/>
                  </a:lnTo>
                  <a:lnTo>
                    <a:pt x="18037" y="37880"/>
                  </a:lnTo>
                  <a:lnTo>
                    <a:pt x="18288" y="37327"/>
                  </a:lnTo>
                  <a:lnTo>
                    <a:pt x="18538" y="36635"/>
                  </a:lnTo>
                  <a:lnTo>
                    <a:pt x="18288" y="34423"/>
                  </a:lnTo>
                  <a:lnTo>
                    <a:pt x="17787" y="32626"/>
                  </a:lnTo>
                  <a:lnTo>
                    <a:pt x="16534" y="30967"/>
                  </a:lnTo>
                  <a:lnTo>
                    <a:pt x="15532" y="29447"/>
                  </a:lnTo>
                  <a:lnTo>
                    <a:pt x="14029" y="27926"/>
                  </a:lnTo>
                  <a:lnTo>
                    <a:pt x="12526" y="26682"/>
                  </a:lnTo>
                  <a:lnTo>
                    <a:pt x="10772" y="25437"/>
                  </a:lnTo>
                  <a:lnTo>
                    <a:pt x="9018" y="24331"/>
                  </a:lnTo>
                  <a:lnTo>
                    <a:pt x="7515" y="23087"/>
                  </a:lnTo>
                  <a:lnTo>
                    <a:pt x="5762" y="21843"/>
                  </a:lnTo>
                  <a:lnTo>
                    <a:pt x="4258" y="20460"/>
                  </a:lnTo>
                  <a:lnTo>
                    <a:pt x="2755" y="19078"/>
                  </a:lnTo>
                  <a:lnTo>
                    <a:pt x="1753" y="17557"/>
                  </a:lnTo>
                  <a:lnTo>
                    <a:pt x="1002" y="15898"/>
                  </a:lnTo>
                  <a:lnTo>
                    <a:pt x="250" y="14101"/>
                  </a:lnTo>
                  <a:lnTo>
                    <a:pt x="0" y="11889"/>
                  </a:lnTo>
                  <a:lnTo>
                    <a:pt x="250" y="10092"/>
                  </a:lnTo>
                  <a:lnTo>
                    <a:pt x="1002" y="8571"/>
                  </a:lnTo>
                  <a:lnTo>
                    <a:pt x="1753" y="7188"/>
                  </a:lnTo>
                  <a:lnTo>
                    <a:pt x="2755" y="6082"/>
                  </a:lnTo>
                  <a:lnTo>
                    <a:pt x="4258" y="4838"/>
                  </a:lnTo>
                  <a:lnTo>
                    <a:pt x="6012" y="4009"/>
                  </a:lnTo>
                  <a:lnTo>
                    <a:pt x="8016" y="3317"/>
                  </a:lnTo>
                  <a:lnTo>
                    <a:pt x="10020" y="2764"/>
                  </a:lnTo>
                  <a:lnTo>
                    <a:pt x="12275" y="2211"/>
                  </a:lnTo>
                  <a:lnTo>
                    <a:pt x="14530" y="1797"/>
                  </a:lnTo>
                  <a:lnTo>
                    <a:pt x="17035" y="1520"/>
                  </a:lnTo>
                  <a:lnTo>
                    <a:pt x="19540" y="1105"/>
                  </a:lnTo>
                  <a:lnTo>
                    <a:pt x="24801" y="552"/>
                  </a:lnTo>
                  <a:lnTo>
                    <a:pt x="30062" y="0"/>
                  </a:lnTo>
                  <a:lnTo>
                    <a:pt x="32317" y="691"/>
                  </a:lnTo>
                  <a:lnTo>
                    <a:pt x="34070" y="1520"/>
                  </a:lnTo>
                  <a:lnTo>
                    <a:pt x="35824" y="2350"/>
                  </a:lnTo>
                  <a:lnTo>
                    <a:pt x="37578" y="3179"/>
                  </a:lnTo>
                  <a:lnTo>
                    <a:pt x="39081" y="3870"/>
                  </a:lnTo>
                  <a:lnTo>
                    <a:pt x="40835" y="4423"/>
                  </a:lnTo>
                  <a:lnTo>
                    <a:pt x="41586" y="4700"/>
                  </a:lnTo>
                  <a:lnTo>
                    <a:pt x="42588" y="4838"/>
                  </a:lnTo>
                  <a:lnTo>
                    <a:pt x="43841" y="4976"/>
                  </a:lnTo>
                  <a:lnTo>
                    <a:pt x="44843" y="4976"/>
                  </a:lnTo>
                  <a:lnTo>
                    <a:pt x="46096" y="7603"/>
                  </a:lnTo>
                  <a:lnTo>
                    <a:pt x="47098" y="10368"/>
                  </a:lnTo>
                  <a:lnTo>
                    <a:pt x="47599" y="13410"/>
                  </a:lnTo>
                  <a:lnTo>
                    <a:pt x="48350" y="16313"/>
                  </a:lnTo>
                  <a:lnTo>
                    <a:pt x="49352" y="18801"/>
                  </a:lnTo>
                  <a:lnTo>
                    <a:pt x="50354" y="21152"/>
                  </a:lnTo>
                  <a:lnTo>
                    <a:pt x="50855" y="21843"/>
                  </a:lnTo>
                  <a:lnTo>
                    <a:pt x="51858" y="22534"/>
                  </a:lnTo>
                  <a:lnTo>
                    <a:pt x="52359" y="22949"/>
                  </a:lnTo>
                  <a:lnTo>
                    <a:pt x="53361" y="22949"/>
                  </a:lnTo>
                  <a:lnTo>
                    <a:pt x="54363" y="22949"/>
                  </a:lnTo>
                  <a:lnTo>
                    <a:pt x="55114" y="22811"/>
                  </a:lnTo>
                  <a:lnTo>
                    <a:pt x="55866" y="22534"/>
                  </a:lnTo>
                  <a:lnTo>
                    <a:pt x="56367" y="22258"/>
                  </a:lnTo>
                  <a:lnTo>
                    <a:pt x="57870" y="21428"/>
                  </a:lnTo>
                  <a:lnTo>
                    <a:pt x="58622" y="20322"/>
                  </a:lnTo>
                  <a:lnTo>
                    <a:pt x="60375" y="18248"/>
                  </a:lnTo>
                  <a:lnTo>
                    <a:pt x="61628" y="17004"/>
                  </a:lnTo>
                  <a:lnTo>
                    <a:pt x="63382" y="17142"/>
                  </a:lnTo>
                  <a:lnTo>
                    <a:pt x="64634" y="17419"/>
                  </a:lnTo>
                  <a:lnTo>
                    <a:pt x="66137" y="17834"/>
                  </a:lnTo>
                  <a:lnTo>
                    <a:pt x="67139" y="18248"/>
                  </a:lnTo>
                  <a:lnTo>
                    <a:pt x="68392" y="18801"/>
                  </a:lnTo>
                  <a:lnTo>
                    <a:pt x="69394" y="19078"/>
                  </a:lnTo>
                  <a:lnTo>
                    <a:pt x="70396" y="19493"/>
                  </a:lnTo>
                  <a:lnTo>
                    <a:pt x="71649" y="19493"/>
                  </a:lnTo>
                  <a:lnTo>
                    <a:pt x="72400" y="19493"/>
                  </a:lnTo>
                  <a:lnTo>
                    <a:pt x="73152" y="19354"/>
                  </a:lnTo>
                  <a:lnTo>
                    <a:pt x="74154" y="19078"/>
                  </a:lnTo>
                  <a:lnTo>
                    <a:pt x="74655" y="18801"/>
                  </a:lnTo>
                  <a:lnTo>
                    <a:pt x="75657" y="17972"/>
                  </a:lnTo>
                  <a:lnTo>
                    <a:pt x="76409" y="17004"/>
                  </a:lnTo>
                  <a:lnTo>
                    <a:pt x="77661" y="16036"/>
                  </a:lnTo>
                  <a:lnTo>
                    <a:pt x="78663" y="15345"/>
                  </a:lnTo>
                  <a:lnTo>
                    <a:pt x="79164" y="14930"/>
                  </a:lnTo>
                  <a:lnTo>
                    <a:pt x="79916" y="14792"/>
                  </a:lnTo>
                  <a:lnTo>
                    <a:pt x="80668" y="14516"/>
                  </a:lnTo>
                  <a:lnTo>
                    <a:pt x="81419" y="14516"/>
                  </a:lnTo>
                  <a:lnTo>
                    <a:pt x="84425" y="14654"/>
                  </a:lnTo>
                  <a:lnTo>
                    <a:pt x="86680" y="14930"/>
                  </a:lnTo>
                  <a:lnTo>
                    <a:pt x="88684" y="15345"/>
                  </a:lnTo>
                  <a:lnTo>
                    <a:pt x="89937" y="16036"/>
                  </a:lnTo>
                  <a:lnTo>
                    <a:pt x="91941" y="17281"/>
                  </a:lnTo>
                  <a:lnTo>
                    <a:pt x="93194" y="18663"/>
                  </a:lnTo>
                  <a:lnTo>
                    <a:pt x="96951" y="21705"/>
                  </a:lnTo>
                  <a:lnTo>
                    <a:pt x="100960" y="24608"/>
                  </a:lnTo>
                  <a:lnTo>
                    <a:pt x="105469" y="27649"/>
                  </a:lnTo>
                  <a:lnTo>
                    <a:pt x="109728" y="30829"/>
                  </a:lnTo>
                  <a:lnTo>
                    <a:pt x="111732" y="32488"/>
                  </a:lnTo>
                  <a:lnTo>
                    <a:pt x="113736" y="34009"/>
                  </a:lnTo>
                  <a:lnTo>
                    <a:pt x="115240" y="35668"/>
                  </a:lnTo>
                  <a:lnTo>
                    <a:pt x="116993" y="37465"/>
                  </a:lnTo>
                  <a:lnTo>
                    <a:pt x="117995" y="39124"/>
                  </a:lnTo>
                  <a:lnTo>
                    <a:pt x="119248" y="40783"/>
                  </a:lnTo>
                  <a:lnTo>
                    <a:pt x="119749" y="42442"/>
                  </a:lnTo>
                  <a:lnTo>
                    <a:pt x="120000" y="44377"/>
                  </a:lnTo>
                  <a:lnTo>
                    <a:pt x="119749" y="44930"/>
                  </a:lnTo>
                  <a:lnTo>
                    <a:pt x="119248" y="45622"/>
                  </a:lnTo>
                  <a:lnTo>
                    <a:pt x="118246" y="46175"/>
                  </a:lnTo>
                  <a:lnTo>
                    <a:pt x="117244" y="46728"/>
                  </a:lnTo>
                  <a:lnTo>
                    <a:pt x="114989" y="47695"/>
                  </a:lnTo>
                  <a:lnTo>
                    <a:pt x="113235" y="48525"/>
                  </a:lnTo>
                  <a:lnTo>
                    <a:pt x="111482" y="4935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20" name="Shape 120"/>
            <p:cNvSpPr/>
            <p:nvPr/>
          </p:nvSpPr>
          <p:spPr>
            <a:xfrm>
              <a:off x="775514" y="4679753"/>
              <a:ext cx="10322" cy="24776"/>
            </a:xfrm>
            <a:custGeom>
              <a:avLst/>
              <a:gdLst/>
              <a:ahLst/>
              <a:cxnLst/>
              <a:rect l="0" t="0" r="0" b="0"/>
              <a:pathLst>
                <a:path w="120000" h="120000" extrusionOk="0">
                  <a:moveTo>
                    <a:pt x="0" y="50526"/>
                  </a:moveTo>
                  <a:lnTo>
                    <a:pt x="15849" y="82105"/>
                  </a:lnTo>
                  <a:lnTo>
                    <a:pt x="31698" y="107368"/>
                  </a:lnTo>
                  <a:lnTo>
                    <a:pt x="49811" y="120000"/>
                  </a:lnTo>
                  <a:lnTo>
                    <a:pt x="65660" y="120000"/>
                  </a:lnTo>
                  <a:lnTo>
                    <a:pt x="79245" y="113684"/>
                  </a:lnTo>
                  <a:lnTo>
                    <a:pt x="95094" y="94736"/>
                  </a:lnTo>
                  <a:lnTo>
                    <a:pt x="106415" y="75789"/>
                  </a:lnTo>
                  <a:lnTo>
                    <a:pt x="120000" y="50526"/>
                  </a:lnTo>
                  <a:lnTo>
                    <a:pt x="106415" y="31578"/>
                  </a:lnTo>
                  <a:lnTo>
                    <a:pt x="95094" y="12631"/>
                  </a:lnTo>
                  <a:lnTo>
                    <a:pt x="79245" y="6315"/>
                  </a:lnTo>
                  <a:lnTo>
                    <a:pt x="65660" y="0"/>
                  </a:lnTo>
                  <a:lnTo>
                    <a:pt x="49811" y="0"/>
                  </a:lnTo>
                  <a:lnTo>
                    <a:pt x="31698" y="6315"/>
                  </a:lnTo>
                  <a:lnTo>
                    <a:pt x="15849" y="18947"/>
                  </a:lnTo>
                  <a:lnTo>
                    <a:pt x="0" y="5052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121" name="Shape 121" descr="Horizontal dunkel"/>
            <p:cNvCxnSpPr/>
            <p:nvPr/>
          </p:nvCxnSpPr>
          <p:spPr>
            <a:xfrm>
              <a:off x="108640" y="3345317"/>
              <a:ext cx="1376" cy="4128"/>
            </a:xfrm>
            <a:prstGeom prst="straightConnector1">
              <a:avLst/>
            </a:prstGeom>
            <a:grpFill/>
            <a:ln w="9525" cap="flat" cmpd="sng">
              <a:solidFill>
                <a:srgbClr val="FFFFFF"/>
              </a:solidFill>
              <a:prstDash val="solid"/>
              <a:round/>
              <a:headEnd type="none" w="med" len="med"/>
              <a:tailEnd type="none" w="med" len="med"/>
            </a:ln>
          </p:spPr>
        </p:cxnSp>
        <p:sp>
          <p:nvSpPr>
            <p:cNvPr id="122" name="Shape 122"/>
            <p:cNvSpPr/>
            <p:nvPr/>
          </p:nvSpPr>
          <p:spPr>
            <a:xfrm>
              <a:off x="110017" y="3343941"/>
              <a:ext cx="1376" cy="24086"/>
            </a:xfrm>
            <a:custGeom>
              <a:avLst/>
              <a:gdLst/>
              <a:ahLst/>
              <a:cxnLst/>
              <a:rect l="0" t="0" r="0" b="0"/>
              <a:pathLst>
                <a:path w="120000" h="120000" extrusionOk="0">
                  <a:moveTo>
                    <a:pt x="0" y="120000"/>
                  </a:moveTo>
                  <a:lnTo>
                    <a:pt x="0" y="95000"/>
                  </a:lnTo>
                  <a:lnTo>
                    <a:pt x="20000" y="70000"/>
                  </a:lnTo>
                  <a:lnTo>
                    <a:pt x="60000" y="400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23" name="Shape 123"/>
            <p:cNvSpPr/>
            <p:nvPr/>
          </p:nvSpPr>
          <p:spPr>
            <a:xfrm>
              <a:off x="99694" y="3367339"/>
              <a:ext cx="10322" cy="24776"/>
            </a:xfrm>
            <a:custGeom>
              <a:avLst/>
              <a:gdLst/>
              <a:ahLst/>
              <a:cxnLst/>
              <a:rect l="0" t="0" r="0" b="0"/>
              <a:pathLst>
                <a:path w="120000" h="120000" extrusionOk="0">
                  <a:moveTo>
                    <a:pt x="0" y="42985"/>
                  </a:moveTo>
                  <a:lnTo>
                    <a:pt x="0" y="53731"/>
                  </a:lnTo>
                  <a:lnTo>
                    <a:pt x="5106" y="64477"/>
                  </a:lnTo>
                  <a:lnTo>
                    <a:pt x="7659" y="75223"/>
                  </a:lnTo>
                  <a:lnTo>
                    <a:pt x="12765" y="84179"/>
                  </a:lnTo>
                  <a:lnTo>
                    <a:pt x="22978" y="103880"/>
                  </a:lnTo>
                  <a:lnTo>
                    <a:pt x="35744" y="120000"/>
                  </a:lnTo>
                  <a:lnTo>
                    <a:pt x="120000" y="120000"/>
                  </a:lnTo>
                  <a:lnTo>
                    <a:pt x="120000" y="0"/>
                  </a:lnTo>
                  <a:lnTo>
                    <a:pt x="91914" y="3582"/>
                  </a:lnTo>
                  <a:lnTo>
                    <a:pt x="66382" y="7164"/>
                  </a:lnTo>
                  <a:lnTo>
                    <a:pt x="45957" y="12537"/>
                  </a:lnTo>
                  <a:lnTo>
                    <a:pt x="28085" y="16119"/>
                  </a:lnTo>
                  <a:lnTo>
                    <a:pt x="15319" y="21492"/>
                  </a:lnTo>
                  <a:lnTo>
                    <a:pt x="7659" y="28656"/>
                  </a:lnTo>
                  <a:lnTo>
                    <a:pt x="0" y="35820"/>
                  </a:lnTo>
                  <a:lnTo>
                    <a:pt x="0" y="4298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24" name="Shape 124"/>
            <p:cNvSpPr/>
            <p:nvPr/>
          </p:nvSpPr>
          <p:spPr>
            <a:xfrm>
              <a:off x="674347" y="3365275"/>
              <a:ext cx="21335" cy="24776"/>
            </a:xfrm>
            <a:custGeom>
              <a:avLst/>
              <a:gdLst/>
              <a:ahLst/>
              <a:cxnLst/>
              <a:rect l="0" t="0" r="0" b="0"/>
              <a:pathLst>
                <a:path w="120000" h="120000" extrusionOk="0">
                  <a:moveTo>
                    <a:pt x="0" y="120000"/>
                  </a:moveTo>
                  <a:lnTo>
                    <a:pt x="63214" y="120000"/>
                  </a:lnTo>
                  <a:lnTo>
                    <a:pt x="71785" y="100000"/>
                  </a:lnTo>
                  <a:lnTo>
                    <a:pt x="80357" y="86666"/>
                  </a:lnTo>
                  <a:lnTo>
                    <a:pt x="89999" y="76666"/>
                  </a:lnTo>
                  <a:lnTo>
                    <a:pt x="97499" y="66666"/>
                  </a:lnTo>
                  <a:lnTo>
                    <a:pt x="104999" y="56666"/>
                  </a:lnTo>
                  <a:lnTo>
                    <a:pt x="111428" y="43333"/>
                  </a:lnTo>
                  <a:lnTo>
                    <a:pt x="114642" y="36666"/>
                  </a:lnTo>
                  <a:lnTo>
                    <a:pt x="116785" y="26666"/>
                  </a:lnTo>
                  <a:lnTo>
                    <a:pt x="118928" y="13333"/>
                  </a:lnTo>
                  <a:lnTo>
                    <a:pt x="119999" y="0"/>
                  </a:lnTo>
                  <a:lnTo>
                    <a:pt x="107142" y="0"/>
                  </a:lnTo>
                  <a:lnTo>
                    <a:pt x="91071" y="3333"/>
                  </a:lnTo>
                  <a:lnTo>
                    <a:pt x="71785" y="10000"/>
                  </a:lnTo>
                  <a:lnTo>
                    <a:pt x="51428" y="23333"/>
                  </a:lnTo>
                  <a:lnTo>
                    <a:pt x="42857" y="30000"/>
                  </a:lnTo>
                  <a:lnTo>
                    <a:pt x="33214" y="36666"/>
                  </a:lnTo>
                  <a:lnTo>
                    <a:pt x="24642" y="46666"/>
                  </a:lnTo>
                  <a:lnTo>
                    <a:pt x="18214" y="60000"/>
                  </a:lnTo>
                  <a:lnTo>
                    <a:pt x="10714" y="73333"/>
                  </a:lnTo>
                  <a:lnTo>
                    <a:pt x="6428" y="86666"/>
                  </a:lnTo>
                  <a:lnTo>
                    <a:pt x="1071" y="103333"/>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25" name="Shape 125"/>
            <p:cNvSpPr/>
            <p:nvPr/>
          </p:nvSpPr>
          <p:spPr>
            <a:xfrm>
              <a:off x="1861508" y="3173265"/>
              <a:ext cx="379203" cy="196138"/>
            </a:xfrm>
            <a:custGeom>
              <a:avLst/>
              <a:gdLst/>
              <a:ahLst/>
              <a:cxnLst/>
              <a:rect l="0" t="0" r="0" b="0"/>
              <a:pathLst>
                <a:path w="120000" h="120000" extrusionOk="0">
                  <a:moveTo>
                    <a:pt x="34157" y="114855"/>
                  </a:moveTo>
                  <a:lnTo>
                    <a:pt x="32183" y="114855"/>
                  </a:lnTo>
                  <a:lnTo>
                    <a:pt x="30628" y="109710"/>
                  </a:lnTo>
                  <a:lnTo>
                    <a:pt x="26201" y="106234"/>
                  </a:lnTo>
                  <a:lnTo>
                    <a:pt x="25902" y="106373"/>
                  </a:lnTo>
                  <a:lnTo>
                    <a:pt x="25543" y="106512"/>
                  </a:lnTo>
                  <a:lnTo>
                    <a:pt x="25363" y="106651"/>
                  </a:lnTo>
                  <a:lnTo>
                    <a:pt x="25184" y="106651"/>
                  </a:lnTo>
                  <a:lnTo>
                    <a:pt x="24885" y="106512"/>
                  </a:lnTo>
                  <a:lnTo>
                    <a:pt x="24646" y="106234"/>
                  </a:lnTo>
                  <a:lnTo>
                    <a:pt x="24227" y="107346"/>
                  </a:lnTo>
                  <a:lnTo>
                    <a:pt x="23748" y="108180"/>
                  </a:lnTo>
                  <a:lnTo>
                    <a:pt x="23509" y="108736"/>
                  </a:lnTo>
                  <a:lnTo>
                    <a:pt x="23389" y="109293"/>
                  </a:lnTo>
                  <a:lnTo>
                    <a:pt x="23330" y="110405"/>
                  </a:lnTo>
                  <a:lnTo>
                    <a:pt x="23449" y="111517"/>
                  </a:lnTo>
                  <a:lnTo>
                    <a:pt x="23090" y="111239"/>
                  </a:lnTo>
                  <a:lnTo>
                    <a:pt x="22791" y="110961"/>
                  </a:lnTo>
                  <a:lnTo>
                    <a:pt x="22612" y="110544"/>
                  </a:lnTo>
                  <a:lnTo>
                    <a:pt x="22432" y="110127"/>
                  </a:lnTo>
                  <a:lnTo>
                    <a:pt x="22253" y="109432"/>
                  </a:lnTo>
                  <a:lnTo>
                    <a:pt x="22193" y="108876"/>
                  </a:lnTo>
                  <a:lnTo>
                    <a:pt x="22133" y="108180"/>
                  </a:lnTo>
                  <a:lnTo>
                    <a:pt x="22073" y="107485"/>
                  </a:lnTo>
                  <a:lnTo>
                    <a:pt x="22133" y="104426"/>
                  </a:lnTo>
                  <a:lnTo>
                    <a:pt x="22253" y="101089"/>
                  </a:lnTo>
                  <a:lnTo>
                    <a:pt x="21056" y="101089"/>
                  </a:lnTo>
                  <a:lnTo>
                    <a:pt x="19860" y="100950"/>
                  </a:lnTo>
                  <a:lnTo>
                    <a:pt x="19561" y="100811"/>
                  </a:lnTo>
                  <a:lnTo>
                    <a:pt x="19381" y="100672"/>
                  </a:lnTo>
                  <a:lnTo>
                    <a:pt x="19202" y="100393"/>
                  </a:lnTo>
                  <a:lnTo>
                    <a:pt x="19022" y="99976"/>
                  </a:lnTo>
                  <a:lnTo>
                    <a:pt x="18843" y="99559"/>
                  </a:lnTo>
                  <a:lnTo>
                    <a:pt x="18723" y="99003"/>
                  </a:lnTo>
                  <a:lnTo>
                    <a:pt x="18664" y="98447"/>
                  </a:lnTo>
                  <a:lnTo>
                    <a:pt x="18664" y="97752"/>
                  </a:lnTo>
                  <a:lnTo>
                    <a:pt x="18245" y="97612"/>
                  </a:lnTo>
                  <a:lnTo>
                    <a:pt x="17886" y="97334"/>
                  </a:lnTo>
                  <a:lnTo>
                    <a:pt x="17527" y="96917"/>
                  </a:lnTo>
                  <a:lnTo>
                    <a:pt x="17228" y="96222"/>
                  </a:lnTo>
                  <a:lnTo>
                    <a:pt x="16749" y="94831"/>
                  </a:lnTo>
                  <a:lnTo>
                    <a:pt x="16331" y="92885"/>
                  </a:lnTo>
                  <a:lnTo>
                    <a:pt x="15852" y="91216"/>
                  </a:lnTo>
                  <a:lnTo>
                    <a:pt x="15314" y="89826"/>
                  </a:lnTo>
                  <a:lnTo>
                    <a:pt x="15014" y="89130"/>
                  </a:lnTo>
                  <a:lnTo>
                    <a:pt x="14656" y="88713"/>
                  </a:lnTo>
                  <a:lnTo>
                    <a:pt x="14356" y="88435"/>
                  </a:lnTo>
                  <a:lnTo>
                    <a:pt x="13878" y="88296"/>
                  </a:lnTo>
                  <a:lnTo>
                    <a:pt x="13878" y="86628"/>
                  </a:lnTo>
                  <a:lnTo>
                    <a:pt x="13878" y="84820"/>
                  </a:lnTo>
                  <a:lnTo>
                    <a:pt x="14297" y="84542"/>
                  </a:lnTo>
                  <a:lnTo>
                    <a:pt x="14656" y="83986"/>
                  </a:lnTo>
                  <a:lnTo>
                    <a:pt x="15014" y="83429"/>
                  </a:lnTo>
                  <a:lnTo>
                    <a:pt x="15134" y="83151"/>
                  </a:lnTo>
                  <a:lnTo>
                    <a:pt x="15134" y="82595"/>
                  </a:lnTo>
                  <a:lnTo>
                    <a:pt x="15194" y="82178"/>
                  </a:lnTo>
                  <a:lnTo>
                    <a:pt x="15314" y="81761"/>
                  </a:lnTo>
                  <a:lnTo>
                    <a:pt x="15493" y="81344"/>
                  </a:lnTo>
                  <a:lnTo>
                    <a:pt x="16031" y="80370"/>
                  </a:lnTo>
                  <a:lnTo>
                    <a:pt x="16689" y="79675"/>
                  </a:lnTo>
                  <a:lnTo>
                    <a:pt x="17467" y="78980"/>
                  </a:lnTo>
                  <a:lnTo>
                    <a:pt x="18484" y="78424"/>
                  </a:lnTo>
                  <a:lnTo>
                    <a:pt x="19501" y="78006"/>
                  </a:lnTo>
                  <a:lnTo>
                    <a:pt x="20638" y="78006"/>
                  </a:lnTo>
                  <a:lnTo>
                    <a:pt x="20219" y="75643"/>
                  </a:lnTo>
                  <a:lnTo>
                    <a:pt x="19740" y="73557"/>
                  </a:lnTo>
                  <a:lnTo>
                    <a:pt x="19441" y="72305"/>
                  </a:lnTo>
                  <a:lnTo>
                    <a:pt x="19262" y="71054"/>
                  </a:lnTo>
                  <a:lnTo>
                    <a:pt x="19142" y="69385"/>
                  </a:lnTo>
                  <a:lnTo>
                    <a:pt x="19082" y="67717"/>
                  </a:lnTo>
                  <a:lnTo>
                    <a:pt x="18364" y="67578"/>
                  </a:lnTo>
                  <a:lnTo>
                    <a:pt x="17527" y="67300"/>
                  </a:lnTo>
                  <a:lnTo>
                    <a:pt x="16809" y="66882"/>
                  </a:lnTo>
                  <a:lnTo>
                    <a:pt x="16091" y="66465"/>
                  </a:lnTo>
                  <a:lnTo>
                    <a:pt x="15433" y="66048"/>
                  </a:lnTo>
                  <a:lnTo>
                    <a:pt x="14775" y="65631"/>
                  </a:lnTo>
                  <a:lnTo>
                    <a:pt x="14117" y="65353"/>
                  </a:lnTo>
                  <a:lnTo>
                    <a:pt x="13459" y="65214"/>
                  </a:lnTo>
                  <a:lnTo>
                    <a:pt x="13040" y="65214"/>
                  </a:lnTo>
                  <a:lnTo>
                    <a:pt x="12502" y="65353"/>
                  </a:lnTo>
                  <a:lnTo>
                    <a:pt x="12023" y="65631"/>
                  </a:lnTo>
                  <a:lnTo>
                    <a:pt x="11665" y="65909"/>
                  </a:lnTo>
                  <a:lnTo>
                    <a:pt x="10767" y="66743"/>
                  </a:lnTo>
                  <a:lnTo>
                    <a:pt x="10049" y="67717"/>
                  </a:lnTo>
                  <a:lnTo>
                    <a:pt x="9391" y="68829"/>
                  </a:lnTo>
                  <a:lnTo>
                    <a:pt x="8733" y="70220"/>
                  </a:lnTo>
                  <a:lnTo>
                    <a:pt x="8135" y="71610"/>
                  </a:lnTo>
                  <a:lnTo>
                    <a:pt x="7597" y="72862"/>
                  </a:lnTo>
                  <a:lnTo>
                    <a:pt x="7956" y="71193"/>
                  </a:lnTo>
                  <a:lnTo>
                    <a:pt x="6340" y="70220"/>
                  </a:lnTo>
                  <a:lnTo>
                    <a:pt x="7956" y="67717"/>
                  </a:lnTo>
                  <a:lnTo>
                    <a:pt x="6340" y="64380"/>
                  </a:lnTo>
                  <a:lnTo>
                    <a:pt x="4725" y="60903"/>
                  </a:lnTo>
                  <a:lnTo>
                    <a:pt x="2392" y="60903"/>
                  </a:lnTo>
                  <a:lnTo>
                    <a:pt x="1615" y="57427"/>
                  </a:lnTo>
                  <a:lnTo>
                    <a:pt x="418" y="55758"/>
                  </a:lnTo>
                  <a:lnTo>
                    <a:pt x="0" y="51448"/>
                  </a:lnTo>
                  <a:lnTo>
                    <a:pt x="0" y="46303"/>
                  </a:lnTo>
                  <a:lnTo>
                    <a:pt x="777" y="42827"/>
                  </a:lnTo>
                  <a:lnTo>
                    <a:pt x="1196" y="39351"/>
                  </a:lnTo>
                  <a:lnTo>
                    <a:pt x="3170" y="41993"/>
                  </a:lnTo>
                  <a:lnTo>
                    <a:pt x="5144" y="43661"/>
                  </a:lnTo>
                  <a:lnTo>
                    <a:pt x="6340" y="42827"/>
                  </a:lnTo>
                  <a:lnTo>
                    <a:pt x="4725" y="38516"/>
                  </a:lnTo>
                  <a:lnTo>
                    <a:pt x="6759" y="36013"/>
                  </a:lnTo>
                  <a:lnTo>
                    <a:pt x="8733" y="31703"/>
                  </a:lnTo>
                  <a:lnTo>
                    <a:pt x="10707" y="30869"/>
                  </a:lnTo>
                  <a:lnTo>
                    <a:pt x="13100" y="30869"/>
                  </a:lnTo>
                  <a:lnTo>
                    <a:pt x="14715" y="29200"/>
                  </a:lnTo>
                  <a:lnTo>
                    <a:pt x="17467" y="30869"/>
                  </a:lnTo>
                  <a:lnTo>
                    <a:pt x="20219" y="33511"/>
                  </a:lnTo>
                  <a:lnTo>
                    <a:pt x="22671" y="38516"/>
                  </a:lnTo>
                  <a:lnTo>
                    <a:pt x="25423" y="37682"/>
                  </a:lnTo>
                  <a:lnTo>
                    <a:pt x="27816" y="35179"/>
                  </a:lnTo>
                  <a:lnTo>
                    <a:pt x="29790" y="35179"/>
                  </a:lnTo>
                  <a:lnTo>
                    <a:pt x="32183" y="34345"/>
                  </a:lnTo>
                  <a:lnTo>
                    <a:pt x="34576" y="36848"/>
                  </a:lnTo>
                  <a:lnTo>
                    <a:pt x="37328" y="38516"/>
                  </a:lnTo>
                  <a:lnTo>
                    <a:pt x="40139" y="37682"/>
                  </a:lnTo>
                  <a:lnTo>
                    <a:pt x="42891" y="35179"/>
                  </a:lnTo>
                  <a:lnTo>
                    <a:pt x="42891" y="31703"/>
                  </a:lnTo>
                  <a:lnTo>
                    <a:pt x="40917" y="30869"/>
                  </a:lnTo>
                  <a:lnTo>
                    <a:pt x="38584" y="29200"/>
                  </a:lnTo>
                  <a:lnTo>
                    <a:pt x="36909" y="27531"/>
                  </a:lnTo>
                  <a:lnTo>
                    <a:pt x="39361" y="25724"/>
                  </a:lnTo>
                  <a:lnTo>
                    <a:pt x="38943" y="20579"/>
                  </a:lnTo>
                  <a:lnTo>
                    <a:pt x="42113" y="19745"/>
                  </a:lnTo>
                  <a:lnTo>
                    <a:pt x="38165" y="12931"/>
                  </a:lnTo>
                  <a:lnTo>
                    <a:pt x="44506" y="10428"/>
                  </a:lnTo>
                  <a:lnTo>
                    <a:pt x="49651" y="9455"/>
                  </a:lnTo>
                  <a:lnTo>
                    <a:pt x="50488" y="5979"/>
                  </a:lnTo>
                  <a:lnTo>
                    <a:pt x="54077" y="5144"/>
                  </a:lnTo>
                  <a:lnTo>
                    <a:pt x="57607" y="3476"/>
                  </a:lnTo>
                  <a:lnTo>
                    <a:pt x="58803" y="0"/>
                  </a:lnTo>
                  <a:lnTo>
                    <a:pt x="62811" y="1807"/>
                  </a:lnTo>
                  <a:lnTo>
                    <a:pt x="65144" y="834"/>
                  </a:lnTo>
                  <a:lnTo>
                    <a:pt x="66759" y="3476"/>
                  </a:lnTo>
                  <a:lnTo>
                    <a:pt x="67118" y="10428"/>
                  </a:lnTo>
                  <a:lnTo>
                    <a:pt x="69571" y="10428"/>
                  </a:lnTo>
                  <a:lnTo>
                    <a:pt x="70348" y="8482"/>
                  </a:lnTo>
                  <a:lnTo>
                    <a:pt x="71545" y="10428"/>
                  </a:lnTo>
                  <a:lnTo>
                    <a:pt x="73878" y="11263"/>
                  </a:lnTo>
                  <a:lnTo>
                    <a:pt x="75074" y="11263"/>
                  </a:lnTo>
                  <a:lnTo>
                    <a:pt x="75074" y="16268"/>
                  </a:lnTo>
                  <a:lnTo>
                    <a:pt x="77527" y="15434"/>
                  </a:lnTo>
                  <a:lnTo>
                    <a:pt x="79860" y="12931"/>
                  </a:lnTo>
                  <a:lnTo>
                    <a:pt x="82253" y="8482"/>
                  </a:lnTo>
                  <a:lnTo>
                    <a:pt x="83808" y="6813"/>
                  </a:lnTo>
                  <a:lnTo>
                    <a:pt x="83808" y="11263"/>
                  </a:lnTo>
                  <a:lnTo>
                    <a:pt x="86261" y="13765"/>
                  </a:lnTo>
                  <a:lnTo>
                    <a:pt x="89012" y="16268"/>
                  </a:lnTo>
                  <a:lnTo>
                    <a:pt x="91405" y="22247"/>
                  </a:lnTo>
                  <a:lnTo>
                    <a:pt x="94576" y="28366"/>
                  </a:lnTo>
                  <a:lnTo>
                    <a:pt x="97328" y="33511"/>
                  </a:lnTo>
                  <a:lnTo>
                    <a:pt x="98524" y="37682"/>
                  </a:lnTo>
                  <a:lnTo>
                    <a:pt x="99302" y="33511"/>
                  </a:lnTo>
                  <a:lnTo>
                    <a:pt x="100977" y="32676"/>
                  </a:lnTo>
                  <a:lnTo>
                    <a:pt x="102173" y="36013"/>
                  </a:lnTo>
                  <a:lnTo>
                    <a:pt x="104506" y="37682"/>
                  </a:lnTo>
                  <a:lnTo>
                    <a:pt x="107258" y="36848"/>
                  </a:lnTo>
                  <a:lnTo>
                    <a:pt x="108933" y="35179"/>
                  </a:lnTo>
                  <a:lnTo>
                    <a:pt x="111266" y="39351"/>
                  </a:lnTo>
                  <a:lnTo>
                    <a:pt x="114017" y="42827"/>
                  </a:lnTo>
                  <a:lnTo>
                    <a:pt x="116470" y="46303"/>
                  </a:lnTo>
                  <a:lnTo>
                    <a:pt x="119641" y="47137"/>
                  </a:lnTo>
                  <a:lnTo>
                    <a:pt x="120000" y="48111"/>
                  </a:lnTo>
                  <a:lnTo>
                    <a:pt x="119940" y="49779"/>
                  </a:lnTo>
                  <a:lnTo>
                    <a:pt x="119880" y="51865"/>
                  </a:lnTo>
                  <a:lnTo>
                    <a:pt x="119880" y="52421"/>
                  </a:lnTo>
                  <a:lnTo>
                    <a:pt x="119760" y="52977"/>
                  </a:lnTo>
                  <a:lnTo>
                    <a:pt x="119641" y="53534"/>
                  </a:lnTo>
                  <a:lnTo>
                    <a:pt x="119401" y="53951"/>
                  </a:lnTo>
                  <a:lnTo>
                    <a:pt x="119222" y="54507"/>
                  </a:lnTo>
                  <a:lnTo>
                    <a:pt x="118923" y="54924"/>
                  </a:lnTo>
                  <a:lnTo>
                    <a:pt x="118504" y="55480"/>
                  </a:lnTo>
                  <a:lnTo>
                    <a:pt x="118025" y="55758"/>
                  </a:lnTo>
                  <a:lnTo>
                    <a:pt x="117786" y="55758"/>
                  </a:lnTo>
                  <a:lnTo>
                    <a:pt x="117547" y="55898"/>
                  </a:lnTo>
                  <a:lnTo>
                    <a:pt x="117367" y="56037"/>
                  </a:lnTo>
                  <a:lnTo>
                    <a:pt x="117248" y="56176"/>
                  </a:lnTo>
                  <a:lnTo>
                    <a:pt x="117188" y="56454"/>
                  </a:lnTo>
                  <a:lnTo>
                    <a:pt x="117128" y="56732"/>
                  </a:lnTo>
                  <a:lnTo>
                    <a:pt x="117128" y="57010"/>
                  </a:lnTo>
                  <a:lnTo>
                    <a:pt x="117128" y="57427"/>
                  </a:lnTo>
                  <a:lnTo>
                    <a:pt x="117427" y="59096"/>
                  </a:lnTo>
                  <a:lnTo>
                    <a:pt x="117966" y="60903"/>
                  </a:lnTo>
                  <a:lnTo>
                    <a:pt x="118265" y="61877"/>
                  </a:lnTo>
                  <a:lnTo>
                    <a:pt x="118504" y="62850"/>
                  </a:lnTo>
                  <a:lnTo>
                    <a:pt x="118624" y="63962"/>
                  </a:lnTo>
                  <a:lnTo>
                    <a:pt x="118743" y="64797"/>
                  </a:lnTo>
                  <a:lnTo>
                    <a:pt x="118743" y="65214"/>
                  </a:lnTo>
                  <a:lnTo>
                    <a:pt x="118683" y="65492"/>
                  </a:lnTo>
                  <a:lnTo>
                    <a:pt x="118624" y="65909"/>
                  </a:lnTo>
                  <a:lnTo>
                    <a:pt x="118564" y="66187"/>
                  </a:lnTo>
                  <a:lnTo>
                    <a:pt x="118384" y="66465"/>
                  </a:lnTo>
                  <a:lnTo>
                    <a:pt x="118205" y="66604"/>
                  </a:lnTo>
                  <a:lnTo>
                    <a:pt x="117906" y="66743"/>
                  </a:lnTo>
                  <a:lnTo>
                    <a:pt x="117666" y="66882"/>
                  </a:lnTo>
                  <a:lnTo>
                    <a:pt x="116889" y="66882"/>
                  </a:lnTo>
                  <a:lnTo>
                    <a:pt x="115992" y="66882"/>
                  </a:lnTo>
                  <a:lnTo>
                    <a:pt x="115573" y="66882"/>
                  </a:lnTo>
                  <a:lnTo>
                    <a:pt x="115034" y="66743"/>
                  </a:lnTo>
                  <a:lnTo>
                    <a:pt x="114436" y="66465"/>
                  </a:lnTo>
                  <a:lnTo>
                    <a:pt x="113838" y="66187"/>
                  </a:lnTo>
                  <a:lnTo>
                    <a:pt x="113240" y="65909"/>
                  </a:lnTo>
                  <a:lnTo>
                    <a:pt x="112642" y="65492"/>
                  </a:lnTo>
                  <a:lnTo>
                    <a:pt x="112163" y="64936"/>
                  </a:lnTo>
                  <a:lnTo>
                    <a:pt x="111684" y="64380"/>
                  </a:lnTo>
                  <a:lnTo>
                    <a:pt x="111565" y="65075"/>
                  </a:lnTo>
                  <a:lnTo>
                    <a:pt x="111505" y="65909"/>
                  </a:lnTo>
                  <a:lnTo>
                    <a:pt x="111565" y="67022"/>
                  </a:lnTo>
                  <a:lnTo>
                    <a:pt x="111565" y="68134"/>
                  </a:lnTo>
                  <a:lnTo>
                    <a:pt x="111804" y="70637"/>
                  </a:lnTo>
                  <a:lnTo>
                    <a:pt x="112043" y="73557"/>
                  </a:lnTo>
                  <a:lnTo>
                    <a:pt x="112342" y="76199"/>
                  </a:lnTo>
                  <a:lnTo>
                    <a:pt x="112582" y="78424"/>
                  </a:lnTo>
                  <a:lnTo>
                    <a:pt x="112582" y="79536"/>
                  </a:lnTo>
                  <a:lnTo>
                    <a:pt x="112582" y="80370"/>
                  </a:lnTo>
                  <a:lnTo>
                    <a:pt x="112582" y="81066"/>
                  </a:lnTo>
                  <a:lnTo>
                    <a:pt x="112462" y="81483"/>
                  </a:lnTo>
                  <a:lnTo>
                    <a:pt x="110907" y="81205"/>
                  </a:lnTo>
                  <a:lnTo>
                    <a:pt x="108634" y="81205"/>
                  </a:lnTo>
                  <a:lnTo>
                    <a:pt x="108035" y="81344"/>
                  </a:lnTo>
                  <a:lnTo>
                    <a:pt x="107557" y="81483"/>
                  </a:lnTo>
                  <a:lnTo>
                    <a:pt x="107018" y="81761"/>
                  </a:lnTo>
                  <a:lnTo>
                    <a:pt x="106600" y="82178"/>
                  </a:lnTo>
                  <a:lnTo>
                    <a:pt x="106241" y="82595"/>
                  </a:lnTo>
                  <a:lnTo>
                    <a:pt x="105942" y="83151"/>
                  </a:lnTo>
                  <a:lnTo>
                    <a:pt x="105822" y="83568"/>
                  </a:lnTo>
                  <a:lnTo>
                    <a:pt x="105762" y="83986"/>
                  </a:lnTo>
                  <a:lnTo>
                    <a:pt x="105702" y="84403"/>
                  </a:lnTo>
                  <a:lnTo>
                    <a:pt x="105702" y="84820"/>
                  </a:lnTo>
                  <a:lnTo>
                    <a:pt x="106360" y="85098"/>
                  </a:lnTo>
                  <a:lnTo>
                    <a:pt x="106959" y="85515"/>
                  </a:lnTo>
                  <a:lnTo>
                    <a:pt x="107377" y="86071"/>
                  </a:lnTo>
                  <a:lnTo>
                    <a:pt x="107736" y="86906"/>
                  </a:lnTo>
                  <a:lnTo>
                    <a:pt x="107976" y="87740"/>
                  </a:lnTo>
                  <a:lnTo>
                    <a:pt x="108215" y="88574"/>
                  </a:lnTo>
                  <a:lnTo>
                    <a:pt x="108394" y="89548"/>
                  </a:lnTo>
                  <a:lnTo>
                    <a:pt x="108514" y="90382"/>
                  </a:lnTo>
                  <a:lnTo>
                    <a:pt x="108693" y="92329"/>
                  </a:lnTo>
                  <a:lnTo>
                    <a:pt x="108993" y="93997"/>
                  </a:lnTo>
                  <a:lnTo>
                    <a:pt x="109112" y="94831"/>
                  </a:lnTo>
                  <a:lnTo>
                    <a:pt x="109351" y="95388"/>
                  </a:lnTo>
                  <a:lnTo>
                    <a:pt x="109710" y="95805"/>
                  </a:lnTo>
                  <a:lnTo>
                    <a:pt x="110069" y="96083"/>
                  </a:lnTo>
                  <a:lnTo>
                    <a:pt x="109950" y="96639"/>
                  </a:lnTo>
                  <a:lnTo>
                    <a:pt x="109890" y="97195"/>
                  </a:lnTo>
                  <a:lnTo>
                    <a:pt x="109890" y="97612"/>
                  </a:lnTo>
                  <a:lnTo>
                    <a:pt x="109890" y="98169"/>
                  </a:lnTo>
                  <a:lnTo>
                    <a:pt x="110009" y="99142"/>
                  </a:lnTo>
                  <a:lnTo>
                    <a:pt x="110069" y="100254"/>
                  </a:lnTo>
                  <a:lnTo>
                    <a:pt x="110069" y="102201"/>
                  </a:lnTo>
                  <a:lnTo>
                    <a:pt x="109950" y="104009"/>
                  </a:lnTo>
                  <a:lnTo>
                    <a:pt x="109890" y="104843"/>
                  </a:lnTo>
                  <a:lnTo>
                    <a:pt x="109770" y="105677"/>
                  </a:lnTo>
                  <a:lnTo>
                    <a:pt x="109591" y="106373"/>
                  </a:lnTo>
                  <a:lnTo>
                    <a:pt x="109292" y="107068"/>
                  </a:lnTo>
                  <a:lnTo>
                    <a:pt x="108514" y="106234"/>
                  </a:lnTo>
                  <a:lnTo>
                    <a:pt x="104147" y="102896"/>
                  </a:lnTo>
                  <a:lnTo>
                    <a:pt x="100139" y="102896"/>
                  </a:lnTo>
                  <a:lnTo>
                    <a:pt x="96550" y="102062"/>
                  </a:lnTo>
                  <a:lnTo>
                    <a:pt x="91764" y="101089"/>
                  </a:lnTo>
                  <a:lnTo>
                    <a:pt x="89012" y="99420"/>
                  </a:lnTo>
                  <a:lnTo>
                    <a:pt x="88235" y="106234"/>
                  </a:lnTo>
                  <a:lnTo>
                    <a:pt x="84586" y="102896"/>
                  </a:lnTo>
                  <a:lnTo>
                    <a:pt x="81834" y="102062"/>
                  </a:lnTo>
                  <a:lnTo>
                    <a:pt x="80279" y="105399"/>
                  </a:lnTo>
                  <a:lnTo>
                    <a:pt x="80279" y="107068"/>
                  </a:lnTo>
                  <a:lnTo>
                    <a:pt x="78723" y="110544"/>
                  </a:lnTo>
                  <a:lnTo>
                    <a:pt x="76689" y="112352"/>
                  </a:lnTo>
                  <a:lnTo>
                    <a:pt x="75074" y="116523"/>
                  </a:lnTo>
                  <a:lnTo>
                    <a:pt x="73878" y="120000"/>
                  </a:lnTo>
                  <a:lnTo>
                    <a:pt x="71545" y="115689"/>
                  </a:lnTo>
                  <a:lnTo>
                    <a:pt x="68315" y="116523"/>
                  </a:lnTo>
                  <a:lnTo>
                    <a:pt x="67118" y="112352"/>
                  </a:lnTo>
                  <a:lnTo>
                    <a:pt x="64785" y="103731"/>
                  </a:lnTo>
                  <a:lnTo>
                    <a:pt x="62811" y="99420"/>
                  </a:lnTo>
                  <a:lnTo>
                    <a:pt x="60000" y="95249"/>
                  </a:lnTo>
                  <a:lnTo>
                    <a:pt x="57607" y="96917"/>
                  </a:lnTo>
                  <a:lnTo>
                    <a:pt x="54855" y="96083"/>
                  </a:lnTo>
                  <a:lnTo>
                    <a:pt x="51266" y="96917"/>
                  </a:lnTo>
                  <a:lnTo>
                    <a:pt x="43668" y="85654"/>
                  </a:lnTo>
                  <a:lnTo>
                    <a:pt x="40797" y="82734"/>
                  </a:lnTo>
                  <a:lnTo>
                    <a:pt x="40917" y="81483"/>
                  </a:lnTo>
                  <a:lnTo>
                    <a:pt x="38165" y="76199"/>
                  </a:lnTo>
                  <a:lnTo>
                    <a:pt x="36490" y="80648"/>
                  </a:lnTo>
                  <a:lnTo>
                    <a:pt x="31405" y="83986"/>
                  </a:lnTo>
                  <a:lnTo>
                    <a:pt x="33798" y="114855"/>
                  </a:lnTo>
                  <a:lnTo>
                    <a:pt x="34935" y="115689"/>
                  </a:lnTo>
                  <a:lnTo>
                    <a:pt x="34157" y="11485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26" name="Shape 126"/>
            <p:cNvSpPr/>
            <p:nvPr/>
          </p:nvSpPr>
          <p:spPr>
            <a:xfrm>
              <a:off x="1961299" y="3304712"/>
              <a:ext cx="177558" cy="108049"/>
            </a:xfrm>
            <a:custGeom>
              <a:avLst/>
              <a:gdLst/>
              <a:ahLst/>
              <a:cxnLst/>
              <a:rect l="0" t="0" r="0" b="0"/>
              <a:pathLst>
                <a:path w="120000" h="120000" extrusionOk="0">
                  <a:moveTo>
                    <a:pt x="83873" y="116666"/>
                  </a:moveTo>
                  <a:lnTo>
                    <a:pt x="80589" y="113589"/>
                  </a:lnTo>
                  <a:lnTo>
                    <a:pt x="76294" y="110512"/>
                  </a:lnTo>
                  <a:lnTo>
                    <a:pt x="70484" y="107179"/>
                  </a:lnTo>
                  <a:lnTo>
                    <a:pt x="64673" y="99487"/>
                  </a:lnTo>
                  <a:lnTo>
                    <a:pt x="59494" y="96410"/>
                  </a:lnTo>
                  <a:lnTo>
                    <a:pt x="53684" y="88461"/>
                  </a:lnTo>
                  <a:lnTo>
                    <a:pt x="49515" y="78717"/>
                  </a:lnTo>
                  <a:lnTo>
                    <a:pt x="43578" y="66153"/>
                  </a:lnTo>
                  <a:lnTo>
                    <a:pt x="38526" y="66153"/>
                  </a:lnTo>
                  <a:lnTo>
                    <a:pt x="33600" y="63076"/>
                  </a:lnTo>
                  <a:lnTo>
                    <a:pt x="31957" y="53589"/>
                  </a:lnTo>
                  <a:lnTo>
                    <a:pt x="27663" y="48717"/>
                  </a:lnTo>
                  <a:lnTo>
                    <a:pt x="23494" y="44102"/>
                  </a:lnTo>
                  <a:lnTo>
                    <a:pt x="19326" y="42564"/>
                  </a:lnTo>
                  <a:lnTo>
                    <a:pt x="16800" y="48717"/>
                  </a:lnTo>
                  <a:lnTo>
                    <a:pt x="11621" y="53589"/>
                  </a:lnTo>
                  <a:lnTo>
                    <a:pt x="12505" y="61538"/>
                  </a:lnTo>
                  <a:lnTo>
                    <a:pt x="7452" y="64615"/>
                  </a:lnTo>
                  <a:lnTo>
                    <a:pt x="5052" y="63076"/>
                  </a:lnTo>
                  <a:lnTo>
                    <a:pt x="5810" y="61538"/>
                  </a:lnTo>
                  <a:lnTo>
                    <a:pt x="0" y="6153"/>
                  </a:lnTo>
                  <a:lnTo>
                    <a:pt x="10736" y="0"/>
                  </a:lnTo>
                  <a:lnTo>
                    <a:pt x="9978" y="1538"/>
                  </a:lnTo>
                  <a:lnTo>
                    <a:pt x="10863" y="14102"/>
                  </a:lnTo>
                  <a:lnTo>
                    <a:pt x="16800" y="14102"/>
                  </a:lnTo>
                  <a:lnTo>
                    <a:pt x="19326" y="7692"/>
                  </a:lnTo>
                  <a:lnTo>
                    <a:pt x="19831" y="3846"/>
                  </a:lnTo>
                  <a:lnTo>
                    <a:pt x="25894" y="9230"/>
                  </a:lnTo>
                  <a:lnTo>
                    <a:pt x="41936" y="30000"/>
                  </a:lnTo>
                  <a:lnTo>
                    <a:pt x="49515" y="28461"/>
                  </a:lnTo>
                  <a:lnTo>
                    <a:pt x="55326" y="30000"/>
                  </a:lnTo>
                  <a:lnTo>
                    <a:pt x="60378" y="26923"/>
                  </a:lnTo>
                  <a:lnTo>
                    <a:pt x="66315" y="34615"/>
                  </a:lnTo>
                  <a:lnTo>
                    <a:pt x="70484" y="42564"/>
                  </a:lnTo>
                  <a:lnTo>
                    <a:pt x="75410" y="58461"/>
                  </a:lnTo>
                  <a:lnTo>
                    <a:pt x="77936" y="66153"/>
                  </a:lnTo>
                  <a:lnTo>
                    <a:pt x="84757" y="64615"/>
                  </a:lnTo>
                  <a:lnTo>
                    <a:pt x="89684" y="72564"/>
                  </a:lnTo>
                  <a:lnTo>
                    <a:pt x="92210" y="66153"/>
                  </a:lnTo>
                  <a:lnTo>
                    <a:pt x="95621" y="58461"/>
                  </a:lnTo>
                  <a:lnTo>
                    <a:pt x="99915" y="55128"/>
                  </a:lnTo>
                  <a:lnTo>
                    <a:pt x="103200" y="48717"/>
                  </a:lnTo>
                  <a:lnTo>
                    <a:pt x="106484" y="50256"/>
                  </a:lnTo>
                  <a:lnTo>
                    <a:pt x="102315" y="58461"/>
                  </a:lnTo>
                  <a:lnTo>
                    <a:pt x="104084" y="64615"/>
                  </a:lnTo>
                  <a:lnTo>
                    <a:pt x="107368" y="66153"/>
                  </a:lnTo>
                  <a:lnTo>
                    <a:pt x="109894" y="61538"/>
                  </a:lnTo>
                  <a:lnTo>
                    <a:pt x="114947" y="66153"/>
                  </a:lnTo>
                  <a:lnTo>
                    <a:pt x="120000" y="72564"/>
                  </a:lnTo>
                  <a:lnTo>
                    <a:pt x="115831" y="80256"/>
                  </a:lnTo>
                  <a:lnTo>
                    <a:pt x="111536" y="82051"/>
                  </a:lnTo>
                  <a:lnTo>
                    <a:pt x="105726" y="80256"/>
                  </a:lnTo>
                  <a:lnTo>
                    <a:pt x="104084" y="72564"/>
                  </a:lnTo>
                  <a:lnTo>
                    <a:pt x="101557" y="69487"/>
                  </a:lnTo>
                  <a:lnTo>
                    <a:pt x="96505" y="71025"/>
                  </a:lnTo>
                  <a:lnTo>
                    <a:pt x="95621" y="77179"/>
                  </a:lnTo>
                  <a:lnTo>
                    <a:pt x="93094" y="82051"/>
                  </a:lnTo>
                  <a:lnTo>
                    <a:pt x="91452" y="90000"/>
                  </a:lnTo>
                  <a:lnTo>
                    <a:pt x="86400" y="91538"/>
                  </a:lnTo>
                  <a:lnTo>
                    <a:pt x="84757" y="94615"/>
                  </a:lnTo>
                  <a:lnTo>
                    <a:pt x="89684" y="99487"/>
                  </a:lnTo>
                  <a:lnTo>
                    <a:pt x="92210" y="104102"/>
                  </a:lnTo>
                  <a:lnTo>
                    <a:pt x="93852" y="112051"/>
                  </a:lnTo>
                  <a:lnTo>
                    <a:pt x="92210" y="120000"/>
                  </a:lnTo>
                  <a:lnTo>
                    <a:pt x="90568" y="120000"/>
                  </a:lnTo>
                  <a:lnTo>
                    <a:pt x="89936" y="119743"/>
                  </a:lnTo>
                  <a:lnTo>
                    <a:pt x="88800" y="119230"/>
                  </a:lnTo>
                  <a:lnTo>
                    <a:pt x="87663" y="118461"/>
                  </a:lnTo>
                  <a:lnTo>
                    <a:pt x="86400" y="118205"/>
                  </a:lnTo>
                  <a:lnTo>
                    <a:pt x="84505" y="118205"/>
                  </a:lnTo>
                  <a:lnTo>
                    <a:pt x="83115" y="118205"/>
                  </a:lnTo>
                  <a:lnTo>
                    <a:pt x="83873" y="11666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27" name="Shape 127"/>
            <p:cNvSpPr/>
            <p:nvPr/>
          </p:nvSpPr>
          <p:spPr>
            <a:xfrm>
              <a:off x="1576590" y="3249656"/>
              <a:ext cx="54368" cy="24776"/>
            </a:xfrm>
            <a:custGeom>
              <a:avLst/>
              <a:gdLst/>
              <a:ahLst/>
              <a:cxnLst/>
              <a:rect l="0" t="0" r="0" b="0"/>
              <a:pathLst>
                <a:path w="120000" h="120000" extrusionOk="0">
                  <a:moveTo>
                    <a:pt x="46438" y="0"/>
                  </a:moveTo>
                  <a:lnTo>
                    <a:pt x="51780" y="0"/>
                  </a:lnTo>
                  <a:lnTo>
                    <a:pt x="56712" y="0"/>
                  </a:lnTo>
                  <a:lnTo>
                    <a:pt x="62876" y="0"/>
                  </a:lnTo>
                  <a:lnTo>
                    <a:pt x="70684" y="0"/>
                  </a:lnTo>
                  <a:lnTo>
                    <a:pt x="81369" y="1212"/>
                  </a:lnTo>
                  <a:lnTo>
                    <a:pt x="92054" y="3636"/>
                  </a:lnTo>
                  <a:lnTo>
                    <a:pt x="102739" y="7272"/>
                  </a:lnTo>
                  <a:lnTo>
                    <a:pt x="114657" y="8484"/>
                  </a:lnTo>
                  <a:lnTo>
                    <a:pt x="119999" y="8484"/>
                  </a:lnTo>
                  <a:lnTo>
                    <a:pt x="119999" y="16969"/>
                  </a:lnTo>
                  <a:lnTo>
                    <a:pt x="119178" y="24242"/>
                  </a:lnTo>
                  <a:lnTo>
                    <a:pt x="118356" y="32727"/>
                  </a:lnTo>
                  <a:lnTo>
                    <a:pt x="117123" y="40000"/>
                  </a:lnTo>
                  <a:lnTo>
                    <a:pt x="115479" y="54545"/>
                  </a:lnTo>
                  <a:lnTo>
                    <a:pt x="114657" y="66666"/>
                  </a:lnTo>
                  <a:lnTo>
                    <a:pt x="62876" y="75151"/>
                  </a:lnTo>
                  <a:lnTo>
                    <a:pt x="55479" y="84848"/>
                  </a:lnTo>
                  <a:lnTo>
                    <a:pt x="45616" y="100606"/>
                  </a:lnTo>
                  <a:lnTo>
                    <a:pt x="40684" y="107878"/>
                  </a:lnTo>
                  <a:lnTo>
                    <a:pt x="35342" y="113939"/>
                  </a:lnTo>
                  <a:lnTo>
                    <a:pt x="32465" y="116363"/>
                  </a:lnTo>
                  <a:lnTo>
                    <a:pt x="29589" y="117575"/>
                  </a:lnTo>
                  <a:lnTo>
                    <a:pt x="27123" y="118787"/>
                  </a:lnTo>
                  <a:lnTo>
                    <a:pt x="24657" y="119999"/>
                  </a:lnTo>
                  <a:lnTo>
                    <a:pt x="22602" y="118787"/>
                  </a:lnTo>
                  <a:lnTo>
                    <a:pt x="20958" y="117575"/>
                  </a:lnTo>
                  <a:lnTo>
                    <a:pt x="18493" y="113939"/>
                  </a:lnTo>
                  <a:lnTo>
                    <a:pt x="16849" y="111515"/>
                  </a:lnTo>
                  <a:lnTo>
                    <a:pt x="13561" y="104242"/>
                  </a:lnTo>
                  <a:lnTo>
                    <a:pt x="10684" y="96969"/>
                  </a:lnTo>
                  <a:lnTo>
                    <a:pt x="8219" y="93333"/>
                  </a:lnTo>
                  <a:lnTo>
                    <a:pt x="4520" y="87272"/>
                  </a:lnTo>
                  <a:lnTo>
                    <a:pt x="2876" y="83636"/>
                  </a:lnTo>
                  <a:lnTo>
                    <a:pt x="1232" y="77575"/>
                  </a:lnTo>
                  <a:lnTo>
                    <a:pt x="410" y="69090"/>
                  </a:lnTo>
                  <a:lnTo>
                    <a:pt x="0" y="59393"/>
                  </a:lnTo>
                  <a:lnTo>
                    <a:pt x="0" y="50909"/>
                  </a:lnTo>
                  <a:lnTo>
                    <a:pt x="0" y="33939"/>
                  </a:lnTo>
                  <a:lnTo>
                    <a:pt x="410" y="30303"/>
                  </a:lnTo>
                  <a:lnTo>
                    <a:pt x="821" y="26666"/>
                  </a:lnTo>
                  <a:lnTo>
                    <a:pt x="1232" y="24242"/>
                  </a:lnTo>
                  <a:lnTo>
                    <a:pt x="2054" y="21818"/>
                  </a:lnTo>
                  <a:lnTo>
                    <a:pt x="3698" y="21818"/>
                  </a:lnTo>
                  <a:lnTo>
                    <a:pt x="4520" y="23030"/>
                  </a:lnTo>
                  <a:lnTo>
                    <a:pt x="6164" y="25454"/>
                  </a:lnTo>
                  <a:lnTo>
                    <a:pt x="8219" y="30303"/>
                  </a:lnTo>
                  <a:lnTo>
                    <a:pt x="10273" y="33939"/>
                  </a:lnTo>
                  <a:lnTo>
                    <a:pt x="12328" y="36363"/>
                  </a:lnTo>
                  <a:lnTo>
                    <a:pt x="14383" y="38787"/>
                  </a:lnTo>
                  <a:lnTo>
                    <a:pt x="16438" y="40000"/>
                  </a:lnTo>
                  <a:lnTo>
                    <a:pt x="18493" y="41212"/>
                  </a:lnTo>
                  <a:lnTo>
                    <a:pt x="20136" y="41212"/>
                  </a:lnTo>
                  <a:lnTo>
                    <a:pt x="22191" y="40000"/>
                  </a:lnTo>
                  <a:lnTo>
                    <a:pt x="23835" y="38787"/>
                  </a:lnTo>
                  <a:lnTo>
                    <a:pt x="27534" y="35151"/>
                  </a:lnTo>
                  <a:lnTo>
                    <a:pt x="30821" y="30303"/>
                  </a:lnTo>
                  <a:lnTo>
                    <a:pt x="33287" y="23030"/>
                  </a:lnTo>
                  <a:lnTo>
                    <a:pt x="35753" y="15757"/>
                  </a:lnTo>
                  <a:lnTo>
                    <a:pt x="36164" y="13333"/>
                  </a:lnTo>
                  <a:lnTo>
                    <a:pt x="37397" y="9696"/>
                  </a:lnTo>
                  <a:lnTo>
                    <a:pt x="38630" y="7272"/>
                  </a:lnTo>
                  <a:lnTo>
                    <a:pt x="41095" y="3636"/>
                  </a:lnTo>
                  <a:lnTo>
                    <a:pt x="44794" y="1212"/>
                  </a:lnTo>
                  <a:lnTo>
                    <a:pt x="46438"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28" name="Shape 128"/>
            <p:cNvSpPr/>
            <p:nvPr/>
          </p:nvSpPr>
          <p:spPr>
            <a:xfrm>
              <a:off x="2647442" y="3850462"/>
              <a:ext cx="19269" cy="24776"/>
            </a:xfrm>
            <a:custGeom>
              <a:avLst/>
              <a:gdLst/>
              <a:ahLst/>
              <a:cxnLst/>
              <a:rect l="0" t="0" r="0" b="0"/>
              <a:pathLst>
                <a:path w="120000" h="120000" extrusionOk="0">
                  <a:moveTo>
                    <a:pt x="0" y="11830"/>
                  </a:moveTo>
                  <a:lnTo>
                    <a:pt x="13584" y="16901"/>
                  </a:lnTo>
                  <a:lnTo>
                    <a:pt x="27169" y="20281"/>
                  </a:lnTo>
                  <a:lnTo>
                    <a:pt x="39622" y="21971"/>
                  </a:lnTo>
                  <a:lnTo>
                    <a:pt x="50943" y="21971"/>
                  </a:lnTo>
                  <a:lnTo>
                    <a:pt x="61132" y="18591"/>
                  </a:lnTo>
                  <a:lnTo>
                    <a:pt x="69056" y="13521"/>
                  </a:lnTo>
                  <a:lnTo>
                    <a:pt x="76981" y="8450"/>
                  </a:lnTo>
                  <a:lnTo>
                    <a:pt x="83773" y="0"/>
                  </a:lnTo>
                  <a:lnTo>
                    <a:pt x="95094" y="27042"/>
                  </a:lnTo>
                  <a:lnTo>
                    <a:pt x="106415" y="50704"/>
                  </a:lnTo>
                  <a:lnTo>
                    <a:pt x="114339" y="74366"/>
                  </a:lnTo>
                  <a:lnTo>
                    <a:pt x="118867" y="92957"/>
                  </a:lnTo>
                  <a:lnTo>
                    <a:pt x="120000" y="101408"/>
                  </a:lnTo>
                  <a:lnTo>
                    <a:pt x="120000" y="106478"/>
                  </a:lnTo>
                  <a:lnTo>
                    <a:pt x="118867" y="113239"/>
                  </a:lnTo>
                  <a:lnTo>
                    <a:pt x="116603" y="116619"/>
                  </a:lnTo>
                  <a:lnTo>
                    <a:pt x="114339" y="118309"/>
                  </a:lnTo>
                  <a:lnTo>
                    <a:pt x="110943" y="118309"/>
                  </a:lnTo>
                  <a:lnTo>
                    <a:pt x="104150" y="118309"/>
                  </a:lnTo>
                  <a:lnTo>
                    <a:pt x="98490" y="114929"/>
                  </a:lnTo>
                  <a:lnTo>
                    <a:pt x="83773" y="118309"/>
                  </a:lnTo>
                  <a:lnTo>
                    <a:pt x="71320" y="120000"/>
                  </a:lnTo>
                  <a:lnTo>
                    <a:pt x="60000" y="116619"/>
                  </a:lnTo>
                  <a:lnTo>
                    <a:pt x="50943" y="111549"/>
                  </a:lnTo>
                  <a:lnTo>
                    <a:pt x="41886" y="104788"/>
                  </a:lnTo>
                  <a:lnTo>
                    <a:pt x="36226" y="96338"/>
                  </a:lnTo>
                  <a:lnTo>
                    <a:pt x="30566" y="86197"/>
                  </a:lnTo>
                  <a:lnTo>
                    <a:pt x="27169" y="76056"/>
                  </a:lnTo>
                  <a:lnTo>
                    <a:pt x="23773" y="64225"/>
                  </a:lnTo>
                  <a:lnTo>
                    <a:pt x="22641" y="50704"/>
                  </a:lnTo>
                  <a:lnTo>
                    <a:pt x="21509" y="40563"/>
                  </a:lnTo>
                  <a:lnTo>
                    <a:pt x="20377" y="32112"/>
                  </a:lnTo>
                  <a:lnTo>
                    <a:pt x="20377" y="23661"/>
                  </a:lnTo>
                  <a:lnTo>
                    <a:pt x="21509" y="16901"/>
                  </a:lnTo>
                  <a:lnTo>
                    <a:pt x="22641" y="11830"/>
                  </a:lnTo>
                  <a:lnTo>
                    <a:pt x="23773" y="11830"/>
                  </a:lnTo>
                  <a:lnTo>
                    <a:pt x="22641" y="16901"/>
                  </a:lnTo>
                  <a:lnTo>
                    <a:pt x="21509" y="27042"/>
                  </a:lnTo>
                  <a:lnTo>
                    <a:pt x="21509" y="28732"/>
                  </a:lnTo>
                  <a:lnTo>
                    <a:pt x="22641" y="28732"/>
                  </a:lnTo>
                  <a:lnTo>
                    <a:pt x="23773" y="28732"/>
                  </a:lnTo>
                  <a:lnTo>
                    <a:pt x="26037" y="21971"/>
                  </a:lnTo>
                  <a:lnTo>
                    <a:pt x="30566" y="11830"/>
                  </a:lnTo>
                  <a:lnTo>
                    <a:pt x="0" y="1183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129" name="Shape 129"/>
            <p:cNvGrpSpPr/>
            <p:nvPr/>
          </p:nvGrpSpPr>
          <p:grpSpPr>
            <a:xfrm>
              <a:off x="849152" y="4634332"/>
              <a:ext cx="28217" cy="24088"/>
              <a:chOff x="3165475" y="5400675"/>
              <a:chExt cx="65088" cy="55562"/>
            </a:xfrm>
            <a:grpFill/>
          </p:grpSpPr>
          <p:sp>
            <p:nvSpPr>
              <p:cNvPr id="130" name="Shape 130"/>
              <p:cNvSpPr/>
              <p:nvPr/>
            </p:nvSpPr>
            <p:spPr>
              <a:xfrm>
                <a:off x="3165475" y="5403942"/>
                <a:ext cx="26567" cy="45757"/>
              </a:xfrm>
              <a:custGeom>
                <a:avLst/>
                <a:gdLst/>
                <a:ahLst/>
                <a:cxnLst/>
                <a:rect l="0" t="0" r="0" b="0"/>
                <a:pathLst>
                  <a:path w="120000" h="120000" extrusionOk="0">
                    <a:moveTo>
                      <a:pt x="52881" y="120000"/>
                    </a:moveTo>
                    <a:lnTo>
                      <a:pt x="120000" y="50232"/>
                    </a:lnTo>
                    <a:lnTo>
                      <a:pt x="111864" y="39069"/>
                    </a:lnTo>
                    <a:lnTo>
                      <a:pt x="103728" y="25116"/>
                    </a:lnTo>
                    <a:lnTo>
                      <a:pt x="95593" y="13953"/>
                    </a:lnTo>
                    <a:lnTo>
                      <a:pt x="93559" y="0"/>
                    </a:lnTo>
                    <a:lnTo>
                      <a:pt x="83389" y="2790"/>
                    </a:lnTo>
                    <a:lnTo>
                      <a:pt x="69152" y="11162"/>
                    </a:lnTo>
                    <a:lnTo>
                      <a:pt x="63050" y="16744"/>
                    </a:lnTo>
                    <a:lnTo>
                      <a:pt x="58983" y="22325"/>
                    </a:lnTo>
                    <a:lnTo>
                      <a:pt x="52881" y="27906"/>
                    </a:lnTo>
                    <a:lnTo>
                      <a:pt x="52881" y="33488"/>
                    </a:lnTo>
                    <a:lnTo>
                      <a:pt x="40677" y="36279"/>
                    </a:lnTo>
                    <a:lnTo>
                      <a:pt x="26440" y="44651"/>
                    </a:lnTo>
                    <a:lnTo>
                      <a:pt x="12203" y="55813"/>
                    </a:lnTo>
                    <a:lnTo>
                      <a:pt x="0" y="66976"/>
                    </a:lnTo>
                    <a:lnTo>
                      <a:pt x="10169" y="80930"/>
                    </a:lnTo>
                    <a:lnTo>
                      <a:pt x="20338" y="94883"/>
                    </a:lnTo>
                    <a:lnTo>
                      <a:pt x="36610" y="108837"/>
                    </a:lnTo>
                    <a:lnTo>
                      <a:pt x="52881"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31" name="Shape 131"/>
              <p:cNvSpPr/>
              <p:nvPr/>
            </p:nvSpPr>
            <p:spPr>
              <a:xfrm>
                <a:off x="3201340" y="5400675"/>
                <a:ext cx="29222" cy="55562"/>
              </a:xfrm>
              <a:custGeom>
                <a:avLst/>
                <a:gdLst/>
                <a:ahLst/>
                <a:cxnLst/>
                <a:rect l="0" t="0" r="0" b="0"/>
                <a:pathLst>
                  <a:path w="120000" h="120000" extrusionOk="0">
                    <a:moveTo>
                      <a:pt x="0" y="4705"/>
                    </a:moveTo>
                    <a:lnTo>
                      <a:pt x="42985" y="2352"/>
                    </a:lnTo>
                    <a:lnTo>
                      <a:pt x="69850" y="0"/>
                    </a:lnTo>
                    <a:lnTo>
                      <a:pt x="80597" y="2352"/>
                    </a:lnTo>
                    <a:lnTo>
                      <a:pt x="91343" y="4705"/>
                    </a:lnTo>
                    <a:lnTo>
                      <a:pt x="103880" y="9411"/>
                    </a:lnTo>
                    <a:lnTo>
                      <a:pt x="120000" y="18823"/>
                    </a:lnTo>
                    <a:lnTo>
                      <a:pt x="98507" y="30588"/>
                    </a:lnTo>
                    <a:lnTo>
                      <a:pt x="82388" y="44705"/>
                    </a:lnTo>
                    <a:lnTo>
                      <a:pt x="75223" y="51764"/>
                    </a:lnTo>
                    <a:lnTo>
                      <a:pt x="64477" y="56470"/>
                    </a:lnTo>
                    <a:lnTo>
                      <a:pt x="51940" y="61176"/>
                    </a:lnTo>
                    <a:lnTo>
                      <a:pt x="35820" y="61176"/>
                    </a:lnTo>
                    <a:lnTo>
                      <a:pt x="42985" y="61176"/>
                    </a:lnTo>
                    <a:lnTo>
                      <a:pt x="60895" y="61176"/>
                    </a:lnTo>
                    <a:lnTo>
                      <a:pt x="51940" y="80000"/>
                    </a:lnTo>
                    <a:lnTo>
                      <a:pt x="44776" y="94117"/>
                    </a:lnTo>
                    <a:lnTo>
                      <a:pt x="39402" y="103529"/>
                    </a:lnTo>
                    <a:lnTo>
                      <a:pt x="35820" y="108235"/>
                    </a:lnTo>
                    <a:lnTo>
                      <a:pt x="21492" y="112941"/>
                    </a:lnTo>
                    <a:lnTo>
                      <a:pt x="0" y="120000"/>
                    </a:lnTo>
                    <a:lnTo>
                      <a:pt x="0" y="470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132" name="Shape 132"/>
            <p:cNvSpPr/>
            <p:nvPr/>
          </p:nvSpPr>
          <p:spPr>
            <a:xfrm>
              <a:off x="696370" y="3678410"/>
              <a:ext cx="13764" cy="25464"/>
            </a:xfrm>
            <a:custGeom>
              <a:avLst/>
              <a:gdLst/>
              <a:ahLst/>
              <a:cxnLst/>
              <a:rect l="0" t="0" r="0" b="0"/>
              <a:pathLst>
                <a:path w="120000" h="120000" extrusionOk="0">
                  <a:moveTo>
                    <a:pt x="0" y="52941"/>
                  </a:moveTo>
                  <a:lnTo>
                    <a:pt x="1500" y="67058"/>
                  </a:lnTo>
                  <a:lnTo>
                    <a:pt x="3000" y="74117"/>
                  </a:lnTo>
                  <a:lnTo>
                    <a:pt x="6000" y="84705"/>
                  </a:lnTo>
                  <a:lnTo>
                    <a:pt x="10500" y="91764"/>
                  </a:lnTo>
                  <a:lnTo>
                    <a:pt x="19500" y="102352"/>
                  </a:lnTo>
                  <a:lnTo>
                    <a:pt x="33000" y="109411"/>
                  </a:lnTo>
                  <a:lnTo>
                    <a:pt x="60000" y="116470"/>
                  </a:lnTo>
                  <a:lnTo>
                    <a:pt x="81000" y="120000"/>
                  </a:lnTo>
                  <a:lnTo>
                    <a:pt x="87000" y="116470"/>
                  </a:lnTo>
                  <a:lnTo>
                    <a:pt x="93000" y="112941"/>
                  </a:lnTo>
                  <a:lnTo>
                    <a:pt x="97500" y="102352"/>
                  </a:lnTo>
                  <a:lnTo>
                    <a:pt x="100500" y="95294"/>
                  </a:lnTo>
                  <a:lnTo>
                    <a:pt x="109500" y="74117"/>
                  </a:lnTo>
                  <a:lnTo>
                    <a:pt x="120000" y="52941"/>
                  </a:lnTo>
                  <a:lnTo>
                    <a:pt x="112500" y="35294"/>
                  </a:lnTo>
                  <a:lnTo>
                    <a:pt x="105000" y="24705"/>
                  </a:lnTo>
                  <a:lnTo>
                    <a:pt x="97500" y="14117"/>
                  </a:lnTo>
                  <a:lnTo>
                    <a:pt x="90000" y="7058"/>
                  </a:lnTo>
                  <a:lnTo>
                    <a:pt x="82500" y="0"/>
                  </a:lnTo>
                  <a:lnTo>
                    <a:pt x="76500" y="0"/>
                  </a:lnTo>
                  <a:lnTo>
                    <a:pt x="67500" y="3529"/>
                  </a:lnTo>
                  <a:lnTo>
                    <a:pt x="61500" y="7058"/>
                  </a:lnTo>
                  <a:lnTo>
                    <a:pt x="51000" y="7058"/>
                  </a:lnTo>
                  <a:lnTo>
                    <a:pt x="31500" y="7058"/>
                  </a:lnTo>
                  <a:lnTo>
                    <a:pt x="19500" y="10588"/>
                  </a:lnTo>
                  <a:lnTo>
                    <a:pt x="10500" y="17647"/>
                  </a:lnTo>
                  <a:lnTo>
                    <a:pt x="6000" y="24705"/>
                  </a:lnTo>
                  <a:lnTo>
                    <a:pt x="3000" y="31764"/>
                  </a:lnTo>
                  <a:lnTo>
                    <a:pt x="1500" y="38823"/>
                  </a:lnTo>
                  <a:lnTo>
                    <a:pt x="0" y="5294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33" name="Shape 133"/>
            <p:cNvSpPr/>
            <p:nvPr/>
          </p:nvSpPr>
          <p:spPr>
            <a:xfrm>
              <a:off x="720458" y="3681162"/>
              <a:ext cx="688" cy="25464"/>
            </a:xfrm>
            <a:custGeom>
              <a:avLst/>
              <a:gdLst/>
              <a:ahLst/>
              <a:cxnLst/>
              <a:rect l="0" t="0" r="0" b="0"/>
              <a:pathLst>
                <a:path w="120000" h="120000" extrusionOk="0">
                  <a:moveTo>
                    <a:pt x="0" y="0"/>
                  </a:moveTo>
                  <a:lnTo>
                    <a:pt x="119999" y="120000"/>
                  </a:lnTo>
                  <a:lnTo>
                    <a:pt x="119999" y="6461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34" name="Shape 134"/>
            <p:cNvSpPr/>
            <p:nvPr/>
          </p:nvSpPr>
          <p:spPr>
            <a:xfrm>
              <a:off x="725964" y="3681851"/>
              <a:ext cx="2752" cy="25464"/>
            </a:xfrm>
            <a:custGeom>
              <a:avLst/>
              <a:gdLst/>
              <a:ahLst/>
              <a:cxnLst/>
              <a:rect l="0" t="0" r="0" b="0"/>
              <a:pathLst>
                <a:path w="120000" h="120000" extrusionOk="0">
                  <a:moveTo>
                    <a:pt x="0" y="0"/>
                  </a:moveTo>
                  <a:lnTo>
                    <a:pt x="42000" y="60000"/>
                  </a:lnTo>
                  <a:lnTo>
                    <a:pt x="120000" y="12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35" name="Shape 135"/>
            <p:cNvSpPr/>
            <p:nvPr/>
          </p:nvSpPr>
          <p:spPr>
            <a:xfrm>
              <a:off x="732158" y="3677721"/>
              <a:ext cx="3441" cy="24776"/>
            </a:xfrm>
            <a:custGeom>
              <a:avLst/>
              <a:gdLst/>
              <a:ahLst/>
              <a:cxnLst/>
              <a:rect l="0" t="0" r="0" b="0"/>
              <a:pathLst>
                <a:path w="120000" h="120000" extrusionOk="0">
                  <a:moveTo>
                    <a:pt x="0" y="120000"/>
                  </a:moveTo>
                  <a:lnTo>
                    <a:pt x="119999"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36" name="Shape 136"/>
            <p:cNvSpPr/>
            <p:nvPr/>
          </p:nvSpPr>
          <p:spPr>
            <a:xfrm>
              <a:off x="723210" y="3674280"/>
              <a:ext cx="4817" cy="25464"/>
            </a:xfrm>
            <a:custGeom>
              <a:avLst/>
              <a:gdLst/>
              <a:ahLst/>
              <a:cxnLst/>
              <a:rect l="0" t="0" r="0" b="0"/>
              <a:pathLst>
                <a:path w="120000" h="120000" extrusionOk="0">
                  <a:moveTo>
                    <a:pt x="0" y="0"/>
                  </a:moveTo>
                  <a:lnTo>
                    <a:pt x="0" y="68571"/>
                  </a:lnTo>
                  <a:lnTo>
                    <a:pt x="8888" y="102857"/>
                  </a:lnTo>
                  <a:lnTo>
                    <a:pt x="31111" y="119999"/>
                  </a:lnTo>
                  <a:lnTo>
                    <a:pt x="44444" y="119999"/>
                  </a:lnTo>
                  <a:lnTo>
                    <a:pt x="66666" y="102857"/>
                  </a:lnTo>
                  <a:lnTo>
                    <a:pt x="84444" y="68571"/>
                  </a:lnTo>
                  <a:lnTo>
                    <a:pt x="102222" y="34285"/>
                  </a:lnTo>
                  <a:lnTo>
                    <a:pt x="120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37" name="Shape 137"/>
            <p:cNvSpPr/>
            <p:nvPr/>
          </p:nvSpPr>
          <p:spPr>
            <a:xfrm>
              <a:off x="744545" y="3686669"/>
              <a:ext cx="6194" cy="26151"/>
            </a:xfrm>
            <a:custGeom>
              <a:avLst/>
              <a:gdLst/>
              <a:ahLst/>
              <a:cxnLst/>
              <a:rect l="0" t="0" r="0" b="0"/>
              <a:pathLst>
                <a:path w="120000" h="120000" extrusionOk="0">
                  <a:moveTo>
                    <a:pt x="0" y="0"/>
                  </a:moveTo>
                  <a:lnTo>
                    <a:pt x="48888" y="6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138" name="Shape 138"/>
            <p:cNvCxnSpPr/>
            <p:nvPr/>
          </p:nvCxnSpPr>
          <p:spPr>
            <a:xfrm rot="10800000">
              <a:off x="747986" y="3685292"/>
              <a:ext cx="2752" cy="4128"/>
            </a:xfrm>
            <a:prstGeom prst="straightConnector1">
              <a:avLst/>
            </a:prstGeom>
            <a:grpFill/>
            <a:ln w="9525" cap="flat" cmpd="sng">
              <a:solidFill>
                <a:srgbClr val="FFFFFF"/>
              </a:solidFill>
              <a:prstDash val="solid"/>
              <a:round/>
              <a:headEnd type="none" w="med" len="med"/>
              <a:tailEnd type="none" w="med" len="med"/>
            </a:ln>
          </p:spPr>
        </p:cxnSp>
        <p:cxnSp>
          <p:nvCxnSpPr>
            <p:cNvPr id="139" name="Shape 139"/>
            <p:cNvCxnSpPr/>
            <p:nvPr/>
          </p:nvCxnSpPr>
          <p:spPr>
            <a:xfrm flipH="1">
              <a:off x="747986" y="3696303"/>
              <a:ext cx="2752" cy="4817"/>
            </a:xfrm>
            <a:prstGeom prst="straightConnector1">
              <a:avLst/>
            </a:prstGeom>
            <a:grpFill/>
            <a:ln w="9525" cap="flat" cmpd="sng">
              <a:solidFill>
                <a:srgbClr val="FFFFFF"/>
              </a:solidFill>
              <a:prstDash val="solid"/>
              <a:round/>
              <a:headEnd type="none" w="med" len="med"/>
              <a:tailEnd type="none" w="med" len="med"/>
            </a:ln>
          </p:spPr>
        </p:cxnSp>
        <p:sp>
          <p:nvSpPr>
            <p:cNvPr id="140" name="Shape 140"/>
            <p:cNvSpPr/>
            <p:nvPr/>
          </p:nvSpPr>
          <p:spPr>
            <a:xfrm>
              <a:off x="747987" y="3694239"/>
              <a:ext cx="4817" cy="25464"/>
            </a:xfrm>
            <a:custGeom>
              <a:avLst/>
              <a:gdLst/>
              <a:ahLst/>
              <a:cxnLst/>
              <a:rect l="0" t="0" r="0" b="0"/>
              <a:pathLst>
                <a:path w="120000" h="120000" extrusionOk="0">
                  <a:moveTo>
                    <a:pt x="0" y="120000"/>
                  </a:moveTo>
                  <a:lnTo>
                    <a:pt x="12000" y="120000"/>
                  </a:lnTo>
                  <a:lnTo>
                    <a:pt x="36000" y="110000"/>
                  </a:lnTo>
                  <a:lnTo>
                    <a:pt x="54000" y="100000"/>
                  </a:lnTo>
                  <a:lnTo>
                    <a:pt x="72000" y="80000"/>
                  </a:lnTo>
                  <a:lnTo>
                    <a:pt x="90000" y="65000"/>
                  </a:lnTo>
                  <a:lnTo>
                    <a:pt x="108000" y="45000"/>
                  </a:lnTo>
                  <a:lnTo>
                    <a:pt x="114000" y="200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41" name="Shape 141"/>
            <p:cNvSpPr/>
            <p:nvPr/>
          </p:nvSpPr>
          <p:spPr>
            <a:xfrm>
              <a:off x="750739" y="3706626"/>
              <a:ext cx="7569" cy="24087"/>
            </a:xfrm>
            <a:custGeom>
              <a:avLst/>
              <a:gdLst/>
              <a:ahLst/>
              <a:cxnLst/>
              <a:rect l="0" t="0" r="0" b="0"/>
              <a:pathLst>
                <a:path w="120000" h="120000" extrusionOk="0">
                  <a:moveTo>
                    <a:pt x="47272" y="33600"/>
                  </a:moveTo>
                  <a:lnTo>
                    <a:pt x="0" y="91200"/>
                  </a:lnTo>
                  <a:lnTo>
                    <a:pt x="36363" y="96000"/>
                  </a:lnTo>
                  <a:lnTo>
                    <a:pt x="69090" y="105600"/>
                  </a:lnTo>
                  <a:lnTo>
                    <a:pt x="98181" y="120000"/>
                  </a:lnTo>
                  <a:lnTo>
                    <a:pt x="120000" y="120000"/>
                  </a:lnTo>
                  <a:lnTo>
                    <a:pt x="120000" y="0"/>
                  </a:lnTo>
                  <a:lnTo>
                    <a:pt x="98181" y="0"/>
                  </a:lnTo>
                  <a:lnTo>
                    <a:pt x="47272" y="336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42" name="Shape 142"/>
            <p:cNvSpPr/>
            <p:nvPr/>
          </p:nvSpPr>
          <p:spPr>
            <a:xfrm>
              <a:off x="753491" y="3727273"/>
              <a:ext cx="6882" cy="24776"/>
            </a:xfrm>
            <a:custGeom>
              <a:avLst/>
              <a:gdLst/>
              <a:ahLst/>
              <a:cxnLst/>
              <a:rect l="0" t="0" r="0" b="0"/>
              <a:pathLst>
                <a:path w="120000" h="120000" extrusionOk="0">
                  <a:moveTo>
                    <a:pt x="0" y="0"/>
                  </a:moveTo>
                  <a:lnTo>
                    <a:pt x="9000" y="40000"/>
                  </a:lnTo>
                  <a:lnTo>
                    <a:pt x="18000" y="73333"/>
                  </a:lnTo>
                  <a:lnTo>
                    <a:pt x="30000" y="93333"/>
                  </a:lnTo>
                  <a:lnTo>
                    <a:pt x="45000" y="106666"/>
                  </a:lnTo>
                  <a:lnTo>
                    <a:pt x="81000" y="120000"/>
                  </a:lnTo>
                  <a:lnTo>
                    <a:pt x="120000" y="120000"/>
                  </a:lnTo>
                  <a:lnTo>
                    <a:pt x="120000" y="0"/>
                  </a:lnTo>
                  <a:lnTo>
                    <a:pt x="90000" y="0"/>
                  </a:lnTo>
                  <a:lnTo>
                    <a:pt x="60000" y="0"/>
                  </a:lnTo>
                  <a:lnTo>
                    <a:pt x="30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43" name="Shape 143"/>
            <p:cNvSpPr/>
            <p:nvPr/>
          </p:nvSpPr>
          <p:spPr>
            <a:xfrm>
              <a:off x="757620" y="3738285"/>
              <a:ext cx="1376" cy="24776"/>
            </a:xfrm>
            <a:custGeom>
              <a:avLst/>
              <a:gdLst/>
              <a:ahLst/>
              <a:cxnLst/>
              <a:rect l="0" t="0" r="0" b="0"/>
              <a:pathLst>
                <a:path w="120000" h="120000" extrusionOk="0">
                  <a:moveTo>
                    <a:pt x="43636" y="120000"/>
                  </a:moveTo>
                  <a:lnTo>
                    <a:pt x="65454" y="105000"/>
                  </a:lnTo>
                  <a:lnTo>
                    <a:pt x="87272" y="93750"/>
                  </a:lnTo>
                  <a:lnTo>
                    <a:pt x="98181" y="82500"/>
                  </a:lnTo>
                  <a:lnTo>
                    <a:pt x="109090" y="67500"/>
                  </a:lnTo>
                  <a:lnTo>
                    <a:pt x="120000" y="33750"/>
                  </a:lnTo>
                  <a:lnTo>
                    <a:pt x="120000" y="0"/>
                  </a:lnTo>
                  <a:lnTo>
                    <a:pt x="65454" y="11250"/>
                  </a:lnTo>
                  <a:lnTo>
                    <a:pt x="32727" y="26250"/>
                  </a:lnTo>
                  <a:lnTo>
                    <a:pt x="10909" y="41250"/>
                  </a:lnTo>
                  <a:lnTo>
                    <a:pt x="0" y="60000"/>
                  </a:lnTo>
                  <a:lnTo>
                    <a:pt x="0" y="75000"/>
                  </a:lnTo>
                  <a:lnTo>
                    <a:pt x="10909" y="90000"/>
                  </a:lnTo>
                  <a:lnTo>
                    <a:pt x="21818" y="105000"/>
                  </a:lnTo>
                  <a:lnTo>
                    <a:pt x="43636"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44" name="Shape 144"/>
            <p:cNvSpPr/>
            <p:nvPr/>
          </p:nvSpPr>
          <p:spPr>
            <a:xfrm>
              <a:off x="767256" y="3751360"/>
              <a:ext cx="688" cy="24086"/>
            </a:xfrm>
            <a:custGeom>
              <a:avLst/>
              <a:gdLst/>
              <a:ahLst/>
              <a:cxnLst/>
              <a:rect l="0" t="0" r="0" b="0"/>
              <a:pathLst>
                <a:path w="120000" h="120000" extrusionOk="0">
                  <a:moveTo>
                    <a:pt x="0" y="0"/>
                  </a:moveTo>
                  <a:lnTo>
                    <a:pt x="0" y="120000"/>
                  </a:lnTo>
                  <a:lnTo>
                    <a:pt x="119999" y="6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45" name="Shape 145"/>
            <p:cNvSpPr/>
            <p:nvPr/>
          </p:nvSpPr>
          <p:spPr>
            <a:xfrm>
              <a:off x="750739" y="3756866"/>
              <a:ext cx="6882" cy="25464"/>
            </a:xfrm>
            <a:custGeom>
              <a:avLst/>
              <a:gdLst/>
              <a:ahLst/>
              <a:cxnLst/>
              <a:rect l="0" t="0" r="0" b="0"/>
              <a:pathLst>
                <a:path w="120000" h="120000" extrusionOk="0">
                  <a:moveTo>
                    <a:pt x="0" y="80000"/>
                  </a:moveTo>
                  <a:lnTo>
                    <a:pt x="31111" y="100000"/>
                  </a:lnTo>
                  <a:lnTo>
                    <a:pt x="57777" y="120000"/>
                  </a:lnTo>
                  <a:lnTo>
                    <a:pt x="97777" y="46666"/>
                  </a:lnTo>
                  <a:lnTo>
                    <a:pt x="120000" y="0"/>
                  </a:lnTo>
                  <a:lnTo>
                    <a:pt x="97777" y="0"/>
                  </a:lnTo>
                  <a:lnTo>
                    <a:pt x="80000" y="6666"/>
                  </a:lnTo>
                  <a:lnTo>
                    <a:pt x="57777" y="13333"/>
                  </a:lnTo>
                  <a:lnTo>
                    <a:pt x="44444" y="26666"/>
                  </a:lnTo>
                  <a:lnTo>
                    <a:pt x="22222" y="53333"/>
                  </a:lnTo>
                  <a:lnTo>
                    <a:pt x="0" y="8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46" name="Shape 146"/>
            <p:cNvSpPr/>
            <p:nvPr/>
          </p:nvSpPr>
          <p:spPr>
            <a:xfrm>
              <a:off x="744545" y="3785082"/>
              <a:ext cx="10322" cy="24776"/>
            </a:xfrm>
            <a:custGeom>
              <a:avLst/>
              <a:gdLst/>
              <a:ahLst/>
              <a:cxnLst/>
              <a:rect l="0" t="0" r="0" b="0"/>
              <a:pathLst>
                <a:path w="120000" h="120000" extrusionOk="0">
                  <a:moveTo>
                    <a:pt x="0" y="88163"/>
                  </a:moveTo>
                  <a:lnTo>
                    <a:pt x="2553" y="95510"/>
                  </a:lnTo>
                  <a:lnTo>
                    <a:pt x="5106" y="100408"/>
                  </a:lnTo>
                  <a:lnTo>
                    <a:pt x="10212" y="105306"/>
                  </a:lnTo>
                  <a:lnTo>
                    <a:pt x="15319" y="110204"/>
                  </a:lnTo>
                  <a:lnTo>
                    <a:pt x="30638" y="117551"/>
                  </a:lnTo>
                  <a:lnTo>
                    <a:pt x="35744" y="119999"/>
                  </a:lnTo>
                  <a:lnTo>
                    <a:pt x="45957" y="119999"/>
                  </a:lnTo>
                  <a:lnTo>
                    <a:pt x="61276" y="112653"/>
                  </a:lnTo>
                  <a:lnTo>
                    <a:pt x="74042" y="102857"/>
                  </a:lnTo>
                  <a:lnTo>
                    <a:pt x="89361" y="95510"/>
                  </a:lnTo>
                  <a:lnTo>
                    <a:pt x="99574" y="85714"/>
                  </a:lnTo>
                  <a:lnTo>
                    <a:pt x="112340" y="75918"/>
                  </a:lnTo>
                  <a:lnTo>
                    <a:pt x="117446" y="66122"/>
                  </a:lnTo>
                  <a:lnTo>
                    <a:pt x="120000" y="58775"/>
                  </a:lnTo>
                  <a:lnTo>
                    <a:pt x="120000" y="29387"/>
                  </a:lnTo>
                  <a:lnTo>
                    <a:pt x="120000" y="0"/>
                  </a:lnTo>
                  <a:lnTo>
                    <a:pt x="68936" y="0"/>
                  </a:lnTo>
                  <a:lnTo>
                    <a:pt x="43404" y="19591"/>
                  </a:lnTo>
                  <a:lnTo>
                    <a:pt x="22978" y="39183"/>
                  </a:lnTo>
                  <a:lnTo>
                    <a:pt x="12765" y="48979"/>
                  </a:lnTo>
                  <a:lnTo>
                    <a:pt x="5106" y="61224"/>
                  </a:lnTo>
                  <a:lnTo>
                    <a:pt x="2553" y="73469"/>
                  </a:lnTo>
                  <a:lnTo>
                    <a:pt x="0" y="8816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47" name="Shape 147"/>
            <p:cNvSpPr/>
            <p:nvPr/>
          </p:nvSpPr>
          <p:spPr>
            <a:xfrm>
              <a:off x="752804" y="3774760"/>
              <a:ext cx="5505" cy="24776"/>
            </a:xfrm>
            <a:custGeom>
              <a:avLst/>
              <a:gdLst/>
              <a:ahLst/>
              <a:cxnLst/>
              <a:rect l="0" t="0" r="0" b="0"/>
              <a:pathLst>
                <a:path w="120000" h="120000" extrusionOk="0">
                  <a:moveTo>
                    <a:pt x="0" y="0"/>
                  </a:moveTo>
                  <a:lnTo>
                    <a:pt x="0" y="53333"/>
                  </a:lnTo>
                  <a:lnTo>
                    <a:pt x="13846" y="93333"/>
                  </a:lnTo>
                  <a:lnTo>
                    <a:pt x="27692" y="106666"/>
                  </a:lnTo>
                  <a:lnTo>
                    <a:pt x="50769" y="120000"/>
                  </a:lnTo>
                  <a:lnTo>
                    <a:pt x="69230" y="106666"/>
                  </a:lnTo>
                  <a:lnTo>
                    <a:pt x="92307" y="93333"/>
                  </a:lnTo>
                  <a:lnTo>
                    <a:pt x="106153" y="53333"/>
                  </a:lnTo>
                  <a:lnTo>
                    <a:pt x="120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48" name="Shape 148"/>
            <p:cNvSpPr/>
            <p:nvPr/>
          </p:nvSpPr>
          <p:spPr>
            <a:xfrm>
              <a:off x="528447" y="3632300"/>
              <a:ext cx="6882" cy="24776"/>
            </a:xfrm>
            <a:custGeom>
              <a:avLst/>
              <a:gdLst/>
              <a:ahLst/>
              <a:cxnLst/>
              <a:rect l="0" t="0" r="0" b="0"/>
              <a:pathLst>
                <a:path w="120000" h="120000" extrusionOk="0">
                  <a:moveTo>
                    <a:pt x="0" y="0"/>
                  </a:moveTo>
                  <a:lnTo>
                    <a:pt x="0" y="120000"/>
                  </a:lnTo>
                  <a:lnTo>
                    <a:pt x="18461" y="120000"/>
                  </a:lnTo>
                  <a:lnTo>
                    <a:pt x="40000" y="120000"/>
                  </a:lnTo>
                  <a:lnTo>
                    <a:pt x="70769" y="113333"/>
                  </a:lnTo>
                  <a:lnTo>
                    <a:pt x="92307" y="93333"/>
                  </a:lnTo>
                  <a:lnTo>
                    <a:pt x="104615" y="80000"/>
                  </a:lnTo>
                  <a:lnTo>
                    <a:pt x="113846" y="66666"/>
                  </a:lnTo>
                  <a:lnTo>
                    <a:pt x="116923" y="53333"/>
                  </a:lnTo>
                  <a:lnTo>
                    <a:pt x="120000" y="40000"/>
                  </a:lnTo>
                  <a:lnTo>
                    <a:pt x="89230" y="33333"/>
                  </a:lnTo>
                  <a:lnTo>
                    <a:pt x="58461" y="20000"/>
                  </a:lnTo>
                  <a:lnTo>
                    <a:pt x="30769"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149" name="Shape 149"/>
            <p:cNvGrpSpPr/>
            <p:nvPr/>
          </p:nvGrpSpPr>
          <p:grpSpPr>
            <a:xfrm>
              <a:off x="582816" y="3560039"/>
              <a:ext cx="57120" cy="84648"/>
              <a:chOff x="2551113" y="2922588"/>
              <a:chExt cx="131761" cy="195261"/>
            </a:xfrm>
            <a:grpFill/>
          </p:grpSpPr>
          <p:sp>
            <p:nvSpPr>
              <p:cNvPr id="150" name="Shape 150"/>
              <p:cNvSpPr/>
              <p:nvPr/>
            </p:nvSpPr>
            <p:spPr>
              <a:xfrm>
                <a:off x="2652991" y="3105150"/>
                <a:ext cx="21733" cy="12699"/>
              </a:xfrm>
              <a:custGeom>
                <a:avLst/>
                <a:gdLst/>
                <a:ahLst/>
                <a:cxnLst/>
                <a:rect l="0" t="0" r="0" b="0"/>
                <a:pathLst>
                  <a:path w="120000" h="120000" extrusionOk="0">
                    <a:moveTo>
                      <a:pt x="0" y="120000"/>
                    </a:moveTo>
                    <a:lnTo>
                      <a:pt x="16153" y="120000"/>
                    </a:lnTo>
                    <a:lnTo>
                      <a:pt x="34615" y="115200"/>
                    </a:lnTo>
                    <a:lnTo>
                      <a:pt x="53076" y="105600"/>
                    </a:lnTo>
                    <a:lnTo>
                      <a:pt x="69230" y="91200"/>
                    </a:lnTo>
                    <a:lnTo>
                      <a:pt x="87692" y="72000"/>
                    </a:lnTo>
                    <a:lnTo>
                      <a:pt x="99230" y="52800"/>
                    </a:lnTo>
                    <a:lnTo>
                      <a:pt x="113076" y="28800"/>
                    </a:lnTo>
                    <a:lnTo>
                      <a:pt x="120000" y="0"/>
                    </a:lnTo>
                    <a:lnTo>
                      <a:pt x="92307" y="0"/>
                    </a:lnTo>
                    <a:lnTo>
                      <a:pt x="71538" y="0"/>
                    </a:lnTo>
                    <a:lnTo>
                      <a:pt x="53076" y="4800"/>
                    </a:lnTo>
                    <a:lnTo>
                      <a:pt x="36923" y="14400"/>
                    </a:lnTo>
                    <a:lnTo>
                      <a:pt x="25384" y="28800"/>
                    </a:lnTo>
                    <a:lnTo>
                      <a:pt x="11538" y="48000"/>
                    </a:lnTo>
                    <a:lnTo>
                      <a:pt x="4615" y="768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1" name="Shape 151"/>
              <p:cNvSpPr/>
              <p:nvPr/>
            </p:nvSpPr>
            <p:spPr>
              <a:xfrm>
                <a:off x="2551113" y="2938463"/>
                <a:ext cx="14941" cy="6349"/>
              </a:xfrm>
              <a:custGeom>
                <a:avLst/>
                <a:gdLst/>
                <a:ahLst/>
                <a:cxnLst/>
                <a:rect l="0" t="0" r="0" b="0"/>
                <a:pathLst>
                  <a:path w="120000" h="120000" extrusionOk="0">
                    <a:moveTo>
                      <a:pt x="0" y="0"/>
                    </a:moveTo>
                    <a:lnTo>
                      <a:pt x="0" y="55384"/>
                    </a:lnTo>
                    <a:lnTo>
                      <a:pt x="0" y="120000"/>
                    </a:lnTo>
                    <a:lnTo>
                      <a:pt x="32727" y="120000"/>
                    </a:lnTo>
                    <a:lnTo>
                      <a:pt x="58181" y="120000"/>
                    </a:lnTo>
                    <a:lnTo>
                      <a:pt x="87272" y="101538"/>
                    </a:lnTo>
                    <a:lnTo>
                      <a:pt x="120000" y="55384"/>
                    </a:lnTo>
                    <a:lnTo>
                      <a:pt x="87272" y="27692"/>
                    </a:lnTo>
                    <a:lnTo>
                      <a:pt x="58181" y="9230"/>
                    </a:lnTo>
                    <a:lnTo>
                      <a:pt x="32727"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2" name="Shape 152"/>
              <p:cNvSpPr/>
              <p:nvPr/>
            </p:nvSpPr>
            <p:spPr>
              <a:xfrm>
                <a:off x="2566055" y="2922588"/>
                <a:ext cx="27166" cy="44450"/>
              </a:xfrm>
              <a:custGeom>
                <a:avLst/>
                <a:gdLst/>
                <a:ahLst/>
                <a:cxnLst/>
                <a:rect l="0" t="0" r="0" b="0"/>
                <a:pathLst>
                  <a:path w="120000" h="120000" extrusionOk="0">
                    <a:moveTo>
                      <a:pt x="46567" y="25116"/>
                    </a:moveTo>
                    <a:lnTo>
                      <a:pt x="0" y="0"/>
                    </a:lnTo>
                    <a:lnTo>
                      <a:pt x="46567" y="0"/>
                    </a:lnTo>
                    <a:lnTo>
                      <a:pt x="51940" y="5581"/>
                    </a:lnTo>
                    <a:lnTo>
                      <a:pt x="59104" y="11162"/>
                    </a:lnTo>
                    <a:lnTo>
                      <a:pt x="64477" y="15348"/>
                    </a:lnTo>
                    <a:lnTo>
                      <a:pt x="69850" y="19534"/>
                    </a:lnTo>
                    <a:lnTo>
                      <a:pt x="84179" y="23720"/>
                    </a:lnTo>
                    <a:lnTo>
                      <a:pt x="96716" y="25116"/>
                    </a:lnTo>
                    <a:lnTo>
                      <a:pt x="103880" y="41860"/>
                    </a:lnTo>
                    <a:lnTo>
                      <a:pt x="111044" y="55813"/>
                    </a:lnTo>
                    <a:lnTo>
                      <a:pt x="112835" y="62790"/>
                    </a:lnTo>
                    <a:lnTo>
                      <a:pt x="118208" y="69767"/>
                    </a:lnTo>
                    <a:lnTo>
                      <a:pt x="118208" y="76744"/>
                    </a:lnTo>
                    <a:lnTo>
                      <a:pt x="120000" y="85116"/>
                    </a:lnTo>
                    <a:lnTo>
                      <a:pt x="112835" y="103255"/>
                    </a:lnTo>
                    <a:lnTo>
                      <a:pt x="107462" y="120000"/>
                    </a:lnTo>
                    <a:lnTo>
                      <a:pt x="98507" y="96279"/>
                    </a:lnTo>
                    <a:lnTo>
                      <a:pt x="91343" y="75348"/>
                    </a:lnTo>
                    <a:lnTo>
                      <a:pt x="89552" y="65581"/>
                    </a:lnTo>
                    <a:lnTo>
                      <a:pt x="89552" y="57209"/>
                    </a:lnTo>
                    <a:lnTo>
                      <a:pt x="91343" y="48837"/>
                    </a:lnTo>
                    <a:lnTo>
                      <a:pt x="96716" y="41860"/>
                    </a:lnTo>
                    <a:lnTo>
                      <a:pt x="78805" y="41860"/>
                    </a:lnTo>
                    <a:lnTo>
                      <a:pt x="62686" y="40465"/>
                    </a:lnTo>
                    <a:lnTo>
                      <a:pt x="57313" y="37674"/>
                    </a:lnTo>
                    <a:lnTo>
                      <a:pt x="50149" y="34883"/>
                    </a:lnTo>
                    <a:lnTo>
                      <a:pt x="48358" y="30697"/>
                    </a:lnTo>
                    <a:lnTo>
                      <a:pt x="46567" y="2511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3" name="Shape 153"/>
              <p:cNvSpPr/>
              <p:nvPr/>
            </p:nvSpPr>
            <p:spPr>
              <a:xfrm>
                <a:off x="2553830" y="2982913"/>
                <a:ext cx="21733" cy="44450"/>
              </a:xfrm>
              <a:custGeom>
                <a:avLst/>
                <a:gdLst/>
                <a:ahLst/>
                <a:cxnLst/>
                <a:rect l="0" t="0" r="0" b="0"/>
                <a:pathLst>
                  <a:path w="120000" h="120000" extrusionOk="0">
                    <a:moveTo>
                      <a:pt x="66122" y="16744"/>
                    </a:moveTo>
                    <a:lnTo>
                      <a:pt x="48979" y="8372"/>
                    </a:lnTo>
                    <a:lnTo>
                      <a:pt x="34285" y="0"/>
                    </a:lnTo>
                    <a:lnTo>
                      <a:pt x="22040" y="6976"/>
                    </a:lnTo>
                    <a:lnTo>
                      <a:pt x="12244" y="18139"/>
                    </a:lnTo>
                    <a:lnTo>
                      <a:pt x="2448" y="29302"/>
                    </a:lnTo>
                    <a:lnTo>
                      <a:pt x="0" y="41860"/>
                    </a:lnTo>
                    <a:lnTo>
                      <a:pt x="0" y="50232"/>
                    </a:lnTo>
                    <a:lnTo>
                      <a:pt x="7346" y="60000"/>
                    </a:lnTo>
                    <a:lnTo>
                      <a:pt x="12244" y="69767"/>
                    </a:lnTo>
                    <a:lnTo>
                      <a:pt x="19591" y="80930"/>
                    </a:lnTo>
                    <a:lnTo>
                      <a:pt x="29387" y="92093"/>
                    </a:lnTo>
                    <a:lnTo>
                      <a:pt x="41632" y="103255"/>
                    </a:lnTo>
                    <a:lnTo>
                      <a:pt x="53877" y="111627"/>
                    </a:lnTo>
                    <a:lnTo>
                      <a:pt x="66122" y="120000"/>
                    </a:lnTo>
                    <a:lnTo>
                      <a:pt x="75918" y="110232"/>
                    </a:lnTo>
                    <a:lnTo>
                      <a:pt x="90612" y="96279"/>
                    </a:lnTo>
                    <a:lnTo>
                      <a:pt x="102857" y="79534"/>
                    </a:lnTo>
                    <a:lnTo>
                      <a:pt x="112653" y="62790"/>
                    </a:lnTo>
                    <a:lnTo>
                      <a:pt x="119999" y="54418"/>
                    </a:lnTo>
                    <a:lnTo>
                      <a:pt x="119999" y="46046"/>
                    </a:lnTo>
                    <a:lnTo>
                      <a:pt x="119999" y="36279"/>
                    </a:lnTo>
                    <a:lnTo>
                      <a:pt x="117551" y="30697"/>
                    </a:lnTo>
                    <a:lnTo>
                      <a:pt x="107755" y="25116"/>
                    </a:lnTo>
                    <a:lnTo>
                      <a:pt x="97959" y="20930"/>
                    </a:lnTo>
                    <a:lnTo>
                      <a:pt x="83265" y="18139"/>
                    </a:lnTo>
                    <a:lnTo>
                      <a:pt x="66122" y="1674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4" name="Shape 154"/>
              <p:cNvSpPr/>
              <p:nvPr/>
            </p:nvSpPr>
            <p:spPr>
              <a:xfrm>
                <a:off x="2587789" y="2986088"/>
                <a:ext cx="2717" cy="6349"/>
              </a:xfrm>
              <a:custGeom>
                <a:avLst/>
                <a:gdLst/>
                <a:ahLst/>
                <a:cxnLst/>
                <a:rect l="0" t="0" r="0" b="0"/>
                <a:pathLst>
                  <a:path w="120000" h="120000" extrusionOk="0">
                    <a:moveTo>
                      <a:pt x="0" y="120000"/>
                    </a:moveTo>
                    <a:lnTo>
                      <a:pt x="120000" y="0"/>
                    </a:lnTo>
                    <a:lnTo>
                      <a:pt x="80000" y="0"/>
                    </a:lnTo>
                    <a:lnTo>
                      <a:pt x="40000" y="20000"/>
                    </a:lnTo>
                    <a:lnTo>
                      <a:pt x="20000" y="40000"/>
                    </a:lnTo>
                    <a:lnTo>
                      <a:pt x="0" y="60000"/>
                    </a:lnTo>
                    <a:lnTo>
                      <a:pt x="0" y="100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5" name="Shape 155"/>
              <p:cNvSpPr/>
              <p:nvPr/>
            </p:nvSpPr>
            <p:spPr>
              <a:xfrm>
                <a:off x="2593223" y="2974975"/>
                <a:ext cx="17659" cy="23812"/>
              </a:xfrm>
              <a:custGeom>
                <a:avLst/>
                <a:gdLst/>
                <a:ahLst/>
                <a:cxnLst/>
                <a:rect l="0" t="0" r="0" b="0"/>
                <a:pathLst>
                  <a:path w="120000" h="120000" extrusionOk="0">
                    <a:moveTo>
                      <a:pt x="0" y="0"/>
                    </a:moveTo>
                    <a:lnTo>
                      <a:pt x="33846" y="22500"/>
                    </a:lnTo>
                    <a:lnTo>
                      <a:pt x="67692" y="42500"/>
                    </a:lnTo>
                    <a:lnTo>
                      <a:pt x="98461" y="60000"/>
                    </a:lnTo>
                    <a:lnTo>
                      <a:pt x="120000" y="75000"/>
                    </a:lnTo>
                    <a:lnTo>
                      <a:pt x="110769" y="97500"/>
                    </a:lnTo>
                    <a:lnTo>
                      <a:pt x="101538" y="120000"/>
                    </a:lnTo>
                    <a:lnTo>
                      <a:pt x="55384" y="90000"/>
                    </a:lnTo>
                    <a:lnTo>
                      <a:pt x="24615" y="65000"/>
                    </a:lnTo>
                    <a:lnTo>
                      <a:pt x="12307" y="52500"/>
                    </a:lnTo>
                    <a:lnTo>
                      <a:pt x="6153" y="37500"/>
                    </a:lnTo>
                    <a:lnTo>
                      <a:pt x="0" y="2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6" name="Shape 156"/>
              <p:cNvSpPr/>
              <p:nvPr/>
            </p:nvSpPr>
            <p:spPr>
              <a:xfrm>
                <a:off x="2616315" y="2995613"/>
                <a:ext cx="8149" cy="22225"/>
              </a:xfrm>
              <a:custGeom>
                <a:avLst/>
                <a:gdLst/>
                <a:ahLst/>
                <a:cxnLst/>
                <a:rect l="0" t="0" r="0" b="0"/>
                <a:pathLst>
                  <a:path w="120000" h="120000" extrusionOk="0">
                    <a:moveTo>
                      <a:pt x="52500" y="0"/>
                    </a:moveTo>
                    <a:lnTo>
                      <a:pt x="82500" y="25116"/>
                    </a:lnTo>
                    <a:lnTo>
                      <a:pt x="112500" y="44651"/>
                    </a:lnTo>
                    <a:lnTo>
                      <a:pt x="120000" y="61395"/>
                    </a:lnTo>
                    <a:lnTo>
                      <a:pt x="120000" y="75348"/>
                    </a:lnTo>
                    <a:lnTo>
                      <a:pt x="112500" y="86511"/>
                    </a:lnTo>
                    <a:lnTo>
                      <a:pt x="82500" y="97674"/>
                    </a:lnTo>
                    <a:lnTo>
                      <a:pt x="52500" y="108837"/>
                    </a:lnTo>
                    <a:lnTo>
                      <a:pt x="0" y="120000"/>
                    </a:lnTo>
                    <a:lnTo>
                      <a:pt x="15000" y="78139"/>
                    </a:lnTo>
                    <a:lnTo>
                      <a:pt x="30000" y="50232"/>
                    </a:lnTo>
                    <a:lnTo>
                      <a:pt x="45000" y="25116"/>
                    </a:lnTo>
                    <a:lnTo>
                      <a:pt x="525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7" name="Shape 157"/>
              <p:cNvSpPr/>
              <p:nvPr/>
            </p:nvSpPr>
            <p:spPr>
              <a:xfrm>
                <a:off x="2617673" y="3032125"/>
                <a:ext cx="10866" cy="19049"/>
              </a:xfrm>
              <a:custGeom>
                <a:avLst/>
                <a:gdLst/>
                <a:ahLst/>
                <a:cxnLst/>
                <a:rect l="0" t="0" r="0" b="0"/>
                <a:pathLst>
                  <a:path w="120000" h="120000" extrusionOk="0">
                    <a:moveTo>
                      <a:pt x="120000" y="116756"/>
                    </a:moveTo>
                    <a:lnTo>
                      <a:pt x="95000" y="87567"/>
                    </a:lnTo>
                    <a:lnTo>
                      <a:pt x="75000" y="58378"/>
                    </a:lnTo>
                    <a:lnTo>
                      <a:pt x="60000" y="29189"/>
                    </a:lnTo>
                    <a:lnTo>
                      <a:pt x="55000" y="0"/>
                    </a:lnTo>
                    <a:lnTo>
                      <a:pt x="30000" y="32432"/>
                    </a:lnTo>
                    <a:lnTo>
                      <a:pt x="15000" y="61621"/>
                    </a:lnTo>
                    <a:lnTo>
                      <a:pt x="5000" y="84324"/>
                    </a:lnTo>
                    <a:lnTo>
                      <a:pt x="0" y="100540"/>
                    </a:lnTo>
                    <a:lnTo>
                      <a:pt x="5000" y="107027"/>
                    </a:lnTo>
                    <a:lnTo>
                      <a:pt x="10000" y="113513"/>
                    </a:lnTo>
                    <a:lnTo>
                      <a:pt x="20000" y="116756"/>
                    </a:lnTo>
                    <a:lnTo>
                      <a:pt x="30000" y="120000"/>
                    </a:lnTo>
                    <a:lnTo>
                      <a:pt x="70000" y="120000"/>
                    </a:lnTo>
                    <a:lnTo>
                      <a:pt x="120000" y="11675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8" name="Shape 158"/>
              <p:cNvSpPr/>
              <p:nvPr/>
            </p:nvSpPr>
            <p:spPr>
              <a:xfrm>
                <a:off x="2640765" y="3054350"/>
                <a:ext cx="14941" cy="26987"/>
              </a:xfrm>
              <a:custGeom>
                <a:avLst/>
                <a:gdLst/>
                <a:ahLst/>
                <a:cxnLst/>
                <a:rect l="0" t="0" r="0" b="0"/>
                <a:pathLst>
                  <a:path w="120000" h="120000" extrusionOk="0">
                    <a:moveTo>
                      <a:pt x="120000" y="0"/>
                    </a:moveTo>
                    <a:lnTo>
                      <a:pt x="120000" y="28363"/>
                    </a:lnTo>
                    <a:lnTo>
                      <a:pt x="120000" y="54545"/>
                    </a:lnTo>
                    <a:lnTo>
                      <a:pt x="116470" y="69818"/>
                    </a:lnTo>
                    <a:lnTo>
                      <a:pt x="109411" y="82909"/>
                    </a:lnTo>
                    <a:lnTo>
                      <a:pt x="102352" y="93818"/>
                    </a:lnTo>
                    <a:lnTo>
                      <a:pt x="84705" y="102545"/>
                    </a:lnTo>
                    <a:lnTo>
                      <a:pt x="70588" y="111272"/>
                    </a:lnTo>
                    <a:lnTo>
                      <a:pt x="49411" y="115636"/>
                    </a:lnTo>
                    <a:lnTo>
                      <a:pt x="28235" y="120000"/>
                    </a:lnTo>
                    <a:lnTo>
                      <a:pt x="0" y="120000"/>
                    </a:lnTo>
                    <a:lnTo>
                      <a:pt x="31764" y="78545"/>
                    </a:lnTo>
                    <a:lnTo>
                      <a:pt x="49411" y="45818"/>
                    </a:lnTo>
                    <a:lnTo>
                      <a:pt x="63529" y="34909"/>
                    </a:lnTo>
                    <a:lnTo>
                      <a:pt x="77647" y="21818"/>
                    </a:lnTo>
                    <a:lnTo>
                      <a:pt x="98823" y="10909"/>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59" name="Shape 159"/>
              <p:cNvSpPr/>
              <p:nvPr/>
            </p:nvSpPr>
            <p:spPr>
              <a:xfrm>
                <a:off x="2667933" y="3071813"/>
                <a:ext cx="14941" cy="6349"/>
              </a:xfrm>
              <a:custGeom>
                <a:avLst/>
                <a:gdLst/>
                <a:ahLst/>
                <a:cxnLst/>
                <a:rect l="0" t="0" r="0" b="0"/>
                <a:pathLst>
                  <a:path w="120000" h="120000" extrusionOk="0">
                    <a:moveTo>
                      <a:pt x="0" y="0"/>
                    </a:moveTo>
                    <a:lnTo>
                      <a:pt x="7272" y="40000"/>
                    </a:lnTo>
                    <a:lnTo>
                      <a:pt x="21818" y="70000"/>
                    </a:lnTo>
                    <a:lnTo>
                      <a:pt x="36363" y="90000"/>
                    </a:lnTo>
                    <a:lnTo>
                      <a:pt x="50909" y="110000"/>
                    </a:lnTo>
                    <a:lnTo>
                      <a:pt x="83636" y="120000"/>
                    </a:lnTo>
                    <a:lnTo>
                      <a:pt x="120000" y="120000"/>
                    </a:lnTo>
                    <a:lnTo>
                      <a:pt x="101818" y="80000"/>
                    </a:lnTo>
                    <a:lnTo>
                      <a:pt x="69090" y="40000"/>
                    </a:lnTo>
                    <a:lnTo>
                      <a:pt x="36363" y="1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160" name="Shape 160"/>
            <p:cNvSpPr/>
            <p:nvPr/>
          </p:nvSpPr>
          <p:spPr>
            <a:xfrm>
              <a:off x="3103038" y="4178737"/>
              <a:ext cx="5505" cy="24776"/>
            </a:xfrm>
            <a:custGeom>
              <a:avLst/>
              <a:gdLst/>
              <a:ahLst/>
              <a:cxnLst/>
              <a:rect l="0" t="0" r="0" b="0"/>
              <a:pathLst>
                <a:path w="120000" h="120000" extrusionOk="0">
                  <a:moveTo>
                    <a:pt x="0" y="120000"/>
                  </a:moveTo>
                  <a:lnTo>
                    <a:pt x="0" y="102580"/>
                  </a:lnTo>
                  <a:lnTo>
                    <a:pt x="0" y="87096"/>
                  </a:lnTo>
                  <a:lnTo>
                    <a:pt x="0" y="71612"/>
                  </a:lnTo>
                  <a:lnTo>
                    <a:pt x="0" y="60000"/>
                  </a:lnTo>
                  <a:lnTo>
                    <a:pt x="0" y="50322"/>
                  </a:lnTo>
                  <a:lnTo>
                    <a:pt x="7272" y="42580"/>
                  </a:lnTo>
                  <a:lnTo>
                    <a:pt x="14545" y="32903"/>
                  </a:lnTo>
                  <a:lnTo>
                    <a:pt x="29090" y="25161"/>
                  </a:lnTo>
                  <a:lnTo>
                    <a:pt x="50909" y="11612"/>
                  </a:lnTo>
                  <a:lnTo>
                    <a:pt x="72727" y="0"/>
                  </a:lnTo>
                  <a:lnTo>
                    <a:pt x="94545" y="11612"/>
                  </a:lnTo>
                  <a:lnTo>
                    <a:pt x="120000" y="2516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61" name="Shape 161"/>
            <p:cNvSpPr/>
            <p:nvPr/>
          </p:nvSpPr>
          <p:spPr>
            <a:xfrm>
              <a:off x="3107166" y="4217966"/>
              <a:ext cx="4128" cy="25464"/>
            </a:xfrm>
            <a:custGeom>
              <a:avLst/>
              <a:gdLst/>
              <a:ahLst/>
              <a:cxnLst/>
              <a:rect l="0" t="0" r="0" b="0"/>
              <a:pathLst>
                <a:path w="120000" h="120000" extrusionOk="0">
                  <a:moveTo>
                    <a:pt x="0" y="120000"/>
                  </a:moveTo>
                  <a:lnTo>
                    <a:pt x="0" y="0"/>
                  </a:lnTo>
                  <a:lnTo>
                    <a:pt x="120000" y="0"/>
                  </a:lnTo>
                  <a:lnTo>
                    <a:pt x="27692" y="80000"/>
                  </a:lnTo>
                  <a:lnTo>
                    <a:pt x="27692" y="4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62" name="Shape 162"/>
            <p:cNvSpPr/>
            <p:nvPr/>
          </p:nvSpPr>
          <p:spPr>
            <a:xfrm>
              <a:off x="3156717" y="4178737"/>
              <a:ext cx="33722" cy="56433"/>
            </a:xfrm>
            <a:custGeom>
              <a:avLst/>
              <a:gdLst/>
              <a:ahLst/>
              <a:cxnLst/>
              <a:rect l="0" t="0" r="0" b="0"/>
              <a:pathLst>
                <a:path w="120000" h="120000" extrusionOk="0">
                  <a:moveTo>
                    <a:pt x="120000" y="111000"/>
                  </a:moveTo>
                  <a:lnTo>
                    <a:pt x="116666" y="111500"/>
                  </a:lnTo>
                  <a:lnTo>
                    <a:pt x="114000" y="111500"/>
                  </a:lnTo>
                  <a:lnTo>
                    <a:pt x="111333" y="112500"/>
                  </a:lnTo>
                  <a:lnTo>
                    <a:pt x="109333" y="113500"/>
                  </a:lnTo>
                  <a:lnTo>
                    <a:pt x="105333" y="116000"/>
                  </a:lnTo>
                  <a:lnTo>
                    <a:pt x="102000" y="120000"/>
                  </a:lnTo>
                  <a:lnTo>
                    <a:pt x="93333" y="116000"/>
                  </a:lnTo>
                  <a:lnTo>
                    <a:pt x="87333" y="111500"/>
                  </a:lnTo>
                  <a:lnTo>
                    <a:pt x="82000" y="107000"/>
                  </a:lnTo>
                  <a:lnTo>
                    <a:pt x="78666" y="103000"/>
                  </a:lnTo>
                  <a:lnTo>
                    <a:pt x="74666" y="97500"/>
                  </a:lnTo>
                  <a:lnTo>
                    <a:pt x="70666" y="92500"/>
                  </a:lnTo>
                  <a:lnTo>
                    <a:pt x="65333" y="87000"/>
                  </a:lnTo>
                  <a:lnTo>
                    <a:pt x="58000" y="80500"/>
                  </a:lnTo>
                  <a:lnTo>
                    <a:pt x="54666" y="76500"/>
                  </a:lnTo>
                  <a:lnTo>
                    <a:pt x="50000" y="73000"/>
                  </a:lnTo>
                  <a:lnTo>
                    <a:pt x="46666" y="69500"/>
                  </a:lnTo>
                  <a:lnTo>
                    <a:pt x="41333" y="66500"/>
                  </a:lnTo>
                  <a:lnTo>
                    <a:pt x="32000" y="60500"/>
                  </a:lnTo>
                  <a:lnTo>
                    <a:pt x="22000" y="55000"/>
                  </a:lnTo>
                  <a:lnTo>
                    <a:pt x="18000" y="52000"/>
                  </a:lnTo>
                  <a:lnTo>
                    <a:pt x="14000" y="49000"/>
                  </a:lnTo>
                  <a:lnTo>
                    <a:pt x="10000" y="46000"/>
                  </a:lnTo>
                  <a:lnTo>
                    <a:pt x="6666" y="42000"/>
                  </a:lnTo>
                  <a:lnTo>
                    <a:pt x="4000" y="38500"/>
                  </a:lnTo>
                  <a:lnTo>
                    <a:pt x="2666" y="34000"/>
                  </a:lnTo>
                  <a:lnTo>
                    <a:pt x="666" y="30000"/>
                  </a:lnTo>
                  <a:lnTo>
                    <a:pt x="0" y="25000"/>
                  </a:lnTo>
                  <a:lnTo>
                    <a:pt x="0" y="17500"/>
                  </a:lnTo>
                  <a:lnTo>
                    <a:pt x="0" y="12500"/>
                  </a:lnTo>
                  <a:lnTo>
                    <a:pt x="0" y="7500"/>
                  </a:lnTo>
                  <a:lnTo>
                    <a:pt x="0" y="0"/>
                  </a:lnTo>
                  <a:lnTo>
                    <a:pt x="6666" y="4000"/>
                  </a:lnTo>
                  <a:lnTo>
                    <a:pt x="12666" y="8500"/>
                  </a:lnTo>
                  <a:lnTo>
                    <a:pt x="18000" y="13500"/>
                  </a:lnTo>
                  <a:lnTo>
                    <a:pt x="22666" y="19000"/>
                  </a:lnTo>
                  <a:lnTo>
                    <a:pt x="27333" y="24000"/>
                  </a:lnTo>
                  <a:lnTo>
                    <a:pt x="30666" y="29000"/>
                  </a:lnTo>
                  <a:lnTo>
                    <a:pt x="34000" y="33000"/>
                  </a:lnTo>
                  <a:lnTo>
                    <a:pt x="36000" y="37000"/>
                  </a:lnTo>
                  <a:lnTo>
                    <a:pt x="40000" y="43000"/>
                  </a:lnTo>
                  <a:lnTo>
                    <a:pt x="44000" y="49000"/>
                  </a:lnTo>
                  <a:lnTo>
                    <a:pt x="49333" y="53500"/>
                  </a:lnTo>
                  <a:lnTo>
                    <a:pt x="54666" y="58000"/>
                  </a:lnTo>
                  <a:lnTo>
                    <a:pt x="66666" y="66500"/>
                  </a:lnTo>
                  <a:lnTo>
                    <a:pt x="79333" y="74500"/>
                  </a:lnTo>
                  <a:lnTo>
                    <a:pt x="92666" y="82000"/>
                  </a:lnTo>
                  <a:lnTo>
                    <a:pt x="103333" y="90000"/>
                  </a:lnTo>
                  <a:lnTo>
                    <a:pt x="108666" y="94500"/>
                  </a:lnTo>
                  <a:lnTo>
                    <a:pt x="112666" y="99500"/>
                  </a:lnTo>
                  <a:lnTo>
                    <a:pt x="116666" y="105000"/>
                  </a:lnTo>
                  <a:lnTo>
                    <a:pt x="120000" y="111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63" name="Shape 163"/>
            <p:cNvSpPr/>
            <p:nvPr/>
          </p:nvSpPr>
          <p:spPr>
            <a:xfrm>
              <a:off x="3156717" y="4167039"/>
              <a:ext cx="6194" cy="24776"/>
            </a:xfrm>
            <a:custGeom>
              <a:avLst/>
              <a:gdLst/>
              <a:ahLst/>
              <a:cxnLst/>
              <a:rect l="0" t="0" r="0" b="0"/>
              <a:pathLst>
                <a:path w="120000" h="120000" extrusionOk="0">
                  <a:moveTo>
                    <a:pt x="0" y="0"/>
                  </a:moveTo>
                  <a:lnTo>
                    <a:pt x="4444" y="20000"/>
                  </a:lnTo>
                  <a:lnTo>
                    <a:pt x="13333" y="44000"/>
                  </a:lnTo>
                  <a:lnTo>
                    <a:pt x="17777" y="56000"/>
                  </a:lnTo>
                  <a:lnTo>
                    <a:pt x="17777" y="76000"/>
                  </a:lnTo>
                  <a:lnTo>
                    <a:pt x="13333" y="96000"/>
                  </a:lnTo>
                  <a:lnTo>
                    <a:pt x="0" y="120000"/>
                  </a:lnTo>
                  <a:lnTo>
                    <a:pt x="75555" y="108000"/>
                  </a:lnTo>
                  <a:lnTo>
                    <a:pt x="120000" y="96000"/>
                  </a:lnTo>
                  <a:lnTo>
                    <a:pt x="102222" y="80000"/>
                  </a:lnTo>
                  <a:lnTo>
                    <a:pt x="75555" y="48000"/>
                  </a:lnTo>
                  <a:lnTo>
                    <a:pt x="48888" y="32000"/>
                  </a:lnTo>
                  <a:lnTo>
                    <a:pt x="31111" y="16000"/>
                  </a:lnTo>
                  <a:lnTo>
                    <a:pt x="17777" y="4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164" name="Shape 164"/>
            <p:cNvGrpSpPr/>
            <p:nvPr/>
          </p:nvGrpSpPr>
          <p:grpSpPr>
            <a:xfrm>
              <a:off x="3022517" y="4392771"/>
              <a:ext cx="198892" cy="175492"/>
              <a:chOff x="8178800" y="4843462"/>
              <a:chExt cx="458787" cy="404811"/>
            </a:xfrm>
            <a:grpFill/>
          </p:grpSpPr>
          <p:sp>
            <p:nvSpPr>
              <p:cNvPr id="165" name="Shape 165"/>
              <p:cNvSpPr/>
              <p:nvPr/>
            </p:nvSpPr>
            <p:spPr>
              <a:xfrm>
                <a:off x="8178800" y="5230673"/>
                <a:ext cx="21527" cy="17601"/>
              </a:xfrm>
              <a:custGeom>
                <a:avLst/>
                <a:gdLst/>
                <a:ahLst/>
                <a:cxnLst/>
                <a:rect l="0" t="0" r="0" b="0"/>
                <a:pathLst>
                  <a:path w="120000" h="120000" extrusionOk="0">
                    <a:moveTo>
                      <a:pt x="0" y="112727"/>
                    </a:moveTo>
                    <a:lnTo>
                      <a:pt x="9056" y="94545"/>
                    </a:lnTo>
                    <a:lnTo>
                      <a:pt x="18113" y="76363"/>
                    </a:lnTo>
                    <a:lnTo>
                      <a:pt x="33962" y="58181"/>
                    </a:lnTo>
                    <a:lnTo>
                      <a:pt x="47547" y="40000"/>
                    </a:lnTo>
                    <a:lnTo>
                      <a:pt x="65660" y="25454"/>
                    </a:lnTo>
                    <a:lnTo>
                      <a:pt x="86037" y="10909"/>
                    </a:lnTo>
                    <a:lnTo>
                      <a:pt x="101886" y="3636"/>
                    </a:lnTo>
                    <a:lnTo>
                      <a:pt x="120000" y="0"/>
                    </a:lnTo>
                    <a:lnTo>
                      <a:pt x="120000" y="65454"/>
                    </a:lnTo>
                    <a:lnTo>
                      <a:pt x="86037" y="87272"/>
                    </a:lnTo>
                    <a:lnTo>
                      <a:pt x="61132" y="109090"/>
                    </a:lnTo>
                    <a:lnTo>
                      <a:pt x="47547" y="116363"/>
                    </a:lnTo>
                    <a:lnTo>
                      <a:pt x="36226" y="120000"/>
                    </a:lnTo>
                    <a:lnTo>
                      <a:pt x="20377" y="120000"/>
                    </a:lnTo>
                    <a:lnTo>
                      <a:pt x="0" y="11272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66" name="Shape 166"/>
              <p:cNvSpPr/>
              <p:nvPr/>
            </p:nvSpPr>
            <p:spPr>
              <a:xfrm>
                <a:off x="8188217" y="5040269"/>
                <a:ext cx="271775" cy="187205"/>
              </a:xfrm>
              <a:custGeom>
                <a:avLst/>
                <a:gdLst/>
                <a:ahLst/>
                <a:cxnLst/>
                <a:rect l="0" t="0" r="0" b="0"/>
                <a:pathLst>
                  <a:path w="120000" h="120000" extrusionOk="0">
                    <a:moveTo>
                      <a:pt x="0" y="109608"/>
                    </a:moveTo>
                    <a:lnTo>
                      <a:pt x="1331" y="99553"/>
                    </a:lnTo>
                    <a:lnTo>
                      <a:pt x="4564" y="99217"/>
                    </a:lnTo>
                    <a:lnTo>
                      <a:pt x="7416" y="98212"/>
                    </a:lnTo>
                    <a:lnTo>
                      <a:pt x="8367" y="97877"/>
                    </a:lnTo>
                    <a:lnTo>
                      <a:pt x="9508" y="97206"/>
                    </a:lnTo>
                    <a:lnTo>
                      <a:pt x="10269" y="96201"/>
                    </a:lnTo>
                    <a:lnTo>
                      <a:pt x="11030" y="95530"/>
                    </a:lnTo>
                    <a:lnTo>
                      <a:pt x="12361" y="92849"/>
                    </a:lnTo>
                    <a:lnTo>
                      <a:pt x="13312" y="90502"/>
                    </a:lnTo>
                    <a:lnTo>
                      <a:pt x="14263" y="87821"/>
                    </a:lnTo>
                    <a:lnTo>
                      <a:pt x="15023" y="84804"/>
                    </a:lnTo>
                    <a:lnTo>
                      <a:pt x="16545" y="85474"/>
                    </a:lnTo>
                    <a:lnTo>
                      <a:pt x="17686" y="85810"/>
                    </a:lnTo>
                    <a:lnTo>
                      <a:pt x="19017" y="85810"/>
                    </a:lnTo>
                    <a:lnTo>
                      <a:pt x="20158" y="85810"/>
                    </a:lnTo>
                    <a:lnTo>
                      <a:pt x="22060" y="85139"/>
                    </a:lnTo>
                    <a:lnTo>
                      <a:pt x="23961" y="84804"/>
                    </a:lnTo>
                    <a:lnTo>
                      <a:pt x="24912" y="84469"/>
                    </a:lnTo>
                    <a:lnTo>
                      <a:pt x="25863" y="83798"/>
                    </a:lnTo>
                    <a:lnTo>
                      <a:pt x="26814" y="82793"/>
                    </a:lnTo>
                    <a:lnTo>
                      <a:pt x="27575" y="81787"/>
                    </a:lnTo>
                    <a:lnTo>
                      <a:pt x="29096" y="79441"/>
                    </a:lnTo>
                    <a:lnTo>
                      <a:pt x="30808" y="76759"/>
                    </a:lnTo>
                    <a:lnTo>
                      <a:pt x="31949" y="73743"/>
                    </a:lnTo>
                    <a:lnTo>
                      <a:pt x="33280" y="71396"/>
                    </a:lnTo>
                    <a:lnTo>
                      <a:pt x="34231" y="69720"/>
                    </a:lnTo>
                    <a:lnTo>
                      <a:pt x="35372" y="68379"/>
                    </a:lnTo>
                    <a:lnTo>
                      <a:pt x="37844" y="66368"/>
                    </a:lnTo>
                    <a:lnTo>
                      <a:pt x="40126" y="64357"/>
                    </a:lnTo>
                    <a:lnTo>
                      <a:pt x="42408" y="62681"/>
                    </a:lnTo>
                    <a:lnTo>
                      <a:pt x="44690" y="61005"/>
                    </a:lnTo>
                    <a:lnTo>
                      <a:pt x="49445" y="58659"/>
                    </a:lnTo>
                    <a:lnTo>
                      <a:pt x="53819" y="55977"/>
                    </a:lnTo>
                    <a:lnTo>
                      <a:pt x="58573" y="53631"/>
                    </a:lnTo>
                    <a:lnTo>
                      <a:pt x="62567" y="50949"/>
                    </a:lnTo>
                    <a:lnTo>
                      <a:pt x="64659" y="49273"/>
                    </a:lnTo>
                    <a:lnTo>
                      <a:pt x="66751" y="47597"/>
                    </a:lnTo>
                    <a:lnTo>
                      <a:pt x="68652" y="45921"/>
                    </a:lnTo>
                    <a:lnTo>
                      <a:pt x="70744" y="43575"/>
                    </a:lnTo>
                    <a:lnTo>
                      <a:pt x="72646" y="43575"/>
                    </a:lnTo>
                    <a:lnTo>
                      <a:pt x="74548" y="43575"/>
                    </a:lnTo>
                    <a:lnTo>
                      <a:pt x="75309" y="43575"/>
                    </a:lnTo>
                    <a:lnTo>
                      <a:pt x="76259" y="43240"/>
                    </a:lnTo>
                    <a:lnTo>
                      <a:pt x="77210" y="42569"/>
                    </a:lnTo>
                    <a:lnTo>
                      <a:pt x="78541" y="41564"/>
                    </a:lnTo>
                    <a:lnTo>
                      <a:pt x="81014" y="39217"/>
                    </a:lnTo>
                    <a:lnTo>
                      <a:pt x="83676" y="35865"/>
                    </a:lnTo>
                    <a:lnTo>
                      <a:pt x="86339" y="32513"/>
                    </a:lnTo>
                    <a:lnTo>
                      <a:pt x="88431" y="28826"/>
                    </a:lnTo>
                    <a:lnTo>
                      <a:pt x="89191" y="26815"/>
                    </a:lnTo>
                    <a:lnTo>
                      <a:pt x="89952" y="24804"/>
                    </a:lnTo>
                    <a:lnTo>
                      <a:pt x="90713" y="23128"/>
                    </a:lnTo>
                    <a:lnTo>
                      <a:pt x="90903" y="21117"/>
                    </a:lnTo>
                    <a:lnTo>
                      <a:pt x="92805" y="20782"/>
                    </a:lnTo>
                    <a:lnTo>
                      <a:pt x="94326" y="20446"/>
                    </a:lnTo>
                    <a:lnTo>
                      <a:pt x="95847" y="19441"/>
                    </a:lnTo>
                    <a:lnTo>
                      <a:pt x="97369" y="18100"/>
                    </a:lnTo>
                    <a:lnTo>
                      <a:pt x="99841" y="15418"/>
                    </a:lnTo>
                    <a:lnTo>
                      <a:pt x="102123" y="12067"/>
                    </a:lnTo>
                    <a:lnTo>
                      <a:pt x="104405" y="8715"/>
                    </a:lnTo>
                    <a:lnTo>
                      <a:pt x="106687" y="5363"/>
                    </a:lnTo>
                    <a:lnTo>
                      <a:pt x="108019" y="3687"/>
                    </a:lnTo>
                    <a:lnTo>
                      <a:pt x="109350" y="2346"/>
                    </a:lnTo>
                    <a:lnTo>
                      <a:pt x="110871" y="1340"/>
                    </a:lnTo>
                    <a:lnTo>
                      <a:pt x="112393" y="0"/>
                    </a:lnTo>
                    <a:lnTo>
                      <a:pt x="112963" y="3351"/>
                    </a:lnTo>
                    <a:lnTo>
                      <a:pt x="113534" y="5363"/>
                    </a:lnTo>
                    <a:lnTo>
                      <a:pt x="114484" y="7374"/>
                    </a:lnTo>
                    <a:lnTo>
                      <a:pt x="115245" y="8379"/>
                    </a:lnTo>
                    <a:lnTo>
                      <a:pt x="116386" y="9385"/>
                    </a:lnTo>
                    <a:lnTo>
                      <a:pt x="117337" y="10055"/>
                    </a:lnTo>
                    <a:lnTo>
                      <a:pt x="118668" y="10391"/>
                    </a:lnTo>
                    <a:lnTo>
                      <a:pt x="120000" y="10391"/>
                    </a:lnTo>
                    <a:lnTo>
                      <a:pt x="118858" y="15418"/>
                    </a:lnTo>
                    <a:lnTo>
                      <a:pt x="117527" y="20446"/>
                    </a:lnTo>
                    <a:lnTo>
                      <a:pt x="116196" y="25139"/>
                    </a:lnTo>
                    <a:lnTo>
                      <a:pt x="114294" y="29497"/>
                    </a:lnTo>
                    <a:lnTo>
                      <a:pt x="112393" y="33854"/>
                    </a:lnTo>
                    <a:lnTo>
                      <a:pt x="110301" y="38212"/>
                    </a:lnTo>
                    <a:lnTo>
                      <a:pt x="108019" y="41899"/>
                    </a:lnTo>
                    <a:lnTo>
                      <a:pt x="105736" y="45586"/>
                    </a:lnTo>
                    <a:lnTo>
                      <a:pt x="103264" y="48603"/>
                    </a:lnTo>
                    <a:lnTo>
                      <a:pt x="100602" y="51620"/>
                    </a:lnTo>
                    <a:lnTo>
                      <a:pt x="97939" y="53966"/>
                    </a:lnTo>
                    <a:lnTo>
                      <a:pt x="95277" y="55977"/>
                    </a:lnTo>
                    <a:lnTo>
                      <a:pt x="92614" y="57988"/>
                    </a:lnTo>
                    <a:lnTo>
                      <a:pt x="89952" y="59329"/>
                    </a:lnTo>
                    <a:lnTo>
                      <a:pt x="87290" y="60000"/>
                    </a:lnTo>
                    <a:lnTo>
                      <a:pt x="84627" y="60335"/>
                    </a:lnTo>
                    <a:lnTo>
                      <a:pt x="84247" y="63351"/>
                    </a:lnTo>
                    <a:lnTo>
                      <a:pt x="83486" y="65363"/>
                    </a:lnTo>
                    <a:lnTo>
                      <a:pt x="83296" y="66033"/>
                    </a:lnTo>
                    <a:lnTo>
                      <a:pt x="82916" y="66703"/>
                    </a:lnTo>
                    <a:lnTo>
                      <a:pt x="82725" y="67039"/>
                    </a:lnTo>
                    <a:lnTo>
                      <a:pt x="82345" y="67039"/>
                    </a:lnTo>
                    <a:lnTo>
                      <a:pt x="80253" y="66703"/>
                    </a:lnTo>
                    <a:lnTo>
                      <a:pt x="77020" y="66368"/>
                    </a:lnTo>
                    <a:lnTo>
                      <a:pt x="75118" y="66703"/>
                    </a:lnTo>
                    <a:lnTo>
                      <a:pt x="73217" y="67709"/>
                    </a:lnTo>
                    <a:lnTo>
                      <a:pt x="71505" y="69050"/>
                    </a:lnTo>
                    <a:lnTo>
                      <a:pt x="69793" y="70391"/>
                    </a:lnTo>
                    <a:lnTo>
                      <a:pt x="68082" y="71396"/>
                    </a:lnTo>
                    <a:lnTo>
                      <a:pt x="66751" y="71396"/>
                    </a:lnTo>
                    <a:lnTo>
                      <a:pt x="65990" y="71061"/>
                    </a:lnTo>
                    <a:lnTo>
                      <a:pt x="65419" y="70726"/>
                    </a:lnTo>
                    <a:lnTo>
                      <a:pt x="65039" y="69720"/>
                    </a:lnTo>
                    <a:lnTo>
                      <a:pt x="64278" y="68379"/>
                    </a:lnTo>
                    <a:lnTo>
                      <a:pt x="63328" y="72402"/>
                    </a:lnTo>
                    <a:lnTo>
                      <a:pt x="61616" y="76759"/>
                    </a:lnTo>
                    <a:lnTo>
                      <a:pt x="59524" y="80782"/>
                    </a:lnTo>
                    <a:lnTo>
                      <a:pt x="57242" y="85139"/>
                    </a:lnTo>
                    <a:lnTo>
                      <a:pt x="54770" y="89497"/>
                    </a:lnTo>
                    <a:lnTo>
                      <a:pt x="51727" y="93854"/>
                    </a:lnTo>
                    <a:lnTo>
                      <a:pt x="48684" y="98212"/>
                    </a:lnTo>
                    <a:lnTo>
                      <a:pt x="45261" y="101899"/>
                    </a:lnTo>
                    <a:lnTo>
                      <a:pt x="41838" y="105586"/>
                    </a:lnTo>
                    <a:lnTo>
                      <a:pt x="38415" y="108938"/>
                    </a:lnTo>
                    <a:lnTo>
                      <a:pt x="34611" y="111955"/>
                    </a:lnTo>
                    <a:lnTo>
                      <a:pt x="31188" y="114972"/>
                    </a:lnTo>
                    <a:lnTo>
                      <a:pt x="27575" y="116983"/>
                    </a:lnTo>
                    <a:lnTo>
                      <a:pt x="24152" y="118659"/>
                    </a:lnTo>
                    <a:lnTo>
                      <a:pt x="20919" y="119664"/>
                    </a:lnTo>
                    <a:lnTo>
                      <a:pt x="17686" y="120000"/>
                    </a:lnTo>
                    <a:lnTo>
                      <a:pt x="15213" y="120000"/>
                    </a:lnTo>
                    <a:lnTo>
                      <a:pt x="13502" y="119329"/>
                    </a:lnTo>
                    <a:lnTo>
                      <a:pt x="12361" y="118659"/>
                    </a:lnTo>
                    <a:lnTo>
                      <a:pt x="11410" y="117653"/>
                    </a:lnTo>
                    <a:lnTo>
                      <a:pt x="10649" y="116648"/>
                    </a:lnTo>
                    <a:lnTo>
                      <a:pt x="9698" y="115642"/>
                    </a:lnTo>
                    <a:lnTo>
                      <a:pt x="8367" y="114972"/>
                    </a:lnTo>
                    <a:lnTo>
                      <a:pt x="6275" y="113966"/>
                    </a:lnTo>
                    <a:lnTo>
                      <a:pt x="0" y="10960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67" name="Shape 167"/>
              <p:cNvSpPr/>
              <p:nvPr/>
            </p:nvSpPr>
            <p:spPr>
              <a:xfrm>
                <a:off x="8481518" y="4843462"/>
                <a:ext cx="156069" cy="225606"/>
              </a:xfrm>
              <a:custGeom>
                <a:avLst/>
                <a:gdLst/>
                <a:ahLst/>
                <a:cxnLst/>
                <a:rect l="0" t="0" r="0" b="0"/>
                <a:pathLst>
                  <a:path w="120000" h="120000" extrusionOk="0">
                    <a:moveTo>
                      <a:pt x="13036" y="82412"/>
                    </a:moveTo>
                    <a:lnTo>
                      <a:pt x="16713" y="81299"/>
                    </a:lnTo>
                    <a:lnTo>
                      <a:pt x="20055" y="80185"/>
                    </a:lnTo>
                    <a:lnTo>
                      <a:pt x="23398" y="79071"/>
                    </a:lnTo>
                    <a:lnTo>
                      <a:pt x="26406" y="77679"/>
                    </a:lnTo>
                    <a:lnTo>
                      <a:pt x="31754" y="74895"/>
                    </a:lnTo>
                    <a:lnTo>
                      <a:pt x="36768" y="71554"/>
                    </a:lnTo>
                    <a:lnTo>
                      <a:pt x="46128" y="64872"/>
                    </a:lnTo>
                    <a:lnTo>
                      <a:pt x="55153" y="58190"/>
                    </a:lnTo>
                    <a:lnTo>
                      <a:pt x="55487" y="55127"/>
                    </a:lnTo>
                    <a:lnTo>
                      <a:pt x="56824" y="48723"/>
                    </a:lnTo>
                    <a:lnTo>
                      <a:pt x="57493" y="46774"/>
                    </a:lnTo>
                    <a:lnTo>
                      <a:pt x="58161" y="45104"/>
                    </a:lnTo>
                    <a:lnTo>
                      <a:pt x="58830" y="43433"/>
                    </a:lnTo>
                    <a:lnTo>
                      <a:pt x="60167" y="41484"/>
                    </a:lnTo>
                    <a:lnTo>
                      <a:pt x="61169" y="40092"/>
                    </a:lnTo>
                    <a:lnTo>
                      <a:pt x="62841" y="38979"/>
                    </a:lnTo>
                    <a:lnTo>
                      <a:pt x="64512" y="38143"/>
                    </a:lnTo>
                    <a:lnTo>
                      <a:pt x="66518" y="37587"/>
                    </a:lnTo>
                    <a:lnTo>
                      <a:pt x="64846" y="36473"/>
                    </a:lnTo>
                    <a:lnTo>
                      <a:pt x="63509" y="35081"/>
                    </a:lnTo>
                    <a:lnTo>
                      <a:pt x="62172" y="33132"/>
                    </a:lnTo>
                    <a:lnTo>
                      <a:pt x="61504" y="31183"/>
                    </a:lnTo>
                    <a:lnTo>
                      <a:pt x="59832" y="26171"/>
                    </a:lnTo>
                    <a:lnTo>
                      <a:pt x="58495" y="20881"/>
                    </a:lnTo>
                    <a:lnTo>
                      <a:pt x="58161" y="15034"/>
                    </a:lnTo>
                    <a:lnTo>
                      <a:pt x="57827" y="9466"/>
                    </a:lnTo>
                    <a:lnTo>
                      <a:pt x="57493" y="4454"/>
                    </a:lnTo>
                    <a:lnTo>
                      <a:pt x="57493" y="0"/>
                    </a:lnTo>
                    <a:lnTo>
                      <a:pt x="60835" y="0"/>
                    </a:lnTo>
                    <a:lnTo>
                      <a:pt x="64178" y="0"/>
                    </a:lnTo>
                    <a:lnTo>
                      <a:pt x="64512" y="1670"/>
                    </a:lnTo>
                    <a:lnTo>
                      <a:pt x="64846" y="3062"/>
                    </a:lnTo>
                    <a:lnTo>
                      <a:pt x="65515" y="4454"/>
                    </a:lnTo>
                    <a:lnTo>
                      <a:pt x="66518" y="5568"/>
                    </a:lnTo>
                    <a:lnTo>
                      <a:pt x="69192" y="8074"/>
                    </a:lnTo>
                    <a:lnTo>
                      <a:pt x="72200" y="10301"/>
                    </a:lnTo>
                    <a:lnTo>
                      <a:pt x="74874" y="13085"/>
                    </a:lnTo>
                    <a:lnTo>
                      <a:pt x="77214" y="15591"/>
                    </a:lnTo>
                    <a:lnTo>
                      <a:pt x="78551" y="17262"/>
                    </a:lnTo>
                    <a:lnTo>
                      <a:pt x="79220" y="18654"/>
                    </a:lnTo>
                    <a:lnTo>
                      <a:pt x="79554" y="20324"/>
                    </a:lnTo>
                    <a:lnTo>
                      <a:pt x="79888" y="22273"/>
                    </a:lnTo>
                    <a:lnTo>
                      <a:pt x="79554" y="23387"/>
                    </a:lnTo>
                    <a:lnTo>
                      <a:pt x="79220" y="24501"/>
                    </a:lnTo>
                    <a:lnTo>
                      <a:pt x="78551" y="25614"/>
                    </a:lnTo>
                    <a:lnTo>
                      <a:pt x="77548" y="26450"/>
                    </a:lnTo>
                    <a:lnTo>
                      <a:pt x="75543" y="28399"/>
                    </a:lnTo>
                    <a:lnTo>
                      <a:pt x="73203" y="30069"/>
                    </a:lnTo>
                    <a:lnTo>
                      <a:pt x="70529" y="31740"/>
                    </a:lnTo>
                    <a:lnTo>
                      <a:pt x="68523" y="33410"/>
                    </a:lnTo>
                    <a:lnTo>
                      <a:pt x="67855" y="34245"/>
                    </a:lnTo>
                    <a:lnTo>
                      <a:pt x="66852" y="35359"/>
                    </a:lnTo>
                    <a:lnTo>
                      <a:pt x="66518" y="36473"/>
                    </a:lnTo>
                    <a:lnTo>
                      <a:pt x="66518" y="37587"/>
                    </a:lnTo>
                    <a:lnTo>
                      <a:pt x="66518" y="39814"/>
                    </a:lnTo>
                    <a:lnTo>
                      <a:pt x="66518" y="41484"/>
                    </a:lnTo>
                    <a:lnTo>
                      <a:pt x="66852" y="43155"/>
                    </a:lnTo>
                    <a:lnTo>
                      <a:pt x="67855" y="43712"/>
                    </a:lnTo>
                    <a:lnTo>
                      <a:pt x="68523" y="44269"/>
                    </a:lnTo>
                    <a:lnTo>
                      <a:pt x="70194" y="44547"/>
                    </a:lnTo>
                    <a:lnTo>
                      <a:pt x="72534" y="44547"/>
                    </a:lnTo>
                    <a:lnTo>
                      <a:pt x="75543" y="44547"/>
                    </a:lnTo>
                    <a:lnTo>
                      <a:pt x="76545" y="44547"/>
                    </a:lnTo>
                    <a:lnTo>
                      <a:pt x="77548" y="43990"/>
                    </a:lnTo>
                    <a:lnTo>
                      <a:pt x="77883" y="42598"/>
                    </a:lnTo>
                    <a:lnTo>
                      <a:pt x="77883" y="41763"/>
                    </a:lnTo>
                    <a:lnTo>
                      <a:pt x="77883" y="39535"/>
                    </a:lnTo>
                    <a:lnTo>
                      <a:pt x="77548" y="37587"/>
                    </a:lnTo>
                    <a:lnTo>
                      <a:pt x="81559" y="45382"/>
                    </a:lnTo>
                    <a:lnTo>
                      <a:pt x="85236" y="52343"/>
                    </a:lnTo>
                    <a:lnTo>
                      <a:pt x="86573" y="53735"/>
                    </a:lnTo>
                    <a:lnTo>
                      <a:pt x="87576" y="55127"/>
                    </a:lnTo>
                    <a:lnTo>
                      <a:pt x="88913" y="56519"/>
                    </a:lnTo>
                    <a:lnTo>
                      <a:pt x="90584" y="57911"/>
                    </a:lnTo>
                    <a:lnTo>
                      <a:pt x="92256" y="59303"/>
                    </a:lnTo>
                    <a:lnTo>
                      <a:pt x="94596" y="60139"/>
                    </a:lnTo>
                    <a:lnTo>
                      <a:pt x="97270" y="60974"/>
                    </a:lnTo>
                    <a:lnTo>
                      <a:pt x="99610" y="61809"/>
                    </a:lnTo>
                    <a:lnTo>
                      <a:pt x="99944" y="61252"/>
                    </a:lnTo>
                    <a:lnTo>
                      <a:pt x="100278" y="60417"/>
                    </a:lnTo>
                    <a:lnTo>
                      <a:pt x="101281" y="59860"/>
                    </a:lnTo>
                    <a:lnTo>
                      <a:pt x="101949" y="59025"/>
                    </a:lnTo>
                    <a:lnTo>
                      <a:pt x="104289" y="57354"/>
                    </a:lnTo>
                    <a:lnTo>
                      <a:pt x="107298" y="55962"/>
                    </a:lnTo>
                    <a:lnTo>
                      <a:pt x="110640" y="54849"/>
                    </a:lnTo>
                    <a:lnTo>
                      <a:pt x="113983" y="54013"/>
                    </a:lnTo>
                    <a:lnTo>
                      <a:pt x="116991" y="53457"/>
                    </a:lnTo>
                    <a:lnTo>
                      <a:pt x="120000" y="53178"/>
                    </a:lnTo>
                    <a:lnTo>
                      <a:pt x="118662" y="57354"/>
                    </a:lnTo>
                    <a:lnTo>
                      <a:pt x="117660" y="60974"/>
                    </a:lnTo>
                    <a:lnTo>
                      <a:pt x="116323" y="64315"/>
                    </a:lnTo>
                    <a:lnTo>
                      <a:pt x="114317" y="66821"/>
                    </a:lnTo>
                    <a:lnTo>
                      <a:pt x="112311" y="69048"/>
                    </a:lnTo>
                    <a:lnTo>
                      <a:pt x="109972" y="70997"/>
                    </a:lnTo>
                    <a:lnTo>
                      <a:pt x="107298" y="72668"/>
                    </a:lnTo>
                    <a:lnTo>
                      <a:pt x="104958" y="74338"/>
                    </a:lnTo>
                    <a:lnTo>
                      <a:pt x="101949" y="75452"/>
                    </a:lnTo>
                    <a:lnTo>
                      <a:pt x="98607" y="76566"/>
                    </a:lnTo>
                    <a:lnTo>
                      <a:pt x="94930" y="77401"/>
                    </a:lnTo>
                    <a:lnTo>
                      <a:pt x="90919" y="78236"/>
                    </a:lnTo>
                    <a:lnTo>
                      <a:pt x="82562" y="80185"/>
                    </a:lnTo>
                    <a:lnTo>
                      <a:pt x="73203" y="82412"/>
                    </a:lnTo>
                    <a:lnTo>
                      <a:pt x="71197" y="82691"/>
                    </a:lnTo>
                    <a:lnTo>
                      <a:pt x="69526" y="83248"/>
                    </a:lnTo>
                    <a:lnTo>
                      <a:pt x="68189" y="83805"/>
                    </a:lnTo>
                    <a:lnTo>
                      <a:pt x="66518" y="84361"/>
                    </a:lnTo>
                    <a:lnTo>
                      <a:pt x="64512" y="85754"/>
                    </a:lnTo>
                    <a:lnTo>
                      <a:pt x="62841" y="87424"/>
                    </a:lnTo>
                    <a:lnTo>
                      <a:pt x="61169" y="91322"/>
                    </a:lnTo>
                    <a:lnTo>
                      <a:pt x="59832" y="94385"/>
                    </a:lnTo>
                    <a:lnTo>
                      <a:pt x="58495" y="95777"/>
                    </a:lnTo>
                    <a:lnTo>
                      <a:pt x="56824" y="97447"/>
                    </a:lnTo>
                    <a:lnTo>
                      <a:pt x="54484" y="99118"/>
                    </a:lnTo>
                    <a:lnTo>
                      <a:pt x="51476" y="101067"/>
                    </a:lnTo>
                    <a:lnTo>
                      <a:pt x="44791" y="105522"/>
                    </a:lnTo>
                    <a:lnTo>
                      <a:pt x="36434" y="109698"/>
                    </a:lnTo>
                    <a:lnTo>
                      <a:pt x="28077" y="113596"/>
                    </a:lnTo>
                    <a:lnTo>
                      <a:pt x="19721" y="116937"/>
                    </a:lnTo>
                    <a:lnTo>
                      <a:pt x="16044" y="118051"/>
                    </a:lnTo>
                    <a:lnTo>
                      <a:pt x="12367" y="119164"/>
                    </a:lnTo>
                    <a:lnTo>
                      <a:pt x="9359" y="119721"/>
                    </a:lnTo>
                    <a:lnTo>
                      <a:pt x="6350" y="120000"/>
                    </a:lnTo>
                    <a:lnTo>
                      <a:pt x="5013" y="119721"/>
                    </a:lnTo>
                    <a:lnTo>
                      <a:pt x="3676" y="119443"/>
                    </a:lnTo>
                    <a:lnTo>
                      <a:pt x="2339" y="118607"/>
                    </a:lnTo>
                    <a:lnTo>
                      <a:pt x="1671" y="117772"/>
                    </a:lnTo>
                    <a:lnTo>
                      <a:pt x="1002" y="116937"/>
                    </a:lnTo>
                    <a:lnTo>
                      <a:pt x="334" y="115545"/>
                    </a:lnTo>
                    <a:lnTo>
                      <a:pt x="0" y="114431"/>
                    </a:lnTo>
                    <a:lnTo>
                      <a:pt x="0" y="113039"/>
                    </a:lnTo>
                    <a:lnTo>
                      <a:pt x="334" y="111925"/>
                    </a:lnTo>
                    <a:lnTo>
                      <a:pt x="668" y="110812"/>
                    </a:lnTo>
                    <a:lnTo>
                      <a:pt x="1671" y="109976"/>
                    </a:lnTo>
                    <a:lnTo>
                      <a:pt x="3008" y="108863"/>
                    </a:lnTo>
                    <a:lnTo>
                      <a:pt x="6350" y="107470"/>
                    </a:lnTo>
                    <a:lnTo>
                      <a:pt x="10362" y="106357"/>
                    </a:lnTo>
                    <a:lnTo>
                      <a:pt x="18718" y="104129"/>
                    </a:lnTo>
                    <a:lnTo>
                      <a:pt x="24401" y="102737"/>
                    </a:lnTo>
                    <a:lnTo>
                      <a:pt x="24401" y="100232"/>
                    </a:lnTo>
                    <a:lnTo>
                      <a:pt x="24401" y="97726"/>
                    </a:lnTo>
                    <a:lnTo>
                      <a:pt x="24066" y="96055"/>
                    </a:lnTo>
                    <a:lnTo>
                      <a:pt x="24066" y="94385"/>
                    </a:lnTo>
                    <a:lnTo>
                      <a:pt x="23732" y="93271"/>
                    </a:lnTo>
                    <a:lnTo>
                      <a:pt x="23064" y="92157"/>
                    </a:lnTo>
                    <a:lnTo>
                      <a:pt x="22395" y="91322"/>
                    </a:lnTo>
                    <a:lnTo>
                      <a:pt x="21392" y="90765"/>
                    </a:lnTo>
                    <a:lnTo>
                      <a:pt x="20724" y="90208"/>
                    </a:lnTo>
                    <a:lnTo>
                      <a:pt x="19721" y="89651"/>
                    </a:lnTo>
                    <a:lnTo>
                      <a:pt x="17047" y="89095"/>
                    </a:lnTo>
                    <a:lnTo>
                      <a:pt x="13704" y="88816"/>
                    </a:lnTo>
                    <a:lnTo>
                      <a:pt x="10362" y="89095"/>
                    </a:lnTo>
                    <a:lnTo>
                      <a:pt x="6350" y="89095"/>
                    </a:lnTo>
                    <a:lnTo>
                      <a:pt x="13036" y="8241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168" name="Shape 168"/>
            <p:cNvSpPr/>
            <p:nvPr/>
          </p:nvSpPr>
          <p:spPr>
            <a:xfrm>
              <a:off x="2867669" y="3810546"/>
              <a:ext cx="4128" cy="24776"/>
            </a:xfrm>
            <a:custGeom>
              <a:avLst/>
              <a:gdLst/>
              <a:ahLst/>
              <a:cxnLst/>
              <a:rect l="0" t="0" r="0" b="0"/>
              <a:pathLst>
                <a:path w="120000" h="120000" extrusionOk="0">
                  <a:moveTo>
                    <a:pt x="0" y="83225"/>
                  </a:moveTo>
                  <a:lnTo>
                    <a:pt x="5714" y="56129"/>
                  </a:lnTo>
                  <a:lnTo>
                    <a:pt x="17142" y="32903"/>
                  </a:lnTo>
                  <a:lnTo>
                    <a:pt x="22857" y="21290"/>
                  </a:lnTo>
                  <a:lnTo>
                    <a:pt x="34285" y="13548"/>
                  </a:lnTo>
                  <a:lnTo>
                    <a:pt x="51428" y="5806"/>
                  </a:lnTo>
                  <a:lnTo>
                    <a:pt x="85714" y="0"/>
                  </a:lnTo>
                  <a:lnTo>
                    <a:pt x="85714" y="29032"/>
                  </a:lnTo>
                  <a:lnTo>
                    <a:pt x="102857" y="60000"/>
                  </a:lnTo>
                  <a:lnTo>
                    <a:pt x="114285" y="85161"/>
                  </a:lnTo>
                  <a:lnTo>
                    <a:pt x="120000" y="94838"/>
                  </a:lnTo>
                  <a:lnTo>
                    <a:pt x="57142" y="106451"/>
                  </a:lnTo>
                  <a:lnTo>
                    <a:pt x="0" y="120000"/>
                  </a:lnTo>
                  <a:lnTo>
                    <a:pt x="0" y="8322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69" name="Shape 169"/>
            <p:cNvSpPr/>
            <p:nvPr/>
          </p:nvSpPr>
          <p:spPr>
            <a:xfrm>
              <a:off x="3182869" y="4201448"/>
              <a:ext cx="6194" cy="24776"/>
            </a:xfrm>
            <a:custGeom>
              <a:avLst/>
              <a:gdLst/>
              <a:ahLst/>
              <a:cxnLst/>
              <a:rect l="0" t="0" r="0" b="0"/>
              <a:pathLst>
                <a:path w="120000" h="120000" extrusionOk="0">
                  <a:moveTo>
                    <a:pt x="0" y="0"/>
                  </a:moveTo>
                  <a:lnTo>
                    <a:pt x="18181" y="25000"/>
                  </a:lnTo>
                  <a:lnTo>
                    <a:pt x="36363" y="50000"/>
                  </a:lnTo>
                  <a:lnTo>
                    <a:pt x="40000" y="65000"/>
                  </a:lnTo>
                  <a:lnTo>
                    <a:pt x="43636" y="80000"/>
                  </a:lnTo>
                  <a:lnTo>
                    <a:pt x="47272" y="100000"/>
                  </a:lnTo>
                  <a:lnTo>
                    <a:pt x="47272" y="120000"/>
                  </a:lnTo>
                  <a:lnTo>
                    <a:pt x="120000" y="0"/>
                  </a:lnTo>
                  <a:lnTo>
                    <a:pt x="87272" y="0"/>
                  </a:lnTo>
                  <a:lnTo>
                    <a:pt x="58181" y="0"/>
                  </a:lnTo>
                  <a:lnTo>
                    <a:pt x="32727"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0" name="Shape 170"/>
            <p:cNvSpPr/>
            <p:nvPr/>
          </p:nvSpPr>
          <p:spPr>
            <a:xfrm>
              <a:off x="3192505" y="4205578"/>
              <a:ext cx="7569" cy="25464"/>
            </a:xfrm>
            <a:custGeom>
              <a:avLst/>
              <a:gdLst/>
              <a:ahLst/>
              <a:cxnLst/>
              <a:rect l="0" t="0" r="0" b="0"/>
              <a:pathLst>
                <a:path w="120000" h="120000" extrusionOk="0">
                  <a:moveTo>
                    <a:pt x="94545" y="120000"/>
                  </a:moveTo>
                  <a:lnTo>
                    <a:pt x="105454" y="105600"/>
                  </a:lnTo>
                  <a:lnTo>
                    <a:pt x="120000" y="86400"/>
                  </a:lnTo>
                  <a:lnTo>
                    <a:pt x="120000" y="0"/>
                  </a:lnTo>
                  <a:lnTo>
                    <a:pt x="90909" y="0"/>
                  </a:lnTo>
                  <a:lnTo>
                    <a:pt x="58181" y="0"/>
                  </a:lnTo>
                  <a:lnTo>
                    <a:pt x="21818" y="0"/>
                  </a:lnTo>
                  <a:lnTo>
                    <a:pt x="0" y="0"/>
                  </a:lnTo>
                  <a:lnTo>
                    <a:pt x="94545"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1" name="Shape 171"/>
            <p:cNvSpPr/>
            <p:nvPr/>
          </p:nvSpPr>
          <p:spPr>
            <a:xfrm>
              <a:off x="2895199" y="3805728"/>
              <a:ext cx="688" cy="24087"/>
            </a:xfrm>
            <a:custGeom>
              <a:avLst/>
              <a:gdLst/>
              <a:ahLst/>
              <a:cxnLst/>
              <a:rect l="0" t="0" r="0" b="0"/>
              <a:pathLst>
                <a:path w="120000" h="120000" extrusionOk="0">
                  <a:moveTo>
                    <a:pt x="0" y="0"/>
                  </a:moveTo>
                  <a:lnTo>
                    <a:pt x="119999"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2" name="Shape 172"/>
            <p:cNvSpPr/>
            <p:nvPr/>
          </p:nvSpPr>
          <p:spPr>
            <a:xfrm>
              <a:off x="2920661" y="3781642"/>
              <a:ext cx="2752" cy="24776"/>
            </a:xfrm>
            <a:custGeom>
              <a:avLst/>
              <a:gdLst/>
              <a:ahLst/>
              <a:cxnLst/>
              <a:rect l="0" t="0" r="0" b="0"/>
              <a:pathLst>
                <a:path w="120000" h="120000" extrusionOk="0">
                  <a:moveTo>
                    <a:pt x="120000" y="0"/>
                  </a:moveTo>
                  <a:lnTo>
                    <a:pt x="120000" y="28800"/>
                  </a:lnTo>
                  <a:lnTo>
                    <a:pt x="105000" y="62400"/>
                  </a:lnTo>
                  <a:lnTo>
                    <a:pt x="97500" y="76800"/>
                  </a:lnTo>
                  <a:lnTo>
                    <a:pt x="82500" y="96000"/>
                  </a:lnTo>
                  <a:lnTo>
                    <a:pt x="52500" y="110400"/>
                  </a:lnTo>
                  <a:lnTo>
                    <a:pt x="22500" y="120000"/>
                  </a:lnTo>
                  <a:lnTo>
                    <a:pt x="7500" y="115200"/>
                  </a:lnTo>
                  <a:lnTo>
                    <a:pt x="0" y="100800"/>
                  </a:lnTo>
                  <a:lnTo>
                    <a:pt x="7500" y="86400"/>
                  </a:lnTo>
                  <a:lnTo>
                    <a:pt x="15000" y="62400"/>
                  </a:lnTo>
                  <a:lnTo>
                    <a:pt x="30000" y="43200"/>
                  </a:lnTo>
                  <a:lnTo>
                    <a:pt x="52500" y="19200"/>
                  </a:lnTo>
                  <a:lnTo>
                    <a:pt x="82500" y="48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3" name="Shape 173"/>
            <p:cNvSpPr/>
            <p:nvPr/>
          </p:nvSpPr>
          <p:spPr>
            <a:xfrm>
              <a:off x="2969525" y="3733467"/>
              <a:ext cx="2064" cy="24776"/>
            </a:xfrm>
            <a:custGeom>
              <a:avLst/>
              <a:gdLst/>
              <a:ahLst/>
              <a:cxnLst/>
              <a:rect l="0" t="0" r="0" b="0"/>
              <a:pathLst>
                <a:path w="120000" h="120000" extrusionOk="0">
                  <a:moveTo>
                    <a:pt x="0" y="0"/>
                  </a:moveTo>
                  <a:lnTo>
                    <a:pt x="25714" y="6666"/>
                  </a:lnTo>
                  <a:lnTo>
                    <a:pt x="42857" y="13333"/>
                  </a:lnTo>
                  <a:lnTo>
                    <a:pt x="59999" y="26666"/>
                  </a:lnTo>
                  <a:lnTo>
                    <a:pt x="77142" y="46666"/>
                  </a:lnTo>
                  <a:lnTo>
                    <a:pt x="111428" y="86666"/>
                  </a:lnTo>
                  <a:lnTo>
                    <a:pt x="119999" y="12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4" name="Shape 174"/>
            <p:cNvSpPr/>
            <p:nvPr/>
          </p:nvSpPr>
          <p:spPr>
            <a:xfrm>
              <a:off x="3035592" y="4036278"/>
              <a:ext cx="11699" cy="25464"/>
            </a:xfrm>
            <a:custGeom>
              <a:avLst/>
              <a:gdLst/>
              <a:ahLst/>
              <a:cxnLst/>
              <a:rect l="0" t="0" r="0" b="0"/>
              <a:pathLst>
                <a:path w="120000" h="120000" extrusionOk="0">
                  <a:moveTo>
                    <a:pt x="0" y="0"/>
                  </a:moveTo>
                  <a:lnTo>
                    <a:pt x="1791" y="27567"/>
                  </a:lnTo>
                  <a:lnTo>
                    <a:pt x="5373" y="48648"/>
                  </a:lnTo>
                  <a:lnTo>
                    <a:pt x="12537" y="66486"/>
                  </a:lnTo>
                  <a:lnTo>
                    <a:pt x="21492" y="81081"/>
                  </a:lnTo>
                  <a:lnTo>
                    <a:pt x="30447" y="94054"/>
                  </a:lnTo>
                  <a:lnTo>
                    <a:pt x="41194" y="103783"/>
                  </a:lnTo>
                  <a:lnTo>
                    <a:pt x="50149" y="111891"/>
                  </a:lnTo>
                  <a:lnTo>
                    <a:pt x="59104" y="120000"/>
                  </a:lnTo>
                  <a:lnTo>
                    <a:pt x="78805" y="105405"/>
                  </a:lnTo>
                  <a:lnTo>
                    <a:pt x="98507" y="89189"/>
                  </a:lnTo>
                  <a:lnTo>
                    <a:pt x="105671" y="79459"/>
                  </a:lnTo>
                  <a:lnTo>
                    <a:pt x="112835" y="69729"/>
                  </a:lnTo>
                  <a:lnTo>
                    <a:pt x="118208" y="60000"/>
                  </a:lnTo>
                  <a:lnTo>
                    <a:pt x="120000" y="48648"/>
                  </a:lnTo>
                  <a:lnTo>
                    <a:pt x="120000" y="40540"/>
                  </a:lnTo>
                  <a:lnTo>
                    <a:pt x="120000" y="29189"/>
                  </a:lnTo>
                  <a:lnTo>
                    <a:pt x="120000" y="14594"/>
                  </a:lnTo>
                  <a:lnTo>
                    <a:pt x="120000" y="0"/>
                  </a:lnTo>
                  <a:lnTo>
                    <a:pt x="85970" y="0"/>
                  </a:lnTo>
                  <a:lnTo>
                    <a:pt x="59104" y="0"/>
                  </a:lnTo>
                  <a:lnTo>
                    <a:pt x="30447"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5" name="Shape 175"/>
            <p:cNvSpPr/>
            <p:nvPr/>
          </p:nvSpPr>
          <p:spPr>
            <a:xfrm>
              <a:off x="3063122" y="4042473"/>
              <a:ext cx="5505" cy="24776"/>
            </a:xfrm>
            <a:custGeom>
              <a:avLst/>
              <a:gdLst/>
              <a:ahLst/>
              <a:cxnLst/>
              <a:rect l="0" t="0" r="0" b="0"/>
              <a:pathLst>
                <a:path w="120000" h="120000" extrusionOk="0">
                  <a:moveTo>
                    <a:pt x="0" y="0"/>
                  </a:moveTo>
                  <a:lnTo>
                    <a:pt x="7058" y="9473"/>
                  </a:lnTo>
                  <a:lnTo>
                    <a:pt x="14117" y="22105"/>
                  </a:lnTo>
                  <a:lnTo>
                    <a:pt x="17647" y="34736"/>
                  </a:lnTo>
                  <a:lnTo>
                    <a:pt x="21176" y="50526"/>
                  </a:lnTo>
                  <a:lnTo>
                    <a:pt x="35294" y="88421"/>
                  </a:lnTo>
                  <a:lnTo>
                    <a:pt x="45882" y="120000"/>
                  </a:lnTo>
                  <a:lnTo>
                    <a:pt x="56470" y="116842"/>
                  </a:lnTo>
                  <a:lnTo>
                    <a:pt x="70588" y="113684"/>
                  </a:lnTo>
                  <a:lnTo>
                    <a:pt x="81176" y="107368"/>
                  </a:lnTo>
                  <a:lnTo>
                    <a:pt x="91764" y="97894"/>
                  </a:lnTo>
                  <a:lnTo>
                    <a:pt x="98823" y="88421"/>
                  </a:lnTo>
                  <a:lnTo>
                    <a:pt x="112941" y="75789"/>
                  </a:lnTo>
                  <a:lnTo>
                    <a:pt x="116470" y="66315"/>
                  </a:lnTo>
                  <a:lnTo>
                    <a:pt x="120000" y="60000"/>
                  </a:lnTo>
                  <a:lnTo>
                    <a:pt x="109411" y="56842"/>
                  </a:lnTo>
                  <a:lnTo>
                    <a:pt x="98823" y="53684"/>
                  </a:lnTo>
                  <a:lnTo>
                    <a:pt x="91764" y="44210"/>
                  </a:lnTo>
                  <a:lnTo>
                    <a:pt x="84705" y="37894"/>
                  </a:lnTo>
                  <a:lnTo>
                    <a:pt x="67058" y="18947"/>
                  </a:lnTo>
                  <a:lnTo>
                    <a:pt x="45882" y="0"/>
                  </a:lnTo>
                  <a:lnTo>
                    <a:pt x="21176"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6" name="Shape 176"/>
            <p:cNvSpPr/>
            <p:nvPr/>
          </p:nvSpPr>
          <p:spPr>
            <a:xfrm>
              <a:off x="3001183" y="3945435"/>
              <a:ext cx="11011" cy="24086"/>
            </a:xfrm>
            <a:custGeom>
              <a:avLst/>
              <a:gdLst/>
              <a:ahLst/>
              <a:cxnLst/>
              <a:rect l="0" t="0" r="0" b="0"/>
              <a:pathLst>
                <a:path w="120000" h="120000" extrusionOk="0">
                  <a:moveTo>
                    <a:pt x="120000" y="120000"/>
                  </a:moveTo>
                  <a:lnTo>
                    <a:pt x="120000" y="20869"/>
                  </a:lnTo>
                  <a:lnTo>
                    <a:pt x="110943" y="10434"/>
                  </a:lnTo>
                  <a:lnTo>
                    <a:pt x="101886" y="5217"/>
                  </a:lnTo>
                  <a:lnTo>
                    <a:pt x="95094" y="0"/>
                  </a:lnTo>
                  <a:lnTo>
                    <a:pt x="86037" y="0"/>
                  </a:lnTo>
                  <a:lnTo>
                    <a:pt x="70188" y="5217"/>
                  </a:lnTo>
                  <a:lnTo>
                    <a:pt x="54339" y="20869"/>
                  </a:lnTo>
                  <a:lnTo>
                    <a:pt x="24905" y="67826"/>
                  </a:lnTo>
                  <a:lnTo>
                    <a:pt x="0" y="12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7" name="Shape 177"/>
            <p:cNvSpPr/>
            <p:nvPr/>
          </p:nvSpPr>
          <p:spPr>
            <a:xfrm>
              <a:off x="2976407" y="3934423"/>
              <a:ext cx="4817" cy="24776"/>
            </a:xfrm>
            <a:custGeom>
              <a:avLst/>
              <a:gdLst/>
              <a:ahLst/>
              <a:cxnLst/>
              <a:rect l="0" t="0" r="0" b="0"/>
              <a:pathLst>
                <a:path w="120000" h="120000" extrusionOk="0">
                  <a:moveTo>
                    <a:pt x="0" y="0"/>
                  </a:moveTo>
                  <a:lnTo>
                    <a:pt x="18461" y="40000"/>
                  </a:lnTo>
                  <a:lnTo>
                    <a:pt x="50769" y="80000"/>
                  </a:lnTo>
                  <a:lnTo>
                    <a:pt x="64615" y="90000"/>
                  </a:lnTo>
                  <a:lnTo>
                    <a:pt x="83076" y="110000"/>
                  </a:lnTo>
                  <a:lnTo>
                    <a:pt x="101538" y="110000"/>
                  </a:lnTo>
                  <a:lnTo>
                    <a:pt x="120000" y="120000"/>
                  </a:lnTo>
                  <a:lnTo>
                    <a:pt x="96923" y="70000"/>
                  </a:lnTo>
                  <a:lnTo>
                    <a:pt x="60000" y="30000"/>
                  </a:lnTo>
                  <a:lnTo>
                    <a:pt x="23076" y="1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8" name="Shape 178"/>
            <p:cNvSpPr/>
            <p:nvPr/>
          </p:nvSpPr>
          <p:spPr>
            <a:xfrm>
              <a:off x="3063122" y="4078260"/>
              <a:ext cx="13764" cy="24776"/>
            </a:xfrm>
            <a:custGeom>
              <a:avLst/>
              <a:gdLst/>
              <a:ahLst/>
              <a:cxnLst/>
              <a:rect l="0" t="0" r="0" b="0"/>
              <a:pathLst>
                <a:path w="120000" h="120000" extrusionOk="0">
                  <a:moveTo>
                    <a:pt x="0" y="0"/>
                  </a:moveTo>
                  <a:lnTo>
                    <a:pt x="32876" y="0"/>
                  </a:lnTo>
                  <a:lnTo>
                    <a:pt x="60821" y="0"/>
                  </a:lnTo>
                  <a:lnTo>
                    <a:pt x="90410" y="0"/>
                  </a:lnTo>
                  <a:lnTo>
                    <a:pt x="11999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79" name="Shape 179"/>
            <p:cNvSpPr/>
            <p:nvPr/>
          </p:nvSpPr>
          <p:spPr>
            <a:xfrm>
              <a:off x="3043851" y="4073442"/>
              <a:ext cx="9634" cy="24776"/>
            </a:xfrm>
            <a:custGeom>
              <a:avLst/>
              <a:gdLst/>
              <a:ahLst/>
              <a:cxnLst/>
              <a:rect l="0" t="0" r="0" b="0"/>
              <a:pathLst>
                <a:path w="120000" h="120000" extrusionOk="0">
                  <a:moveTo>
                    <a:pt x="0" y="0"/>
                  </a:moveTo>
                  <a:lnTo>
                    <a:pt x="31698" y="0"/>
                  </a:lnTo>
                  <a:lnTo>
                    <a:pt x="61132" y="120000"/>
                  </a:lnTo>
                  <a:lnTo>
                    <a:pt x="72452" y="120000"/>
                  </a:lnTo>
                  <a:lnTo>
                    <a:pt x="88301" y="120000"/>
                  </a:lnTo>
                  <a:lnTo>
                    <a:pt x="101886" y="400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180" name="Shape 180"/>
            <p:cNvCxnSpPr/>
            <p:nvPr/>
          </p:nvCxnSpPr>
          <p:spPr>
            <a:xfrm>
              <a:off x="3058303" y="4067248"/>
              <a:ext cx="8946" cy="2752"/>
            </a:xfrm>
            <a:prstGeom prst="straightConnector1">
              <a:avLst/>
            </a:prstGeom>
            <a:grpFill/>
            <a:ln w="9525" cap="flat" cmpd="sng">
              <a:solidFill>
                <a:srgbClr val="FFFFFF"/>
              </a:solidFill>
              <a:prstDash val="solid"/>
              <a:round/>
              <a:headEnd type="none" w="med" len="med"/>
              <a:tailEnd type="none" w="med" len="med"/>
            </a:ln>
          </p:spPr>
        </p:cxnSp>
        <p:sp>
          <p:nvSpPr>
            <p:cNvPr id="181" name="Shape 181"/>
            <p:cNvSpPr/>
            <p:nvPr/>
          </p:nvSpPr>
          <p:spPr>
            <a:xfrm>
              <a:off x="3067250" y="4070001"/>
              <a:ext cx="688" cy="24776"/>
            </a:xfrm>
            <a:custGeom>
              <a:avLst/>
              <a:gdLst/>
              <a:ahLst/>
              <a:cxnLst/>
              <a:rect l="0" t="0" r="0" b="0"/>
              <a:pathLst>
                <a:path w="120000" h="120000" extrusionOk="0">
                  <a:moveTo>
                    <a:pt x="0" y="0"/>
                  </a:moveTo>
                  <a:lnTo>
                    <a:pt x="0" y="55384"/>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82" name="Shape 182"/>
            <p:cNvSpPr/>
            <p:nvPr/>
          </p:nvSpPr>
          <p:spPr>
            <a:xfrm>
              <a:off x="3047291" y="4067248"/>
              <a:ext cx="6194" cy="25464"/>
            </a:xfrm>
            <a:custGeom>
              <a:avLst/>
              <a:gdLst/>
              <a:ahLst/>
              <a:cxnLst/>
              <a:rect l="0" t="0" r="0" b="0"/>
              <a:pathLst>
                <a:path w="120000" h="120000" extrusionOk="0">
                  <a:moveTo>
                    <a:pt x="0" y="0"/>
                  </a:moveTo>
                  <a:lnTo>
                    <a:pt x="69230" y="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83" name="Shape 183"/>
            <p:cNvSpPr/>
            <p:nvPr/>
          </p:nvSpPr>
          <p:spPr>
            <a:xfrm>
              <a:off x="3044540" y="4058989"/>
              <a:ext cx="2752" cy="26151"/>
            </a:xfrm>
            <a:custGeom>
              <a:avLst/>
              <a:gdLst/>
              <a:ahLst/>
              <a:cxnLst/>
              <a:rect l="0" t="0" r="0" b="0"/>
              <a:pathLst>
                <a:path w="120000" h="120000" extrusionOk="0">
                  <a:moveTo>
                    <a:pt x="120000" y="0"/>
                  </a:moveTo>
                  <a:lnTo>
                    <a:pt x="0" y="62400"/>
                  </a:lnTo>
                  <a:lnTo>
                    <a:pt x="24000" y="86400"/>
                  </a:lnTo>
                  <a:lnTo>
                    <a:pt x="60000" y="100800"/>
                  </a:lnTo>
                  <a:lnTo>
                    <a:pt x="84000" y="115200"/>
                  </a:lnTo>
                  <a:lnTo>
                    <a:pt x="120000" y="1200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84" name="Shape 184"/>
            <p:cNvSpPr/>
            <p:nvPr/>
          </p:nvSpPr>
          <p:spPr>
            <a:xfrm>
              <a:off x="3079639" y="3940617"/>
              <a:ext cx="688" cy="24776"/>
            </a:xfrm>
            <a:custGeom>
              <a:avLst/>
              <a:gdLst/>
              <a:ahLst/>
              <a:cxnLst/>
              <a:rect l="0" t="0" r="0" b="0"/>
              <a:pathLst>
                <a:path w="120000" h="120000" extrusionOk="0">
                  <a:moveTo>
                    <a:pt x="0" y="120000"/>
                  </a:moveTo>
                  <a:lnTo>
                    <a:pt x="0" y="0"/>
                  </a:lnTo>
                  <a:lnTo>
                    <a:pt x="120000" y="60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185" name="Shape 185"/>
            <p:cNvGrpSpPr/>
            <p:nvPr/>
          </p:nvGrpSpPr>
          <p:grpSpPr>
            <a:xfrm>
              <a:off x="3025269" y="3798158"/>
              <a:ext cx="70886" cy="49551"/>
              <a:chOff x="8185150" y="3471862"/>
              <a:chExt cx="163513" cy="114300"/>
            </a:xfrm>
            <a:grpFill/>
          </p:grpSpPr>
          <p:sp>
            <p:nvSpPr>
              <p:cNvPr id="186" name="Shape 186"/>
              <p:cNvSpPr/>
              <p:nvPr/>
            </p:nvSpPr>
            <p:spPr>
              <a:xfrm>
                <a:off x="8250822" y="3513719"/>
                <a:ext cx="8042" cy="14488"/>
              </a:xfrm>
              <a:custGeom>
                <a:avLst/>
                <a:gdLst/>
                <a:ahLst/>
                <a:cxnLst/>
                <a:rect l="0" t="0" r="0" b="0"/>
                <a:pathLst>
                  <a:path w="120000" h="120000" extrusionOk="0">
                    <a:moveTo>
                      <a:pt x="120000" y="120000"/>
                    </a:moveTo>
                    <a:lnTo>
                      <a:pt x="113684" y="96000"/>
                    </a:lnTo>
                    <a:lnTo>
                      <a:pt x="107368" y="57600"/>
                    </a:lnTo>
                    <a:lnTo>
                      <a:pt x="101052" y="43200"/>
                    </a:lnTo>
                    <a:lnTo>
                      <a:pt x="107368" y="28800"/>
                    </a:lnTo>
                    <a:lnTo>
                      <a:pt x="107368" y="14400"/>
                    </a:lnTo>
                    <a:lnTo>
                      <a:pt x="120000" y="0"/>
                    </a:lnTo>
                    <a:lnTo>
                      <a:pt x="0" y="0"/>
                    </a:lnTo>
                    <a:lnTo>
                      <a:pt x="6315" y="33600"/>
                    </a:lnTo>
                    <a:lnTo>
                      <a:pt x="31578" y="72000"/>
                    </a:lnTo>
                    <a:lnTo>
                      <a:pt x="44210" y="91200"/>
                    </a:lnTo>
                    <a:lnTo>
                      <a:pt x="69473" y="110400"/>
                    </a:lnTo>
                    <a:lnTo>
                      <a:pt x="94736" y="12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87" name="Shape 187"/>
              <p:cNvSpPr/>
              <p:nvPr/>
            </p:nvSpPr>
            <p:spPr>
              <a:xfrm>
                <a:off x="8185150" y="3534648"/>
                <a:ext cx="9381" cy="9658"/>
              </a:xfrm>
              <a:custGeom>
                <a:avLst/>
                <a:gdLst/>
                <a:ahLst/>
                <a:cxnLst/>
                <a:rect l="0" t="0" r="0" b="0"/>
                <a:pathLst>
                  <a:path w="120000" h="120000" extrusionOk="0">
                    <a:moveTo>
                      <a:pt x="120000" y="120000"/>
                    </a:moveTo>
                    <a:lnTo>
                      <a:pt x="32307" y="120000"/>
                    </a:lnTo>
                    <a:lnTo>
                      <a:pt x="13846" y="60000"/>
                    </a:lnTo>
                    <a:lnTo>
                      <a:pt x="0" y="0"/>
                    </a:lnTo>
                    <a:lnTo>
                      <a:pt x="27692" y="13333"/>
                    </a:lnTo>
                    <a:lnTo>
                      <a:pt x="60000" y="40000"/>
                    </a:lnTo>
                    <a:lnTo>
                      <a:pt x="92307" y="8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88" name="Shape 188"/>
              <p:cNvSpPr/>
              <p:nvPr/>
            </p:nvSpPr>
            <p:spPr>
              <a:xfrm>
                <a:off x="8202574" y="3471862"/>
                <a:ext cx="6700" cy="9658"/>
              </a:xfrm>
              <a:custGeom>
                <a:avLst/>
                <a:gdLst/>
                <a:ahLst/>
                <a:cxnLst/>
                <a:rect l="0" t="0" r="0" b="0"/>
                <a:pathLst>
                  <a:path w="120000" h="120000" extrusionOk="0">
                    <a:moveTo>
                      <a:pt x="0" y="120000"/>
                    </a:moveTo>
                    <a:lnTo>
                      <a:pt x="120000"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89" name="Shape 189"/>
              <p:cNvSpPr/>
              <p:nvPr/>
            </p:nvSpPr>
            <p:spPr>
              <a:xfrm>
                <a:off x="8248142" y="3475082"/>
                <a:ext cx="10721" cy="12878"/>
              </a:xfrm>
              <a:custGeom>
                <a:avLst/>
                <a:gdLst/>
                <a:ahLst/>
                <a:cxnLst/>
                <a:rect l="0" t="0" r="0" b="0"/>
                <a:pathLst>
                  <a:path w="120000" h="120000" extrusionOk="0">
                    <a:moveTo>
                      <a:pt x="0" y="120000"/>
                    </a:moveTo>
                    <a:lnTo>
                      <a:pt x="13846" y="115000"/>
                    </a:lnTo>
                    <a:lnTo>
                      <a:pt x="32307" y="110000"/>
                    </a:lnTo>
                    <a:lnTo>
                      <a:pt x="50769" y="95000"/>
                    </a:lnTo>
                    <a:lnTo>
                      <a:pt x="73846" y="80000"/>
                    </a:lnTo>
                    <a:lnTo>
                      <a:pt x="92307" y="65000"/>
                    </a:lnTo>
                    <a:lnTo>
                      <a:pt x="106153" y="45000"/>
                    </a:lnTo>
                    <a:lnTo>
                      <a:pt x="115384" y="20000"/>
                    </a:lnTo>
                    <a:lnTo>
                      <a:pt x="120000"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90" name="Shape 190"/>
              <p:cNvSpPr/>
              <p:nvPr/>
            </p:nvSpPr>
            <p:spPr>
              <a:xfrm>
                <a:off x="8333920" y="3510500"/>
                <a:ext cx="14742" cy="3219"/>
              </a:xfrm>
              <a:custGeom>
                <a:avLst/>
                <a:gdLst/>
                <a:ahLst/>
                <a:cxnLst/>
                <a:rect l="0" t="0" r="0" b="0"/>
                <a:pathLst>
                  <a:path w="120000" h="120000" extrusionOk="0">
                    <a:moveTo>
                      <a:pt x="0" y="120000"/>
                    </a:moveTo>
                    <a:lnTo>
                      <a:pt x="35294" y="120000"/>
                    </a:lnTo>
                    <a:lnTo>
                      <a:pt x="60000" y="100000"/>
                    </a:lnTo>
                    <a:lnTo>
                      <a:pt x="88235" y="800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191" name="Shape 191"/>
              <p:cNvCxnSpPr/>
              <p:nvPr/>
            </p:nvCxnSpPr>
            <p:spPr>
              <a:xfrm flipH="1">
                <a:off x="8340621" y="3510500"/>
                <a:ext cx="8042" cy="1609"/>
              </a:xfrm>
              <a:prstGeom prst="straightConnector1">
                <a:avLst/>
              </a:prstGeom>
              <a:grpFill/>
              <a:ln w="9525" cap="flat" cmpd="sng">
                <a:solidFill>
                  <a:srgbClr val="FFFFFF"/>
                </a:solidFill>
                <a:prstDash val="solid"/>
                <a:round/>
                <a:headEnd type="none" w="med" len="med"/>
                <a:tailEnd type="none" w="med" len="med"/>
              </a:ln>
            </p:spPr>
          </p:cxnSp>
          <p:sp>
            <p:nvSpPr>
              <p:cNvPr id="192" name="Shape 192"/>
              <p:cNvSpPr/>
              <p:nvPr/>
            </p:nvSpPr>
            <p:spPr>
              <a:xfrm>
                <a:off x="8299072" y="3574894"/>
                <a:ext cx="1340" cy="11269"/>
              </a:xfrm>
              <a:custGeom>
                <a:avLst/>
                <a:gdLst/>
                <a:ahLst/>
                <a:cxnLst/>
                <a:rect l="0" t="0" r="0" b="0"/>
                <a:pathLst>
                  <a:path w="120000" h="120000" extrusionOk="0">
                    <a:moveTo>
                      <a:pt x="0" y="120000"/>
                    </a:moveTo>
                    <a:lnTo>
                      <a:pt x="0" y="56842"/>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193" name="Shape 193"/>
              <p:cNvCxnSpPr/>
              <p:nvPr/>
            </p:nvCxnSpPr>
            <p:spPr>
              <a:xfrm>
                <a:off x="8299072" y="3574894"/>
                <a:ext cx="8042" cy="1609"/>
              </a:xfrm>
              <a:prstGeom prst="straightConnector1">
                <a:avLst/>
              </a:prstGeom>
              <a:grpFill/>
              <a:ln w="9525" cap="flat" cmpd="sng">
                <a:solidFill>
                  <a:srgbClr val="FFFFFF"/>
                </a:solidFill>
                <a:prstDash val="solid"/>
                <a:round/>
                <a:headEnd type="none" w="med" len="med"/>
                <a:tailEnd type="none" w="med" len="med"/>
              </a:ln>
            </p:spPr>
          </p:cxnSp>
          <p:sp>
            <p:nvSpPr>
              <p:cNvPr id="194" name="Shape 194"/>
              <p:cNvSpPr/>
              <p:nvPr/>
            </p:nvSpPr>
            <p:spPr>
              <a:xfrm>
                <a:off x="8301753" y="3574894"/>
                <a:ext cx="5360" cy="3219"/>
              </a:xfrm>
              <a:custGeom>
                <a:avLst/>
                <a:gdLst/>
                <a:ahLst/>
                <a:cxnLst/>
                <a:rect l="0" t="0" r="0" b="0"/>
                <a:pathLst>
                  <a:path w="120000" h="120000" extrusionOk="0">
                    <a:moveTo>
                      <a:pt x="119999" y="0"/>
                    </a:moveTo>
                    <a:lnTo>
                      <a:pt x="59999" y="60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195" name="Shape 195"/>
            <p:cNvSpPr/>
            <p:nvPr/>
          </p:nvSpPr>
          <p:spPr>
            <a:xfrm>
              <a:off x="2411386" y="3738285"/>
              <a:ext cx="2752" cy="24776"/>
            </a:xfrm>
            <a:custGeom>
              <a:avLst/>
              <a:gdLst/>
              <a:ahLst/>
              <a:cxnLst/>
              <a:rect l="0" t="0" r="0" b="0"/>
              <a:pathLst>
                <a:path w="120000" h="120000" extrusionOk="0">
                  <a:moveTo>
                    <a:pt x="60000" y="120000"/>
                  </a:moveTo>
                  <a:lnTo>
                    <a:pt x="41538" y="111351"/>
                  </a:lnTo>
                  <a:lnTo>
                    <a:pt x="18461" y="102702"/>
                  </a:lnTo>
                  <a:lnTo>
                    <a:pt x="9230" y="98378"/>
                  </a:lnTo>
                  <a:lnTo>
                    <a:pt x="4615" y="94054"/>
                  </a:lnTo>
                  <a:lnTo>
                    <a:pt x="0" y="86486"/>
                  </a:lnTo>
                  <a:lnTo>
                    <a:pt x="0" y="80000"/>
                  </a:lnTo>
                  <a:lnTo>
                    <a:pt x="0" y="65945"/>
                  </a:lnTo>
                  <a:lnTo>
                    <a:pt x="4615" y="55135"/>
                  </a:lnTo>
                  <a:lnTo>
                    <a:pt x="13846" y="44324"/>
                  </a:lnTo>
                  <a:lnTo>
                    <a:pt x="23076" y="35675"/>
                  </a:lnTo>
                  <a:lnTo>
                    <a:pt x="41538" y="25945"/>
                  </a:lnTo>
                  <a:lnTo>
                    <a:pt x="64615" y="18378"/>
                  </a:lnTo>
                  <a:lnTo>
                    <a:pt x="92307" y="9729"/>
                  </a:lnTo>
                  <a:lnTo>
                    <a:pt x="120000" y="0"/>
                  </a:lnTo>
                  <a:lnTo>
                    <a:pt x="120000" y="6486"/>
                  </a:lnTo>
                  <a:lnTo>
                    <a:pt x="120000" y="14054"/>
                  </a:lnTo>
                  <a:lnTo>
                    <a:pt x="120000" y="23783"/>
                  </a:lnTo>
                  <a:lnTo>
                    <a:pt x="120000" y="34594"/>
                  </a:lnTo>
                  <a:lnTo>
                    <a:pt x="115384" y="47567"/>
                  </a:lnTo>
                  <a:lnTo>
                    <a:pt x="101538" y="60540"/>
                  </a:lnTo>
                  <a:lnTo>
                    <a:pt x="83076" y="72432"/>
                  </a:lnTo>
                  <a:lnTo>
                    <a:pt x="60000" y="86486"/>
                  </a:lnTo>
                  <a:lnTo>
                    <a:pt x="6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96" name="Shape 196"/>
            <p:cNvSpPr/>
            <p:nvPr/>
          </p:nvSpPr>
          <p:spPr>
            <a:xfrm>
              <a:off x="1067316" y="4665989"/>
              <a:ext cx="23399" cy="25464"/>
            </a:xfrm>
            <a:custGeom>
              <a:avLst/>
              <a:gdLst/>
              <a:ahLst/>
              <a:cxnLst/>
              <a:rect l="0" t="0" r="0" b="0"/>
              <a:pathLst>
                <a:path w="120000" h="120000" extrusionOk="0">
                  <a:moveTo>
                    <a:pt x="0" y="36774"/>
                  </a:moveTo>
                  <a:lnTo>
                    <a:pt x="10476" y="38709"/>
                  </a:lnTo>
                  <a:lnTo>
                    <a:pt x="20000" y="40645"/>
                  </a:lnTo>
                  <a:lnTo>
                    <a:pt x="27619" y="44516"/>
                  </a:lnTo>
                  <a:lnTo>
                    <a:pt x="34285" y="50322"/>
                  </a:lnTo>
                  <a:lnTo>
                    <a:pt x="47619" y="63870"/>
                  </a:lnTo>
                  <a:lnTo>
                    <a:pt x="58095" y="77419"/>
                  </a:lnTo>
                  <a:lnTo>
                    <a:pt x="66666" y="92903"/>
                  </a:lnTo>
                  <a:lnTo>
                    <a:pt x="75238" y="106451"/>
                  </a:lnTo>
                  <a:lnTo>
                    <a:pt x="80000" y="112258"/>
                  </a:lnTo>
                  <a:lnTo>
                    <a:pt x="84761" y="116129"/>
                  </a:lnTo>
                  <a:lnTo>
                    <a:pt x="90476" y="118064"/>
                  </a:lnTo>
                  <a:lnTo>
                    <a:pt x="95238" y="120000"/>
                  </a:lnTo>
                  <a:lnTo>
                    <a:pt x="100000" y="118064"/>
                  </a:lnTo>
                  <a:lnTo>
                    <a:pt x="103809" y="116129"/>
                  </a:lnTo>
                  <a:lnTo>
                    <a:pt x="107619" y="112258"/>
                  </a:lnTo>
                  <a:lnTo>
                    <a:pt x="111428" y="108387"/>
                  </a:lnTo>
                  <a:lnTo>
                    <a:pt x="116190" y="98709"/>
                  </a:lnTo>
                  <a:lnTo>
                    <a:pt x="120000" y="94838"/>
                  </a:lnTo>
                  <a:lnTo>
                    <a:pt x="104761" y="63870"/>
                  </a:lnTo>
                  <a:lnTo>
                    <a:pt x="91428" y="40645"/>
                  </a:lnTo>
                  <a:lnTo>
                    <a:pt x="84761" y="29032"/>
                  </a:lnTo>
                  <a:lnTo>
                    <a:pt x="77142" y="17419"/>
                  </a:lnTo>
                  <a:lnTo>
                    <a:pt x="68571" y="9677"/>
                  </a:lnTo>
                  <a:lnTo>
                    <a:pt x="58095" y="0"/>
                  </a:lnTo>
                  <a:lnTo>
                    <a:pt x="0" y="0"/>
                  </a:lnTo>
                  <a:lnTo>
                    <a:pt x="0" y="17419"/>
                  </a:lnTo>
                  <a:lnTo>
                    <a:pt x="0" y="3677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97" name="Shape 197"/>
            <p:cNvSpPr/>
            <p:nvPr/>
          </p:nvSpPr>
          <p:spPr>
            <a:xfrm>
              <a:off x="2065218" y="4595792"/>
              <a:ext cx="13075" cy="24087"/>
            </a:xfrm>
            <a:custGeom>
              <a:avLst/>
              <a:gdLst/>
              <a:ahLst/>
              <a:cxnLst/>
              <a:rect l="0" t="0" r="0" b="0"/>
              <a:pathLst>
                <a:path w="120000" h="120000" extrusionOk="0">
                  <a:moveTo>
                    <a:pt x="0" y="0"/>
                  </a:moveTo>
                  <a:lnTo>
                    <a:pt x="23636" y="2727"/>
                  </a:lnTo>
                  <a:lnTo>
                    <a:pt x="41818" y="5454"/>
                  </a:lnTo>
                  <a:lnTo>
                    <a:pt x="58181" y="10909"/>
                  </a:lnTo>
                  <a:lnTo>
                    <a:pt x="69090" y="19090"/>
                  </a:lnTo>
                  <a:lnTo>
                    <a:pt x="80000" y="24545"/>
                  </a:lnTo>
                  <a:lnTo>
                    <a:pt x="90909" y="30000"/>
                  </a:lnTo>
                  <a:lnTo>
                    <a:pt x="103636" y="32727"/>
                  </a:lnTo>
                  <a:lnTo>
                    <a:pt x="120000" y="35454"/>
                  </a:lnTo>
                  <a:lnTo>
                    <a:pt x="118181" y="46363"/>
                  </a:lnTo>
                  <a:lnTo>
                    <a:pt x="112727" y="57272"/>
                  </a:lnTo>
                  <a:lnTo>
                    <a:pt x="109090" y="68181"/>
                  </a:lnTo>
                  <a:lnTo>
                    <a:pt x="103636" y="76363"/>
                  </a:lnTo>
                  <a:lnTo>
                    <a:pt x="89090" y="92727"/>
                  </a:lnTo>
                  <a:lnTo>
                    <a:pt x="72727" y="106363"/>
                  </a:lnTo>
                  <a:lnTo>
                    <a:pt x="56363" y="114545"/>
                  </a:lnTo>
                  <a:lnTo>
                    <a:pt x="38181" y="120000"/>
                  </a:lnTo>
                  <a:lnTo>
                    <a:pt x="18181" y="120000"/>
                  </a:lnTo>
                  <a:lnTo>
                    <a:pt x="0" y="117272"/>
                  </a:lnTo>
                  <a:lnTo>
                    <a:pt x="0" y="84545"/>
                  </a:lnTo>
                  <a:lnTo>
                    <a:pt x="0" y="60000"/>
                  </a:lnTo>
                  <a:lnTo>
                    <a:pt x="0" y="32727"/>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98" name="Shape 198"/>
            <p:cNvSpPr/>
            <p:nvPr/>
          </p:nvSpPr>
          <p:spPr>
            <a:xfrm>
              <a:off x="2999117" y="3195975"/>
              <a:ext cx="8946" cy="24776"/>
            </a:xfrm>
            <a:custGeom>
              <a:avLst/>
              <a:gdLst/>
              <a:ahLst/>
              <a:cxnLst/>
              <a:rect l="0" t="0" r="0" b="0"/>
              <a:pathLst>
                <a:path w="120000" h="120000" extrusionOk="0">
                  <a:moveTo>
                    <a:pt x="120000" y="0"/>
                  </a:moveTo>
                  <a:lnTo>
                    <a:pt x="104347" y="52500"/>
                  </a:lnTo>
                  <a:lnTo>
                    <a:pt x="91304" y="97500"/>
                  </a:lnTo>
                  <a:lnTo>
                    <a:pt x="80869" y="105000"/>
                  </a:lnTo>
                  <a:lnTo>
                    <a:pt x="75652" y="112500"/>
                  </a:lnTo>
                  <a:lnTo>
                    <a:pt x="67826" y="120000"/>
                  </a:lnTo>
                  <a:lnTo>
                    <a:pt x="60000" y="120000"/>
                  </a:lnTo>
                  <a:lnTo>
                    <a:pt x="41739" y="105000"/>
                  </a:lnTo>
                  <a:lnTo>
                    <a:pt x="28695" y="82500"/>
                  </a:lnTo>
                  <a:lnTo>
                    <a:pt x="13043" y="45000"/>
                  </a:lnTo>
                  <a:lnTo>
                    <a:pt x="0" y="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199" name="Shape 199"/>
            <p:cNvSpPr/>
            <p:nvPr/>
          </p:nvSpPr>
          <p:spPr>
            <a:xfrm>
              <a:off x="3075508" y="3210427"/>
              <a:ext cx="6882" cy="24776"/>
            </a:xfrm>
            <a:custGeom>
              <a:avLst/>
              <a:gdLst/>
              <a:ahLst/>
              <a:cxnLst/>
              <a:rect l="0" t="0" r="0" b="0"/>
              <a:pathLst>
                <a:path w="120000" h="120000" extrusionOk="0">
                  <a:moveTo>
                    <a:pt x="120000" y="115384"/>
                  </a:moveTo>
                  <a:lnTo>
                    <a:pt x="110769" y="120000"/>
                  </a:lnTo>
                  <a:lnTo>
                    <a:pt x="98461" y="120000"/>
                  </a:lnTo>
                  <a:lnTo>
                    <a:pt x="86153" y="120000"/>
                  </a:lnTo>
                  <a:lnTo>
                    <a:pt x="76923" y="115384"/>
                  </a:lnTo>
                  <a:lnTo>
                    <a:pt x="55384" y="101538"/>
                  </a:lnTo>
                  <a:lnTo>
                    <a:pt x="36923" y="83076"/>
                  </a:lnTo>
                  <a:lnTo>
                    <a:pt x="21538" y="60000"/>
                  </a:lnTo>
                  <a:lnTo>
                    <a:pt x="9230" y="32307"/>
                  </a:lnTo>
                  <a:lnTo>
                    <a:pt x="3076" y="13846"/>
                  </a:lnTo>
                  <a:lnTo>
                    <a:pt x="0" y="0"/>
                  </a:lnTo>
                  <a:lnTo>
                    <a:pt x="33846" y="27692"/>
                  </a:lnTo>
                  <a:lnTo>
                    <a:pt x="67692" y="60000"/>
                  </a:lnTo>
                  <a:lnTo>
                    <a:pt x="101538" y="92307"/>
                  </a:lnTo>
                  <a:lnTo>
                    <a:pt x="120000" y="11538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00" name="Shape 200"/>
            <p:cNvSpPr/>
            <p:nvPr/>
          </p:nvSpPr>
          <p:spPr>
            <a:xfrm>
              <a:off x="2836700" y="3310219"/>
              <a:ext cx="2065" cy="25464"/>
            </a:xfrm>
            <a:custGeom>
              <a:avLst/>
              <a:gdLst/>
              <a:ahLst/>
              <a:cxnLst/>
              <a:rect l="0" t="0" r="0" b="0"/>
              <a:pathLst>
                <a:path w="120000" h="120000" extrusionOk="0">
                  <a:moveTo>
                    <a:pt x="120000" y="0"/>
                  </a:moveTo>
                  <a:lnTo>
                    <a:pt x="120000" y="24000"/>
                  </a:lnTo>
                  <a:lnTo>
                    <a:pt x="109090" y="57600"/>
                  </a:lnTo>
                  <a:lnTo>
                    <a:pt x="98181" y="96000"/>
                  </a:lnTo>
                  <a:lnTo>
                    <a:pt x="43636" y="120000"/>
                  </a:lnTo>
                  <a:lnTo>
                    <a:pt x="21818" y="110400"/>
                  </a:lnTo>
                  <a:lnTo>
                    <a:pt x="10909" y="96000"/>
                  </a:lnTo>
                  <a:lnTo>
                    <a:pt x="0" y="72000"/>
                  </a:lnTo>
                  <a:lnTo>
                    <a:pt x="0" y="57600"/>
                  </a:lnTo>
                  <a:lnTo>
                    <a:pt x="10909" y="43200"/>
                  </a:lnTo>
                  <a:lnTo>
                    <a:pt x="32727" y="24000"/>
                  </a:lnTo>
                  <a:lnTo>
                    <a:pt x="65454" y="96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01" name="Shape 201"/>
            <p:cNvSpPr/>
            <p:nvPr/>
          </p:nvSpPr>
          <p:spPr>
            <a:xfrm>
              <a:off x="2756180" y="3553844"/>
              <a:ext cx="6194" cy="25464"/>
            </a:xfrm>
            <a:custGeom>
              <a:avLst/>
              <a:gdLst/>
              <a:ahLst/>
              <a:cxnLst/>
              <a:rect l="0" t="0" r="0" b="0"/>
              <a:pathLst>
                <a:path w="120000" h="120000" extrusionOk="0">
                  <a:moveTo>
                    <a:pt x="120000" y="0"/>
                  </a:moveTo>
                  <a:lnTo>
                    <a:pt x="96000" y="46451"/>
                  </a:lnTo>
                  <a:lnTo>
                    <a:pt x="60000" y="77419"/>
                  </a:lnTo>
                  <a:lnTo>
                    <a:pt x="30000" y="100645"/>
                  </a:lnTo>
                  <a:lnTo>
                    <a:pt x="0" y="120000"/>
                  </a:lnTo>
                  <a:lnTo>
                    <a:pt x="0" y="96774"/>
                  </a:lnTo>
                  <a:lnTo>
                    <a:pt x="6000" y="73548"/>
                  </a:lnTo>
                  <a:lnTo>
                    <a:pt x="12000" y="50322"/>
                  </a:lnTo>
                  <a:lnTo>
                    <a:pt x="30000" y="34838"/>
                  </a:lnTo>
                  <a:lnTo>
                    <a:pt x="48000" y="23225"/>
                  </a:lnTo>
                  <a:lnTo>
                    <a:pt x="66000" y="11612"/>
                  </a:lnTo>
                  <a:lnTo>
                    <a:pt x="96000" y="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02" name="Shape 202"/>
            <p:cNvSpPr/>
            <p:nvPr/>
          </p:nvSpPr>
          <p:spPr>
            <a:xfrm>
              <a:off x="2763750" y="3525628"/>
              <a:ext cx="6882" cy="24776"/>
            </a:xfrm>
            <a:custGeom>
              <a:avLst/>
              <a:gdLst/>
              <a:ahLst/>
              <a:cxnLst/>
              <a:rect l="0" t="0" r="0" b="0"/>
              <a:pathLst>
                <a:path w="120000" h="120000" extrusionOk="0">
                  <a:moveTo>
                    <a:pt x="60000" y="120000"/>
                  </a:moveTo>
                  <a:lnTo>
                    <a:pt x="0" y="38918"/>
                  </a:lnTo>
                  <a:lnTo>
                    <a:pt x="27692" y="22702"/>
                  </a:lnTo>
                  <a:lnTo>
                    <a:pt x="60000" y="12972"/>
                  </a:lnTo>
                  <a:lnTo>
                    <a:pt x="96923" y="3243"/>
                  </a:lnTo>
                  <a:lnTo>
                    <a:pt x="120000" y="0"/>
                  </a:lnTo>
                  <a:lnTo>
                    <a:pt x="120000" y="19459"/>
                  </a:lnTo>
                  <a:lnTo>
                    <a:pt x="115384" y="35675"/>
                  </a:lnTo>
                  <a:lnTo>
                    <a:pt x="110769" y="55135"/>
                  </a:lnTo>
                  <a:lnTo>
                    <a:pt x="106153" y="68108"/>
                  </a:lnTo>
                  <a:lnTo>
                    <a:pt x="83076" y="94054"/>
                  </a:lnTo>
                  <a:lnTo>
                    <a:pt x="6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03" name="Shape 203"/>
            <p:cNvSpPr/>
            <p:nvPr/>
          </p:nvSpPr>
          <p:spPr>
            <a:xfrm>
              <a:off x="2715575" y="3460248"/>
              <a:ext cx="688" cy="26151"/>
            </a:xfrm>
            <a:custGeom>
              <a:avLst/>
              <a:gdLst/>
              <a:ahLst/>
              <a:cxnLst/>
              <a:rect l="0" t="0" r="0" b="0"/>
              <a:pathLst>
                <a:path w="120000" h="120000" extrusionOk="0">
                  <a:moveTo>
                    <a:pt x="0" y="120000"/>
                  </a:moveTo>
                  <a:lnTo>
                    <a:pt x="0" y="0"/>
                  </a:lnTo>
                  <a:lnTo>
                    <a:pt x="119999" y="80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04" name="Shape 204"/>
            <p:cNvSpPr/>
            <p:nvPr/>
          </p:nvSpPr>
          <p:spPr>
            <a:xfrm>
              <a:off x="1350858" y="3081733"/>
              <a:ext cx="4128" cy="24776"/>
            </a:xfrm>
            <a:custGeom>
              <a:avLst/>
              <a:gdLst/>
              <a:ahLst/>
              <a:cxnLst/>
              <a:rect l="0" t="0" r="0" b="0"/>
              <a:pathLst>
                <a:path w="120000" h="120000" extrusionOk="0">
                  <a:moveTo>
                    <a:pt x="0" y="46451"/>
                  </a:moveTo>
                  <a:lnTo>
                    <a:pt x="69090" y="0"/>
                  </a:lnTo>
                  <a:lnTo>
                    <a:pt x="87272" y="19354"/>
                  </a:lnTo>
                  <a:lnTo>
                    <a:pt x="101818" y="46451"/>
                  </a:lnTo>
                  <a:lnTo>
                    <a:pt x="116363" y="85161"/>
                  </a:lnTo>
                  <a:lnTo>
                    <a:pt x="120000" y="120000"/>
                  </a:lnTo>
                  <a:lnTo>
                    <a:pt x="98181" y="116129"/>
                  </a:lnTo>
                  <a:lnTo>
                    <a:pt x="80000" y="108387"/>
                  </a:lnTo>
                  <a:lnTo>
                    <a:pt x="58181" y="96774"/>
                  </a:lnTo>
                  <a:lnTo>
                    <a:pt x="40000" y="85161"/>
                  </a:lnTo>
                  <a:lnTo>
                    <a:pt x="10909" y="58064"/>
                  </a:lnTo>
                  <a:lnTo>
                    <a:pt x="0" y="4645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05" name="Shape 205"/>
            <p:cNvSpPr/>
            <p:nvPr/>
          </p:nvSpPr>
          <p:spPr>
            <a:xfrm>
              <a:off x="1344663" y="2981255"/>
              <a:ext cx="1376" cy="24776"/>
            </a:xfrm>
            <a:custGeom>
              <a:avLst/>
              <a:gdLst/>
              <a:ahLst/>
              <a:cxnLst/>
              <a:rect l="0" t="0" r="0" b="0"/>
              <a:pathLst>
                <a:path w="120000" h="120000" extrusionOk="0">
                  <a:moveTo>
                    <a:pt x="119999" y="0"/>
                  </a:moveTo>
                  <a:lnTo>
                    <a:pt x="0" y="120000"/>
                  </a:lnTo>
                  <a:lnTo>
                    <a:pt x="11999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206" name="Shape 206"/>
            <p:cNvGrpSpPr/>
            <p:nvPr/>
          </p:nvGrpSpPr>
          <p:grpSpPr>
            <a:xfrm>
              <a:off x="2192536" y="3773383"/>
              <a:ext cx="19958" cy="162417"/>
              <a:chOff x="6264275" y="3414712"/>
              <a:chExt cx="46038" cy="374650"/>
            </a:xfrm>
            <a:grpFill/>
          </p:grpSpPr>
          <p:sp>
            <p:nvSpPr>
              <p:cNvPr id="207" name="Shape 207"/>
              <p:cNvSpPr/>
              <p:nvPr/>
            </p:nvSpPr>
            <p:spPr>
              <a:xfrm>
                <a:off x="6296246" y="3779757"/>
                <a:ext cx="7673" cy="9605"/>
              </a:xfrm>
              <a:custGeom>
                <a:avLst/>
                <a:gdLst/>
                <a:ahLst/>
                <a:cxnLst/>
                <a:rect l="0" t="0" r="0" b="0"/>
                <a:pathLst>
                  <a:path w="120000" h="120000" extrusionOk="0">
                    <a:moveTo>
                      <a:pt x="0" y="0"/>
                    </a:moveTo>
                    <a:lnTo>
                      <a:pt x="0" y="120000"/>
                    </a:lnTo>
                    <a:lnTo>
                      <a:pt x="120000" y="84000"/>
                    </a:lnTo>
                    <a:lnTo>
                      <a:pt x="88421" y="48000"/>
                    </a:lnTo>
                    <a:lnTo>
                      <a:pt x="63157" y="24000"/>
                    </a:lnTo>
                    <a:lnTo>
                      <a:pt x="25263" y="6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08" name="Shape 208"/>
              <p:cNvSpPr/>
              <p:nvPr/>
            </p:nvSpPr>
            <p:spPr>
              <a:xfrm>
                <a:off x="6296246" y="3757342"/>
                <a:ext cx="7673" cy="6404"/>
              </a:xfrm>
              <a:custGeom>
                <a:avLst/>
                <a:gdLst/>
                <a:ahLst/>
                <a:cxnLst/>
                <a:rect l="0" t="0" r="0" b="0"/>
                <a:pathLst>
                  <a:path w="120000" h="120000" extrusionOk="0">
                    <a:moveTo>
                      <a:pt x="82105" y="120000"/>
                    </a:moveTo>
                    <a:lnTo>
                      <a:pt x="120000" y="0"/>
                    </a:lnTo>
                    <a:lnTo>
                      <a:pt x="0" y="0"/>
                    </a:lnTo>
                    <a:lnTo>
                      <a:pt x="82105"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09" name="Shape 209"/>
              <p:cNvSpPr/>
              <p:nvPr/>
            </p:nvSpPr>
            <p:spPr>
              <a:xfrm>
                <a:off x="6296246" y="3746133"/>
                <a:ext cx="7673" cy="1601"/>
              </a:xfrm>
              <a:custGeom>
                <a:avLst/>
                <a:gdLst/>
                <a:ahLst/>
                <a:cxnLst/>
                <a:rect l="0" t="0" r="0" b="0"/>
                <a:pathLst>
                  <a:path w="120000" h="120000" extrusionOk="0">
                    <a:moveTo>
                      <a:pt x="0" y="0"/>
                    </a:moveTo>
                    <a:lnTo>
                      <a:pt x="63157" y="0"/>
                    </a:lnTo>
                    <a:lnTo>
                      <a:pt x="120000" y="0"/>
                    </a:lnTo>
                    <a:lnTo>
                      <a:pt x="63157"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10" name="Shape 210"/>
              <p:cNvSpPr/>
              <p:nvPr/>
            </p:nvSpPr>
            <p:spPr>
              <a:xfrm>
                <a:off x="6296246" y="3738128"/>
                <a:ext cx="10230" cy="3202"/>
              </a:xfrm>
              <a:prstGeom prst="rect">
                <a:avLst/>
              </a:prstGeom>
              <a:grpFill/>
              <a:ln w="9525" cap="flat" cmpd="sng">
                <a:solidFill>
                  <a:srgbClr val="FFFFFF"/>
                </a:solidFill>
                <a:prstDash val="solid"/>
                <a:miter/>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11" name="Shape 211"/>
              <p:cNvCxnSpPr/>
              <p:nvPr/>
            </p:nvCxnSpPr>
            <p:spPr>
              <a:xfrm rot="10800000" flipH="1">
                <a:off x="6292408" y="3678888"/>
                <a:ext cx="6394" cy="6404"/>
              </a:xfrm>
              <a:prstGeom prst="straightConnector1">
                <a:avLst/>
              </a:prstGeom>
              <a:grpFill/>
              <a:ln w="9525" cap="flat" cmpd="sng">
                <a:solidFill>
                  <a:srgbClr val="FFFFFF"/>
                </a:solidFill>
                <a:prstDash val="solid"/>
                <a:round/>
                <a:headEnd type="none" w="med" len="med"/>
                <a:tailEnd type="none" w="med" len="med"/>
              </a:ln>
            </p:spPr>
          </p:cxnSp>
          <p:sp>
            <p:nvSpPr>
              <p:cNvPr id="212" name="Shape 212"/>
              <p:cNvSpPr/>
              <p:nvPr/>
            </p:nvSpPr>
            <p:spPr>
              <a:xfrm>
                <a:off x="6296246" y="3678889"/>
                <a:ext cx="2558" cy="1601"/>
              </a:xfrm>
              <a:custGeom>
                <a:avLst/>
                <a:gdLst/>
                <a:ahLst/>
                <a:cxnLst/>
                <a:rect l="0" t="0" r="0" b="0"/>
                <a:pathLst>
                  <a:path w="120000" h="120000" extrusionOk="0">
                    <a:moveTo>
                      <a:pt x="120000" y="0"/>
                    </a:moveTo>
                    <a:lnTo>
                      <a:pt x="100000" y="40000"/>
                    </a:lnTo>
                    <a:lnTo>
                      <a:pt x="60000" y="80000"/>
                    </a:lnTo>
                    <a:lnTo>
                      <a:pt x="20000" y="120000"/>
                    </a:lnTo>
                    <a:lnTo>
                      <a:pt x="0" y="8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13" name="Shape 213"/>
              <p:cNvSpPr/>
              <p:nvPr/>
            </p:nvSpPr>
            <p:spPr>
              <a:xfrm>
                <a:off x="6303919" y="3614846"/>
                <a:ext cx="6394" cy="12808"/>
              </a:xfrm>
              <a:custGeom>
                <a:avLst/>
                <a:gdLst/>
                <a:ahLst/>
                <a:cxnLst/>
                <a:rect l="0" t="0" r="0" b="0"/>
                <a:pathLst>
                  <a:path w="120000" h="120000" extrusionOk="0">
                    <a:moveTo>
                      <a:pt x="119999" y="0"/>
                    </a:moveTo>
                    <a:lnTo>
                      <a:pt x="111428" y="25000"/>
                    </a:lnTo>
                    <a:lnTo>
                      <a:pt x="77142" y="60000"/>
                    </a:lnTo>
                    <a:lnTo>
                      <a:pt x="42857" y="95000"/>
                    </a:lnTo>
                    <a:lnTo>
                      <a:pt x="0" y="120000"/>
                    </a:lnTo>
                    <a:lnTo>
                      <a:pt x="0" y="80000"/>
                    </a:lnTo>
                    <a:lnTo>
                      <a:pt x="0" y="6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14" name="Shape 214"/>
              <p:cNvCxnSpPr/>
              <p:nvPr/>
            </p:nvCxnSpPr>
            <p:spPr>
              <a:xfrm>
                <a:off x="6303919" y="3621251"/>
                <a:ext cx="2558" cy="1601"/>
              </a:xfrm>
              <a:prstGeom prst="straightConnector1">
                <a:avLst/>
              </a:prstGeom>
              <a:grpFill/>
              <a:ln w="9525" cap="flat" cmpd="sng">
                <a:solidFill>
                  <a:srgbClr val="FFFFFF"/>
                </a:solidFill>
                <a:prstDash val="solid"/>
                <a:round/>
                <a:headEnd type="none" w="med" len="med"/>
                <a:tailEnd type="none" w="med" len="med"/>
              </a:ln>
            </p:spPr>
          </p:cxnSp>
          <p:sp>
            <p:nvSpPr>
              <p:cNvPr id="215" name="Shape 215"/>
              <p:cNvSpPr/>
              <p:nvPr/>
            </p:nvSpPr>
            <p:spPr>
              <a:xfrm>
                <a:off x="6298803" y="3642064"/>
                <a:ext cx="5114" cy="4802"/>
              </a:xfrm>
              <a:custGeom>
                <a:avLst/>
                <a:gdLst/>
                <a:ahLst/>
                <a:cxnLst/>
                <a:rect l="0" t="0" r="0" b="0"/>
                <a:pathLst>
                  <a:path w="120000" h="120000" extrusionOk="0">
                    <a:moveTo>
                      <a:pt x="120000" y="120000"/>
                    </a:moveTo>
                    <a:lnTo>
                      <a:pt x="0" y="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16" name="Shape 216"/>
              <p:cNvSpPr/>
              <p:nvPr/>
            </p:nvSpPr>
            <p:spPr>
              <a:xfrm>
                <a:off x="6303919" y="3662878"/>
                <a:ext cx="2558" cy="9605"/>
              </a:xfrm>
              <a:custGeom>
                <a:avLst/>
                <a:gdLst/>
                <a:ahLst/>
                <a:cxnLst/>
                <a:rect l="0" t="0" r="0" b="0"/>
                <a:pathLst>
                  <a:path w="120000" h="120000" extrusionOk="0">
                    <a:moveTo>
                      <a:pt x="0" y="0"/>
                    </a:moveTo>
                    <a:lnTo>
                      <a:pt x="0" y="120000"/>
                    </a:lnTo>
                    <a:lnTo>
                      <a:pt x="0" y="0"/>
                    </a:lnTo>
                    <a:lnTo>
                      <a:pt x="11999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17" name="Shape 217"/>
              <p:cNvCxnSpPr/>
              <p:nvPr/>
            </p:nvCxnSpPr>
            <p:spPr>
              <a:xfrm rot="10800000" flipH="1">
                <a:off x="6303919" y="3685294"/>
                <a:ext cx="1279" cy="6404"/>
              </a:xfrm>
              <a:prstGeom prst="straightConnector1">
                <a:avLst/>
              </a:prstGeom>
              <a:grpFill/>
              <a:ln w="9525" cap="flat" cmpd="sng">
                <a:solidFill>
                  <a:srgbClr val="FFFFFF"/>
                </a:solidFill>
                <a:prstDash val="solid"/>
                <a:round/>
                <a:headEnd type="none" w="med" len="med"/>
                <a:tailEnd type="none" w="med" len="med"/>
              </a:ln>
            </p:spPr>
          </p:cxnSp>
          <p:sp>
            <p:nvSpPr>
              <p:cNvPr id="218" name="Shape 218"/>
              <p:cNvSpPr/>
              <p:nvPr/>
            </p:nvSpPr>
            <p:spPr>
              <a:xfrm>
                <a:off x="6289851" y="3598835"/>
                <a:ext cx="2558" cy="9605"/>
              </a:xfrm>
              <a:custGeom>
                <a:avLst/>
                <a:gdLst/>
                <a:ahLst/>
                <a:cxnLst/>
                <a:rect l="0" t="0" r="0" b="0"/>
                <a:pathLst>
                  <a:path w="120000" h="120000" extrusionOk="0">
                    <a:moveTo>
                      <a:pt x="0" y="120000"/>
                    </a:moveTo>
                    <a:lnTo>
                      <a:pt x="120000" y="40000"/>
                    </a:lnTo>
                    <a:lnTo>
                      <a:pt x="0"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19" name="Shape 219"/>
              <p:cNvSpPr/>
              <p:nvPr/>
            </p:nvSpPr>
            <p:spPr>
              <a:xfrm>
                <a:off x="6287294" y="3578021"/>
                <a:ext cx="2558" cy="11206"/>
              </a:xfrm>
              <a:custGeom>
                <a:avLst/>
                <a:gdLst/>
                <a:ahLst/>
                <a:cxnLst/>
                <a:rect l="0" t="0" r="0" b="0"/>
                <a:pathLst>
                  <a:path w="120000" h="120000" extrusionOk="0">
                    <a:moveTo>
                      <a:pt x="0" y="0"/>
                    </a:moveTo>
                    <a:lnTo>
                      <a:pt x="0" y="120000"/>
                    </a:lnTo>
                    <a:lnTo>
                      <a:pt x="120000" y="8210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20" name="Shape 220"/>
              <p:cNvSpPr/>
              <p:nvPr/>
            </p:nvSpPr>
            <p:spPr>
              <a:xfrm>
                <a:off x="6283457" y="3547601"/>
                <a:ext cx="12788" cy="8004"/>
              </a:xfrm>
              <a:custGeom>
                <a:avLst/>
                <a:gdLst/>
                <a:ahLst/>
                <a:cxnLst/>
                <a:rect l="0" t="0" r="0" b="0"/>
                <a:pathLst>
                  <a:path w="120000" h="120000" extrusionOk="0">
                    <a:moveTo>
                      <a:pt x="0" y="0"/>
                    </a:moveTo>
                    <a:lnTo>
                      <a:pt x="0" y="120000"/>
                    </a:lnTo>
                    <a:lnTo>
                      <a:pt x="119999"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21" name="Shape 221"/>
              <p:cNvSpPr/>
              <p:nvPr/>
            </p:nvSpPr>
            <p:spPr>
              <a:xfrm>
                <a:off x="6289851" y="3547601"/>
                <a:ext cx="6394" cy="8004"/>
              </a:xfrm>
              <a:custGeom>
                <a:avLst/>
                <a:gdLst/>
                <a:ahLst/>
                <a:cxnLst/>
                <a:rect l="0" t="0" r="0" b="0"/>
                <a:pathLst>
                  <a:path w="120000" h="120000" extrusionOk="0">
                    <a:moveTo>
                      <a:pt x="120000" y="120000"/>
                    </a:moveTo>
                    <a:lnTo>
                      <a:pt x="64000" y="56842"/>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22" name="Shape 222"/>
              <p:cNvSpPr/>
              <p:nvPr/>
            </p:nvSpPr>
            <p:spPr>
              <a:xfrm>
                <a:off x="6296246" y="3779757"/>
                <a:ext cx="7673" cy="9605"/>
              </a:xfrm>
              <a:custGeom>
                <a:avLst/>
                <a:gdLst/>
                <a:ahLst/>
                <a:cxnLst/>
                <a:rect l="0" t="0" r="0" b="0"/>
                <a:pathLst>
                  <a:path w="120000" h="120000" extrusionOk="0">
                    <a:moveTo>
                      <a:pt x="0" y="0"/>
                    </a:moveTo>
                    <a:lnTo>
                      <a:pt x="0" y="120000"/>
                    </a:lnTo>
                    <a:lnTo>
                      <a:pt x="120000" y="84000"/>
                    </a:lnTo>
                    <a:lnTo>
                      <a:pt x="88421" y="48000"/>
                    </a:lnTo>
                    <a:lnTo>
                      <a:pt x="63157" y="24000"/>
                    </a:lnTo>
                    <a:lnTo>
                      <a:pt x="25263" y="6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23" name="Shape 223"/>
              <p:cNvSpPr/>
              <p:nvPr/>
            </p:nvSpPr>
            <p:spPr>
              <a:xfrm>
                <a:off x="6296246" y="3757342"/>
                <a:ext cx="7673" cy="6404"/>
              </a:xfrm>
              <a:custGeom>
                <a:avLst/>
                <a:gdLst/>
                <a:ahLst/>
                <a:cxnLst/>
                <a:rect l="0" t="0" r="0" b="0"/>
                <a:pathLst>
                  <a:path w="120000" h="120000" extrusionOk="0">
                    <a:moveTo>
                      <a:pt x="82105" y="120000"/>
                    </a:moveTo>
                    <a:lnTo>
                      <a:pt x="120000" y="0"/>
                    </a:lnTo>
                    <a:lnTo>
                      <a:pt x="0" y="0"/>
                    </a:lnTo>
                    <a:lnTo>
                      <a:pt x="82105"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24" name="Shape 224"/>
              <p:cNvSpPr/>
              <p:nvPr/>
            </p:nvSpPr>
            <p:spPr>
              <a:xfrm>
                <a:off x="6296246" y="3746133"/>
                <a:ext cx="7673" cy="1601"/>
              </a:xfrm>
              <a:custGeom>
                <a:avLst/>
                <a:gdLst/>
                <a:ahLst/>
                <a:cxnLst/>
                <a:rect l="0" t="0" r="0" b="0"/>
                <a:pathLst>
                  <a:path w="120000" h="120000" extrusionOk="0">
                    <a:moveTo>
                      <a:pt x="0" y="0"/>
                    </a:moveTo>
                    <a:lnTo>
                      <a:pt x="63157" y="0"/>
                    </a:lnTo>
                    <a:lnTo>
                      <a:pt x="120000" y="0"/>
                    </a:lnTo>
                    <a:lnTo>
                      <a:pt x="63157"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25" name="Shape 225"/>
              <p:cNvSpPr/>
              <p:nvPr/>
            </p:nvSpPr>
            <p:spPr>
              <a:xfrm>
                <a:off x="6296246" y="3738128"/>
                <a:ext cx="10230" cy="3202"/>
              </a:xfrm>
              <a:prstGeom prst="rect">
                <a:avLst/>
              </a:prstGeom>
              <a:grpFill/>
              <a:ln w="9525" cap="flat" cmpd="sng">
                <a:solidFill>
                  <a:srgbClr val="FFFFFF"/>
                </a:solidFill>
                <a:prstDash val="solid"/>
                <a:miter/>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26" name="Shape 226"/>
              <p:cNvCxnSpPr/>
              <p:nvPr/>
            </p:nvCxnSpPr>
            <p:spPr>
              <a:xfrm rot="10800000" flipH="1">
                <a:off x="6292408" y="3678888"/>
                <a:ext cx="6394" cy="6404"/>
              </a:xfrm>
              <a:prstGeom prst="straightConnector1">
                <a:avLst/>
              </a:prstGeom>
              <a:grpFill/>
              <a:ln w="9525" cap="flat" cmpd="sng">
                <a:solidFill>
                  <a:srgbClr val="FFFFFF"/>
                </a:solidFill>
                <a:prstDash val="solid"/>
                <a:round/>
                <a:headEnd type="none" w="med" len="med"/>
                <a:tailEnd type="none" w="med" len="med"/>
              </a:ln>
            </p:spPr>
          </p:cxnSp>
          <p:sp>
            <p:nvSpPr>
              <p:cNvPr id="227" name="Shape 227"/>
              <p:cNvSpPr/>
              <p:nvPr/>
            </p:nvSpPr>
            <p:spPr>
              <a:xfrm>
                <a:off x="6296246" y="3678889"/>
                <a:ext cx="2558" cy="1601"/>
              </a:xfrm>
              <a:custGeom>
                <a:avLst/>
                <a:gdLst/>
                <a:ahLst/>
                <a:cxnLst/>
                <a:rect l="0" t="0" r="0" b="0"/>
                <a:pathLst>
                  <a:path w="120000" h="120000" extrusionOk="0">
                    <a:moveTo>
                      <a:pt x="120000" y="0"/>
                    </a:moveTo>
                    <a:lnTo>
                      <a:pt x="100000" y="40000"/>
                    </a:lnTo>
                    <a:lnTo>
                      <a:pt x="60000" y="80000"/>
                    </a:lnTo>
                    <a:lnTo>
                      <a:pt x="20000" y="120000"/>
                    </a:lnTo>
                    <a:lnTo>
                      <a:pt x="0" y="8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28" name="Shape 228"/>
              <p:cNvSpPr/>
              <p:nvPr/>
            </p:nvSpPr>
            <p:spPr>
              <a:xfrm>
                <a:off x="6303919" y="3614846"/>
                <a:ext cx="6394" cy="12808"/>
              </a:xfrm>
              <a:custGeom>
                <a:avLst/>
                <a:gdLst/>
                <a:ahLst/>
                <a:cxnLst/>
                <a:rect l="0" t="0" r="0" b="0"/>
                <a:pathLst>
                  <a:path w="120000" h="120000" extrusionOk="0">
                    <a:moveTo>
                      <a:pt x="119999" y="0"/>
                    </a:moveTo>
                    <a:lnTo>
                      <a:pt x="111428" y="25000"/>
                    </a:lnTo>
                    <a:lnTo>
                      <a:pt x="77142" y="60000"/>
                    </a:lnTo>
                    <a:lnTo>
                      <a:pt x="42857" y="95000"/>
                    </a:lnTo>
                    <a:lnTo>
                      <a:pt x="0" y="120000"/>
                    </a:lnTo>
                    <a:lnTo>
                      <a:pt x="0" y="80000"/>
                    </a:lnTo>
                    <a:lnTo>
                      <a:pt x="0" y="6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29" name="Shape 229"/>
              <p:cNvCxnSpPr/>
              <p:nvPr/>
            </p:nvCxnSpPr>
            <p:spPr>
              <a:xfrm>
                <a:off x="6303919" y="3621251"/>
                <a:ext cx="2558" cy="1601"/>
              </a:xfrm>
              <a:prstGeom prst="straightConnector1">
                <a:avLst/>
              </a:prstGeom>
              <a:grpFill/>
              <a:ln w="9525" cap="flat" cmpd="sng">
                <a:solidFill>
                  <a:srgbClr val="FFFFFF"/>
                </a:solidFill>
                <a:prstDash val="solid"/>
                <a:round/>
                <a:headEnd type="none" w="med" len="med"/>
                <a:tailEnd type="none" w="med" len="med"/>
              </a:ln>
            </p:spPr>
          </p:cxnSp>
          <p:sp>
            <p:nvSpPr>
              <p:cNvPr id="230" name="Shape 230"/>
              <p:cNvSpPr/>
              <p:nvPr/>
            </p:nvSpPr>
            <p:spPr>
              <a:xfrm>
                <a:off x="6298803" y="3642064"/>
                <a:ext cx="5114" cy="4802"/>
              </a:xfrm>
              <a:custGeom>
                <a:avLst/>
                <a:gdLst/>
                <a:ahLst/>
                <a:cxnLst/>
                <a:rect l="0" t="0" r="0" b="0"/>
                <a:pathLst>
                  <a:path w="120000" h="120000" extrusionOk="0">
                    <a:moveTo>
                      <a:pt x="120000" y="120000"/>
                    </a:moveTo>
                    <a:lnTo>
                      <a:pt x="0" y="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31" name="Shape 231"/>
              <p:cNvSpPr/>
              <p:nvPr/>
            </p:nvSpPr>
            <p:spPr>
              <a:xfrm>
                <a:off x="6303919" y="3662878"/>
                <a:ext cx="2558" cy="9605"/>
              </a:xfrm>
              <a:custGeom>
                <a:avLst/>
                <a:gdLst/>
                <a:ahLst/>
                <a:cxnLst/>
                <a:rect l="0" t="0" r="0" b="0"/>
                <a:pathLst>
                  <a:path w="120000" h="120000" extrusionOk="0">
                    <a:moveTo>
                      <a:pt x="0" y="0"/>
                    </a:moveTo>
                    <a:lnTo>
                      <a:pt x="0" y="120000"/>
                    </a:lnTo>
                    <a:lnTo>
                      <a:pt x="0" y="0"/>
                    </a:lnTo>
                    <a:lnTo>
                      <a:pt x="11999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32" name="Shape 232"/>
              <p:cNvCxnSpPr/>
              <p:nvPr/>
            </p:nvCxnSpPr>
            <p:spPr>
              <a:xfrm rot="10800000" flipH="1">
                <a:off x="6303919" y="3685294"/>
                <a:ext cx="1279" cy="6404"/>
              </a:xfrm>
              <a:prstGeom prst="straightConnector1">
                <a:avLst/>
              </a:prstGeom>
              <a:grpFill/>
              <a:ln w="9525" cap="flat" cmpd="sng">
                <a:solidFill>
                  <a:srgbClr val="FFFFFF"/>
                </a:solidFill>
                <a:prstDash val="solid"/>
                <a:round/>
                <a:headEnd type="none" w="med" len="med"/>
                <a:tailEnd type="none" w="med" len="med"/>
              </a:ln>
            </p:spPr>
          </p:cxnSp>
          <p:sp>
            <p:nvSpPr>
              <p:cNvPr id="233" name="Shape 233"/>
              <p:cNvSpPr/>
              <p:nvPr/>
            </p:nvSpPr>
            <p:spPr>
              <a:xfrm>
                <a:off x="6289851" y="3598835"/>
                <a:ext cx="2558" cy="9605"/>
              </a:xfrm>
              <a:custGeom>
                <a:avLst/>
                <a:gdLst/>
                <a:ahLst/>
                <a:cxnLst/>
                <a:rect l="0" t="0" r="0" b="0"/>
                <a:pathLst>
                  <a:path w="120000" h="120000" extrusionOk="0">
                    <a:moveTo>
                      <a:pt x="0" y="120000"/>
                    </a:moveTo>
                    <a:lnTo>
                      <a:pt x="120000" y="40000"/>
                    </a:lnTo>
                    <a:lnTo>
                      <a:pt x="0"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34" name="Shape 234"/>
              <p:cNvSpPr/>
              <p:nvPr/>
            </p:nvSpPr>
            <p:spPr>
              <a:xfrm>
                <a:off x="6287294" y="3578021"/>
                <a:ext cx="2558" cy="11206"/>
              </a:xfrm>
              <a:custGeom>
                <a:avLst/>
                <a:gdLst/>
                <a:ahLst/>
                <a:cxnLst/>
                <a:rect l="0" t="0" r="0" b="0"/>
                <a:pathLst>
                  <a:path w="120000" h="120000" extrusionOk="0">
                    <a:moveTo>
                      <a:pt x="0" y="0"/>
                    </a:moveTo>
                    <a:lnTo>
                      <a:pt x="0" y="120000"/>
                    </a:lnTo>
                    <a:lnTo>
                      <a:pt x="120000" y="8210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35" name="Shape 235"/>
              <p:cNvSpPr/>
              <p:nvPr/>
            </p:nvSpPr>
            <p:spPr>
              <a:xfrm>
                <a:off x="6283457" y="3547601"/>
                <a:ext cx="12788" cy="8004"/>
              </a:xfrm>
              <a:custGeom>
                <a:avLst/>
                <a:gdLst/>
                <a:ahLst/>
                <a:cxnLst/>
                <a:rect l="0" t="0" r="0" b="0"/>
                <a:pathLst>
                  <a:path w="120000" h="120000" extrusionOk="0">
                    <a:moveTo>
                      <a:pt x="0" y="0"/>
                    </a:moveTo>
                    <a:lnTo>
                      <a:pt x="0" y="120000"/>
                    </a:lnTo>
                    <a:lnTo>
                      <a:pt x="119999"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36" name="Shape 236"/>
              <p:cNvSpPr/>
              <p:nvPr/>
            </p:nvSpPr>
            <p:spPr>
              <a:xfrm>
                <a:off x="6289851" y="3547601"/>
                <a:ext cx="6394" cy="8004"/>
              </a:xfrm>
              <a:custGeom>
                <a:avLst/>
                <a:gdLst/>
                <a:ahLst/>
                <a:cxnLst/>
                <a:rect l="0" t="0" r="0" b="0"/>
                <a:pathLst>
                  <a:path w="120000" h="120000" extrusionOk="0">
                    <a:moveTo>
                      <a:pt x="120000" y="120000"/>
                    </a:moveTo>
                    <a:lnTo>
                      <a:pt x="64000" y="56842"/>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37" name="Shape 237"/>
              <p:cNvSpPr/>
              <p:nvPr/>
            </p:nvSpPr>
            <p:spPr>
              <a:xfrm>
                <a:off x="6264275" y="3414712"/>
                <a:ext cx="8951" cy="9605"/>
              </a:xfrm>
              <a:custGeom>
                <a:avLst/>
                <a:gdLst/>
                <a:ahLst/>
                <a:cxnLst/>
                <a:rect l="0" t="0" r="0" b="0"/>
                <a:pathLst>
                  <a:path w="120000" h="120000" extrusionOk="0">
                    <a:moveTo>
                      <a:pt x="78000" y="120000"/>
                    </a:moveTo>
                    <a:lnTo>
                      <a:pt x="120000" y="0"/>
                    </a:lnTo>
                    <a:lnTo>
                      <a:pt x="0" y="0"/>
                    </a:lnTo>
                    <a:lnTo>
                      <a:pt x="78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grpSp>
          <p:nvGrpSpPr>
            <p:cNvPr id="238" name="Shape 238"/>
            <p:cNvGrpSpPr/>
            <p:nvPr/>
          </p:nvGrpSpPr>
          <p:grpSpPr>
            <a:xfrm>
              <a:off x="3087897" y="3990168"/>
              <a:ext cx="80519" cy="92907"/>
              <a:chOff x="8329613" y="3914775"/>
              <a:chExt cx="185736" cy="214312"/>
            </a:xfrm>
            <a:grpFill/>
          </p:grpSpPr>
          <p:sp>
            <p:nvSpPr>
              <p:cNvPr id="239" name="Shape 239"/>
              <p:cNvSpPr/>
              <p:nvPr/>
            </p:nvSpPr>
            <p:spPr>
              <a:xfrm>
                <a:off x="8477389" y="4017060"/>
                <a:ext cx="17624" cy="45460"/>
              </a:xfrm>
              <a:custGeom>
                <a:avLst/>
                <a:gdLst/>
                <a:ahLst/>
                <a:cxnLst/>
                <a:rect l="0" t="0" r="0" b="0"/>
                <a:pathLst>
                  <a:path w="120000" h="120000" extrusionOk="0">
                    <a:moveTo>
                      <a:pt x="0" y="42758"/>
                    </a:moveTo>
                    <a:lnTo>
                      <a:pt x="0" y="57931"/>
                    </a:lnTo>
                    <a:lnTo>
                      <a:pt x="6000" y="70344"/>
                    </a:lnTo>
                    <a:lnTo>
                      <a:pt x="15000" y="81379"/>
                    </a:lnTo>
                    <a:lnTo>
                      <a:pt x="30000" y="91034"/>
                    </a:lnTo>
                    <a:lnTo>
                      <a:pt x="45000" y="99310"/>
                    </a:lnTo>
                    <a:lnTo>
                      <a:pt x="66000" y="106206"/>
                    </a:lnTo>
                    <a:lnTo>
                      <a:pt x="93000" y="113103"/>
                    </a:lnTo>
                    <a:lnTo>
                      <a:pt x="120000" y="120000"/>
                    </a:lnTo>
                    <a:lnTo>
                      <a:pt x="105000" y="113103"/>
                    </a:lnTo>
                    <a:lnTo>
                      <a:pt x="96000" y="106206"/>
                    </a:lnTo>
                    <a:lnTo>
                      <a:pt x="87000" y="97931"/>
                    </a:lnTo>
                    <a:lnTo>
                      <a:pt x="78000" y="89655"/>
                    </a:lnTo>
                    <a:lnTo>
                      <a:pt x="66000" y="71724"/>
                    </a:lnTo>
                    <a:lnTo>
                      <a:pt x="60000" y="53793"/>
                    </a:lnTo>
                    <a:lnTo>
                      <a:pt x="54000" y="37241"/>
                    </a:lnTo>
                    <a:lnTo>
                      <a:pt x="39000" y="22068"/>
                    </a:lnTo>
                    <a:lnTo>
                      <a:pt x="33000" y="15172"/>
                    </a:lnTo>
                    <a:lnTo>
                      <a:pt x="24000" y="8275"/>
                    </a:lnTo>
                    <a:lnTo>
                      <a:pt x="12000" y="4137"/>
                    </a:lnTo>
                    <a:lnTo>
                      <a:pt x="0" y="0"/>
                    </a:lnTo>
                    <a:lnTo>
                      <a:pt x="0" y="12413"/>
                    </a:lnTo>
                    <a:lnTo>
                      <a:pt x="0" y="22068"/>
                    </a:lnTo>
                    <a:lnTo>
                      <a:pt x="0" y="31724"/>
                    </a:lnTo>
                    <a:lnTo>
                      <a:pt x="0" y="4275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0" name="Shape 240"/>
              <p:cNvSpPr/>
              <p:nvPr/>
            </p:nvSpPr>
            <p:spPr>
              <a:xfrm>
                <a:off x="8488235" y="4075510"/>
                <a:ext cx="27115" cy="19483"/>
              </a:xfrm>
              <a:custGeom>
                <a:avLst/>
                <a:gdLst/>
                <a:ahLst/>
                <a:cxnLst/>
                <a:rect l="0" t="0" r="0" b="0"/>
                <a:pathLst>
                  <a:path w="120000" h="120000" extrusionOk="0">
                    <a:moveTo>
                      <a:pt x="0" y="100540"/>
                    </a:moveTo>
                    <a:lnTo>
                      <a:pt x="37377" y="103783"/>
                    </a:lnTo>
                    <a:lnTo>
                      <a:pt x="68852" y="110270"/>
                    </a:lnTo>
                    <a:lnTo>
                      <a:pt x="96393" y="116756"/>
                    </a:lnTo>
                    <a:lnTo>
                      <a:pt x="120000" y="120000"/>
                    </a:lnTo>
                    <a:lnTo>
                      <a:pt x="108196" y="94054"/>
                    </a:lnTo>
                    <a:lnTo>
                      <a:pt x="96393" y="71351"/>
                    </a:lnTo>
                    <a:lnTo>
                      <a:pt x="82622" y="55135"/>
                    </a:lnTo>
                    <a:lnTo>
                      <a:pt x="68852" y="38918"/>
                    </a:lnTo>
                    <a:lnTo>
                      <a:pt x="55081" y="29189"/>
                    </a:lnTo>
                    <a:lnTo>
                      <a:pt x="37377" y="16216"/>
                    </a:lnTo>
                    <a:lnTo>
                      <a:pt x="19672" y="6486"/>
                    </a:lnTo>
                    <a:lnTo>
                      <a:pt x="0" y="0"/>
                    </a:lnTo>
                    <a:lnTo>
                      <a:pt x="0" y="10054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1" name="Shape 241"/>
              <p:cNvSpPr/>
              <p:nvPr/>
            </p:nvSpPr>
            <p:spPr>
              <a:xfrm>
                <a:off x="8440784" y="4112851"/>
                <a:ext cx="17624" cy="16236"/>
              </a:xfrm>
              <a:custGeom>
                <a:avLst/>
                <a:gdLst/>
                <a:ahLst/>
                <a:cxnLst/>
                <a:rect l="0" t="0" r="0" b="0"/>
                <a:pathLst>
                  <a:path w="120000" h="120000" extrusionOk="0">
                    <a:moveTo>
                      <a:pt x="120000" y="120000"/>
                    </a:moveTo>
                    <a:lnTo>
                      <a:pt x="99000" y="112000"/>
                    </a:lnTo>
                    <a:lnTo>
                      <a:pt x="78000" y="100000"/>
                    </a:lnTo>
                    <a:lnTo>
                      <a:pt x="63000" y="88000"/>
                    </a:lnTo>
                    <a:lnTo>
                      <a:pt x="45000" y="76000"/>
                    </a:lnTo>
                    <a:lnTo>
                      <a:pt x="33000" y="64000"/>
                    </a:lnTo>
                    <a:lnTo>
                      <a:pt x="18000" y="44000"/>
                    </a:lnTo>
                    <a:lnTo>
                      <a:pt x="9000" y="24000"/>
                    </a:lnTo>
                    <a:lnTo>
                      <a:pt x="0" y="0"/>
                    </a:lnTo>
                    <a:lnTo>
                      <a:pt x="24000" y="8000"/>
                    </a:lnTo>
                    <a:lnTo>
                      <a:pt x="45000" y="24000"/>
                    </a:lnTo>
                    <a:lnTo>
                      <a:pt x="66000" y="40000"/>
                    </a:lnTo>
                    <a:lnTo>
                      <a:pt x="81000" y="60000"/>
                    </a:lnTo>
                    <a:lnTo>
                      <a:pt x="99000" y="76000"/>
                    </a:lnTo>
                    <a:lnTo>
                      <a:pt x="108000" y="92000"/>
                    </a:lnTo>
                    <a:lnTo>
                      <a:pt x="117000" y="108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2" name="Shape 242"/>
              <p:cNvSpPr/>
              <p:nvPr/>
            </p:nvSpPr>
            <p:spPr>
              <a:xfrm>
                <a:off x="8368929" y="3989460"/>
                <a:ext cx="32538" cy="42212"/>
              </a:xfrm>
              <a:custGeom>
                <a:avLst/>
                <a:gdLst/>
                <a:ahLst/>
                <a:cxnLst/>
                <a:rect l="0" t="0" r="0" b="0"/>
                <a:pathLst>
                  <a:path w="120000" h="120000" extrusionOk="0">
                    <a:moveTo>
                      <a:pt x="120000" y="120000"/>
                    </a:moveTo>
                    <a:lnTo>
                      <a:pt x="116756" y="109500"/>
                    </a:lnTo>
                    <a:lnTo>
                      <a:pt x="115135" y="99000"/>
                    </a:lnTo>
                    <a:lnTo>
                      <a:pt x="111891" y="90000"/>
                    </a:lnTo>
                    <a:lnTo>
                      <a:pt x="107027" y="79500"/>
                    </a:lnTo>
                    <a:lnTo>
                      <a:pt x="94054" y="63000"/>
                    </a:lnTo>
                    <a:lnTo>
                      <a:pt x="77837" y="49500"/>
                    </a:lnTo>
                    <a:lnTo>
                      <a:pt x="61621" y="37500"/>
                    </a:lnTo>
                    <a:lnTo>
                      <a:pt x="47027" y="25500"/>
                    </a:lnTo>
                    <a:lnTo>
                      <a:pt x="32432" y="13500"/>
                    </a:lnTo>
                    <a:lnTo>
                      <a:pt x="21081" y="0"/>
                    </a:lnTo>
                    <a:lnTo>
                      <a:pt x="14594" y="7500"/>
                    </a:lnTo>
                    <a:lnTo>
                      <a:pt x="6486" y="15000"/>
                    </a:lnTo>
                    <a:lnTo>
                      <a:pt x="1621" y="21000"/>
                    </a:lnTo>
                    <a:lnTo>
                      <a:pt x="0" y="28500"/>
                    </a:lnTo>
                    <a:lnTo>
                      <a:pt x="0" y="37500"/>
                    </a:lnTo>
                    <a:lnTo>
                      <a:pt x="3243" y="45000"/>
                    </a:lnTo>
                    <a:lnTo>
                      <a:pt x="6486" y="54000"/>
                    </a:lnTo>
                    <a:lnTo>
                      <a:pt x="11351" y="61500"/>
                    </a:lnTo>
                    <a:lnTo>
                      <a:pt x="16216" y="69000"/>
                    </a:lnTo>
                    <a:lnTo>
                      <a:pt x="22702" y="76500"/>
                    </a:lnTo>
                    <a:lnTo>
                      <a:pt x="30810" y="84000"/>
                    </a:lnTo>
                    <a:lnTo>
                      <a:pt x="38918" y="91500"/>
                    </a:lnTo>
                    <a:lnTo>
                      <a:pt x="48648" y="99000"/>
                    </a:lnTo>
                    <a:lnTo>
                      <a:pt x="56756" y="103500"/>
                    </a:lnTo>
                    <a:lnTo>
                      <a:pt x="68108" y="108000"/>
                    </a:lnTo>
                    <a:lnTo>
                      <a:pt x="76216" y="112500"/>
                    </a:lnTo>
                    <a:lnTo>
                      <a:pt x="87567" y="115500"/>
                    </a:lnTo>
                    <a:lnTo>
                      <a:pt x="97297" y="118500"/>
                    </a:lnTo>
                    <a:lnTo>
                      <a:pt x="108648" y="12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3" name="Shape 243"/>
              <p:cNvSpPr/>
              <p:nvPr/>
            </p:nvSpPr>
            <p:spPr>
              <a:xfrm>
                <a:off x="8423159" y="3982966"/>
                <a:ext cx="35249" cy="43836"/>
              </a:xfrm>
              <a:custGeom>
                <a:avLst/>
                <a:gdLst/>
                <a:ahLst/>
                <a:cxnLst/>
                <a:rect l="0" t="0" r="0" b="0"/>
                <a:pathLst>
                  <a:path w="120000" h="120000" extrusionOk="0">
                    <a:moveTo>
                      <a:pt x="72558" y="120000"/>
                    </a:moveTo>
                    <a:lnTo>
                      <a:pt x="120000" y="120000"/>
                    </a:lnTo>
                    <a:lnTo>
                      <a:pt x="120000" y="91500"/>
                    </a:lnTo>
                    <a:lnTo>
                      <a:pt x="110232" y="88500"/>
                    </a:lnTo>
                    <a:lnTo>
                      <a:pt x="100465" y="84000"/>
                    </a:lnTo>
                    <a:lnTo>
                      <a:pt x="93488" y="79500"/>
                    </a:lnTo>
                    <a:lnTo>
                      <a:pt x="85116" y="73500"/>
                    </a:lnTo>
                    <a:lnTo>
                      <a:pt x="71162" y="61500"/>
                    </a:lnTo>
                    <a:lnTo>
                      <a:pt x="60000" y="49500"/>
                    </a:lnTo>
                    <a:lnTo>
                      <a:pt x="47441" y="37500"/>
                    </a:lnTo>
                    <a:lnTo>
                      <a:pt x="33488" y="24000"/>
                    </a:lnTo>
                    <a:lnTo>
                      <a:pt x="18139" y="10500"/>
                    </a:lnTo>
                    <a:lnTo>
                      <a:pt x="0" y="0"/>
                    </a:lnTo>
                    <a:lnTo>
                      <a:pt x="1395" y="12000"/>
                    </a:lnTo>
                    <a:lnTo>
                      <a:pt x="6976" y="30000"/>
                    </a:lnTo>
                    <a:lnTo>
                      <a:pt x="15348" y="48000"/>
                    </a:lnTo>
                    <a:lnTo>
                      <a:pt x="25116" y="66000"/>
                    </a:lnTo>
                    <a:lnTo>
                      <a:pt x="37674" y="85500"/>
                    </a:lnTo>
                    <a:lnTo>
                      <a:pt x="50232" y="100500"/>
                    </a:lnTo>
                    <a:lnTo>
                      <a:pt x="55813" y="108000"/>
                    </a:lnTo>
                    <a:lnTo>
                      <a:pt x="62790" y="114000"/>
                    </a:lnTo>
                    <a:lnTo>
                      <a:pt x="68372" y="118500"/>
                    </a:lnTo>
                    <a:lnTo>
                      <a:pt x="72558"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4" name="Shape 244"/>
              <p:cNvSpPr/>
              <p:nvPr/>
            </p:nvSpPr>
            <p:spPr>
              <a:xfrm>
                <a:off x="8443496" y="4047908"/>
                <a:ext cx="33893" cy="17858"/>
              </a:xfrm>
              <a:custGeom>
                <a:avLst/>
                <a:gdLst/>
                <a:ahLst/>
                <a:cxnLst/>
                <a:rect l="0" t="0" r="0" b="0"/>
                <a:pathLst>
                  <a:path w="120000" h="120000" extrusionOk="0">
                    <a:moveTo>
                      <a:pt x="0" y="27096"/>
                    </a:moveTo>
                    <a:lnTo>
                      <a:pt x="4864" y="42580"/>
                    </a:lnTo>
                    <a:lnTo>
                      <a:pt x="8108" y="58064"/>
                    </a:lnTo>
                    <a:lnTo>
                      <a:pt x="14594" y="69677"/>
                    </a:lnTo>
                    <a:lnTo>
                      <a:pt x="22702" y="81290"/>
                    </a:lnTo>
                    <a:lnTo>
                      <a:pt x="29189" y="92903"/>
                    </a:lnTo>
                    <a:lnTo>
                      <a:pt x="37297" y="100645"/>
                    </a:lnTo>
                    <a:lnTo>
                      <a:pt x="47027" y="108387"/>
                    </a:lnTo>
                    <a:lnTo>
                      <a:pt x="55135" y="112258"/>
                    </a:lnTo>
                    <a:lnTo>
                      <a:pt x="76216" y="120000"/>
                    </a:lnTo>
                    <a:lnTo>
                      <a:pt x="94054" y="120000"/>
                    </a:lnTo>
                    <a:lnTo>
                      <a:pt x="102162" y="116129"/>
                    </a:lnTo>
                    <a:lnTo>
                      <a:pt x="108648" y="112258"/>
                    </a:lnTo>
                    <a:lnTo>
                      <a:pt x="115135" y="104516"/>
                    </a:lnTo>
                    <a:lnTo>
                      <a:pt x="120000" y="96774"/>
                    </a:lnTo>
                    <a:lnTo>
                      <a:pt x="103783" y="69677"/>
                    </a:lnTo>
                    <a:lnTo>
                      <a:pt x="89189" y="50322"/>
                    </a:lnTo>
                    <a:lnTo>
                      <a:pt x="82702" y="38709"/>
                    </a:lnTo>
                    <a:lnTo>
                      <a:pt x="76216" y="30967"/>
                    </a:lnTo>
                    <a:lnTo>
                      <a:pt x="69729" y="19354"/>
                    </a:lnTo>
                    <a:lnTo>
                      <a:pt x="66486" y="0"/>
                    </a:lnTo>
                    <a:lnTo>
                      <a:pt x="53513" y="3870"/>
                    </a:lnTo>
                    <a:lnTo>
                      <a:pt x="45405" y="3870"/>
                    </a:lnTo>
                    <a:lnTo>
                      <a:pt x="35675" y="3870"/>
                    </a:lnTo>
                    <a:lnTo>
                      <a:pt x="29189" y="0"/>
                    </a:lnTo>
                    <a:lnTo>
                      <a:pt x="22702" y="0"/>
                    </a:lnTo>
                    <a:lnTo>
                      <a:pt x="16216" y="0"/>
                    </a:lnTo>
                    <a:lnTo>
                      <a:pt x="9729" y="11612"/>
                    </a:lnTo>
                    <a:lnTo>
                      <a:pt x="0" y="2709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5" name="Shape 245"/>
              <p:cNvSpPr/>
              <p:nvPr/>
            </p:nvSpPr>
            <p:spPr>
              <a:xfrm>
                <a:off x="8432650" y="4038167"/>
                <a:ext cx="8134" cy="1624"/>
              </a:xfrm>
              <a:custGeom>
                <a:avLst/>
                <a:gdLst/>
                <a:ahLst/>
                <a:cxnLst/>
                <a:rect l="0" t="0" r="0" b="0"/>
                <a:pathLst>
                  <a:path w="120000" h="120000" extrusionOk="0">
                    <a:moveTo>
                      <a:pt x="120000" y="0"/>
                    </a:moveTo>
                    <a:lnTo>
                      <a:pt x="0" y="0"/>
                    </a:lnTo>
                    <a:lnTo>
                      <a:pt x="60000" y="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6" name="Shape 246"/>
              <p:cNvSpPr/>
              <p:nvPr/>
            </p:nvSpPr>
            <p:spPr>
              <a:xfrm>
                <a:off x="8360795" y="3956987"/>
                <a:ext cx="43383" cy="34095"/>
              </a:xfrm>
              <a:custGeom>
                <a:avLst/>
                <a:gdLst/>
                <a:ahLst/>
                <a:cxnLst/>
                <a:rect l="0" t="0" r="0" b="0"/>
                <a:pathLst>
                  <a:path w="120000" h="120000" extrusionOk="0">
                    <a:moveTo>
                      <a:pt x="8400" y="46153"/>
                    </a:moveTo>
                    <a:lnTo>
                      <a:pt x="42000" y="73846"/>
                    </a:lnTo>
                    <a:lnTo>
                      <a:pt x="73200" y="101538"/>
                    </a:lnTo>
                    <a:lnTo>
                      <a:pt x="86400" y="110769"/>
                    </a:lnTo>
                    <a:lnTo>
                      <a:pt x="99600" y="120000"/>
                    </a:lnTo>
                    <a:lnTo>
                      <a:pt x="104400" y="120000"/>
                    </a:lnTo>
                    <a:lnTo>
                      <a:pt x="109200" y="120000"/>
                    </a:lnTo>
                    <a:lnTo>
                      <a:pt x="115200" y="120000"/>
                    </a:lnTo>
                    <a:lnTo>
                      <a:pt x="120000" y="114461"/>
                    </a:lnTo>
                    <a:lnTo>
                      <a:pt x="112800" y="110769"/>
                    </a:lnTo>
                    <a:lnTo>
                      <a:pt x="105600" y="103384"/>
                    </a:lnTo>
                    <a:lnTo>
                      <a:pt x="99600" y="96000"/>
                    </a:lnTo>
                    <a:lnTo>
                      <a:pt x="93600" y="84923"/>
                    </a:lnTo>
                    <a:lnTo>
                      <a:pt x="80400" y="62769"/>
                    </a:lnTo>
                    <a:lnTo>
                      <a:pt x="68400" y="38769"/>
                    </a:lnTo>
                    <a:lnTo>
                      <a:pt x="62400" y="27692"/>
                    </a:lnTo>
                    <a:lnTo>
                      <a:pt x="55200" y="18461"/>
                    </a:lnTo>
                    <a:lnTo>
                      <a:pt x="48000" y="7384"/>
                    </a:lnTo>
                    <a:lnTo>
                      <a:pt x="39600" y="1846"/>
                    </a:lnTo>
                    <a:lnTo>
                      <a:pt x="32400" y="0"/>
                    </a:lnTo>
                    <a:lnTo>
                      <a:pt x="21600" y="0"/>
                    </a:lnTo>
                    <a:lnTo>
                      <a:pt x="12000" y="3692"/>
                    </a:lnTo>
                    <a:lnTo>
                      <a:pt x="0" y="11076"/>
                    </a:lnTo>
                    <a:lnTo>
                      <a:pt x="8400" y="4615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7" name="Shape 247"/>
              <p:cNvSpPr/>
              <p:nvPr/>
            </p:nvSpPr>
            <p:spPr>
              <a:xfrm>
                <a:off x="8329613" y="3914775"/>
                <a:ext cx="32538" cy="55202"/>
              </a:xfrm>
              <a:custGeom>
                <a:avLst/>
                <a:gdLst/>
                <a:ahLst/>
                <a:cxnLst/>
                <a:rect l="0" t="0" r="0" b="0"/>
                <a:pathLst>
                  <a:path w="120000" h="120000" extrusionOk="0">
                    <a:moveTo>
                      <a:pt x="109367" y="98076"/>
                    </a:moveTo>
                    <a:lnTo>
                      <a:pt x="85063" y="70384"/>
                    </a:lnTo>
                    <a:lnTo>
                      <a:pt x="65316" y="47307"/>
                    </a:lnTo>
                    <a:lnTo>
                      <a:pt x="44050" y="23076"/>
                    </a:lnTo>
                    <a:lnTo>
                      <a:pt x="18227" y="0"/>
                    </a:lnTo>
                    <a:lnTo>
                      <a:pt x="9113" y="18461"/>
                    </a:lnTo>
                    <a:lnTo>
                      <a:pt x="3037" y="38076"/>
                    </a:lnTo>
                    <a:lnTo>
                      <a:pt x="0" y="46153"/>
                    </a:lnTo>
                    <a:lnTo>
                      <a:pt x="0" y="55384"/>
                    </a:lnTo>
                    <a:lnTo>
                      <a:pt x="0" y="63461"/>
                    </a:lnTo>
                    <a:lnTo>
                      <a:pt x="0" y="71538"/>
                    </a:lnTo>
                    <a:lnTo>
                      <a:pt x="1518" y="78461"/>
                    </a:lnTo>
                    <a:lnTo>
                      <a:pt x="4556" y="85384"/>
                    </a:lnTo>
                    <a:lnTo>
                      <a:pt x="9113" y="91153"/>
                    </a:lnTo>
                    <a:lnTo>
                      <a:pt x="15189" y="95769"/>
                    </a:lnTo>
                    <a:lnTo>
                      <a:pt x="21265" y="101538"/>
                    </a:lnTo>
                    <a:lnTo>
                      <a:pt x="30379" y="103846"/>
                    </a:lnTo>
                    <a:lnTo>
                      <a:pt x="37974" y="106153"/>
                    </a:lnTo>
                    <a:lnTo>
                      <a:pt x="50126" y="106153"/>
                    </a:lnTo>
                    <a:lnTo>
                      <a:pt x="65316" y="107307"/>
                    </a:lnTo>
                    <a:lnTo>
                      <a:pt x="82025" y="110769"/>
                    </a:lnTo>
                    <a:lnTo>
                      <a:pt x="98734" y="115384"/>
                    </a:lnTo>
                    <a:lnTo>
                      <a:pt x="120000" y="120000"/>
                    </a:lnTo>
                    <a:lnTo>
                      <a:pt x="109367" y="9807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248" name="Shape 248"/>
            <p:cNvSpPr/>
            <p:nvPr/>
          </p:nvSpPr>
          <p:spPr>
            <a:xfrm>
              <a:off x="2250347" y="3211805"/>
              <a:ext cx="315888" cy="143835"/>
            </a:xfrm>
            <a:custGeom>
              <a:avLst/>
              <a:gdLst/>
              <a:ahLst/>
              <a:cxnLst/>
              <a:rect l="0" t="0" r="0" b="0"/>
              <a:pathLst>
                <a:path w="120000" h="120000" extrusionOk="0">
                  <a:moveTo>
                    <a:pt x="0" y="34285"/>
                  </a:moveTo>
                  <a:lnTo>
                    <a:pt x="497" y="36190"/>
                  </a:lnTo>
                  <a:lnTo>
                    <a:pt x="1066" y="37904"/>
                  </a:lnTo>
                  <a:lnTo>
                    <a:pt x="1563" y="39619"/>
                  </a:lnTo>
                  <a:lnTo>
                    <a:pt x="2274" y="41142"/>
                  </a:lnTo>
                  <a:lnTo>
                    <a:pt x="2914" y="42666"/>
                  </a:lnTo>
                  <a:lnTo>
                    <a:pt x="3625" y="44190"/>
                  </a:lnTo>
                  <a:lnTo>
                    <a:pt x="4407" y="45333"/>
                  </a:lnTo>
                  <a:lnTo>
                    <a:pt x="5260" y="46476"/>
                  </a:lnTo>
                  <a:lnTo>
                    <a:pt x="6113" y="47428"/>
                  </a:lnTo>
                  <a:lnTo>
                    <a:pt x="7037" y="48190"/>
                  </a:lnTo>
                  <a:lnTo>
                    <a:pt x="7962" y="48952"/>
                  </a:lnTo>
                  <a:lnTo>
                    <a:pt x="8957" y="49523"/>
                  </a:lnTo>
                  <a:lnTo>
                    <a:pt x="9952" y="49904"/>
                  </a:lnTo>
                  <a:lnTo>
                    <a:pt x="11018" y="50285"/>
                  </a:lnTo>
                  <a:lnTo>
                    <a:pt x="12156" y="50476"/>
                  </a:lnTo>
                  <a:lnTo>
                    <a:pt x="13293" y="50666"/>
                  </a:lnTo>
                  <a:lnTo>
                    <a:pt x="13293" y="51428"/>
                  </a:lnTo>
                  <a:lnTo>
                    <a:pt x="13436" y="52571"/>
                  </a:lnTo>
                  <a:lnTo>
                    <a:pt x="13578" y="53523"/>
                  </a:lnTo>
                  <a:lnTo>
                    <a:pt x="13933" y="54857"/>
                  </a:lnTo>
                  <a:lnTo>
                    <a:pt x="14573" y="57142"/>
                  </a:lnTo>
                  <a:lnTo>
                    <a:pt x="15284" y="59428"/>
                  </a:lnTo>
                  <a:lnTo>
                    <a:pt x="16137" y="61523"/>
                  </a:lnTo>
                  <a:lnTo>
                    <a:pt x="16919" y="63047"/>
                  </a:lnTo>
                  <a:lnTo>
                    <a:pt x="17203" y="63809"/>
                  </a:lnTo>
                  <a:lnTo>
                    <a:pt x="17488" y="64190"/>
                  </a:lnTo>
                  <a:lnTo>
                    <a:pt x="17843" y="64761"/>
                  </a:lnTo>
                  <a:lnTo>
                    <a:pt x="17985" y="64761"/>
                  </a:lnTo>
                  <a:lnTo>
                    <a:pt x="17985" y="66476"/>
                  </a:lnTo>
                  <a:lnTo>
                    <a:pt x="17985" y="68190"/>
                  </a:lnTo>
                  <a:lnTo>
                    <a:pt x="17985" y="69523"/>
                  </a:lnTo>
                  <a:lnTo>
                    <a:pt x="17985" y="70476"/>
                  </a:lnTo>
                  <a:lnTo>
                    <a:pt x="17985" y="72190"/>
                  </a:lnTo>
                  <a:lnTo>
                    <a:pt x="18056" y="73523"/>
                  </a:lnTo>
                  <a:lnTo>
                    <a:pt x="18199" y="75047"/>
                  </a:lnTo>
                  <a:lnTo>
                    <a:pt x="18483" y="76571"/>
                  </a:lnTo>
                  <a:lnTo>
                    <a:pt x="18625" y="76952"/>
                  </a:lnTo>
                  <a:lnTo>
                    <a:pt x="18909" y="77333"/>
                  </a:lnTo>
                  <a:lnTo>
                    <a:pt x="19407" y="77714"/>
                  </a:lnTo>
                  <a:lnTo>
                    <a:pt x="19905" y="78095"/>
                  </a:lnTo>
                  <a:lnTo>
                    <a:pt x="21042" y="78666"/>
                  </a:lnTo>
                  <a:lnTo>
                    <a:pt x="21824" y="78857"/>
                  </a:lnTo>
                  <a:lnTo>
                    <a:pt x="22962" y="78857"/>
                  </a:lnTo>
                  <a:lnTo>
                    <a:pt x="24241" y="79238"/>
                  </a:lnTo>
                  <a:lnTo>
                    <a:pt x="25308" y="79809"/>
                  </a:lnTo>
                  <a:lnTo>
                    <a:pt x="26516" y="80380"/>
                  </a:lnTo>
                  <a:lnTo>
                    <a:pt x="28649" y="82095"/>
                  </a:lnTo>
                  <a:lnTo>
                    <a:pt x="30781" y="84000"/>
                  </a:lnTo>
                  <a:lnTo>
                    <a:pt x="32914" y="86095"/>
                  </a:lnTo>
                  <a:lnTo>
                    <a:pt x="34834" y="87809"/>
                  </a:lnTo>
                  <a:lnTo>
                    <a:pt x="35829" y="88380"/>
                  </a:lnTo>
                  <a:lnTo>
                    <a:pt x="36824" y="88952"/>
                  </a:lnTo>
                  <a:lnTo>
                    <a:pt x="37819" y="89333"/>
                  </a:lnTo>
                  <a:lnTo>
                    <a:pt x="38815" y="89333"/>
                  </a:lnTo>
                  <a:lnTo>
                    <a:pt x="38957" y="90857"/>
                  </a:lnTo>
                  <a:lnTo>
                    <a:pt x="39383" y="92380"/>
                  </a:lnTo>
                  <a:lnTo>
                    <a:pt x="39739" y="93904"/>
                  </a:lnTo>
                  <a:lnTo>
                    <a:pt x="40236" y="95428"/>
                  </a:lnTo>
                  <a:lnTo>
                    <a:pt x="40876" y="97142"/>
                  </a:lnTo>
                  <a:lnTo>
                    <a:pt x="41445" y="98476"/>
                  </a:lnTo>
                  <a:lnTo>
                    <a:pt x="42085" y="99809"/>
                  </a:lnTo>
                  <a:lnTo>
                    <a:pt x="42796" y="101142"/>
                  </a:lnTo>
                  <a:lnTo>
                    <a:pt x="43507" y="102285"/>
                  </a:lnTo>
                  <a:lnTo>
                    <a:pt x="44218" y="103238"/>
                  </a:lnTo>
                  <a:lnTo>
                    <a:pt x="45000" y="104190"/>
                  </a:lnTo>
                  <a:lnTo>
                    <a:pt x="45710" y="104761"/>
                  </a:lnTo>
                  <a:lnTo>
                    <a:pt x="46421" y="105333"/>
                  </a:lnTo>
                  <a:lnTo>
                    <a:pt x="46990" y="105714"/>
                  </a:lnTo>
                  <a:lnTo>
                    <a:pt x="47630" y="105714"/>
                  </a:lnTo>
                  <a:lnTo>
                    <a:pt x="48270" y="105714"/>
                  </a:lnTo>
                  <a:lnTo>
                    <a:pt x="52464" y="108190"/>
                  </a:lnTo>
                  <a:lnTo>
                    <a:pt x="64265" y="108190"/>
                  </a:lnTo>
                  <a:lnTo>
                    <a:pt x="64691" y="108952"/>
                  </a:lnTo>
                  <a:lnTo>
                    <a:pt x="65189" y="109714"/>
                  </a:lnTo>
                  <a:lnTo>
                    <a:pt x="65971" y="110476"/>
                  </a:lnTo>
                  <a:lnTo>
                    <a:pt x="66824" y="111428"/>
                  </a:lnTo>
                  <a:lnTo>
                    <a:pt x="68957" y="113333"/>
                  </a:lnTo>
                  <a:lnTo>
                    <a:pt x="71303" y="115238"/>
                  </a:lnTo>
                  <a:lnTo>
                    <a:pt x="73720" y="116952"/>
                  </a:lnTo>
                  <a:lnTo>
                    <a:pt x="76066" y="118666"/>
                  </a:lnTo>
                  <a:lnTo>
                    <a:pt x="77061" y="119238"/>
                  </a:lnTo>
                  <a:lnTo>
                    <a:pt x="77985" y="119619"/>
                  </a:lnTo>
                  <a:lnTo>
                    <a:pt x="78767" y="119809"/>
                  </a:lnTo>
                  <a:lnTo>
                    <a:pt x="79407" y="120000"/>
                  </a:lnTo>
                  <a:lnTo>
                    <a:pt x="79691" y="119809"/>
                  </a:lnTo>
                  <a:lnTo>
                    <a:pt x="80118" y="119428"/>
                  </a:lnTo>
                  <a:lnTo>
                    <a:pt x="80616" y="119047"/>
                  </a:lnTo>
                  <a:lnTo>
                    <a:pt x="81042" y="118476"/>
                  </a:lnTo>
                  <a:lnTo>
                    <a:pt x="82251" y="116761"/>
                  </a:lnTo>
                  <a:lnTo>
                    <a:pt x="83459" y="114857"/>
                  </a:lnTo>
                  <a:lnTo>
                    <a:pt x="85947" y="111047"/>
                  </a:lnTo>
                  <a:lnTo>
                    <a:pt x="87938" y="108190"/>
                  </a:lnTo>
                  <a:lnTo>
                    <a:pt x="95047" y="108190"/>
                  </a:lnTo>
                  <a:lnTo>
                    <a:pt x="95545" y="107428"/>
                  </a:lnTo>
                  <a:lnTo>
                    <a:pt x="96327" y="105904"/>
                  </a:lnTo>
                  <a:lnTo>
                    <a:pt x="97109" y="104000"/>
                  </a:lnTo>
                  <a:lnTo>
                    <a:pt x="97890" y="101714"/>
                  </a:lnTo>
                  <a:lnTo>
                    <a:pt x="98601" y="99428"/>
                  </a:lnTo>
                  <a:lnTo>
                    <a:pt x="99170" y="97142"/>
                  </a:lnTo>
                  <a:lnTo>
                    <a:pt x="99383" y="95809"/>
                  </a:lnTo>
                  <a:lnTo>
                    <a:pt x="99526" y="94666"/>
                  </a:lnTo>
                  <a:lnTo>
                    <a:pt x="99739" y="93714"/>
                  </a:lnTo>
                  <a:lnTo>
                    <a:pt x="99739" y="92761"/>
                  </a:lnTo>
                  <a:lnTo>
                    <a:pt x="99739" y="92000"/>
                  </a:lnTo>
                  <a:lnTo>
                    <a:pt x="99597" y="91238"/>
                  </a:lnTo>
                  <a:lnTo>
                    <a:pt x="99454" y="90476"/>
                  </a:lnTo>
                  <a:lnTo>
                    <a:pt x="99312" y="89714"/>
                  </a:lnTo>
                  <a:lnTo>
                    <a:pt x="98957" y="88190"/>
                  </a:lnTo>
                  <a:lnTo>
                    <a:pt x="98530" y="86666"/>
                  </a:lnTo>
                  <a:lnTo>
                    <a:pt x="98033" y="84761"/>
                  </a:lnTo>
                  <a:lnTo>
                    <a:pt x="97677" y="82666"/>
                  </a:lnTo>
                  <a:lnTo>
                    <a:pt x="97606" y="81714"/>
                  </a:lnTo>
                  <a:lnTo>
                    <a:pt x="97464" y="80380"/>
                  </a:lnTo>
                  <a:lnTo>
                    <a:pt x="97393" y="79047"/>
                  </a:lnTo>
                  <a:lnTo>
                    <a:pt x="97393" y="77714"/>
                  </a:lnTo>
                  <a:lnTo>
                    <a:pt x="105426" y="77714"/>
                  </a:lnTo>
                  <a:lnTo>
                    <a:pt x="105639" y="76952"/>
                  </a:lnTo>
                  <a:lnTo>
                    <a:pt x="105995" y="76000"/>
                  </a:lnTo>
                  <a:lnTo>
                    <a:pt x="106563" y="75047"/>
                  </a:lnTo>
                  <a:lnTo>
                    <a:pt x="107203" y="73904"/>
                  </a:lnTo>
                  <a:lnTo>
                    <a:pt x="108696" y="71619"/>
                  </a:lnTo>
                  <a:lnTo>
                    <a:pt x="110260" y="69333"/>
                  </a:lnTo>
                  <a:lnTo>
                    <a:pt x="111895" y="67047"/>
                  </a:lnTo>
                  <a:lnTo>
                    <a:pt x="113317" y="65333"/>
                  </a:lnTo>
                  <a:lnTo>
                    <a:pt x="114312" y="63809"/>
                  </a:lnTo>
                  <a:lnTo>
                    <a:pt x="114881" y="63428"/>
                  </a:lnTo>
                  <a:lnTo>
                    <a:pt x="115734" y="63238"/>
                  </a:lnTo>
                  <a:lnTo>
                    <a:pt x="116587" y="62666"/>
                  </a:lnTo>
                  <a:lnTo>
                    <a:pt x="117369" y="61904"/>
                  </a:lnTo>
                  <a:lnTo>
                    <a:pt x="118151" y="60761"/>
                  </a:lnTo>
                  <a:lnTo>
                    <a:pt x="118720" y="59809"/>
                  </a:lnTo>
                  <a:lnTo>
                    <a:pt x="119360" y="58666"/>
                  </a:lnTo>
                  <a:lnTo>
                    <a:pt x="119786" y="57523"/>
                  </a:lnTo>
                  <a:lnTo>
                    <a:pt x="120000" y="56571"/>
                  </a:lnTo>
                  <a:lnTo>
                    <a:pt x="119431" y="56000"/>
                  </a:lnTo>
                  <a:lnTo>
                    <a:pt x="119004" y="55428"/>
                  </a:lnTo>
                  <a:lnTo>
                    <a:pt x="118507" y="54857"/>
                  </a:lnTo>
                  <a:lnTo>
                    <a:pt x="118080" y="54095"/>
                  </a:lnTo>
                  <a:lnTo>
                    <a:pt x="117725" y="53142"/>
                  </a:lnTo>
                  <a:lnTo>
                    <a:pt x="117440" y="52380"/>
                  </a:lnTo>
                  <a:lnTo>
                    <a:pt x="117298" y="51428"/>
                  </a:lnTo>
                  <a:lnTo>
                    <a:pt x="117156" y="50666"/>
                  </a:lnTo>
                  <a:lnTo>
                    <a:pt x="116018" y="49142"/>
                  </a:lnTo>
                  <a:lnTo>
                    <a:pt x="115094" y="48000"/>
                  </a:lnTo>
                  <a:lnTo>
                    <a:pt x="114668" y="47619"/>
                  </a:lnTo>
                  <a:lnTo>
                    <a:pt x="114312" y="47428"/>
                  </a:lnTo>
                  <a:lnTo>
                    <a:pt x="113886" y="47238"/>
                  </a:lnTo>
                  <a:lnTo>
                    <a:pt x="113459" y="47047"/>
                  </a:lnTo>
                  <a:lnTo>
                    <a:pt x="112535" y="47238"/>
                  </a:lnTo>
                  <a:lnTo>
                    <a:pt x="111895" y="47428"/>
                  </a:lnTo>
                  <a:lnTo>
                    <a:pt x="111398" y="47809"/>
                  </a:lnTo>
                  <a:lnTo>
                    <a:pt x="111113" y="48190"/>
                  </a:lnTo>
                  <a:lnTo>
                    <a:pt x="110758" y="48761"/>
                  </a:lnTo>
                  <a:lnTo>
                    <a:pt x="110402" y="49142"/>
                  </a:lnTo>
                  <a:lnTo>
                    <a:pt x="109905" y="49333"/>
                  </a:lnTo>
                  <a:lnTo>
                    <a:pt x="109123" y="49333"/>
                  </a:lnTo>
                  <a:lnTo>
                    <a:pt x="108127" y="49333"/>
                  </a:lnTo>
                  <a:lnTo>
                    <a:pt x="107274" y="49142"/>
                  </a:lnTo>
                  <a:lnTo>
                    <a:pt x="106421" y="48761"/>
                  </a:lnTo>
                  <a:lnTo>
                    <a:pt x="105710" y="48190"/>
                  </a:lnTo>
                  <a:lnTo>
                    <a:pt x="105071" y="47428"/>
                  </a:lnTo>
                  <a:lnTo>
                    <a:pt x="104573" y="46666"/>
                  </a:lnTo>
                  <a:lnTo>
                    <a:pt x="104004" y="45714"/>
                  </a:lnTo>
                  <a:lnTo>
                    <a:pt x="103578" y="44761"/>
                  </a:lnTo>
                  <a:lnTo>
                    <a:pt x="103222" y="43428"/>
                  </a:lnTo>
                  <a:lnTo>
                    <a:pt x="102938" y="41904"/>
                  </a:lnTo>
                  <a:lnTo>
                    <a:pt x="102582" y="40571"/>
                  </a:lnTo>
                  <a:lnTo>
                    <a:pt x="102369" y="39047"/>
                  </a:lnTo>
                  <a:lnTo>
                    <a:pt x="101943" y="35619"/>
                  </a:lnTo>
                  <a:lnTo>
                    <a:pt x="101587" y="31809"/>
                  </a:lnTo>
                  <a:lnTo>
                    <a:pt x="101090" y="25904"/>
                  </a:lnTo>
                  <a:lnTo>
                    <a:pt x="100379" y="25523"/>
                  </a:lnTo>
                  <a:lnTo>
                    <a:pt x="98459" y="24190"/>
                  </a:lnTo>
                  <a:lnTo>
                    <a:pt x="97180" y="23619"/>
                  </a:lnTo>
                  <a:lnTo>
                    <a:pt x="95758" y="23047"/>
                  </a:lnTo>
                  <a:lnTo>
                    <a:pt x="94265" y="22666"/>
                  </a:lnTo>
                  <a:lnTo>
                    <a:pt x="92630" y="22476"/>
                  </a:lnTo>
                  <a:lnTo>
                    <a:pt x="91990" y="22666"/>
                  </a:lnTo>
                  <a:lnTo>
                    <a:pt x="91421" y="22857"/>
                  </a:lnTo>
                  <a:lnTo>
                    <a:pt x="91066" y="23428"/>
                  </a:lnTo>
                  <a:lnTo>
                    <a:pt x="90639" y="24000"/>
                  </a:lnTo>
                  <a:lnTo>
                    <a:pt x="90071" y="25523"/>
                  </a:lnTo>
                  <a:lnTo>
                    <a:pt x="89715" y="27047"/>
                  </a:lnTo>
                  <a:lnTo>
                    <a:pt x="89573" y="28000"/>
                  </a:lnTo>
                  <a:lnTo>
                    <a:pt x="89360" y="28761"/>
                  </a:lnTo>
                  <a:lnTo>
                    <a:pt x="89004" y="29714"/>
                  </a:lnTo>
                  <a:lnTo>
                    <a:pt x="88720" y="30285"/>
                  </a:lnTo>
                  <a:lnTo>
                    <a:pt x="88293" y="30857"/>
                  </a:lnTo>
                  <a:lnTo>
                    <a:pt x="87867" y="31428"/>
                  </a:lnTo>
                  <a:lnTo>
                    <a:pt x="87227" y="31619"/>
                  </a:lnTo>
                  <a:lnTo>
                    <a:pt x="86516" y="31809"/>
                  </a:lnTo>
                  <a:lnTo>
                    <a:pt x="85236" y="31809"/>
                  </a:lnTo>
                  <a:lnTo>
                    <a:pt x="84170" y="31809"/>
                  </a:lnTo>
                  <a:lnTo>
                    <a:pt x="83033" y="31809"/>
                  </a:lnTo>
                  <a:lnTo>
                    <a:pt x="81753" y="31809"/>
                  </a:lnTo>
                  <a:lnTo>
                    <a:pt x="80331" y="31809"/>
                  </a:lnTo>
                  <a:lnTo>
                    <a:pt x="78625" y="31809"/>
                  </a:lnTo>
                  <a:lnTo>
                    <a:pt x="76635" y="31809"/>
                  </a:lnTo>
                  <a:lnTo>
                    <a:pt x="74218" y="31809"/>
                  </a:lnTo>
                  <a:lnTo>
                    <a:pt x="73507" y="31238"/>
                  </a:lnTo>
                  <a:lnTo>
                    <a:pt x="72867" y="30476"/>
                  </a:lnTo>
                  <a:lnTo>
                    <a:pt x="72156" y="29714"/>
                  </a:lnTo>
                  <a:lnTo>
                    <a:pt x="71445" y="28761"/>
                  </a:lnTo>
                  <a:lnTo>
                    <a:pt x="70094" y="26666"/>
                  </a:lnTo>
                  <a:lnTo>
                    <a:pt x="68744" y="24571"/>
                  </a:lnTo>
                  <a:lnTo>
                    <a:pt x="67962" y="23428"/>
                  </a:lnTo>
                  <a:lnTo>
                    <a:pt x="67180" y="22476"/>
                  </a:lnTo>
                  <a:lnTo>
                    <a:pt x="66398" y="21333"/>
                  </a:lnTo>
                  <a:lnTo>
                    <a:pt x="65545" y="20571"/>
                  </a:lnTo>
                  <a:lnTo>
                    <a:pt x="64549" y="19809"/>
                  </a:lnTo>
                  <a:lnTo>
                    <a:pt x="63625" y="19428"/>
                  </a:lnTo>
                  <a:lnTo>
                    <a:pt x="62559" y="19047"/>
                  </a:lnTo>
                  <a:lnTo>
                    <a:pt x="61492" y="18857"/>
                  </a:lnTo>
                  <a:lnTo>
                    <a:pt x="60568" y="19047"/>
                  </a:lnTo>
                  <a:lnTo>
                    <a:pt x="59786" y="19428"/>
                  </a:lnTo>
                  <a:lnTo>
                    <a:pt x="59146" y="20000"/>
                  </a:lnTo>
                  <a:lnTo>
                    <a:pt x="58436" y="20571"/>
                  </a:lnTo>
                  <a:lnTo>
                    <a:pt x="57654" y="21333"/>
                  </a:lnTo>
                  <a:lnTo>
                    <a:pt x="56943" y="21714"/>
                  </a:lnTo>
                  <a:lnTo>
                    <a:pt x="56161" y="22476"/>
                  </a:lnTo>
                  <a:lnTo>
                    <a:pt x="55308" y="22476"/>
                  </a:lnTo>
                  <a:lnTo>
                    <a:pt x="54383" y="22476"/>
                  </a:lnTo>
                  <a:lnTo>
                    <a:pt x="53530" y="22285"/>
                  </a:lnTo>
                  <a:lnTo>
                    <a:pt x="52606" y="22095"/>
                  </a:lnTo>
                  <a:lnTo>
                    <a:pt x="51824" y="21714"/>
                  </a:lnTo>
                  <a:lnTo>
                    <a:pt x="51184" y="21142"/>
                  </a:lnTo>
                  <a:lnTo>
                    <a:pt x="50473" y="20571"/>
                  </a:lnTo>
                  <a:lnTo>
                    <a:pt x="49834" y="20000"/>
                  </a:lnTo>
                  <a:lnTo>
                    <a:pt x="49194" y="19238"/>
                  </a:lnTo>
                  <a:lnTo>
                    <a:pt x="48767" y="18285"/>
                  </a:lnTo>
                  <a:lnTo>
                    <a:pt x="48199" y="17142"/>
                  </a:lnTo>
                  <a:lnTo>
                    <a:pt x="47772" y="16000"/>
                  </a:lnTo>
                  <a:lnTo>
                    <a:pt x="47417" y="14476"/>
                  </a:lnTo>
                  <a:lnTo>
                    <a:pt x="47061" y="12952"/>
                  </a:lnTo>
                  <a:lnTo>
                    <a:pt x="46777" y="11047"/>
                  </a:lnTo>
                  <a:lnTo>
                    <a:pt x="46563" y="9333"/>
                  </a:lnTo>
                  <a:lnTo>
                    <a:pt x="46350" y="7238"/>
                  </a:lnTo>
                  <a:lnTo>
                    <a:pt x="32630" y="0"/>
                  </a:lnTo>
                  <a:lnTo>
                    <a:pt x="31706" y="1333"/>
                  </a:lnTo>
                  <a:lnTo>
                    <a:pt x="31706" y="3047"/>
                  </a:lnTo>
                  <a:lnTo>
                    <a:pt x="31706" y="4380"/>
                  </a:lnTo>
                  <a:lnTo>
                    <a:pt x="31706" y="5714"/>
                  </a:lnTo>
                  <a:lnTo>
                    <a:pt x="31706" y="7238"/>
                  </a:lnTo>
                  <a:lnTo>
                    <a:pt x="31706" y="8380"/>
                  </a:lnTo>
                  <a:lnTo>
                    <a:pt x="31848" y="9523"/>
                  </a:lnTo>
                  <a:lnTo>
                    <a:pt x="32061" y="10476"/>
                  </a:lnTo>
                  <a:lnTo>
                    <a:pt x="32274" y="11619"/>
                  </a:lnTo>
                  <a:lnTo>
                    <a:pt x="32914" y="13523"/>
                  </a:lnTo>
                  <a:lnTo>
                    <a:pt x="33483" y="15047"/>
                  </a:lnTo>
                  <a:lnTo>
                    <a:pt x="33838" y="16000"/>
                  </a:lnTo>
                  <a:lnTo>
                    <a:pt x="34123" y="16952"/>
                  </a:lnTo>
                  <a:lnTo>
                    <a:pt x="34478" y="17904"/>
                  </a:lnTo>
                  <a:lnTo>
                    <a:pt x="34691" y="19047"/>
                  </a:lnTo>
                  <a:lnTo>
                    <a:pt x="34834" y="20190"/>
                  </a:lnTo>
                  <a:lnTo>
                    <a:pt x="34976" y="21523"/>
                  </a:lnTo>
                  <a:lnTo>
                    <a:pt x="35047" y="23238"/>
                  </a:lnTo>
                  <a:lnTo>
                    <a:pt x="34976" y="24761"/>
                  </a:lnTo>
                  <a:lnTo>
                    <a:pt x="22251" y="24761"/>
                  </a:lnTo>
                  <a:lnTo>
                    <a:pt x="21824" y="23238"/>
                  </a:lnTo>
                  <a:lnTo>
                    <a:pt x="21327" y="21523"/>
                  </a:lnTo>
                  <a:lnTo>
                    <a:pt x="21184" y="20571"/>
                  </a:lnTo>
                  <a:lnTo>
                    <a:pt x="21042" y="19428"/>
                  </a:lnTo>
                  <a:lnTo>
                    <a:pt x="20900" y="18095"/>
                  </a:lnTo>
                  <a:lnTo>
                    <a:pt x="20900" y="16571"/>
                  </a:lnTo>
                  <a:lnTo>
                    <a:pt x="19834" y="16571"/>
                  </a:lnTo>
                  <a:lnTo>
                    <a:pt x="18909" y="16571"/>
                  </a:lnTo>
                  <a:lnTo>
                    <a:pt x="17061" y="18857"/>
                  </a:lnTo>
                  <a:lnTo>
                    <a:pt x="16563" y="18857"/>
                  </a:lnTo>
                  <a:lnTo>
                    <a:pt x="15995" y="18476"/>
                  </a:lnTo>
                  <a:lnTo>
                    <a:pt x="15568" y="18095"/>
                  </a:lnTo>
                  <a:lnTo>
                    <a:pt x="15000" y="17714"/>
                  </a:lnTo>
                  <a:lnTo>
                    <a:pt x="14502" y="17333"/>
                  </a:lnTo>
                  <a:lnTo>
                    <a:pt x="13862" y="16952"/>
                  </a:lnTo>
                  <a:lnTo>
                    <a:pt x="13151" y="16761"/>
                  </a:lnTo>
                  <a:lnTo>
                    <a:pt x="12369" y="16571"/>
                  </a:lnTo>
                  <a:lnTo>
                    <a:pt x="11658" y="16761"/>
                  </a:lnTo>
                  <a:lnTo>
                    <a:pt x="11018" y="17142"/>
                  </a:lnTo>
                  <a:lnTo>
                    <a:pt x="10379" y="17714"/>
                  </a:lnTo>
                  <a:lnTo>
                    <a:pt x="9810" y="18476"/>
                  </a:lnTo>
                  <a:lnTo>
                    <a:pt x="8672" y="20190"/>
                  </a:lnTo>
                  <a:lnTo>
                    <a:pt x="7606" y="22476"/>
                  </a:lnTo>
                  <a:lnTo>
                    <a:pt x="6540" y="24571"/>
                  </a:lnTo>
                  <a:lnTo>
                    <a:pt x="5402" y="26476"/>
                  </a:lnTo>
                  <a:lnTo>
                    <a:pt x="4834" y="27238"/>
                  </a:lnTo>
                  <a:lnTo>
                    <a:pt x="4265" y="27809"/>
                  </a:lnTo>
                  <a:lnTo>
                    <a:pt x="3554" y="28190"/>
                  </a:lnTo>
                  <a:lnTo>
                    <a:pt x="2914" y="28380"/>
                  </a:lnTo>
                  <a:lnTo>
                    <a:pt x="2630" y="28380"/>
                  </a:lnTo>
                  <a:lnTo>
                    <a:pt x="2203" y="28761"/>
                  </a:lnTo>
                  <a:lnTo>
                    <a:pt x="1777" y="29142"/>
                  </a:lnTo>
                  <a:lnTo>
                    <a:pt x="1279" y="29904"/>
                  </a:lnTo>
                  <a:lnTo>
                    <a:pt x="781" y="30666"/>
                  </a:lnTo>
                  <a:lnTo>
                    <a:pt x="426" y="31619"/>
                  </a:lnTo>
                  <a:lnTo>
                    <a:pt x="284" y="32190"/>
                  </a:lnTo>
                  <a:lnTo>
                    <a:pt x="213" y="32952"/>
                  </a:lnTo>
                  <a:lnTo>
                    <a:pt x="71" y="33714"/>
                  </a:lnTo>
                  <a:lnTo>
                    <a:pt x="0" y="3428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49" name="Shape 249"/>
            <p:cNvSpPr/>
            <p:nvPr/>
          </p:nvSpPr>
          <p:spPr>
            <a:xfrm>
              <a:off x="657831" y="4064496"/>
              <a:ext cx="142459" cy="180310"/>
            </a:xfrm>
            <a:custGeom>
              <a:avLst/>
              <a:gdLst/>
              <a:ahLst/>
              <a:cxnLst/>
              <a:rect l="0" t="0" r="0" b="0"/>
              <a:pathLst>
                <a:path w="120000" h="120000" extrusionOk="0">
                  <a:moveTo>
                    <a:pt x="0" y="12075"/>
                  </a:moveTo>
                  <a:lnTo>
                    <a:pt x="1583" y="12075"/>
                  </a:lnTo>
                  <a:lnTo>
                    <a:pt x="3166" y="12075"/>
                  </a:lnTo>
                  <a:lnTo>
                    <a:pt x="4116" y="12075"/>
                  </a:lnTo>
                  <a:lnTo>
                    <a:pt x="4907" y="12226"/>
                  </a:lnTo>
                  <a:lnTo>
                    <a:pt x="5857" y="12528"/>
                  </a:lnTo>
                  <a:lnTo>
                    <a:pt x="6807" y="12830"/>
                  </a:lnTo>
                  <a:lnTo>
                    <a:pt x="7757" y="13283"/>
                  </a:lnTo>
                  <a:lnTo>
                    <a:pt x="8707" y="13886"/>
                  </a:lnTo>
                  <a:lnTo>
                    <a:pt x="9656" y="14641"/>
                  </a:lnTo>
                  <a:lnTo>
                    <a:pt x="10448" y="15396"/>
                  </a:lnTo>
                  <a:lnTo>
                    <a:pt x="11398" y="16301"/>
                  </a:lnTo>
                  <a:lnTo>
                    <a:pt x="12189" y="17056"/>
                  </a:lnTo>
                  <a:lnTo>
                    <a:pt x="12981" y="18113"/>
                  </a:lnTo>
                  <a:lnTo>
                    <a:pt x="13614" y="19169"/>
                  </a:lnTo>
                  <a:lnTo>
                    <a:pt x="13931" y="20226"/>
                  </a:lnTo>
                  <a:lnTo>
                    <a:pt x="14564" y="21433"/>
                  </a:lnTo>
                  <a:lnTo>
                    <a:pt x="14722" y="22943"/>
                  </a:lnTo>
                  <a:lnTo>
                    <a:pt x="14881" y="24301"/>
                  </a:lnTo>
                  <a:lnTo>
                    <a:pt x="14722" y="25509"/>
                  </a:lnTo>
                  <a:lnTo>
                    <a:pt x="14564" y="26415"/>
                  </a:lnTo>
                  <a:lnTo>
                    <a:pt x="14089" y="27169"/>
                  </a:lnTo>
                  <a:lnTo>
                    <a:pt x="13773" y="27622"/>
                  </a:lnTo>
                  <a:lnTo>
                    <a:pt x="13298" y="28075"/>
                  </a:lnTo>
                  <a:lnTo>
                    <a:pt x="12981" y="28679"/>
                  </a:lnTo>
                  <a:lnTo>
                    <a:pt x="12823" y="29132"/>
                  </a:lnTo>
                  <a:lnTo>
                    <a:pt x="12823" y="29735"/>
                  </a:lnTo>
                  <a:lnTo>
                    <a:pt x="12823" y="30943"/>
                  </a:lnTo>
                  <a:lnTo>
                    <a:pt x="12981" y="32301"/>
                  </a:lnTo>
                  <a:lnTo>
                    <a:pt x="13139" y="33358"/>
                  </a:lnTo>
                  <a:lnTo>
                    <a:pt x="13298" y="34264"/>
                  </a:lnTo>
                  <a:lnTo>
                    <a:pt x="13931" y="36226"/>
                  </a:lnTo>
                  <a:lnTo>
                    <a:pt x="14881" y="38037"/>
                  </a:lnTo>
                  <a:lnTo>
                    <a:pt x="15356" y="39547"/>
                  </a:lnTo>
                  <a:lnTo>
                    <a:pt x="15831" y="40905"/>
                  </a:lnTo>
                  <a:lnTo>
                    <a:pt x="15039" y="41962"/>
                  </a:lnTo>
                  <a:lnTo>
                    <a:pt x="14564" y="43018"/>
                  </a:lnTo>
                  <a:lnTo>
                    <a:pt x="13931" y="44226"/>
                  </a:lnTo>
                  <a:lnTo>
                    <a:pt x="13456" y="45283"/>
                  </a:lnTo>
                  <a:lnTo>
                    <a:pt x="13139" y="46490"/>
                  </a:lnTo>
                  <a:lnTo>
                    <a:pt x="12981" y="48000"/>
                  </a:lnTo>
                  <a:lnTo>
                    <a:pt x="12823" y="49509"/>
                  </a:lnTo>
                  <a:lnTo>
                    <a:pt x="12823" y="51169"/>
                  </a:lnTo>
                  <a:lnTo>
                    <a:pt x="12823" y="53132"/>
                  </a:lnTo>
                  <a:lnTo>
                    <a:pt x="13139" y="54792"/>
                  </a:lnTo>
                  <a:lnTo>
                    <a:pt x="13456" y="56452"/>
                  </a:lnTo>
                  <a:lnTo>
                    <a:pt x="13931" y="57660"/>
                  </a:lnTo>
                  <a:lnTo>
                    <a:pt x="14722" y="58867"/>
                  </a:lnTo>
                  <a:lnTo>
                    <a:pt x="15356" y="59773"/>
                  </a:lnTo>
                  <a:lnTo>
                    <a:pt x="15989" y="60679"/>
                  </a:lnTo>
                  <a:lnTo>
                    <a:pt x="16939" y="61433"/>
                  </a:lnTo>
                  <a:lnTo>
                    <a:pt x="15672" y="62641"/>
                  </a:lnTo>
                  <a:lnTo>
                    <a:pt x="14881" y="64000"/>
                  </a:lnTo>
                  <a:lnTo>
                    <a:pt x="14089" y="65358"/>
                  </a:lnTo>
                  <a:lnTo>
                    <a:pt x="13456" y="66566"/>
                  </a:lnTo>
                  <a:lnTo>
                    <a:pt x="12348" y="68981"/>
                  </a:lnTo>
                  <a:lnTo>
                    <a:pt x="11556" y="71547"/>
                  </a:lnTo>
                  <a:lnTo>
                    <a:pt x="13931" y="74415"/>
                  </a:lnTo>
                  <a:lnTo>
                    <a:pt x="15989" y="77132"/>
                  </a:lnTo>
                  <a:lnTo>
                    <a:pt x="17889" y="79849"/>
                  </a:lnTo>
                  <a:lnTo>
                    <a:pt x="19630" y="82716"/>
                  </a:lnTo>
                  <a:lnTo>
                    <a:pt x="20580" y="84226"/>
                  </a:lnTo>
                  <a:lnTo>
                    <a:pt x="21213" y="85584"/>
                  </a:lnTo>
                  <a:lnTo>
                    <a:pt x="21846" y="87094"/>
                  </a:lnTo>
                  <a:lnTo>
                    <a:pt x="22321" y="88754"/>
                  </a:lnTo>
                  <a:lnTo>
                    <a:pt x="22638" y="90415"/>
                  </a:lnTo>
                  <a:lnTo>
                    <a:pt x="22955" y="92226"/>
                  </a:lnTo>
                  <a:lnTo>
                    <a:pt x="23113" y="93886"/>
                  </a:lnTo>
                  <a:lnTo>
                    <a:pt x="23113" y="95698"/>
                  </a:lnTo>
                  <a:lnTo>
                    <a:pt x="23430" y="96603"/>
                  </a:lnTo>
                  <a:lnTo>
                    <a:pt x="23588" y="97811"/>
                  </a:lnTo>
                  <a:lnTo>
                    <a:pt x="24063" y="99471"/>
                  </a:lnTo>
                  <a:lnTo>
                    <a:pt x="24696" y="101132"/>
                  </a:lnTo>
                  <a:lnTo>
                    <a:pt x="26279" y="105056"/>
                  </a:lnTo>
                  <a:lnTo>
                    <a:pt x="28337" y="109283"/>
                  </a:lnTo>
                  <a:lnTo>
                    <a:pt x="29604" y="111396"/>
                  </a:lnTo>
                  <a:lnTo>
                    <a:pt x="30712" y="113207"/>
                  </a:lnTo>
                  <a:lnTo>
                    <a:pt x="31820" y="115169"/>
                  </a:lnTo>
                  <a:lnTo>
                    <a:pt x="32928" y="116830"/>
                  </a:lnTo>
                  <a:lnTo>
                    <a:pt x="33878" y="118037"/>
                  </a:lnTo>
                  <a:lnTo>
                    <a:pt x="34986" y="119094"/>
                  </a:lnTo>
                  <a:lnTo>
                    <a:pt x="35461" y="119547"/>
                  </a:lnTo>
                  <a:lnTo>
                    <a:pt x="36094" y="119698"/>
                  </a:lnTo>
                  <a:lnTo>
                    <a:pt x="36411" y="119849"/>
                  </a:lnTo>
                  <a:lnTo>
                    <a:pt x="36886" y="120000"/>
                  </a:lnTo>
                  <a:lnTo>
                    <a:pt x="37836" y="119849"/>
                  </a:lnTo>
                  <a:lnTo>
                    <a:pt x="38627" y="119698"/>
                  </a:lnTo>
                  <a:lnTo>
                    <a:pt x="39736" y="119245"/>
                  </a:lnTo>
                  <a:lnTo>
                    <a:pt x="40527" y="118792"/>
                  </a:lnTo>
                  <a:lnTo>
                    <a:pt x="42110" y="117735"/>
                  </a:lnTo>
                  <a:lnTo>
                    <a:pt x="44010" y="116377"/>
                  </a:lnTo>
                  <a:lnTo>
                    <a:pt x="45751" y="114867"/>
                  </a:lnTo>
                  <a:lnTo>
                    <a:pt x="47810" y="113660"/>
                  </a:lnTo>
                  <a:lnTo>
                    <a:pt x="48918" y="113207"/>
                  </a:lnTo>
                  <a:lnTo>
                    <a:pt x="50184" y="112754"/>
                  </a:lnTo>
                  <a:lnTo>
                    <a:pt x="51292" y="112603"/>
                  </a:lnTo>
                  <a:lnTo>
                    <a:pt x="52559" y="112452"/>
                  </a:lnTo>
                  <a:lnTo>
                    <a:pt x="53984" y="112603"/>
                  </a:lnTo>
                  <a:lnTo>
                    <a:pt x="55092" y="112754"/>
                  </a:lnTo>
                  <a:lnTo>
                    <a:pt x="56200" y="112905"/>
                  </a:lnTo>
                  <a:lnTo>
                    <a:pt x="57150" y="113207"/>
                  </a:lnTo>
                  <a:lnTo>
                    <a:pt x="58733" y="114113"/>
                  </a:lnTo>
                  <a:lnTo>
                    <a:pt x="60158" y="115169"/>
                  </a:lnTo>
                  <a:lnTo>
                    <a:pt x="61424" y="116226"/>
                  </a:lnTo>
                  <a:lnTo>
                    <a:pt x="62532" y="117283"/>
                  </a:lnTo>
                  <a:lnTo>
                    <a:pt x="63799" y="118188"/>
                  </a:lnTo>
                  <a:lnTo>
                    <a:pt x="65224" y="119094"/>
                  </a:lnTo>
                  <a:lnTo>
                    <a:pt x="66174" y="117735"/>
                  </a:lnTo>
                  <a:lnTo>
                    <a:pt x="66807" y="116679"/>
                  </a:lnTo>
                  <a:lnTo>
                    <a:pt x="67598" y="115773"/>
                  </a:lnTo>
                  <a:lnTo>
                    <a:pt x="68390" y="114867"/>
                  </a:lnTo>
                  <a:lnTo>
                    <a:pt x="69182" y="114415"/>
                  </a:lnTo>
                  <a:lnTo>
                    <a:pt x="70131" y="113811"/>
                  </a:lnTo>
                  <a:lnTo>
                    <a:pt x="70923" y="113509"/>
                  </a:lnTo>
                  <a:lnTo>
                    <a:pt x="71873" y="113207"/>
                  </a:lnTo>
                  <a:lnTo>
                    <a:pt x="75672" y="112452"/>
                  </a:lnTo>
                  <a:lnTo>
                    <a:pt x="79947" y="111547"/>
                  </a:lnTo>
                  <a:lnTo>
                    <a:pt x="83113" y="97660"/>
                  </a:lnTo>
                  <a:lnTo>
                    <a:pt x="83113" y="96150"/>
                  </a:lnTo>
                  <a:lnTo>
                    <a:pt x="83113" y="93886"/>
                  </a:lnTo>
                  <a:lnTo>
                    <a:pt x="83271" y="92981"/>
                  </a:lnTo>
                  <a:lnTo>
                    <a:pt x="83746" y="92075"/>
                  </a:lnTo>
                  <a:lnTo>
                    <a:pt x="84379" y="91169"/>
                  </a:lnTo>
                  <a:lnTo>
                    <a:pt x="85329" y="90566"/>
                  </a:lnTo>
                  <a:lnTo>
                    <a:pt x="86596" y="89660"/>
                  </a:lnTo>
                  <a:lnTo>
                    <a:pt x="87862" y="89056"/>
                  </a:lnTo>
                  <a:lnTo>
                    <a:pt x="89445" y="88603"/>
                  </a:lnTo>
                  <a:lnTo>
                    <a:pt x="91029" y="88150"/>
                  </a:lnTo>
                  <a:lnTo>
                    <a:pt x="94511" y="87396"/>
                  </a:lnTo>
                  <a:lnTo>
                    <a:pt x="98311" y="86792"/>
                  </a:lnTo>
                  <a:lnTo>
                    <a:pt x="101952" y="86641"/>
                  </a:lnTo>
                  <a:lnTo>
                    <a:pt x="105277" y="86490"/>
                  </a:lnTo>
                  <a:lnTo>
                    <a:pt x="106226" y="86490"/>
                  </a:lnTo>
                  <a:lnTo>
                    <a:pt x="107335" y="86792"/>
                  </a:lnTo>
                  <a:lnTo>
                    <a:pt x="107968" y="87094"/>
                  </a:lnTo>
                  <a:lnTo>
                    <a:pt x="108759" y="87396"/>
                  </a:lnTo>
                  <a:lnTo>
                    <a:pt x="109393" y="87698"/>
                  </a:lnTo>
                  <a:lnTo>
                    <a:pt x="110026" y="88000"/>
                  </a:lnTo>
                  <a:lnTo>
                    <a:pt x="110817" y="88301"/>
                  </a:lnTo>
                  <a:lnTo>
                    <a:pt x="111451" y="88301"/>
                  </a:lnTo>
                  <a:lnTo>
                    <a:pt x="116833" y="90264"/>
                  </a:lnTo>
                  <a:lnTo>
                    <a:pt x="116833" y="88905"/>
                  </a:lnTo>
                  <a:lnTo>
                    <a:pt x="117150" y="87698"/>
                  </a:lnTo>
                  <a:lnTo>
                    <a:pt x="117783" y="86490"/>
                  </a:lnTo>
                  <a:lnTo>
                    <a:pt x="118416" y="85433"/>
                  </a:lnTo>
                  <a:lnTo>
                    <a:pt x="118891" y="84377"/>
                  </a:lnTo>
                  <a:lnTo>
                    <a:pt x="119525" y="83018"/>
                  </a:lnTo>
                  <a:lnTo>
                    <a:pt x="119841" y="81660"/>
                  </a:lnTo>
                  <a:lnTo>
                    <a:pt x="120000" y="80000"/>
                  </a:lnTo>
                  <a:lnTo>
                    <a:pt x="119841" y="78188"/>
                  </a:lnTo>
                  <a:lnTo>
                    <a:pt x="119683" y="76679"/>
                  </a:lnTo>
                  <a:lnTo>
                    <a:pt x="119050" y="75320"/>
                  </a:lnTo>
                  <a:lnTo>
                    <a:pt x="118575" y="74264"/>
                  </a:lnTo>
                  <a:lnTo>
                    <a:pt x="117150" y="72150"/>
                  </a:lnTo>
                  <a:lnTo>
                    <a:pt x="115725" y="70490"/>
                  </a:lnTo>
                  <a:lnTo>
                    <a:pt x="114934" y="69735"/>
                  </a:lnTo>
                  <a:lnTo>
                    <a:pt x="114300" y="68830"/>
                  </a:lnTo>
                  <a:lnTo>
                    <a:pt x="113350" y="67924"/>
                  </a:lnTo>
                  <a:lnTo>
                    <a:pt x="112875" y="66867"/>
                  </a:lnTo>
                  <a:lnTo>
                    <a:pt x="112401" y="65660"/>
                  </a:lnTo>
                  <a:lnTo>
                    <a:pt x="111767" y="64000"/>
                  </a:lnTo>
                  <a:lnTo>
                    <a:pt x="111609" y="62339"/>
                  </a:lnTo>
                  <a:lnTo>
                    <a:pt x="111451" y="60528"/>
                  </a:lnTo>
                  <a:lnTo>
                    <a:pt x="106226" y="60528"/>
                  </a:lnTo>
                  <a:lnTo>
                    <a:pt x="104485" y="60830"/>
                  </a:lnTo>
                  <a:lnTo>
                    <a:pt x="102902" y="60830"/>
                  </a:lnTo>
                  <a:lnTo>
                    <a:pt x="101477" y="60679"/>
                  </a:lnTo>
                  <a:lnTo>
                    <a:pt x="100211" y="60226"/>
                  </a:lnTo>
                  <a:lnTo>
                    <a:pt x="98944" y="59622"/>
                  </a:lnTo>
                  <a:lnTo>
                    <a:pt x="97678" y="58867"/>
                  </a:lnTo>
                  <a:lnTo>
                    <a:pt x="96728" y="57962"/>
                  </a:lnTo>
                  <a:lnTo>
                    <a:pt x="95778" y="57056"/>
                  </a:lnTo>
                  <a:lnTo>
                    <a:pt x="95145" y="55849"/>
                  </a:lnTo>
                  <a:lnTo>
                    <a:pt x="94511" y="54792"/>
                  </a:lnTo>
                  <a:lnTo>
                    <a:pt x="93878" y="53735"/>
                  </a:lnTo>
                  <a:lnTo>
                    <a:pt x="93403" y="52679"/>
                  </a:lnTo>
                  <a:lnTo>
                    <a:pt x="92770" y="50716"/>
                  </a:lnTo>
                  <a:lnTo>
                    <a:pt x="92612" y="49358"/>
                  </a:lnTo>
                  <a:lnTo>
                    <a:pt x="92612" y="48452"/>
                  </a:lnTo>
                  <a:lnTo>
                    <a:pt x="92612" y="46943"/>
                  </a:lnTo>
                  <a:lnTo>
                    <a:pt x="92612" y="44830"/>
                  </a:lnTo>
                  <a:lnTo>
                    <a:pt x="92612" y="41962"/>
                  </a:lnTo>
                  <a:lnTo>
                    <a:pt x="92612" y="41358"/>
                  </a:lnTo>
                  <a:lnTo>
                    <a:pt x="92295" y="40603"/>
                  </a:lnTo>
                  <a:lnTo>
                    <a:pt x="91978" y="40000"/>
                  </a:lnTo>
                  <a:lnTo>
                    <a:pt x="91503" y="39245"/>
                  </a:lnTo>
                  <a:lnTo>
                    <a:pt x="90237" y="37886"/>
                  </a:lnTo>
                  <a:lnTo>
                    <a:pt x="88654" y="36528"/>
                  </a:lnTo>
                  <a:lnTo>
                    <a:pt x="86754" y="35169"/>
                  </a:lnTo>
                  <a:lnTo>
                    <a:pt x="84538" y="33660"/>
                  </a:lnTo>
                  <a:lnTo>
                    <a:pt x="82321" y="32452"/>
                  </a:lnTo>
                  <a:lnTo>
                    <a:pt x="79630" y="30943"/>
                  </a:lnTo>
                  <a:lnTo>
                    <a:pt x="77097" y="29735"/>
                  </a:lnTo>
                  <a:lnTo>
                    <a:pt x="74406" y="28679"/>
                  </a:lnTo>
                  <a:lnTo>
                    <a:pt x="72031" y="27622"/>
                  </a:lnTo>
                  <a:lnTo>
                    <a:pt x="69656" y="26867"/>
                  </a:lnTo>
                  <a:lnTo>
                    <a:pt x="67282" y="26113"/>
                  </a:lnTo>
                  <a:lnTo>
                    <a:pt x="65224" y="25660"/>
                  </a:lnTo>
                  <a:lnTo>
                    <a:pt x="63482" y="25207"/>
                  </a:lnTo>
                  <a:lnTo>
                    <a:pt x="62058" y="25207"/>
                  </a:lnTo>
                  <a:lnTo>
                    <a:pt x="60791" y="25056"/>
                  </a:lnTo>
                  <a:lnTo>
                    <a:pt x="59366" y="24905"/>
                  </a:lnTo>
                  <a:lnTo>
                    <a:pt x="58100" y="24754"/>
                  </a:lnTo>
                  <a:lnTo>
                    <a:pt x="56833" y="24301"/>
                  </a:lnTo>
                  <a:lnTo>
                    <a:pt x="55567" y="23849"/>
                  </a:lnTo>
                  <a:lnTo>
                    <a:pt x="54459" y="23396"/>
                  </a:lnTo>
                  <a:lnTo>
                    <a:pt x="53192" y="22792"/>
                  </a:lnTo>
                  <a:lnTo>
                    <a:pt x="52242" y="21886"/>
                  </a:lnTo>
                  <a:lnTo>
                    <a:pt x="51134" y="21132"/>
                  </a:lnTo>
                  <a:lnTo>
                    <a:pt x="50343" y="20377"/>
                  </a:lnTo>
                  <a:lnTo>
                    <a:pt x="49393" y="19471"/>
                  </a:lnTo>
                  <a:lnTo>
                    <a:pt x="48601" y="18415"/>
                  </a:lnTo>
                  <a:lnTo>
                    <a:pt x="47810" y="17358"/>
                  </a:lnTo>
                  <a:lnTo>
                    <a:pt x="47335" y="16301"/>
                  </a:lnTo>
                  <a:lnTo>
                    <a:pt x="46860" y="15245"/>
                  </a:lnTo>
                  <a:lnTo>
                    <a:pt x="46226" y="13886"/>
                  </a:lnTo>
                  <a:lnTo>
                    <a:pt x="45751" y="9509"/>
                  </a:lnTo>
                  <a:lnTo>
                    <a:pt x="45118" y="4830"/>
                  </a:lnTo>
                  <a:lnTo>
                    <a:pt x="44802" y="3773"/>
                  </a:lnTo>
                  <a:lnTo>
                    <a:pt x="44168" y="2867"/>
                  </a:lnTo>
                  <a:lnTo>
                    <a:pt x="43693" y="2113"/>
                  </a:lnTo>
                  <a:lnTo>
                    <a:pt x="43060" y="1358"/>
                  </a:lnTo>
                  <a:lnTo>
                    <a:pt x="42269" y="905"/>
                  </a:lnTo>
                  <a:lnTo>
                    <a:pt x="41319" y="452"/>
                  </a:lnTo>
                  <a:lnTo>
                    <a:pt x="40211" y="150"/>
                  </a:lnTo>
                  <a:lnTo>
                    <a:pt x="38944" y="0"/>
                  </a:lnTo>
                  <a:lnTo>
                    <a:pt x="37361" y="150"/>
                  </a:lnTo>
                  <a:lnTo>
                    <a:pt x="35936" y="452"/>
                  </a:lnTo>
                  <a:lnTo>
                    <a:pt x="34511" y="754"/>
                  </a:lnTo>
                  <a:lnTo>
                    <a:pt x="32928" y="1358"/>
                  </a:lnTo>
                  <a:lnTo>
                    <a:pt x="30079" y="2716"/>
                  </a:lnTo>
                  <a:lnTo>
                    <a:pt x="27387" y="4528"/>
                  </a:lnTo>
                  <a:lnTo>
                    <a:pt x="24538" y="6490"/>
                  </a:lnTo>
                  <a:lnTo>
                    <a:pt x="21846" y="8301"/>
                  </a:lnTo>
                  <a:lnTo>
                    <a:pt x="20422" y="9056"/>
                  </a:lnTo>
                  <a:lnTo>
                    <a:pt x="18839" y="9962"/>
                  </a:lnTo>
                  <a:lnTo>
                    <a:pt x="17414" y="10566"/>
                  </a:lnTo>
                  <a:lnTo>
                    <a:pt x="15831" y="11169"/>
                  </a:lnTo>
                  <a:lnTo>
                    <a:pt x="3166" y="12075"/>
                  </a:lnTo>
                  <a:lnTo>
                    <a:pt x="0" y="1207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50" name="Shape 250"/>
            <p:cNvSpPr/>
            <p:nvPr/>
          </p:nvSpPr>
          <p:spPr>
            <a:xfrm>
              <a:off x="750739" y="3817428"/>
              <a:ext cx="51614" cy="93596"/>
            </a:xfrm>
            <a:custGeom>
              <a:avLst/>
              <a:gdLst/>
              <a:ahLst/>
              <a:cxnLst/>
              <a:rect l="0" t="0" r="0" b="0"/>
              <a:pathLst>
                <a:path w="120000" h="120000" extrusionOk="0">
                  <a:moveTo>
                    <a:pt x="101978" y="41159"/>
                  </a:moveTo>
                  <a:lnTo>
                    <a:pt x="98901" y="40579"/>
                  </a:lnTo>
                  <a:lnTo>
                    <a:pt x="96263" y="39710"/>
                  </a:lnTo>
                  <a:lnTo>
                    <a:pt x="93626" y="38550"/>
                  </a:lnTo>
                  <a:lnTo>
                    <a:pt x="91868" y="37681"/>
                  </a:lnTo>
                  <a:lnTo>
                    <a:pt x="88351" y="35072"/>
                  </a:lnTo>
                  <a:lnTo>
                    <a:pt x="85714" y="32753"/>
                  </a:lnTo>
                  <a:lnTo>
                    <a:pt x="83516" y="30434"/>
                  </a:lnTo>
                  <a:lnTo>
                    <a:pt x="81318" y="28695"/>
                  </a:lnTo>
                  <a:lnTo>
                    <a:pt x="80439" y="27826"/>
                  </a:lnTo>
                  <a:lnTo>
                    <a:pt x="78681" y="27536"/>
                  </a:lnTo>
                  <a:lnTo>
                    <a:pt x="77362" y="26956"/>
                  </a:lnTo>
                  <a:lnTo>
                    <a:pt x="76043" y="26956"/>
                  </a:lnTo>
                  <a:lnTo>
                    <a:pt x="73406" y="27246"/>
                  </a:lnTo>
                  <a:lnTo>
                    <a:pt x="72087" y="28115"/>
                  </a:lnTo>
                  <a:lnTo>
                    <a:pt x="70769" y="29275"/>
                  </a:lnTo>
                  <a:lnTo>
                    <a:pt x="69890" y="30434"/>
                  </a:lnTo>
                  <a:lnTo>
                    <a:pt x="67252" y="24927"/>
                  </a:lnTo>
                  <a:lnTo>
                    <a:pt x="64615" y="19710"/>
                  </a:lnTo>
                  <a:lnTo>
                    <a:pt x="62417" y="15652"/>
                  </a:lnTo>
                  <a:lnTo>
                    <a:pt x="59340" y="11884"/>
                  </a:lnTo>
                  <a:lnTo>
                    <a:pt x="58021" y="10434"/>
                  </a:lnTo>
                  <a:lnTo>
                    <a:pt x="56263" y="8695"/>
                  </a:lnTo>
                  <a:lnTo>
                    <a:pt x="54065" y="7246"/>
                  </a:lnTo>
                  <a:lnTo>
                    <a:pt x="51868" y="5797"/>
                  </a:lnTo>
                  <a:lnTo>
                    <a:pt x="48791" y="4057"/>
                  </a:lnTo>
                  <a:lnTo>
                    <a:pt x="45274" y="2608"/>
                  </a:lnTo>
                  <a:lnTo>
                    <a:pt x="42197" y="1449"/>
                  </a:lnTo>
                  <a:lnTo>
                    <a:pt x="37802" y="0"/>
                  </a:lnTo>
                  <a:lnTo>
                    <a:pt x="35164" y="2028"/>
                  </a:lnTo>
                  <a:lnTo>
                    <a:pt x="32087" y="4347"/>
                  </a:lnTo>
                  <a:lnTo>
                    <a:pt x="30329" y="5507"/>
                  </a:lnTo>
                  <a:lnTo>
                    <a:pt x="29010" y="6666"/>
                  </a:lnTo>
                  <a:lnTo>
                    <a:pt x="27692" y="7246"/>
                  </a:lnTo>
                  <a:lnTo>
                    <a:pt x="26373" y="7246"/>
                  </a:lnTo>
                  <a:lnTo>
                    <a:pt x="25054" y="9275"/>
                  </a:lnTo>
                  <a:lnTo>
                    <a:pt x="25054" y="10724"/>
                  </a:lnTo>
                  <a:lnTo>
                    <a:pt x="24615" y="12173"/>
                  </a:lnTo>
                  <a:lnTo>
                    <a:pt x="25054" y="13623"/>
                  </a:lnTo>
                  <a:lnTo>
                    <a:pt x="25494" y="17101"/>
                  </a:lnTo>
                  <a:lnTo>
                    <a:pt x="26373" y="21739"/>
                  </a:lnTo>
                  <a:lnTo>
                    <a:pt x="22857" y="22608"/>
                  </a:lnTo>
                  <a:lnTo>
                    <a:pt x="18901" y="24057"/>
                  </a:lnTo>
                  <a:lnTo>
                    <a:pt x="14505" y="26086"/>
                  </a:lnTo>
                  <a:lnTo>
                    <a:pt x="10549" y="28115"/>
                  </a:lnTo>
                  <a:lnTo>
                    <a:pt x="7472" y="30144"/>
                  </a:lnTo>
                  <a:lnTo>
                    <a:pt x="3956" y="32173"/>
                  </a:lnTo>
                  <a:lnTo>
                    <a:pt x="1758" y="34202"/>
                  </a:lnTo>
                  <a:lnTo>
                    <a:pt x="0" y="35652"/>
                  </a:lnTo>
                  <a:lnTo>
                    <a:pt x="17582" y="57391"/>
                  </a:lnTo>
                  <a:lnTo>
                    <a:pt x="25054" y="58260"/>
                  </a:lnTo>
                  <a:lnTo>
                    <a:pt x="32087" y="59420"/>
                  </a:lnTo>
                  <a:lnTo>
                    <a:pt x="34285" y="60000"/>
                  </a:lnTo>
                  <a:lnTo>
                    <a:pt x="36923" y="60869"/>
                  </a:lnTo>
                  <a:lnTo>
                    <a:pt x="39120" y="62028"/>
                  </a:lnTo>
                  <a:lnTo>
                    <a:pt x="40879" y="63188"/>
                  </a:lnTo>
                  <a:lnTo>
                    <a:pt x="42197" y="64347"/>
                  </a:lnTo>
                  <a:lnTo>
                    <a:pt x="43516" y="65507"/>
                  </a:lnTo>
                  <a:lnTo>
                    <a:pt x="44395" y="66956"/>
                  </a:lnTo>
                  <a:lnTo>
                    <a:pt x="45274" y="68695"/>
                  </a:lnTo>
                  <a:lnTo>
                    <a:pt x="46593" y="72753"/>
                  </a:lnTo>
                  <a:lnTo>
                    <a:pt x="46593" y="76811"/>
                  </a:lnTo>
                  <a:lnTo>
                    <a:pt x="46593" y="78840"/>
                  </a:lnTo>
                  <a:lnTo>
                    <a:pt x="45274" y="80869"/>
                  </a:lnTo>
                  <a:lnTo>
                    <a:pt x="43956" y="82898"/>
                  </a:lnTo>
                  <a:lnTo>
                    <a:pt x="42197" y="84927"/>
                  </a:lnTo>
                  <a:lnTo>
                    <a:pt x="40879" y="87246"/>
                  </a:lnTo>
                  <a:lnTo>
                    <a:pt x="39120" y="88985"/>
                  </a:lnTo>
                  <a:lnTo>
                    <a:pt x="38241" y="91014"/>
                  </a:lnTo>
                  <a:lnTo>
                    <a:pt x="37802" y="93043"/>
                  </a:lnTo>
                  <a:lnTo>
                    <a:pt x="38681" y="95652"/>
                  </a:lnTo>
                  <a:lnTo>
                    <a:pt x="40000" y="99420"/>
                  </a:lnTo>
                  <a:lnTo>
                    <a:pt x="43076" y="104057"/>
                  </a:lnTo>
                  <a:lnTo>
                    <a:pt x="47032" y="108405"/>
                  </a:lnTo>
                  <a:lnTo>
                    <a:pt x="49230" y="110724"/>
                  </a:lnTo>
                  <a:lnTo>
                    <a:pt x="51428" y="112753"/>
                  </a:lnTo>
                  <a:lnTo>
                    <a:pt x="53626" y="114492"/>
                  </a:lnTo>
                  <a:lnTo>
                    <a:pt x="56703" y="116231"/>
                  </a:lnTo>
                  <a:lnTo>
                    <a:pt x="58901" y="117681"/>
                  </a:lnTo>
                  <a:lnTo>
                    <a:pt x="61978" y="119130"/>
                  </a:lnTo>
                  <a:lnTo>
                    <a:pt x="64175" y="119710"/>
                  </a:lnTo>
                  <a:lnTo>
                    <a:pt x="67252" y="120000"/>
                  </a:lnTo>
                  <a:lnTo>
                    <a:pt x="76483" y="118840"/>
                  </a:lnTo>
                  <a:lnTo>
                    <a:pt x="94505" y="115362"/>
                  </a:lnTo>
                  <a:lnTo>
                    <a:pt x="103736" y="113623"/>
                  </a:lnTo>
                  <a:lnTo>
                    <a:pt x="112087" y="111594"/>
                  </a:lnTo>
                  <a:lnTo>
                    <a:pt x="115164" y="110434"/>
                  </a:lnTo>
                  <a:lnTo>
                    <a:pt x="117362" y="109275"/>
                  </a:lnTo>
                  <a:lnTo>
                    <a:pt x="119120" y="108405"/>
                  </a:lnTo>
                  <a:lnTo>
                    <a:pt x="119999" y="107246"/>
                  </a:lnTo>
                  <a:lnTo>
                    <a:pt x="119120" y="104637"/>
                  </a:lnTo>
                  <a:lnTo>
                    <a:pt x="118241" y="102028"/>
                  </a:lnTo>
                  <a:lnTo>
                    <a:pt x="117362" y="99420"/>
                  </a:lnTo>
                  <a:lnTo>
                    <a:pt x="115604" y="97101"/>
                  </a:lnTo>
                  <a:lnTo>
                    <a:pt x="111208" y="93043"/>
                  </a:lnTo>
                  <a:lnTo>
                    <a:pt x="106373" y="89565"/>
                  </a:lnTo>
                  <a:lnTo>
                    <a:pt x="101538" y="85507"/>
                  </a:lnTo>
                  <a:lnTo>
                    <a:pt x="97582" y="81739"/>
                  </a:lnTo>
                  <a:lnTo>
                    <a:pt x="95824" y="79420"/>
                  </a:lnTo>
                  <a:lnTo>
                    <a:pt x="94505" y="77101"/>
                  </a:lnTo>
                  <a:lnTo>
                    <a:pt x="93626" y="74492"/>
                  </a:lnTo>
                  <a:lnTo>
                    <a:pt x="93186" y="71594"/>
                  </a:lnTo>
                  <a:lnTo>
                    <a:pt x="93626" y="66376"/>
                  </a:lnTo>
                  <a:lnTo>
                    <a:pt x="94505" y="62318"/>
                  </a:lnTo>
                  <a:lnTo>
                    <a:pt x="96263" y="58550"/>
                  </a:lnTo>
                  <a:lnTo>
                    <a:pt x="97582" y="55072"/>
                  </a:lnTo>
                  <a:lnTo>
                    <a:pt x="99340" y="51594"/>
                  </a:lnTo>
                  <a:lnTo>
                    <a:pt x="101098" y="48405"/>
                  </a:lnTo>
                  <a:lnTo>
                    <a:pt x="101978" y="44927"/>
                  </a:lnTo>
                  <a:lnTo>
                    <a:pt x="101978" y="4115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251" name="Shape 251"/>
            <p:cNvGrpSpPr/>
            <p:nvPr/>
          </p:nvGrpSpPr>
          <p:grpSpPr>
            <a:xfrm>
              <a:off x="626862" y="3745854"/>
              <a:ext cx="140395" cy="174117"/>
              <a:chOff x="2652713" y="3351212"/>
              <a:chExt cx="323850" cy="401637"/>
            </a:xfrm>
            <a:grpFill/>
          </p:grpSpPr>
          <p:sp>
            <p:nvSpPr>
              <p:cNvPr id="252" name="Shape 252"/>
              <p:cNvSpPr/>
              <p:nvPr/>
            </p:nvSpPr>
            <p:spPr>
              <a:xfrm>
                <a:off x="2855783" y="3421812"/>
                <a:ext cx="23891" cy="10982"/>
              </a:xfrm>
              <a:custGeom>
                <a:avLst/>
                <a:gdLst/>
                <a:ahLst/>
                <a:cxnLst/>
                <a:rect l="0" t="0" r="0" b="0"/>
                <a:pathLst>
                  <a:path w="120000" h="120000" extrusionOk="0">
                    <a:moveTo>
                      <a:pt x="0" y="0"/>
                    </a:moveTo>
                    <a:lnTo>
                      <a:pt x="0" y="98181"/>
                    </a:lnTo>
                    <a:lnTo>
                      <a:pt x="13333" y="109090"/>
                    </a:lnTo>
                    <a:lnTo>
                      <a:pt x="22222" y="114545"/>
                    </a:lnTo>
                    <a:lnTo>
                      <a:pt x="31111" y="120000"/>
                    </a:lnTo>
                    <a:lnTo>
                      <a:pt x="44444" y="120000"/>
                    </a:lnTo>
                    <a:lnTo>
                      <a:pt x="51111" y="120000"/>
                    </a:lnTo>
                    <a:lnTo>
                      <a:pt x="60000" y="114545"/>
                    </a:lnTo>
                    <a:lnTo>
                      <a:pt x="68888" y="109090"/>
                    </a:lnTo>
                    <a:lnTo>
                      <a:pt x="73333" y="98181"/>
                    </a:lnTo>
                    <a:lnTo>
                      <a:pt x="77777" y="87272"/>
                    </a:lnTo>
                    <a:lnTo>
                      <a:pt x="91111" y="65454"/>
                    </a:lnTo>
                    <a:lnTo>
                      <a:pt x="104444" y="43636"/>
                    </a:lnTo>
                    <a:lnTo>
                      <a:pt x="120000" y="32727"/>
                    </a:lnTo>
                    <a:lnTo>
                      <a:pt x="80000" y="27272"/>
                    </a:lnTo>
                    <a:lnTo>
                      <a:pt x="44444" y="16363"/>
                    </a:lnTo>
                    <a:lnTo>
                      <a:pt x="13333" y="5454"/>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53" name="Shape 253"/>
              <p:cNvSpPr/>
              <p:nvPr/>
            </p:nvSpPr>
            <p:spPr>
              <a:xfrm>
                <a:off x="2705802" y="3351212"/>
                <a:ext cx="2654" cy="12551"/>
              </a:xfrm>
              <a:custGeom>
                <a:avLst/>
                <a:gdLst/>
                <a:ahLst/>
                <a:cxnLst/>
                <a:rect l="0" t="0" r="0" b="0"/>
                <a:pathLst>
                  <a:path w="120000" h="120000" extrusionOk="0">
                    <a:moveTo>
                      <a:pt x="120000" y="120000"/>
                    </a:moveTo>
                    <a:lnTo>
                      <a:pt x="120000" y="0"/>
                    </a:lnTo>
                    <a:lnTo>
                      <a:pt x="80000" y="5000"/>
                    </a:lnTo>
                    <a:lnTo>
                      <a:pt x="20000" y="15000"/>
                    </a:lnTo>
                    <a:lnTo>
                      <a:pt x="0" y="35000"/>
                    </a:lnTo>
                    <a:lnTo>
                      <a:pt x="0" y="60000"/>
                    </a:lnTo>
                    <a:lnTo>
                      <a:pt x="0" y="80000"/>
                    </a:lnTo>
                    <a:lnTo>
                      <a:pt x="20000" y="100000"/>
                    </a:lnTo>
                    <a:lnTo>
                      <a:pt x="80000" y="115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54" name="Shape 254"/>
              <p:cNvSpPr/>
              <p:nvPr/>
            </p:nvSpPr>
            <p:spPr>
              <a:xfrm>
                <a:off x="2746948" y="3392003"/>
                <a:ext cx="10618" cy="6276"/>
              </a:xfrm>
              <a:custGeom>
                <a:avLst/>
                <a:gdLst/>
                <a:ahLst/>
                <a:cxnLst/>
                <a:rect l="0" t="0" r="0" b="0"/>
                <a:pathLst>
                  <a:path w="120000" h="120000" extrusionOk="0">
                    <a:moveTo>
                      <a:pt x="0" y="120000"/>
                    </a:moveTo>
                    <a:lnTo>
                      <a:pt x="120000" y="120000"/>
                    </a:lnTo>
                    <a:lnTo>
                      <a:pt x="62222"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55" name="Shape 255"/>
              <p:cNvSpPr/>
              <p:nvPr/>
            </p:nvSpPr>
            <p:spPr>
              <a:xfrm>
                <a:off x="2652713" y="3401417"/>
                <a:ext cx="323850" cy="351432"/>
              </a:xfrm>
              <a:custGeom>
                <a:avLst/>
                <a:gdLst/>
                <a:ahLst/>
                <a:cxnLst/>
                <a:rect l="0" t="0" r="0" b="0"/>
                <a:pathLst>
                  <a:path w="120000" h="120000" extrusionOk="0">
                    <a:moveTo>
                      <a:pt x="0" y="25535"/>
                    </a:moveTo>
                    <a:lnTo>
                      <a:pt x="0" y="28571"/>
                    </a:lnTo>
                    <a:lnTo>
                      <a:pt x="323" y="31607"/>
                    </a:lnTo>
                    <a:lnTo>
                      <a:pt x="807" y="34642"/>
                    </a:lnTo>
                    <a:lnTo>
                      <a:pt x="1453" y="37142"/>
                    </a:lnTo>
                    <a:lnTo>
                      <a:pt x="2422" y="39642"/>
                    </a:lnTo>
                    <a:lnTo>
                      <a:pt x="3553" y="41964"/>
                    </a:lnTo>
                    <a:lnTo>
                      <a:pt x="4683" y="43928"/>
                    </a:lnTo>
                    <a:lnTo>
                      <a:pt x="6298" y="45892"/>
                    </a:lnTo>
                    <a:lnTo>
                      <a:pt x="8075" y="47500"/>
                    </a:lnTo>
                    <a:lnTo>
                      <a:pt x="9851" y="48928"/>
                    </a:lnTo>
                    <a:lnTo>
                      <a:pt x="11951" y="50000"/>
                    </a:lnTo>
                    <a:lnTo>
                      <a:pt x="14374" y="51071"/>
                    </a:lnTo>
                    <a:lnTo>
                      <a:pt x="16796" y="51964"/>
                    </a:lnTo>
                    <a:lnTo>
                      <a:pt x="19542" y="52500"/>
                    </a:lnTo>
                    <a:lnTo>
                      <a:pt x="22449" y="52857"/>
                    </a:lnTo>
                    <a:lnTo>
                      <a:pt x="25679" y="53035"/>
                    </a:lnTo>
                    <a:lnTo>
                      <a:pt x="25841" y="53928"/>
                    </a:lnTo>
                    <a:lnTo>
                      <a:pt x="26164" y="55178"/>
                    </a:lnTo>
                    <a:lnTo>
                      <a:pt x="26810" y="56428"/>
                    </a:lnTo>
                    <a:lnTo>
                      <a:pt x="27617" y="57678"/>
                    </a:lnTo>
                    <a:lnTo>
                      <a:pt x="28586" y="59107"/>
                    </a:lnTo>
                    <a:lnTo>
                      <a:pt x="29717" y="60178"/>
                    </a:lnTo>
                    <a:lnTo>
                      <a:pt x="30847" y="61071"/>
                    </a:lnTo>
                    <a:lnTo>
                      <a:pt x="31978" y="61785"/>
                    </a:lnTo>
                    <a:lnTo>
                      <a:pt x="50228" y="61785"/>
                    </a:lnTo>
                    <a:lnTo>
                      <a:pt x="49744" y="63750"/>
                    </a:lnTo>
                    <a:lnTo>
                      <a:pt x="49259" y="65178"/>
                    </a:lnTo>
                    <a:lnTo>
                      <a:pt x="48452" y="66428"/>
                    </a:lnTo>
                    <a:lnTo>
                      <a:pt x="47806" y="67678"/>
                    </a:lnTo>
                    <a:lnTo>
                      <a:pt x="47160" y="68750"/>
                    </a:lnTo>
                    <a:lnTo>
                      <a:pt x="46514" y="69821"/>
                    </a:lnTo>
                    <a:lnTo>
                      <a:pt x="46191" y="71250"/>
                    </a:lnTo>
                    <a:lnTo>
                      <a:pt x="46029" y="72857"/>
                    </a:lnTo>
                    <a:lnTo>
                      <a:pt x="46191" y="75000"/>
                    </a:lnTo>
                    <a:lnTo>
                      <a:pt x="46675" y="77678"/>
                    </a:lnTo>
                    <a:lnTo>
                      <a:pt x="47321" y="80535"/>
                    </a:lnTo>
                    <a:lnTo>
                      <a:pt x="48129" y="83392"/>
                    </a:lnTo>
                    <a:lnTo>
                      <a:pt x="49582" y="88392"/>
                    </a:lnTo>
                    <a:lnTo>
                      <a:pt x="50228" y="91607"/>
                    </a:lnTo>
                    <a:lnTo>
                      <a:pt x="50067" y="92321"/>
                    </a:lnTo>
                    <a:lnTo>
                      <a:pt x="49905" y="93214"/>
                    </a:lnTo>
                    <a:lnTo>
                      <a:pt x="49582" y="93928"/>
                    </a:lnTo>
                    <a:lnTo>
                      <a:pt x="49259" y="94821"/>
                    </a:lnTo>
                    <a:lnTo>
                      <a:pt x="48936" y="95535"/>
                    </a:lnTo>
                    <a:lnTo>
                      <a:pt x="48452" y="96428"/>
                    </a:lnTo>
                    <a:lnTo>
                      <a:pt x="48129" y="97142"/>
                    </a:lnTo>
                    <a:lnTo>
                      <a:pt x="48129" y="98035"/>
                    </a:lnTo>
                    <a:lnTo>
                      <a:pt x="48290" y="99464"/>
                    </a:lnTo>
                    <a:lnTo>
                      <a:pt x="48775" y="101071"/>
                    </a:lnTo>
                    <a:lnTo>
                      <a:pt x="49259" y="103035"/>
                    </a:lnTo>
                    <a:lnTo>
                      <a:pt x="49905" y="104821"/>
                    </a:lnTo>
                    <a:lnTo>
                      <a:pt x="50874" y="106607"/>
                    </a:lnTo>
                    <a:lnTo>
                      <a:pt x="51843" y="108392"/>
                    </a:lnTo>
                    <a:lnTo>
                      <a:pt x="52974" y="110178"/>
                    </a:lnTo>
                    <a:lnTo>
                      <a:pt x="54427" y="111964"/>
                    </a:lnTo>
                    <a:lnTo>
                      <a:pt x="55558" y="113750"/>
                    </a:lnTo>
                    <a:lnTo>
                      <a:pt x="57012" y="115178"/>
                    </a:lnTo>
                    <a:lnTo>
                      <a:pt x="58465" y="116607"/>
                    </a:lnTo>
                    <a:lnTo>
                      <a:pt x="59919" y="117678"/>
                    </a:lnTo>
                    <a:lnTo>
                      <a:pt x="61211" y="118571"/>
                    </a:lnTo>
                    <a:lnTo>
                      <a:pt x="62664" y="119464"/>
                    </a:lnTo>
                    <a:lnTo>
                      <a:pt x="64118" y="119821"/>
                    </a:lnTo>
                    <a:lnTo>
                      <a:pt x="65410" y="120000"/>
                    </a:lnTo>
                    <a:lnTo>
                      <a:pt x="67025" y="119821"/>
                    </a:lnTo>
                    <a:lnTo>
                      <a:pt x="68479" y="119642"/>
                    </a:lnTo>
                    <a:lnTo>
                      <a:pt x="70255" y="119107"/>
                    </a:lnTo>
                    <a:lnTo>
                      <a:pt x="71870" y="118392"/>
                    </a:lnTo>
                    <a:lnTo>
                      <a:pt x="73485" y="117500"/>
                    </a:lnTo>
                    <a:lnTo>
                      <a:pt x="75100" y="116607"/>
                    </a:lnTo>
                    <a:lnTo>
                      <a:pt x="76716" y="115535"/>
                    </a:lnTo>
                    <a:lnTo>
                      <a:pt x="78169" y="114464"/>
                    </a:lnTo>
                    <a:lnTo>
                      <a:pt x="79623" y="113214"/>
                    </a:lnTo>
                    <a:lnTo>
                      <a:pt x="80753" y="111964"/>
                    </a:lnTo>
                    <a:lnTo>
                      <a:pt x="81884" y="110535"/>
                    </a:lnTo>
                    <a:lnTo>
                      <a:pt x="82691" y="109285"/>
                    </a:lnTo>
                    <a:lnTo>
                      <a:pt x="83660" y="108035"/>
                    </a:lnTo>
                    <a:lnTo>
                      <a:pt x="84145" y="106964"/>
                    </a:lnTo>
                    <a:lnTo>
                      <a:pt x="84468" y="105714"/>
                    </a:lnTo>
                    <a:lnTo>
                      <a:pt x="84629" y="104642"/>
                    </a:lnTo>
                    <a:lnTo>
                      <a:pt x="83660" y="102500"/>
                    </a:lnTo>
                    <a:lnTo>
                      <a:pt x="81399" y="98392"/>
                    </a:lnTo>
                    <a:lnTo>
                      <a:pt x="78654" y="94285"/>
                    </a:lnTo>
                    <a:lnTo>
                      <a:pt x="77039" y="91607"/>
                    </a:lnTo>
                    <a:lnTo>
                      <a:pt x="77039" y="83750"/>
                    </a:lnTo>
                    <a:lnTo>
                      <a:pt x="81399" y="83750"/>
                    </a:lnTo>
                    <a:lnTo>
                      <a:pt x="83660" y="85000"/>
                    </a:lnTo>
                    <a:lnTo>
                      <a:pt x="87375" y="86428"/>
                    </a:lnTo>
                    <a:lnTo>
                      <a:pt x="91090" y="88035"/>
                    </a:lnTo>
                    <a:lnTo>
                      <a:pt x="93189" y="89285"/>
                    </a:lnTo>
                    <a:lnTo>
                      <a:pt x="93351" y="88571"/>
                    </a:lnTo>
                    <a:lnTo>
                      <a:pt x="93674" y="88035"/>
                    </a:lnTo>
                    <a:lnTo>
                      <a:pt x="94320" y="87321"/>
                    </a:lnTo>
                    <a:lnTo>
                      <a:pt x="95127" y="86607"/>
                    </a:lnTo>
                    <a:lnTo>
                      <a:pt x="96904" y="85178"/>
                    </a:lnTo>
                    <a:lnTo>
                      <a:pt x="99165" y="83750"/>
                    </a:lnTo>
                    <a:lnTo>
                      <a:pt x="101588" y="82321"/>
                    </a:lnTo>
                    <a:lnTo>
                      <a:pt x="103687" y="80892"/>
                    </a:lnTo>
                    <a:lnTo>
                      <a:pt x="104495" y="80178"/>
                    </a:lnTo>
                    <a:lnTo>
                      <a:pt x="105302" y="79464"/>
                    </a:lnTo>
                    <a:lnTo>
                      <a:pt x="105787" y="78928"/>
                    </a:lnTo>
                    <a:lnTo>
                      <a:pt x="106110" y="78214"/>
                    </a:lnTo>
                    <a:lnTo>
                      <a:pt x="106917" y="78571"/>
                    </a:lnTo>
                    <a:lnTo>
                      <a:pt x="107563" y="78750"/>
                    </a:lnTo>
                    <a:lnTo>
                      <a:pt x="108048" y="78750"/>
                    </a:lnTo>
                    <a:lnTo>
                      <a:pt x="108855" y="78750"/>
                    </a:lnTo>
                    <a:lnTo>
                      <a:pt x="109340" y="78571"/>
                    </a:lnTo>
                    <a:lnTo>
                      <a:pt x="109663" y="78392"/>
                    </a:lnTo>
                    <a:lnTo>
                      <a:pt x="109986" y="78035"/>
                    </a:lnTo>
                    <a:lnTo>
                      <a:pt x="110632" y="77678"/>
                    </a:lnTo>
                    <a:lnTo>
                      <a:pt x="111601" y="75714"/>
                    </a:lnTo>
                    <a:lnTo>
                      <a:pt x="112570" y="73928"/>
                    </a:lnTo>
                    <a:lnTo>
                      <a:pt x="106110" y="60535"/>
                    </a:lnTo>
                    <a:lnTo>
                      <a:pt x="106756" y="59642"/>
                    </a:lnTo>
                    <a:lnTo>
                      <a:pt x="107563" y="58392"/>
                    </a:lnTo>
                    <a:lnTo>
                      <a:pt x="108855" y="57142"/>
                    </a:lnTo>
                    <a:lnTo>
                      <a:pt x="109986" y="55892"/>
                    </a:lnTo>
                    <a:lnTo>
                      <a:pt x="111440" y="54642"/>
                    </a:lnTo>
                    <a:lnTo>
                      <a:pt x="113055" y="53392"/>
                    </a:lnTo>
                    <a:lnTo>
                      <a:pt x="114508" y="52500"/>
                    </a:lnTo>
                    <a:lnTo>
                      <a:pt x="115800" y="51964"/>
                    </a:lnTo>
                    <a:lnTo>
                      <a:pt x="115477" y="49107"/>
                    </a:lnTo>
                    <a:lnTo>
                      <a:pt x="115316" y="46964"/>
                    </a:lnTo>
                    <a:lnTo>
                      <a:pt x="115154" y="46071"/>
                    </a:lnTo>
                    <a:lnTo>
                      <a:pt x="115316" y="45178"/>
                    </a:lnTo>
                    <a:lnTo>
                      <a:pt x="115316" y="44285"/>
                    </a:lnTo>
                    <a:lnTo>
                      <a:pt x="115800" y="43035"/>
                    </a:lnTo>
                    <a:lnTo>
                      <a:pt x="116285" y="43035"/>
                    </a:lnTo>
                    <a:lnTo>
                      <a:pt x="116769" y="42678"/>
                    </a:lnTo>
                    <a:lnTo>
                      <a:pt x="117254" y="41964"/>
                    </a:lnTo>
                    <a:lnTo>
                      <a:pt x="117900" y="41250"/>
                    </a:lnTo>
                    <a:lnTo>
                      <a:pt x="119030" y="39821"/>
                    </a:lnTo>
                    <a:lnTo>
                      <a:pt x="119999" y="38571"/>
                    </a:lnTo>
                    <a:lnTo>
                      <a:pt x="118707" y="38392"/>
                    </a:lnTo>
                    <a:lnTo>
                      <a:pt x="117577" y="38035"/>
                    </a:lnTo>
                    <a:lnTo>
                      <a:pt x="116446" y="37500"/>
                    </a:lnTo>
                    <a:lnTo>
                      <a:pt x="115316" y="36964"/>
                    </a:lnTo>
                    <a:lnTo>
                      <a:pt x="114508" y="36428"/>
                    </a:lnTo>
                    <a:lnTo>
                      <a:pt x="113539" y="35714"/>
                    </a:lnTo>
                    <a:lnTo>
                      <a:pt x="113055" y="35000"/>
                    </a:lnTo>
                    <a:lnTo>
                      <a:pt x="112409" y="34107"/>
                    </a:lnTo>
                    <a:lnTo>
                      <a:pt x="111763" y="33214"/>
                    </a:lnTo>
                    <a:lnTo>
                      <a:pt x="111440" y="32321"/>
                    </a:lnTo>
                    <a:lnTo>
                      <a:pt x="111117" y="31071"/>
                    </a:lnTo>
                    <a:lnTo>
                      <a:pt x="110794" y="30000"/>
                    </a:lnTo>
                    <a:lnTo>
                      <a:pt x="110471" y="27857"/>
                    </a:lnTo>
                    <a:lnTo>
                      <a:pt x="110471" y="25535"/>
                    </a:lnTo>
                    <a:lnTo>
                      <a:pt x="109663" y="25535"/>
                    </a:lnTo>
                    <a:lnTo>
                      <a:pt x="109017" y="25714"/>
                    </a:lnTo>
                    <a:lnTo>
                      <a:pt x="108209" y="25892"/>
                    </a:lnTo>
                    <a:lnTo>
                      <a:pt x="107725" y="26071"/>
                    </a:lnTo>
                    <a:lnTo>
                      <a:pt x="106917" y="26785"/>
                    </a:lnTo>
                    <a:lnTo>
                      <a:pt x="106110" y="27678"/>
                    </a:lnTo>
                    <a:lnTo>
                      <a:pt x="104333" y="27500"/>
                    </a:lnTo>
                    <a:lnTo>
                      <a:pt x="103203" y="27142"/>
                    </a:lnTo>
                    <a:lnTo>
                      <a:pt x="102718" y="26785"/>
                    </a:lnTo>
                    <a:lnTo>
                      <a:pt x="102395" y="26428"/>
                    </a:lnTo>
                    <a:lnTo>
                      <a:pt x="102072" y="26071"/>
                    </a:lnTo>
                    <a:lnTo>
                      <a:pt x="101911" y="25714"/>
                    </a:lnTo>
                    <a:lnTo>
                      <a:pt x="101749" y="23928"/>
                    </a:lnTo>
                    <a:lnTo>
                      <a:pt x="101749" y="22142"/>
                    </a:lnTo>
                    <a:lnTo>
                      <a:pt x="100780" y="22142"/>
                    </a:lnTo>
                    <a:lnTo>
                      <a:pt x="99811" y="21607"/>
                    </a:lnTo>
                    <a:lnTo>
                      <a:pt x="98519" y="21250"/>
                    </a:lnTo>
                    <a:lnTo>
                      <a:pt x="97227" y="20535"/>
                    </a:lnTo>
                    <a:lnTo>
                      <a:pt x="96096" y="19821"/>
                    </a:lnTo>
                    <a:lnTo>
                      <a:pt x="95127" y="18928"/>
                    </a:lnTo>
                    <a:lnTo>
                      <a:pt x="94804" y="18392"/>
                    </a:lnTo>
                    <a:lnTo>
                      <a:pt x="94481" y="17857"/>
                    </a:lnTo>
                    <a:lnTo>
                      <a:pt x="94320" y="17321"/>
                    </a:lnTo>
                    <a:lnTo>
                      <a:pt x="94320" y="16607"/>
                    </a:lnTo>
                    <a:lnTo>
                      <a:pt x="94804" y="14821"/>
                    </a:lnTo>
                    <a:lnTo>
                      <a:pt x="95289" y="12321"/>
                    </a:lnTo>
                    <a:lnTo>
                      <a:pt x="87860" y="12321"/>
                    </a:lnTo>
                    <a:lnTo>
                      <a:pt x="86567" y="13392"/>
                    </a:lnTo>
                    <a:lnTo>
                      <a:pt x="85598" y="14285"/>
                    </a:lnTo>
                    <a:lnTo>
                      <a:pt x="84468" y="14821"/>
                    </a:lnTo>
                    <a:lnTo>
                      <a:pt x="83660" y="15178"/>
                    </a:lnTo>
                    <a:lnTo>
                      <a:pt x="81561" y="15535"/>
                    </a:lnTo>
                    <a:lnTo>
                      <a:pt x="79138" y="15535"/>
                    </a:lnTo>
                    <a:lnTo>
                      <a:pt x="78331" y="15714"/>
                    </a:lnTo>
                    <a:lnTo>
                      <a:pt x="77200" y="16428"/>
                    </a:lnTo>
                    <a:lnTo>
                      <a:pt x="76716" y="16785"/>
                    </a:lnTo>
                    <a:lnTo>
                      <a:pt x="76393" y="17321"/>
                    </a:lnTo>
                    <a:lnTo>
                      <a:pt x="76231" y="18035"/>
                    </a:lnTo>
                    <a:lnTo>
                      <a:pt x="76069" y="18750"/>
                    </a:lnTo>
                    <a:lnTo>
                      <a:pt x="73808" y="19821"/>
                    </a:lnTo>
                    <a:lnTo>
                      <a:pt x="71709" y="20892"/>
                    </a:lnTo>
                    <a:lnTo>
                      <a:pt x="70901" y="20892"/>
                    </a:lnTo>
                    <a:lnTo>
                      <a:pt x="70094" y="20714"/>
                    </a:lnTo>
                    <a:lnTo>
                      <a:pt x="69448" y="20535"/>
                    </a:lnTo>
                    <a:lnTo>
                      <a:pt x="68802" y="20178"/>
                    </a:lnTo>
                    <a:lnTo>
                      <a:pt x="68156" y="19642"/>
                    </a:lnTo>
                    <a:lnTo>
                      <a:pt x="67833" y="19107"/>
                    </a:lnTo>
                    <a:lnTo>
                      <a:pt x="67510" y="18571"/>
                    </a:lnTo>
                    <a:lnTo>
                      <a:pt x="67510" y="17678"/>
                    </a:lnTo>
                    <a:lnTo>
                      <a:pt x="66218" y="18392"/>
                    </a:lnTo>
                    <a:lnTo>
                      <a:pt x="65248" y="18571"/>
                    </a:lnTo>
                    <a:lnTo>
                      <a:pt x="64279" y="18571"/>
                    </a:lnTo>
                    <a:lnTo>
                      <a:pt x="63472" y="18214"/>
                    </a:lnTo>
                    <a:lnTo>
                      <a:pt x="62664" y="17500"/>
                    </a:lnTo>
                    <a:lnTo>
                      <a:pt x="62018" y="16607"/>
                    </a:lnTo>
                    <a:lnTo>
                      <a:pt x="61534" y="15714"/>
                    </a:lnTo>
                    <a:lnTo>
                      <a:pt x="61049" y="14464"/>
                    </a:lnTo>
                    <a:lnTo>
                      <a:pt x="57981" y="14821"/>
                    </a:lnTo>
                    <a:lnTo>
                      <a:pt x="54912" y="15357"/>
                    </a:lnTo>
                    <a:lnTo>
                      <a:pt x="53458" y="15357"/>
                    </a:lnTo>
                    <a:lnTo>
                      <a:pt x="52166" y="15357"/>
                    </a:lnTo>
                    <a:lnTo>
                      <a:pt x="51682" y="15357"/>
                    </a:lnTo>
                    <a:lnTo>
                      <a:pt x="51197" y="15178"/>
                    </a:lnTo>
                    <a:lnTo>
                      <a:pt x="50713" y="14821"/>
                    </a:lnTo>
                    <a:lnTo>
                      <a:pt x="50228" y="14464"/>
                    </a:lnTo>
                    <a:lnTo>
                      <a:pt x="49259" y="15357"/>
                    </a:lnTo>
                    <a:lnTo>
                      <a:pt x="48129" y="15892"/>
                    </a:lnTo>
                    <a:lnTo>
                      <a:pt x="46998" y="16428"/>
                    </a:lnTo>
                    <a:lnTo>
                      <a:pt x="46029" y="16607"/>
                    </a:lnTo>
                    <a:lnTo>
                      <a:pt x="44414" y="16607"/>
                    </a:lnTo>
                    <a:lnTo>
                      <a:pt x="42799" y="16607"/>
                    </a:lnTo>
                    <a:lnTo>
                      <a:pt x="41668" y="16607"/>
                    </a:lnTo>
                    <a:lnTo>
                      <a:pt x="40699" y="16607"/>
                    </a:lnTo>
                    <a:lnTo>
                      <a:pt x="40538" y="14821"/>
                    </a:lnTo>
                    <a:lnTo>
                      <a:pt x="40215" y="13035"/>
                    </a:lnTo>
                    <a:lnTo>
                      <a:pt x="39407" y="11607"/>
                    </a:lnTo>
                    <a:lnTo>
                      <a:pt x="38761" y="10357"/>
                    </a:lnTo>
                    <a:lnTo>
                      <a:pt x="37631" y="9285"/>
                    </a:lnTo>
                    <a:lnTo>
                      <a:pt x="36662" y="8392"/>
                    </a:lnTo>
                    <a:lnTo>
                      <a:pt x="35370" y="7500"/>
                    </a:lnTo>
                    <a:lnTo>
                      <a:pt x="34078" y="6785"/>
                    </a:lnTo>
                    <a:lnTo>
                      <a:pt x="31493" y="5357"/>
                    </a:lnTo>
                    <a:lnTo>
                      <a:pt x="28909" y="3928"/>
                    </a:lnTo>
                    <a:lnTo>
                      <a:pt x="27617" y="3214"/>
                    </a:lnTo>
                    <a:lnTo>
                      <a:pt x="26487" y="2321"/>
                    </a:lnTo>
                    <a:lnTo>
                      <a:pt x="25518" y="1250"/>
                    </a:lnTo>
                    <a:lnTo>
                      <a:pt x="24549" y="0"/>
                    </a:lnTo>
                    <a:lnTo>
                      <a:pt x="23903" y="1785"/>
                    </a:lnTo>
                    <a:lnTo>
                      <a:pt x="23580" y="3571"/>
                    </a:lnTo>
                    <a:lnTo>
                      <a:pt x="23580" y="5535"/>
                    </a:lnTo>
                    <a:lnTo>
                      <a:pt x="23580" y="7857"/>
                    </a:lnTo>
                    <a:lnTo>
                      <a:pt x="22611" y="7857"/>
                    </a:lnTo>
                    <a:lnTo>
                      <a:pt x="21965" y="8214"/>
                    </a:lnTo>
                    <a:lnTo>
                      <a:pt x="21157" y="8750"/>
                    </a:lnTo>
                    <a:lnTo>
                      <a:pt x="20511" y="9285"/>
                    </a:lnTo>
                    <a:lnTo>
                      <a:pt x="20026" y="10178"/>
                    </a:lnTo>
                    <a:lnTo>
                      <a:pt x="19542" y="11071"/>
                    </a:lnTo>
                    <a:lnTo>
                      <a:pt x="19219" y="12321"/>
                    </a:lnTo>
                    <a:lnTo>
                      <a:pt x="19219" y="13392"/>
                    </a:lnTo>
                    <a:lnTo>
                      <a:pt x="19219" y="17142"/>
                    </a:lnTo>
                    <a:lnTo>
                      <a:pt x="19219" y="19285"/>
                    </a:lnTo>
                    <a:lnTo>
                      <a:pt x="19219" y="21071"/>
                    </a:lnTo>
                    <a:lnTo>
                      <a:pt x="19219" y="24464"/>
                    </a:lnTo>
                    <a:lnTo>
                      <a:pt x="18734" y="26785"/>
                    </a:lnTo>
                    <a:lnTo>
                      <a:pt x="17604" y="30178"/>
                    </a:lnTo>
                    <a:lnTo>
                      <a:pt x="17281" y="32142"/>
                    </a:lnTo>
                    <a:lnTo>
                      <a:pt x="16958" y="33571"/>
                    </a:lnTo>
                    <a:lnTo>
                      <a:pt x="16796" y="34642"/>
                    </a:lnTo>
                    <a:lnTo>
                      <a:pt x="16958" y="35357"/>
                    </a:lnTo>
                    <a:lnTo>
                      <a:pt x="15989" y="35178"/>
                    </a:lnTo>
                    <a:lnTo>
                      <a:pt x="15020" y="34642"/>
                    </a:lnTo>
                    <a:lnTo>
                      <a:pt x="14535" y="34464"/>
                    </a:lnTo>
                    <a:lnTo>
                      <a:pt x="14051" y="33928"/>
                    </a:lnTo>
                    <a:lnTo>
                      <a:pt x="13889" y="33571"/>
                    </a:lnTo>
                    <a:lnTo>
                      <a:pt x="13728" y="33214"/>
                    </a:lnTo>
                    <a:lnTo>
                      <a:pt x="12920" y="33214"/>
                    </a:lnTo>
                    <a:lnTo>
                      <a:pt x="11951" y="33035"/>
                    </a:lnTo>
                    <a:lnTo>
                      <a:pt x="11305" y="32857"/>
                    </a:lnTo>
                    <a:lnTo>
                      <a:pt x="10820" y="32500"/>
                    </a:lnTo>
                    <a:lnTo>
                      <a:pt x="10174" y="31964"/>
                    </a:lnTo>
                    <a:lnTo>
                      <a:pt x="9690" y="31428"/>
                    </a:lnTo>
                    <a:lnTo>
                      <a:pt x="9367" y="30892"/>
                    </a:lnTo>
                    <a:lnTo>
                      <a:pt x="9205" y="30178"/>
                    </a:lnTo>
                    <a:lnTo>
                      <a:pt x="8721" y="28750"/>
                    </a:lnTo>
                    <a:lnTo>
                      <a:pt x="8398" y="27142"/>
                    </a:lnTo>
                    <a:lnTo>
                      <a:pt x="8398" y="25357"/>
                    </a:lnTo>
                    <a:lnTo>
                      <a:pt x="8398" y="23392"/>
                    </a:lnTo>
                    <a:lnTo>
                      <a:pt x="8398" y="21250"/>
                    </a:lnTo>
                    <a:lnTo>
                      <a:pt x="8721" y="19464"/>
                    </a:lnTo>
                    <a:lnTo>
                      <a:pt x="9044" y="17857"/>
                    </a:lnTo>
                    <a:lnTo>
                      <a:pt x="9528" y="16250"/>
                    </a:lnTo>
                    <a:lnTo>
                      <a:pt x="10497" y="13571"/>
                    </a:lnTo>
                    <a:lnTo>
                      <a:pt x="11790" y="10892"/>
                    </a:lnTo>
                    <a:lnTo>
                      <a:pt x="13082" y="8750"/>
                    </a:lnTo>
                    <a:lnTo>
                      <a:pt x="14374" y="6428"/>
                    </a:lnTo>
                    <a:lnTo>
                      <a:pt x="14858" y="5178"/>
                    </a:lnTo>
                    <a:lnTo>
                      <a:pt x="15343" y="3928"/>
                    </a:lnTo>
                    <a:lnTo>
                      <a:pt x="15666" y="2678"/>
                    </a:lnTo>
                    <a:lnTo>
                      <a:pt x="15827" y="1250"/>
                    </a:lnTo>
                    <a:lnTo>
                      <a:pt x="13728" y="2142"/>
                    </a:lnTo>
                    <a:lnTo>
                      <a:pt x="11790" y="3214"/>
                    </a:lnTo>
                    <a:lnTo>
                      <a:pt x="10013" y="4285"/>
                    </a:lnTo>
                    <a:lnTo>
                      <a:pt x="8398" y="5357"/>
                    </a:lnTo>
                    <a:lnTo>
                      <a:pt x="6944" y="6607"/>
                    </a:lnTo>
                    <a:lnTo>
                      <a:pt x="5652" y="7857"/>
                    </a:lnTo>
                    <a:lnTo>
                      <a:pt x="4522" y="9285"/>
                    </a:lnTo>
                    <a:lnTo>
                      <a:pt x="3553" y="10714"/>
                    </a:lnTo>
                    <a:lnTo>
                      <a:pt x="2584" y="12500"/>
                    </a:lnTo>
                    <a:lnTo>
                      <a:pt x="1938" y="14107"/>
                    </a:lnTo>
                    <a:lnTo>
                      <a:pt x="1130" y="15892"/>
                    </a:lnTo>
                    <a:lnTo>
                      <a:pt x="646" y="17678"/>
                    </a:lnTo>
                    <a:lnTo>
                      <a:pt x="323" y="19464"/>
                    </a:lnTo>
                    <a:lnTo>
                      <a:pt x="161" y="21428"/>
                    </a:lnTo>
                    <a:lnTo>
                      <a:pt x="0" y="23392"/>
                    </a:lnTo>
                    <a:lnTo>
                      <a:pt x="0" y="2553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256" name="Shape 256"/>
            <p:cNvSpPr/>
            <p:nvPr/>
          </p:nvSpPr>
          <p:spPr>
            <a:xfrm>
              <a:off x="2803666" y="4413417"/>
              <a:ext cx="13764" cy="4817"/>
            </a:xfrm>
            <a:custGeom>
              <a:avLst/>
              <a:gdLst/>
              <a:ahLst/>
              <a:cxnLst/>
              <a:rect l="0" t="0" r="0" b="0"/>
              <a:pathLst>
                <a:path w="120000" h="120000" extrusionOk="0">
                  <a:moveTo>
                    <a:pt x="0" y="120000"/>
                  </a:moveTo>
                  <a:lnTo>
                    <a:pt x="33417" y="67826"/>
                  </a:lnTo>
                  <a:lnTo>
                    <a:pt x="68354" y="20869"/>
                  </a:lnTo>
                  <a:lnTo>
                    <a:pt x="85063" y="5217"/>
                  </a:lnTo>
                  <a:lnTo>
                    <a:pt x="98734" y="0"/>
                  </a:lnTo>
                  <a:lnTo>
                    <a:pt x="104810" y="0"/>
                  </a:lnTo>
                  <a:lnTo>
                    <a:pt x="112405" y="5217"/>
                  </a:lnTo>
                  <a:lnTo>
                    <a:pt x="116962" y="10434"/>
                  </a:lnTo>
                  <a:lnTo>
                    <a:pt x="120000" y="20869"/>
                  </a:lnTo>
                  <a:lnTo>
                    <a:pt x="116962" y="41739"/>
                  </a:lnTo>
                  <a:lnTo>
                    <a:pt x="113924" y="67826"/>
                  </a:lnTo>
                  <a:lnTo>
                    <a:pt x="109367" y="83478"/>
                  </a:lnTo>
                  <a:lnTo>
                    <a:pt x="103291" y="99130"/>
                  </a:lnTo>
                  <a:lnTo>
                    <a:pt x="97215" y="109565"/>
                  </a:lnTo>
                  <a:lnTo>
                    <a:pt x="89620" y="114782"/>
                  </a:lnTo>
                  <a:lnTo>
                    <a:pt x="80506" y="120000"/>
                  </a:lnTo>
                  <a:lnTo>
                    <a:pt x="69873" y="120000"/>
                  </a:lnTo>
                  <a:lnTo>
                    <a:pt x="56202" y="120000"/>
                  </a:lnTo>
                  <a:lnTo>
                    <a:pt x="48607" y="109565"/>
                  </a:lnTo>
                  <a:lnTo>
                    <a:pt x="39493" y="104347"/>
                  </a:lnTo>
                  <a:lnTo>
                    <a:pt x="34936" y="99130"/>
                  </a:lnTo>
                  <a:lnTo>
                    <a:pt x="28860" y="93913"/>
                  </a:lnTo>
                  <a:lnTo>
                    <a:pt x="21265" y="93913"/>
                  </a:lnTo>
                  <a:lnTo>
                    <a:pt x="13670" y="104347"/>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57" name="Shape 257"/>
            <p:cNvSpPr/>
            <p:nvPr/>
          </p:nvSpPr>
          <p:spPr>
            <a:xfrm>
              <a:off x="2853906" y="4471226"/>
              <a:ext cx="688" cy="2064"/>
            </a:xfrm>
            <a:custGeom>
              <a:avLst/>
              <a:gdLst/>
              <a:ahLst/>
              <a:cxnLst/>
              <a:rect l="0" t="0" r="0" b="0"/>
              <a:pathLst>
                <a:path w="120000" h="120000" extrusionOk="0">
                  <a:moveTo>
                    <a:pt x="0" y="0"/>
                  </a:moveTo>
                  <a:lnTo>
                    <a:pt x="0" y="12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58" name="Shape 258"/>
            <p:cNvCxnSpPr/>
            <p:nvPr/>
          </p:nvCxnSpPr>
          <p:spPr>
            <a:xfrm rot="10800000" flipH="1">
              <a:off x="2893133" y="4470538"/>
              <a:ext cx="688" cy="5505"/>
            </a:xfrm>
            <a:prstGeom prst="straightConnector1">
              <a:avLst/>
            </a:prstGeom>
            <a:grpFill/>
            <a:ln w="9525" cap="flat" cmpd="sng">
              <a:solidFill>
                <a:srgbClr val="FFFFFF"/>
              </a:solidFill>
              <a:prstDash val="solid"/>
              <a:round/>
              <a:headEnd type="none" w="med" len="med"/>
              <a:tailEnd type="none" w="med" len="med"/>
            </a:ln>
          </p:spPr>
        </p:cxnSp>
        <p:sp>
          <p:nvSpPr>
            <p:cNvPr id="259" name="Shape 259"/>
            <p:cNvSpPr/>
            <p:nvPr/>
          </p:nvSpPr>
          <p:spPr>
            <a:xfrm>
              <a:off x="2893133" y="4470539"/>
              <a:ext cx="1376" cy="6882"/>
            </a:xfrm>
            <a:custGeom>
              <a:avLst/>
              <a:gdLst/>
              <a:ahLst/>
              <a:cxnLst/>
              <a:rect l="0" t="0" r="0" b="0"/>
              <a:pathLst>
                <a:path w="120000" h="120000" extrusionOk="0">
                  <a:moveTo>
                    <a:pt x="0" y="0"/>
                  </a:moveTo>
                  <a:lnTo>
                    <a:pt x="48000" y="4000"/>
                  </a:lnTo>
                  <a:lnTo>
                    <a:pt x="96000" y="16000"/>
                  </a:lnTo>
                  <a:lnTo>
                    <a:pt x="120000" y="32000"/>
                  </a:lnTo>
                  <a:lnTo>
                    <a:pt x="120000" y="52000"/>
                  </a:lnTo>
                  <a:lnTo>
                    <a:pt x="120000" y="72000"/>
                  </a:lnTo>
                  <a:lnTo>
                    <a:pt x="96000" y="92000"/>
                  </a:lnTo>
                  <a:lnTo>
                    <a:pt x="48000" y="108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60" name="Shape 260"/>
            <p:cNvSpPr/>
            <p:nvPr/>
          </p:nvSpPr>
          <p:spPr>
            <a:xfrm>
              <a:off x="3022516" y="4240676"/>
              <a:ext cx="9634" cy="12388"/>
            </a:xfrm>
            <a:custGeom>
              <a:avLst/>
              <a:gdLst/>
              <a:ahLst/>
              <a:cxnLst/>
              <a:rect l="0" t="0" r="0" b="0"/>
              <a:pathLst>
                <a:path w="120000" h="120000" extrusionOk="0">
                  <a:moveTo>
                    <a:pt x="0" y="26181"/>
                  </a:moveTo>
                  <a:lnTo>
                    <a:pt x="2264" y="37090"/>
                  </a:lnTo>
                  <a:lnTo>
                    <a:pt x="11320" y="48000"/>
                  </a:lnTo>
                  <a:lnTo>
                    <a:pt x="20377" y="58909"/>
                  </a:lnTo>
                  <a:lnTo>
                    <a:pt x="33962" y="72000"/>
                  </a:lnTo>
                  <a:lnTo>
                    <a:pt x="58867" y="96000"/>
                  </a:lnTo>
                  <a:lnTo>
                    <a:pt x="74716" y="120000"/>
                  </a:lnTo>
                  <a:lnTo>
                    <a:pt x="120000" y="120000"/>
                  </a:lnTo>
                  <a:lnTo>
                    <a:pt x="90566" y="89454"/>
                  </a:lnTo>
                  <a:lnTo>
                    <a:pt x="63396" y="63272"/>
                  </a:lnTo>
                  <a:lnTo>
                    <a:pt x="52075" y="50181"/>
                  </a:lnTo>
                  <a:lnTo>
                    <a:pt x="43018" y="34909"/>
                  </a:lnTo>
                  <a:lnTo>
                    <a:pt x="36226" y="17454"/>
                  </a:lnTo>
                  <a:lnTo>
                    <a:pt x="31698" y="0"/>
                  </a:lnTo>
                  <a:lnTo>
                    <a:pt x="15849" y="13090"/>
                  </a:lnTo>
                  <a:lnTo>
                    <a:pt x="0" y="2618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61" name="Shape 261"/>
            <p:cNvSpPr/>
            <p:nvPr/>
          </p:nvSpPr>
          <p:spPr>
            <a:xfrm>
              <a:off x="3025269" y="4209019"/>
              <a:ext cx="11699" cy="17205"/>
            </a:xfrm>
            <a:custGeom>
              <a:avLst/>
              <a:gdLst/>
              <a:ahLst/>
              <a:cxnLst/>
              <a:rect l="0" t="0" r="0" b="0"/>
              <a:pathLst>
                <a:path w="120000" h="120000" extrusionOk="0">
                  <a:moveTo>
                    <a:pt x="0" y="51200"/>
                  </a:moveTo>
                  <a:lnTo>
                    <a:pt x="16615" y="68800"/>
                  </a:lnTo>
                  <a:lnTo>
                    <a:pt x="36923" y="88000"/>
                  </a:lnTo>
                  <a:lnTo>
                    <a:pt x="48000" y="97600"/>
                  </a:lnTo>
                  <a:lnTo>
                    <a:pt x="59076" y="107200"/>
                  </a:lnTo>
                  <a:lnTo>
                    <a:pt x="72000" y="113600"/>
                  </a:lnTo>
                  <a:lnTo>
                    <a:pt x="84923" y="120000"/>
                  </a:lnTo>
                  <a:lnTo>
                    <a:pt x="94153" y="97600"/>
                  </a:lnTo>
                  <a:lnTo>
                    <a:pt x="107076" y="76800"/>
                  </a:lnTo>
                  <a:lnTo>
                    <a:pt x="112615" y="67200"/>
                  </a:lnTo>
                  <a:lnTo>
                    <a:pt x="116307" y="57600"/>
                  </a:lnTo>
                  <a:lnTo>
                    <a:pt x="120000" y="49600"/>
                  </a:lnTo>
                  <a:lnTo>
                    <a:pt x="120000" y="41600"/>
                  </a:lnTo>
                  <a:lnTo>
                    <a:pt x="120000" y="33600"/>
                  </a:lnTo>
                  <a:lnTo>
                    <a:pt x="116307" y="28800"/>
                  </a:lnTo>
                  <a:lnTo>
                    <a:pt x="112615" y="20800"/>
                  </a:lnTo>
                  <a:lnTo>
                    <a:pt x="107076" y="16000"/>
                  </a:lnTo>
                  <a:lnTo>
                    <a:pt x="94153" y="8000"/>
                  </a:lnTo>
                  <a:lnTo>
                    <a:pt x="84923" y="0"/>
                  </a:lnTo>
                  <a:lnTo>
                    <a:pt x="62769" y="0"/>
                  </a:lnTo>
                  <a:lnTo>
                    <a:pt x="48000" y="0"/>
                  </a:lnTo>
                  <a:lnTo>
                    <a:pt x="46153" y="3200"/>
                  </a:lnTo>
                  <a:lnTo>
                    <a:pt x="44307" y="11200"/>
                  </a:lnTo>
                  <a:lnTo>
                    <a:pt x="42461" y="14400"/>
                  </a:lnTo>
                  <a:lnTo>
                    <a:pt x="42461" y="17600"/>
                  </a:lnTo>
                  <a:lnTo>
                    <a:pt x="44307" y="19200"/>
                  </a:lnTo>
                  <a:lnTo>
                    <a:pt x="48000" y="208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62" name="Shape 262"/>
            <p:cNvSpPr/>
            <p:nvPr/>
          </p:nvSpPr>
          <p:spPr>
            <a:xfrm>
              <a:off x="3014947" y="4198696"/>
              <a:ext cx="7569" cy="13075"/>
            </a:xfrm>
            <a:custGeom>
              <a:avLst/>
              <a:gdLst/>
              <a:ahLst/>
              <a:cxnLst/>
              <a:rect l="0" t="0" r="0" b="0"/>
              <a:pathLst>
                <a:path w="120000" h="120000" extrusionOk="0">
                  <a:moveTo>
                    <a:pt x="0" y="120000"/>
                  </a:moveTo>
                  <a:lnTo>
                    <a:pt x="9000" y="100645"/>
                  </a:lnTo>
                  <a:lnTo>
                    <a:pt x="21000" y="83225"/>
                  </a:lnTo>
                  <a:lnTo>
                    <a:pt x="36000" y="63870"/>
                  </a:lnTo>
                  <a:lnTo>
                    <a:pt x="51000" y="48387"/>
                  </a:lnTo>
                  <a:lnTo>
                    <a:pt x="69000" y="32903"/>
                  </a:lnTo>
                  <a:lnTo>
                    <a:pt x="87000" y="17419"/>
                  </a:lnTo>
                  <a:lnTo>
                    <a:pt x="105000" y="5806"/>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63" name="Shape 263"/>
            <p:cNvSpPr/>
            <p:nvPr/>
          </p:nvSpPr>
          <p:spPr>
            <a:xfrm>
              <a:off x="2979848" y="4145703"/>
              <a:ext cx="29592" cy="59874"/>
            </a:xfrm>
            <a:custGeom>
              <a:avLst/>
              <a:gdLst/>
              <a:ahLst/>
              <a:cxnLst/>
              <a:rect l="0" t="0" r="0" b="0"/>
              <a:pathLst>
                <a:path w="120000" h="120000" extrusionOk="0">
                  <a:moveTo>
                    <a:pt x="120000" y="120000"/>
                  </a:moveTo>
                  <a:lnTo>
                    <a:pt x="120000" y="116293"/>
                  </a:lnTo>
                  <a:lnTo>
                    <a:pt x="120000" y="113050"/>
                  </a:lnTo>
                  <a:lnTo>
                    <a:pt x="120000" y="109343"/>
                  </a:lnTo>
                  <a:lnTo>
                    <a:pt x="120000" y="105637"/>
                  </a:lnTo>
                  <a:lnTo>
                    <a:pt x="120000" y="103783"/>
                  </a:lnTo>
                  <a:lnTo>
                    <a:pt x="119245" y="101467"/>
                  </a:lnTo>
                  <a:lnTo>
                    <a:pt x="117735" y="99613"/>
                  </a:lnTo>
                  <a:lnTo>
                    <a:pt x="115471" y="97297"/>
                  </a:lnTo>
                  <a:lnTo>
                    <a:pt x="109433" y="93590"/>
                  </a:lnTo>
                  <a:lnTo>
                    <a:pt x="101886" y="90347"/>
                  </a:lnTo>
                  <a:lnTo>
                    <a:pt x="93584" y="87567"/>
                  </a:lnTo>
                  <a:lnTo>
                    <a:pt x="84528" y="85250"/>
                  </a:lnTo>
                  <a:lnTo>
                    <a:pt x="74716" y="83397"/>
                  </a:lnTo>
                  <a:lnTo>
                    <a:pt x="65660" y="82934"/>
                  </a:lnTo>
                  <a:lnTo>
                    <a:pt x="64150" y="82471"/>
                  </a:lnTo>
                  <a:lnTo>
                    <a:pt x="61886" y="82007"/>
                  </a:lnTo>
                  <a:lnTo>
                    <a:pt x="61132" y="81081"/>
                  </a:lnTo>
                  <a:lnTo>
                    <a:pt x="60377" y="80154"/>
                  </a:lnTo>
                  <a:lnTo>
                    <a:pt x="60377" y="77374"/>
                  </a:lnTo>
                  <a:lnTo>
                    <a:pt x="61132" y="74594"/>
                  </a:lnTo>
                  <a:lnTo>
                    <a:pt x="64150" y="68571"/>
                  </a:lnTo>
                  <a:lnTo>
                    <a:pt x="65660" y="65791"/>
                  </a:lnTo>
                  <a:lnTo>
                    <a:pt x="55094" y="65328"/>
                  </a:lnTo>
                  <a:lnTo>
                    <a:pt x="44528" y="64401"/>
                  </a:lnTo>
                  <a:lnTo>
                    <a:pt x="36226" y="62548"/>
                  </a:lnTo>
                  <a:lnTo>
                    <a:pt x="30188" y="59768"/>
                  </a:lnTo>
                  <a:lnTo>
                    <a:pt x="23396" y="56061"/>
                  </a:lnTo>
                  <a:lnTo>
                    <a:pt x="18113" y="52355"/>
                  </a:lnTo>
                  <a:lnTo>
                    <a:pt x="13584" y="48185"/>
                  </a:lnTo>
                  <a:lnTo>
                    <a:pt x="9811" y="43552"/>
                  </a:lnTo>
                  <a:lnTo>
                    <a:pt x="6792" y="38918"/>
                  </a:lnTo>
                  <a:lnTo>
                    <a:pt x="5283" y="33822"/>
                  </a:lnTo>
                  <a:lnTo>
                    <a:pt x="3773" y="27799"/>
                  </a:lnTo>
                  <a:lnTo>
                    <a:pt x="1509" y="22239"/>
                  </a:lnTo>
                  <a:lnTo>
                    <a:pt x="0" y="11583"/>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64" name="Shape 264"/>
            <p:cNvCxnSpPr/>
            <p:nvPr/>
          </p:nvCxnSpPr>
          <p:spPr>
            <a:xfrm rot="10800000">
              <a:off x="2977095" y="4131251"/>
              <a:ext cx="2752" cy="14452"/>
            </a:xfrm>
            <a:prstGeom prst="straightConnector1">
              <a:avLst/>
            </a:prstGeom>
            <a:grpFill/>
            <a:ln w="9525" cap="flat" cmpd="sng">
              <a:solidFill>
                <a:srgbClr val="FFFFFF"/>
              </a:solidFill>
              <a:prstDash val="solid"/>
              <a:round/>
              <a:headEnd type="none" w="med" len="med"/>
              <a:tailEnd type="none" w="med" len="med"/>
            </a:ln>
          </p:spPr>
        </p:cxnSp>
        <p:sp>
          <p:nvSpPr>
            <p:cNvPr id="265" name="Shape 265"/>
            <p:cNvSpPr/>
            <p:nvPr/>
          </p:nvSpPr>
          <p:spPr>
            <a:xfrm>
              <a:off x="2977094" y="4124369"/>
              <a:ext cx="2752" cy="6882"/>
            </a:xfrm>
            <a:custGeom>
              <a:avLst/>
              <a:gdLst/>
              <a:ahLst/>
              <a:cxnLst/>
              <a:rect l="0" t="0" r="0" b="0"/>
              <a:pathLst>
                <a:path w="120000" h="120000" extrusionOk="0">
                  <a:moveTo>
                    <a:pt x="0" y="120000"/>
                  </a:moveTo>
                  <a:lnTo>
                    <a:pt x="9230" y="91200"/>
                  </a:lnTo>
                  <a:lnTo>
                    <a:pt x="36923" y="62400"/>
                  </a:lnTo>
                  <a:lnTo>
                    <a:pt x="73846" y="288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66" name="Shape 266"/>
            <p:cNvCxnSpPr/>
            <p:nvPr/>
          </p:nvCxnSpPr>
          <p:spPr>
            <a:xfrm rot="10800000">
              <a:off x="2979848" y="4118863"/>
              <a:ext cx="0" cy="5505"/>
            </a:xfrm>
            <a:prstGeom prst="straightConnector1">
              <a:avLst/>
            </a:prstGeom>
            <a:grpFill/>
            <a:ln w="9525" cap="flat" cmpd="sng">
              <a:solidFill>
                <a:srgbClr val="FFFFFF"/>
              </a:solidFill>
              <a:prstDash val="solid"/>
              <a:round/>
              <a:headEnd type="none" w="med" len="med"/>
              <a:tailEnd type="none" w="med" len="med"/>
            </a:ln>
          </p:spPr>
        </p:cxnSp>
        <p:sp>
          <p:nvSpPr>
            <p:cNvPr id="267" name="Shape 267"/>
            <p:cNvSpPr/>
            <p:nvPr/>
          </p:nvSpPr>
          <p:spPr>
            <a:xfrm>
              <a:off x="2959890" y="4089960"/>
              <a:ext cx="19958" cy="28904"/>
            </a:xfrm>
            <a:custGeom>
              <a:avLst/>
              <a:gdLst/>
              <a:ahLst/>
              <a:cxnLst/>
              <a:rect l="0" t="0" r="0" b="0"/>
              <a:pathLst>
                <a:path w="120000" h="120000" extrusionOk="0">
                  <a:moveTo>
                    <a:pt x="120000" y="120000"/>
                  </a:moveTo>
                  <a:lnTo>
                    <a:pt x="108000" y="119024"/>
                  </a:lnTo>
                  <a:lnTo>
                    <a:pt x="91200" y="116097"/>
                  </a:lnTo>
                  <a:lnTo>
                    <a:pt x="72000" y="111219"/>
                  </a:lnTo>
                  <a:lnTo>
                    <a:pt x="51600" y="104390"/>
                  </a:lnTo>
                  <a:lnTo>
                    <a:pt x="40800" y="100487"/>
                  </a:lnTo>
                  <a:lnTo>
                    <a:pt x="32400" y="96585"/>
                  </a:lnTo>
                  <a:lnTo>
                    <a:pt x="24000" y="91707"/>
                  </a:lnTo>
                  <a:lnTo>
                    <a:pt x="15600" y="86829"/>
                  </a:lnTo>
                  <a:lnTo>
                    <a:pt x="9600" y="81951"/>
                  </a:lnTo>
                  <a:lnTo>
                    <a:pt x="4800" y="77073"/>
                  </a:lnTo>
                  <a:lnTo>
                    <a:pt x="1200" y="71219"/>
                  </a:lnTo>
                  <a:lnTo>
                    <a:pt x="0" y="66341"/>
                  </a:lnTo>
                  <a:lnTo>
                    <a:pt x="2400" y="53658"/>
                  </a:lnTo>
                  <a:lnTo>
                    <a:pt x="8400" y="35121"/>
                  </a:lnTo>
                  <a:lnTo>
                    <a:pt x="13200" y="16585"/>
                  </a:lnTo>
                  <a:lnTo>
                    <a:pt x="156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68" name="Shape 268"/>
            <p:cNvSpPr/>
            <p:nvPr/>
          </p:nvSpPr>
          <p:spPr>
            <a:xfrm>
              <a:off x="2966083" y="4065183"/>
              <a:ext cx="688" cy="22022"/>
            </a:xfrm>
            <a:custGeom>
              <a:avLst/>
              <a:gdLst/>
              <a:ahLst/>
              <a:cxnLst/>
              <a:rect l="0" t="0" r="0" b="0"/>
              <a:pathLst>
                <a:path w="120000" h="120000" extrusionOk="0">
                  <a:moveTo>
                    <a:pt x="120000" y="0"/>
                  </a:moveTo>
                  <a:lnTo>
                    <a:pt x="96000" y="41212"/>
                  </a:lnTo>
                  <a:lnTo>
                    <a:pt x="24000" y="71515"/>
                  </a:lnTo>
                  <a:lnTo>
                    <a:pt x="0" y="83636"/>
                  </a:lnTo>
                  <a:lnTo>
                    <a:pt x="0" y="94545"/>
                  </a:lnTo>
                  <a:lnTo>
                    <a:pt x="48000" y="105454"/>
                  </a:lnTo>
                  <a:lnTo>
                    <a:pt x="120000"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69" name="Shape 269"/>
            <p:cNvSpPr/>
            <p:nvPr/>
          </p:nvSpPr>
          <p:spPr>
            <a:xfrm>
              <a:off x="2968836" y="4062430"/>
              <a:ext cx="3441" cy="15829"/>
            </a:xfrm>
            <a:custGeom>
              <a:avLst/>
              <a:gdLst/>
              <a:ahLst/>
              <a:cxnLst/>
              <a:rect l="0" t="0" r="0" b="0"/>
              <a:pathLst>
                <a:path w="120000" h="120000" extrusionOk="0">
                  <a:moveTo>
                    <a:pt x="119999" y="0"/>
                  </a:moveTo>
                  <a:lnTo>
                    <a:pt x="68571" y="28235"/>
                  </a:lnTo>
                  <a:lnTo>
                    <a:pt x="34285" y="58235"/>
                  </a:lnTo>
                  <a:lnTo>
                    <a:pt x="17142" y="91764"/>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70" name="Shape 270"/>
            <p:cNvSpPr/>
            <p:nvPr/>
          </p:nvSpPr>
          <p:spPr>
            <a:xfrm>
              <a:off x="2975718" y="4054173"/>
              <a:ext cx="688" cy="9634"/>
            </a:xfrm>
            <a:custGeom>
              <a:avLst/>
              <a:gdLst/>
              <a:ahLst/>
              <a:cxnLst/>
              <a:rect l="0" t="0" r="0" b="0"/>
              <a:pathLst>
                <a:path w="120000" h="120000" extrusionOk="0">
                  <a:moveTo>
                    <a:pt x="0" y="0"/>
                  </a:moveTo>
                  <a:lnTo>
                    <a:pt x="0" y="36279"/>
                  </a:lnTo>
                  <a:lnTo>
                    <a:pt x="0" y="72558"/>
                  </a:lnTo>
                  <a:lnTo>
                    <a:pt x="0" y="103255"/>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271" name="Shape 271"/>
            <p:cNvCxnSpPr/>
            <p:nvPr/>
          </p:nvCxnSpPr>
          <p:spPr>
            <a:xfrm rot="10800000" flipH="1">
              <a:off x="2975718" y="4062431"/>
              <a:ext cx="688" cy="1376"/>
            </a:xfrm>
            <a:prstGeom prst="straightConnector1">
              <a:avLst/>
            </a:prstGeom>
            <a:grpFill/>
            <a:ln w="9525" cap="flat" cmpd="sng">
              <a:solidFill>
                <a:srgbClr val="FFFFFF"/>
              </a:solidFill>
              <a:prstDash val="solid"/>
              <a:round/>
              <a:headEnd type="none" w="med" len="med"/>
              <a:tailEnd type="none" w="med" len="med"/>
            </a:ln>
          </p:spPr>
        </p:cxnSp>
        <p:sp>
          <p:nvSpPr>
            <p:cNvPr id="272" name="Shape 272"/>
            <p:cNvSpPr/>
            <p:nvPr/>
          </p:nvSpPr>
          <p:spPr>
            <a:xfrm>
              <a:off x="2968836" y="4055548"/>
              <a:ext cx="688" cy="6882"/>
            </a:xfrm>
            <a:custGeom>
              <a:avLst/>
              <a:gdLst/>
              <a:ahLst/>
              <a:cxnLst/>
              <a:rect l="0" t="0" r="0" b="0"/>
              <a:pathLst>
                <a:path w="120000" h="120000" extrusionOk="0">
                  <a:moveTo>
                    <a:pt x="0" y="120000"/>
                  </a:moveTo>
                  <a:lnTo>
                    <a:pt x="0" y="85161"/>
                  </a:lnTo>
                  <a:lnTo>
                    <a:pt x="0" y="58064"/>
                  </a:lnTo>
                  <a:lnTo>
                    <a:pt x="0" y="30967"/>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73" name="Shape 273"/>
            <p:cNvSpPr/>
            <p:nvPr/>
          </p:nvSpPr>
          <p:spPr>
            <a:xfrm>
              <a:off x="2847711" y="4484303"/>
              <a:ext cx="41980" cy="37852"/>
            </a:xfrm>
            <a:custGeom>
              <a:avLst/>
              <a:gdLst/>
              <a:ahLst/>
              <a:cxnLst/>
              <a:rect l="0" t="0" r="0" b="0"/>
              <a:pathLst>
                <a:path w="120000" h="120000" extrusionOk="0">
                  <a:moveTo>
                    <a:pt x="13866" y="120000"/>
                  </a:moveTo>
                  <a:lnTo>
                    <a:pt x="10133" y="113532"/>
                  </a:lnTo>
                  <a:lnTo>
                    <a:pt x="5333" y="106347"/>
                  </a:lnTo>
                  <a:lnTo>
                    <a:pt x="3733" y="102035"/>
                  </a:lnTo>
                  <a:lnTo>
                    <a:pt x="1600" y="97724"/>
                  </a:lnTo>
                  <a:lnTo>
                    <a:pt x="0" y="93413"/>
                  </a:lnTo>
                  <a:lnTo>
                    <a:pt x="0" y="88383"/>
                  </a:lnTo>
                  <a:lnTo>
                    <a:pt x="533" y="77604"/>
                  </a:lnTo>
                  <a:lnTo>
                    <a:pt x="2666" y="63952"/>
                  </a:lnTo>
                  <a:lnTo>
                    <a:pt x="5866" y="48862"/>
                  </a:lnTo>
                  <a:lnTo>
                    <a:pt x="10666" y="34491"/>
                  </a:lnTo>
                  <a:lnTo>
                    <a:pt x="12800" y="28023"/>
                  </a:lnTo>
                  <a:lnTo>
                    <a:pt x="14933" y="20838"/>
                  </a:lnTo>
                  <a:lnTo>
                    <a:pt x="18133" y="15089"/>
                  </a:lnTo>
                  <a:lnTo>
                    <a:pt x="20266" y="10059"/>
                  </a:lnTo>
                  <a:lnTo>
                    <a:pt x="23466" y="6467"/>
                  </a:lnTo>
                  <a:lnTo>
                    <a:pt x="26133" y="2874"/>
                  </a:lnTo>
                  <a:lnTo>
                    <a:pt x="28800" y="718"/>
                  </a:lnTo>
                  <a:lnTo>
                    <a:pt x="31466" y="0"/>
                  </a:lnTo>
                  <a:lnTo>
                    <a:pt x="34666" y="718"/>
                  </a:lnTo>
                  <a:lnTo>
                    <a:pt x="37333" y="718"/>
                  </a:lnTo>
                  <a:lnTo>
                    <a:pt x="40533" y="2155"/>
                  </a:lnTo>
                  <a:lnTo>
                    <a:pt x="42666" y="2874"/>
                  </a:lnTo>
                  <a:lnTo>
                    <a:pt x="46933" y="5748"/>
                  </a:lnTo>
                  <a:lnTo>
                    <a:pt x="50133" y="9341"/>
                  </a:lnTo>
                  <a:lnTo>
                    <a:pt x="53333" y="12215"/>
                  </a:lnTo>
                  <a:lnTo>
                    <a:pt x="56533" y="15089"/>
                  </a:lnTo>
                  <a:lnTo>
                    <a:pt x="59733" y="17245"/>
                  </a:lnTo>
                  <a:lnTo>
                    <a:pt x="64000" y="17964"/>
                  </a:lnTo>
                  <a:lnTo>
                    <a:pt x="68266" y="17245"/>
                  </a:lnTo>
                  <a:lnTo>
                    <a:pt x="73066" y="15808"/>
                  </a:lnTo>
                  <a:lnTo>
                    <a:pt x="77333" y="13652"/>
                  </a:lnTo>
                  <a:lnTo>
                    <a:pt x="80533" y="10778"/>
                  </a:lnTo>
                  <a:lnTo>
                    <a:pt x="88000" y="5029"/>
                  </a:lnTo>
                  <a:lnTo>
                    <a:pt x="95466" y="0"/>
                  </a:lnTo>
                  <a:lnTo>
                    <a:pt x="120000" y="0"/>
                  </a:lnTo>
                  <a:lnTo>
                    <a:pt x="117866" y="7904"/>
                  </a:lnTo>
                  <a:lnTo>
                    <a:pt x="114666" y="15808"/>
                  </a:lnTo>
                  <a:lnTo>
                    <a:pt x="111466" y="22275"/>
                  </a:lnTo>
                  <a:lnTo>
                    <a:pt x="107200" y="29461"/>
                  </a:lnTo>
                  <a:lnTo>
                    <a:pt x="98666" y="40958"/>
                  </a:lnTo>
                  <a:lnTo>
                    <a:pt x="89600" y="51736"/>
                  </a:lnTo>
                  <a:lnTo>
                    <a:pt x="80533" y="61796"/>
                  </a:lnTo>
                  <a:lnTo>
                    <a:pt x="73600" y="71856"/>
                  </a:lnTo>
                  <a:lnTo>
                    <a:pt x="70933" y="76886"/>
                  </a:lnTo>
                  <a:lnTo>
                    <a:pt x="68800" y="81916"/>
                  </a:lnTo>
                  <a:lnTo>
                    <a:pt x="67200" y="87664"/>
                  </a:lnTo>
                  <a:lnTo>
                    <a:pt x="67200" y="93413"/>
                  </a:lnTo>
                  <a:lnTo>
                    <a:pt x="66666" y="92694"/>
                  </a:lnTo>
                  <a:lnTo>
                    <a:pt x="65600" y="90538"/>
                  </a:lnTo>
                  <a:lnTo>
                    <a:pt x="64000" y="87664"/>
                  </a:lnTo>
                  <a:lnTo>
                    <a:pt x="64000" y="84071"/>
                  </a:lnTo>
                  <a:lnTo>
                    <a:pt x="59733" y="85508"/>
                  </a:lnTo>
                  <a:lnTo>
                    <a:pt x="56533" y="86946"/>
                  </a:lnTo>
                  <a:lnTo>
                    <a:pt x="53866" y="89101"/>
                  </a:lnTo>
                  <a:lnTo>
                    <a:pt x="51733" y="91976"/>
                  </a:lnTo>
                  <a:lnTo>
                    <a:pt x="46933" y="97005"/>
                  </a:lnTo>
                  <a:lnTo>
                    <a:pt x="42666" y="104191"/>
                  </a:lnTo>
                  <a:lnTo>
                    <a:pt x="40533" y="107065"/>
                  </a:lnTo>
                  <a:lnTo>
                    <a:pt x="37866" y="109940"/>
                  </a:lnTo>
                  <a:lnTo>
                    <a:pt x="35200" y="112814"/>
                  </a:lnTo>
                  <a:lnTo>
                    <a:pt x="32000" y="114970"/>
                  </a:lnTo>
                  <a:lnTo>
                    <a:pt x="28800" y="117125"/>
                  </a:lnTo>
                  <a:lnTo>
                    <a:pt x="24533" y="118562"/>
                  </a:lnTo>
                  <a:lnTo>
                    <a:pt x="19200" y="119281"/>
                  </a:lnTo>
                  <a:lnTo>
                    <a:pt x="13866"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74" name="Shape 274"/>
            <p:cNvSpPr/>
            <p:nvPr/>
          </p:nvSpPr>
          <p:spPr>
            <a:xfrm>
              <a:off x="2907585" y="4145703"/>
              <a:ext cx="1376" cy="7571"/>
            </a:xfrm>
            <a:custGeom>
              <a:avLst/>
              <a:gdLst/>
              <a:ahLst/>
              <a:cxnLst/>
              <a:rect l="0" t="0" r="0" b="0"/>
              <a:pathLst>
                <a:path w="120000" h="120000" extrusionOk="0">
                  <a:moveTo>
                    <a:pt x="0" y="120000"/>
                  </a:moveTo>
                  <a:lnTo>
                    <a:pt x="85714" y="85161"/>
                  </a:lnTo>
                  <a:lnTo>
                    <a:pt x="102857" y="50322"/>
                  </a:lnTo>
                  <a:lnTo>
                    <a:pt x="119999" y="23225"/>
                  </a:lnTo>
                  <a:lnTo>
                    <a:pt x="119999" y="0"/>
                  </a:lnTo>
                  <a:lnTo>
                    <a:pt x="102857" y="23225"/>
                  </a:lnTo>
                  <a:lnTo>
                    <a:pt x="68571" y="50322"/>
                  </a:lnTo>
                  <a:lnTo>
                    <a:pt x="17142" y="85161"/>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75" name="Shape 275"/>
            <p:cNvSpPr/>
            <p:nvPr/>
          </p:nvSpPr>
          <p:spPr>
            <a:xfrm>
              <a:off x="2878682" y="4111982"/>
              <a:ext cx="6882" cy="6882"/>
            </a:xfrm>
            <a:custGeom>
              <a:avLst/>
              <a:gdLst/>
              <a:ahLst/>
              <a:cxnLst/>
              <a:rect l="0" t="0" r="0" b="0"/>
              <a:pathLst>
                <a:path w="120000" h="120000" extrusionOk="0">
                  <a:moveTo>
                    <a:pt x="120000" y="120000"/>
                  </a:moveTo>
                  <a:lnTo>
                    <a:pt x="120000" y="0"/>
                  </a:lnTo>
                  <a:lnTo>
                    <a:pt x="98181" y="0"/>
                  </a:lnTo>
                  <a:lnTo>
                    <a:pt x="80000" y="7741"/>
                  </a:lnTo>
                  <a:lnTo>
                    <a:pt x="58181" y="19354"/>
                  </a:lnTo>
                  <a:lnTo>
                    <a:pt x="40000" y="30967"/>
                  </a:lnTo>
                  <a:lnTo>
                    <a:pt x="21818" y="46451"/>
                  </a:lnTo>
                  <a:lnTo>
                    <a:pt x="10909" y="61935"/>
                  </a:lnTo>
                  <a:lnTo>
                    <a:pt x="3636" y="81290"/>
                  </a:lnTo>
                  <a:lnTo>
                    <a:pt x="0" y="96774"/>
                  </a:lnTo>
                  <a:lnTo>
                    <a:pt x="3636" y="104516"/>
                  </a:lnTo>
                  <a:lnTo>
                    <a:pt x="10909" y="112258"/>
                  </a:lnTo>
                  <a:lnTo>
                    <a:pt x="21818" y="116129"/>
                  </a:lnTo>
                  <a:lnTo>
                    <a:pt x="40000" y="116129"/>
                  </a:lnTo>
                  <a:lnTo>
                    <a:pt x="80000" y="12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76" name="Shape 276"/>
            <p:cNvSpPr/>
            <p:nvPr/>
          </p:nvSpPr>
          <p:spPr>
            <a:xfrm>
              <a:off x="2885564" y="4074130"/>
              <a:ext cx="1376" cy="4128"/>
            </a:xfrm>
            <a:custGeom>
              <a:avLst/>
              <a:gdLst/>
              <a:ahLst/>
              <a:cxnLst/>
              <a:rect l="0" t="0" r="0" b="0"/>
              <a:pathLst>
                <a:path w="120000" h="120000" extrusionOk="0">
                  <a:moveTo>
                    <a:pt x="0" y="120000"/>
                  </a:moveTo>
                  <a:lnTo>
                    <a:pt x="18461" y="113684"/>
                  </a:lnTo>
                  <a:lnTo>
                    <a:pt x="46153" y="107368"/>
                  </a:lnTo>
                  <a:lnTo>
                    <a:pt x="64615" y="94736"/>
                  </a:lnTo>
                  <a:lnTo>
                    <a:pt x="73846" y="75789"/>
                  </a:lnTo>
                  <a:lnTo>
                    <a:pt x="110769" y="37894"/>
                  </a:lnTo>
                  <a:lnTo>
                    <a:pt x="120000"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77" name="Shape 277"/>
            <p:cNvSpPr/>
            <p:nvPr/>
          </p:nvSpPr>
          <p:spPr>
            <a:xfrm>
              <a:off x="2816053" y="4075507"/>
              <a:ext cx="15829" cy="9634"/>
            </a:xfrm>
            <a:custGeom>
              <a:avLst/>
              <a:gdLst/>
              <a:ahLst/>
              <a:cxnLst/>
              <a:rect l="0" t="0" r="0" b="0"/>
              <a:pathLst>
                <a:path w="120000" h="120000" extrusionOk="0">
                  <a:moveTo>
                    <a:pt x="74482" y="120000"/>
                  </a:moveTo>
                  <a:lnTo>
                    <a:pt x="81379" y="120000"/>
                  </a:lnTo>
                  <a:lnTo>
                    <a:pt x="88275" y="117142"/>
                  </a:lnTo>
                  <a:lnTo>
                    <a:pt x="93793" y="114285"/>
                  </a:lnTo>
                  <a:lnTo>
                    <a:pt x="97931" y="108571"/>
                  </a:lnTo>
                  <a:lnTo>
                    <a:pt x="103448" y="97142"/>
                  </a:lnTo>
                  <a:lnTo>
                    <a:pt x="107586" y="80000"/>
                  </a:lnTo>
                  <a:lnTo>
                    <a:pt x="108965" y="62857"/>
                  </a:lnTo>
                  <a:lnTo>
                    <a:pt x="110344" y="45714"/>
                  </a:lnTo>
                  <a:lnTo>
                    <a:pt x="113103" y="31428"/>
                  </a:lnTo>
                  <a:lnTo>
                    <a:pt x="120000" y="17142"/>
                  </a:lnTo>
                  <a:lnTo>
                    <a:pt x="106206" y="5714"/>
                  </a:lnTo>
                  <a:lnTo>
                    <a:pt x="92413" y="0"/>
                  </a:lnTo>
                  <a:lnTo>
                    <a:pt x="78620" y="0"/>
                  </a:lnTo>
                  <a:lnTo>
                    <a:pt x="64827" y="0"/>
                  </a:lnTo>
                  <a:lnTo>
                    <a:pt x="55172" y="0"/>
                  </a:lnTo>
                  <a:lnTo>
                    <a:pt x="44137" y="5714"/>
                  </a:lnTo>
                  <a:lnTo>
                    <a:pt x="34482" y="11428"/>
                  </a:lnTo>
                  <a:lnTo>
                    <a:pt x="26206" y="17142"/>
                  </a:lnTo>
                  <a:lnTo>
                    <a:pt x="11034" y="34285"/>
                  </a:lnTo>
                  <a:lnTo>
                    <a:pt x="0" y="51428"/>
                  </a:lnTo>
                  <a:lnTo>
                    <a:pt x="15172" y="68571"/>
                  </a:lnTo>
                  <a:lnTo>
                    <a:pt x="37241" y="91428"/>
                  </a:lnTo>
                  <a:lnTo>
                    <a:pt x="59310" y="111428"/>
                  </a:lnTo>
                  <a:lnTo>
                    <a:pt x="74482"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78" name="Shape 278"/>
            <p:cNvSpPr/>
            <p:nvPr/>
          </p:nvSpPr>
          <p:spPr>
            <a:xfrm>
              <a:off x="2922038" y="4276464"/>
              <a:ext cx="688" cy="6194"/>
            </a:xfrm>
            <a:custGeom>
              <a:avLst/>
              <a:gdLst/>
              <a:ahLst/>
              <a:cxnLst/>
              <a:rect l="0" t="0" r="0" b="0"/>
              <a:pathLst>
                <a:path w="120000" h="120000" extrusionOk="0">
                  <a:moveTo>
                    <a:pt x="0" y="0"/>
                  </a:moveTo>
                  <a:lnTo>
                    <a:pt x="119999" y="0"/>
                  </a:lnTo>
                  <a:lnTo>
                    <a:pt x="119999" y="69677"/>
                  </a:lnTo>
                  <a:lnTo>
                    <a:pt x="0" y="12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79" name="Shape 279"/>
            <p:cNvSpPr/>
            <p:nvPr/>
          </p:nvSpPr>
          <p:spPr>
            <a:xfrm>
              <a:off x="2591009" y="4062430"/>
              <a:ext cx="441830" cy="393656"/>
            </a:xfrm>
            <a:custGeom>
              <a:avLst/>
              <a:gdLst/>
              <a:ahLst/>
              <a:cxnLst/>
              <a:rect l="0" t="0" r="0" b="0"/>
              <a:pathLst>
                <a:path w="120000" h="120000" extrusionOk="0">
                  <a:moveTo>
                    <a:pt x="7873" y="49982"/>
                  </a:moveTo>
                  <a:lnTo>
                    <a:pt x="8027" y="50398"/>
                  </a:lnTo>
                  <a:lnTo>
                    <a:pt x="8181" y="50745"/>
                  </a:lnTo>
                  <a:lnTo>
                    <a:pt x="8336" y="50953"/>
                  </a:lnTo>
                  <a:lnTo>
                    <a:pt x="8593" y="51161"/>
                  </a:lnTo>
                  <a:lnTo>
                    <a:pt x="8902" y="51577"/>
                  </a:lnTo>
                  <a:lnTo>
                    <a:pt x="9262" y="52062"/>
                  </a:lnTo>
                  <a:lnTo>
                    <a:pt x="9725" y="51577"/>
                  </a:lnTo>
                  <a:lnTo>
                    <a:pt x="10034" y="51091"/>
                  </a:lnTo>
                  <a:lnTo>
                    <a:pt x="10343" y="50537"/>
                  </a:lnTo>
                  <a:lnTo>
                    <a:pt x="10548" y="50051"/>
                  </a:lnTo>
                  <a:lnTo>
                    <a:pt x="10806" y="49497"/>
                  </a:lnTo>
                  <a:lnTo>
                    <a:pt x="11012" y="49012"/>
                  </a:lnTo>
                  <a:lnTo>
                    <a:pt x="11269" y="48596"/>
                  </a:lnTo>
                  <a:lnTo>
                    <a:pt x="11629" y="48249"/>
                  </a:lnTo>
                  <a:lnTo>
                    <a:pt x="12041" y="47833"/>
                  </a:lnTo>
                  <a:lnTo>
                    <a:pt x="12401" y="47487"/>
                  </a:lnTo>
                  <a:lnTo>
                    <a:pt x="12813" y="47140"/>
                  </a:lnTo>
                  <a:lnTo>
                    <a:pt x="13276" y="46932"/>
                  </a:lnTo>
                  <a:lnTo>
                    <a:pt x="14099" y="46585"/>
                  </a:lnTo>
                  <a:lnTo>
                    <a:pt x="14922" y="46239"/>
                  </a:lnTo>
                  <a:lnTo>
                    <a:pt x="15283" y="46100"/>
                  </a:lnTo>
                  <a:lnTo>
                    <a:pt x="15694" y="45823"/>
                  </a:lnTo>
                  <a:lnTo>
                    <a:pt x="16054" y="45615"/>
                  </a:lnTo>
                  <a:lnTo>
                    <a:pt x="16363" y="45337"/>
                  </a:lnTo>
                  <a:lnTo>
                    <a:pt x="16723" y="44991"/>
                  </a:lnTo>
                  <a:lnTo>
                    <a:pt x="16981" y="44644"/>
                  </a:lnTo>
                  <a:lnTo>
                    <a:pt x="17238" y="44159"/>
                  </a:lnTo>
                  <a:lnTo>
                    <a:pt x="17444" y="43535"/>
                  </a:lnTo>
                  <a:lnTo>
                    <a:pt x="18524" y="43743"/>
                  </a:lnTo>
                  <a:lnTo>
                    <a:pt x="19039" y="43743"/>
                  </a:lnTo>
                  <a:lnTo>
                    <a:pt x="19296" y="43604"/>
                  </a:lnTo>
                  <a:lnTo>
                    <a:pt x="19811" y="43535"/>
                  </a:lnTo>
                  <a:lnTo>
                    <a:pt x="20222" y="43535"/>
                  </a:lnTo>
                  <a:lnTo>
                    <a:pt x="20583" y="43466"/>
                  </a:lnTo>
                  <a:lnTo>
                    <a:pt x="20840" y="43258"/>
                  </a:lnTo>
                  <a:lnTo>
                    <a:pt x="21200" y="43119"/>
                  </a:lnTo>
                  <a:lnTo>
                    <a:pt x="21766" y="42634"/>
                  </a:lnTo>
                  <a:lnTo>
                    <a:pt x="22384" y="42010"/>
                  </a:lnTo>
                  <a:lnTo>
                    <a:pt x="23001" y="41455"/>
                  </a:lnTo>
                  <a:lnTo>
                    <a:pt x="23722" y="41039"/>
                  </a:lnTo>
                  <a:lnTo>
                    <a:pt x="24133" y="40831"/>
                  </a:lnTo>
                  <a:lnTo>
                    <a:pt x="24596" y="40693"/>
                  </a:lnTo>
                  <a:lnTo>
                    <a:pt x="25060" y="40554"/>
                  </a:lnTo>
                  <a:lnTo>
                    <a:pt x="25626" y="40554"/>
                  </a:lnTo>
                  <a:lnTo>
                    <a:pt x="26758" y="40554"/>
                  </a:lnTo>
                  <a:lnTo>
                    <a:pt x="27993" y="40485"/>
                  </a:lnTo>
                  <a:lnTo>
                    <a:pt x="28713" y="40485"/>
                  </a:lnTo>
                  <a:lnTo>
                    <a:pt x="29331" y="40346"/>
                  </a:lnTo>
                  <a:lnTo>
                    <a:pt x="29897" y="40277"/>
                  </a:lnTo>
                  <a:lnTo>
                    <a:pt x="30463" y="40138"/>
                  </a:lnTo>
                  <a:lnTo>
                    <a:pt x="31132" y="39514"/>
                  </a:lnTo>
                  <a:lnTo>
                    <a:pt x="31852" y="38682"/>
                  </a:lnTo>
                  <a:lnTo>
                    <a:pt x="32675" y="37573"/>
                  </a:lnTo>
                  <a:lnTo>
                    <a:pt x="33447" y="36395"/>
                  </a:lnTo>
                  <a:lnTo>
                    <a:pt x="34168" y="35216"/>
                  </a:lnTo>
                  <a:lnTo>
                    <a:pt x="34837" y="33968"/>
                  </a:lnTo>
                  <a:lnTo>
                    <a:pt x="35403" y="32928"/>
                  </a:lnTo>
                  <a:lnTo>
                    <a:pt x="35917" y="32027"/>
                  </a:lnTo>
                  <a:lnTo>
                    <a:pt x="35763" y="31958"/>
                  </a:lnTo>
                  <a:lnTo>
                    <a:pt x="35660" y="31819"/>
                  </a:lnTo>
                  <a:lnTo>
                    <a:pt x="35557" y="31611"/>
                  </a:lnTo>
                  <a:lnTo>
                    <a:pt x="35403" y="31334"/>
                  </a:lnTo>
                  <a:lnTo>
                    <a:pt x="35145" y="30779"/>
                  </a:lnTo>
                  <a:lnTo>
                    <a:pt x="34837" y="30294"/>
                  </a:lnTo>
                  <a:lnTo>
                    <a:pt x="35403" y="29948"/>
                  </a:lnTo>
                  <a:lnTo>
                    <a:pt x="35866" y="29532"/>
                  </a:lnTo>
                  <a:lnTo>
                    <a:pt x="36277" y="29046"/>
                  </a:lnTo>
                  <a:lnTo>
                    <a:pt x="36535" y="28630"/>
                  </a:lnTo>
                  <a:lnTo>
                    <a:pt x="36843" y="28145"/>
                  </a:lnTo>
                  <a:lnTo>
                    <a:pt x="37101" y="27660"/>
                  </a:lnTo>
                  <a:lnTo>
                    <a:pt x="37512" y="27244"/>
                  </a:lnTo>
                  <a:lnTo>
                    <a:pt x="37975" y="26897"/>
                  </a:lnTo>
                  <a:lnTo>
                    <a:pt x="38027" y="27660"/>
                  </a:lnTo>
                  <a:lnTo>
                    <a:pt x="38130" y="28353"/>
                  </a:lnTo>
                  <a:lnTo>
                    <a:pt x="38284" y="28977"/>
                  </a:lnTo>
                  <a:lnTo>
                    <a:pt x="38542" y="29462"/>
                  </a:lnTo>
                  <a:lnTo>
                    <a:pt x="39005" y="30433"/>
                  </a:lnTo>
                  <a:lnTo>
                    <a:pt x="39313" y="31195"/>
                  </a:lnTo>
                  <a:lnTo>
                    <a:pt x="39519" y="30294"/>
                  </a:lnTo>
                  <a:lnTo>
                    <a:pt x="39622" y="29670"/>
                  </a:lnTo>
                  <a:lnTo>
                    <a:pt x="39674" y="28977"/>
                  </a:lnTo>
                  <a:lnTo>
                    <a:pt x="39674" y="28145"/>
                  </a:lnTo>
                  <a:lnTo>
                    <a:pt x="39879" y="27868"/>
                  </a:lnTo>
                  <a:lnTo>
                    <a:pt x="39931" y="27521"/>
                  </a:lnTo>
                  <a:lnTo>
                    <a:pt x="39982" y="27105"/>
                  </a:lnTo>
                  <a:lnTo>
                    <a:pt x="39982" y="26689"/>
                  </a:lnTo>
                  <a:lnTo>
                    <a:pt x="39982" y="26273"/>
                  </a:lnTo>
                  <a:lnTo>
                    <a:pt x="40034" y="25857"/>
                  </a:lnTo>
                  <a:lnTo>
                    <a:pt x="40188" y="25511"/>
                  </a:lnTo>
                  <a:lnTo>
                    <a:pt x="40343" y="25164"/>
                  </a:lnTo>
                  <a:lnTo>
                    <a:pt x="40497" y="25649"/>
                  </a:lnTo>
                  <a:lnTo>
                    <a:pt x="40651" y="26412"/>
                  </a:lnTo>
                  <a:lnTo>
                    <a:pt x="43121" y="26412"/>
                  </a:lnTo>
                  <a:lnTo>
                    <a:pt x="42864" y="25580"/>
                  </a:lnTo>
                  <a:lnTo>
                    <a:pt x="42813" y="24818"/>
                  </a:lnTo>
                  <a:lnTo>
                    <a:pt x="42761" y="24194"/>
                  </a:lnTo>
                  <a:lnTo>
                    <a:pt x="42813" y="23639"/>
                  </a:lnTo>
                  <a:lnTo>
                    <a:pt x="42967" y="22668"/>
                  </a:lnTo>
                  <a:lnTo>
                    <a:pt x="43121" y="21767"/>
                  </a:lnTo>
                  <a:lnTo>
                    <a:pt x="43842" y="21837"/>
                  </a:lnTo>
                  <a:lnTo>
                    <a:pt x="44253" y="21906"/>
                  </a:lnTo>
                  <a:lnTo>
                    <a:pt x="44408" y="21906"/>
                  </a:lnTo>
                  <a:lnTo>
                    <a:pt x="44562" y="21906"/>
                  </a:lnTo>
                  <a:lnTo>
                    <a:pt x="44819" y="21837"/>
                  </a:lnTo>
                  <a:lnTo>
                    <a:pt x="45128" y="21767"/>
                  </a:lnTo>
                  <a:lnTo>
                    <a:pt x="45540" y="20450"/>
                  </a:lnTo>
                  <a:lnTo>
                    <a:pt x="45849" y="19480"/>
                  </a:lnTo>
                  <a:lnTo>
                    <a:pt x="46209" y="18578"/>
                  </a:lnTo>
                  <a:lnTo>
                    <a:pt x="46826" y="17469"/>
                  </a:lnTo>
                  <a:lnTo>
                    <a:pt x="47135" y="17677"/>
                  </a:lnTo>
                  <a:lnTo>
                    <a:pt x="47392" y="17746"/>
                  </a:lnTo>
                  <a:lnTo>
                    <a:pt x="47598" y="17746"/>
                  </a:lnTo>
                  <a:lnTo>
                    <a:pt x="47855" y="17677"/>
                  </a:lnTo>
                  <a:lnTo>
                    <a:pt x="48010" y="17538"/>
                  </a:lnTo>
                  <a:lnTo>
                    <a:pt x="48113" y="17331"/>
                  </a:lnTo>
                  <a:lnTo>
                    <a:pt x="48319" y="17053"/>
                  </a:lnTo>
                  <a:lnTo>
                    <a:pt x="48370" y="16776"/>
                  </a:lnTo>
                  <a:lnTo>
                    <a:pt x="48679" y="15528"/>
                  </a:lnTo>
                  <a:lnTo>
                    <a:pt x="48936" y="14488"/>
                  </a:lnTo>
                  <a:lnTo>
                    <a:pt x="49245" y="14696"/>
                  </a:lnTo>
                  <a:lnTo>
                    <a:pt x="49656" y="14835"/>
                  </a:lnTo>
                  <a:lnTo>
                    <a:pt x="50068" y="14904"/>
                  </a:lnTo>
                  <a:lnTo>
                    <a:pt x="50428" y="14835"/>
                  </a:lnTo>
                  <a:lnTo>
                    <a:pt x="50891" y="14835"/>
                  </a:lnTo>
                  <a:lnTo>
                    <a:pt x="51355" y="14766"/>
                  </a:lnTo>
                  <a:lnTo>
                    <a:pt x="51818" y="14766"/>
                  </a:lnTo>
                  <a:lnTo>
                    <a:pt x="52332" y="14904"/>
                  </a:lnTo>
                  <a:lnTo>
                    <a:pt x="52590" y="15181"/>
                  </a:lnTo>
                  <a:lnTo>
                    <a:pt x="52847" y="15459"/>
                  </a:lnTo>
                  <a:lnTo>
                    <a:pt x="53053" y="15736"/>
                  </a:lnTo>
                  <a:lnTo>
                    <a:pt x="53156" y="16083"/>
                  </a:lnTo>
                  <a:lnTo>
                    <a:pt x="53361" y="16915"/>
                  </a:lnTo>
                  <a:lnTo>
                    <a:pt x="53516" y="17816"/>
                  </a:lnTo>
                  <a:lnTo>
                    <a:pt x="53670" y="18648"/>
                  </a:lnTo>
                  <a:lnTo>
                    <a:pt x="53825" y="19410"/>
                  </a:lnTo>
                  <a:lnTo>
                    <a:pt x="54030" y="19688"/>
                  </a:lnTo>
                  <a:lnTo>
                    <a:pt x="54185" y="19896"/>
                  </a:lnTo>
                  <a:lnTo>
                    <a:pt x="54391" y="20034"/>
                  </a:lnTo>
                  <a:lnTo>
                    <a:pt x="54699" y="20103"/>
                  </a:lnTo>
                  <a:lnTo>
                    <a:pt x="55008" y="20034"/>
                  </a:lnTo>
                  <a:lnTo>
                    <a:pt x="55368" y="19826"/>
                  </a:lnTo>
                  <a:lnTo>
                    <a:pt x="55471" y="19688"/>
                  </a:lnTo>
                  <a:lnTo>
                    <a:pt x="55626" y="19549"/>
                  </a:lnTo>
                  <a:lnTo>
                    <a:pt x="55728" y="19410"/>
                  </a:lnTo>
                  <a:lnTo>
                    <a:pt x="55780" y="19202"/>
                  </a:lnTo>
                  <a:lnTo>
                    <a:pt x="55986" y="19341"/>
                  </a:lnTo>
                  <a:lnTo>
                    <a:pt x="56192" y="19410"/>
                  </a:lnTo>
                  <a:lnTo>
                    <a:pt x="56397" y="19410"/>
                  </a:lnTo>
                  <a:lnTo>
                    <a:pt x="56552" y="19410"/>
                  </a:lnTo>
                  <a:lnTo>
                    <a:pt x="56809" y="19272"/>
                  </a:lnTo>
                  <a:lnTo>
                    <a:pt x="57118" y="19202"/>
                  </a:lnTo>
                  <a:lnTo>
                    <a:pt x="57632" y="19202"/>
                  </a:lnTo>
                  <a:lnTo>
                    <a:pt x="58044" y="19133"/>
                  </a:lnTo>
                  <a:lnTo>
                    <a:pt x="58301" y="18994"/>
                  </a:lnTo>
                  <a:lnTo>
                    <a:pt x="58404" y="18717"/>
                  </a:lnTo>
                  <a:lnTo>
                    <a:pt x="58456" y="18093"/>
                  </a:lnTo>
                  <a:lnTo>
                    <a:pt x="58456" y="17053"/>
                  </a:lnTo>
                  <a:lnTo>
                    <a:pt x="58456" y="16637"/>
                  </a:lnTo>
                  <a:lnTo>
                    <a:pt x="58507" y="16221"/>
                  </a:lnTo>
                  <a:lnTo>
                    <a:pt x="58662" y="15805"/>
                  </a:lnTo>
                  <a:lnTo>
                    <a:pt x="58816" y="15459"/>
                  </a:lnTo>
                  <a:lnTo>
                    <a:pt x="59073" y="14696"/>
                  </a:lnTo>
                  <a:lnTo>
                    <a:pt x="59485" y="14142"/>
                  </a:lnTo>
                  <a:lnTo>
                    <a:pt x="59897" y="13518"/>
                  </a:lnTo>
                  <a:lnTo>
                    <a:pt x="60205" y="12894"/>
                  </a:lnTo>
                  <a:lnTo>
                    <a:pt x="60360" y="12616"/>
                  </a:lnTo>
                  <a:lnTo>
                    <a:pt x="60463" y="12270"/>
                  </a:lnTo>
                  <a:lnTo>
                    <a:pt x="60514" y="11923"/>
                  </a:lnTo>
                  <a:lnTo>
                    <a:pt x="60514" y="11577"/>
                  </a:lnTo>
                  <a:lnTo>
                    <a:pt x="61183" y="10675"/>
                  </a:lnTo>
                  <a:lnTo>
                    <a:pt x="61801" y="10121"/>
                  </a:lnTo>
                  <a:lnTo>
                    <a:pt x="62418" y="9636"/>
                  </a:lnTo>
                  <a:lnTo>
                    <a:pt x="63036" y="9289"/>
                  </a:lnTo>
                  <a:lnTo>
                    <a:pt x="63653" y="9081"/>
                  </a:lnTo>
                  <a:lnTo>
                    <a:pt x="64219" y="8873"/>
                  </a:lnTo>
                  <a:lnTo>
                    <a:pt x="64785" y="8804"/>
                  </a:lnTo>
                  <a:lnTo>
                    <a:pt x="65351" y="8734"/>
                  </a:lnTo>
                  <a:lnTo>
                    <a:pt x="66329" y="8665"/>
                  </a:lnTo>
                  <a:lnTo>
                    <a:pt x="67152" y="8526"/>
                  </a:lnTo>
                  <a:lnTo>
                    <a:pt x="67564" y="8388"/>
                  </a:lnTo>
                  <a:lnTo>
                    <a:pt x="67924" y="8110"/>
                  </a:lnTo>
                  <a:lnTo>
                    <a:pt x="68130" y="7764"/>
                  </a:lnTo>
                  <a:lnTo>
                    <a:pt x="68336" y="7209"/>
                  </a:lnTo>
                  <a:lnTo>
                    <a:pt x="68027" y="6516"/>
                  </a:lnTo>
                  <a:lnTo>
                    <a:pt x="67615" y="5961"/>
                  </a:lnTo>
                  <a:lnTo>
                    <a:pt x="67307" y="5545"/>
                  </a:lnTo>
                  <a:lnTo>
                    <a:pt x="66946" y="5199"/>
                  </a:lnTo>
                  <a:lnTo>
                    <a:pt x="66740" y="4783"/>
                  </a:lnTo>
                  <a:lnTo>
                    <a:pt x="66483" y="4436"/>
                  </a:lnTo>
                  <a:lnTo>
                    <a:pt x="66380" y="4020"/>
                  </a:lnTo>
                  <a:lnTo>
                    <a:pt x="66329" y="3396"/>
                  </a:lnTo>
                  <a:lnTo>
                    <a:pt x="67152" y="3327"/>
                  </a:lnTo>
                  <a:lnTo>
                    <a:pt x="68027" y="3119"/>
                  </a:lnTo>
                  <a:lnTo>
                    <a:pt x="68747" y="2842"/>
                  </a:lnTo>
                  <a:lnTo>
                    <a:pt x="69416" y="2495"/>
                  </a:lnTo>
                  <a:lnTo>
                    <a:pt x="69571" y="3188"/>
                  </a:lnTo>
                  <a:lnTo>
                    <a:pt x="69777" y="3882"/>
                  </a:lnTo>
                  <a:lnTo>
                    <a:pt x="69982" y="4436"/>
                  </a:lnTo>
                  <a:lnTo>
                    <a:pt x="70291" y="4991"/>
                  </a:lnTo>
                  <a:lnTo>
                    <a:pt x="70600" y="5407"/>
                  </a:lnTo>
                  <a:lnTo>
                    <a:pt x="70960" y="5823"/>
                  </a:lnTo>
                  <a:lnTo>
                    <a:pt x="71372" y="6239"/>
                  </a:lnTo>
                  <a:lnTo>
                    <a:pt x="71732" y="6516"/>
                  </a:lnTo>
                  <a:lnTo>
                    <a:pt x="72195" y="6793"/>
                  </a:lnTo>
                  <a:lnTo>
                    <a:pt x="72658" y="7001"/>
                  </a:lnTo>
                  <a:lnTo>
                    <a:pt x="73173" y="7209"/>
                  </a:lnTo>
                  <a:lnTo>
                    <a:pt x="73687" y="7417"/>
                  </a:lnTo>
                  <a:lnTo>
                    <a:pt x="74253" y="7556"/>
                  </a:lnTo>
                  <a:lnTo>
                    <a:pt x="74768" y="7625"/>
                  </a:lnTo>
                  <a:lnTo>
                    <a:pt x="75334" y="7694"/>
                  </a:lnTo>
                  <a:lnTo>
                    <a:pt x="75951" y="7694"/>
                  </a:lnTo>
                  <a:lnTo>
                    <a:pt x="76209" y="7625"/>
                  </a:lnTo>
                  <a:lnTo>
                    <a:pt x="76620" y="7487"/>
                  </a:lnTo>
                  <a:lnTo>
                    <a:pt x="77135" y="7279"/>
                  </a:lnTo>
                  <a:lnTo>
                    <a:pt x="77650" y="7209"/>
                  </a:lnTo>
                  <a:lnTo>
                    <a:pt x="77907" y="7556"/>
                  </a:lnTo>
                  <a:lnTo>
                    <a:pt x="78370" y="7833"/>
                  </a:lnTo>
                  <a:lnTo>
                    <a:pt x="78833" y="8041"/>
                  </a:lnTo>
                  <a:lnTo>
                    <a:pt x="79296" y="8110"/>
                  </a:lnTo>
                  <a:lnTo>
                    <a:pt x="79451" y="8110"/>
                  </a:lnTo>
                  <a:lnTo>
                    <a:pt x="79605" y="7972"/>
                  </a:lnTo>
                  <a:lnTo>
                    <a:pt x="79708" y="7833"/>
                  </a:lnTo>
                  <a:lnTo>
                    <a:pt x="79811" y="7625"/>
                  </a:lnTo>
                  <a:lnTo>
                    <a:pt x="80120" y="7140"/>
                  </a:lnTo>
                  <a:lnTo>
                    <a:pt x="80325" y="6793"/>
                  </a:lnTo>
                  <a:lnTo>
                    <a:pt x="80325" y="9358"/>
                  </a:lnTo>
                  <a:lnTo>
                    <a:pt x="80068" y="10121"/>
                  </a:lnTo>
                  <a:lnTo>
                    <a:pt x="79502" y="11299"/>
                  </a:lnTo>
                  <a:lnTo>
                    <a:pt x="78730" y="12686"/>
                  </a:lnTo>
                  <a:lnTo>
                    <a:pt x="77855" y="14211"/>
                  </a:lnTo>
                  <a:lnTo>
                    <a:pt x="76929" y="15805"/>
                  </a:lnTo>
                  <a:lnTo>
                    <a:pt x="76106" y="17123"/>
                  </a:lnTo>
                  <a:lnTo>
                    <a:pt x="75385" y="18162"/>
                  </a:lnTo>
                  <a:lnTo>
                    <a:pt x="74871" y="18717"/>
                  </a:lnTo>
                  <a:lnTo>
                    <a:pt x="75334" y="19064"/>
                  </a:lnTo>
                  <a:lnTo>
                    <a:pt x="75643" y="19272"/>
                  </a:lnTo>
                  <a:lnTo>
                    <a:pt x="75849" y="19549"/>
                  </a:lnTo>
                  <a:lnTo>
                    <a:pt x="76106" y="19826"/>
                  </a:lnTo>
                  <a:lnTo>
                    <a:pt x="76415" y="20381"/>
                  </a:lnTo>
                  <a:lnTo>
                    <a:pt x="76620" y="20935"/>
                  </a:lnTo>
                  <a:lnTo>
                    <a:pt x="76775" y="21490"/>
                  </a:lnTo>
                  <a:lnTo>
                    <a:pt x="76929" y="21975"/>
                  </a:lnTo>
                  <a:lnTo>
                    <a:pt x="77084" y="22253"/>
                  </a:lnTo>
                  <a:lnTo>
                    <a:pt x="77186" y="22530"/>
                  </a:lnTo>
                  <a:lnTo>
                    <a:pt x="77392" y="22738"/>
                  </a:lnTo>
                  <a:lnTo>
                    <a:pt x="77650" y="23084"/>
                  </a:lnTo>
                  <a:lnTo>
                    <a:pt x="77907" y="23292"/>
                  </a:lnTo>
                  <a:lnTo>
                    <a:pt x="78216" y="23431"/>
                  </a:lnTo>
                  <a:lnTo>
                    <a:pt x="78473" y="23500"/>
                  </a:lnTo>
                  <a:lnTo>
                    <a:pt x="78833" y="23431"/>
                  </a:lnTo>
                  <a:lnTo>
                    <a:pt x="79142" y="23431"/>
                  </a:lnTo>
                  <a:lnTo>
                    <a:pt x="79451" y="23362"/>
                  </a:lnTo>
                  <a:lnTo>
                    <a:pt x="79708" y="23362"/>
                  </a:lnTo>
                  <a:lnTo>
                    <a:pt x="80017" y="23500"/>
                  </a:lnTo>
                  <a:lnTo>
                    <a:pt x="80274" y="23570"/>
                  </a:lnTo>
                  <a:lnTo>
                    <a:pt x="80583" y="23708"/>
                  </a:lnTo>
                  <a:lnTo>
                    <a:pt x="80789" y="23916"/>
                  </a:lnTo>
                  <a:lnTo>
                    <a:pt x="80994" y="24055"/>
                  </a:lnTo>
                  <a:lnTo>
                    <a:pt x="81406" y="24540"/>
                  </a:lnTo>
                  <a:lnTo>
                    <a:pt x="81715" y="25025"/>
                  </a:lnTo>
                  <a:lnTo>
                    <a:pt x="82024" y="25511"/>
                  </a:lnTo>
                  <a:lnTo>
                    <a:pt x="82435" y="26065"/>
                  </a:lnTo>
                  <a:lnTo>
                    <a:pt x="82590" y="26273"/>
                  </a:lnTo>
                  <a:lnTo>
                    <a:pt x="82898" y="26481"/>
                  </a:lnTo>
                  <a:lnTo>
                    <a:pt x="83104" y="26759"/>
                  </a:lnTo>
                  <a:lnTo>
                    <a:pt x="83464" y="26897"/>
                  </a:lnTo>
                  <a:lnTo>
                    <a:pt x="83825" y="27105"/>
                  </a:lnTo>
                  <a:lnTo>
                    <a:pt x="84236" y="27313"/>
                  </a:lnTo>
                  <a:lnTo>
                    <a:pt x="84596" y="27590"/>
                  </a:lnTo>
                  <a:lnTo>
                    <a:pt x="84854" y="27937"/>
                  </a:lnTo>
                  <a:lnTo>
                    <a:pt x="85368" y="28630"/>
                  </a:lnTo>
                  <a:lnTo>
                    <a:pt x="85831" y="29324"/>
                  </a:lnTo>
                  <a:lnTo>
                    <a:pt x="86295" y="30017"/>
                  </a:lnTo>
                  <a:lnTo>
                    <a:pt x="86758" y="30641"/>
                  </a:lnTo>
                  <a:lnTo>
                    <a:pt x="87066" y="30849"/>
                  </a:lnTo>
                  <a:lnTo>
                    <a:pt x="87375" y="31057"/>
                  </a:lnTo>
                  <a:lnTo>
                    <a:pt x="87787" y="31126"/>
                  </a:lnTo>
                  <a:lnTo>
                    <a:pt x="88198" y="31195"/>
                  </a:lnTo>
                  <a:lnTo>
                    <a:pt x="88456" y="31126"/>
                  </a:lnTo>
                  <a:lnTo>
                    <a:pt x="88713" y="31057"/>
                  </a:lnTo>
                  <a:lnTo>
                    <a:pt x="88970" y="30918"/>
                  </a:lnTo>
                  <a:lnTo>
                    <a:pt x="89279" y="30779"/>
                  </a:lnTo>
                  <a:lnTo>
                    <a:pt x="89794" y="30155"/>
                  </a:lnTo>
                  <a:lnTo>
                    <a:pt x="90257" y="29462"/>
                  </a:lnTo>
                  <a:lnTo>
                    <a:pt x="90771" y="28630"/>
                  </a:lnTo>
                  <a:lnTo>
                    <a:pt x="91234" y="27729"/>
                  </a:lnTo>
                  <a:lnTo>
                    <a:pt x="91698" y="26689"/>
                  </a:lnTo>
                  <a:lnTo>
                    <a:pt x="92161" y="25511"/>
                  </a:lnTo>
                  <a:lnTo>
                    <a:pt x="92521" y="24332"/>
                  </a:lnTo>
                  <a:lnTo>
                    <a:pt x="92881" y="23154"/>
                  </a:lnTo>
                  <a:lnTo>
                    <a:pt x="93241" y="21906"/>
                  </a:lnTo>
                  <a:lnTo>
                    <a:pt x="93499" y="20727"/>
                  </a:lnTo>
                  <a:lnTo>
                    <a:pt x="93704" y="19618"/>
                  </a:lnTo>
                  <a:lnTo>
                    <a:pt x="93910" y="18440"/>
                  </a:lnTo>
                  <a:lnTo>
                    <a:pt x="94013" y="17469"/>
                  </a:lnTo>
                  <a:lnTo>
                    <a:pt x="94013" y="16637"/>
                  </a:lnTo>
                  <a:lnTo>
                    <a:pt x="94065" y="15459"/>
                  </a:lnTo>
                  <a:lnTo>
                    <a:pt x="94168" y="14211"/>
                  </a:lnTo>
                  <a:lnTo>
                    <a:pt x="94373" y="13102"/>
                  </a:lnTo>
                  <a:lnTo>
                    <a:pt x="94631" y="12062"/>
                  </a:lnTo>
                  <a:lnTo>
                    <a:pt x="94939" y="11022"/>
                  </a:lnTo>
                  <a:lnTo>
                    <a:pt x="95197" y="10051"/>
                  </a:lnTo>
                  <a:lnTo>
                    <a:pt x="95557" y="9081"/>
                  </a:lnTo>
                  <a:lnTo>
                    <a:pt x="95866" y="8180"/>
                  </a:lnTo>
                  <a:lnTo>
                    <a:pt x="96586" y="6239"/>
                  </a:lnTo>
                  <a:lnTo>
                    <a:pt x="97152" y="4367"/>
                  </a:lnTo>
                  <a:lnTo>
                    <a:pt x="97461" y="3258"/>
                  </a:lnTo>
                  <a:lnTo>
                    <a:pt x="97615" y="2218"/>
                  </a:lnTo>
                  <a:lnTo>
                    <a:pt x="97718" y="1178"/>
                  </a:lnTo>
                  <a:lnTo>
                    <a:pt x="97821" y="0"/>
                  </a:lnTo>
                  <a:lnTo>
                    <a:pt x="97975" y="693"/>
                  </a:lnTo>
                  <a:lnTo>
                    <a:pt x="98233" y="1455"/>
                  </a:lnTo>
                  <a:lnTo>
                    <a:pt x="98644" y="2218"/>
                  </a:lnTo>
                  <a:lnTo>
                    <a:pt x="99056" y="2980"/>
                  </a:lnTo>
                  <a:lnTo>
                    <a:pt x="99416" y="3812"/>
                  </a:lnTo>
                  <a:lnTo>
                    <a:pt x="99828" y="4367"/>
                  </a:lnTo>
                  <a:lnTo>
                    <a:pt x="100240" y="4852"/>
                  </a:lnTo>
                  <a:lnTo>
                    <a:pt x="100497" y="5129"/>
                  </a:lnTo>
                  <a:lnTo>
                    <a:pt x="100445" y="5268"/>
                  </a:lnTo>
                  <a:lnTo>
                    <a:pt x="100343" y="5337"/>
                  </a:lnTo>
                  <a:lnTo>
                    <a:pt x="100188" y="5407"/>
                  </a:lnTo>
                  <a:lnTo>
                    <a:pt x="99982" y="5476"/>
                  </a:lnTo>
                  <a:lnTo>
                    <a:pt x="99674" y="5545"/>
                  </a:lnTo>
                  <a:lnTo>
                    <a:pt x="99468" y="5545"/>
                  </a:lnTo>
                  <a:lnTo>
                    <a:pt x="99571" y="6239"/>
                  </a:lnTo>
                  <a:lnTo>
                    <a:pt x="99674" y="6793"/>
                  </a:lnTo>
                  <a:lnTo>
                    <a:pt x="99828" y="7209"/>
                  </a:lnTo>
                  <a:lnTo>
                    <a:pt x="99982" y="7625"/>
                  </a:lnTo>
                  <a:lnTo>
                    <a:pt x="100188" y="7972"/>
                  </a:lnTo>
                  <a:lnTo>
                    <a:pt x="100343" y="8388"/>
                  </a:lnTo>
                  <a:lnTo>
                    <a:pt x="100445" y="8804"/>
                  </a:lnTo>
                  <a:lnTo>
                    <a:pt x="100497" y="9358"/>
                  </a:lnTo>
                  <a:lnTo>
                    <a:pt x="100497" y="9982"/>
                  </a:lnTo>
                  <a:lnTo>
                    <a:pt x="100394" y="10537"/>
                  </a:lnTo>
                  <a:lnTo>
                    <a:pt x="100291" y="11091"/>
                  </a:lnTo>
                  <a:lnTo>
                    <a:pt x="100188" y="11715"/>
                  </a:lnTo>
                  <a:lnTo>
                    <a:pt x="100034" y="12201"/>
                  </a:lnTo>
                  <a:lnTo>
                    <a:pt x="99931" y="12686"/>
                  </a:lnTo>
                  <a:lnTo>
                    <a:pt x="99879" y="13171"/>
                  </a:lnTo>
                  <a:lnTo>
                    <a:pt x="99828" y="13656"/>
                  </a:lnTo>
                  <a:lnTo>
                    <a:pt x="99828" y="13934"/>
                  </a:lnTo>
                  <a:lnTo>
                    <a:pt x="99879" y="14280"/>
                  </a:lnTo>
                  <a:lnTo>
                    <a:pt x="99931" y="14558"/>
                  </a:lnTo>
                  <a:lnTo>
                    <a:pt x="100034" y="14835"/>
                  </a:lnTo>
                  <a:lnTo>
                    <a:pt x="100343" y="15389"/>
                  </a:lnTo>
                  <a:lnTo>
                    <a:pt x="100600" y="15805"/>
                  </a:lnTo>
                  <a:lnTo>
                    <a:pt x="101012" y="16152"/>
                  </a:lnTo>
                  <a:lnTo>
                    <a:pt x="101423" y="16429"/>
                  </a:lnTo>
                  <a:lnTo>
                    <a:pt x="101783" y="16568"/>
                  </a:lnTo>
                  <a:lnTo>
                    <a:pt x="102195" y="16637"/>
                  </a:lnTo>
                  <a:lnTo>
                    <a:pt x="102246" y="16915"/>
                  </a:lnTo>
                  <a:lnTo>
                    <a:pt x="102349" y="17192"/>
                  </a:lnTo>
                  <a:lnTo>
                    <a:pt x="102555" y="17400"/>
                  </a:lnTo>
                  <a:lnTo>
                    <a:pt x="102761" y="17608"/>
                  </a:lnTo>
                  <a:lnTo>
                    <a:pt x="103224" y="17816"/>
                  </a:lnTo>
                  <a:lnTo>
                    <a:pt x="103636" y="17885"/>
                  </a:lnTo>
                  <a:lnTo>
                    <a:pt x="103636" y="19272"/>
                  </a:lnTo>
                  <a:lnTo>
                    <a:pt x="103687" y="20589"/>
                  </a:lnTo>
                  <a:lnTo>
                    <a:pt x="103790" y="21767"/>
                  </a:lnTo>
                  <a:lnTo>
                    <a:pt x="103893" y="23015"/>
                  </a:lnTo>
                  <a:lnTo>
                    <a:pt x="104253" y="25303"/>
                  </a:lnTo>
                  <a:lnTo>
                    <a:pt x="104614" y="27590"/>
                  </a:lnTo>
                  <a:lnTo>
                    <a:pt x="104974" y="29740"/>
                  </a:lnTo>
                  <a:lnTo>
                    <a:pt x="105334" y="31958"/>
                  </a:lnTo>
                  <a:lnTo>
                    <a:pt x="105488" y="32998"/>
                  </a:lnTo>
                  <a:lnTo>
                    <a:pt x="105540" y="34038"/>
                  </a:lnTo>
                  <a:lnTo>
                    <a:pt x="105643" y="35216"/>
                  </a:lnTo>
                  <a:lnTo>
                    <a:pt x="105643" y="36256"/>
                  </a:lnTo>
                  <a:lnTo>
                    <a:pt x="105643" y="36464"/>
                  </a:lnTo>
                  <a:lnTo>
                    <a:pt x="105694" y="36603"/>
                  </a:lnTo>
                  <a:lnTo>
                    <a:pt x="105797" y="36672"/>
                  </a:lnTo>
                  <a:lnTo>
                    <a:pt x="106003" y="36811"/>
                  </a:lnTo>
                  <a:lnTo>
                    <a:pt x="106312" y="36949"/>
                  </a:lnTo>
                  <a:lnTo>
                    <a:pt x="106723" y="37157"/>
                  </a:lnTo>
                  <a:lnTo>
                    <a:pt x="107135" y="37296"/>
                  </a:lnTo>
                  <a:lnTo>
                    <a:pt x="107495" y="37435"/>
                  </a:lnTo>
                  <a:lnTo>
                    <a:pt x="107855" y="37712"/>
                  </a:lnTo>
                  <a:lnTo>
                    <a:pt x="108010" y="37989"/>
                  </a:lnTo>
                  <a:lnTo>
                    <a:pt x="108473" y="38960"/>
                  </a:lnTo>
                  <a:lnTo>
                    <a:pt x="108885" y="39792"/>
                  </a:lnTo>
                  <a:lnTo>
                    <a:pt x="109090" y="40069"/>
                  </a:lnTo>
                  <a:lnTo>
                    <a:pt x="109245" y="40346"/>
                  </a:lnTo>
                  <a:lnTo>
                    <a:pt x="109502" y="40485"/>
                  </a:lnTo>
                  <a:lnTo>
                    <a:pt x="109759" y="40554"/>
                  </a:lnTo>
                  <a:lnTo>
                    <a:pt x="109811" y="41317"/>
                  </a:lnTo>
                  <a:lnTo>
                    <a:pt x="110068" y="42634"/>
                  </a:lnTo>
                  <a:lnTo>
                    <a:pt x="110428" y="44159"/>
                  </a:lnTo>
                  <a:lnTo>
                    <a:pt x="110840" y="45823"/>
                  </a:lnTo>
                  <a:lnTo>
                    <a:pt x="111303" y="47556"/>
                  </a:lnTo>
                  <a:lnTo>
                    <a:pt x="111766" y="49012"/>
                  </a:lnTo>
                  <a:lnTo>
                    <a:pt x="112126" y="50190"/>
                  </a:lnTo>
                  <a:lnTo>
                    <a:pt x="112487" y="50814"/>
                  </a:lnTo>
                  <a:lnTo>
                    <a:pt x="112590" y="50953"/>
                  </a:lnTo>
                  <a:lnTo>
                    <a:pt x="112898" y="51091"/>
                  </a:lnTo>
                  <a:lnTo>
                    <a:pt x="113259" y="51161"/>
                  </a:lnTo>
                  <a:lnTo>
                    <a:pt x="113773" y="51230"/>
                  </a:lnTo>
                  <a:lnTo>
                    <a:pt x="114802" y="51438"/>
                  </a:lnTo>
                  <a:lnTo>
                    <a:pt x="115523" y="51646"/>
                  </a:lnTo>
                  <a:lnTo>
                    <a:pt x="115368" y="52409"/>
                  </a:lnTo>
                  <a:lnTo>
                    <a:pt x="115162" y="52824"/>
                  </a:lnTo>
                  <a:lnTo>
                    <a:pt x="114802" y="53102"/>
                  </a:lnTo>
                  <a:lnTo>
                    <a:pt x="114185" y="53310"/>
                  </a:lnTo>
                  <a:lnTo>
                    <a:pt x="114391" y="54142"/>
                  </a:lnTo>
                  <a:lnTo>
                    <a:pt x="114648" y="54766"/>
                  </a:lnTo>
                  <a:lnTo>
                    <a:pt x="114905" y="55459"/>
                  </a:lnTo>
                  <a:lnTo>
                    <a:pt x="115214" y="56083"/>
                  </a:lnTo>
                  <a:lnTo>
                    <a:pt x="115831" y="57331"/>
                  </a:lnTo>
                  <a:lnTo>
                    <a:pt x="116449" y="58648"/>
                  </a:lnTo>
                  <a:lnTo>
                    <a:pt x="117787" y="60935"/>
                  </a:lnTo>
                  <a:lnTo>
                    <a:pt x="118970" y="63223"/>
                  </a:lnTo>
                  <a:lnTo>
                    <a:pt x="119279" y="62876"/>
                  </a:lnTo>
                  <a:lnTo>
                    <a:pt x="119588" y="62530"/>
                  </a:lnTo>
                  <a:lnTo>
                    <a:pt x="119794" y="62322"/>
                  </a:lnTo>
                  <a:lnTo>
                    <a:pt x="119897" y="62114"/>
                  </a:lnTo>
                  <a:lnTo>
                    <a:pt x="120000" y="61837"/>
                  </a:lnTo>
                  <a:lnTo>
                    <a:pt x="120000" y="61490"/>
                  </a:lnTo>
                  <a:lnTo>
                    <a:pt x="120000" y="62114"/>
                  </a:lnTo>
                  <a:lnTo>
                    <a:pt x="120000" y="62599"/>
                  </a:lnTo>
                  <a:lnTo>
                    <a:pt x="120000" y="63084"/>
                  </a:lnTo>
                  <a:lnTo>
                    <a:pt x="120000" y="63639"/>
                  </a:lnTo>
                  <a:lnTo>
                    <a:pt x="117993" y="70017"/>
                  </a:lnTo>
                  <a:lnTo>
                    <a:pt x="118096" y="70987"/>
                  </a:lnTo>
                  <a:lnTo>
                    <a:pt x="118147" y="71958"/>
                  </a:lnTo>
                  <a:lnTo>
                    <a:pt x="118096" y="72859"/>
                  </a:lnTo>
                  <a:lnTo>
                    <a:pt x="117890" y="73899"/>
                  </a:lnTo>
                  <a:lnTo>
                    <a:pt x="117735" y="74800"/>
                  </a:lnTo>
                  <a:lnTo>
                    <a:pt x="117478" y="75701"/>
                  </a:lnTo>
                  <a:lnTo>
                    <a:pt x="117118" y="76603"/>
                  </a:lnTo>
                  <a:lnTo>
                    <a:pt x="116758" y="77504"/>
                  </a:lnTo>
                  <a:lnTo>
                    <a:pt x="115934" y="79237"/>
                  </a:lnTo>
                  <a:lnTo>
                    <a:pt x="115111" y="80901"/>
                  </a:lnTo>
                  <a:lnTo>
                    <a:pt x="114236" y="82357"/>
                  </a:lnTo>
                  <a:lnTo>
                    <a:pt x="113516" y="83674"/>
                  </a:lnTo>
                  <a:lnTo>
                    <a:pt x="112590" y="85476"/>
                  </a:lnTo>
                  <a:lnTo>
                    <a:pt x="111766" y="87348"/>
                  </a:lnTo>
                  <a:lnTo>
                    <a:pt x="110789" y="89358"/>
                  </a:lnTo>
                  <a:lnTo>
                    <a:pt x="109759" y="91299"/>
                  </a:lnTo>
                  <a:lnTo>
                    <a:pt x="109245" y="92131"/>
                  </a:lnTo>
                  <a:lnTo>
                    <a:pt x="108627" y="93032"/>
                  </a:lnTo>
                  <a:lnTo>
                    <a:pt x="108061" y="93726"/>
                  </a:lnTo>
                  <a:lnTo>
                    <a:pt x="107392" y="94419"/>
                  </a:lnTo>
                  <a:lnTo>
                    <a:pt x="107084" y="94696"/>
                  </a:lnTo>
                  <a:lnTo>
                    <a:pt x="106723" y="94904"/>
                  </a:lnTo>
                  <a:lnTo>
                    <a:pt x="106312" y="95112"/>
                  </a:lnTo>
                  <a:lnTo>
                    <a:pt x="105951" y="95320"/>
                  </a:lnTo>
                  <a:lnTo>
                    <a:pt x="105540" y="95459"/>
                  </a:lnTo>
                  <a:lnTo>
                    <a:pt x="105128" y="95528"/>
                  </a:lnTo>
                  <a:lnTo>
                    <a:pt x="104768" y="95597"/>
                  </a:lnTo>
                  <a:lnTo>
                    <a:pt x="104305" y="95667"/>
                  </a:lnTo>
                  <a:lnTo>
                    <a:pt x="104253" y="96568"/>
                  </a:lnTo>
                  <a:lnTo>
                    <a:pt x="104048" y="97331"/>
                  </a:lnTo>
                  <a:lnTo>
                    <a:pt x="103842" y="98024"/>
                  </a:lnTo>
                  <a:lnTo>
                    <a:pt x="103584" y="98648"/>
                  </a:lnTo>
                  <a:lnTo>
                    <a:pt x="103173" y="99272"/>
                  </a:lnTo>
                  <a:lnTo>
                    <a:pt x="102761" y="99826"/>
                  </a:lnTo>
                  <a:lnTo>
                    <a:pt x="102298" y="100450"/>
                  </a:lnTo>
                  <a:lnTo>
                    <a:pt x="101783" y="100935"/>
                  </a:lnTo>
                  <a:lnTo>
                    <a:pt x="100754" y="101906"/>
                  </a:lnTo>
                  <a:lnTo>
                    <a:pt x="99674" y="102807"/>
                  </a:lnTo>
                  <a:lnTo>
                    <a:pt x="98644" y="103639"/>
                  </a:lnTo>
                  <a:lnTo>
                    <a:pt x="97821" y="104679"/>
                  </a:lnTo>
                  <a:lnTo>
                    <a:pt x="96998" y="105719"/>
                  </a:lnTo>
                  <a:lnTo>
                    <a:pt x="96380" y="106689"/>
                  </a:lnTo>
                  <a:lnTo>
                    <a:pt x="95917" y="107660"/>
                  </a:lnTo>
                  <a:lnTo>
                    <a:pt x="95557" y="108492"/>
                  </a:lnTo>
                  <a:lnTo>
                    <a:pt x="95094" y="109393"/>
                  </a:lnTo>
                  <a:lnTo>
                    <a:pt x="94579" y="110294"/>
                  </a:lnTo>
                  <a:lnTo>
                    <a:pt x="93910" y="111195"/>
                  </a:lnTo>
                  <a:lnTo>
                    <a:pt x="92984" y="112374"/>
                  </a:lnTo>
                  <a:lnTo>
                    <a:pt x="92675" y="112998"/>
                  </a:lnTo>
                  <a:lnTo>
                    <a:pt x="92418" y="113622"/>
                  </a:lnTo>
                  <a:lnTo>
                    <a:pt x="92264" y="114246"/>
                  </a:lnTo>
                  <a:lnTo>
                    <a:pt x="92109" y="114870"/>
                  </a:lnTo>
                  <a:lnTo>
                    <a:pt x="91903" y="115424"/>
                  </a:lnTo>
                  <a:lnTo>
                    <a:pt x="91698" y="115840"/>
                  </a:lnTo>
                  <a:lnTo>
                    <a:pt x="91595" y="115979"/>
                  </a:lnTo>
                  <a:lnTo>
                    <a:pt x="91389" y="116117"/>
                  </a:lnTo>
                  <a:lnTo>
                    <a:pt x="91183" y="116187"/>
                  </a:lnTo>
                  <a:lnTo>
                    <a:pt x="90977" y="116187"/>
                  </a:lnTo>
                  <a:lnTo>
                    <a:pt x="90000" y="116187"/>
                  </a:lnTo>
                  <a:lnTo>
                    <a:pt x="89176" y="116187"/>
                  </a:lnTo>
                  <a:lnTo>
                    <a:pt x="88404" y="116187"/>
                  </a:lnTo>
                  <a:lnTo>
                    <a:pt x="87838" y="116187"/>
                  </a:lnTo>
                  <a:lnTo>
                    <a:pt x="87581" y="116187"/>
                  </a:lnTo>
                  <a:lnTo>
                    <a:pt x="87221" y="116325"/>
                  </a:lnTo>
                  <a:lnTo>
                    <a:pt x="86912" y="116464"/>
                  </a:lnTo>
                  <a:lnTo>
                    <a:pt x="86552" y="116672"/>
                  </a:lnTo>
                  <a:lnTo>
                    <a:pt x="85831" y="117157"/>
                  </a:lnTo>
                  <a:lnTo>
                    <a:pt x="85008" y="117781"/>
                  </a:lnTo>
                  <a:lnTo>
                    <a:pt x="84082" y="118405"/>
                  </a:lnTo>
                  <a:lnTo>
                    <a:pt x="83001" y="119029"/>
                  </a:lnTo>
                  <a:lnTo>
                    <a:pt x="82435" y="119376"/>
                  </a:lnTo>
                  <a:lnTo>
                    <a:pt x="81766" y="119653"/>
                  </a:lnTo>
                  <a:lnTo>
                    <a:pt x="81097" y="119861"/>
                  </a:lnTo>
                  <a:lnTo>
                    <a:pt x="80325" y="120000"/>
                  </a:lnTo>
                  <a:lnTo>
                    <a:pt x="80171" y="119584"/>
                  </a:lnTo>
                  <a:lnTo>
                    <a:pt x="80017" y="119098"/>
                  </a:lnTo>
                  <a:lnTo>
                    <a:pt x="79656" y="119098"/>
                  </a:lnTo>
                  <a:lnTo>
                    <a:pt x="79296" y="119029"/>
                  </a:lnTo>
                  <a:lnTo>
                    <a:pt x="79039" y="118890"/>
                  </a:lnTo>
                  <a:lnTo>
                    <a:pt x="78833" y="118752"/>
                  </a:lnTo>
                  <a:lnTo>
                    <a:pt x="78627" y="118613"/>
                  </a:lnTo>
                  <a:lnTo>
                    <a:pt x="78473" y="118405"/>
                  </a:lnTo>
                  <a:lnTo>
                    <a:pt x="78319" y="118197"/>
                  </a:lnTo>
                  <a:lnTo>
                    <a:pt x="78216" y="117920"/>
                  </a:lnTo>
                  <a:lnTo>
                    <a:pt x="78061" y="117365"/>
                  </a:lnTo>
                  <a:lnTo>
                    <a:pt x="77958" y="116811"/>
                  </a:lnTo>
                  <a:lnTo>
                    <a:pt x="77958" y="116256"/>
                  </a:lnTo>
                  <a:lnTo>
                    <a:pt x="77958" y="115771"/>
                  </a:lnTo>
                  <a:lnTo>
                    <a:pt x="76620" y="117157"/>
                  </a:lnTo>
                  <a:lnTo>
                    <a:pt x="75231" y="118474"/>
                  </a:lnTo>
                  <a:lnTo>
                    <a:pt x="74562" y="119098"/>
                  </a:lnTo>
                  <a:lnTo>
                    <a:pt x="73945" y="119584"/>
                  </a:lnTo>
                  <a:lnTo>
                    <a:pt x="73687" y="119792"/>
                  </a:lnTo>
                  <a:lnTo>
                    <a:pt x="73379" y="119930"/>
                  </a:lnTo>
                  <a:lnTo>
                    <a:pt x="73121" y="120000"/>
                  </a:lnTo>
                  <a:lnTo>
                    <a:pt x="72813" y="120000"/>
                  </a:lnTo>
                  <a:lnTo>
                    <a:pt x="72710" y="120000"/>
                  </a:lnTo>
                  <a:lnTo>
                    <a:pt x="72555" y="119861"/>
                  </a:lnTo>
                  <a:lnTo>
                    <a:pt x="72349" y="119722"/>
                  </a:lnTo>
                  <a:lnTo>
                    <a:pt x="72195" y="119584"/>
                  </a:lnTo>
                  <a:lnTo>
                    <a:pt x="72041" y="119376"/>
                  </a:lnTo>
                  <a:lnTo>
                    <a:pt x="71938" y="119098"/>
                  </a:lnTo>
                  <a:lnTo>
                    <a:pt x="71783" y="118890"/>
                  </a:lnTo>
                  <a:lnTo>
                    <a:pt x="71783" y="118682"/>
                  </a:lnTo>
                  <a:lnTo>
                    <a:pt x="70600" y="118613"/>
                  </a:lnTo>
                  <a:lnTo>
                    <a:pt x="69416" y="118474"/>
                  </a:lnTo>
                  <a:lnTo>
                    <a:pt x="68850" y="118336"/>
                  </a:lnTo>
                  <a:lnTo>
                    <a:pt x="68284" y="118128"/>
                  </a:lnTo>
                  <a:lnTo>
                    <a:pt x="67718" y="117920"/>
                  </a:lnTo>
                  <a:lnTo>
                    <a:pt x="67255" y="117642"/>
                  </a:lnTo>
                  <a:lnTo>
                    <a:pt x="66740" y="117365"/>
                  </a:lnTo>
                  <a:lnTo>
                    <a:pt x="66329" y="117019"/>
                  </a:lnTo>
                  <a:lnTo>
                    <a:pt x="65917" y="116672"/>
                  </a:lnTo>
                  <a:lnTo>
                    <a:pt x="65608" y="116256"/>
                  </a:lnTo>
                  <a:lnTo>
                    <a:pt x="65300" y="115771"/>
                  </a:lnTo>
                  <a:lnTo>
                    <a:pt x="65145" y="115216"/>
                  </a:lnTo>
                  <a:lnTo>
                    <a:pt x="65042" y="114592"/>
                  </a:lnTo>
                  <a:lnTo>
                    <a:pt x="64991" y="114038"/>
                  </a:lnTo>
                  <a:lnTo>
                    <a:pt x="64991" y="113622"/>
                  </a:lnTo>
                  <a:lnTo>
                    <a:pt x="65042" y="113344"/>
                  </a:lnTo>
                  <a:lnTo>
                    <a:pt x="65145" y="113067"/>
                  </a:lnTo>
                  <a:lnTo>
                    <a:pt x="65248" y="112790"/>
                  </a:lnTo>
                  <a:lnTo>
                    <a:pt x="65454" y="112305"/>
                  </a:lnTo>
                  <a:lnTo>
                    <a:pt x="65814" y="111889"/>
                  </a:lnTo>
                  <a:lnTo>
                    <a:pt x="66174" y="111542"/>
                  </a:lnTo>
                  <a:lnTo>
                    <a:pt x="66380" y="110987"/>
                  </a:lnTo>
                  <a:lnTo>
                    <a:pt x="66483" y="110710"/>
                  </a:lnTo>
                  <a:lnTo>
                    <a:pt x="66586" y="110433"/>
                  </a:lnTo>
                  <a:lnTo>
                    <a:pt x="66689" y="110155"/>
                  </a:lnTo>
                  <a:lnTo>
                    <a:pt x="66689" y="109740"/>
                  </a:lnTo>
                  <a:lnTo>
                    <a:pt x="66689" y="107175"/>
                  </a:lnTo>
                  <a:lnTo>
                    <a:pt x="67358" y="105927"/>
                  </a:lnTo>
                  <a:lnTo>
                    <a:pt x="67358" y="105511"/>
                  </a:lnTo>
                  <a:lnTo>
                    <a:pt x="64631" y="105511"/>
                  </a:lnTo>
                  <a:lnTo>
                    <a:pt x="64271" y="106343"/>
                  </a:lnTo>
                  <a:lnTo>
                    <a:pt x="64579" y="105719"/>
                  </a:lnTo>
                  <a:lnTo>
                    <a:pt x="64991" y="105095"/>
                  </a:lnTo>
                  <a:lnTo>
                    <a:pt x="65300" y="104610"/>
                  </a:lnTo>
                  <a:lnTo>
                    <a:pt x="65660" y="104263"/>
                  </a:lnTo>
                  <a:lnTo>
                    <a:pt x="65660" y="101213"/>
                  </a:lnTo>
                  <a:lnTo>
                    <a:pt x="65351" y="101351"/>
                  </a:lnTo>
                  <a:lnTo>
                    <a:pt x="65094" y="101490"/>
                  </a:lnTo>
                  <a:lnTo>
                    <a:pt x="64837" y="101629"/>
                  </a:lnTo>
                  <a:lnTo>
                    <a:pt x="64631" y="101837"/>
                  </a:lnTo>
                  <a:lnTo>
                    <a:pt x="64271" y="102253"/>
                  </a:lnTo>
                  <a:lnTo>
                    <a:pt x="63962" y="102668"/>
                  </a:lnTo>
                  <a:lnTo>
                    <a:pt x="63653" y="103154"/>
                  </a:lnTo>
                  <a:lnTo>
                    <a:pt x="63396" y="103570"/>
                  </a:lnTo>
                  <a:lnTo>
                    <a:pt x="63241" y="103847"/>
                  </a:lnTo>
                  <a:lnTo>
                    <a:pt x="63036" y="103986"/>
                  </a:lnTo>
                  <a:lnTo>
                    <a:pt x="62830" y="104124"/>
                  </a:lnTo>
                  <a:lnTo>
                    <a:pt x="62572" y="104263"/>
                  </a:lnTo>
                  <a:lnTo>
                    <a:pt x="61183" y="104263"/>
                  </a:lnTo>
                  <a:lnTo>
                    <a:pt x="62881" y="102045"/>
                  </a:lnTo>
                  <a:lnTo>
                    <a:pt x="64425" y="99965"/>
                  </a:lnTo>
                  <a:lnTo>
                    <a:pt x="65866" y="97816"/>
                  </a:lnTo>
                  <a:lnTo>
                    <a:pt x="67358" y="95667"/>
                  </a:lnTo>
                  <a:lnTo>
                    <a:pt x="67152" y="95528"/>
                  </a:lnTo>
                  <a:lnTo>
                    <a:pt x="66946" y="95459"/>
                  </a:lnTo>
                  <a:lnTo>
                    <a:pt x="66792" y="95389"/>
                  </a:lnTo>
                  <a:lnTo>
                    <a:pt x="66586" y="95389"/>
                  </a:lnTo>
                  <a:lnTo>
                    <a:pt x="66226" y="95528"/>
                  </a:lnTo>
                  <a:lnTo>
                    <a:pt x="65866" y="95805"/>
                  </a:lnTo>
                  <a:lnTo>
                    <a:pt x="65197" y="96499"/>
                  </a:lnTo>
                  <a:lnTo>
                    <a:pt x="64631" y="96984"/>
                  </a:lnTo>
                  <a:lnTo>
                    <a:pt x="63293" y="98301"/>
                  </a:lnTo>
                  <a:lnTo>
                    <a:pt x="60977" y="100519"/>
                  </a:lnTo>
                  <a:lnTo>
                    <a:pt x="58765" y="102461"/>
                  </a:lnTo>
                  <a:lnTo>
                    <a:pt x="57787" y="103292"/>
                  </a:lnTo>
                  <a:lnTo>
                    <a:pt x="57787" y="95667"/>
                  </a:lnTo>
                  <a:lnTo>
                    <a:pt x="57272" y="95597"/>
                  </a:lnTo>
                  <a:lnTo>
                    <a:pt x="56912" y="95459"/>
                  </a:lnTo>
                  <a:lnTo>
                    <a:pt x="56552" y="95320"/>
                  </a:lnTo>
                  <a:lnTo>
                    <a:pt x="56243" y="95043"/>
                  </a:lnTo>
                  <a:lnTo>
                    <a:pt x="56089" y="94766"/>
                  </a:lnTo>
                  <a:lnTo>
                    <a:pt x="55986" y="94419"/>
                  </a:lnTo>
                  <a:lnTo>
                    <a:pt x="55986" y="94003"/>
                  </a:lnTo>
                  <a:lnTo>
                    <a:pt x="56089" y="93518"/>
                  </a:lnTo>
                  <a:lnTo>
                    <a:pt x="55471" y="92755"/>
                  </a:lnTo>
                  <a:lnTo>
                    <a:pt x="54751" y="91854"/>
                  </a:lnTo>
                  <a:lnTo>
                    <a:pt x="53876" y="91091"/>
                  </a:lnTo>
                  <a:lnTo>
                    <a:pt x="53001" y="90398"/>
                  </a:lnTo>
                  <a:lnTo>
                    <a:pt x="52487" y="90051"/>
                  </a:lnTo>
                  <a:lnTo>
                    <a:pt x="52024" y="89774"/>
                  </a:lnTo>
                  <a:lnTo>
                    <a:pt x="51509" y="89497"/>
                  </a:lnTo>
                  <a:lnTo>
                    <a:pt x="50943" y="89289"/>
                  </a:lnTo>
                  <a:lnTo>
                    <a:pt x="50428" y="89081"/>
                  </a:lnTo>
                  <a:lnTo>
                    <a:pt x="49965" y="88942"/>
                  </a:lnTo>
                  <a:lnTo>
                    <a:pt x="49451" y="88873"/>
                  </a:lnTo>
                  <a:lnTo>
                    <a:pt x="48936" y="88873"/>
                  </a:lnTo>
                  <a:lnTo>
                    <a:pt x="48421" y="88942"/>
                  </a:lnTo>
                  <a:lnTo>
                    <a:pt x="47907" y="89081"/>
                  </a:lnTo>
                  <a:lnTo>
                    <a:pt x="47495" y="89358"/>
                  </a:lnTo>
                  <a:lnTo>
                    <a:pt x="47186" y="89705"/>
                  </a:lnTo>
                  <a:lnTo>
                    <a:pt x="42761" y="89705"/>
                  </a:lnTo>
                  <a:lnTo>
                    <a:pt x="42144" y="90190"/>
                  </a:lnTo>
                  <a:lnTo>
                    <a:pt x="41526" y="90606"/>
                  </a:lnTo>
                  <a:lnTo>
                    <a:pt x="40960" y="90953"/>
                  </a:lnTo>
                  <a:lnTo>
                    <a:pt x="40394" y="91230"/>
                  </a:lnTo>
                  <a:lnTo>
                    <a:pt x="39879" y="91438"/>
                  </a:lnTo>
                  <a:lnTo>
                    <a:pt x="39313" y="91577"/>
                  </a:lnTo>
                  <a:lnTo>
                    <a:pt x="38799" y="91715"/>
                  </a:lnTo>
                  <a:lnTo>
                    <a:pt x="38336" y="91785"/>
                  </a:lnTo>
                  <a:lnTo>
                    <a:pt x="37358" y="91923"/>
                  </a:lnTo>
                  <a:lnTo>
                    <a:pt x="36329" y="92062"/>
                  </a:lnTo>
                  <a:lnTo>
                    <a:pt x="35300" y="92339"/>
                  </a:lnTo>
                  <a:lnTo>
                    <a:pt x="34168" y="92686"/>
                  </a:lnTo>
                  <a:lnTo>
                    <a:pt x="32727" y="93240"/>
                  </a:lnTo>
                  <a:lnTo>
                    <a:pt x="30668" y="94003"/>
                  </a:lnTo>
                  <a:lnTo>
                    <a:pt x="29691" y="94419"/>
                  </a:lnTo>
                  <a:lnTo>
                    <a:pt x="28816" y="94904"/>
                  </a:lnTo>
                  <a:lnTo>
                    <a:pt x="28147" y="95251"/>
                  </a:lnTo>
                  <a:lnTo>
                    <a:pt x="27684" y="95667"/>
                  </a:lnTo>
                  <a:lnTo>
                    <a:pt x="26809" y="97192"/>
                  </a:lnTo>
                  <a:lnTo>
                    <a:pt x="26089" y="98370"/>
                  </a:lnTo>
                  <a:lnTo>
                    <a:pt x="25780" y="98856"/>
                  </a:lnTo>
                  <a:lnTo>
                    <a:pt x="25368" y="99202"/>
                  </a:lnTo>
                  <a:lnTo>
                    <a:pt x="25111" y="99341"/>
                  </a:lnTo>
                  <a:lnTo>
                    <a:pt x="24854" y="99410"/>
                  </a:lnTo>
                  <a:lnTo>
                    <a:pt x="24596" y="99480"/>
                  </a:lnTo>
                  <a:lnTo>
                    <a:pt x="24288" y="99480"/>
                  </a:lnTo>
                  <a:lnTo>
                    <a:pt x="15746" y="99480"/>
                  </a:lnTo>
                  <a:lnTo>
                    <a:pt x="14974" y="99757"/>
                  </a:lnTo>
                  <a:lnTo>
                    <a:pt x="14253" y="100103"/>
                  </a:lnTo>
                  <a:lnTo>
                    <a:pt x="13636" y="100381"/>
                  </a:lnTo>
                  <a:lnTo>
                    <a:pt x="13070" y="100727"/>
                  </a:lnTo>
                  <a:lnTo>
                    <a:pt x="11989" y="101421"/>
                  </a:lnTo>
                  <a:lnTo>
                    <a:pt x="11012" y="102114"/>
                  </a:lnTo>
                  <a:lnTo>
                    <a:pt x="10497" y="102461"/>
                  </a:lnTo>
                  <a:lnTo>
                    <a:pt x="9931" y="102738"/>
                  </a:lnTo>
                  <a:lnTo>
                    <a:pt x="9365" y="103015"/>
                  </a:lnTo>
                  <a:lnTo>
                    <a:pt x="8747" y="103292"/>
                  </a:lnTo>
                  <a:lnTo>
                    <a:pt x="8078" y="103500"/>
                  </a:lnTo>
                  <a:lnTo>
                    <a:pt x="7307" y="103639"/>
                  </a:lnTo>
                  <a:lnTo>
                    <a:pt x="6432" y="103708"/>
                  </a:lnTo>
                  <a:lnTo>
                    <a:pt x="5454" y="103708"/>
                  </a:lnTo>
                  <a:lnTo>
                    <a:pt x="4888" y="103708"/>
                  </a:lnTo>
                  <a:lnTo>
                    <a:pt x="4322" y="103639"/>
                  </a:lnTo>
                  <a:lnTo>
                    <a:pt x="3859" y="103570"/>
                  </a:lnTo>
                  <a:lnTo>
                    <a:pt x="3344" y="103431"/>
                  </a:lnTo>
                  <a:lnTo>
                    <a:pt x="2830" y="103292"/>
                  </a:lnTo>
                  <a:lnTo>
                    <a:pt x="2367" y="103084"/>
                  </a:lnTo>
                  <a:lnTo>
                    <a:pt x="1955" y="102807"/>
                  </a:lnTo>
                  <a:lnTo>
                    <a:pt x="1595" y="102530"/>
                  </a:lnTo>
                  <a:lnTo>
                    <a:pt x="1234" y="102253"/>
                  </a:lnTo>
                  <a:lnTo>
                    <a:pt x="977" y="101906"/>
                  </a:lnTo>
                  <a:lnTo>
                    <a:pt x="668" y="101490"/>
                  </a:lnTo>
                  <a:lnTo>
                    <a:pt x="463" y="101074"/>
                  </a:lnTo>
                  <a:lnTo>
                    <a:pt x="205" y="100658"/>
                  </a:lnTo>
                  <a:lnTo>
                    <a:pt x="102" y="100173"/>
                  </a:lnTo>
                  <a:lnTo>
                    <a:pt x="51" y="99618"/>
                  </a:lnTo>
                  <a:lnTo>
                    <a:pt x="0" y="99064"/>
                  </a:lnTo>
                  <a:lnTo>
                    <a:pt x="51" y="98856"/>
                  </a:lnTo>
                  <a:lnTo>
                    <a:pt x="102" y="98648"/>
                  </a:lnTo>
                  <a:lnTo>
                    <a:pt x="205" y="98509"/>
                  </a:lnTo>
                  <a:lnTo>
                    <a:pt x="308" y="98301"/>
                  </a:lnTo>
                  <a:lnTo>
                    <a:pt x="668" y="98093"/>
                  </a:lnTo>
                  <a:lnTo>
                    <a:pt x="1132" y="97954"/>
                  </a:lnTo>
                  <a:lnTo>
                    <a:pt x="2006" y="97816"/>
                  </a:lnTo>
                  <a:lnTo>
                    <a:pt x="2778" y="97816"/>
                  </a:lnTo>
                  <a:lnTo>
                    <a:pt x="2984" y="97608"/>
                  </a:lnTo>
                  <a:lnTo>
                    <a:pt x="3293" y="97331"/>
                  </a:lnTo>
                  <a:lnTo>
                    <a:pt x="3499" y="96984"/>
                  </a:lnTo>
                  <a:lnTo>
                    <a:pt x="3704" y="96568"/>
                  </a:lnTo>
                  <a:lnTo>
                    <a:pt x="4219" y="95528"/>
                  </a:lnTo>
                  <a:lnTo>
                    <a:pt x="4631" y="94350"/>
                  </a:lnTo>
                  <a:lnTo>
                    <a:pt x="4991" y="93171"/>
                  </a:lnTo>
                  <a:lnTo>
                    <a:pt x="5248" y="91854"/>
                  </a:lnTo>
                  <a:lnTo>
                    <a:pt x="5403" y="90745"/>
                  </a:lnTo>
                  <a:lnTo>
                    <a:pt x="5454" y="89705"/>
                  </a:lnTo>
                  <a:lnTo>
                    <a:pt x="5454" y="89289"/>
                  </a:lnTo>
                  <a:lnTo>
                    <a:pt x="5403" y="89012"/>
                  </a:lnTo>
                  <a:lnTo>
                    <a:pt x="5300" y="88665"/>
                  </a:lnTo>
                  <a:lnTo>
                    <a:pt x="5197" y="88388"/>
                  </a:lnTo>
                  <a:lnTo>
                    <a:pt x="4888" y="87833"/>
                  </a:lnTo>
                  <a:lnTo>
                    <a:pt x="4631" y="87348"/>
                  </a:lnTo>
                  <a:lnTo>
                    <a:pt x="4271" y="86932"/>
                  </a:lnTo>
                  <a:lnTo>
                    <a:pt x="4065" y="86516"/>
                  </a:lnTo>
                  <a:lnTo>
                    <a:pt x="3962" y="86239"/>
                  </a:lnTo>
                  <a:lnTo>
                    <a:pt x="3859" y="86031"/>
                  </a:lnTo>
                  <a:lnTo>
                    <a:pt x="3756" y="85753"/>
                  </a:lnTo>
                  <a:lnTo>
                    <a:pt x="3756" y="85407"/>
                  </a:lnTo>
                  <a:lnTo>
                    <a:pt x="3756" y="84922"/>
                  </a:lnTo>
                  <a:lnTo>
                    <a:pt x="3859" y="84436"/>
                  </a:lnTo>
                  <a:lnTo>
                    <a:pt x="3962" y="84020"/>
                  </a:lnTo>
                  <a:lnTo>
                    <a:pt x="4065" y="83674"/>
                  </a:lnTo>
                  <a:lnTo>
                    <a:pt x="4425" y="83188"/>
                  </a:lnTo>
                  <a:lnTo>
                    <a:pt x="4785" y="82703"/>
                  </a:lnTo>
                  <a:lnTo>
                    <a:pt x="5197" y="82357"/>
                  </a:lnTo>
                  <a:lnTo>
                    <a:pt x="5454" y="81941"/>
                  </a:lnTo>
                  <a:lnTo>
                    <a:pt x="5660" y="81733"/>
                  </a:lnTo>
                  <a:lnTo>
                    <a:pt x="5763" y="81455"/>
                  </a:lnTo>
                  <a:lnTo>
                    <a:pt x="5814" y="81109"/>
                  </a:lnTo>
                  <a:lnTo>
                    <a:pt x="5814" y="80762"/>
                  </a:lnTo>
                  <a:lnTo>
                    <a:pt x="5814" y="79722"/>
                  </a:lnTo>
                  <a:lnTo>
                    <a:pt x="5711" y="78821"/>
                  </a:lnTo>
                  <a:lnTo>
                    <a:pt x="5608" y="77850"/>
                  </a:lnTo>
                  <a:lnTo>
                    <a:pt x="5403" y="76949"/>
                  </a:lnTo>
                  <a:lnTo>
                    <a:pt x="5042" y="75008"/>
                  </a:lnTo>
                  <a:lnTo>
                    <a:pt x="4528" y="73206"/>
                  </a:lnTo>
                  <a:lnTo>
                    <a:pt x="4013" y="71403"/>
                  </a:lnTo>
                  <a:lnTo>
                    <a:pt x="3499" y="69740"/>
                  </a:lnTo>
                  <a:lnTo>
                    <a:pt x="3036" y="68076"/>
                  </a:lnTo>
                  <a:lnTo>
                    <a:pt x="2778" y="66620"/>
                  </a:lnTo>
                  <a:lnTo>
                    <a:pt x="2778" y="64471"/>
                  </a:lnTo>
                  <a:lnTo>
                    <a:pt x="2984" y="65372"/>
                  </a:lnTo>
                  <a:lnTo>
                    <a:pt x="3293" y="66135"/>
                  </a:lnTo>
                  <a:lnTo>
                    <a:pt x="3653" y="66828"/>
                  </a:lnTo>
                  <a:lnTo>
                    <a:pt x="4116" y="67452"/>
                  </a:lnTo>
                  <a:lnTo>
                    <a:pt x="4116" y="65788"/>
                  </a:lnTo>
                  <a:lnTo>
                    <a:pt x="4116" y="66135"/>
                  </a:lnTo>
                  <a:lnTo>
                    <a:pt x="4219" y="66412"/>
                  </a:lnTo>
                  <a:lnTo>
                    <a:pt x="4322" y="66689"/>
                  </a:lnTo>
                  <a:lnTo>
                    <a:pt x="4528" y="66967"/>
                  </a:lnTo>
                  <a:lnTo>
                    <a:pt x="4734" y="67175"/>
                  </a:lnTo>
                  <a:lnTo>
                    <a:pt x="4991" y="67313"/>
                  </a:lnTo>
                  <a:lnTo>
                    <a:pt x="5248" y="67452"/>
                  </a:lnTo>
                  <a:lnTo>
                    <a:pt x="5454" y="67452"/>
                  </a:lnTo>
                  <a:lnTo>
                    <a:pt x="5814" y="66828"/>
                  </a:lnTo>
                  <a:lnTo>
                    <a:pt x="6277" y="66204"/>
                  </a:lnTo>
                  <a:lnTo>
                    <a:pt x="6483" y="65927"/>
                  </a:lnTo>
                  <a:lnTo>
                    <a:pt x="6638" y="65580"/>
                  </a:lnTo>
                  <a:lnTo>
                    <a:pt x="6792" y="65164"/>
                  </a:lnTo>
                  <a:lnTo>
                    <a:pt x="6843" y="64887"/>
                  </a:lnTo>
                  <a:lnTo>
                    <a:pt x="6792" y="63986"/>
                  </a:lnTo>
                  <a:lnTo>
                    <a:pt x="6586" y="63292"/>
                  </a:lnTo>
                  <a:lnTo>
                    <a:pt x="6432" y="62599"/>
                  </a:lnTo>
                  <a:lnTo>
                    <a:pt x="6174" y="62045"/>
                  </a:lnTo>
                  <a:lnTo>
                    <a:pt x="5917" y="61490"/>
                  </a:lnTo>
                  <a:lnTo>
                    <a:pt x="5711" y="60935"/>
                  </a:lnTo>
                  <a:lnTo>
                    <a:pt x="5506" y="60381"/>
                  </a:lnTo>
                  <a:lnTo>
                    <a:pt x="5454" y="59757"/>
                  </a:lnTo>
                  <a:lnTo>
                    <a:pt x="5506" y="59272"/>
                  </a:lnTo>
                  <a:lnTo>
                    <a:pt x="5711" y="58717"/>
                  </a:lnTo>
                  <a:lnTo>
                    <a:pt x="5917" y="58162"/>
                  </a:lnTo>
                  <a:lnTo>
                    <a:pt x="6226" y="57608"/>
                  </a:lnTo>
                  <a:lnTo>
                    <a:pt x="6483" y="57053"/>
                  </a:lnTo>
                  <a:lnTo>
                    <a:pt x="6792" y="56707"/>
                  </a:lnTo>
                  <a:lnTo>
                    <a:pt x="6998" y="56429"/>
                  </a:lnTo>
                  <a:lnTo>
                    <a:pt x="7152" y="56360"/>
                  </a:lnTo>
                  <a:lnTo>
                    <a:pt x="7152" y="55944"/>
                  </a:lnTo>
                  <a:lnTo>
                    <a:pt x="7204" y="55459"/>
                  </a:lnTo>
                  <a:lnTo>
                    <a:pt x="7358" y="54904"/>
                  </a:lnTo>
                  <a:lnTo>
                    <a:pt x="7512" y="54280"/>
                  </a:lnTo>
                  <a:lnTo>
                    <a:pt x="7564" y="53032"/>
                  </a:lnTo>
                  <a:lnTo>
                    <a:pt x="7667" y="52062"/>
                  </a:lnTo>
                  <a:lnTo>
                    <a:pt x="7770" y="51091"/>
                  </a:lnTo>
                  <a:lnTo>
                    <a:pt x="7873" y="4998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0" name="Shape 280"/>
            <p:cNvSpPr/>
            <p:nvPr/>
          </p:nvSpPr>
          <p:spPr>
            <a:xfrm>
              <a:off x="200859" y="3484335"/>
              <a:ext cx="289735" cy="251884"/>
            </a:xfrm>
            <a:custGeom>
              <a:avLst/>
              <a:gdLst/>
              <a:ahLst/>
              <a:cxnLst/>
              <a:rect l="0" t="0" r="0" b="0"/>
              <a:pathLst>
                <a:path w="120000" h="120000" extrusionOk="0">
                  <a:moveTo>
                    <a:pt x="104442" y="96086"/>
                  </a:moveTo>
                  <a:lnTo>
                    <a:pt x="103114" y="96411"/>
                  </a:lnTo>
                  <a:lnTo>
                    <a:pt x="100612" y="97493"/>
                  </a:lnTo>
                  <a:lnTo>
                    <a:pt x="99283" y="98142"/>
                  </a:lnTo>
                  <a:lnTo>
                    <a:pt x="98188" y="98791"/>
                  </a:lnTo>
                  <a:lnTo>
                    <a:pt x="97798" y="99116"/>
                  </a:lnTo>
                  <a:lnTo>
                    <a:pt x="97407" y="99440"/>
                  </a:lnTo>
                  <a:lnTo>
                    <a:pt x="97250" y="99765"/>
                  </a:lnTo>
                  <a:lnTo>
                    <a:pt x="97172" y="100090"/>
                  </a:lnTo>
                  <a:lnTo>
                    <a:pt x="97172" y="100522"/>
                  </a:lnTo>
                  <a:lnTo>
                    <a:pt x="97250" y="100955"/>
                  </a:lnTo>
                  <a:lnTo>
                    <a:pt x="97407" y="101388"/>
                  </a:lnTo>
                  <a:lnTo>
                    <a:pt x="97563" y="101713"/>
                  </a:lnTo>
                  <a:lnTo>
                    <a:pt x="98110" y="102362"/>
                  </a:lnTo>
                  <a:lnTo>
                    <a:pt x="98736" y="102903"/>
                  </a:lnTo>
                  <a:lnTo>
                    <a:pt x="100221" y="103985"/>
                  </a:lnTo>
                  <a:lnTo>
                    <a:pt x="101785" y="105284"/>
                  </a:lnTo>
                  <a:lnTo>
                    <a:pt x="101550" y="106257"/>
                  </a:lnTo>
                  <a:lnTo>
                    <a:pt x="101159" y="106907"/>
                  </a:lnTo>
                  <a:lnTo>
                    <a:pt x="100768" y="107448"/>
                  </a:lnTo>
                  <a:lnTo>
                    <a:pt x="100221" y="107772"/>
                  </a:lnTo>
                  <a:lnTo>
                    <a:pt x="99674" y="107989"/>
                  </a:lnTo>
                  <a:lnTo>
                    <a:pt x="99048" y="108097"/>
                  </a:lnTo>
                  <a:lnTo>
                    <a:pt x="98345" y="108097"/>
                  </a:lnTo>
                  <a:lnTo>
                    <a:pt x="97798" y="108097"/>
                  </a:lnTo>
                  <a:lnTo>
                    <a:pt x="96469" y="108097"/>
                  </a:lnTo>
                  <a:lnTo>
                    <a:pt x="95374" y="108097"/>
                  </a:lnTo>
                  <a:lnTo>
                    <a:pt x="94827" y="108205"/>
                  </a:lnTo>
                  <a:lnTo>
                    <a:pt x="94514" y="108422"/>
                  </a:lnTo>
                  <a:lnTo>
                    <a:pt x="94123" y="108854"/>
                  </a:lnTo>
                  <a:lnTo>
                    <a:pt x="94045" y="109395"/>
                  </a:lnTo>
                  <a:lnTo>
                    <a:pt x="93263" y="112100"/>
                  </a:lnTo>
                  <a:lnTo>
                    <a:pt x="92638" y="114481"/>
                  </a:lnTo>
                  <a:lnTo>
                    <a:pt x="92325" y="115671"/>
                  </a:lnTo>
                  <a:lnTo>
                    <a:pt x="92091" y="116862"/>
                  </a:lnTo>
                  <a:lnTo>
                    <a:pt x="92013" y="118485"/>
                  </a:lnTo>
                  <a:lnTo>
                    <a:pt x="91934" y="120000"/>
                  </a:lnTo>
                  <a:lnTo>
                    <a:pt x="91074" y="119026"/>
                  </a:lnTo>
                  <a:lnTo>
                    <a:pt x="90136" y="118052"/>
                  </a:lnTo>
                  <a:lnTo>
                    <a:pt x="89198" y="116970"/>
                  </a:lnTo>
                  <a:lnTo>
                    <a:pt x="88338" y="115996"/>
                  </a:lnTo>
                  <a:lnTo>
                    <a:pt x="86931" y="113724"/>
                  </a:lnTo>
                  <a:lnTo>
                    <a:pt x="85211" y="111018"/>
                  </a:lnTo>
                  <a:lnTo>
                    <a:pt x="84273" y="109828"/>
                  </a:lnTo>
                  <a:lnTo>
                    <a:pt x="83257" y="108854"/>
                  </a:lnTo>
                  <a:lnTo>
                    <a:pt x="82710" y="108530"/>
                  </a:lnTo>
                  <a:lnTo>
                    <a:pt x="82241" y="108313"/>
                  </a:lnTo>
                  <a:lnTo>
                    <a:pt x="81615" y="108097"/>
                  </a:lnTo>
                  <a:lnTo>
                    <a:pt x="80990" y="107989"/>
                  </a:lnTo>
                  <a:lnTo>
                    <a:pt x="80364" y="108097"/>
                  </a:lnTo>
                  <a:lnTo>
                    <a:pt x="79661" y="108205"/>
                  </a:lnTo>
                  <a:lnTo>
                    <a:pt x="79035" y="108422"/>
                  </a:lnTo>
                  <a:lnTo>
                    <a:pt x="78644" y="108746"/>
                  </a:lnTo>
                  <a:lnTo>
                    <a:pt x="77706" y="109504"/>
                  </a:lnTo>
                  <a:lnTo>
                    <a:pt x="76925" y="110369"/>
                  </a:lnTo>
                  <a:lnTo>
                    <a:pt x="76143" y="111127"/>
                  </a:lnTo>
                  <a:lnTo>
                    <a:pt x="75205" y="111992"/>
                  </a:lnTo>
                  <a:lnTo>
                    <a:pt x="74657" y="112317"/>
                  </a:lnTo>
                  <a:lnTo>
                    <a:pt x="74188" y="112533"/>
                  </a:lnTo>
                  <a:lnTo>
                    <a:pt x="73485" y="112642"/>
                  </a:lnTo>
                  <a:lnTo>
                    <a:pt x="72703" y="112750"/>
                  </a:lnTo>
                  <a:lnTo>
                    <a:pt x="72078" y="112642"/>
                  </a:lnTo>
                  <a:lnTo>
                    <a:pt x="71374" y="112425"/>
                  </a:lnTo>
                  <a:lnTo>
                    <a:pt x="70514" y="112209"/>
                  </a:lnTo>
                  <a:lnTo>
                    <a:pt x="69654" y="111668"/>
                  </a:lnTo>
                  <a:lnTo>
                    <a:pt x="67856" y="110694"/>
                  </a:lnTo>
                  <a:lnTo>
                    <a:pt x="66058" y="109395"/>
                  </a:lnTo>
                  <a:lnTo>
                    <a:pt x="64338" y="108097"/>
                  </a:lnTo>
                  <a:lnTo>
                    <a:pt x="62931" y="106798"/>
                  </a:lnTo>
                  <a:lnTo>
                    <a:pt x="62306" y="106257"/>
                  </a:lnTo>
                  <a:lnTo>
                    <a:pt x="61758" y="105608"/>
                  </a:lnTo>
                  <a:lnTo>
                    <a:pt x="61446" y="105067"/>
                  </a:lnTo>
                  <a:lnTo>
                    <a:pt x="61289" y="104634"/>
                  </a:lnTo>
                  <a:lnTo>
                    <a:pt x="57146" y="105284"/>
                  </a:lnTo>
                  <a:lnTo>
                    <a:pt x="55817" y="104093"/>
                  </a:lnTo>
                  <a:lnTo>
                    <a:pt x="54488" y="103119"/>
                  </a:lnTo>
                  <a:lnTo>
                    <a:pt x="53159" y="102254"/>
                  </a:lnTo>
                  <a:lnTo>
                    <a:pt x="51439" y="101388"/>
                  </a:lnTo>
                  <a:lnTo>
                    <a:pt x="51048" y="100847"/>
                  </a:lnTo>
                  <a:lnTo>
                    <a:pt x="50814" y="100090"/>
                  </a:lnTo>
                  <a:lnTo>
                    <a:pt x="50657" y="99224"/>
                  </a:lnTo>
                  <a:lnTo>
                    <a:pt x="50345" y="98467"/>
                  </a:lnTo>
                  <a:lnTo>
                    <a:pt x="50188" y="97817"/>
                  </a:lnTo>
                  <a:lnTo>
                    <a:pt x="49954" y="97168"/>
                  </a:lnTo>
                  <a:lnTo>
                    <a:pt x="49876" y="96952"/>
                  </a:lnTo>
                  <a:lnTo>
                    <a:pt x="49719" y="96844"/>
                  </a:lnTo>
                  <a:lnTo>
                    <a:pt x="49485" y="96735"/>
                  </a:lnTo>
                  <a:lnTo>
                    <a:pt x="49328" y="96735"/>
                  </a:lnTo>
                  <a:lnTo>
                    <a:pt x="47452" y="95978"/>
                  </a:lnTo>
                  <a:lnTo>
                    <a:pt x="45967" y="95545"/>
                  </a:lnTo>
                  <a:lnTo>
                    <a:pt x="44951" y="95437"/>
                  </a:lnTo>
                  <a:lnTo>
                    <a:pt x="44169" y="95220"/>
                  </a:lnTo>
                  <a:lnTo>
                    <a:pt x="43856" y="95112"/>
                  </a:lnTo>
                  <a:lnTo>
                    <a:pt x="43622" y="94896"/>
                  </a:lnTo>
                  <a:lnTo>
                    <a:pt x="43309" y="94571"/>
                  </a:lnTo>
                  <a:lnTo>
                    <a:pt x="43074" y="94138"/>
                  </a:lnTo>
                  <a:lnTo>
                    <a:pt x="42684" y="92732"/>
                  </a:lnTo>
                  <a:lnTo>
                    <a:pt x="42058" y="90676"/>
                  </a:lnTo>
                  <a:lnTo>
                    <a:pt x="41980" y="90351"/>
                  </a:lnTo>
                  <a:lnTo>
                    <a:pt x="41824" y="90135"/>
                  </a:lnTo>
                  <a:lnTo>
                    <a:pt x="41589" y="89918"/>
                  </a:lnTo>
                  <a:lnTo>
                    <a:pt x="41433" y="89702"/>
                  </a:lnTo>
                  <a:lnTo>
                    <a:pt x="40964" y="89594"/>
                  </a:lnTo>
                  <a:lnTo>
                    <a:pt x="40416" y="89594"/>
                  </a:lnTo>
                  <a:lnTo>
                    <a:pt x="39791" y="89594"/>
                  </a:lnTo>
                  <a:lnTo>
                    <a:pt x="39166" y="89594"/>
                  </a:lnTo>
                  <a:lnTo>
                    <a:pt x="38540" y="89594"/>
                  </a:lnTo>
                  <a:lnTo>
                    <a:pt x="37915" y="89377"/>
                  </a:lnTo>
                  <a:lnTo>
                    <a:pt x="37524" y="88944"/>
                  </a:lnTo>
                  <a:lnTo>
                    <a:pt x="36899" y="88295"/>
                  </a:lnTo>
                  <a:lnTo>
                    <a:pt x="36273" y="87213"/>
                  </a:lnTo>
                  <a:lnTo>
                    <a:pt x="35726" y="86131"/>
                  </a:lnTo>
                  <a:lnTo>
                    <a:pt x="35179" y="84833"/>
                  </a:lnTo>
                  <a:lnTo>
                    <a:pt x="34788" y="83642"/>
                  </a:lnTo>
                  <a:lnTo>
                    <a:pt x="34553" y="83101"/>
                  </a:lnTo>
                  <a:lnTo>
                    <a:pt x="34397" y="82452"/>
                  </a:lnTo>
                  <a:lnTo>
                    <a:pt x="34319" y="81911"/>
                  </a:lnTo>
                  <a:lnTo>
                    <a:pt x="34319" y="81262"/>
                  </a:lnTo>
                  <a:lnTo>
                    <a:pt x="34319" y="80829"/>
                  </a:lnTo>
                  <a:lnTo>
                    <a:pt x="34397" y="80396"/>
                  </a:lnTo>
                  <a:lnTo>
                    <a:pt x="34475" y="79963"/>
                  </a:lnTo>
                  <a:lnTo>
                    <a:pt x="34631" y="79531"/>
                  </a:lnTo>
                  <a:lnTo>
                    <a:pt x="35100" y="78773"/>
                  </a:lnTo>
                  <a:lnTo>
                    <a:pt x="35648" y="77908"/>
                  </a:lnTo>
                  <a:lnTo>
                    <a:pt x="36039" y="77150"/>
                  </a:lnTo>
                  <a:lnTo>
                    <a:pt x="36508" y="76284"/>
                  </a:lnTo>
                  <a:lnTo>
                    <a:pt x="36664" y="75743"/>
                  </a:lnTo>
                  <a:lnTo>
                    <a:pt x="36820" y="75094"/>
                  </a:lnTo>
                  <a:lnTo>
                    <a:pt x="36899" y="74553"/>
                  </a:lnTo>
                  <a:lnTo>
                    <a:pt x="36899" y="74012"/>
                  </a:lnTo>
                  <a:lnTo>
                    <a:pt x="36820" y="71848"/>
                  </a:lnTo>
                  <a:lnTo>
                    <a:pt x="36586" y="70009"/>
                  </a:lnTo>
                  <a:lnTo>
                    <a:pt x="36195" y="68169"/>
                  </a:lnTo>
                  <a:lnTo>
                    <a:pt x="35726" y="66546"/>
                  </a:lnTo>
                  <a:lnTo>
                    <a:pt x="35179" y="65031"/>
                  </a:lnTo>
                  <a:lnTo>
                    <a:pt x="34475" y="63733"/>
                  </a:lnTo>
                  <a:lnTo>
                    <a:pt x="33693" y="62326"/>
                  </a:lnTo>
                  <a:lnTo>
                    <a:pt x="33068" y="61136"/>
                  </a:lnTo>
                  <a:lnTo>
                    <a:pt x="31426" y="58755"/>
                  </a:lnTo>
                  <a:lnTo>
                    <a:pt x="29863" y="56266"/>
                  </a:lnTo>
                  <a:lnTo>
                    <a:pt x="29159" y="55076"/>
                  </a:lnTo>
                  <a:lnTo>
                    <a:pt x="28612" y="53669"/>
                  </a:lnTo>
                  <a:lnTo>
                    <a:pt x="27986" y="52263"/>
                  </a:lnTo>
                  <a:lnTo>
                    <a:pt x="27517" y="50640"/>
                  </a:lnTo>
                  <a:lnTo>
                    <a:pt x="27361" y="50207"/>
                  </a:lnTo>
                  <a:lnTo>
                    <a:pt x="27205" y="49774"/>
                  </a:lnTo>
                  <a:lnTo>
                    <a:pt x="26970" y="49341"/>
                  </a:lnTo>
                  <a:lnTo>
                    <a:pt x="26657" y="49017"/>
                  </a:lnTo>
                  <a:lnTo>
                    <a:pt x="26032" y="48367"/>
                  </a:lnTo>
                  <a:lnTo>
                    <a:pt x="25328" y="47718"/>
                  </a:lnTo>
                  <a:lnTo>
                    <a:pt x="24547" y="47069"/>
                  </a:lnTo>
                  <a:lnTo>
                    <a:pt x="23921" y="46420"/>
                  </a:lnTo>
                  <a:lnTo>
                    <a:pt x="23765" y="46095"/>
                  </a:lnTo>
                  <a:lnTo>
                    <a:pt x="23530" y="45662"/>
                  </a:lnTo>
                  <a:lnTo>
                    <a:pt x="23452" y="45121"/>
                  </a:lnTo>
                  <a:lnTo>
                    <a:pt x="23452" y="44688"/>
                  </a:lnTo>
                  <a:lnTo>
                    <a:pt x="23921" y="43715"/>
                  </a:lnTo>
                  <a:lnTo>
                    <a:pt x="24469" y="42633"/>
                  </a:lnTo>
                  <a:lnTo>
                    <a:pt x="23921" y="42308"/>
                  </a:lnTo>
                  <a:lnTo>
                    <a:pt x="23452" y="41983"/>
                  </a:lnTo>
                  <a:lnTo>
                    <a:pt x="23218" y="41118"/>
                  </a:lnTo>
                  <a:lnTo>
                    <a:pt x="22905" y="39927"/>
                  </a:lnTo>
                  <a:lnTo>
                    <a:pt x="22358" y="38521"/>
                  </a:lnTo>
                  <a:lnTo>
                    <a:pt x="21811" y="37222"/>
                  </a:lnTo>
                  <a:lnTo>
                    <a:pt x="20482" y="34733"/>
                  </a:lnTo>
                  <a:lnTo>
                    <a:pt x="19700" y="33327"/>
                  </a:lnTo>
                  <a:lnTo>
                    <a:pt x="19153" y="31487"/>
                  </a:lnTo>
                  <a:lnTo>
                    <a:pt x="18605" y="30081"/>
                  </a:lnTo>
                  <a:lnTo>
                    <a:pt x="17980" y="28890"/>
                  </a:lnTo>
                  <a:lnTo>
                    <a:pt x="17511" y="27917"/>
                  </a:lnTo>
                  <a:lnTo>
                    <a:pt x="16964" y="26834"/>
                  </a:lnTo>
                  <a:lnTo>
                    <a:pt x="16495" y="25861"/>
                  </a:lnTo>
                  <a:lnTo>
                    <a:pt x="16026" y="24670"/>
                  </a:lnTo>
                  <a:lnTo>
                    <a:pt x="15635" y="23372"/>
                  </a:lnTo>
                  <a:lnTo>
                    <a:pt x="15087" y="21100"/>
                  </a:lnTo>
                  <a:lnTo>
                    <a:pt x="14618" y="19044"/>
                  </a:lnTo>
                  <a:lnTo>
                    <a:pt x="14228" y="17096"/>
                  </a:lnTo>
                  <a:lnTo>
                    <a:pt x="13915" y="15148"/>
                  </a:lnTo>
                  <a:lnTo>
                    <a:pt x="13368" y="11577"/>
                  </a:lnTo>
                  <a:lnTo>
                    <a:pt x="13055" y="8007"/>
                  </a:lnTo>
                  <a:lnTo>
                    <a:pt x="12117" y="8007"/>
                  </a:lnTo>
                  <a:lnTo>
                    <a:pt x="11413" y="7899"/>
                  </a:lnTo>
                  <a:lnTo>
                    <a:pt x="10788" y="7682"/>
                  </a:lnTo>
                  <a:lnTo>
                    <a:pt x="10319" y="7466"/>
                  </a:lnTo>
                  <a:lnTo>
                    <a:pt x="9381" y="6925"/>
                  </a:lnTo>
                  <a:lnTo>
                    <a:pt x="8286" y="6059"/>
                  </a:lnTo>
                  <a:lnTo>
                    <a:pt x="7583" y="8007"/>
                  </a:lnTo>
                  <a:lnTo>
                    <a:pt x="6957" y="10171"/>
                  </a:lnTo>
                  <a:lnTo>
                    <a:pt x="6566" y="11253"/>
                  </a:lnTo>
                  <a:lnTo>
                    <a:pt x="6410" y="12335"/>
                  </a:lnTo>
                  <a:lnTo>
                    <a:pt x="6254" y="13417"/>
                  </a:lnTo>
                  <a:lnTo>
                    <a:pt x="6254" y="14607"/>
                  </a:lnTo>
                  <a:lnTo>
                    <a:pt x="6332" y="16014"/>
                  </a:lnTo>
                  <a:lnTo>
                    <a:pt x="6488" y="17312"/>
                  </a:lnTo>
                  <a:lnTo>
                    <a:pt x="6801" y="18503"/>
                  </a:lnTo>
                  <a:lnTo>
                    <a:pt x="7035" y="19693"/>
                  </a:lnTo>
                  <a:lnTo>
                    <a:pt x="7895" y="21965"/>
                  </a:lnTo>
                  <a:lnTo>
                    <a:pt x="8833" y="24021"/>
                  </a:lnTo>
                  <a:lnTo>
                    <a:pt x="9771" y="26077"/>
                  </a:lnTo>
                  <a:lnTo>
                    <a:pt x="10631" y="28458"/>
                  </a:lnTo>
                  <a:lnTo>
                    <a:pt x="10944" y="29540"/>
                  </a:lnTo>
                  <a:lnTo>
                    <a:pt x="11257" y="30730"/>
                  </a:lnTo>
                  <a:lnTo>
                    <a:pt x="11413" y="32028"/>
                  </a:lnTo>
                  <a:lnTo>
                    <a:pt x="11413" y="33327"/>
                  </a:lnTo>
                  <a:lnTo>
                    <a:pt x="11491" y="33976"/>
                  </a:lnTo>
                  <a:lnTo>
                    <a:pt x="11570" y="34625"/>
                  </a:lnTo>
                  <a:lnTo>
                    <a:pt x="11726" y="35275"/>
                  </a:lnTo>
                  <a:lnTo>
                    <a:pt x="12039" y="35924"/>
                  </a:lnTo>
                  <a:lnTo>
                    <a:pt x="12586" y="37222"/>
                  </a:lnTo>
                  <a:lnTo>
                    <a:pt x="13289" y="38412"/>
                  </a:lnTo>
                  <a:lnTo>
                    <a:pt x="13915" y="39603"/>
                  </a:lnTo>
                  <a:lnTo>
                    <a:pt x="14462" y="40577"/>
                  </a:lnTo>
                  <a:lnTo>
                    <a:pt x="14931" y="41442"/>
                  </a:lnTo>
                  <a:lnTo>
                    <a:pt x="15087" y="41983"/>
                  </a:lnTo>
                  <a:lnTo>
                    <a:pt x="15244" y="42741"/>
                  </a:lnTo>
                  <a:lnTo>
                    <a:pt x="15322" y="43498"/>
                  </a:lnTo>
                  <a:lnTo>
                    <a:pt x="15322" y="44256"/>
                  </a:lnTo>
                  <a:lnTo>
                    <a:pt x="15478" y="44905"/>
                  </a:lnTo>
                  <a:lnTo>
                    <a:pt x="15322" y="46420"/>
                  </a:lnTo>
                  <a:lnTo>
                    <a:pt x="15244" y="47718"/>
                  </a:lnTo>
                  <a:lnTo>
                    <a:pt x="15244" y="48259"/>
                  </a:lnTo>
                  <a:lnTo>
                    <a:pt x="15244" y="48908"/>
                  </a:lnTo>
                  <a:lnTo>
                    <a:pt x="15322" y="49341"/>
                  </a:lnTo>
                  <a:lnTo>
                    <a:pt x="15478" y="49882"/>
                  </a:lnTo>
                  <a:lnTo>
                    <a:pt x="15635" y="50315"/>
                  </a:lnTo>
                  <a:lnTo>
                    <a:pt x="15869" y="50748"/>
                  </a:lnTo>
                  <a:lnTo>
                    <a:pt x="16182" y="51073"/>
                  </a:lnTo>
                  <a:lnTo>
                    <a:pt x="16651" y="51289"/>
                  </a:lnTo>
                  <a:lnTo>
                    <a:pt x="16495" y="52263"/>
                  </a:lnTo>
                  <a:lnTo>
                    <a:pt x="16416" y="52912"/>
                  </a:lnTo>
                  <a:lnTo>
                    <a:pt x="16416" y="53561"/>
                  </a:lnTo>
                  <a:lnTo>
                    <a:pt x="16495" y="53994"/>
                  </a:lnTo>
                  <a:lnTo>
                    <a:pt x="16573" y="55076"/>
                  </a:lnTo>
                  <a:lnTo>
                    <a:pt x="16651" y="56699"/>
                  </a:lnTo>
                  <a:lnTo>
                    <a:pt x="17276" y="56807"/>
                  </a:lnTo>
                  <a:lnTo>
                    <a:pt x="17824" y="57132"/>
                  </a:lnTo>
                  <a:lnTo>
                    <a:pt x="18449" y="57673"/>
                  </a:lnTo>
                  <a:lnTo>
                    <a:pt x="19074" y="58322"/>
                  </a:lnTo>
                  <a:lnTo>
                    <a:pt x="19543" y="59080"/>
                  </a:lnTo>
                  <a:lnTo>
                    <a:pt x="19934" y="59837"/>
                  </a:lnTo>
                  <a:lnTo>
                    <a:pt x="20169" y="60595"/>
                  </a:lnTo>
                  <a:lnTo>
                    <a:pt x="20247" y="61352"/>
                  </a:lnTo>
                  <a:lnTo>
                    <a:pt x="20247" y="61785"/>
                  </a:lnTo>
                  <a:lnTo>
                    <a:pt x="20169" y="62218"/>
                  </a:lnTo>
                  <a:lnTo>
                    <a:pt x="20091" y="62651"/>
                  </a:lnTo>
                  <a:lnTo>
                    <a:pt x="19934" y="63083"/>
                  </a:lnTo>
                  <a:lnTo>
                    <a:pt x="19543" y="63841"/>
                  </a:lnTo>
                  <a:lnTo>
                    <a:pt x="19153" y="64490"/>
                  </a:lnTo>
                  <a:lnTo>
                    <a:pt x="18136" y="65356"/>
                  </a:lnTo>
                  <a:lnTo>
                    <a:pt x="17120" y="66005"/>
                  </a:lnTo>
                  <a:lnTo>
                    <a:pt x="16885" y="65247"/>
                  </a:lnTo>
                  <a:lnTo>
                    <a:pt x="16729" y="64490"/>
                  </a:lnTo>
                  <a:lnTo>
                    <a:pt x="16651" y="63516"/>
                  </a:lnTo>
                  <a:lnTo>
                    <a:pt x="16651" y="62759"/>
                  </a:lnTo>
                  <a:lnTo>
                    <a:pt x="16651" y="62001"/>
                  </a:lnTo>
                  <a:lnTo>
                    <a:pt x="16573" y="61244"/>
                  </a:lnTo>
                  <a:lnTo>
                    <a:pt x="16416" y="60595"/>
                  </a:lnTo>
                  <a:lnTo>
                    <a:pt x="16104" y="60054"/>
                  </a:lnTo>
                  <a:lnTo>
                    <a:pt x="15869" y="59513"/>
                  </a:lnTo>
                  <a:lnTo>
                    <a:pt x="15557" y="59080"/>
                  </a:lnTo>
                  <a:lnTo>
                    <a:pt x="15087" y="58647"/>
                  </a:lnTo>
                  <a:lnTo>
                    <a:pt x="14697" y="58106"/>
                  </a:lnTo>
                  <a:lnTo>
                    <a:pt x="13524" y="57132"/>
                  </a:lnTo>
                  <a:lnTo>
                    <a:pt x="12351" y="56158"/>
                  </a:lnTo>
                  <a:lnTo>
                    <a:pt x="11257" y="55184"/>
                  </a:lnTo>
                  <a:lnTo>
                    <a:pt x="10319" y="53994"/>
                  </a:lnTo>
                  <a:lnTo>
                    <a:pt x="9850" y="53453"/>
                  </a:lnTo>
                  <a:lnTo>
                    <a:pt x="9615" y="52804"/>
                  </a:lnTo>
                  <a:lnTo>
                    <a:pt x="9459" y="52155"/>
                  </a:lnTo>
                  <a:lnTo>
                    <a:pt x="9381" y="51289"/>
                  </a:lnTo>
                  <a:lnTo>
                    <a:pt x="9459" y="50640"/>
                  </a:lnTo>
                  <a:lnTo>
                    <a:pt x="9693" y="49882"/>
                  </a:lnTo>
                  <a:lnTo>
                    <a:pt x="10006" y="49341"/>
                  </a:lnTo>
                  <a:lnTo>
                    <a:pt x="10397" y="48692"/>
                  </a:lnTo>
                  <a:lnTo>
                    <a:pt x="10788" y="48043"/>
                  </a:lnTo>
                  <a:lnTo>
                    <a:pt x="11179" y="47394"/>
                  </a:lnTo>
                  <a:lnTo>
                    <a:pt x="11335" y="46744"/>
                  </a:lnTo>
                  <a:lnTo>
                    <a:pt x="11413" y="46095"/>
                  </a:lnTo>
                  <a:lnTo>
                    <a:pt x="11413" y="45446"/>
                  </a:lnTo>
                  <a:lnTo>
                    <a:pt x="11335" y="44905"/>
                  </a:lnTo>
                  <a:lnTo>
                    <a:pt x="11257" y="44472"/>
                  </a:lnTo>
                  <a:lnTo>
                    <a:pt x="11100" y="43931"/>
                  </a:lnTo>
                  <a:lnTo>
                    <a:pt x="10631" y="43174"/>
                  </a:lnTo>
                  <a:lnTo>
                    <a:pt x="10006" y="42308"/>
                  </a:lnTo>
                  <a:lnTo>
                    <a:pt x="9381" y="41659"/>
                  </a:lnTo>
                  <a:lnTo>
                    <a:pt x="8677" y="40901"/>
                  </a:lnTo>
                  <a:lnTo>
                    <a:pt x="7817" y="40252"/>
                  </a:lnTo>
                  <a:lnTo>
                    <a:pt x="6957" y="39603"/>
                  </a:lnTo>
                  <a:lnTo>
                    <a:pt x="6097" y="38845"/>
                  </a:lnTo>
                  <a:lnTo>
                    <a:pt x="5315" y="38196"/>
                  </a:lnTo>
                  <a:lnTo>
                    <a:pt x="4456" y="37547"/>
                  </a:lnTo>
                  <a:lnTo>
                    <a:pt x="3752" y="36681"/>
                  </a:lnTo>
                  <a:lnTo>
                    <a:pt x="3205" y="35924"/>
                  </a:lnTo>
                  <a:lnTo>
                    <a:pt x="2657" y="34950"/>
                  </a:lnTo>
                  <a:lnTo>
                    <a:pt x="2501" y="34409"/>
                  </a:lnTo>
                  <a:lnTo>
                    <a:pt x="2345" y="33868"/>
                  </a:lnTo>
                  <a:lnTo>
                    <a:pt x="2110" y="33219"/>
                  </a:lnTo>
                  <a:lnTo>
                    <a:pt x="2110" y="32678"/>
                  </a:lnTo>
                  <a:lnTo>
                    <a:pt x="2657" y="32678"/>
                  </a:lnTo>
                  <a:lnTo>
                    <a:pt x="3205" y="32569"/>
                  </a:lnTo>
                  <a:lnTo>
                    <a:pt x="3596" y="32461"/>
                  </a:lnTo>
                  <a:lnTo>
                    <a:pt x="3908" y="32245"/>
                  </a:lnTo>
                  <a:lnTo>
                    <a:pt x="4299" y="32137"/>
                  </a:lnTo>
                  <a:lnTo>
                    <a:pt x="4612" y="31812"/>
                  </a:lnTo>
                  <a:lnTo>
                    <a:pt x="4846" y="31596"/>
                  </a:lnTo>
                  <a:lnTo>
                    <a:pt x="5081" y="31271"/>
                  </a:lnTo>
                  <a:lnTo>
                    <a:pt x="5394" y="30513"/>
                  </a:lnTo>
                  <a:lnTo>
                    <a:pt x="5550" y="29648"/>
                  </a:lnTo>
                  <a:lnTo>
                    <a:pt x="5706" y="28566"/>
                  </a:lnTo>
                  <a:lnTo>
                    <a:pt x="5706" y="27267"/>
                  </a:lnTo>
                  <a:lnTo>
                    <a:pt x="5706" y="26726"/>
                  </a:lnTo>
                  <a:lnTo>
                    <a:pt x="5628" y="26185"/>
                  </a:lnTo>
                  <a:lnTo>
                    <a:pt x="5550" y="25644"/>
                  </a:lnTo>
                  <a:lnTo>
                    <a:pt x="5394" y="25211"/>
                  </a:lnTo>
                  <a:lnTo>
                    <a:pt x="5003" y="24346"/>
                  </a:lnTo>
                  <a:lnTo>
                    <a:pt x="4534" y="23480"/>
                  </a:lnTo>
                  <a:lnTo>
                    <a:pt x="3361" y="22182"/>
                  </a:lnTo>
                  <a:lnTo>
                    <a:pt x="2110" y="20667"/>
                  </a:lnTo>
                  <a:lnTo>
                    <a:pt x="1485" y="19044"/>
                  </a:lnTo>
                  <a:lnTo>
                    <a:pt x="1016" y="17637"/>
                  </a:lnTo>
                  <a:lnTo>
                    <a:pt x="781" y="16339"/>
                  </a:lnTo>
                  <a:lnTo>
                    <a:pt x="703" y="15040"/>
                  </a:lnTo>
                  <a:lnTo>
                    <a:pt x="625" y="13850"/>
                  </a:lnTo>
                  <a:lnTo>
                    <a:pt x="469" y="12660"/>
                  </a:lnTo>
                  <a:lnTo>
                    <a:pt x="312" y="11469"/>
                  </a:lnTo>
                  <a:lnTo>
                    <a:pt x="0" y="10063"/>
                  </a:lnTo>
                  <a:lnTo>
                    <a:pt x="0" y="5410"/>
                  </a:lnTo>
                  <a:lnTo>
                    <a:pt x="78" y="3895"/>
                  </a:lnTo>
                  <a:lnTo>
                    <a:pt x="234" y="2380"/>
                  </a:lnTo>
                  <a:lnTo>
                    <a:pt x="390" y="1082"/>
                  </a:lnTo>
                  <a:lnTo>
                    <a:pt x="469" y="0"/>
                  </a:lnTo>
                  <a:lnTo>
                    <a:pt x="1798" y="432"/>
                  </a:lnTo>
                  <a:lnTo>
                    <a:pt x="2970" y="541"/>
                  </a:lnTo>
                  <a:lnTo>
                    <a:pt x="4143" y="649"/>
                  </a:lnTo>
                  <a:lnTo>
                    <a:pt x="5159" y="541"/>
                  </a:lnTo>
                  <a:lnTo>
                    <a:pt x="7192" y="216"/>
                  </a:lnTo>
                  <a:lnTo>
                    <a:pt x="9381" y="0"/>
                  </a:lnTo>
                  <a:lnTo>
                    <a:pt x="10944" y="108"/>
                  </a:lnTo>
                  <a:lnTo>
                    <a:pt x="12429" y="432"/>
                  </a:lnTo>
                  <a:lnTo>
                    <a:pt x="13915" y="757"/>
                  </a:lnTo>
                  <a:lnTo>
                    <a:pt x="15166" y="1406"/>
                  </a:lnTo>
                  <a:lnTo>
                    <a:pt x="16495" y="1947"/>
                  </a:lnTo>
                  <a:lnTo>
                    <a:pt x="17667" y="2705"/>
                  </a:lnTo>
                  <a:lnTo>
                    <a:pt x="18996" y="3570"/>
                  </a:lnTo>
                  <a:lnTo>
                    <a:pt x="20169" y="4436"/>
                  </a:lnTo>
                  <a:lnTo>
                    <a:pt x="21342" y="5193"/>
                  </a:lnTo>
                  <a:lnTo>
                    <a:pt x="22671" y="5951"/>
                  </a:lnTo>
                  <a:lnTo>
                    <a:pt x="23921" y="6708"/>
                  </a:lnTo>
                  <a:lnTo>
                    <a:pt x="25328" y="7357"/>
                  </a:lnTo>
                  <a:lnTo>
                    <a:pt x="26736" y="7899"/>
                  </a:lnTo>
                  <a:lnTo>
                    <a:pt x="28221" y="8223"/>
                  </a:lnTo>
                  <a:lnTo>
                    <a:pt x="29941" y="8548"/>
                  </a:lnTo>
                  <a:lnTo>
                    <a:pt x="31661" y="8656"/>
                  </a:lnTo>
                  <a:lnTo>
                    <a:pt x="32755" y="8548"/>
                  </a:lnTo>
                  <a:lnTo>
                    <a:pt x="33771" y="8440"/>
                  </a:lnTo>
                  <a:lnTo>
                    <a:pt x="34631" y="8331"/>
                  </a:lnTo>
                  <a:lnTo>
                    <a:pt x="35335" y="8007"/>
                  </a:lnTo>
                  <a:lnTo>
                    <a:pt x="36742" y="7357"/>
                  </a:lnTo>
                  <a:lnTo>
                    <a:pt x="37837" y="6708"/>
                  </a:lnTo>
                  <a:lnTo>
                    <a:pt x="38931" y="5951"/>
                  </a:lnTo>
                  <a:lnTo>
                    <a:pt x="40260" y="5302"/>
                  </a:lnTo>
                  <a:lnTo>
                    <a:pt x="40964" y="5085"/>
                  </a:lnTo>
                  <a:lnTo>
                    <a:pt x="41745" y="4869"/>
                  </a:lnTo>
                  <a:lnTo>
                    <a:pt x="42684" y="4761"/>
                  </a:lnTo>
                  <a:lnTo>
                    <a:pt x="43700" y="4761"/>
                  </a:lnTo>
                  <a:lnTo>
                    <a:pt x="44482" y="4761"/>
                  </a:lnTo>
                  <a:lnTo>
                    <a:pt x="45107" y="4977"/>
                  </a:lnTo>
                  <a:lnTo>
                    <a:pt x="45732" y="5410"/>
                  </a:lnTo>
                  <a:lnTo>
                    <a:pt x="46358" y="5843"/>
                  </a:lnTo>
                  <a:lnTo>
                    <a:pt x="46749" y="6384"/>
                  </a:lnTo>
                  <a:lnTo>
                    <a:pt x="47140" y="7033"/>
                  </a:lnTo>
                  <a:lnTo>
                    <a:pt x="47452" y="7682"/>
                  </a:lnTo>
                  <a:lnTo>
                    <a:pt x="47687" y="8331"/>
                  </a:lnTo>
                  <a:lnTo>
                    <a:pt x="48234" y="9738"/>
                  </a:lnTo>
                  <a:lnTo>
                    <a:pt x="48625" y="10928"/>
                  </a:lnTo>
                  <a:lnTo>
                    <a:pt x="48938" y="11361"/>
                  </a:lnTo>
                  <a:lnTo>
                    <a:pt x="49172" y="11686"/>
                  </a:lnTo>
                  <a:lnTo>
                    <a:pt x="49485" y="11902"/>
                  </a:lnTo>
                  <a:lnTo>
                    <a:pt x="49876" y="12010"/>
                  </a:lnTo>
                  <a:lnTo>
                    <a:pt x="50188" y="13092"/>
                  </a:lnTo>
                  <a:lnTo>
                    <a:pt x="50736" y="14499"/>
                  </a:lnTo>
                  <a:lnTo>
                    <a:pt x="51439" y="16339"/>
                  </a:lnTo>
                  <a:lnTo>
                    <a:pt x="52143" y="18286"/>
                  </a:lnTo>
                  <a:lnTo>
                    <a:pt x="53003" y="20126"/>
                  </a:lnTo>
                  <a:lnTo>
                    <a:pt x="53863" y="21857"/>
                  </a:lnTo>
                  <a:lnTo>
                    <a:pt x="54332" y="22614"/>
                  </a:lnTo>
                  <a:lnTo>
                    <a:pt x="54723" y="23264"/>
                  </a:lnTo>
                  <a:lnTo>
                    <a:pt x="55192" y="23697"/>
                  </a:lnTo>
                  <a:lnTo>
                    <a:pt x="55583" y="24021"/>
                  </a:lnTo>
                  <a:lnTo>
                    <a:pt x="57693" y="24021"/>
                  </a:lnTo>
                  <a:lnTo>
                    <a:pt x="57693" y="23480"/>
                  </a:lnTo>
                  <a:lnTo>
                    <a:pt x="57771" y="22831"/>
                  </a:lnTo>
                  <a:lnTo>
                    <a:pt x="57928" y="22290"/>
                  </a:lnTo>
                  <a:lnTo>
                    <a:pt x="58084" y="21857"/>
                  </a:lnTo>
                  <a:lnTo>
                    <a:pt x="58397" y="21208"/>
                  </a:lnTo>
                  <a:lnTo>
                    <a:pt x="58631" y="20775"/>
                  </a:lnTo>
                  <a:lnTo>
                    <a:pt x="58944" y="20450"/>
                  </a:lnTo>
                  <a:lnTo>
                    <a:pt x="59335" y="20018"/>
                  </a:lnTo>
                  <a:lnTo>
                    <a:pt x="60039" y="19477"/>
                  </a:lnTo>
                  <a:lnTo>
                    <a:pt x="60899" y="19044"/>
                  </a:lnTo>
                  <a:lnTo>
                    <a:pt x="61915" y="18719"/>
                  </a:lnTo>
                  <a:lnTo>
                    <a:pt x="62931" y="18719"/>
                  </a:lnTo>
                  <a:lnTo>
                    <a:pt x="63322" y="18719"/>
                  </a:lnTo>
                  <a:lnTo>
                    <a:pt x="63791" y="18827"/>
                  </a:lnTo>
                  <a:lnTo>
                    <a:pt x="64260" y="19044"/>
                  </a:lnTo>
                  <a:lnTo>
                    <a:pt x="64729" y="19260"/>
                  </a:lnTo>
                  <a:lnTo>
                    <a:pt x="65120" y="19585"/>
                  </a:lnTo>
                  <a:lnTo>
                    <a:pt x="65511" y="20018"/>
                  </a:lnTo>
                  <a:lnTo>
                    <a:pt x="65902" y="20450"/>
                  </a:lnTo>
                  <a:lnTo>
                    <a:pt x="66293" y="20883"/>
                  </a:lnTo>
                  <a:lnTo>
                    <a:pt x="66918" y="22182"/>
                  </a:lnTo>
                  <a:lnTo>
                    <a:pt x="67622" y="23480"/>
                  </a:lnTo>
                  <a:lnTo>
                    <a:pt x="68169" y="24887"/>
                  </a:lnTo>
                  <a:lnTo>
                    <a:pt x="68716" y="26402"/>
                  </a:lnTo>
                  <a:lnTo>
                    <a:pt x="69185" y="28133"/>
                  </a:lnTo>
                  <a:lnTo>
                    <a:pt x="69498" y="29756"/>
                  </a:lnTo>
                  <a:lnTo>
                    <a:pt x="69889" y="31379"/>
                  </a:lnTo>
                  <a:lnTo>
                    <a:pt x="70201" y="33002"/>
                  </a:lnTo>
                  <a:lnTo>
                    <a:pt x="70358" y="34625"/>
                  </a:lnTo>
                  <a:lnTo>
                    <a:pt x="70514" y="36140"/>
                  </a:lnTo>
                  <a:lnTo>
                    <a:pt x="70671" y="37439"/>
                  </a:lnTo>
                  <a:lnTo>
                    <a:pt x="70671" y="38629"/>
                  </a:lnTo>
                  <a:lnTo>
                    <a:pt x="70749" y="39170"/>
                  </a:lnTo>
                  <a:lnTo>
                    <a:pt x="70827" y="39711"/>
                  </a:lnTo>
                  <a:lnTo>
                    <a:pt x="70983" y="40252"/>
                  </a:lnTo>
                  <a:lnTo>
                    <a:pt x="71140" y="40685"/>
                  </a:lnTo>
                  <a:lnTo>
                    <a:pt x="71765" y="41550"/>
                  </a:lnTo>
                  <a:lnTo>
                    <a:pt x="72547" y="42308"/>
                  </a:lnTo>
                  <a:lnTo>
                    <a:pt x="73407" y="43065"/>
                  </a:lnTo>
                  <a:lnTo>
                    <a:pt x="74423" y="43498"/>
                  </a:lnTo>
                  <a:lnTo>
                    <a:pt x="74814" y="43715"/>
                  </a:lnTo>
                  <a:lnTo>
                    <a:pt x="75361" y="43823"/>
                  </a:lnTo>
                  <a:lnTo>
                    <a:pt x="75908" y="43931"/>
                  </a:lnTo>
                  <a:lnTo>
                    <a:pt x="76377" y="44039"/>
                  </a:lnTo>
                  <a:lnTo>
                    <a:pt x="76377" y="42633"/>
                  </a:lnTo>
                  <a:lnTo>
                    <a:pt x="76299" y="44797"/>
                  </a:lnTo>
                  <a:lnTo>
                    <a:pt x="76221" y="46528"/>
                  </a:lnTo>
                  <a:lnTo>
                    <a:pt x="76143" y="47285"/>
                  </a:lnTo>
                  <a:lnTo>
                    <a:pt x="76143" y="47935"/>
                  </a:lnTo>
                  <a:lnTo>
                    <a:pt x="76221" y="48584"/>
                  </a:lnTo>
                  <a:lnTo>
                    <a:pt x="76377" y="49341"/>
                  </a:lnTo>
                  <a:lnTo>
                    <a:pt x="75908" y="49449"/>
                  </a:lnTo>
                  <a:lnTo>
                    <a:pt x="75361" y="49558"/>
                  </a:lnTo>
                  <a:lnTo>
                    <a:pt x="74892" y="49882"/>
                  </a:lnTo>
                  <a:lnTo>
                    <a:pt x="74501" y="50207"/>
                  </a:lnTo>
                  <a:lnTo>
                    <a:pt x="74188" y="50532"/>
                  </a:lnTo>
                  <a:lnTo>
                    <a:pt x="73798" y="50964"/>
                  </a:lnTo>
                  <a:lnTo>
                    <a:pt x="73485" y="51397"/>
                  </a:lnTo>
                  <a:lnTo>
                    <a:pt x="73172" y="52046"/>
                  </a:lnTo>
                  <a:lnTo>
                    <a:pt x="72781" y="53237"/>
                  </a:lnTo>
                  <a:lnTo>
                    <a:pt x="72390" y="54535"/>
                  </a:lnTo>
                  <a:lnTo>
                    <a:pt x="72078" y="55942"/>
                  </a:lnTo>
                  <a:lnTo>
                    <a:pt x="71921" y="57457"/>
                  </a:lnTo>
                  <a:lnTo>
                    <a:pt x="71765" y="59080"/>
                  </a:lnTo>
                  <a:lnTo>
                    <a:pt x="71687" y="60703"/>
                  </a:lnTo>
                  <a:lnTo>
                    <a:pt x="71687" y="62218"/>
                  </a:lnTo>
                  <a:lnTo>
                    <a:pt x="71687" y="63841"/>
                  </a:lnTo>
                  <a:lnTo>
                    <a:pt x="71687" y="66546"/>
                  </a:lnTo>
                  <a:lnTo>
                    <a:pt x="71687" y="68602"/>
                  </a:lnTo>
                  <a:lnTo>
                    <a:pt x="71687" y="70766"/>
                  </a:lnTo>
                  <a:lnTo>
                    <a:pt x="71765" y="74120"/>
                  </a:lnTo>
                  <a:lnTo>
                    <a:pt x="71843" y="75960"/>
                  </a:lnTo>
                  <a:lnTo>
                    <a:pt x="71921" y="77583"/>
                  </a:lnTo>
                  <a:lnTo>
                    <a:pt x="72000" y="78990"/>
                  </a:lnTo>
                  <a:lnTo>
                    <a:pt x="72156" y="79963"/>
                  </a:lnTo>
                  <a:lnTo>
                    <a:pt x="72938" y="82019"/>
                  </a:lnTo>
                  <a:lnTo>
                    <a:pt x="74032" y="84400"/>
                  </a:lnTo>
                  <a:lnTo>
                    <a:pt x="74736" y="85590"/>
                  </a:lnTo>
                  <a:lnTo>
                    <a:pt x="75439" y="86889"/>
                  </a:lnTo>
                  <a:lnTo>
                    <a:pt x="76221" y="88295"/>
                  </a:lnTo>
                  <a:lnTo>
                    <a:pt x="77003" y="89486"/>
                  </a:lnTo>
                  <a:lnTo>
                    <a:pt x="77863" y="90676"/>
                  </a:lnTo>
                  <a:lnTo>
                    <a:pt x="78723" y="91758"/>
                  </a:lnTo>
                  <a:lnTo>
                    <a:pt x="79661" y="92732"/>
                  </a:lnTo>
                  <a:lnTo>
                    <a:pt x="80521" y="93597"/>
                  </a:lnTo>
                  <a:lnTo>
                    <a:pt x="81459" y="94355"/>
                  </a:lnTo>
                  <a:lnTo>
                    <a:pt x="82397" y="94896"/>
                  </a:lnTo>
                  <a:lnTo>
                    <a:pt x="83257" y="95220"/>
                  </a:lnTo>
                  <a:lnTo>
                    <a:pt x="84195" y="95329"/>
                  </a:lnTo>
                  <a:lnTo>
                    <a:pt x="85211" y="94896"/>
                  </a:lnTo>
                  <a:lnTo>
                    <a:pt x="87087" y="93597"/>
                  </a:lnTo>
                  <a:lnTo>
                    <a:pt x="88026" y="93056"/>
                  </a:lnTo>
                  <a:lnTo>
                    <a:pt x="89120" y="92515"/>
                  </a:lnTo>
                  <a:lnTo>
                    <a:pt x="89824" y="92191"/>
                  </a:lnTo>
                  <a:lnTo>
                    <a:pt x="90371" y="91974"/>
                  </a:lnTo>
                  <a:lnTo>
                    <a:pt x="91153" y="91866"/>
                  </a:lnTo>
                  <a:lnTo>
                    <a:pt x="92091" y="91866"/>
                  </a:lnTo>
                  <a:lnTo>
                    <a:pt x="93185" y="92082"/>
                  </a:lnTo>
                  <a:lnTo>
                    <a:pt x="94436" y="92191"/>
                  </a:lnTo>
                  <a:lnTo>
                    <a:pt x="95530" y="92407"/>
                  </a:lnTo>
                  <a:lnTo>
                    <a:pt x="96547" y="92407"/>
                  </a:lnTo>
                  <a:lnTo>
                    <a:pt x="96938" y="92407"/>
                  </a:lnTo>
                  <a:lnTo>
                    <a:pt x="97250" y="92299"/>
                  </a:lnTo>
                  <a:lnTo>
                    <a:pt x="97485" y="92191"/>
                  </a:lnTo>
                  <a:lnTo>
                    <a:pt x="97641" y="91974"/>
                  </a:lnTo>
                  <a:lnTo>
                    <a:pt x="98267" y="91109"/>
                  </a:lnTo>
                  <a:lnTo>
                    <a:pt x="98814" y="90243"/>
                  </a:lnTo>
                  <a:lnTo>
                    <a:pt x="99205" y="89377"/>
                  </a:lnTo>
                  <a:lnTo>
                    <a:pt x="99596" y="88512"/>
                  </a:lnTo>
                  <a:lnTo>
                    <a:pt x="100065" y="86672"/>
                  </a:lnTo>
                  <a:lnTo>
                    <a:pt x="100456" y="84941"/>
                  </a:lnTo>
                  <a:lnTo>
                    <a:pt x="100690" y="83101"/>
                  </a:lnTo>
                  <a:lnTo>
                    <a:pt x="101003" y="81154"/>
                  </a:lnTo>
                  <a:lnTo>
                    <a:pt x="101315" y="80288"/>
                  </a:lnTo>
                  <a:lnTo>
                    <a:pt x="101550" y="79314"/>
                  </a:lnTo>
                  <a:lnTo>
                    <a:pt x="101863" y="78340"/>
                  </a:lnTo>
                  <a:lnTo>
                    <a:pt x="102332" y="77366"/>
                  </a:lnTo>
                  <a:lnTo>
                    <a:pt x="102488" y="77042"/>
                  </a:lnTo>
                  <a:lnTo>
                    <a:pt x="102644" y="76717"/>
                  </a:lnTo>
                  <a:lnTo>
                    <a:pt x="102801" y="76393"/>
                  </a:lnTo>
                  <a:lnTo>
                    <a:pt x="103114" y="76068"/>
                  </a:lnTo>
                  <a:lnTo>
                    <a:pt x="103661" y="75419"/>
                  </a:lnTo>
                  <a:lnTo>
                    <a:pt x="104442" y="74986"/>
                  </a:lnTo>
                  <a:lnTo>
                    <a:pt x="105302" y="74661"/>
                  </a:lnTo>
                  <a:lnTo>
                    <a:pt x="106241" y="74337"/>
                  </a:lnTo>
                  <a:lnTo>
                    <a:pt x="107335" y="74012"/>
                  </a:lnTo>
                  <a:lnTo>
                    <a:pt x="108429" y="73796"/>
                  </a:lnTo>
                  <a:lnTo>
                    <a:pt x="110697" y="73579"/>
                  </a:lnTo>
                  <a:lnTo>
                    <a:pt x="113042" y="73363"/>
                  </a:lnTo>
                  <a:lnTo>
                    <a:pt x="115074" y="73363"/>
                  </a:lnTo>
                  <a:lnTo>
                    <a:pt x="116872" y="73363"/>
                  </a:lnTo>
                  <a:lnTo>
                    <a:pt x="117732" y="73363"/>
                  </a:lnTo>
                  <a:lnTo>
                    <a:pt x="118983" y="73363"/>
                  </a:lnTo>
                  <a:lnTo>
                    <a:pt x="119140" y="74012"/>
                  </a:lnTo>
                  <a:lnTo>
                    <a:pt x="119452" y="74986"/>
                  </a:lnTo>
                  <a:lnTo>
                    <a:pt x="119843" y="76068"/>
                  </a:lnTo>
                  <a:lnTo>
                    <a:pt x="120000" y="76717"/>
                  </a:lnTo>
                  <a:lnTo>
                    <a:pt x="119296" y="77258"/>
                  </a:lnTo>
                  <a:lnTo>
                    <a:pt x="118436" y="77908"/>
                  </a:lnTo>
                  <a:lnTo>
                    <a:pt x="118045" y="78340"/>
                  </a:lnTo>
                  <a:lnTo>
                    <a:pt x="117498" y="78881"/>
                  </a:lnTo>
                  <a:lnTo>
                    <a:pt x="117107" y="79531"/>
                  </a:lnTo>
                  <a:lnTo>
                    <a:pt x="116638" y="80180"/>
                  </a:lnTo>
                  <a:lnTo>
                    <a:pt x="116247" y="80937"/>
                  </a:lnTo>
                  <a:lnTo>
                    <a:pt x="115778" y="82019"/>
                  </a:lnTo>
                  <a:lnTo>
                    <a:pt x="115465" y="82993"/>
                  </a:lnTo>
                  <a:lnTo>
                    <a:pt x="115153" y="84183"/>
                  </a:lnTo>
                  <a:lnTo>
                    <a:pt x="114918" y="85590"/>
                  </a:lnTo>
                  <a:lnTo>
                    <a:pt x="114840" y="86997"/>
                  </a:lnTo>
                  <a:lnTo>
                    <a:pt x="114762" y="88836"/>
                  </a:lnTo>
                  <a:lnTo>
                    <a:pt x="114840" y="90676"/>
                  </a:lnTo>
                  <a:lnTo>
                    <a:pt x="113745" y="92407"/>
                  </a:lnTo>
                  <a:lnTo>
                    <a:pt x="112885" y="93922"/>
                  </a:lnTo>
                  <a:lnTo>
                    <a:pt x="112182" y="95004"/>
                  </a:lnTo>
                  <a:lnTo>
                    <a:pt x="111635" y="96086"/>
                  </a:lnTo>
                  <a:lnTo>
                    <a:pt x="110540" y="96086"/>
                  </a:lnTo>
                  <a:lnTo>
                    <a:pt x="109524" y="96086"/>
                  </a:lnTo>
                  <a:lnTo>
                    <a:pt x="108429" y="96086"/>
                  </a:lnTo>
                  <a:lnTo>
                    <a:pt x="107022" y="96086"/>
                  </a:lnTo>
                  <a:lnTo>
                    <a:pt x="106866" y="96086"/>
                  </a:lnTo>
                  <a:lnTo>
                    <a:pt x="106241" y="96086"/>
                  </a:lnTo>
                  <a:lnTo>
                    <a:pt x="105459" y="96086"/>
                  </a:lnTo>
                  <a:lnTo>
                    <a:pt x="104442" y="96086"/>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1" name="Shape 281"/>
            <p:cNvSpPr/>
            <p:nvPr/>
          </p:nvSpPr>
          <p:spPr>
            <a:xfrm>
              <a:off x="753491" y="4195255"/>
              <a:ext cx="91531" cy="114931"/>
            </a:xfrm>
            <a:custGeom>
              <a:avLst/>
              <a:gdLst/>
              <a:ahLst/>
              <a:cxnLst/>
              <a:rect l="0" t="0" r="0" b="0"/>
              <a:pathLst>
                <a:path w="120000" h="120000" extrusionOk="0">
                  <a:moveTo>
                    <a:pt x="0" y="39445"/>
                  </a:moveTo>
                  <a:lnTo>
                    <a:pt x="1728" y="40633"/>
                  </a:lnTo>
                  <a:lnTo>
                    <a:pt x="3456" y="41821"/>
                  </a:lnTo>
                  <a:lnTo>
                    <a:pt x="4691" y="43009"/>
                  </a:lnTo>
                  <a:lnTo>
                    <a:pt x="5925" y="44198"/>
                  </a:lnTo>
                  <a:lnTo>
                    <a:pt x="7654" y="47049"/>
                  </a:lnTo>
                  <a:lnTo>
                    <a:pt x="9629" y="49900"/>
                  </a:lnTo>
                  <a:lnTo>
                    <a:pt x="10864" y="52514"/>
                  </a:lnTo>
                  <a:lnTo>
                    <a:pt x="12592" y="55128"/>
                  </a:lnTo>
                  <a:lnTo>
                    <a:pt x="14320" y="57504"/>
                  </a:lnTo>
                  <a:lnTo>
                    <a:pt x="16296" y="60118"/>
                  </a:lnTo>
                  <a:lnTo>
                    <a:pt x="20246" y="63207"/>
                  </a:lnTo>
                  <a:lnTo>
                    <a:pt x="23703" y="65584"/>
                  </a:lnTo>
                  <a:lnTo>
                    <a:pt x="27407" y="67722"/>
                  </a:lnTo>
                  <a:lnTo>
                    <a:pt x="31111" y="69623"/>
                  </a:lnTo>
                  <a:lnTo>
                    <a:pt x="34567" y="71049"/>
                  </a:lnTo>
                  <a:lnTo>
                    <a:pt x="38271" y="72475"/>
                  </a:lnTo>
                  <a:lnTo>
                    <a:pt x="41975" y="73663"/>
                  </a:lnTo>
                  <a:lnTo>
                    <a:pt x="45679" y="74613"/>
                  </a:lnTo>
                  <a:lnTo>
                    <a:pt x="53086" y="76277"/>
                  </a:lnTo>
                  <a:lnTo>
                    <a:pt x="60740" y="77940"/>
                  </a:lnTo>
                  <a:lnTo>
                    <a:pt x="64691" y="78891"/>
                  </a:lnTo>
                  <a:lnTo>
                    <a:pt x="68641" y="80316"/>
                  </a:lnTo>
                  <a:lnTo>
                    <a:pt x="72839" y="81742"/>
                  </a:lnTo>
                  <a:lnTo>
                    <a:pt x="77037" y="83405"/>
                  </a:lnTo>
                  <a:lnTo>
                    <a:pt x="75802" y="87207"/>
                  </a:lnTo>
                  <a:lnTo>
                    <a:pt x="73827" y="90534"/>
                  </a:lnTo>
                  <a:lnTo>
                    <a:pt x="71851" y="93623"/>
                  </a:lnTo>
                  <a:lnTo>
                    <a:pt x="70123" y="96475"/>
                  </a:lnTo>
                  <a:lnTo>
                    <a:pt x="68395" y="99326"/>
                  </a:lnTo>
                  <a:lnTo>
                    <a:pt x="67160" y="102178"/>
                  </a:lnTo>
                  <a:lnTo>
                    <a:pt x="66419" y="103603"/>
                  </a:lnTo>
                  <a:lnTo>
                    <a:pt x="65925" y="105267"/>
                  </a:lnTo>
                  <a:lnTo>
                    <a:pt x="65679" y="106693"/>
                  </a:lnTo>
                  <a:lnTo>
                    <a:pt x="65679" y="108356"/>
                  </a:lnTo>
                  <a:lnTo>
                    <a:pt x="65679" y="110019"/>
                  </a:lnTo>
                  <a:lnTo>
                    <a:pt x="66419" y="111920"/>
                  </a:lnTo>
                  <a:lnTo>
                    <a:pt x="67407" y="113346"/>
                  </a:lnTo>
                  <a:lnTo>
                    <a:pt x="68641" y="114534"/>
                  </a:lnTo>
                  <a:lnTo>
                    <a:pt x="70123" y="115722"/>
                  </a:lnTo>
                  <a:lnTo>
                    <a:pt x="71851" y="116673"/>
                  </a:lnTo>
                  <a:lnTo>
                    <a:pt x="73827" y="117386"/>
                  </a:lnTo>
                  <a:lnTo>
                    <a:pt x="76049" y="118099"/>
                  </a:lnTo>
                  <a:lnTo>
                    <a:pt x="80246" y="119049"/>
                  </a:lnTo>
                  <a:lnTo>
                    <a:pt x="84938" y="119762"/>
                  </a:lnTo>
                  <a:lnTo>
                    <a:pt x="89629" y="120000"/>
                  </a:lnTo>
                  <a:lnTo>
                    <a:pt x="93580" y="120000"/>
                  </a:lnTo>
                  <a:lnTo>
                    <a:pt x="95555" y="119762"/>
                  </a:lnTo>
                  <a:lnTo>
                    <a:pt x="97777" y="119287"/>
                  </a:lnTo>
                  <a:lnTo>
                    <a:pt x="100246" y="118574"/>
                  </a:lnTo>
                  <a:lnTo>
                    <a:pt x="102469" y="117386"/>
                  </a:lnTo>
                  <a:lnTo>
                    <a:pt x="105185" y="115960"/>
                  </a:lnTo>
                  <a:lnTo>
                    <a:pt x="107654" y="114534"/>
                  </a:lnTo>
                  <a:lnTo>
                    <a:pt x="110123" y="112633"/>
                  </a:lnTo>
                  <a:lnTo>
                    <a:pt x="112592" y="110495"/>
                  </a:lnTo>
                  <a:lnTo>
                    <a:pt x="114814" y="108356"/>
                  </a:lnTo>
                  <a:lnTo>
                    <a:pt x="116790" y="106217"/>
                  </a:lnTo>
                  <a:lnTo>
                    <a:pt x="118024" y="103841"/>
                  </a:lnTo>
                  <a:lnTo>
                    <a:pt x="119012" y="101702"/>
                  </a:lnTo>
                  <a:lnTo>
                    <a:pt x="119753" y="99326"/>
                  </a:lnTo>
                  <a:lnTo>
                    <a:pt x="120000" y="96712"/>
                  </a:lnTo>
                  <a:lnTo>
                    <a:pt x="119753" y="95524"/>
                  </a:lnTo>
                  <a:lnTo>
                    <a:pt x="119506" y="94336"/>
                  </a:lnTo>
                  <a:lnTo>
                    <a:pt x="118765" y="93386"/>
                  </a:lnTo>
                  <a:lnTo>
                    <a:pt x="118024" y="92198"/>
                  </a:lnTo>
                  <a:lnTo>
                    <a:pt x="118024" y="85069"/>
                  </a:lnTo>
                  <a:lnTo>
                    <a:pt x="117283" y="81980"/>
                  </a:lnTo>
                  <a:lnTo>
                    <a:pt x="116790" y="78653"/>
                  </a:lnTo>
                  <a:lnTo>
                    <a:pt x="116296" y="75089"/>
                  </a:lnTo>
                  <a:lnTo>
                    <a:pt x="116049" y="71049"/>
                  </a:lnTo>
                  <a:lnTo>
                    <a:pt x="115555" y="67485"/>
                  </a:lnTo>
                  <a:lnTo>
                    <a:pt x="114814" y="64158"/>
                  </a:lnTo>
                  <a:lnTo>
                    <a:pt x="114320" y="62495"/>
                  </a:lnTo>
                  <a:lnTo>
                    <a:pt x="113827" y="61069"/>
                  </a:lnTo>
                  <a:lnTo>
                    <a:pt x="112592" y="59881"/>
                  </a:lnTo>
                  <a:lnTo>
                    <a:pt x="111604" y="58693"/>
                  </a:lnTo>
                  <a:lnTo>
                    <a:pt x="110123" y="57504"/>
                  </a:lnTo>
                  <a:lnTo>
                    <a:pt x="108395" y="56792"/>
                  </a:lnTo>
                  <a:lnTo>
                    <a:pt x="106419" y="56079"/>
                  </a:lnTo>
                  <a:lnTo>
                    <a:pt x="104197" y="55603"/>
                  </a:lnTo>
                  <a:lnTo>
                    <a:pt x="101975" y="55128"/>
                  </a:lnTo>
                  <a:lnTo>
                    <a:pt x="100246" y="54415"/>
                  </a:lnTo>
                  <a:lnTo>
                    <a:pt x="98271" y="53702"/>
                  </a:lnTo>
                  <a:lnTo>
                    <a:pt x="96790" y="52752"/>
                  </a:lnTo>
                  <a:lnTo>
                    <a:pt x="95308" y="51326"/>
                  </a:lnTo>
                  <a:lnTo>
                    <a:pt x="93333" y="50376"/>
                  </a:lnTo>
                  <a:lnTo>
                    <a:pt x="91358" y="49188"/>
                  </a:lnTo>
                  <a:lnTo>
                    <a:pt x="89629" y="48237"/>
                  </a:lnTo>
                  <a:lnTo>
                    <a:pt x="85432" y="46574"/>
                  </a:lnTo>
                  <a:lnTo>
                    <a:pt x="81481" y="44673"/>
                  </a:lnTo>
                  <a:lnTo>
                    <a:pt x="77283" y="43247"/>
                  </a:lnTo>
                  <a:lnTo>
                    <a:pt x="73580" y="41821"/>
                  </a:lnTo>
                  <a:lnTo>
                    <a:pt x="71604" y="40871"/>
                  </a:lnTo>
                  <a:lnTo>
                    <a:pt x="70123" y="40158"/>
                  </a:lnTo>
                  <a:lnTo>
                    <a:pt x="68641" y="39207"/>
                  </a:lnTo>
                  <a:lnTo>
                    <a:pt x="67407" y="38019"/>
                  </a:lnTo>
                  <a:lnTo>
                    <a:pt x="66419" y="37544"/>
                  </a:lnTo>
                  <a:lnTo>
                    <a:pt x="65679" y="36594"/>
                  </a:lnTo>
                  <a:lnTo>
                    <a:pt x="65185" y="35881"/>
                  </a:lnTo>
                  <a:lnTo>
                    <a:pt x="64938" y="34693"/>
                  </a:lnTo>
                  <a:lnTo>
                    <a:pt x="64691" y="32316"/>
                  </a:lnTo>
                  <a:lnTo>
                    <a:pt x="64444" y="29702"/>
                  </a:lnTo>
                  <a:lnTo>
                    <a:pt x="64444" y="26851"/>
                  </a:lnTo>
                  <a:lnTo>
                    <a:pt x="64691" y="24000"/>
                  </a:lnTo>
                  <a:lnTo>
                    <a:pt x="64444" y="21386"/>
                  </a:lnTo>
                  <a:lnTo>
                    <a:pt x="64197" y="19247"/>
                  </a:lnTo>
                  <a:lnTo>
                    <a:pt x="63703" y="17821"/>
                  </a:lnTo>
                  <a:lnTo>
                    <a:pt x="62962" y="16871"/>
                  </a:lnTo>
                  <a:lnTo>
                    <a:pt x="61975" y="15920"/>
                  </a:lnTo>
                  <a:lnTo>
                    <a:pt x="60740" y="14495"/>
                  </a:lnTo>
                  <a:lnTo>
                    <a:pt x="59506" y="13069"/>
                  </a:lnTo>
                  <a:lnTo>
                    <a:pt x="58518" y="11168"/>
                  </a:lnTo>
                  <a:lnTo>
                    <a:pt x="58024" y="10217"/>
                  </a:lnTo>
                  <a:lnTo>
                    <a:pt x="57777" y="8792"/>
                  </a:lnTo>
                  <a:lnTo>
                    <a:pt x="57530" y="7603"/>
                  </a:lnTo>
                  <a:lnTo>
                    <a:pt x="57530" y="5940"/>
                  </a:lnTo>
                  <a:lnTo>
                    <a:pt x="49135" y="2851"/>
                  </a:lnTo>
                  <a:lnTo>
                    <a:pt x="48148" y="2851"/>
                  </a:lnTo>
                  <a:lnTo>
                    <a:pt x="46913" y="2376"/>
                  </a:lnTo>
                  <a:lnTo>
                    <a:pt x="45925" y="1900"/>
                  </a:lnTo>
                  <a:lnTo>
                    <a:pt x="44938" y="1425"/>
                  </a:lnTo>
                  <a:lnTo>
                    <a:pt x="43703" y="950"/>
                  </a:lnTo>
                  <a:lnTo>
                    <a:pt x="42716" y="475"/>
                  </a:lnTo>
                  <a:lnTo>
                    <a:pt x="40987" y="0"/>
                  </a:lnTo>
                  <a:lnTo>
                    <a:pt x="39506" y="0"/>
                  </a:lnTo>
                  <a:lnTo>
                    <a:pt x="34320" y="237"/>
                  </a:lnTo>
                  <a:lnTo>
                    <a:pt x="28641" y="475"/>
                  </a:lnTo>
                  <a:lnTo>
                    <a:pt x="22716" y="1425"/>
                  </a:lnTo>
                  <a:lnTo>
                    <a:pt x="17283" y="2613"/>
                  </a:lnTo>
                  <a:lnTo>
                    <a:pt x="14814" y="3326"/>
                  </a:lnTo>
                  <a:lnTo>
                    <a:pt x="12345" y="4039"/>
                  </a:lnTo>
                  <a:lnTo>
                    <a:pt x="10370" y="4990"/>
                  </a:lnTo>
                  <a:lnTo>
                    <a:pt x="8395" y="6415"/>
                  </a:lnTo>
                  <a:lnTo>
                    <a:pt x="6913" y="7366"/>
                  </a:lnTo>
                  <a:lnTo>
                    <a:pt x="5925" y="8792"/>
                  </a:lnTo>
                  <a:lnTo>
                    <a:pt x="5185" y="10217"/>
                  </a:lnTo>
                  <a:lnTo>
                    <a:pt x="4938" y="11643"/>
                  </a:lnTo>
                  <a:lnTo>
                    <a:pt x="4938" y="15207"/>
                  </a:lnTo>
                  <a:lnTo>
                    <a:pt x="4938" y="17584"/>
                  </a:lnTo>
                  <a:lnTo>
                    <a:pt x="0" y="3944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2" name="Shape 282"/>
            <p:cNvSpPr/>
            <p:nvPr/>
          </p:nvSpPr>
          <p:spPr>
            <a:xfrm>
              <a:off x="827129" y="3850462"/>
              <a:ext cx="31658" cy="47486"/>
            </a:xfrm>
            <a:custGeom>
              <a:avLst/>
              <a:gdLst/>
              <a:ahLst/>
              <a:cxnLst/>
              <a:rect l="0" t="0" r="0" b="0"/>
              <a:pathLst>
                <a:path w="120000" h="120000" extrusionOk="0">
                  <a:moveTo>
                    <a:pt x="5060" y="105576"/>
                  </a:moveTo>
                  <a:lnTo>
                    <a:pt x="57108" y="120000"/>
                  </a:lnTo>
                  <a:lnTo>
                    <a:pt x="61445" y="119423"/>
                  </a:lnTo>
                  <a:lnTo>
                    <a:pt x="65060" y="117692"/>
                  </a:lnTo>
                  <a:lnTo>
                    <a:pt x="70120" y="114230"/>
                  </a:lnTo>
                  <a:lnTo>
                    <a:pt x="75180" y="110769"/>
                  </a:lnTo>
                  <a:lnTo>
                    <a:pt x="84578" y="101538"/>
                  </a:lnTo>
                  <a:lnTo>
                    <a:pt x="93975" y="91153"/>
                  </a:lnTo>
                  <a:lnTo>
                    <a:pt x="111325" y="70384"/>
                  </a:lnTo>
                  <a:lnTo>
                    <a:pt x="119999" y="59423"/>
                  </a:lnTo>
                  <a:lnTo>
                    <a:pt x="104096" y="54230"/>
                  </a:lnTo>
                  <a:lnTo>
                    <a:pt x="91084" y="48461"/>
                  </a:lnTo>
                  <a:lnTo>
                    <a:pt x="78072" y="42692"/>
                  </a:lnTo>
                  <a:lnTo>
                    <a:pt x="67228" y="36923"/>
                  </a:lnTo>
                  <a:lnTo>
                    <a:pt x="62168" y="33461"/>
                  </a:lnTo>
                  <a:lnTo>
                    <a:pt x="58554" y="30576"/>
                  </a:lnTo>
                  <a:lnTo>
                    <a:pt x="54216" y="27115"/>
                  </a:lnTo>
                  <a:lnTo>
                    <a:pt x="51325" y="23076"/>
                  </a:lnTo>
                  <a:lnTo>
                    <a:pt x="48433" y="19038"/>
                  </a:lnTo>
                  <a:lnTo>
                    <a:pt x="46265" y="15000"/>
                  </a:lnTo>
                  <a:lnTo>
                    <a:pt x="44819" y="10384"/>
                  </a:lnTo>
                  <a:lnTo>
                    <a:pt x="43373" y="6346"/>
                  </a:lnTo>
                  <a:lnTo>
                    <a:pt x="36144" y="5769"/>
                  </a:lnTo>
                  <a:lnTo>
                    <a:pt x="31084" y="4615"/>
                  </a:lnTo>
                  <a:lnTo>
                    <a:pt x="28915" y="2884"/>
                  </a:lnTo>
                  <a:lnTo>
                    <a:pt x="28192" y="1730"/>
                  </a:lnTo>
                  <a:lnTo>
                    <a:pt x="27469" y="576"/>
                  </a:lnTo>
                  <a:lnTo>
                    <a:pt x="26024" y="0"/>
                  </a:lnTo>
                  <a:lnTo>
                    <a:pt x="23132" y="576"/>
                  </a:lnTo>
                  <a:lnTo>
                    <a:pt x="19518" y="2884"/>
                  </a:lnTo>
                  <a:lnTo>
                    <a:pt x="14457" y="6346"/>
                  </a:lnTo>
                  <a:lnTo>
                    <a:pt x="7951" y="12692"/>
                  </a:lnTo>
                  <a:lnTo>
                    <a:pt x="5060" y="16730"/>
                  </a:lnTo>
                  <a:lnTo>
                    <a:pt x="2891" y="21346"/>
                  </a:lnTo>
                  <a:lnTo>
                    <a:pt x="1445" y="25961"/>
                  </a:lnTo>
                  <a:lnTo>
                    <a:pt x="0" y="31153"/>
                  </a:lnTo>
                  <a:lnTo>
                    <a:pt x="0" y="34615"/>
                  </a:lnTo>
                  <a:lnTo>
                    <a:pt x="1445" y="37500"/>
                  </a:lnTo>
                  <a:lnTo>
                    <a:pt x="2168" y="40384"/>
                  </a:lnTo>
                  <a:lnTo>
                    <a:pt x="3614" y="43846"/>
                  </a:lnTo>
                  <a:lnTo>
                    <a:pt x="7228" y="49615"/>
                  </a:lnTo>
                  <a:lnTo>
                    <a:pt x="12289" y="56538"/>
                  </a:lnTo>
                  <a:lnTo>
                    <a:pt x="15903" y="62884"/>
                  </a:lnTo>
                  <a:lnTo>
                    <a:pt x="20240" y="69230"/>
                  </a:lnTo>
                  <a:lnTo>
                    <a:pt x="21686" y="72692"/>
                  </a:lnTo>
                  <a:lnTo>
                    <a:pt x="23132" y="76730"/>
                  </a:lnTo>
                  <a:lnTo>
                    <a:pt x="23855" y="80192"/>
                  </a:lnTo>
                  <a:lnTo>
                    <a:pt x="23855" y="84807"/>
                  </a:lnTo>
                  <a:lnTo>
                    <a:pt x="23132" y="88269"/>
                  </a:lnTo>
                  <a:lnTo>
                    <a:pt x="22409" y="91730"/>
                  </a:lnTo>
                  <a:lnTo>
                    <a:pt x="20240" y="95192"/>
                  </a:lnTo>
                  <a:lnTo>
                    <a:pt x="18072" y="97500"/>
                  </a:lnTo>
                  <a:lnTo>
                    <a:pt x="15180" y="100384"/>
                  </a:lnTo>
                  <a:lnTo>
                    <a:pt x="12289" y="102115"/>
                  </a:lnTo>
                  <a:lnTo>
                    <a:pt x="7951" y="103846"/>
                  </a:lnTo>
                  <a:lnTo>
                    <a:pt x="5060" y="10557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3" name="Shape 283"/>
            <p:cNvSpPr/>
            <p:nvPr/>
          </p:nvSpPr>
          <p:spPr>
            <a:xfrm>
              <a:off x="616537" y="3659141"/>
              <a:ext cx="30280" cy="25464"/>
            </a:xfrm>
            <a:custGeom>
              <a:avLst/>
              <a:gdLst/>
              <a:ahLst/>
              <a:cxnLst/>
              <a:rect l="0" t="0" r="0" b="0"/>
              <a:pathLst>
                <a:path w="120000" h="120000" extrusionOk="0">
                  <a:moveTo>
                    <a:pt x="111951" y="120000"/>
                  </a:moveTo>
                  <a:lnTo>
                    <a:pt x="98048" y="117692"/>
                  </a:lnTo>
                  <a:lnTo>
                    <a:pt x="80487" y="111923"/>
                  </a:lnTo>
                  <a:lnTo>
                    <a:pt x="70243" y="108461"/>
                  </a:lnTo>
                  <a:lnTo>
                    <a:pt x="58536" y="107307"/>
                  </a:lnTo>
                  <a:lnTo>
                    <a:pt x="53414" y="107307"/>
                  </a:lnTo>
                  <a:lnTo>
                    <a:pt x="46829" y="108461"/>
                  </a:lnTo>
                  <a:lnTo>
                    <a:pt x="40243" y="110769"/>
                  </a:lnTo>
                  <a:lnTo>
                    <a:pt x="34390" y="113076"/>
                  </a:lnTo>
                  <a:lnTo>
                    <a:pt x="30000" y="115384"/>
                  </a:lnTo>
                  <a:lnTo>
                    <a:pt x="24878" y="115384"/>
                  </a:lnTo>
                  <a:lnTo>
                    <a:pt x="19756" y="114230"/>
                  </a:lnTo>
                  <a:lnTo>
                    <a:pt x="13902" y="110769"/>
                  </a:lnTo>
                  <a:lnTo>
                    <a:pt x="8048" y="106153"/>
                  </a:lnTo>
                  <a:lnTo>
                    <a:pt x="4390" y="101538"/>
                  </a:lnTo>
                  <a:lnTo>
                    <a:pt x="2195" y="99230"/>
                  </a:lnTo>
                  <a:lnTo>
                    <a:pt x="731" y="96923"/>
                  </a:lnTo>
                  <a:lnTo>
                    <a:pt x="0" y="93461"/>
                  </a:lnTo>
                  <a:lnTo>
                    <a:pt x="0" y="91153"/>
                  </a:lnTo>
                  <a:lnTo>
                    <a:pt x="0" y="87692"/>
                  </a:lnTo>
                  <a:lnTo>
                    <a:pt x="731" y="85384"/>
                  </a:lnTo>
                  <a:lnTo>
                    <a:pt x="2195" y="81923"/>
                  </a:lnTo>
                  <a:lnTo>
                    <a:pt x="4390" y="80769"/>
                  </a:lnTo>
                  <a:lnTo>
                    <a:pt x="8780" y="77307"/>
                  </a:lnTo>
                  <a:lnTo>
                    <a:pt x="14634" y="76153"/>
                  </a:lnTo>
                  <a:lnTo>
                    <a:pt x="29268" y="76153"/>
                  </a:lnTo>
                  <a:lnTo>
                    <a:pt x="44634" y="77307"/>
                  </a:lnTo>
                  <a:lnTo>
                    <a:pt x="51219" y="77307"/>
                  </a:lnTo>
                  <a:lnTo>
                    <a:pt x="57804" y="77307"/>
                  </a:lnTo>
                  <a:lnTo>
                    <a:pt x="63658" y="77307"/>
                  </a:lnTo>
                  <a:lnTo>
                    <a:pt x="68780" y="77307"/>
                  </a:lnTo>
                  <a:lnTo>
                    <a:pt x="68780" y="64615"/>
                  </a:lnTo>
                  <a:lnTo>
                    <a:pt x="68780" y="49615"/>
                  </a:lnTo>
                  <a:lnTo>
                    <a:pt x="68780" y="33461"/>
                  </a:lnTo>
                  <a:lnTo>
                    <a:pt x="68780" y="20769"/>
                  </a:lnTo>
                  <a:lnTo>
                    <a:pt x="57804" y="19615"/>
                  </a:lnTo>
                  <a:lnTo>
                    <a:pt x="49024" y="17307"/>
                  </a:lnTo>
                  <a:lnTo>
                    <a:pt x="45365" y="15000"/>
                  </a:lnTo>
                  <a:lnTo>
                    <a:pt x="41707" y="11538"/>
                  </a:lnTo>
                  <a:lnTo>
                    <a:pt x="38048" y="6923"/>
                  </a:lnTo>
                  <a:lnTo>
                    <a:pt x="34390" y="0"/>
                  </a:lnTo>
                  <a:lnTo>
                    <a:pt x="106829" y="0"/>
                  </a:lnTo>
                  <a:lnTo>
                    <a:pt x="107560" y="6923"/>
                  </a:lnTo>
                  <a:lnTo>
                    <a:pt x="108292" y="15000"/>
                  </a:lnTo>
                  <a:lnTo>
                    <a:pt x="109756" y="21923"/>
                  </a:lnTo>
                  <a:lnTo>
                    <a:pt x="111219" y="28846"/>
                  </a:lnTo>
                  <a:lnTo>
                    <a:pt x="114146" y="40384"/>
                  </a:lnTo>
                  <a:lnTo>
                    <a:pt x="116341" y="53076"/>
                  </a:lnTo>
                  <a:lnTo>
                    <a:pt x="119268" y="62307"/>
                  </a:lnTo>
                  <a:lnTo>
                    <a:pt x="120000" y="71538"/>
                  </a:lnTo>
                  <a:lnTo>
                    <a:pt x="119268" y="75000"/>
                  </a:lnTo>
                  <a:lnTo>
                    <a:pt x="117073" y="78461"/>
                  </a:lnTo>
                  <a:lnTo>
                    <a:pt x="114878" y="81923"/>
                  </a:lnTo>
                  <a:lnTo>
                    <a:pt x="111951" y="84230"/>
                  </a:lnTo>
                  <a:lnTo>
                    <a:pt x="111951"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4" name="Shape 284"/>
            <p:cNvSpPr/>
            <p:nvPr/>
          </p:nvSpPr>
          <p:spPr>
            <a:xfrm>
              <a:off x="775514" y="4679753"/>
              <a:ext cx="10322" cy="24776"/>
            </a:xfrm>
            <a:custGeom>
              <a:avLst/>
              <a:gdLst/>
              <a:ahLst/>
              <a:cxnLst/>
              <a:rect l="0" t="0" r="0" b="0"/>
              <a:pathLst>
                <a:path w="120000" h="120000" extrusionOk="0">
                  <a:moveTo>
                    <a:pt x="0" y="50526"/>
                  </a:moveTo>
                  <a:lnTo>
                    <a:pt x="15849" y="82105"/>
                  </a:lnTo>
                  <a:lnTo>
                    <a:pt x="31698" y="107368"/>
                  </a:lnTo>
                  <a:lnTo>
                    <a:pt x="49811" y="120000"/>
                  </a:lnTo>
                  <a:lnTo>
                    <a:pt x="65660" y="120000"/>
                  </a:lnTo>
                  <a:lnTo>
                    <a:pt x="79245" y="113684"/>
                  </a:lnTo>
                  <a:lnTo>
                    <a:pt x="95094" y="94736"/>
                  </a:lnTo>
                  <a:lnTo>
                    <a:pt x="106415" y="75789"/>
                  </a:lnTo>
                  <a:lnTo>
                    <a:pt x="120000" y="50526"/>
                  </a:lnTo>
                  <a:lnTo>
                    <a:pt x="106415" y="31578"/>
                  </a:lnTo>
                  <a:lnTo>
                    <a:pt x="95094" y="12631"/>
                  </a:lnTo>
                  <a:lnTo>
                    <a:pt x="79245" y="6315"/>
                  </a:lnTo>
                  <a:lnTo>
                    <a:pt x="65660" y="0"/>
                  </a:lnTo>
                  <a:lnTo>
                    <a:pt x="49811" y="0"/>
                  </a:lnTo>
                  <a:lnTo>
                    <a:pt x="31698" y="6315"/>
                  </a:lnTo>
                  <a:lnTo>
                    <a:pt x="15849" y="18947"/>
                  </a:lnTo>
                  <a:lnTo>
                    <a:pt x="0" y="5052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5" name="Shape 285"/>
            <p:cNvSpPr/>
            <p:nvPr/>
          </p:nvSpPr>
          <p:spPr>
            <a:xfrm>
              <a:off x="760374" y="4670807"/>
              <a:ext cx="15141" cy="25464"/>
            </a:xfrm>
            <a:custGeom>
              <a:avLst/>
              <a:gdLst/>
              <a:ahLst/>
              <a:cxnLst/>
              <a:rect l="0" t="0" r="0" b="0"/>
              <a:pathLst>
                <a:path w="120000" h="120000" extrusionOk="0">
                  <a:moveTo>
                    <a:pt x="0" y="0"/>
                  </a:moveTo>
                  <a:lnTo>
                    <a:pt x="1500" y="40000"/>
                  </a:lnTo>
                  <a:lnTo>
                    <a:pt x="7500" y="80000"/>
                  </a:lnTo>
                  <a:lnTo>
                    <a:pt x="12000" y="93333"/>
                  </a:lnTo>
                  <a:lnTo>
                    <a:pt x="16500" y="106666"/>
                  </a:lnTo>
                  <a:lnTo>
                    <a:pt x="22500" y="120000"/>
                  </a:lnTo>
                  <a:lnTo>
                    <a:pt x="30000" y="120000"/>
                  </a:lnTo>
                  <a:lnTo>
                    <a:pt x="33000" y="100000"/>
                  </a:lnTo>
                  <a:lnTo>
                    <a:pt x="36000" y="86666"/>
                  </a:lnTo>
                  <a:lnTo>
                    <a:pt x="39000" y="73333"/>
                  </a:lnTo>
                  <a:lnTo>
                    <a:pt x="46500" y="66666"/>
                  </a:lnTo>
                  <a:lnTo>
                    <a:pt x="57000" y="53333"/>
                  </a:lnTo>
                  <a:lnTo>
                    <a:pt x="70500" y="46666"/>
                  </a:lnTo>
                  <a:lnTo>
                    <a:pt x="85500" y="46666"/>
                  </a:lnTo>
                  <a:lnTo>
                    <a:pt x="99000" y="40000"/>
                  </a:lnTo>
                  <a:lnTo>
                    <a:pt x="105000" y="33333"/>
                  </a:lnTo>
                  <a:lnTo>
                    <a:pt x="111000" y="26666"/>
                  </a:lnTo>
                  <a:lnTo>
                    <a:pt x="115500" y="13333"/>
                  </a:lnTo>
                  <a:lnTo>
                    <a:pt x="120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6" name="Shape 286"/>
            <p:cNvSpPr/>
            <p:nvPr/>
          </p:nvSpPr>
          <p:spPr>
            <a:xfrm>
              <a:off x="760374" y="4661860"/>
              <a:ext cx="9634" cy="26151"/>
            </a:xfrm>
            <a:custGeom>
              <a:avLst/>
              <a:gdLst/>
              <a:ahLst/>
              <a:cxnLst/>
              <a:rect l="0" t="0" r="0" b="0"/>
              <a:pathLst>
                <a:path w="120000" h="120000" extrusionOk="0">
                  <a:moveTo>
                    <a:pt x="52173" y="0"/>
                  </a:moveTo>
                  <a:lnTo>
                    <a:pt x="0" y="80000"/>
                  </a:lnTo>
                  <a:lnTo>
                    <a:pt x="23478" y="97777"/>
                  </a:lnTo>
                  <a:lnTo>
                    <a:pt x="41739" y="111111"/>
                  </a:lnTo>
                  <a:lnTo>
                    <a:pt x="60000" y="120000"/>
                  </a:lnTo>
                  <a:lnTo>
                    <a:pt x="75652" y="120000"/>
                  </a:lnTo>
                  <a:lnTo>
                    <a:pt x="86086" y="120000"/>
                  </a:lnTo>
                  <a:lnTo>
                    <a:pt x="96521" y="111111"/>
                  </a:lnTo>
                  <a:lnTo>
                    <a:pt x="109565" y="97777"/>
                  </a:lnTo>
                  <a:lnTo>
                    <a:pt x="120000" y="80000"/>
                  </a:lnTo>
                  <a:lnTo>
                    <a:pt x="106956" y="71111"/>
                  </a:lnTo>
                  <a:lnTo>
                    <a:pt x="86086" y="48888"/>
                  </a:lnTo>
                  <a:lnTo>
                    <a:pt x="67826" y="22222"/>
                  </a:lnTo>
                  <a:lnTo>
                    <a:pt x="5217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7" name="Shape 287"/>
            <p:cNvSpPr/>
            <p:nvPr/>
          </p:nvSpPr>
          <p:spPr>
            <a:xfrm>
              <a:off x="747297" y="4659107"/>
              <a:ext cx="11011" cy="26151"/>
            </a:xfrm>
            <a:custGeom>
              <a:avLst/>
              <a:gdLst/>
              <a:ahLst/>
              <a:cxnLst/>
              <a:rect l="0" t="0" r="0" b="0"/>
              <a:pathLst>
                <a:path w="120000" h="120000" extrusionOk="0">
                  <a:moveTo>
                    <a:pt x="75555" y="0"/>
                  </a:moveTo>
                  <a:lnTo>
                    <a:pt x="44444" y="12307"/>
                  </a:lnTo>
                  <a:lnTo>
                    <a:pt x="22222" y="30769"/>
                  </a:lnTo>
                  <a:lnTo>
                    <a:pt x="13333" y="40000"/>
                  </a:lnTo>
                  <a:lnTo>
                    <a:pt x="8888" y="49230"/>
                  </a:lnTo>
                  <a:lnTo>
                    <a:pt x="4444" y="61538"/>
                  </a:lnTo>
                  <a:lnTo>
                    <a:pt x="0" y="73846"/>
                  </a:lnTo>
                  <a:lnTo>
                    <a:pt x="4444" y="86153"/>
                  </a:lnTo>
                  <a:lnTo>
                    <a:pt x="6666" y="98461"/>
                  </a:lnTo>
                  <a:lnTo>
                    <a:pt x="11111" y="107692"/>
                  </a:lnTo>
                  <a:lnTo>
                    <a:pt x="17777" y="113846"/>
                  </a:lnTo>
                  <a:lnTo>
                    <a:pt x="24444" y="116923"/>
                  </a:lnTo>
                  <a:lnTo>
                    <a:pt x="35555" y="120000"/>
                  </a:lnTo>
                  <a:lnTo>
                    <a:pt x="44444" y="120000"/>
                  </a:lnTo>
                  <a:lnTo>
                    <a:pt x="55555" y="120000"/>
                  </a:lnTo>
                  <a:lnTo>
                    <a:pt x="66666" y="116923"/>
                  </a:lnTo>
                  <a:lnTo>
                    <a:pt x="75555" y="113846"/>
                  </a:lnTo>
                  <a:lnTo>
                    <a:pt x="86666" y="107692"/>
                  </a:lnTo>
                  <a:lnTo>
                    <a:pt x="95555" y="101538"/>
                  </a:lnTo>
                  <a:lnTo>
                    <a:pt x="104444" y="92307"/>
                  </a:lnTo>
                  <a:lnTo>
                    <a:pt x="111111" y="80000"/>
                  </a:lnTo>
                  <a:lnTo>
                    <a:pt x="115555" y="67692"/>
                  </a:lnTo>
                  <a:lnTo>
                    <a:pt x="120000" y="55384"/>
                  </a:lnTo>
                  <a:lnTo>
                    <a:pt x="113333" y="52307"/>
                  </a:lnTo>
                  <a:lnTo>
                    <a:pt x="106666" y="49230"/>
                  </a:lnTo>
                  <a:lnTo>
                    <a:pt x="97777" y="43076"/>
                  </a:lnTo>
                  <a:lnTo>
                    <a:pt x="93333" y="33846"/>
                  </a:lnTo>
                  <a:lnTo>
                    <a:pt x="86666" y="24615"/>
                  </a:lnTo>
                  <a:lnTo>
                    <a:pt x="82222" y="15384"/>
                  </a:lnTo>
                  <a:lnTo>
                    <a:pt x="75555" y="6153"/>
                  </a:lnTo>
                  <a:lnTo>
                    <a:pt x="75555"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8" name="Shape 288"/>
            <p:cNvSpPr/>
            <p:nvPr/>
          </p:nvSpPr>
          <p:spPr>
            <a:xfrm>
              <a:off x="736287" y="4654978"/>
              <a:ext cx="12388" cy="25464"/>
            </a:xfrm>
            <a:custGeom>
              <a:avLst/>
              <a:gdLst/>
              <a:ahLst/>
              <a:cxnLst/>
              <a:rect l="0" t="0" r="0" b="0"/>
              <a:pathLst>
                <a:path w="120000" h="120000" extrusionOk="0">
                  <a:moveTo>
                    <a:pt x="0" y="88000"/>
                  </a:moveTo>
                  <a:lnTo>
                    <a:pt x="20000" y="104000"/>
                  </a:lnTo>
                  <a:lnTo>
                    <a:pt x="36000" y="112000"/>
                  </a:lnTo>
                  <a:lnTo>
                    <a:pt x="54000" y="120000"/>
                  </a:lnTo>
                  <a:lnTo>
                    <a:pt x="70000" y="120000"/>
                  </a:lnTo>
                  <a:lnTo>
                    <a:pt x="82000" y="112000"/>
                  </a:lnTo>
                  <a:lnTo>
                    <a:pt x="96000" y="96000"/>
                  </a:lnTo>
                  <a:lnTo>
                    <a:pt x="110000" y="72000"/>
                  </a:lnTo>
                  <a:lnTo>
                    <a:pt x="120000" y="40000"/>
                  </a:lnTo>
                  <a:lnTo>
                    <a:pt x="114000" y="24000"/>
                  </a:lnTo>
                  <a:lnTo>
                    <a:pt x="108000" y="0"/>
                  </a:lnTo>
                  <a:lnTo>
                    <a:pt x="102000" y="0"/>
                  </a:lnTo>
                  <a:lnTo>
                    <a:pt x="94000" y="0"/>
                  </a:lnTo>
                  <a:lnTo>
                    <a:pt x="80000" y="0"/>
                  </a:lnTo>
                  <a:lnTo>
                    <a:pt x="66000" y="24000"/>
                  </a:lnTo>
                  <a:lnTo>
                    <a:pt x="48000" y="48000"/>
                  </a:lnTo>
                  <a:lnTo>
                    <a:pt x="32000" y="64000"/>
                  </a:lnTo>
                  <a:lnTo>
                    <a:pt x="14000" y="80000"/>
                  </a:lnTo>
                  <a:lnTo>
                    <a:pt x="0" y="88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89" name="Shape 289"/>
            <p:cNvSpPr/>
            <p:nvPr/>
          </p:nvSpPr>
          <p:spPr>
            <a:xfrm>
              <a:off x="725964" y="4649473"/>
              <a:ext cx="14452" cy="24776"/>
            </a:xfrm>
            <a:custGeom>
              <a:avLst/>
              <a:gdLst/>
              <a:ahLst/>
              <a:cxnLst/>
              <a:rect l="0" t="0" r="0" b="0"/>
              <a:pathLst>
                <a:path w="120000" h="120000" extrusionOk="0">
                  <a:moveTo>
                    <a:pt x="60759" y="0"/>
                  </a:moveTo>
                  <a:lnTo>
                    <a:pt x="51645" y="3750"/>
                  </a:lnTo>
                  <a:lnTo>
                    <a:pt x="45569" y="7500"/>
                  </a:lnTo>
                  <a:lnTo>
                    <a:pt x="37974" y="15000"/>
                  </a:lnTo>
                  <a:lnTo>
                    <a:pt x="30379" y="22500"/>
                  </a:lnTo>
                  <a:lnTo>
                    <a:pt x="22784" y="33750"/>
                  </a:lnTo>
                  <a:lnTo>
                    <a:pt x="15189" y="41250"/>
                  </a:lnTo>
                  <a:lnTo>
                    <a:pt x="7594" y="45000"/>
                  </a:lnTo>
                  <a:lnTo>
                    <a:pt x="0" y="48750"/>
                  </a:lnTo>
                  <a:lnTo>
                    <a:pt x="7594" y="78750"/>
                  </a:lnTo>
                  <a:lnTo>
                    <a:pt x="15189" y="97500"/>
                  </a:lnTo>
                  <a:lnTo>
                    <a:pt x="18227" y="108750"/>
                  </a:lnTo>
                  <a:lnTo>
                    <a:pt x="22784" y="116250"/>
                  </a:lnTo>
                  <a:lnTo>
                    <a:pt x="27341" y="116250"/>
                  </a:lnTo>
                  <a:lnTo>
                    <a:pt x="30379" y="120000"/>
                  </a:lnTo>
                  <a:lnTo>
                    <a:pt x="41012" y="116250"/>
                  </a:lnTo>
                  <a:lnTo>
                    <a:pt x="51645" y="112500"/>
                  </a:lnTo>
                  <a:lnTo>
                    <a:pt x="62278" y="101250"/>
                  </a:lnTo>
                  <a:lnTo>
                    <a:pt x="72911" y="90000"/>
                  </a:lnTo>
                  <a:lnTo>
                    <a:pt x="94177" y="67500"/>
                  </a:lnTo>
                  <a:lnTo>
                    <a:pt x="120000" y="48750"/>
                  </a:lnTo>
                  <a:lnTo>
                    <a:pt x="101772" y="22500"/>
                  </a:lnTo>
                  <a:lnTo>
                    <a:pt x="88101" y="7500"/>
                  </a:lnTo>
                  <a:lnTo>
                    <a:pt x="74430" y="3750"/>
                  </a:lnTo>
                  <a:lnTo>
                    <a:pt x="6075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0" name="Shape 290"/>
            <p:cNvSpPr/>
            <p:nvPr/>
          </p:nvSpPr>
          <p:spPr>
            <a:xfrm>
              <a:off x="723210" y="4641214"/>
              <a:ext cx="13075" cy="24776"/>
            </a:xfrm>
            <a:custGeom>
              <a:avLst/>
              <a:gdLst/>
              <a:ahLst/>
              <a:cxnLst/>
              <a:rect l="0" t="0" r="0" b="0"/>
              <a:pathLst>
                <a:path w="120000" h="120000" extrusionOk="0">
                  <a:moveTo>
                    <a:pt x="60000" y="0"/>
                  </a:moveTo>
                  <a:lnTo>
                    <a:pt x="45454" y="6315"/>
                  </a:lnTo>
                  <a:lnTo>
                    <a:pt x="34545" y="12631"/>
                  </a:lnTo>
                  <a:lnTo>
                    <a:pt x="23636" y="25263"/>
                  </a:lnTo>
                  <a:lnTo>
                    <a:pt x="16363" y="44210"/>
                  </a:lnTo>
                  <a:lnTo>
                    <a:pt x="9090" y="69473"/>
                  </a:lnTo>
                  <a:lnTo>
                    <a:pt x="3636" y="88421"/>
                  </a:lnTo>
                  <a:lnTo>
                    <a:pt x="0" y="107368"/>
                  </a:lnTo>
                  <a:lnTo>
                    <a:pt x="0" y="120000"/>
                  </a:lnTo>
                  <a:lnTo>
                    <a:pt x="34545" y="120000"/>
                  </a:lnTo>
                  <a:lnTo>
                    <a:pt x="69090" y="120000"/>
                  </a:lnTo>
                  <a:lnTo>
                    <a:pt x="83636" y="113684"/>
                  </a:lnTo>
                  <a:lnTo>
                    <a:pt x="98181" y="107368"/>
                  </a:lnTo>
                  <a:lnTo>
                    <a:pt x="110909" y="94736"/>
                  </a:lnTo>
                  <a:lnTo>
                    <a:pt x="120000" y="82105"/>
                  </a:lnTo>
                  <a:lnTo>
                    <a:pt x="103636" y="50526"/>
                  </a:lnTo>
                  <a:lnTo>
                    <a:pt x="90909" y="25263"/>
                  </a:lnTo>
                  <a:lnTo>
                    <a:pt x="76363" y="6315"/>
                  </a:lnTo>
                  <a:lnTo>
                    <a:pt x="6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1" name="Shape 291"/>
            <p:cNvSpPr/>
            <p:nvPr/>
          </p:nvSpPr>
          <p:spPr>
            <a:xfrm>
              <a:off x="679854" y="4507014"/>
              <a:ext cx="11011" cy="26151"/>
            </a:xfrm>
            <a:custGeom>
              <a:avLst/>
              <a:gdLst/>
              <a:ahLst/>
              <a:cxnLst/>
              <a:rect l="0" t="0" r="0" b="0"/>
              <a:pathLst>
                <a:path w="120000" h="120000" extrusionOk="0">
                  <a:moveTo>
                    <a:pt x="29433" y="0"/>
                  </a:moveTo>
                  <a:lnTo>
                    <a:pt x="18113" y="7500"/>
                  </a:lnTo>
                  <a:lnTo>
                    <a:pt x="9056" y="15000"/>
                  </a:lnTo>
                  <a:lnTo>
                    <a:pt x="4528" y="19500"/>
                  </a:lnTo>
                  <a:lnTo>
                    <a:pt x="2264" y="24000"/>
                  </a:lnTo>
                  <a:lnTo>
                    <a:pt x="0" y="30000"/>
                  </a:lnTo>
                  <a:lnTo>
                    <a:pt x="0" y="37500"/>
                  </a:lnTo>
                  <a:lnTo>
                    <a:pt x="0" y="45000"/>
                  </a:lnTo>
                  <a:lnTo>
                    <a:pt x="4528" y="58500"/>
                  </a:lnTo>
                  <a:lnTo>
                    <a:pt x="13584" y="72000"/>
                  </a:lnTo>
                  <a:lnTo>
                    <a:pt x="20377" y="85500"/>
                  </a:lnTo>
                  <a:lnTo>
                    <a:pt x="29433" y="99000"/>
                  </a:lnTo>
                  <a:lnTo>
                    <a:pt x="45283" y="109500"/>
                  </a:lnTo>
                  <a:lnTo>
                    <a:pt x="49811" y="114000"/>
                  </a:lnTo>
                  <a:lnTo>
                    <a:pt x="58867" y="117000"/>
                  </a:lnTo>
                  <a:lnTo>
                    <a:pt x="67924" y="120000"/>
                  </a:lnTo>
                  <a:lnTo>
                    <a:pt x="74716" y="120000"/>
                  </a:lnTo>
                  <a:lnTo>
                    <a:pt x="81509" y="118500"/>
                  </a:lnTo>
                  <a:lnTo>
                    <a:pt x="86037" y="117000"/>
                  </a:lnTo>
                  <a:lnTo>
                    <a:pt x="95094" y="114000"/>
                  </a:lnTo>
                  <a:lnTo>
                    <a:pt x="101886" y="109500"/>
                  </a:lnTo>
                  <a:lnTo>
                    <a:pt x="108679" y="105000"/>
                  </a:lnTo>
                  <a:lnTo>
                    <a:pt x="115471" y="100500"/>
                  </a:lnTo>
                  <a:lnTo>
                    <a:pt x="120000" y="96000"/>
                  </a:lnTo>
                  <a:lnTo>
                    <a:pt x="120000" y="93000"/>
                  </a:lnTo>
                  <a:lnTo>
                    <a:pt x="117735" y="81000"/>
                  </a:lnTo>
                  <a:lnTo>
                    <a:pt x="110943" y="70500"/>
                  </a:lnTo>
                  <a:lnTo>
                    <a:pt x="104150" y="63000"/>
                  </a:lnTo>
                  <a:lnTo>
                    <a:pt x="97358" y="55500"/>
                  </a:lnTo>
                  <a:lnTo>
                    <a:pt x="90566" y="48000"/>
                  </a:lnTo>
                  <a:lnTo>
                    <a:pt x="81509" y="40500"/>
                  </a:lnTo>
                  <a:lnTo>
                    <a:pt x="76981" y="30000"/>
                  </a:lnTo>
                  <a:lnTo>
                    <a:pt x="74716" y="18000"/>
                  </a:lnTo>
                  <a:lnTo>
                    <a:pt x="74716" y="15000"/>
                  </a:lnTo>
                  <a:lnTo>
                    <a:pt x="70188" y="12000"/>
                  </a:lnTo>
                  <a:lnTo>
                    <a:pt x="65660" y="9000"/>
                  </a:lnTo>
                  <a:lnTo>
                    <a:pt x="56603" y="6000"/>
                  </a:lnTo>
                  <a:lnTo>
                    <a:pt x="43018" y="1500"/>
                  </a:lnTo>
                  <a:lnTo>
                    <a:pt x="2943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2" name="Shape 292"/>
            <p:cNvSpPr/>
            <p:nvPr/>
          </p:nvSpPr>
          <p:spPr>
            <a:xfrm>
              <a:off x="692929" y="4548307"/>
              <a:ext cx="7569" cy="23399"/>
            </a:xfrm>
            <a:custGeom>
              <a:avLst/>
              <a:gdLst/>
              <a:ahLst/>
              <a:cxnLst/>
              <a:rect l="0" t="0" r="0" b="0"/>
              <a:pathLst>
                <a:path w="120000" h="120000" extrusionOk="0">
                  <a:moveTo>
                    <a:pt x="0" y="120000"/>
                  </a:moveTo>
                  <a:lnTo>
                    <a:pt x="79024" y="120000"/>
                  </a:lnTo>
                  <a:lnTo>
                    <a:pt x="120000" y="66976"/>
                  </a:lnTo>
                  <a:lnTo>
                    <a:pt x="111219" y="33488"/>
                  </a:lnTo>
                  <a:lnTo>
                    <a:pt x="99512" y="0"/>
                  </a:lnTo>
                  <a:lnTo>
                    <a:pt x="79024" y="11162"/>
                  </a:lnTo>
                  <a:lnTo>
                    <a:pt x="58536" y="25116"/>
                  </a:lnTo>
                  <a:lnTo>
                    <a:pt x="43902" y="39069"/>
                  </a:lnTo>
                  <a:lnTo>
                    <a:pt x="29268" y="53023"/>
                  </a:lnTo>
                  <a:lnTo>
                    <a:pt x="17560" y="66976"/>
                  </a:lnTo>
                  <a:lnTo>
                    <a:pt x="8780" y="83720"/>
                  </a:lnTo>
                  <a:lnTo>
                    <a:pt x="2926" y="103255"/>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3" name="Shape 293"/>
            <p:cNvSpPr/>
            <p:nvPr/>
          </p:nvSpPr>
          <p:spPr>
            <a:xfrm>
              <a:off x="694993" y="4557942"/>
              <a:ext cx="3441" cy="25464"/>
            </a:xfrm>
            <a:custGeom>
              <a:avLst/>
              <a:gdLst/>
              <a:ahLst/>
              <a:cxnLst/>
              <a:rect l="0" t="0" r="0" b="0"/>
              <a:pathLst>
                <a:path w="120000" h="120000" extrusionOk="0">
                  <a:moveTo>
                    <a:pt x="120000" y="0"/>
                  </a:moveTo>
                  <a:lnTo>
                    <a:pt x="0" y="0"/>
                  </a:lnTo>
                  <a:lnTo>
                    <a:pt x="6000" y="25000"/>
                  </a:lnTo>
                  <a:lnTo>
                    <a:pt x="12000" y="45000"/>
                  </a:lnTo>
                  <a:lnTo>
                    <a:pt x="24000" y="65000"/>
                  </a:lnTo>
                  <a:lnTo>
                    <a:pt x="42000" y="85000"/>
                  </a:lnTo>
                  <a:lnTo>
                    <a:pt x="60000" y="100000"/>
                  </a:lnTo>
                  <a:lnTo>
                    <a:pt x="84000" y="110000"/>
                  </a:lnTo>
                  <a:lnTo>
                    <a:pt x="102000" y="120000"/>
                  </a:lnTo>
                  <a:lnTo>
                    <a:pt x="120000" y="1200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4" name="Shape 294"/>
            <p:cNvSpPr/>
            <p:nvPr/>
          </p:nvSpPr>
          <p:spPr>
            <a:xfrm>
              <a:off x="701187" y="4584782"/>
              <a:ext cx="7569" cy="26151"/>
            </a:xfrm>
            <a:custGeom>
              <a:avLst/>
              <a:gdLst/>
              <a:ahLst/>
              <a:cxnLst/>
              <a:rect l="0" t="0" r="0" b="0"/>
              <a:pathLst>
                <a:path w="120000" h="120000" extrusionOk="0">
                  <a:moveTo>
                    <a:pt x="0" y="33488"/>
                  </a:moveTo>
                  <a:lnTo>
                    <a:pt x="6153" y="47441"/>
                  </a:lnTo>
                  <a:lnTo>
                    <a:pt x="18461" y="61395"/>
                  </a:lnTo>
                  <a:lnTo>
                    <a:pt x="36923" y="75348"/>
                  </a:lnTo>
                  <a:lnTo>
                    <a:pt x="49230" y="89302"/>
                  </a:lnTo>
                  <a:lnTo>
                    <a:pt x="70769" y="103255"/>
                  </a:lnTo>
                  <a:lnTo>
                    <a:pt x="86153" y="111627"/>
                  </a:lnTo>
                  <a:lnTo>
                    <a:pt x="104615" y="120000"/>
                  </a:lnTo>
                  <a:lnTo>
                    <a:pt x="120000" y="120000"/>
                  </a:lnTo>
                  <a:lnTo>
                    <a:pt x="116923" y="89302"/>
                  </a:lnTo>
                  <a:lnTo>
                    <a:pt x="110769" y="53023"/>
                  </a:lnTo>
                  <a:lnTo>
                    <a:pt x="104615" y="22325"/>
                  </a:lnTo>
                  <a:lnTo>
                    <a:pt x="98461" y="0"/>
                  </a:lnTo>
                  <a:lnTo>
                    <a:pt x="58461" y="8372"/>
                  </a:lnTo>
                  <a:lnTo>
                    <a:pt x="18461" y="16744"/>
                  </a:lnTo>
                  <a:lnTo>
                    <a:pt x="0" y="3348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5" name="Shape 295"/>
            <p:cNvSpPr/>
            <p:nvPr/>
          </p:nvSpPr>
          <p:spPr>
            <a:xfrm>
              <a:off x="695683" y="4590287"/>
              <a:ext cx="11699" cy="25464"/>
            </a:xfrm>
            <a:custGeom>
              <a:avLst/>
              <a:gdLst/>
              <a:ahLst/>
              <a:cxnLst/>
              <a:rect l="0" t="0" r="0" b="0"/>
              <a:pathLst>
                <a:path w="120000" h="120000" extrusionOk="0">
                  <a:moveTo>
                    <a:pt x="63272" y="50322"/>
                  </a:moveTo>
                  <a:lnTo>
                    <a:pt x="17454" y="0"/>
                  </a:lnTo>
                  <a:lnTo>
                    <a:pt x="8727" y="9677"/>
                  </a:lnTo>
                  <a:lnTo>
                    <a:pt x="2181" y="21290"/>
                  </a:lnTo>
                  <a:lnTo>
                    <a:pt x="0" y="30967"/>
                  </a:lnTo>
                  <a:lnTo>
                    <a:pt x="0" y="40645"/>
                  </a:lnTo>
                  <a:lnTo>
                    <a:pt x="4363" y="50322"/>
                  </a:lnTo>
                  <a:lnTo>
                    <a:pt x="8727" y="60000"/>
                  </a:lnTo>
                  <a:lnTo>
                    <a:pt x="17454" y="69677"/>
                  </a:lnTo>
                  <a:lnTo>
                    <a:pt x="24000" y="79354"/>
                  </a:lnTo>
                  <a:lnTo>
                    <a:pt x="34909" y="87096"/>
                  </a:lnTo>
                  <a:lnTo>
                    <a:pt x="45818" y="94838"/>
                  </a:lnTo>
                  <a:lnTo>
                    <a:pt x="56727" y="102580"/>
                  </a:lnTo>
                  <a:lnTo>
                    <a:pt x="72000" y="108387"/>
                  </a:lnTo>
                  <a:lnTo>
                    <a:pt x="82909" y="112258"/>
                  </a:lnTo>
                  <a:lnTo>
                    <a:pt x="96000" y="116129"/>
                  </a:lnTo>
                  <a:lnTo>
                    <a:pt x="106909" y="118064"/>
                  </a:lnTo>
                  <a:lnTo>
                    <a:pt x="120000" y="120000"/>
                  </a:lnTo>
                  <a:lnTo>
                    <a:pt x="117818" y="102580"/>
                  </a:lnTo>
                  <a:lnTo>
                    <a:pt x="115636" y="89032"/>
                  </a:lnTo>
                  <a:lnTo>
                    <a:pt x="106909" y="77419"/>
                  </a:lnTo>
                  <a:lnTo>
                    <a:pt x="100363" y="67741"/>
                  </a:lnTo>
                  <a:lnTo>
                    <a:pt x="93818" y="60000"/>
                  </a:lnTo>
                  <a:lnTo>
                    <a:pt x="82909" y="54193"/>
                  </a:lnTo>
                  <a:lnTo>
                    <a:pt x="72000" y="50322"/>
                  </a:lnTo>
                  <a:lnTo>
                    <a:pt x="63272" y="5032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6" name="Shape 296"/>
            <p:cNvSpPr/>
            <p:nvPr/>
          </p:nvSpPr>
          <p:spPr>
            <a:xfrm>
              <a:off x="708758" y="4604739"/>
              <a:ext cx="4818" cy="25464"/>
            </a:xfrm>
            <a:custGeom>
              <a:avLst/>
              <a:gdLst/>
              <a:ahLst/>
              <a:cxnLst/>
              <a:rect l="0" t="0" r="0" b="0"/>
              <a:pathLst>
                <a:path w="120000" h="120000" extrusionOk="0">
                  <a:moveTo>
                    <a:pt x="113142" y="36279"/>
                  </a:moveTo>
                  <a:lnTo>
                    <a:pt x="24000" y="0"/>
                  </a:lnTo>
                  <a:lnTo>
                    <a:pt x="13714" y="22325"/>
                  </a:lnTo>
                  <a:lnTo>
                    <a:pt x="0" y="53023"/>
                  </a:lnTo>
                  <a:lnTo>
                    <a:pt x="6857" y="78139"/>
                  </a:lnTo>
                  <a:lnTo>
                    <a:pt x="17142" y="100465"/>
                  </a:lnTo>
                  <a:lnTo>
                    <a:pt x="20571" y="108837"/>
                  </a:lnTo>
                  <a:lnTo>
                    <a:pt x="27428" y="114418"/>
                  </a:lnTo>
                  <a:lnTo>
                    <a:pt x="37714" y="120000"/>
                  </a:lnTo>
                  <a:lnTo>
                    <a:pt x="48000" y="120000"/>
                  </a:lnTo>
                  <a:lnTo>
                    <a:pt x="61714" y="120000"/>
                  </a:lnTo>
                  <a:lnTo>
                    <a:pt x="75428" y="117209"/>
                  </a:lnTo>
                  <a:lnTo>
                    <a:pt x="89142" y="114418"/>
                  </a:lnTo>
                  <a:lnTo>
                    <a:pt x="96000" y="108837"/>
                  </a:lnTo>
                  <a:lnTo>
                    <a:pt x="106285" y="97674"/>
                  </a:lnTo>
                  <a:lnTo>
                    <a:pt x="113142" y="83720"/>
                  </a:lnTo>
                  <a:lnTo>
                    <a:pt x="120000" y="55813"/>
                  </a:lnTo>
                  <a:lnTo>
                    <a:pt x="113142" y="3627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7" name="Shape 297"/>
            <p:cNvSpPr/>
            <p:nvPr/>
          </p:nvSpPr>
          <p:spPr>
            <a:xfrm>
              <a:off x="707381" y="4619192"/>
              <a:ext cx="8946" cy="24087"/>
            </a:xfrm>
            <a:custGeom>
              <a:avLst/>
              <a:gdLst/>
              <a:ahLst/>
              <a:cxnLst/>
              <a:rect l="0" t="0" r="0" b="0"/>
              <a:pathLst>
                <a:path w="120000" h="120000" extrusionOk="0">
                  <a:moveTo>
                    <a:pt x="120000" y="0"/>
                  </a:moveTo>
                  <a:lnTo>
                    <a:pt x="92830" y="5714"/>
                  </a:lnTo>
                  <a:lnTo>
                    <a:pt x="72452" y="11428"/>
                  </a:lnTo>
                  <a:lnTo>
                    <a:pt x="56603" y="28571"/>
                  </a:lnTo>
                  <a:lnTo>
                    <a:pt x="47547" y="40000"/>
                  </a:lnTo>
                  <a:lnTo>
                    <a:pt x="38490" y="57142"/>
                  </a:lnTo>
                  <a:lnTo>
                    <a:pt x="29433" y="74285"/>
                  </a:lnTo>
                  <a:lnTo>
                    <a:pt x="18113" y="91428"/>
                  </a:lnTo>
                  <a:lnTo>
                    <a:pt x="0" y="102857"/>
                  </a:lnTo>
                  <a:lnTo>
                    <a:pt x="11320" y="114285"/>
                  </a:lnTo>
                  <a:lnTo>
                    <a:pt x="24905" y="120000"/>
                  </a:lnTo>
                  <a:lnTo>
                    <a:pt x="38490" y="120000"/>
                  </a:lnTo>
                  <a:lnTo>
                    <a:pt x="54339" y="120000"/>
                  </a:lnTo>
                  <a:lnTo>
                    <a:pt x="86037" y="108571"/>
                  </a:lnTo>
                  <a:lnTo>
                    <a:pt x="120000" y="102857"/>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8" name="Shape 298"/>
            <p:cNvSpPr/>
            <p:nvPr/>
          </p:nvSpPr>
          <p:spPr>
            <a:xfrm>
              <a:off x="717704" y="4625385"/>
              <a:ext cx="7569" cy="24776"/>
            </a:xfrm>
            <a:custGeom>
              <a:avLst/>
              <a:gdLst/>
              <a:ahLst/>
              <a:cxnLst/>
              <a:rect l="0" t="0" r="0" b="0"/>
              <a:pathLst>
                <a:path w="120000" h="120000" extrusionOk="0">
                  <a:moveTo>
                    <a:pt x="61395" y="0"/>
                  </a:moveTo>
                  <a:lnTo>
                    <a:pt x="33488" y="0"/>
                  </a:lnTo>
                  <a:lnTo>
                    <a:pt x="5581" y="0"/>
                  </a:lnTo>
                  <a:lnTo>
                    <a:pt x="2790" y="0"/>
                  </a:lnTo>
                  <a:lnTo>
                    <a:pt x="0" y="3157"/>
                  </a:lnTo>
                  <a:lnTo>
                    <a:pt x="0" y="9473"/>
                  </a:lnTo>
                  <a:lnTo>
                    <a:pt x="0" y="18947"/>
                  </a:lnTo>
                  <a:lnTo>
                    <a:pt x="2790" y="31578"/>
                  </a:lnTo>
                  <a:lnTo>
                    <a:pt x="5581" y="37894"/>
                  </a:lnTo>
                  <a:lnTo>
                    <a:pt x="8372" y="56842"/>
                  </a:lnTo>
                  <a:lnTo>
                    <a:pt x="13953" y="78947"/>
                  </a:lnTo>
                  <a:lnTo>
                    <a:pt x="27906" y="94736"/>
                  </a:lnTo>
                  <a:lnTo>
                    <a:pt x="41860" y="107368"/>
                  </a:lnTo>
                  <a:lnTo>
                    <a:pt x="58604" y="116842"/>
                  </a:lnTo>
                  <a:lnTo>
                    <a:pt x="75348" y="120000"/>
                  </a:lnTo>
                  <a:lnTo>
                    <a:pt x="97674" y="120000"/>
                  </a:lnTo>
                  <a:lnTo>
                    <a:pt x="120000" y="116842"/>
                  </a:lnTo>
                  <a:lnTo>
                    <a:pt x="111627" y="91578"/>
                  </a:lnTo>
                  <a:lnTo>
                    <a:pt x="100465" y="72631"/>
                  </a:lnTo>
                  <a:lnTo>
                    <a:pt x="92093" y="53684"/>
                  </a:lnTo>
                  <a:lnTo>
                    <a:pt x="83720" y="41052"/>
                  </a:lnTo>
                  <a:lnTo>
                    <a:pt x="75348" y="31578"/>
                  </a:lnTo>
                  <a:lnTo>
                    <a:pt x="66976" y="22105"/>
                  </a:lnTo>
                  <a:lnTo>
                    <a:pt x="64186" y="12631"/>
                  </a:lnTo>
                  <a:lnTo>
                    <a:pt x="61395"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299" name="Shape 299"/>
            <p:cNvSpPr/>
            <p:nvPr/>
          </p:nvSpPr>
          <p:spPr>
            <a:xfrm>
              <a:off x="718393" y="4637773"/>
              <a:ext cx="2752" cy="24776"/>
            </a:xfrm>
            <a:custGeom>
              <a:avLst/>
              <a:gdLst/>
              <a:ahLst/>
              <a:cxnLst/>
              <a:rect l="0" t="0" r="0" b="0"/>
              <a:pathLst>
                <a:path w="120000" h="120000" extrusionOk="0">
                  <a:moveTo>
                    <a:pt x="0" y="0"/>
                  </a:moveTo>
                  <a:lnTo>
                    <a:pt x="6000" y="48000"/>
                  </a:lnTo>
                  <a:lnTo>
                    <a:pt x="12000" y="72000"/>
                  </a:lnTo>
                  <a:lnTo>
                    <a:pt x="24000" y="96000"/>
                  </a:lnTo>
                  <a:lnTo>
                    <a:pt x="42000" y="120000"/>
                  </a:lnTo>
                  <a:lnTo>
                    <a:pt x="66000" y="96000"/>
                  </a:lnTo>
                  <a:lnTo>
                    <a:pt x="84000" y="72000"/>
                  </a:lnTo>
                  <a:lnTo>
                    <a:pt x="102000" y="48000"/>
                  </a:lnTo>
                  <a:lnTo>
                    <a:pt x="120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0" name="Shape 300"/>
            <p:cNvSpPr/>
            <p:nvPr/>
          </p:nvSpPr>
          <p:spPr>
            <a:xfrm>
              <a:off x="750739" y="4668055"/>
              <a:ext cx="15141" cy="24776"/>
            </a:xfrm>
            <a:custGeom>
              <a:avLst/>
              <a:gdLst/>
              <a:ahLst/>
              <a:cxnLst/>
              <a:rect l="0" t="0" r="0" b="0"/>
              <a:pathLst>
                <a:path w="120000" h="120000" extrusionOk="0">
                  <a:moveTo>
                    <a:pt x="65753" y="0"/>
                  </a:moveTo>
                  <a:lnTo>
                    <a:pt x="52602" y="5454"/>
                  </a:lnTo>
                  <a:lnTo>
                    <a:pt x="42739" y="10909"/>
                  </a:lnTo>
                  <a:lnTo>
                    <a:pt x="32876" y="27272"/>
                  </a:lnTo>
                  <a:lnTo>
                    <a:pt x="24657" y="43636"/>
                  </a:lnTo>
                  <a:lnTo>
                    <a:pt x="9863" y="76363"/>
                  </a:lnTo>
                  <a:lnTo>
                    <a:pt x="0" y="103636"/>
                  </a:lnTo>
                  <a:lnTo>
                    <a:pt x="32876" y="109090"/>
                  </a:lnTo>
                  <a:lnTo>
                    <a:pt x="64109" y="120000"/>
                  </a:lnTo>
                  <a:lnTo>
                    <a:pt x="80547" y="120000"/>
                  </a:lnTo>
                  <a:lnTo>
                    <a:pt x="93698" y="120000"/>
                  </a:lnTo>
                  <a:lnTo>
                    <a:pt x="106849" y="114545"/>
                  </a:lnTo>
                  <a:lnTo>
                    <a:pt x="119999" y="103636"/>
                  </a:lnTo>
                  <a:lnTo>
                    <a:pt x="105205" y="76363"/>
                  </a:lnTo>
                  <a:lnTo>
                    <a:pt x="92054" y="43636"/>
                  </a:lnTo>
                  <a:lnTo>
                    <a:pt x="87123" y="27272"/>
                  </a:lnTo>
                  <a:lnTo>
                    <a:pt x="80547" y="10909"/>
                  </a:lnTo>
                  <a:lnTo>
                    <a:pt x="72328" y="5454"/>
                  </a:lnTo>
                  <a:lnTo>
                    <a:pt x="6575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1" name="Shape 301"/>
            <p:cNvSpPr/>
            <p:nvPr/>
          </p:nvSpPr>
          <p:spPr>
            <a:xfrm>
              <a:off x="767256" y="4642591"/>
              <a:ext cx="53679" cy="43357"/>
            </a:xfrm>
            <a:custGeom>
              <a:avLst/>
              <a:gdLst/>
              <a:ahLst/>
              <a:cxnLst/>
              <a:rect l="0" t="0" r="0" b="0"/>
              <a:pathLst>
                <a:path w="120000" h="120000" extrusionOk="0">
                  <a:moveTo>
                    <a:pt x="117437" y="103834"/>
                  </a:moveTo>
                  <a:lnTo>
                    <a:pt x="100355" y="104455"/>
                  </a:lnTo>
                  <a:lnTo>
                    <a:pt x="86263" y="106321"/>
                  </a:lnTo>
                  <a:lnTo>
                    <a:pt x="80284" y="106321"/>
                  </a:lnTo>
                  <a:lnTo>
                    <a:pt x="74733" y="105077"/>
                  </a:lnTo>
                  <a:lnTo>
                    <a:pt x="71743" y="104455"/>
                  </a:lnTo>
                  <a:lnTo>
                    <a:pt x="69181" y="103212"/>
                  </a:lnTo>
                  <a:lnTo>
                    <a:pt x="66192" y="101968"/>
                  </a:lnTo>
                  <a:lnTo>
                    <a:pt x="63629" y="100103"/>
                  </a:lnTo>
                  <a:lnTo>
                    <a:pt x="55516" y="83937"/>
                  </a:lnTo>
                  <a:lnTo>
                    <a:pt x="46120" y="64041"/>
                  </a:lnTo>
                  <a:lnTo>
                    <a:pt x="44412" y="58445"/>
                  </a:lnTo>
                  <a:lnTo>
                    <a:pt x="41850" y="52227"/>
                  </a:lnTo>
                  <a:lnTo>
                    <a:pt x="40142" y="46010"/>
                  </a:lnTo>
                  <a:lnTo>
                    <a:pt x="38434" y="39170"/>
                  </a:lnTo>
                  <a:lnTo>
                    <a:pt x="37153" y="31709"/>
                  </a:lnTo>
                  <a:lnTo>
                    <a:pt x="36298" y="24248"/>
                  </a:lnTo>
                  <a:lnTo>
                    <a:pt x="35444" y="16787"/>
                  </a:lnTo>
                  <a:lnTo>
                    <a:pt x="35444" y="8082"/>
                  </a:lnTo>
                  <a:lnTo>
                    <a:pt x="18362" y="0"/>
                  </a:lnTo>
                  <a:lnTo>
                    <a:pt x="12811" y="31088"/>
                  </a:lnTo>
                  <a:lnTo>
                    <a:pt x="11957" y="32331"/>
                  </a:lnTo>
                  <a:lnTo>
                    <a:pt x="9822" y="34818"/>
                  </a:lnTo>
                  <a:lnTo>
                    <a:pt x="7686" y="37927"/>
                  </a:lnTo>
                  <a:lnTo>
                    <a:pt x="4697" y="40414"/>
                  </a:lnTo>
                  <a:lnTo>
                    <a:pt x="2562" y="42901"/>
                  </a:lnTo>
                  <a:lnTo>
                    <a:pt x="427" y="44766"/>
                  </a:lnTo>
                  <a:lnTo>
                    <a:pt x="0" y="45388"/>
                  </a:lnTo>
                  <a:lnTo>
                    <a:pt x="0" y="46010"/>
                  </a:lnTo>
                  <a:lnTo>
                    <a:pt x="427" y="46632"/>
                  </a:lnTo>
                  <a:lnTo>
                    <a:pt x="1281" y="46632"/>
                  </a:lnTo>
                  <a:lnTo>
                    <a:pt x="3843" y="50362"/>
                  </a:lnTo>
                  <a:lnTo>
                    <a:pt x="9822" y="59689"/>
                  </a:lnTo>
                  <a:lnTo>
                    <a:pt x="15800" y="69015"/>
                  </a:lnTo>
                  <a:lnTo>
                    <a:pt x="18362" y="73367"/>
                  </a:lnTo>
                  <a:lnTo>
                    <a:pt x="19217" y="75854"/>
                  </a:lnTo>
                  <a:lnTo>
                    <a:pt x="20925" y="78341"/>
                  </a:lnTo>
                  <a:lnTo>
                    <a:pt x="22633" y="80207"/>
                  </a:lnTo>
                  <a:lnTo>
                    <a:pt x="24341" y="82072"/>
                  </a:lnTo>
                  <a:lnTo>
                    <a:pt x="26476" y="83316"/>
                  </a:lnTo>
                  <a:lnTo>
                    <a:pt x="28185" y="83937"/>
                  </a:lnTo>
                  <a:lnTo>
                    <a:pt x="30320" y="84559"/>
                  </a:lnTo>
                  <a:lnTo>
                    <a:pt x="32455" y="84559"/>
                  </a:lnTo>
                  <a:lnTo>
                    <a:pt x="32455" y="87668"/>
                  </a:lnTo>
                  <a:lnTo>
                    <a:pt x="32882" y="90155"/>
                  </a:lnTo>
                  <a:lnTo>
                    <a:pt x="33736" y="92020"/>
                  </a:lnTo>
                  <a:lnTo>
                    <a:pt x="35017" y="93264"/>
                  </a:lnTo>
                  <a:lnTo>
                    <a:pt x="36725" y="95129"/>
                  </a:lnTo>
                  <a:lnTo>
                    <a:pt x="39715" y="95751"/>
                  </a:lnTo>
                  <a:lnTo>
                    <a:pt x="42277" y="95751"/>
                  </a:lnTo>
                  <a:lnTo>
                    <a:pt x="44412" y="96994"/>
                  </a:lnTo>
                  <a:lnTo>
                    <a:pt x="45266" y="97616"/>
                  </a:lnTo>
                  <a:lnTo>
                    <a:pt x="46120" y="99481"/>
                  </a:lnTo>
                  <a:lnTo>
                    <a:pt x="46548" y="101347"/>
                  </a:lnTo>
                  <a:lnTo>
                    <a:pt x="46548" y="103834"/>
                  </a:lnTo>
                  <a:lnTo>
                    <a:pt x="46548" y="111295"/>
                  </a:lnTo>
                  <a:lnTo>
                    <a:pt x="47402" y="116269"/>
                  </a:lnTo>
                  <a:lnTo>
                    <a:pt x="47402" y="117512"/>
                  </a:lnTo>
                  <a:lnTo>
                    <a:pt x="48256" y="118756"/>
                  </a:lnTo>
                  <a:lnTo>
                    <a:pt x="49110" y="120000"/>
                  </a:lnTo>
                  <a:lnTo>
                    <a:pt x="49964" y="120000"/>
                  </a:lnTo>
                  <a:lnTo>
                    <a:pt x="55088" y="120000"/>
                  </a:lnTo>
                  <a:lnTo>
                    <a:pt x="63629" y="119378"/>
                  </a:lnTo>
                  <a:lnTo>
                    <a:pt x="70035" y="118756"/>
                  </a:lnTo>
                  <a:lnTo>
                    <a:pt x="74306" y="118134"/>
                  </a:lnTo>
                  <a:lnTo>
                    <a:pt x="76868" y="117512"/>
                  </a:lnTo>
                  <a:lnTo>
                    <a:pt x="79430" y="116269"/>
                  </a:lnTo>
                  <a:lnTo>
                    <a:pt x="81992" y="115647"/>
                  </a:lnTo>
                  <a:lnTo>
                    <a:pt x="85409" y="116269"/>
                  </a:lnTo>
                  <a:lnTo>
                    <a:pt x="90533" y="116891"/>
                  </a:lnTo>
                  <a:lnTo>
                    <a:pt x="97793" y="119378"/>
                  </a:lnTo>
                  <a:lnTo>
                    <a:pt x="120000" y="103834"/>
                  </a:lnTo>
                  <a:lnTo>
                    <a:pt x="117437" y="10383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2" name="Shape 302"/>
            <p:cNvSpPr/>
            <p:nvPr/>
          </p:nvSpPr>
          <p:spPr>
            <a:xfrm>
              <a:off x="573181" y="3674280"/>
              <a:ext cx="22710" cy="25464"/>
            </a:xfrm>
            <a:custGeom>
              <a:avLst/>
              <a:gdLst/>
              <a:ahLst/>
              <a:cxnLst/>
              <a:rect l="0" t="0" r="0" b="0"/>
              <a:pathLst>
                <a:path w="120000" h="120000" extrusionOk="0">
                  <a:moveTo>
                    <a:pt x="0" y="38571"/>
                  </a:moveTo>
                  <a:lnTo>
                    <a:pt x="4000" y="55714"/>
                  </a:lnTo>
                  <a:lnTo>
                    <a:pt x="10000" y="70714"/>
                  </a:lnTo>
                  <a:lnTo>
                    <a:pt x="15000" y="79285"/>
                  </a:lnTo>
                  <a:lnTo>
                    <a:pt x="21000" y="87857"/>
                  </a:lnTo>
                  <a:lnTo>
                    <a:pt x="27000" y="94285"/>
                  </a:lnTo>
                  <a:lnTo>
                    <a:pt x="35000" y="98571"/>
                  </a:lnTo>
                  <a:lnTo>
                    <a:pt x="43000" y="102857"/>
                  </a:lnTo>
                  <a:lnTo>
                    <a:pt x="51000" y="104999"/>
                  </a:lnTo>
                  <a:lnTo>
                    <a:pt x="67000" y="107142"/>
                  </a:lnTo>
                  <a:lnTo>
                    <a:pt x="85000" y="109285"/>
                  </a:lnTo>
                  <a:lnTo>
                    <a:pt x="102000" y="111428"/>
                  </a:lnTo>
                  <a:lnTo>
                    <a:pt x="120000" y="119999"/>
                  </a:lnTo>
                  <a:lnTo>
                    <a:pt x="120000" y="79285"/>
                  </a:lnTo>
                  <a:lnTo>
                    <a:pt x="111000" y="72857"/>
                  </a:lnTo>
                  <a:lnTo>
                    <a:pt x="102000" y="64285"/>
                  </a:lnTo>
                  <a:lnTo>
                    <a:pt x="94000" y="51428"/>
                  </a:lnTo>
                  <a:lnTo>
                    <a:pt x="88000" y="38571"/>
                  </a:lnTo>
                  <a:lnTo>
                    <a:pt x="81000" y="27857"/>
                  </a:lnTo>
                  <a:lnTo>
                    <a:pt x="75000" y="14999"/>
                  </a:lnTo>
                  <a:lnTo>
                    <a:pt x="67000" y="6428"/>
                  </a:lnTo>
                  <a:lnTo>
                    <a:pt x="60000" y="0"/>
                  </a:lnTo>
                  <a:lnTo>
                    <a:pt x="55000" y="2142"/>
                  </a:lnTo>
                  <a:lnTo>
                    <a:pt x="48000" y="6428"/>
                  </a:lnTo>
                  <a:lnTo>
                    <a:pt x="41000" y="12857"/>
                  </a:lnTo>
                  <a:lnTo>
                    <a:pt x="33000" y="19285"/>
                  </a:lnTo>
                  <a:lnTo>
                    <a:pt x="24000" y="27857"/>
                  </a:lnTo>
                  <a:lnTo>
                    <a:pt x="16000" y="32142"/>
                  </a:lnTo>
                  <a:lnTo>
                    <a:pt x="8000" y="38571"/>
                  </a:lnTo>
                  <a:lnTo>
                    <a:pt x="0" y="3857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3" name="Shape 303"/>
            <p:cNvSpPr/>
            <p:nvPr/>
          </p:nvSpPr>
          <p:spPr>
            <a:xfrm>
              <a:off x="511243" y="3614407"/>
              <a:ext cx="108736" cy="47487"/>
            </a:xfrm>
            <a:custGeom>
              <a:avLst/>
              <a:gdLst/>
              <a:ahLst/>
              <a:cxnLst/>
              <a:rect l="0" t="0" r="0" b="0"/>
              <a:pathLst>
                <a:path w="120000" h="120000" extrusionOk="0">
                  <a:moveTo>
                    <a:pt x="29686" y="0"/>
                  </a:moveTo>
                  <a:lnTo>
                    <a:pt x="26550" y="588"/>
                  </a:lnTo>
                  <a:lnTo>
                    <a:pt x="23205" y="1764"/>
                  </a:lnTo>
                  <a:lnTo>
                    <a:pt x="19860" y="3529"/>
                  </a:lnTo>
                  <a:lnTo>
                    <a:pt x="16724" y="6470"/>
                  </a:lnTo>
                  <a:lnTo>
                    <a:pt x="13797" y="9411"/>
                  </a:lnTo>
                  <a:lnTo>
                    <a:pt x="10871" y="12352"/>
                  </a:lnTo>
                  <a:lnTo>
                    <a:pt x="8989" y="15294"/>
                  </a:lnTo>
                  <a:lnTo>
                    <a:pt x="7526" y="18235"/>
                  </a:lnTo>
                  <a:lnTo>
                    <a:pt x="6271" y="20588"/>
                  </a:lnTo>
                  <a:lnTo>
                    <a:pt x="5017" y="24705"/>
                  </a:lnTo>
                  <a:lnTo>
                    <a:pt x="3344" y="30000"/>
                  </a:lnTo>
                  <a:lnTo>
                    <a:pt x="2090" y="35882"/>
                  </a:lnTo>
                  <a:lnTo>
                    <a:pt x="836" y="41764"/>
                  </a:lnTo>
                  <a:lnTo>
                    <a:pt x="209" y="46470"/>
                  </a:lnTo>
                  <a:lnTo>
                    <a:pt x="0" y="48235"/>
                  </a:lnTo>
                  <a:lnTo>
                    <a:pt x="0" y="50000"/>
                  </a:lnTo>
                  <a:lnTo>
                    <a:pt x="209" y="50588"/>
                  </a:lnTo>
                  <a:lnTo>
                    <a:pt x="627" y="51176"/>
                  </a:lnTo>
                  <a:lnTo>
                    <a:pt x="2717" y="50588"/>
                  </a:lnTo>
                  <a:lnTo>
                    <a:pt x="4599" y="50000"/>
                  </a:lnTo>
                  <a:lnTo>
                    <a:pt x="6062" y="48823"/>
                  </a:lnTo>
                  <a:lnTo>
                    <a:pt x="7944" y="47647"/>
                  </a:lnTo>
                  <a:lnTo>
                    <a:pt x="10871" y="44117"/>
                  </a:lnTo>
                  <a:lnTo>
                    <a:pt x="13797" y="38823"/>
                  </a:lnTo>
                  <a:lnTo>
                    <a:pt x="16724" y="34117"/>
                  </a:lnTo>
                  <a:lnTo>
                    <a:pt x="19651" y="29411"/>
                  </a:lnTo>
                  <a:lnTo>
                    <a:pt x="21324" y="27058"/>
                  </a:lnTo>
                  <a:lnTo>
                    <a:pt x="23205" y="25294"/>
                  </a:lnTo>
                  <a:lnTo>
                    <a:pt x="24878" y="23529"/>
                  </a:lnTo>
                  <a:lnTo>
                    <a:pt x="26968" y="21764"/>
                  </a:lnTo>
                  <a:lnTo>
                    <a:pt x="36585" y="21764"/>
                  </a:lnTo>
                  <a:lnTo>
                    <a:pt x="36585" y="25294"/>
                  </a:lnTo>
                  <a:lnTo>
                    <a:pt x="36794" y="28235"/>
                  </a:lnTo>
                  <a:lnTo>
                    <a:pt x="37212" y="30588"/>
                  </a:lnTo>
                  <a:lnTo>
                    <a:pt x="37630" y="32352"/>
                  </a:lnTo>
                  <a:lnTo>
                    <a:pt x="37839" y="34117"/>
                  </a:lnTo>
                  <a:lnTo>
                    <a:pt x="38466" y="34705"/>
                  </a:lnTo>
                  <a:lnTo>
                    <a:pt x="38885" y="35294"/>
                  </a:lnTo>
                  <a:lnTo>
                    <a:pt x="39721" y="35882"/>
                  </a:lnTo>
                  <a:lnTo>
                    <a:pt x="43066" y="35294"/>
                  </a:lnTo>
                  <a:lnTo>
                    <a:pt x="47874" y="35882"/>
                  </a:lnTo>
                  <a:lnTo>
                    <a:pt x="52264" y="40588"/>
                  </a:lnTo>
                  <a:lnTo>
                    <a:pt x="56236" y="45882"/>
                  </a:lnTo>
                  <a:lnTo>
                    <a:pt x="59581" y="50588"/>
                  </a:lnTo>
                  <a:lnTo>
                    <a:pt x="63135" y="55882"/>
                  </a:lnTo>
                  <a:lnTo>
                    <a:pt x="66480" y="60588"/>
                  </a:lnTo>
                  <a:lnTo>
                    <a:pt x="70243" y="65294"/>
                  </a:lnTo>
                  <a:lnTo>
                    <a:pt x="74006" y="69411"/>
                  </a:lnTo>
                  <a:lnTo>
                    <a:pt x="78397" y="72352"/>
                  </a:lnTo>
                  <a:lnTo>
                    <a:pt x="78397" y="75882"/>
                  </a:lnTo>
                  <a:lnTo>
                    <a:pt x="78606" y="78823"/>
                  </a:lnTo>
                  <a:lnTo>
                    <a:pt x="79233" y="81176"/>
                  </a:lnTo>
                  <a:lnTo>
                    <a:pt x="79860" y="83529"/>
                  </a:lnTo>
                  <a:lnTo>
                    <a:pt x="81114" y="86470"/>
                  </a:lnTo>
                  <a:lnTo>
                    <a:pt x="82787" y="89411"/>
                  </a:lnTo>
                  <a:lnTo>
                    <a:pt x="86759" y="93529"/>
                  </a:lnTo>
                  <a:lnTo>
                    <a:pt x="89477" y="97647"/>
                  </a:lnTo>
                  <a:lnTo>
                    <a:pt x="87177" y="103529"/>
                  </a:lnTo>
                  <a:lnTo>
                    <a:pt x="84041" y="112352"/>
                  </a:lnTo>
                  <a:lnTo>
                    <a:pt x="84459" y="114705"/>
                  </a:lnTo>
                  <a:lnTo>
                    <a:pt x="85087" y="115882"/>
                  </a:lnTo>
                  <a:lnTo>
                    <a:pt x="85714" y="117058"/>
                  </a:lnTo>
                  <a:lnTo>
                    <a:pt x="86550" y="118235"/>
                  </a:lnTo>
                  <a:lnTo>
                    <a:pt x="88013" y="119411"/>
                  </a:lnTo>
                  <a:lnTo>
                    <a:pt x="89686" y="120000"/>
                  </a:lnTo>
                  <a:lnTo>
                    <a:pt x="93031" y="120000"/>
                  </a:lnTo>
                  <a:lnTo>
                    <a:pt x="96376" y="120000"/>
                  </a:lnTo>
                  <a:lnTo>
                    <a:pt x="115818" y="112352"/>
                  </a:lnTo>
                  <a:lnTo>
                    <a:pt x="116027" y="111176"/>
                  </a:lnTo>
                  <a:lnTo>
                    <a:pt x="116236" y="109411"/>
                  </a:lnTo>
                  <a:lnTo>
                    <a:pt x="116864" y="107647"/>
                  </a:lnTo>
                  <a:lnTo>
                    <a:pt x="117491" y="105294"/>
                  </a:lnTo>
                  <a:lnTo>
                    <a:pt x="118118" y="104117"/>
                  </a:lnTo>
                  <a:lnTo>
                    <a:pt x="118745" y="102352"/>
                  </a:lnTo>
                  <a:lnTo>
                    <a:pt x="119581" y="101764"/>
                  </a:lnTo>
                  <a:lnTo>
                    <a:pt x="120000" y="101176"/>
                  </a:lnTo>
                  <a:lnTo>
                    <a:pt x="120000" y="94705"/>
                  </a:lnTo>
                  <a:lnTo>
                    <a:pt x="120000" y="90588"/>
                  </a:lnTo>
                  <a:lnTo>
                    <a:pt x="117282" y="90000"/>
                  </a:lnTo>
                  <a:lnTo>
                    <a:pt x="114146" y="88823"/>
                  </a:lnTo>
                  <a:lnTo>
                    <a:pt x="111219" y="87058"/>
                  </a:lnTo>
                  <a:lnTo>
                    <a:pt x="108292" y="84117"/>
                  </a:lnTo>
                  <a:lnTo>
                    <a:pt x="105365" y="81176"/>
                  </a:lnTo>
                  <a:lnTo>
                    <a:pt x="102229" y="77647"/>
                  </a:lnTo>
                  <a:lnTo>
                    <a:pt x="99303" y="72941"/>
                  </a:lnTo>
                  <a:lnTo>
                    <a:pt x="96376" y="68235"/>
                  </a:lnTo>
                  <a:lnTo>
                    <a:pt x="90522" y="58823"/>
                  </a:lnTo>
                  <a:lnTo>
                    <a:pt x="85087" y="49411"/>
                  </a:lnTo>
                  <a:lnTo>
                    <a:pt x="80069" y="40000"/>
                  </a:lnTo>
                  <a:lnTo>
                    <a:pt x="75679" y="32352"/>
                  </a:lnTo>
                  <a:lnTo>
                    <a:pt x="74843" y="31764"/>
                  </a:lnTo>
                  <a:lnTo>
                    <a:pt x="73797" y="30588"/>
                  </a:lnTo>
                  <a:lnTo>
                    <a:pt x="72752" y="30588"/>
                  </a:lnTo>
                  <a:lnTo>
                    <a:pt x="71498" y="30588"/>
                  </a:lnTo>
                  <a:lnTo>
                    <a:pt x="68989" y="30588"/>
                  </a:lnTo>
                  <a:lnTo>
                    <a:pt x="66480" y="30588"/>
                  </a:lnTo>
                  <a:lnTo>
                    <a:pt x="65226" y="30000"/>
                  </a:lnTo>
                  <a:lnTo>
                    <a:pt x="63972" y="29411"/>
                  </a:lnTo>
                  <a:lnTo>
                    <a:pt x="63135" y="28823"/>
                  </a:lnTo>
                  <a:lnTo>
                    <a:pt x="62090" y="27058"/>
                  </a:lnTo>
                  <a:lnTo>
                    <a:pt x="61463" y="25294"/>
                  </a:lnTo>
                  <a:lnTo>
                    <a:pt x="60836" y="22352"/>
                  </a:lnTo>
                  <a:lnTo>
                    <a:pt x="60627" y="18823"/>
                  </a:lnTo>
                  <a:lnTo>
                    <a:pt x="60209" y="14705"/>
                  </a:lnTo>
                  <a:lnTo>
                    <a:pt x="29686"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4" name="Shape 304"/>
            <p:cNvSpPr/>
            <p:nvPr/>
          </p:nvSpPr>
          <p:spPr>
            <a:xfrm>
              <a:off x="643379" y="3659141"/>
              <a:ext cx="38539" cy="30280"/>
            </a:xfrm>
            <a:custGeom>
              <a:avLst/>
              <a:gdLst/>
              <a:ahLst/>
              <a:cxnLst/>
              <a:rect l="0" t="0" r="0" b="0"/>
              <a:pathLst>
                <a:path w="120000" h="120000" extrusionOk="0">
                  <a:moveTo>
                    <a:pt x="23768" y="120000"/>
                  </a:moveTo>
                  <a:lnTo>
                    <a:pt x="28985" y="112558"/>
                  </a:lnTo>
                  <a:lnTo>
                    <a:pt x="34782" y="106976"/>
                  </a:lnTo>
                  <a:lnTo>
                    <a:pt x="40579" y="102325"/>
                  </a:lnTo>
                  <a:lnTo>
                    <a:pt x="46956" y="97674"/>
                  </a:lnTo>
                  <a:lnTo>
                    <a:pt x="60869" y="92093"/>
                  </a:lnTo>
                  <a:lnTo>
                    <a:pt x="74782" y="85581"/>
                  </a:lnTo>
                  <a:lnTo>
                    <a:pt x="88115" y="80930"/>
                  </a:lnTo>
                  <a:lnTo>
                    <a:pt x="100289" y="75348"/>
                  </a:lnTo>
                  <a:lnTo>
                    <a:pt x="105507" y="71627"/>
                  </a:lnTo>
                  <a:lnTo>
                    <a:pt x="110724" y="67906"/>
                  </a:lnTo>
                  <a:lnTo>
                    <a:pt x="115942" y="62325"/>
                  </a:lnTo>
                  <a:lnTo>
                    <a:pt x="120000" y="56744"/>
                  </a:lnTo>
                  <a:lnTo>
                    <a:pt x="114782" y="50232"/>
                  </a:lnTo>
                  <a:lnTo>
                    <a:pt x="108985" y="43720"/>
                  </a:lnTo>
                  <a:lnTo>
                    <a:pt x="103768" y="39069"/>
                  </a:lnTo>
                  <a:lnTo>
                    <a:pt x="97971" y="33488"/>
                  </a:lnTo>
                  <a:lnTo>
                    <a:pt x="86956" y="26976"/>
                  </a:lnTo>
                  <a:lnTo>
                    <a:pt x="74782" y="21395"/>
                  </a:lnTo>
                  <a:lnTo>
                    <a:pt x="62028" y="16744"/>
                  </a:lnTo>
                  <a:lnTo>
                    <a:pt x="49275" y="12093"/>
                  </a:lnTo>
                  <a:lnTo>
                    <a:pt x="36521" y="6511"/>
                  </a:lnTo>
                  <a:lnTo>
                    <a:pt x="23768" y="0"/>
                  </a:lnTo>
                  <a:lnTo>
                    <a:pt x="0" y="0"/>
                  </a:lnTo>
                  <a:lnTo>
                    <a:pt x="579" y="5581"/>
                  </a:lnTo>
                  <a:lnTo>
                    <a:pt x="1159" y="12093"/>
                  </a:lnTo>
                  <a:lnTo>
                    <a:pt x="2318" y="17674"/>
                  </a:lnTo>
                  <a:lnTo>
                    <a:pt x="3478" y="23255"/>
                  </a:lnTo>
                  <a:lnTo>
                    <a:pt x="5797" y="32558"/>
                  </a:lnTo>
                  <a:lnTo>
                    <a:pt x="7536" y="42790"/>
                  </a:lnTo>
                  <a:lnTo>
                    <a:pt x="9855" y="50232"/>
                  </a:lnTo>
                  <a:lnTo>
                    <a:pt x="10434" y="57674"/>
                  </a:lnTo>
                  <a:lnTo>
                    <a:pt x="9855" y="60465"/>
                  </a:lnTo>
                  <a:lnTo>
                    <a:pt x="8115" y="63255"/>
                  </a:lnTo>
                  <a:lnTo>
                    <a:pt x="6376" y="66046"/>
                  </a:lnTo>
                  <a:lnTo>
                    <a:pt x="4057" y="67906"/>
                  </a:lnTo>
                  <a:lnTo>
                    <a:pt x="0" y="96744"/>
                  </a:lnTo>
                  <a:lnTo>
                    <a:pt x="2318" y="98604"/>
                  </a:lnTo>
                  <a:lnTo>
                    <a:pt x="7536" y="102325"/>
                  </a:lnTo>
                  <a:lnTo>
                    <a:pt x="11014" y="105116"/>
                  </a:lnTo>
                  <a:lnTo>
                    <a:pt x="14492" y="108837"/>
                  </a:lnTo>
                  <a:lnTo>
                    <a:pt x="19130" y="113488"/>
                  </a:lnTo>
                  <a:lnTo>
                    <a:pt x="23768" y="12000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5" name="Shape 305"/>
            <p:cNvSpPr/>
            <p:nvPr/>
          </p:nvSpPr>
          <p:spPr>
            <a:xfrm>
              <a:off x="456185" y="3685292"/>
              <a:ext cx="14452" cy="36474"/>
            </a:xfrm>
            <a:custGeom>
              <a:avLst/>
              <a:gdLst/>
              <a:ahLst/>
              <a:cxnLst/>
              <a:rect l="0" t="0" r="0" b="0"/>
              <a:pathLst>
                <a:path w="120000" h="120000" extrusionOk="0">
                  <a:moveTo>
                    <a:pt x="120000" y="0"/>
                  </a:moveTo>
                  <a:lnTo>
                    <a:pt x="115000" y="3116"/>
                  </a:lnTo>
                  <a:lnTo>
                    <a:pt x="111666" y="7012"/>
                  </a:lnTo>
                  <a:lnTo>
                    <a:pt x="110000" y="10129"/>
                  </a:lnTo>
                  <a:lnTo>
                    <a:pt x="110000" y="14025"/>
                  </a:lnTo>
                  <a:lnTo>
                    <a:pt x="110000" y="21038"/>
                  </a:lnTo>
                  <a:lnTo>
                    <a:pt x="110000" y="28831"/>
                  </a:lnTo>
                  <a:lnTo>
                    <a:pt x="115000" y="33506"/>
                  </a:lnTo>
                  <a:lnTo>
                    <a:pt x="118333" y="38961"/>
                  </a:lnTo>
                  <a:lnTo>
                    <a:pt x="118333" y="44415"/>
                  </a:lnTo>
                  <a:lnTo>
                    <a:pt x="118333" y="50649"/>
                  </a:lnTo>
                  <a:lnTo>
                    <a:pt x="115000" y="56883"/>
                  </a:lnTo>
                  <a:lnTo>
                    <a:pt x="111666" y="63896"/>
                  </a:lnTo>
                  <a:lnTo>
                    <a:pt x="108333" y="70909"/>
                  </a:lnTo>
                  <a:lnTo>
                    <a:pt x="101666" y="77922"/>
                  </a:lnTo>
                  <a:lnTo>
                    <a:pt x="88333" y="90389"/>
                  </a:lnTo>
                  <a:lnTo>
                    <a:pt x="73333" y="102077"/>
                  </a:lnTo>
                  <a:lnTo>
                    <a:pt x="56666" y="112207"/>
                  </a:lnTo>
                  <a:lnTo>
                    <a:pt x="43333" y="120000"/>
                  </a:lnTo>
                  <a:lnTo>
                    <a:pt x="43333" y="109870"/>
                  </a:lnTo>
                  <a:lnTo>
                    <a:pt x="25000" y="112207"/>
                  </a:lnTo>
                  <a:lnTo>
                    <a:pt x="0" y="115324"/>
                  </a:lnTo>
                  <a:lnTo>
                    <a:pt x="5000" y="100519"/>
                  </a:lnTo>
                  <a:lnTo>
                    <a:pt x="13333" y="81818"/>
                  </a:lnTo>
                  <a:lnTo>
                    <a:pt x="15000" y="71688"/>
                  </a:lnTo>
                  <a:lnTo>
                    <a:pt x="20000" y="60000"/>
                  </a:lnTo>
                  <a:lnTo>
                    <a:pt x="25000" y="49090"/>
                  </a:lnTo>
                  <a:lnTo>
                    <a:pt x="33333" y="38181"/>
                  </a:lnTo>
                  <a:lnTo>
                    <a:pt x="33333" y="0"/>
                  </a:lnTo>
                  <a:lnTo>
                    <a:pt x="41666" y="0"/>
                  </a:lnTo>
                  <a:lnTo>
                    <a:pt x="63333" y="0"/>
                  </a:lnTo>
                  <a:lnTo>
                    <a:pt x="93333" y="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6" name="Shape 306"/>
            <p:cNvSpPr/>
            <p:nvPr/>
          </p:nvSpPr>
          <p:spPr>
            <a:xfrm>
              <a:off x="421775" y="3685292"/>
              <a:ext cx="40604" cy="63315"/>
            </a:xfrm>
            <a:custGeom>
              <a:avLst/>
              <a:gdLst/>
              <a:ahLst/>
              <a:cxnLst/>
              <a:rect l="0" t="0" r="0" b="0"/>
              <a:pathLst>
                <a:path w="120000" h="120000" extrusionOk="0">
                  <a:moveTo>
                    <a:pt x="3925" y="97859"/>
                  </a:moveTo>
                  <a:lnTo>
                    <a:pt x="4485" y="91660"/>
                  </a:lnTo>
                  <a:lnTo>
                    <a:pt x="5046" y="85018"/>
                  </a:lnTo>
                  <a:lnTo>
                    <a:pt x="6728" y="80147"/>
                  </a:lnTo>
                  <a:lnTo>
                    <a:pt x="8971" y="75276"/>
                  </a:lnTo>
                  <a:lnTo>
                    <a:pt x="13457" y="65535"/>
                  </a:lnTo>
                  <a:lnTo>
                    <a:pt x="19065" y="54464"/>
                  </a:lnTo>
                  <a:lnTo>
                    <a:pt x="19626" y="52250"/>
                  </a:lnTo>
                  <a:lnTo>
                    <a:pt x="22429" y="50479"/>
                  </a:lnTo>
                  <a:lnTo>
                    <a:pt x="24672" y="49594"/>
                  </a:lnTo>
                  <a:lnTo>
                    <a:pt x="28598" y="49151"/>
                  </a:lnTo>
                  <a:lnTo>
                    <a:pt x="36448" y="49151"/>
                  </a:lnTo>
                  <a:lnTo>
                    <a:pt x="45981" y="49151"/>
                  </a:lnTo>
                  <a:lnTo>
                    <a:pt x="49906" y="49151"/>
                  </a:lnTo>
                  <a:lnTo>
                    <a:pt x="54953" y="49151"/>
                  </a:lnTo>
                  <a:lnTo>
                    <a:pt x="59439" y="48708"/>
                  </a:lnTo>
                  <a:lnTo>
                    <a:pt x="63364" y="47822"/>
                  </a:lnTo>
                  <a:lnTo>
                    <a:pt x="67289" y="46494"/>
                  </a:lnTo>
                  <a:lnTo>
                    <a:pt x="70093" y="44280"/>
                  </a:lnTo>
                  <a:lnTo>
                    <a:pt x="72897" y="41623"/>
                  </a:lnTo>
                  <a:lnTo>
                    <a:pt x="74579" y="37638"/>
                  </a:lnTo>
                  <a:lnTo>
                    <a:pt x="63364" y="32324"/>
                  </a:lnTo>
                  <a:lnTo>
                    <a:pt x="52710" y="27896"/>
                  </a:lnTo>
                  <a:lnTo>
                    <a:pt x="48224" y="25682"/>
                  </a:lnTo>
                  <a:lnTo>
                    <a:pt x="44299" y="23025"/>
                  </a:lnTo>
                  <a:lnTo>
                    <a:pt x="43177" y="21697"/>
                  </a:lnTo>
                  <a:lnTo>
                    <a:pt x="42056" y="19926"/>
                  </a:lnTo>
                  <a:lnTo>
                    <a:pt x="41495" y="18154"/>
                  </a:lnTo>
                  <a:lnTo>
                    <a:pt x="41495" y="16383"/>
                  </a:lnTo>
                  <a:lnTo>
                    <a:pt x="42056" y="15055"/>
                  </a:lnTo>
                  <a:lnTo>
                    <a:pt x="43177" y="13726"/>
                  </a:lnTo>
                  <a:lnTo>
                    <a:pt x="45981" y="12398"/>
                  </a:lnTo>
                  <a:lnTo>
                    <a:pt x="48785" y="11070"/>
                  </a:lnTo>
                  <a:lnTo>
                    <a:pt x="56635" y="8413"/>
                  </a:lnTo>
                  <a:lnTo>
                    <a:pt x="66168" y="5756"/>
                  </a:lnTo>
                  <a:lnTo>
                    <a:pt x="84112" y="1328"/>
                  </a:lnTo>
                  <a:lnTo>
                    <a:pt x="93644" y="0"/>
                  </a:lnTo>
                  <a:lnTo>
                    <a:pt x="100934" y="0"/>
                  </a:lnTo>
                  <a:lnTo>
                    <a:pt x="106542" y="0"/>
                  </a:lnTo>
                  <a:lnTo>
                    <a:pt x="111028" y="0"/>
                  </a:lnTo>
                  <a:lnTo>
                    <a:pt x="112149" y="0"/>
                  </a:lnTo>
                  <a:lnTo>
                    <a:pt x="116074" y="21697"/>
                  </a:lnTo>
                  <a:lnTo>
                    <a:pt x="113271" y="27896"/>
                  </a:lnTo>
                  <a:lnTo>
                    <a:pt x="111588" y="34095"/>
                  </a:lnTo>
                  <a:lnTo>
                    <a:pt x="109906" y="40738"/>
                  </a:lnTo>
                  <a:lnTo>
                    <a:pt x="109345" y="46494"/>
                  </a:lnTo>
                  <a:lnTo>
                    <a:pt x="106542" y="57121"/>
                  </a:lnTo>
                  <a:lnTo>
                    <a:pt x="104859" y="65535"/>
                  </a:lnTo>
                  <a:lnTo>
                    <a:pt x="113271" y="66863"/>
                  </a:lnTo>
                  <a:lnTo>
                    <a:pt x="119439" y="68191"/>
                  </a:lnTo>
                  <a:lnTo>
                    <a:pt x="120000" y="69963"/>
                  </a:lnTo>
                  <a:lnTo>
                    <a:pt x="120000" y="73505"/>
                  </a:lnTo>
                  <a:lnTo>
                    <a:pt x="119439" y="75276"/>
                  </a:lnTo>
                  <a:lnTo>
                    <a:pt x="117757" y="77047"/>
                  </a:lnTo>
                  <a:lnTo>
                    <a:pt x="117196" y="77933"/>
                  </a:lnTo>
                  <a:lnTo>
                    <a:pt x="116074" y="78376"/>
                  </a:lnTo>
                  <a:lnTo>
                    <a:pt x="113831" y="78819"/>
                  </a:lnTo>
                  <a:lnTo>
                    <a:pt x="112149" y="78819"/>
                  </a:lnTo>
                  <a:lnTo>
                    <a:pt x="110467" y="82804"/>
                  </a:lnTo>
                  <a:lnTo>
                    <a:pt x="107663" y="86789"/>
                  </a:lnTo>
                  <a:lnTo>
                    <a:pt x="105420" y="90774"/>
                  </a:lnTo>
                  <a:lnTo>
                    <a:pt x="101495" y="94760"/>
                  </a:lnTo>
                  <a:lnTo>
                    <a:pt x="94766" y="101402"/>
                  </a:lnTo>
                  <a:lnTo>
                    <a:pt x="86915" y="107601"/>
                  </a:lnTo>
                  <a:lnTo>
                    <a:pt x="73457" y="116457"/>
                  </a:lnTo>
                  <a:lnTo>
                    <a:pt x="67289" y="120000"/>
                  </a:lnTo>
                  <a:lnTo>
                    <a:pt x="57757" y="117785"/>
                  </a:lnTo>
                  <a:lnTo>
                    <a:pt x="48785" y="115571"/>
                  </a:lnTo>
                  <a:lnTo>
                    <a:pt x="39813" y="112472"/>
                  </a:lnTo>
                  <a:lnTo>
                    <a:pt x="30841" y="109815"/>
                  </a:lnTo>
                  <a:lnTo>
                    <a:pt x="15140" y="104059"/>
                  </a:lnTo>
                  <a:lnTo>
                    <a:pt x="0" y="97859"/>
                  </a:lnTo>
                  <a:lnTo>
                    <a:pt x="3925" y="97859"/>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7" name="Shape 307"/>
            <p:cNvSpPr/>
            <p:nvPr/>
          </p:nvSpPr>
          <p:spPr>
            <a:xfrm>
              <a:off x="442422" y="3733467"/>
              <a:ext cx="30969" cy="24776"/>
            </a:xfrm>
            <a:custGeom>
              <a:avLst/>
              <a:gdLst/>
              <a:ahLst/>
              <a:cxnLst/>
              <a:rect l="0" t="0" r="0" b="0"/>
              <a:pathLst>
                <a:path w="120000" h="120000" extrusionOk="0">
                  <a:moveTo>
                    <a:pt x="47058" y="0"/>
                  </a:moveTo>
                  <a:lnTo>
                    <a:pt x="65098" y="21000"/>
                  </a:lnTo>
                  <a:lnTo>
                    <a:pt x="81568" y="36000"/>
                  </a:lnTo>
                  <a:lnTo>
                    <a:pt x="90196" y="42000"/>
                  </a:lnTo>
                  <a:lnTo>
                    <a:pt x="98823" y="46500"/>
                  </a:lnTo>
                  <a:lnTo>
                    <a:pt x="104313" y="48000"/>
                  </a:lnTo>
                  <a:lnTo>
                    <a:pt x="109019" y="48000"/>
                  </a:lnTo>
                  <a:lnTo>
                    <a:pt x="114509" y="46500"/>
                  </a:lnTo>
                  <a:lnTo>
                    <a:pt x="120000" y="45000"/>
                  </a:lnTo>
                  <a:lnTo>
                    <a:pt x="120000" y="84000"/>
                  </a:lnTo>
                  <a:lnTo>
                    <a:pt x="116862" y="90000"/>
                  </a:lnTo>
                  <a:lnTo>
                    <a:pt x="113725" y="97500"/>
                  </a:lnTo>
                  <a:lnTo>
                    <a:pt x="108235" y="103500"/>
                  </a:lnTo>
                  <a:lnTo>
                    <a:pt x="103529" y="108000"/>
                  </a:lnTo>
                  <a:lnTo>
                    <a:pt x="98039" y="112500"/>
                  </a:lnTo>
                  <a:lnTo>
                    <a:pt x="93333" y="117000"/>
                  </a:lnTo>
                  <a:lnTo>
                    <a:pt x="87843" y="118500"/>
                  </a:lnTo>
                  <a:lnTo>
                    <a:pt x="83137" y="120000"/>
                  </a:lnTo>
                  <a:lnTo>
                    <a:pt x="70588" y="111000"/>
                  </a:lnTo>
                  <a:lnTo>
                    <a:pt x="59607" y="106500"/>
                  </a:lnTo>
                  <a:lnTo>
                    <a:pt x="49411" y="103500"/>
                  </a:lnTo>
                  <a:lnTo>
                    <a:pt x="39215" y="103500"/>
                  </a:lnTo>
                  <a:lnTo>
                    <a:pt x="30588" y="102000"/>
                  </a:lnTo>
                  <a:lnTo>
                    <a:pt x="21176" y="100500"/>
                  </a:lnTo>
                  <a:lnTo>
                    <a:pt x="10980" y="97500"/>
                  </a:lnTo>
                  <a:lnTo>
                    <a:pt x="0" y="93000"/>
                  </a:lnTo>
                  <a:lnTo>
                    <a:pt x="5490" y="87000"/>
                  </a:lnTo>
                  <a:lnTo>
                    <a:pt x="18039" y="67500"/>
                  </a:lnTo>
                  <a:lnTo>
                    <a:pt x="26666" y="55500"/>
                  </a:lnTo>
                  <a:lnTo>
                    <a:pt x="35294" y="42000"/>
                  </a:lnTo>
                  <a:lnTo>
                    <a:pt x="43921" y="25500"/>
                  </a:lnTo>
                  <a:lnTo>
                    <a:pt x="52549" y="9000"/>
                  </a:lnTo>
                  <a:lnTo>
                    <a:pt x="47058" y="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08" name="Shape 308"/>
            <p:cNvSpPr/>
            <p:nvPr/>
          </p:nvSpPr>
          <p:spPr>
            <a:xfrm>
              <a:off x="456185" y="3716950"/>
              <a:ext cx="61939" cy="37851"/>
            </a:xfrm>
            <a:custGeom>
              <a:avLst/>
              <a:gdLst/>
              <a:ahLst/>
              <a:cxnLst/>
              <a:rect l="0" t="0" r="0" b="0"/>
              <a:pathLst>
                <a:path w="120000" h="120000" extrusionOk="0">
                  <a:moveTo>
                    <a:pt x="2530" y="58934"/>
                  </a:moveTo>
                  <a:lnTo>
                    <a:pt x="0" y="54674"/>
                  </a:lnTo>
                  <a:lnTo>
                    <a:pt x="8313" y="64615"/>
                  </a:lnTo>
                  <a:lnTo>
                    <a:pt x="15903" y="71715"/>
                  </a:lnTo>
                  <a:lnTo>
                    <a:pt x="19879" y="74556"/>
                  </a:lnTo>
                  <a:lnTo>
                    <a:pt x="23855" y="76686"/>
                  </a:lnTo>
                  <a:lnTo>
                    <a:pt x="26385" y="77396"/>
                  </a:lnTo>
                  <a:lnTo>
                    <a:pt x="28554" y="77396"/>
                  </a:lnTo>
                  <a:lnTo>
                    <a:pt x="31084" y="76686"/>
                  </a:lnTo>
                  <a:lnTo>
                    <a:pt x="33614" y="75976"/>
                  </a:lnTo>
                  <a:lnTo>
                    <a:pt x="31084" y="98698"/>
                  </a:lnTo>
                  <a:lnTo>
                    <a:pt x="32530" y="102248"/>
                  </a:lnTo>
                  <a:lnTo>
                    <a:pt x="33975" y="105798"/>
                  </a:lnTo>
                  <a:lnTo>
                    <a:pt x="34337" y="109349"/>
                  </a:lnTo>
                  <a:lnTo>
                    <a:pt x="35060" y="112189"/>
                  </a:lnTo>
                  <a:lnTo>
                    <a:pt x="35783" y="115739"/>
                  </a:lnTo>
                  <a:lnTo>
                    <a:pt x="36867" y="117869"/>
                  </a:lnTo>
                  <a:lnTo>
                    <a:pt x="38674" y="119289"/>
                  </a:lnTo>
                  <a:lnTo>
                    <a:pt x="40843" y="120000"/>
                  </a:lnTo>
                  <a:lnTo>
                    <a:pt x="42289" y="120000"/>
                  </a:lnTo>
                  <a:lnTo>
                    <a:pt x="43373" y="118579"/>
                  </a:lnTo>
                  <a:lnTo>
                    <a:pt x="44457" y="117869"/>
                  </a:lnTo>
                  <a:lnTo>
                    <a:pt x="45903" y="115739"/>
                  </a:lnTo>
                  <a:lnTo>
                    <a:pt x="47710" y="111479"/>
                  </a:lnTo>
                  <a:lnTo>
                    <a:pt x="49879" y="106508"/>
                  </a:lnTo>
                  <a:lnTo>
                    <a:pt x="52771" y="96568"/>
                  </a:lnTo>
                  <a:lnTo>
                    <a:pt x="55301" y="90177"/>
                  </a:lnTo>
                  <a:lnTo>
                    <a:pt x="62891" y="81656"/>
                  </a:lnTo>
                  <a:lnTo>
                    <a:pt x="70481" y="74556"/>
                  </a:lnTo>
                  <a:lnTo>
                    <a:pt x="77349" y="68165"/>
                  </a:lnTo>
                  <a:lnTo>
                    <a:pt x="84939" y="62485"/>
                  </a:lnTo>
                  <a:lnTo>
                    <a:pt x="92530" y="56804"/>
                  </a:lnTo>
                  <a:lnTo>
                    <a:pt x="100843" y="51834"/>
                  </a:lnTo>
                  <a:lnTo>
                    <a:pt x="109879" y="46153"/>
                  </a:lnTo>
                  <a:lnTo>
                    <a:pt x="119999" y="41183"/>
                  </a:lnTo>
                  <a:lnTo>
                    <a:pt x="119999" y="32662"/>
                  </a:lnTo>
                  <a:lnTo>
                    <a:pt x="119999" y="24852"/>
                  </a:lnTo>
                  <a:lnTo>
                    <a:pt x="119999" y="15621"/>
                  </a:lnTo>
                  <a:lnTo>
                    <a:pt x="119999" y="2130"/>
                  </a:lnTo>
                  <a:lnTo>
                    <a:pt x="115662" y="1420"/>
                  </a:lnTo>
                  <a:lnTo>
                    <a:pt x="109518" y="1420"/>
                  </a:lnTo>
                  <a:lnTo>
                    <a:pt x="102289" y="710"/>
                  </a:lnTo>
                  <a:lnTo>
                    <a:pt x="93614" y="0"/>
                  </a:lnTo>
                  <a:lnTo>
                    <a:pt x="84578" y="0"/>
                  </a:lnTo>
                  <a:lnTo>
                    <a:pt x="75180" y="0"/>
                  </a:lnTo>
                  <a:lnTo>
                    <a:pt x="65060" y="710"/>
                  </a:lnTo>
                  <a:lnTo>
                    <a:pt x="55301" y="2130"/>
                  </a:lnTo>
                  <a:lnTo>
                    <a:pt x="47349" y="2840"/>
                  </a:lnTo>
                  <a:lnTo>
                    <a:pt x="39759" y="4260"/>
                  </a:lnTo>
                  <a:lnTo>
                    <a:pt x="32530" y="7100"/>
                  </a:lnTo>
                  <a:lnTo>
                    <a:pt x="26385" y="10650"/>
                  </a:lnTo>
                  <a:lnTo>
                    <a:pt x="21325" y="13491"/>
                  </a:lnTo>
                  <a:lnTo>
                    <a:pt x="16626" y="15621"/>
                  </a:lnTo>
                  <a:lnTo>
                    <a:pt x="15180" y="15621"/>
                  </a:lnTo>
                  <a:lnTo>
                    <a:pt x="13734" y="16331"/>
                  </a:lnTo>
                  <a:lnTo>
                    <a:pt x="12650" y="16331"/>
                  </a:lnTo>
                  <a:lnTo>
                    <a:pt x="11927" y="15621"/>
                  </a:lnTo>
                  <a:lnTo>
                    <a:pt x="12289" y="18461"/>
                  </a:lnTo>
                  <a:lnTo>
                    <a:pt x="12289" y="24142"/>
                  </a:lnTo>
                  <a:lnTo>
                    <a:pt x="11927" y="26982"/>
                  </a:lnTo>
                  <a:lnTo>
                    <a:pt x="10843" y="29822"/>
                  </a:lnTo>
                  <a:lnTo>
                    <a:pt x="10481" y="31242"/>
                  </a:lnTo>
                  <a:lnTo>
                    <a:pt x="9759" y="31952"/>
                  </a:lnTo>
                  <a:lnTo>
                    <a:pt x="8313" y="32662"/>
                  </a:lnTo>
                  <a:lnTo>
                    <a:pt x="7228" y="32662"/>
                  </a:lnTo>
                  <a:lnTo>
                    <a:pt x="6867" y="39053"/>
                  </a:lnTo>
                  <a:lnTo>
                    <a:pt x="5783" y="44733"/>
                  </a:lnTo>
                  <a:lnTo>
                    <a:pt x="3975" y="51124"/>
                  </a:lnTo>
                  <a:lnTo>
                    <a:pt x="2530" y="54674"/>
                  </a:lnTo>
                  <a:lnTo>
                    <a:pt x="2530" y="58934"/>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dirty="0">
                <a:solidFill>
                  <a:schemeClr val="dk1"/>
                </a:solidFill>
                <a:latin typeface="Times New Roman"/>
                <a:ea typeface="Times New Roman"/>
                <a:cs typeface="Times New Roman"/>
                <a:sym typeface="Times New Roman"/>
              </a:endParaRPr>
            </a:p>
          </p:txBody>
        </p:sp>
        <p:sp>
          <p:nvSpPr>
            <p:cNvPr id="309" name="Shape 309"/>
            <p:cNvSpPr/>
            <p:nvPr/>
          </p:nvSpPr>
          <p:spPr>
            <a:xfrm>
              <a:off x="463756" y="3730026"/>
              <a:ext cx="54369" cy="52992"/>
            </a:xfrm>
            <a:custGeom>
              <a:avLst/>
              <a:gdLst/>
              <a:ahLst/>
              <a:cxnLst/>
              <a:rect l="0" t="0" r="0" b="0"/>
              <a:pathLst>
                <a:path w="120000" h="120000" extrusionOk="0">
                  <a:moveTo>
                    <a:pt x="16783" y="41361"/>
                  </a:moveTo>
                  <a:lnTo>
                    <a:pt x="18461" y="43914"/>
                  </a:lnTo>
                  <a:lnTo>
                    <a:pt x="20139" y="46468"/>
                  </a:lnTo>
                  <a:lnTo>
                    <a:pt x="20559" y="49021"/>
                  </a:lnTo>
                  <a:lnTo>
                    <a:pt x="21398" y="51063"/>
                  </a:lnTo>
                  <a:lnTo>
                    <a:pt x="22237" y="53617"/>
                  </a:lnTo>
                  <a:lnTo>
                    <a:pt x="23496" y="55148"/>
                  </a:lnTo>
                  <a:lnTo>
                    <a:pt x="25594" y="56170"/>
                  </a:lnTo>
                  <a:lnTo>
                    <a:pt x="28111" y="56680"/>
                  </a:lnTo>
                  <a:lnTo>
                    <a:pt x="29790" y="56680"/>
                  </a:lnTo>
                  <a:lnTo>
                    <a:pt x="31048" y="55659"/>
                  </a:lnTo>
                  <a:lnTo>
                    <a:pt x="32307" y="55148"/>
                  </a:lnTo>
                  <a:lnTo>
                    <a:pt x="33986" y="53617"/>
                  </a:lnTo>
                  <a:lnTo>
                    <a:pt x="36083" y="50553"/>
                  </a:lnTo>
                  <a:lnTo>
                    <a:pt x="38601" y="46978"/>
                  </a:lnTo>
                  <a:lnTo>
                    <a:pt x="41958" y="39829"/>
                  </a:lnTo>
                  <a:lnTo>
                    <a:pt x="44895" y="35234"/>
                  </a:lnTo>
                  <a:lnTo>
                    <a:pt x="53706" y="29106"/>
                  </a:lnTo>
                  <a:lnTo>
                    <a:pt x="62517" y="24000"/>
                  </a:lnTo>
                  <a:lnTo>
                    <a:pt x="70489" y="19404"/>
                  </a:lnTo>
                  <a:lnTo>
                    <a:pt x="79300" y="15319"/>
                  </a:lnTo>
                  <a:lnTo>
                    <a:pt x="88111" y="11234"/>
                  </a:lnTo>
                  <a:lnTo>
                    <a:pt x="97762" y="7659"/>
                  </a:lnTo>
                  <a:lnTo>
                    <a:pt x="108251" y="3574"/>
                  </a:lnTo>
                  <a:lnTo>
                    <a:pt x="120000" y="0"/>
                  </a:lnTo>
                  <a:lnTo>
                    <a:pt x="120000" y="5617"/>
                  </a:lnTo>
                  <a:lnTo>
                    <a:pt x="119160" y="10723"/>
                  </a:lnTo>
                  <a:lnTo>
                    <a:pt x="118321" y="16340"/>
                  </a:lnTo>
                  <a:lnTo>
                    <a:pt x="117062" y="22468"/>
                  </a:lnTo>
                  <a:lnTo>
                    <a:pt x="114125" y="35744"/>
                  </a:lnTo>
                  <a:lnTo>
                    <a:pt x="110349" y="49531"/>
                  </a:lnTo>
                  <a:lnTo>
                    <a:pt x="106573" y="65361"/>
                  </a:lnTo>
                  <a:lnTo>
                    <a:pt x="103216" y="80680"/>
                  </a:lnTo>
                  <a:lnTo>
                    <a:pt x="102377" y="88851"/>
                  </a:lnTo>
                  <a:lnTo>
                    <a:pt x="101538" y="97021"/>
                  </a:lnTo>
                  <a:lnTo>
                    <a:pt x="100699" y="105191"/>
                  </a:lnTo>
                  <a:lnTo>
                    <a:pt x="100699" y="113361"/>
                  </a:lnTo>
                  <a:lnTo>
                    <a:pt x="61258" y="110297"/>
                  </a:lnTo>
                  <a:lnTo>
                    <a:pt x="59580" y="110297"/>
                  </a:lnTo>
                  <a:lnTo>
                    <a:pt x="57902" y="111319"/>
                  </a:lnTo>
                  <a:lnTo>
                    <a:pt x="56223" y="112340"/>
                  </a:lnTo>
                  <a:lnTo>
                    <a:pt x="55384" y="113872"/>
                  </a:lnTo>
                  <a:lnTo>
                    <a:pt x="53706" y="116936"/>
                  </a:lnTo>
                  <a:lnTo>
                    <a:pt x="53286" y="120000"/>
                  </a:lnTo>
                  <a:lnTo>
                    <a:pt x="49090" y="115404"/>
                  </a:lnTo>
                  <a:lnTo>
                    <a:pt x="45734" y="110808"/>
                  </a:lnTo>
                  <a:lnTo>
                    <a:pt x="42377" y="106212"/>
                  </a:lnTo>
                  <a:lnTo>
                    <a:pt x="39440" y="101617"/>
                  </a:lnTo>
                  <a:lnTo>
                    <a:pt x="33986" y="91914"/>
                  </a:lnTo>
                  <a:lnTo>
                    <a:pt x="28951" y="81702"/>
                  </a:lnTo>
                  <a:lnTo>
                    <a:pt x="26013" y="76595"/>
                  </a:lnTo>
                  <a:lnTo>
                    <a:pt x="23076" y="72510"/>
                  </a:lnTo>
                  <a:lnTo>
                    <a:pt x="20559" y="67914"/>
                  </a:lnTo>
                  <a:lnTo>
                    <a:pt x="17202" y="63829"/>
                  </a:lnTo>
                  <a:lnTo>
                    <a:pt x="13426" y="59744"/>
                  </a:lnTo>
                  <a:lnTo>
                    <a:pt x="9230" y="56170"/>
                  </a:lnTo>
                  <a:lnTo>
                    <a:pt x="5454" y="53106"/>
                  </a:lnTo>
                  <a:lnTo>
                    <a:pt x="0" y="50553"/>
                  </a:lnTo>
                  <a:lnTo>
                    <a:pt x="2517" y="50042"/>
                  </a:lnTo>
                  <a:lnTo>
                    <a:pt x="5454" y="49531"/>
                  </a:lnTo>
                  <a:lnTo>
                    <a:pt x="7972" y="48000"/>
                  </a:lnTo>
                  <a:lnTo>
                    <a:pt x="10909" y="46468"/>
                  </a:lnTo>
                  <a:lnTo>
                    <a:pt x="13426" y="44936"/>
                  </a:lnTo>
                  <a:lnTo>
                    <a:pt x="16363" y="42893"/>
                  </a:lnTo>
                  <a:lnTo>
                    <a:pt x="18041" y="40340"/>
                  </a:lnTo>
                  <a:lnTo>
                    <a:pt x="19720" y="38297"/>
                  </a:lnTo>
                  <a:lnTo>
                    <a:pt x="16783" y="41361"/>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0" name="Shape 310"/>
            <p:cNvSpPr/>
            <p:nvPr/>
          </p:nvSpPr>
          <p:spPr>
            <a:xfrm>
              <a:off x="485779" y="3778889"/>
              <a:ext cx="36474" cy="43357"/>
            </a:xfrm>
            <a:custGeom>
              <a:avLst/>
              <a:gdLst/>
              <a:ahLst/>
              <a:cxnLst/>
              <a:rect l="0" t="0" r="0" b="0"/>
              <a:pathLst>
                <a:path w="120000" h="120000" extrusionOk="0">
                  <a:moveTo>
                    <a:pt x="120000" y="116230"/>
                  </a:moveTo>
                  <a:lnTo>
                    <a:pt x="110048" y="116230"/>
                  </a:lnTo>
                  <a:lnTo>
                    <a:pt x="105951" y="116230"/>
                  </a:lnTo>
                  <a:lnTo>
                    <a:pt x="102439" y="116230"/>
                  </a:lnTo>
                  <a:lnTo>
                    <a:pt x="96585" y="116230"/>
                  </a:lnTo>
                  <a:lnTo>
                    <a:pt x="92487" y="116230"/>
                  </a:lnTo>
                  <a:lnTo>
                    <a:pt x="88390" y="114345"/>
                  </a:lnTo>
                  <a:lnTo>
                    <a:pt x="84292" y="113089"/>
                  </a:lnTo>
                  <a:lnTo>
                    <a:pt x="81951" y="111204"/>
                  </a:lnTo>
                  <a:lnTo>
                    <a:pt x="79609" y="108691"/>
                  </a:lnTo>
                  <a:lnTo>
                    <a:pt x="77268" y="105549"/>
                  </a:lnTo>
                  <a:lnTo>
                    <a:pt x="75512" y="102408"/>
                  </a:lnTo>
                  <a:lnTo>
                    <a:pt x="74341" y="99267"/>
                  </a:lnTo>
                  <a:lnTo>
                    <a:pt x="70243" y="92356"/>
                  </a:lnTo>
                  <a:lnTo>
                    <a:pt x="66731" y="85445"/>
                  </a:lnTo>
                  <a:lnTo>
                    <a:pt x="64390" y="82303"/>
                  </a:lnTo>
                  <a:lnTo>
                    <a:pt x="61463" y="78534"/>
                  </a:lnTo>
                  <a:lnTo>
                    <a:pt x="57951" y="76020"/>
                  </a:lnTo>
                  <a:lnTo>
                    <a:pt x="54439" y="73507"/>
                  </a:lnTo>
                  <a:lnTo>
                    <a:pt x="54439" y="79162"/>
                  </a:lnTo>
                  <a:lnTo>
                    <a:pt x="54439" y="85445"/>
                  </a:lnTo>
                  <a:lnTo>
                    <a:pt x="52682" y="84816"/>
                  </a:lnTo>
                  <a:lnTo>
                    <a:pt x="50341" y="83560"/>
                  </a:lnTo>
                  <a:lnTo>
                    <a:pt x="49170" y="81675"/>
                  </a:lnTo>
                  <a:lnTo>
                    <a:pt x="46829" y="77905"/>
                  </a:lnTo>
                  <a:lnTo>
                    <a:pt x="42146" y="70994"/>
                  </a:lnTo>
                  <a:lnTo>
                    <a:pt x="37463" y="62827"/>
                  </a:lnTo>
                  <a:lnTo>
                    <a:pt x="32780" y="54659"/>
                  </a:lnTo>
                  <a:lnTo>
                    <a:pt x="26926" y="46492"/>
                  </a:lnTo>
                  <a:lnTo>
                    <a:pt x="24000" y="42094"/>
                  </a:lnTo>
                  <a:lnTo>
                    <a:pt x="21073" y="38952"/>
                  </a:lnTo>
                  <a:lnTo>
                    <a:pt x="18146" y="36439"/>
                  </a:lnTo>
                  <a:lnTo>
                    <a:pt x="15219" y="34554"/>
                  </a:lnTo>
                  <a:lnTo>
                    <a:pt x="15219" y="37696"/>
                  </a:lnTo>
                  <a:lnTo>
                    <a:pt x="15804" y="40209"/>
                  </a:lnTo>
                  <a:lnTo>
                    <a:pt x="16975" y="43350"/>
                  </a:lnTo>
                  <a:lnTo>
                    <a:pt x="18146" y="46492"/>
                  </a:lnTo>
                  <a:lnTo>
                    <a:pt x="19902" y="49005"/>
                  </a:lnTo>
                  <a:lnTo>
                    <a:pt x="21658" y="50890"/>
                  </a:lnTo>
                  <a:lnTo>
                    <a:pt x="24000" y="52774"/>
                  </a:lnTo>
                  <a:lnTo>
                    <a:pt x="26926" y="54659"/>
                  </a:lnTo>
                  <a:lnTo>
                    <a:pt x="26926" y="65968"/>
                  </a:lnTo>
                  <a:lnTo>
                    <a:pt x="11121" y="65968"/>
                  </a:lnTo>
                  <a:lnTo>
                    <a:pt x="7609" y="61570"/>
                  </a:lnTo>
                  <a:lnTo>
                    <a:pt x="4682" y="57172"/>
                  </a:lnTo>
                  <a:lnTo>
                    <a:pt x="2341" y="52774"/>
                  </a:lnTo>
                  <a:lnTo>
                    <a:pt x="1170" y="48376"/>
                  </a:lnTo>
                  <a:lnTo>
                    <a:pt x="0" y="37696"/>
                  </a:lnTo>
                  <a:lnTo>
                    <a:pt x="0" y="27015"/>
                  </a:lnTo>
                  <a:lnTo>
                    <a:pt x="0" y="23874"/>
                  </a:lnTo>
                  <a:lnTo>
                    <a:pt x="585" y="19476"/>
                  </a:lnTo>
                  <a:lnTo>
                    <a:pt x="1756" y="17591"/>
                  </a:lnTo>
                  <a:lnTo>
                    <a:pt x="2926" y="15706"/>
                  </a:lnTo>
                  <a:lnTo>
                    <a:pt x="4682" y="13821"/>
                  </a:lnTo>
                  <a:lnTo>
                    <a:pt x="7609" y="11937"/>
                  </a:lnTo>
                  <a:lnTo>
                    <a:pt x="8195" y="8167"/>
                  </a:lnTo>
                  <a:lnTo>
                    <a:pt x="10536" y="4397"/>
                  </a:lnTo>
                  <a:lnTo>
                    <a:pt x="11707" y="2513"/>
                  </a:lnTo>
                  <a:lnTo>
                    <a:pt x="14048" y="1256"/>
                  </a:lnTo>
                  <a:lnTo>
                    <a:pt x="16390" y="0"/>
                  </a:lnTo>
                  <a:lnTo>
                    <a:pt x="18731" y="0"/>
                  </a:lnTo>
                  <a:lnTo>
                    <a:pt x="73756" y="3769"/>
                  </a:lnTo>
                  <a:lnTo>
                    <a:pt x="73756" y="8167"/>
                  </a:lnTo>
                  <a:lnTo>
                    <a:pt x="74341" y="13193"/>
                  </a:lnTo>
                  <a:lnTo>
                    <a:pt x="74926" y="18219"/>
                  </a:lnTo>
                  <a:lnTo>
                    <a:pt x="76097" y="23246"/>
                  </a:lnTo>
                  <a:lnTo>
                    <a:pt x="79609" y="33298"/>
                  </a:lnTo>
                  <a:lnTo>
                    <a:pt x="83707" y="43979"/>
                  </a:lnTo>
                  <a:lnTo>
                    <a:pt x="89560" y="54659"/>
                  </a:lnTo>
                  <a:lnTo>
                    <a:pt x="96585" y="64083"/>
                  </a:lnTo>
                  <a:lnTo>
                    <a:pt x="100097" y="69109"/>
                  </a:lnTo>
                  <a:lnTo>
                    <a:pt x="103609" y="73507"/>
                  </a:lnTo>
                  <a:lnTo>
                    <a:pt x="108292" y="77277"/>
                  </a:lnTo>
                  <a:lnTo>
                    <a:pt x="112390" y="81675"/>
                  </a:lnTo>
                  <a:lnTo>
                    <a:pt x="111804" y="86073"/>
                  </a:lnTo>
                  <a:lnTo>
                    <a:pt x="110634" y="89842"/>
                  </a:lnTo>
                  <a:lnTo>
                    <a:pt x="110634" y="93612"/>
                  </a:lnTo>
                  <a:lnTo>
                    <a:pt x="110634" y="98010"/>
                  </a:lnTo>
                  <a:lnTo>
                    <a:pt x="112390" y="107434"/>
                  </a:lnTo>
                  <a:lnTo>
                    <a:pt x="112390" y="120000"/>
                  </a:lnTo>
                  <a:lnTo>
                    <a:pt x="112390" y="116230"/>
                  </a:lnTo>
                  <a:lnTo>
                    <a:pt x="120000" y="11623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1" name="Shape 311"/>
            <p:cNvSpPr/>
            <p:nvPr/>
          </p:nvSpPr>
          <p:spPr>
            <a:xfrm>
              <a:off x="520877" y="3802287"/>
              <a:ext cx="61939" cy="34410"/>
            </a:xfrm>
            <a:custGeom>
              <a:avLst/>
              <a:gdLst/>
              <a:ahLst/>
              <a:cxnLst/>
              <a:rect l="0" t="0" r="0" b="0"/>
              <a:pathLst>
                <a:path w="120000" h="120000" extrusionOk="0">
                  <a:moveTo>
                    <a:pt x="1094" y="56883"/>
                  </a:moveTo>
                  <a:lnTo>
                    <a:pt x="1094" y="45194"/>
                  </a:lnTo>
                  <a:lnTo>
                    <a:pt x="0" y="36623"/>
                  </a:lnTo>
                  <a:lnTo>
                    <a:pt x="0" y="32727"/>
                  </a:lnTo>
                  <a:lnTo>
                    <a:pt x="0" y="28831"/>
                  </a:lnTo>
                  <a:lnTo>
                    <a:pt x="729" y="24155"/>
                  </a:lnTo>
                  <a:lnTo>
                    <a:pt x="1094" y="19480"/>
                  </a:lnTo>
                  <a:lnTo>
                    <a:pt x="6200" y="25714"/>
                  </a:lnTo>
                  <a:lnTo>
                    <a:pt x="10942" y="30389"/>
                  </a:lnTo>
                  <a:lnTo>
                    <a:pt x="13130" y="31948"/>
                  </a:lnTo>
                  <a:lnTo>
                    <a:pt x="15319" y="32727"/>
                  </a:lnTo>
                  <a:lnTo>
                    <a:pt x="17872" y="33506"/>
                  </a:lnTo>
                  <a:lnTo>
                    <a:pt x="20425" y="33506"/>
                  </a:lnTo>
                  <a:lnTo>
                    <a:pt x="24437" y="33506"/>
                  </a:lnTo>
                  <a:lnTo>
                    <a:pt x="28085" y="31948"/>
                  </a:lnTo>
                  <a:lnTo>
                    <a:pt x="31367" y="30389"/>
                  </a:lnTo>
                  <a:lnTo>
                    <a:pt x="34650" y="28051"/>
                  </a:lnTo>
                  <a:lnTo>
                    <a:pt x="40121" y="23376"/>
                  </a:lnTo>
                  <a:lnTo>
                    <a:pt x="45957" y="16363"/>
                  </a:lnTo>
                  <a:lnTo>
                    <a:pt x="51063" y="10129"/>
                  </a:lnTo>
                  <a:lnTo>
                    <a:pt x="56170" y="4675"/>
                  </a:lnTo>
                  <a:lnTo>
                    <a:pt x="59088" y="3116"/>
                  </a:lnTo>
                  <a:lnTo>
                    <a:pt x="62370" y="1558"/>
                  </a:lnTo>
                  <a:lnTo>
                    <a:pt x="65288" y="0"/>
                  </a:lnTo>
                  <a:lnTo>
                    <a:pt x="68936" y="0"/>
                  </a:lnTo>
                  <a:lnTo>
                    <a:pt x="74042" y="0"/>
                  </a:lnTo>
                  <a:lnTo>
                    <a:pt x="78054" y="2337"/>
                  </a:lnTo>
                  <a:lnTo>
                    <a:pt x="81702" y="4675"/>
                  </a:lnTo>
                  <a:lnTo>
                    <a:pt x="85349" y="7792"/>
                  </a:lnTo>
                  <a:lnTo>
                    <a:pt x="88632" y="11688"/>
                  </a:lnTo>
                  <a:lnTo>
                    <a:pt x="91550" y="16363"/>
                  </a:lnTo>
                  <a:lnTo>
                    <a:pt x="94468" y="21818"/>
                  </a:lnTo>
                  <a:lnTo>
                    <a:pt x="97021" y="26493"/>
                  </a:lnTo>
                  <a:lnTo>
                    <a:pt x="102127" y="35844"/>
                  </a:lnTo>
                  <a:lnTo>
                    <a:pt x="107598" y="44415"/>
                  </a:lnTo>
                  <a:lnTo>
                    <a:pt x="110151" y="47532"/>
                  </a:lnTo>
                  <a:lnTo>
                    <a:pt x="113069" y="49870"/>
                  </a:lnTo>
                  <a:lnTo>
                    <a:pt x="116352" y="52207"/>
                  </a:lnTo>
                  <a:lnTo>
                    <a:pt x="120000" y="52207"/>
                  </a:lnTo>
                  <a:lnTo>
                    <a:pt x="114164" y="63896"/>
                  </a:lnTo>
                  <a:lnTo>
                    <a:pt x="109787" y="73246"/>
                  </a:lnTo>
                  <a:lnTo>
                    <a:pt x="106869" y="82597"/>
                  </a:lnTo>
                  <a:lnTo>
                    <a:pt x="104316" y="91168"/>
                  </a:lnTo>
                  <a:lnTo>
                    <a:pt x="101033" y="107532"/>
                  </a:lnTo>
                  <a:lnTo>
                    <a:pt x="97750" y="120000"/>
                  </a:lnTo>
                  <a:lnTo>
                    <a:pt x="96656" y="119220"/>
                  </a:lnTo>
                  <a:lnTo>
                    <a:pt x="94832" y="116883"/>
                  </a:lnTo>
                  <a:lnTo>
                    <a:pt x="92279" y="113766"/>
                  </a:lnTo>
                  <a:lnTo>
                    <a:pt x="89726" y="109870"/>
                  </a:lnTo>
                  <a:lnTo>
                    <a:pt x="87537" y="105974"/>
                  </a:lnTo>
                  <a:lnTo>
                    <a:pt x="85349" y="101298"/>
                  </a:lnTo>
                  <a:lnTo>
                    <a:pt x="83890" y="98181"/>
                  </a:lnTo>
                  <a:lnTo>
                    <a:pt x="83525" y="95844"/>
                  </a:lnTo>
                  <a:lnTo>
                    <a:pt x="83890" y="88831"/>
                  </a:lnTo>
                  <a:lnTo>
                    <a:pt x="84620" y="83376"/>
                  </a:lnTo>
                  <a:lnTo>
                    <a:pt x="85714" y="77922"/>
                  </a:lnTo>
                  <a:lnTo>
                    <a:pt x="87537" y="74025"/>
                  </a:lnTo>
                  <a:lnTo>
                    <a:pt x="90820" y="67012"/>
                  </a:lnTo>
                  <a:lnTo>
                    <a:pt x="93009" y="62337"/>
                  </a:lnTo>
                  <a:lnTo>
                    <a:pt x="84984" y="52987"/>
                  </a:lnTo>
                  <a:lnTo>
                    <a:pt x="78419" y="46753"/>
                  </a:lnTo>
                  <a:lnTo>
                    <a:pt x="75501" y="42857"/>
                  </a:lnTo>
                  <a:lnTo>
                    <a:pt x="72948" y="38181"/>
                  </a:lnTo>
                  <a:lnTo>
                    <a:pt x="71124" y="31948"/>
                  </a:lnTo>
                  <a:lnTo>
                    <a:pt x="68936" y="24155"/>
                  </a:lnTo>
                  <a:lnTo>
                    <a:pt x="65288" y="26493"/>
                  </a:lnTo>
                  <a:lnTo>
                    <a:pt x="62370" y="28831"/>
                  </a:lnTo>
                  <a:lnTo>
                    <a:pt x="59452" y="31948"/>
                  </a:lnTo>
                  <a:lnTo>
                    <a:pt x="56899" y="35064"/>
                  </a:lnTo>
                  <a:lnTo>
                    <a:pt x="54711" y="38961"/>
                  </a:lnTo>
                  <a:lnTo>
                    <a:pt x="52522" y="42857"/>
                  </a:lnTo>
                  <a:lnTo>
                    <a:pt x="51063" y="47532"/>
                  </a:lnTo>
                  <a:lnTo>
                    <a:pt x="49604" y="52207"/>
                  </a:lnTo>
                  <a:lnTo>
                    <a:pt x="48145" y="57662"/>
                  </a:lnTo>
                  <a:lnTo>
                    <a:pt x="47416" y="63116"/>
                  </a:lnTo>
                  <a:lnTo>
                    <a:pt x="46686" y="68571"/>
                  </a:lnTo>
                  <a:lnTo>
                    <a:pt x="45957" y="74025"/>
                  </a:lnTo>
                  <a:lnTo>
                    <a:pt x="44863" y="84935"/>
                  </a:lnTo>
                  <a:lnTo>
                    <a:pt x="44498" y="95844"/>
                  </a:lnTo>
                  <a:lnTo>
                    <a:pt x="44498" y="97402"/>
                  </a:lnTo>
                  <a:lnTo>
                    <a:pt x="43768" y="98961"/>
                  </a:lnTo>
                  <a:lnTo>
                    <a:pt x="43039" y="100519"/>
                  </a:lnTo>
                  <a:lnTo>
                    <a:pt x="41945" y="102077"/>
                  </a:lnTo>
                  <a:lnTo>
                    <a:pt x="39392" y="105194"/>
                  </a:lnTo>
                  <a:lnTo>
                    <a:pt x="37568" y="105974"/>
                  </a:lnTo>
                  <a:lnTo>
                    <a:pt x="35015" y="105194"/>
                  </a:lnTo>
                  <a:lnTo>
                    <a:pt x="32462" y="102857"/>
                  </a:lnTo>
                  <a:lnTo>
                    <a:pt x="30273" y="100519"/>
                  </a:lnTo>
                  <a:lnTo>
                    <a:pt x="28085" y="97402"/>
                  </a:lnTo>
                  <a:lnTo>
                    <a:pt x="24072" y="90389"/>
                  </a:lnTo>
                  <a:lnTo>
                    <a:pt x="21155" y="81818"/>
                  </a:lnTo>
                  <a:lnTo>
                    <a:pt x="17507" y="73246"/>
                  </a:lnTo>
                  <a:lnTo>
                    <a:pt x="13860" y="65454"/>
                  </a:lnTo>
                  <a:lnTo>
                    <a:pt x="12036" y="62337"/>
                  </a:lnTo>
                  <a:lnTo>
                    <a:pt x="10212" y="59220"/>
                  </a:lnTo>
                  <a:lnTo>
                    <a:pt x="8024" y="57662"/>
                  </a:lnTo>
                  <a:lnTo>
                    <a:pt x="5835" y="56883"/>
                  </a:lnTo>
                  <a:lnTo>
                    <a:pt x="1094" y="56883"/>
                  </a:lnTo>
                </a:path>
              </a:pathLst>
            </a:custGeom>
            <a:solidFill>
              <a:schemeClr val="accent3">
                <a:lumMod val="75000"/>
              </a:schemeClr>
            </a:solidFill>
            <a:ln w="9525" cap="flat" cmpd="sng">
              <a:no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2" name="Shape 312"/>
            <p:cNvSpPr/>
            <p:nvPr/>
          </p:nvSpPr>
          <p:spPr>
            <a:xfrm>
              <a:off x="816118" y="4345973"/>
              <a:ext cx="57809" cy="67444"/>
            </a:xfrm>
            <a:custGeom>
              <a:avLst/>
              <a:gdLst/>
              <a:ahLst/>
              <a:cxnLst/>
              <a:rect l="0" t="0" r="0" b="0"/>
              <a:pathLst>
                <a:path w="120000" h="120000" extrusionOk="0">
                  <a:moveTo>
                    <a:pt x="117647" y="69215"/>
                  </a:moveTo>
                  <a:lnTo>
                    <a:pt x="116470" y="74129"/>
                  </a:lnTo>
                  <a:lnTo>
                    <a:pt x="116470" y="75767"/>
                  </a:lnTo>
                  <a:lnTo>
                    <a:pt x="116078" y="75767"/>
                  </a:lnTo>
                  <a:lnTo>
                    <a:pt x="115294" y="76587"/>
                  </a:lnTo>
                  <a:lnTo>
                    <a:pt x="114117" y="79453"/>
                  </a:lnTo>
                  <a:lnTo>
                    <a:pt x="112156" y="80682"/>
                  </a:lnTo>
                  <a:lnTo>
                    <a:pt x="110588" y="81501"/>
                  </a:lnTo>
                  <a:lnTo>
                    <a:pt x="108235" y="81911"/>
                  </a:lnTo>
                  <a:lnTo>
                    <a:pt x="106666" y="82320"/>
                  </a:lnTo>
                  <a:lnTo>
                    <a:pt x="104705" y="83139"/>
                  </a:lnTo>
                  <a:lnTo>
                    <a:pt x="103137" y="84778"/>
                  </a:lnTo>
                  <a:lnTo>
                    <a:pt x="101960" y="86825"/>
                  </a:lnTo>
                  <a:lnTo>
                    <a:pt x="99215" y="93788"/>
                  </a:lnTo>
                  <a:lnTo>
                    <a:pt x="97254" y="99112"/>
                  </a:lnTo>
                  <a:lnTo>
                    <a:pt x="94901" y="104027"/>
                  </a:lnTo>
                  <a:lnTo>
                    <a:pt x="92549" y="107713"/>
                  </a:lnTo>
                  <a:lnTo>
                    <a:pt x="90588" y="109351"/>
                  </a:lnTo>
                  <a:lnTo>
                    <a:pt x="89019" y="110580"/>
                  </a:lnTo>
                  <a:lnTo>
                    <a:pt x="86666" y="111808"/>
                  </a:lnTo>
                  <a:lnTo>
                    <a:pt x="84313" y="113037"/>
                  </a:lnTo>
                  <a:lnTo>
                    <a:pt x="78431" y="115085"/>
                  </a:lnTo>
                  <a:lnTo>
                    <a:pt x="70980" y="117133"/>
                  </a:lnTo>
                  <a:lnTo>
                    <a:pt x="64313" y="118771"/>
                  </a:lnTo>
                  <a:lnTo>
                    <a:pt x="58039" y="119590"/>
                  </a:lnTo>
                  <a:lnTo>
                    <a:pt x="54509" y="120000"/>
                  </a:lnTo>
                  <a:lnTo>
                    <a:pt x="50980" y="120000"/>
                  </a:lnTo>
                  <a:lnTo>
                    <a:pt x="48235" y="120000"/>
                  </a:lnTo>
                  <a:lnTo>
                    <a:pt x="44705" y="119590"/>
                  </a:lnTo>
                  <a:lnTo>
                    <a:pt x="41568" y="118771"/>
                  </a:lnTo>
                  <a:lnTo>
                    <a:pt x="38431" y="117952"/>
                  </a:lnTo>
                  <a:lnTo>
                    <a:pt x="36078" y="117133"/>
                  </a:lnTo>
                  <a:lnTo>
                    <a:pt x="33333" y="115494"/>
                  </a:lnTo>
                  <a:lnTo>
                    <a:pt x="31372" y="113856"/>
                  </a:lnTo>
                  <a:lnTo>
                    <a:pt x="29019" y="112218"/>
                  </a:lnTo>
                  <a:lnTo>
                    <a:pt x="27843" y="109761"/>
                  </a:lnTo>
                  <a:lnTo>
                    <a:pt x="26666" y="107303"/>
                  </a:lnTo>
                  <a:lnTo>
                    <a:pt x="392" y="96655"/>
                  </a:lnTo>
                  <a:lnTo>
                    <a:pt x="392" y="48737"/>
                  </a:lnTo>
                  <a:lnTo>
                    <a:pt x="0" y="36040"/>
                  </a:lnTo>
                  <a:lnTo>
                    <a:pt x="0" y="22935"/>
                  </a:lnTo>
                  <a:lnTo>
                    <a:pt x="392" y="20068"/>
                  </a:lnTo>
                  <a:lnTo>
                    <a:pt x="784" y="17201"/>
                  </a:lnTo>
                  <a:lnTo>
                    <a:pt x="1568" y="14334"/>
                  </a:lnTo>
                  <a:lnTo>
                    <a:pt x="2352" y="11467"/>
                  </a:lnTo>
                  <a:lnTo>
                    <a:pt x="4313" y="8600"/>
                  </a:lnTo>
                  <a:lnTo>
                    <a:pt x="5882" y="5733"/>
                  </a:lnTo>
                  <a:lnTo>
                    <a:pt x="7843" y="3276"/>
                  </a:lnTo>
                  <a:lnTo>
                    <a:pt x="10980" y="819"/>
                  </a:lnTo>
                  <a:lnTo>
                    <a:pt x="16078" y="819"/>
                  </a:lnTo>
                  <a:lnTo>
                    <a:pt x="18823" y="0"/>
                  </a:lnTo>
                  <a:lnTo>
                    <a:pt x="20784" y="0"/>
                  </a:lnTo>
                  <a:lnTo>
                    <a:pt x="26666" y="819"/>
                  </a:lnTo>
                  <a:lnTo>
                    <a:pt x="28235" y="2457"/>
                  </a:lnTo>
                  <a:lnTo>
                    <a:pt x="29803" y="2866"/>
                  </a:lnTo>
                  <a:lnTo>
                    <a:pt x="31372" y="2866"/>
                  </a:lnTo>
                  <a:lnTo>
                    <a:pt x="32156" y="2457"/>
                  </a:lnTo>
                  <a:lnTo>
                    <a:pt x="32941" y="1638"/>
                  </a:lnTo>
                  <a:lnTo>
                    <a:pt x="33725" y="1638"/>
                  </a:lnTo>
                  <a:lnTo>
                    <a:pt x="34117" y="2047"/>
                  </a:lnTo>
                  <a:lnTo>
                    <a:pt x="34117" y="3686"/>
                  </a:lnTo>
                  <a:lnTo>
                    <a:pt x="35294" y="4505"/>
                  </a:lnTo>
                  <a:lnTo>
                    <a:pt x="36862" y="6143"/>
                  </a:lnTo>
                  <a:lnTo>
                    <a:pt x="38823" y="7781"/>
                  </a:lnTo>
                  <a:lnTo>
                    <a:pt x="41960" y="9419"/>
                  </a:lnTo>
                  <a:lnTo>
                    <a:pt x="47450" y="12696"/>
                  </a:lnTo>
                  <a:lnTo>
                    <a:pt x="49803" y="13924"/>
                  </a:lnTo>
                  <a:lnTo>
                    <a:pt x="58039" y="16791"/>
                  </a:lnTo>
                  <a:lnTo>
                    <a:pt x="64705" y="20068"/>
                  </a:lnTo>
                  <a:lnTo>
                    <a:pt x="71372" y="24163"/>
                  </a:lnTo>
                  <a:lnTo>
                    <a:pt x="76862" y="28259"/>
                  </a:lnTo>
                  <a:lnTo>
                    <a:pt x="82352" y="32354"/>
                  </a:lnTo>
                  <a:lnTo>
                    <a:pt x="88627" y="37269"/>
                  </a:lnTo>
                  <a:lnTo>
                    <a:pt x="94509" y="41774"/>
                  </a:lnTo>
                  <a:lnTo>
                    <a:pt x="101960" y="46279"/>
                  </a:lnTo>
                  <a:lnTo>
                    <a:pt x="102352" y="47918"/>
                  </a:lnTo>
                  <a:lnTo>
                    <a:pt x="103137" y="49146"/>
                  </a:lnTo>
                  <a:lnTo>
                    <a:pt x="104313" y="50784"/>
                  </a:lnTo>
                  <a:lnTo>
                    <a:pt x="105882" y="52423"/>
                  </a:lnTo>
                  <a:lnTo>
                    <a:pt x="109803" y="55290"/>
                  </a:lnTo>
                  <a:lnTo>
                    <a:pt x="114117" y="58976"/>
                  </a:lnTo>
                  <a:lnTo>
                    <a:pt x="117254" y="61843"/>
                  </a:lnTo>
                  <a:lnTo>
                    <a:pt x="119607" y="64709"/>
                  </a:lnTo>
                  <a:lnTo>
                    <a:pt x="120000" y="65938"/>
                  </a:lnTo>
                  <a:lnTo>
                    <a:pt x="120000" y="67167"/>
                  </a:lnTo>
                  <a:lnTo>
                    <a:pt x="119215" y="67986"/>
                  </a:lnTo>
                  <a:lnTo>
                    <a:pt x="117647" y="6921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3" name="Shape 313"/>
            <p:cNvSpPr/>
            <p:nvPr/>
          </p:nvSpPr>
          <p:spPr>
            <a:xfrm>
              <a:off x="1486434" y="2879400"/>
              <a:ext cx="102542" cy="39916"/>
            </a:xfrm>
            <a:custGeom>
              <a:avLst/>
              <a:gdLst/>
              <a:ahLst/>
              <a:cxnLst/>
              <a:rect l="0" t="0" r="0" b="0"/>
              <a:pathLst>
                <a:path w="120000" h="120000" extrusionOk="0">
                  <a:moveTo>
                    <a:pt x="10329" y="8323"/>
                  </a:moveTo>
                  <a:lnTo>
                    <a:pt x="13406" y="10404"/>
                  </a:lnTo>
                  <a:lnTo>
                    <a:pt x="16263" y="13179"/>
                  </a:lnTo>
                  <a:lnTo>
                    <a:pt x="13406" y="26358"/>
                  </a:lnTo>
                  <a:lnTo>
                    <a:pt x="19120" y="26358"/>
                  </a:lnTo>
                  <a:lnTo>
                    <a:pt x="20659" y="23583"/>
                  </a:lnTo>
                  <a:lnTo>
                    <a:pt x="22417" y="21502"/>
                  </a:lnTo>
                  <a:lnTo>
                    <a:pt x="23516" y="20115"/>
                  </a:lnTo>
                  <a:lnTo>
                    <a:pt x="24175" y="18728"/>
                  </a:lnTo>
                  <a:lnTo>
                    <a:pt x="24615" y="15953"/>
                  </a:lnTo>
                  <a:lnTo>
                    <a:pt x="24835" y="13179"/>
                  </a:lnTo>
                  <a:lnTo>
                    <a:pt x="29010" y="18728"/>
                  </a:lnTo>
                  <a:lnTo>
                    <a:pt x="31208" y="22196"/>
                  </a:lnTo>
                  <a:lnTo>
                    <a:pt x="32967" y="24971"/>
                  </a:lnTo>
                  <a:lnTo>
                    <a:pt x="35384" y="30520"/>
                  </a:lnTo>
                  <a:lnTo>
                    <a:pt x="35384" y="13179"/>
                  </a:lnTo>
                  <a:lnTo>
                    <a:pt x="41318" y="13179"/>
                  </a:lnTo>
                  <a:lnTo>
                    <a:pt x="45934" y="13179"/>
                  </a:lnTo>
                  <a:lnTo>
                    <a:pt x="49230" y="13179"/>
                  </a:lnTo>
                  <a:lnTo>
                    <a:pt x="51208" y="13179"/>
                  </a:lnTo>
                  <a:lnTo>
                    <a:pt x="53406" y="13179"/>
                  </a:lnTo>
                  <a:lnTo>
                    <a:pt x="55604" y="13179"/>
                  </a:lnTo>
                  <a:lnTo>
                    <a:pt x="56263" y="11791"/>
                  </a:lnTo>
                  <a:lnTo>
                    <a:pt x="57142" y="11098"/>
                  </a:lnTo>
                  <a:lnTo>
                    <a:pt x="58021" y="9710"/>
                  </a:lnTo>
                  <a:lnTo>
                    <a:pt x="58461" y="8323"/>
                  </a:lnTo>
                  <a:lnTo>
                    <a:pt x="59120" y="9710"/>
                  </a:lnTo>
                  <a:lnTo>
                    <a:pt x="59999" y="9710"/>
                  </a:lnTo>
                  <a:lnTo>
                    <a:pt x="60659" y="9017"/>
                  </a:lnTo>
                  <a:lnTo>
                    <a:pt x="61318" y="7630"/>
                  </a:lnTo>
                  <a:lnTo>
                    <a:pt x="61758" y="5549"/>
                  </a:lnTo>
                  <a:lnTo>
                    <a:pt x="62637" y="4161"/>
                  </a:lnTo>
                  <a:lnTo>
                    <a:pt x="62857" y="2080"/>
                  </a:lnTo>
                  <a:lnTo>
                    <a:pt x="63076" y="0"/>
                  </a:lnTo>
                  <a:lnTo>
                    <a:pt x="70329" y="0"/>
                  </a:lnTo>
                  <a:lnTo>
                    <a:pt x="70549" y="3468"/>
                  </a:lnTo>
                  <a:lnTo>
                    <a:pt x="71208" y="6242"/>
                  </a:lnTo>
                  <a:lnTo>
                    <a:pt x="72307" y="7630"/>
                  </a:lnTo>
                  <a:lnTo>
                    <a:pt x="73186" y="8323"/>
                  </a:lnTo>
                  <a:lnTo>
                    <a:pt x="74285" y="7630"/>
                  </a:lnTo>
                  <a:lnTo>
                    <a:pt x="75824" y="6242"/>
                  </a:lnTo>
                  <a:lnTo>
                    <a:pt x="76483" y="4855"/>
                  </a:lnTo>
                  <a:lnTo>
                    <a:pt x="77142" y="3468"/>
                  </a:lnTo>
                  <a:lnTo>
                    <a:pt x="77582" y="2080"/>
                  </a:lnTo>
                  <a:lnTo>
                    <a:pt x="77582" y="0"/>
                  </a:lnTo>
                  <a:lnTo>
                    <a:pt x="78681" y="2080"/>
                  </a:lnTo>
                  <a:lnTo>
                    <a:pt x="79780" y="4161"/>
                  </a:lnTo>
                  <a:lnTo>
                    <a:pt x="80659" y="4855"/>
                  </a:lnTo>
                  <a:lnTo>
                    <a:pt x="81538" y="5549"/>
                  </a:lnTo>
                  <a:lnTo>
                    <a:pt x="83516" y="5549"/>
                  </a:lnTo>
                  <a:lnTo>
                    <a:pt x="85494" y="4855"/>
                  </a:lnTo>
                  <a:lnTo>
                    <a:pt x="88791" y="2080"/>
                  </a:lnTo>
                  <a:lnTo>
                    <a:pt x="92307" y="0"/>
                  </a:lnTo>
                  <a:lnTo>
                    <a:pt x="95824" y="693"/>
                  </a:lnTo>
                  <a:lnTo>
                    <a:pt x="99560" y="1387"/>
                  </a:lnTo>
                  <a:lnTo>
                    <a:pt x="102637" y="2774"/>
                  </a:lnTo>
                  <a:lnTo>
                    <a:pt x="105934" y="4161"/>
                  </a:lnTo>
                  <a:lnTo>
                    <a:pt x="109450" y="6242"/>
                  </a:lnTo>
                  <a:lnTo>
                    <a:pt x="112747" y="7630"/>
                  </a:lnTo>
                  <a:lnTo>
                    <a:pt x="116043" y="8323"/>
                  </a:lnTo>
                  <a:lnTo>
                    <a:pt x="119999" y="8323"/>
                  </a:lnTo>
                  <a:lnTo>
                    <a:pt x="119999" y="30520"/>
                  </a:lnTo>
                  <a:lnTo>
                    <a:pt x="119780" y="33988"/>
                  </a:lnTo>
                  <a:lnTo>
                    <a:pt x="119120" y="38150"/>
                  </a:lnTo>
                  <a:lnTo>
                    <a:pt x="118461" y="40231"/>
                  </a:lnTo>
                  <a:lnTo>
                    <a:pt x="118021" y="41618"/>
                  </a:lnTo>
                  <a:lnTo>
                    <a:pt x="117582" y="42312"/>
                  </a:lnTo>
                  <a:lnTo>
                    <a:pt x="117142" y="43005"/>
                  </a:lnTo>
                  <a:lnTo>
                    <a:pt x="112747" y="43005"/>
                  </a:lnTo>
                  <a:lnTo>
                    <a:pt x="109450" y="41618"/>
                  </a:lnTo>
                  <a:lnTo>
                    <a:pt x="107692" y="39537"/>
                  </a:lnTo>
                  <a:lnTo>
                    <a:pt x="106153" y="37456"/>
                  </a:lnTo>
                  <a:lnTo>
                    <a:pt x="105054" y="34682"/>
                  </a:lnTo>
                  <a:lnTo>
                    <a:pt x="103736" y="30520"/>
                  </a:lnTo>
                  <a:lnTo>
                    <a:pt x="90769" y="30520"/>
                  </a:lnTo>
                  <a:lnTo>
                    <a:pt x="92527" y="40231"/>
                  </a:lnTo>
                  <a:lnTo>
                    <a:pt x="94065" y="48554"/>
                  </a:lnTo>
                  <a:lnTo>
                    <a:pt x="96263" y="56184"/>
                  </a:lnTo>
                  <a:lnTo>
                    <a:pt x="98461" y="61734"/>
                  </a:lnTo>
                  <a:lnTo>
                    <a:pt x="100879" y="66589"/>
                  </a:lnTo>
                  <a:lnTo>
                    <a:pt x="103516" y="70751"/>
                  </a:lnTo>
                  <a:lnTo>
                    <a:pt x="106373" y="74219"/>
                  </a:lnTo>
                  <a:lnTo>
                    <a:pt x="109670" y="76994"/>
                  </a:lnTo>
                  <a:lnTo>
                    <a:pt x="108351" y="82543"/>
                  </a:lnTo>
                  <a:lnTo>
                    <a:pt x="107252" y="87398"/>
                  </a:lnTo>
                  <a:lnTo>
                    <a:pt x="105714" y="91560"/>
                  </a:lnTo>
                  <a:lnTo>
                    <a:pt x="104395" y="94335"/>
                  </a:lnTo>
                  <a:lnTo>
                    <a:pt x="102417" y="96416"/>
                  </a:lnTo>
                  <a:lnTo>
                    <a:pt x="100659" y="97803"/>
                  </a:lnTo>
                  <a:lnTo>
                    <a:pt x="98681" y="98497"/>
                  </a:lnTo>
                  <a:lnTo>
                    <a:pt x="96483" y="98497"/>
                  </a:lnTo>
                  <a:lnTo>
                    <a:pt x="94945" y="98497"/>
                  </a:lnTo>
                  <a:lnTo>
                    <a:pt x="93626" y="97803"/>
                  </a:lnTo>
                  <a:lnTo>
                    <a:pt x="92527" y="96416"/>
                  </a:lnTo>
                  <a:lnTo>
                    <a:pt x="91428" y="94335"/>
                  </a:lnTo>
                  <a:lnTo>
                    <a:pt x="90549" y="92947"/>
                  </a:lnTo>
                  <a:lnTo>
                    <a:pt x="89890" y="91560"/>
                  </a:lnTo>
                  <a:lnTo>
                    <a:pt x="88791" y="90867"/>
                  </a:lnTo>
                  <a:lnTo>
                    <a:pt x="87692" y="90173"/>
                  </a:lnTo>
                  <a:lnTo>
                    <a:pt x="86593" y="88786"/>
                  </a:lnTo>
                  <a:lnTo>
                    <a:pt x="85714" y="86705"/>
                  </a:lnTo>
                  <a:lnTo>
                    <a:pt x="84615" y="83930"/>
                  </a:lnTo>
                  <a:lnTo>
                    <a:pt x="83736" y="80462"/>
                  </a:lnTo>
                  <a:lnTo>
                    <a:pt x="83076" y="76300"/>
                  </a:lnTo>
                  <a:lnTo>
                    <a:pt x="82417" y="72138"/>
                  </a:lnTo>
                  <a:lnTo>
                    <a:pt x="82197" y="67976"/>
                  </a:lnTo>
                  <a:lnTo>
                    <a:pt x="81758" y="64508"/>
                  </a:lnTo>
                  <a:lnTo>
                    <a:pt x="80219" y="63815"/>
                  </a:lnTo>
                  <a:lnTo>
                    <a:pt x="78681" y="62427"/>
                  </a:lnTo>
                  <a:lnTo>
                    <a:pt x="77142" y="60346"/>
                  </a:lnTo>
                  <a:lnTo>
                    <a:pt x="75604" y="58265"/>
                  </a:lnTo>
                  <a:lnTo>
                    <a:pt x="74065" y="56184"/>
                  </a:lnTo>
                  <a:lnTo>
                    <a:pt x="72747" y="54104"/>
                  </a:lnTo>
                  <a:lnTo>
                    <a:pt x="71428" y="52716"/>
                  </a:lnTo>
                  <a:lnTo>
                    <a:pt x="70329" y="52023"/>
                  </a:lnTo>
                  <a:lnTo>
                    <a:pt x="69010" y="54104"/>
                  </a:lnTo>
                  <a:lnTo>
                    <a:pt x="66593" y="60346"/>
                  </a:lnTo>
                  <a:lnTo>
                    <a:pt x="63516" y="70057"/>
                  </a:lnTo>
                  <a:lnTo>
                    <a:pt x="60219" y="81156"/>
                  </a:lnTo>
                  <a:lnTo>
                    <a:pt x="56703" y="92947"/>
                  </a:lnTo>
                  <a:lnTo>
                    <a:pt x="54065" y="104046"/>
                  </a:lnTo>
                  <a:lnTo>
                    <a:pt x="52967" y="108901"/>
                  </a:lnTo>
                  <a:lnTo>
                    <a:pt x="51868" y="113063"/>
                  </a:lnTo>
                  <a:lnTo>
                    <a:pt x="51428" y="117225"/>
                  </a:lnTo>
                  <a:lnTo>
                    <a:pt x="51208" y="120000"/>
                  </a:lnTo>
                  <a:lnTo>
                    <a:pt x="48351" y="119306"/>
                  </a:lnTo>
                  <a:lnTo>
                    <a:pt x="45934" y="118612"/>
                  </a:lnTo>
                  <a:lnTo>
                    <a:pt x="43516" y="117225"/>
                  </a:lnTo>
                  <a:lnTo>
                    <a:pt x="41318" y="115838"/>
                  </a:lnTo>
                  <a:lnTo>
                    <a:pt x="39560" y="113063"/>
                  </a:lnTo>
                  <a:lnTo>
                    <a:pt x="37802" y="110982"/>
                  </a:lnTo>
                  <a:lnTo>
                    <a:pt x="36263" y="107514"/>
                  </a:lnTo>
                  <a:lnTo>
                    <a:pt x="34725" y="104739"/>
                  </a:lnTo>
                  <a:lnTo>
                    <a:pt x="29890" y="88786"/>
                  </a:lnTo>
                  <a:lnTo>
                    <a:pt x="24835" y="72832"/>
                  </a:lnTo>
                  <a:lnTo>
                    <a:pt x="23736" y="69364"/>
                  </a:lnTo>
                  <a:lnTo>
                    <a:pt x="22197" y="65895"/>
                  </a:lnTo>
                  <a:lnTo>
                    <a:pt x="20879" y="63121"/>
                  </a:lnTo>
                  <a:lnTo>
                    <a:pt x="19340" y="60346"/>
                  </a:lnTo>
                  <a:lnTo>
                    <a:pt x="16263" y="56184"/>
                  </a:lnTo>
                  <a:lnTo>
                    <a:pt x="13186" y="52716"/>
                  </a:lnTo>
                  <a:lnTo>
                    <a:pt x="9890" y="48554"/>
                  </a:lnTo>
                  <a:lnTo>
                    <a:pt x="6813" y="44393"/>
                  </a:lnTo>
                  <a:lnTo>
                    <a:pt x="3516" y="40231"/>
                  </a:lnTo>
                  <a:lnTo>
                    <a:pt x="0" y="34682"/>
                  </a:lnTo>
                  <a:lnTo>
                    <a:pt x="1318" y="28439"/>
                  </a:lnTo>
                  <a:lnTo>
                    <a:pt x="2417" y="23583"/>
                  </a:lnTo>
                  <a:lnTo>
                    <a:pt x="3516" y="19421"/>
                  </a:lnTo>
                  <a:lnTo>
                    <a:pt x="4615" y="15260"/>
                  </a:lnTo>
                  <a:lnTo>
                    <a:pt x="6153" y="13179"/>
                  </a:lnTo>
                  <a:lnTo>
                    <a:pt x="7252" y="10404"/>
                  </a:lnTo>
                  <a:lnTo>
                    <a:pt x="8791" y="9017"/>
                  </a:lnTo>
                  <a:lnTo>
                    <a:pt x="10329" y="832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4" name="Shape 314"/>
            <p:cNvSpPr/>
            <p:nvPr/>
          </p:nvSpPr>
          <p:spPr>
            <a:xfrm>
              <a:off x="1454776" y="2979190"/>
              <a:ext cx="194762" cy="156911"/>
            </a:xfrm>
            <a:custGeom>
              <a:avLst/>
              <a:gdLst/>
              <a:ahLst/>
              <a:cxnLst/>
              <a:rect l="0" t="0" r="0" b="0"/>
              <a:pathLst>
                <a:path w="120000" h="120000" extrusionOk="0">
                  <a:moveTo>
                    <a:pt x="33095" y="112521"/>
                  </a:moveTo>
                  <a:lnTo>
                    <a:pt x="31591" y="109739"/>
                  </a:lnTo>
                  <a:lnTo>
                    <a:pt x="30318" y="108000"/>
                  </a:lnTo>
                  <a:lnTo>
                    <a:pt x="29276" y="106434"/>
                  </a:lnTo>
                  <a:lnTo>
                    <a:pt x="28466" y="105043"/>
                  </a:lnTo>
                  <a:lnTo>
                    <a:pt x="28119" y="106608"/>
                  </a:lnTo>
                  <a:lnTo>
                    <a:pt x="27772" y="108173"/>
                  </a:lnTo>
                  <a:lnTo>
                    <a:pt x="27656" y="109043"/>
                  </a:lnTo>
                  <a:lnTo>
                    <a:pt x="27193" y="109913"/>
                  </a:lnTo>
                  <a:lnTo>
                    <a:pt x="26730" y="110956"/>
                  </a:lnTo>
                  <a:lnTo>
                    <a:pt x="25920" y="112000"/>
                  </a:lnTo>
                  <a:lnTo>
                    <a:pt x="24069" y="113913"/>
                  </a:lnTo>
                  <a:lnTo>
                    <a:pt x="21986" y="115652"/>
                  </a:lnTo>
                  <a:lnTo>
                    <a:pt x="17936" y="118782"/>
                  </a:lnTo>
                  <a:lnTo>
                    <a:pt x="16200" y="120000"/>
                  </a:lnTo>
                  <a:lnTo>
                    <a:pt x="12381" y="120000"/>
                  </a:lnTo>
                  <a:lnTo>
                    <a:pt x="9951" y="118782"/>
                  </a:lnTo>
                  <a:lnTo>
                    <a:pt x="6943" y="116869"/>
                  </a:lnTo>
                  <a:lnTo>
                    <a:pt x="5554" y="115826"/>
                  </a:lnTo>
                  <a:lnTo>
                    <a:pt x="4281" y="114434"/>
                  </a:lnTo>
                  <a:lnTo>
                    <a:pt x="3702" y="113739"/>
                  </a:lnTo>
                  <a:lnTo>
                    <a:pt x="3471" y="113043"/>
                  </a:lnTo>
                  <a:lnTo>
                    <a:pt x="3240" y="112347"/>
                  </a:lnTo>
                  <a:lnTo>
                    <a:pt x="3124" y="111478"/>
                  </a:lnTo>
                  <a:lnTo>
                    <a:pt x="4628" y="111478"/>
                  </a:lnTo>
                  <a:lnTo>
                    <a:pt x="5785" y="111304"/>
                  </a:lnTo>
                  <a:lnTo>
                    <a:pt x="6711" y="111130"/>
                  </a:lnTo>
                  <a:lnTo>
                    <a:pt x="7753" y="110260"/>
                  </a:lnTo>
                  <a:lnTo>
                    <a:pt x="6827" y="109043"/>
                  </a:lnTo>
                  <a:lnTo>
                    <a:pt x="5670" y="107826"/>
                  </a:lnTo>
                  <a:lnTo>
                    <a:pt x="4397" y="106608"/>
                  </a:lnTo>
                  <a:lnTo>
                    <a:pt x="3124" y="105391"/>
                  </a:lnTo>
                  <a:lnTo>
                    <a:pt x="925" y="103652"/>
                  </a:lnTo>
                  <a:lnTo>
                    <a:pt x="0" y="102956"/>
                  </a:lnTo>
                  <a:lnTo>
                    <a:pt x="2082" y="103652"/>
                  </a:lnTo>
                  <a:lnTo>
                    <a:pt x="3702" y="104173"/>
                  </a:lnTo>
                  <a:lnTo>
                    <a:pt x="4397" y="104347"/>
                  </a:lnTo>
                  <a:lnTo>
                    <a:pt x="4975" y="104347"/>
                  </a:lnTo>
                  <a:lnTo>
                    <a:pt x="5670" y="104347"/>
                  </a:lnTo>
                  <a:lnTo>
                    <a:pt x="6248" y="104000"/>
                  </a:lnTo>
                  <a:lnTo>
                    <a:pt x="5670" y="103826"/>
                  </a:lnTo>
                  <a:lnTo>
                    <a:pt x="5091" y="103478"/>
                  </a:lnTo>
                  <a:lnTo>
                    <a:pt x="4628" y="102782"/>
                  </a:lnTo>
                  <a:lnTo>
                    <a:pt x="4165" y="102086"/>
                  </a:lnTo>
                  <a:lnTo>
                    <a:pt x="3702" y="101391"/>
                  </a:lnTo>
                  <a:lnTo>
                    <a:pt x="3355" y="100173"/>
                  </a:lnTo>
                  <a:lnTo>
                    <a:pt x="3240" y="99304"/>
                  </a:lnTo>
                  <a:lnTo>
                    <a:pt x="3124" y="98608"/>
                  </a:lnTo>
                  <a:lnTo>
                    <a:pt x="7753" y="98608"/>
                  </a:lnTo>
                  <a:lnTo>
                    <a:pt x="6480" y="98434"/>
                  </a:lnTo>
                  <a:lnTo>
                    <a:pt x="5207" y="98086"/>
                  </a:lnTo>
                  <a:lnTo>
                    <a:pt x="4050" y="97739"/>
                  </a:lnTo>
                  <a:lnTo>
                    <a:pt x="2892" y="97043"/>
                  </a:lnTo>
                  <a:lnTo>
                    <a:pt x="1851" y="96347"/>
                  </a:lnTo>
                  <a:lnTo>
                    <a:pt x="1157" y="95478"/>
                  </a:lnTo>
                  <a:lnTo>
                    <a:pt x="925" y="94956"/>
                  </a:lnTo>
                  <a:lnTo>
                    <a:pt x="810" y="94434"/>
                  </a:lnTo>
                  <a:lnTo>
                    <a:pt x="810" y="93913"/>
                  </a:lnTo>
                  <a:lnTo>
                    <a:pt x="810" y="93217"/>
                  </a:lnTo>
                  <a:lnTo>
                    <a:pt x="0" y="90956"/>
                  </a:lnTo>
                  <a:lnTo>
                    <a:pt x="3355" y="90956"/>
                  </a:lnTo>
                  <a:lnTo>
                    <a:pt x="6248" y="90956"/>
                  </a:lnTo>
                  <a:lnTo>
                    <a:pt x="8563" y="90956"/>
                  </a:lnTo>
                  <a:lnTo>
                    <a:pt x="10067" y="90956"/>
                  </a:lnTo>
                  <a:lnTo>
                    <a:pt x="8331" y="90260"/>
                  </a:lnTo>
                  <a:lnTo>
                    <a:pt x="4513" y="88869"/>
                  </a:lnTo>
                  <a:lnTo>
                    <a:pt x="2545" y="88173"/>
                  </a:lnTo>
                  <a:lnTo>
                    <a:pt x="925" y="87478"/>
                  </a:lnTo>
                  <a:lnTo>
                    <a:pt x="0" y="86956"/>
                  </a:lnTo>
                  <a:lnTo>
                    <a:pt x="0" y="86782"/>
                  </a:lnTo>
                  <a:lnTo>
                    <a:pt x="231" y="84347"/>
                  </a:lnTo>
                  <a:lnTo>
                    <a:pt x="347" y="82782"/>
                  </a:lnTo>
                  <a:lnTo>
                    <a:pt x="462" y="82086"/>
                  </a:lnTo>
                  <a:lnTo>
                    <a:pt x="462" y="81217"/>
                  </a:lnTo>
                  <a:lnTo>
                    <a:pt x="347" y="80347"/>
                  </a:lnTo>
                  <a:lnTo>
                    <a:pt x="0" y="79304"/>
                  </a:lnTo>
                  <a:lnTo>
                    <a:pt x="2314" y="79304"/>
                  </a:lnTo>
                  <a:lnTo>
                    <a:pt x="2430" y="80000"/>
                  </a:lnTo>
                  <a:lnTo>
                    <a:pt x="2777" y="80521"/>
                  </a:lnTo>
                  <a:lnTo>
                    <a:pt x="2892" y="80695"/>
                  </a:lnTo>
                  <a:lnTo>
                    <a:pt x="3008" y="80695"/>
                  </a:lnTo>
                  <a:lnTo>
                    <a:pt x="3124" y="80521"/>
                  </a:lnTo>
                  <a:lnTo>
                    <a:pt x="3124" y="80347"/>
                  </a:lnTo>
                  <a:lnTo>
                    <a:pt x="4281" y="80173"/>
                  </a:lnTo>
                  <a:lnTo>
                    <a:pt x="5901" y="79826"/>
                  </a:lnTo>
                  <a:lnTo>
                    <a:pt x="7753" y="79478"/>
                  </a:lnTo>
                  <a:lnTo>
                    <a:pt x="9373" y="79304"/>
                  </a:lnTo>
                  <a:lnTo>
                    <a:pt x="9026" y="79130"/>
                  </a:lnTo>
                  <a:lnTo>
                    <a:pt x="8910" y="78956"/>
                  </a:lnTo>
                  <a:lnTo>
                    <a:pt x="8910" y="78608"/>
                  </a:lnTo>
                  <a:lnTo>
                    <a:pt x="8910" y="78086"/>
                  </a:lnTo>
                  <a:lnTo>
                    <a:pt x="9257" y="77043"/>
                  </a:lnTo>
                  <a:lnTo>
                    <a:pt x="9373" y="76000"/>
                  </a:lnTo>
                  <a:lnTo>
                    <a:pt x="10530" y="76000"/>
                  </a:lnTo>
                  <a:lnTo>
                    <a:pt x="11571" y="76000"/>
                  </a:lnTo>
                  <a:lnTo>
                    <a:pt x="11456" y="75304"/>
                  </a:lnTo>
                  <a:lnTo>
                    <a:pt x="11108" y="74434"/>
                  </a:lnTo>
                  <a:lnTo>
                    <a:pt x="10646" y="73739"/>
                  </a:lnTo>
                  <a:lnTo>
                    <a:pt x="10067" y="72869"/>
                  </a:lnTo>
                  <a:lnTo>
                    <a:pt x="11224" y="72347"/>
                  </a:lnTo>
                  <a:lnTo>
                    <a:pt x="12381" y="71826"/>
                  </a:lnTo>
                  <a:lnTo>
                    <a:pt x="13539" y="71652"/>
                  </a:lnTo>
                  <a:lnTo>
                    <a:pt x="14696" y="71652"/>
                  </a:lnTo>
                  <a:lnTo>
                    <a:pt x="14927" y="71652"/>
                  </a:lnTo>
                  <a:lnTo>
                    <a:pt x="15043" y="71130"/>
                  </a:lnTo>
                  <a:lnTo>
                    <a:pt x="15043" y="70608"/>
                  </a:lnTo>
                  <a:lnTo>
                    <a:pt x="14927" y="69913"/>
                  </a:lnTo>
                  <a:lnTo>
                    <a:pt x="14811" y="68521"/>
                  </a:lnTo>
                  <a:lnTo>
                    <a:pt x="14696" y="67478"/>
                  </a:lnTo>
                  <a:lnTo>
                    <a:pt x="17010" y="67478"/>
                  </a:lnTo>
                  <a:lnTo>
                    <a:pt x="15390" y="66434"/>
                  </a:lnTo>
                  <a:lnTo>
                    <a:pt x="25458" y="66434"/>
                  </a:lnTo>
                  <a:lnTo>
                    <a:pt x="23953" y="65391"/>
                  </a:lnTo>
                  <a:lnTo>
                    <a:pt x="24648" y="64869"/>
                  </a:lnTo>
                  <a:lnTo>
                    <a:pt x="25226" y="64347"/>
                  </a:lnTo>
                  <a:lnTo>
                    <a:pt x="25573" y="63826"/>
                  </a:lnTo>
                  <a:lnTo>
                    <a:pt x="25920" y="62956"/>
                  </a:lnTo>
                  <a:lnTo>
                    <a:pt x="26268" y="61043"/>
                  </a:lnTo>
                  <a:lnTo>
                    <a:pt x="26268" y="58956"/>
                  </a:lnTo>
                  <a:lnTo>
                    <a:pt x="28119" y="58956"/>
                  </a:lnTo>
                  <a:lnTo>
                    <a:pt x="29508" y="58956"/>
                  </a:lnTo>
                  <a:lnTo>
                    <a:pt x="30781" y="58956"/>
                  </a:lnTo>
                  <a:lnTo>
                    <a:pt x="32285" y="58956"/>
                  </a:lnTo>
                  <a:lnTo>
                    <a:pt x="32285" y="57913"/>
                  </a:lnTo>
                  <a:lnTo>
                    <a:pt x="32632" y="56869"/>
                  </a:lnTo>
                  <a:lnTo>
                    <a:pt x="32748" y="56521"/>
                  </a:lnTo>
                  <a:lnTo>
                    <a:pt x="32979" y="56173"/>
                  </a:lnTo>
                  <a:lnTo>
                    <a:pt x="33326" y="55826"/>
                  </a:lnTo>
                  <a:lnTo>
                    <a:pt x="33905" y="55826"/>
                  </a:lnTo>
                  <a:lnTo>
                    <a:pt x="33095" y="55304"/>
                  </a:lnTo>
                  <a:lnTo>
                    <a:pt x="32285" y="54608"/>
                  </a:lnTo>
                  <a:lnTo>
                    <a:pt x="32401" y="54260"/>
                  </a:lnTo>
                  <a:lnTo>
                    <a:pt x="32632" y="53913"/>
                  </a:lnTo>
                  <a:lnTo>
                    <a:pt x="32864" y="53565"/>
                  </a:lnTo>
                  <a:lnTo>
                    <a:pt x="33211" y="53043"/>
                  </a:lnTo>
                  <a:lnTo>
                    <a:pt x="34021" y="52173"/>
                  </a:lnTo>
                  <a:lnTo>
                    <a:pt x="34599" y="51304"/>
                  </a:lnTo>
                  <a:lnTo>
                    <a:pt x="34484" y="50782"/>
                  </a:lnTo>
                  <a:lnTo>
                    <a:pt x="34368" y="50086"/>
                  </a:lnTo>
                  <a:lnTo>
                    <a:pt x="34484" y="49565"/>
                  </a:lnTo>
                  <a:lnTo>
                    <a:pt x="34599" y="48869"/>
                  </a:lnTo>
                  <a:lnTo>
                    <a:pt x="35294" y="47652"/>
                  </a:lnTo>
                  <a:lnTo>
                    <a:pt x="35988" y="46434"/>
                  </a:lnTo>
                  <a:lnTo>
                    <a:pt x="37608" y="44173"/>
                  </a:lnTo>
                  <a:lnTo>
                    <a:pt x="38534" y="42782"/>
                  </a:lnTo>
                  <a:lnTo>
                    <a:pt x="38534" y="42434"/>
                  </a:lnTo>
                  <a:lnTo>
                    <a:pt x="38765" y="42260"/>
                  </a:lnTo>
                  <a:lnTo>
                    <a:pt x="39112" y="42260"/>
                  </a:lnTo>
                  <a:lnTo>
                    <a:pt x="39344" y="42434"/>
                  </a:lnTo>
                  <a:lnTo>
                    <a:pt x="39807" y="42608"/>
                  </a:lnTo>
                  <a:lnTo>
                    <a:pt x="40038" y="42782"/>
                  </a:lnTo>
                  <a:lnTo>
                    <a:pt x="39807" y="41565"/>
                  </a:lnTo>
                  <a:lnTo>
                    <a:pt x="39691" y="40521"/>
                  </a:lnTo>
                  <a:lnTo>
                    <a:pt x="39691" y="39304"/>
                  </a:lnTo>
                  <a:lnTo>
                    <a:pt x="39807" y="38260"/>
                  </a:lnTo>
                  <a:lnTo>
                    <a:pt x="39922" y="36521"/>
                  </a:lnTo>
                  <a:lnTo>
                    <a:pt x="40038" y="35478"/>
                  </a:lnTo>
                  <a:lnTo>
                    <a:pt x="42815" y="35478"/>
                  </a:lnTo>
                  <a:lnTo>
                    <a:pt x="44551" y="35304"/>
                  </a:lnTo>
                  <a:lnTo>
                    <a:pt x="44898" y="35130"/>
                  </a:lnTo>
                  <a:lnTo>
                    <a:pt x="45130" y="34782"/>
                  </a:lnTo>
                  <a:lnTo>
                    <a:pt x="45361" y="34434"/>
                  </a:lnTo>
                  <a:lnTo>
                    <a:pt x="45593" y="34086"/>
                  </a:lnTo>
                  <a:lnTo>
                    <a:pt x="45940" y="32695"/>
                  </a:lnTo>
                  <a:lnTo>
                    <a:pt x="46171" y="30956"/>
                  </a:lnTo>
                  <a:lnTo>
                    <a:pt x="45708" y="30086"/>
                  </a:lnTo>
                  <a:lnTo>
                    <a:pt x="45130" y="28869"/>
                  </a:lnTo>
                  <a:lnTo>
                    <a:pt x="44783" y="27304"/>
                  </a:lnTo>
                  <a:lnTo>
                    <a:pt x="44667" y="25739"/>
                  </a:lnTo>
                  <a:lnTo>
                    <a:pt x="44435" y="25739"/>
                  </a:lnTo>
                  <a:lnTo>
                    <a:pt x="43857" y="25565"/>
                  </a:lnTo>
                  <a:lnTo>
                    <a:pt x="43625" y="25565"/>
                  </a:lnTo>
                  <a:lnTo>
                    <a:pt x="43394" y="25391"/>
                  </a:lnTo>
                  <a:lnTo>
                    <a:pt x="43162" y="25043"/>
                  </a:lnTo>
                  <a:lnTo>
                    <a:pt x="43162" y="24695"/>
                  </a:lnTo>
                  <a:lnTo>
                    <a:pt x="42005" y="26086"/>
                  </a:lnTo>
                  <a:lnTo>
                    <a:pt x="40848" y="27130"/>
                  </a:lnTo>
                  <a:lnTo>
                    <a:pt x="40154" y="27478"/>
                  </a:lnTo>
                  <a:lnTo>
                    <a:pt x="39691" y="27652"/>
                  </a:lnTo>
                  <a:lnTo>
                    <a:pt x="39112" y="27826"/>
                  </a:lnTo>
                  <a:lnTo>
                    <a:pt x="38534" y="27826"/>
                  </a:lnTo>
                  <a:lnTo>
                    <a:pt x="38649" y="26782"/>
                  </a:lnTo>
                  <a:lnTo>
                    <a:pt x="39112" y="25739"/>
                  </a:lnTo>
                  <a:lnTo>
                    <a:pt x="39459" y="24869"/>
                  </a:lnTo>
                  <a:lnTo>
                    <a:pt x="39922" y="24000"/>
                  </a:lnTo>
                  <a:lnTo>
                    <a:pt x="41080" y="22260"/>
                  </a:lnTo>
                  <a:lnTo>
                    <a:pt x="42468" y="20869"/>
                  </a:lnTo>
                  <a:lnTo>
                    <a:pt x="43741" y="19478"/>
                  </a:lnTo>
                  <a:lnTo>
                    <a:pt x="45130" y="17913"/>
                  </a:lnTo>
                  <a:lnTo>
                    <a:pt x="45708" y="17043"/>
                  </a:lnTo>
                  <a:lnTo>
                    <a:pt x="46171" y="16173"/>
                  </a:lnTo>
                  <a:lnTo>
                    <a:pt x="46634" y="15130"/>
                  </a:lnTo>
                  <a:lnTo>
                    <a:pt x="46981" y="13913"/>
                  </a:lnTo>
                  <a:lnTo>
                    <a:pt x="47097" y="14434"/>
                  </a:lnTo>
                  <a:lnTo>
                    <a:pt x="47328" y="15304"/>
                  </a:lnTo>
                  <a:lnTo>
                    <a:pt x="47560" y="16695"/>
                  </a:lnTo>
                  <a:lnTo>
                    <a:pt x="47675" y="18260"/>
                  </a:lnTo>
                  <a:lnTo>
                    <a:pt x="47907" y="18608"/>
                  </a:lnTo>
                  <a:lnTo>
                    <a:pt x="48601" y="19304"/>
                  </a:lnTo>
                  <a:lnTo>
                    <a:pt x="49296" y="20000"/>
                  </a:lnTo>
                  <a:lnTo>
                    <a:pt x="49990" y="20347"/>
                  </a:lnTo>
                  <a:lnTo>
                    <a:pt x="52073" y="20173"/>
                  </a:lnTo>
                  <a:lnTo>
                    <a:pt x="53577" y="19826"/>
                  </a:lnTo>
                  <a:lnTo>
                    <a:pt x="54734" y="19478"/>
                  </a:lnTo>
                  <a:lnTo>
                    <a:pt x="55429" y="19304"/>
                  </a:lnTo>
                  <a:lnTo>
                    <a:pt x="54850" y="18434"/>
                  </a:lnTo>
                  <a:lnTo>
                    <a:pt x="54271" y="17565"/>
                  </a:lnTo>
                  <a:lnTo>
                    <a:pt x="54156" y="17043"/>
                  </a:lnTo>
                  <a:lnTo>
                    <a:pt x="54040" y="16521"/>
                  </a:lnTo>
                  <a:lnTo>
                    <a:pt x="53924" y="15826"/>
                  </a:lnTo>
                  <a:lnTo>
                    <a:pt x="53924" y="15130"/>
                  </a:lnTo>
                  <a:lnTo>
                    <a:pt x="56123" y="14434"/>
                  </a:lnTo>
                  <a:lnTo>
                    <a:pt x="59016" y="13565"/>
                  </a:lnTo>
                  <a:lnTo>
                    <a:pt x="60520" y="13043"/>
                  </a:lnTo>
                  <a:lnTo>
                    <a:pt x="62025" y="12521"/>
                  </a:lnTo>
                  <a:lnTo>
                    <a:pt x="63413" y="11652"/>
                  </a:lnTo>
                  <a:lnTo>
                    <a:pt x="64570" y="10608"/>
                  </a:lnTo>
                  <a:lnTo>
                    <a:pt x="65380" y="9913"/>
                  </a:lnTo>
                  <a:lnTo>
                    <a:pt x="66306" y="9217"/>
                  </a:lnTo>
                  <a:lnTo>
                    <a:pt x="67000" y="8695"/>
                  </a:lnTo>
                  <a:lnTo>
                    <a:pt x="67810" y="8521"/>
                  </a:lnTo>
                  <a:lnTo>
                    <a:pt x="67926" y="9565"/>
                  </a:lnTo>
                  <a:lnTo>
                    <a:pt x="68158" y="10608"/>
                  </a:lnTo>
                  <a:lnTo>
                    <a:pt x="68389" y="10956"/>
                  </a:lnTo>
                  <a:lnTo>
                    <a:pt x="68621" y="11304"/>
                  </a:lnTo>
                  <a:lnTo>
                    <a:pt x="68968" y="11652"/>
                  </a:lnTo>
                  <a:lnTo>
                    <a:pt x="69315" y="11652"/>
                  </a:lnTo>
                  <a:lnTo>
                    <a:pt x="70472" y="11478"/>
                  </a:lnTo>
                  <a:lnTo>
                    <a:pt x="72208" y="10608"/>
                  </a:lnTo>
                  <a:lnTo>
                    <a:pt x="73828" y="9913"/>
                  </a:lnTo>
                  <a:lnTo>
                    <a:pt x="74638" y="9565"/>
                  </a:lnTo>
                  <a:lnTo>
                    <a:pt x="74406" y="9217"/>
                  </a:lnTo>
                  <a:lnTo>
                    <a:pt x="74175" y="8869"/>
                  </a:lnTo>
                  <a:lnTo>
                    <a:pt x="73828" y="8347"/>
                  </a:lnTo>
                  <a:lnTo>
                    <a:pt x="73828" y="8000"/>
                  </a:lnTo>
                  <a:lnTo>
                    <a:pt x="73828" y="7304"/>
                  </a:lnTo>
                  <a:lnTo>
                    <a:pt x="74175" y="6434"/>
                  </a:lnTo>
                  <a:lnTo>
                    <a:pt x="74638" y="5739"/>
                  </a:lnTo>
                  <a:lnTo>
                    <a:pt x="75216" y="4869"/>
                  </a:lnTo>
                  <a:lnTo>
                    <a:pt x="76027" y="4173"/>
                  </a:lnTo>
                  <a:lnTo>
                    <a:pt x="76952" y="3478"/>
                  </a:lnTo>
                  <a:lnTo>
                    <a:pt x="77994" y="2956"/>
                  </a:lnTo>
                  <a:lnTo>
                    <a:pt x="78919" y="2608"/>
                  </a:lnTo>
                  <a:lnTo>
                    <a:pt x="79961" y="2434"/>
                  </a:lnTo>
                  <a:lnTo>
                    <a:pt x="80887" y="2260"/>
                  </a:lnTo>
                  <a:lnTo>
                    <a:pt x="81928" y="2260"/>
                  </a:lnTo>
                  <a:lnTo>
                    <a:pt x="82622" y="2260"/>
                  </a:lnTo>
                  <a:lnTo>
                    <a:pt x="83432" y="2608"/>
                  </a:lnTo>
                  <a:lnTo>
                    <a:pt x="83895" y="3130"/>
                  </a:lnTo>
                  <a:lnTo>
                    <a:pt x="82970" y="3478"/>
                  </a:lnTo>
                  <a:lnTo>
                    <a:pt x="82044" y="4521"/>
                  </a:lnTo>
                  <a:lnTo>
                    <a:pt x="81581" y="5043"/>
                  </a:lnTo>
                  <a:lnTo>
                    <a:pt x="81118" y="5565"/>
                  </a:lnTo>
                  <a:lnTo>
                    <a:pt x="80887" y="6086"/>
                  </a:lnTo>
                  <a:lnTo>
                    <a:pt x="80887" y="6434"/>
                  </a:lnTo>
                  <a:lnTo>
                    <a:pt x="81234" y="6782"/>
                  </a:lnTo>
                  <a:lnTo>
                    <a:pt x="81581" y="6956"/>
                  </a:lnTo>
                  <a:lnTo>
                    <a:pt x="82044" y="7130"/>
                  </a:lnTo>
                  <a:lnTo>
                    <a:pt x="82391" y="6956"/>
                  </a:lnTo>
                  <a:lnTo>
                    <a:pt x="83201" y="6782"/>
                  </a:lnTo>
                  <a:lnTo>
                    <a:pt x="83895" y="6260"/>
                  </a:lnTo>
                  <a:lnTo>
                    <a:pt x="84821" y="5565"/>
                  </a:lnTo>
                  <a:lnTo>
                    <a:pt x="85747" y="5043"/>
                  </a:lnTo>
                  <a:lnTo>
                    <a:pt x="86557" y="4521"/>
                  </a:lnTo>
                  <a:lnTo>
                    <a:pt x="87714" y="4173"/>
                  </a:lnTo>
                  <a:lnTo>
                    <a:pt x="87714" y="2086"/>
                  </a:lnTo>
                  <a:lnTo>
                    <a:pt x="87714" y="0"/>
                  </a:lnTo>
                  <a:lnTo>
                    <a:pt x="89913" y="0"/>
                  </a:lnTo>
                  <a:lnTo>
                    <a:pt x="91764" y="173"/>
                  </a:lnTo>
                  <a:lnTo>
                    <a:pt x="92574" y="173"/>
                  </a:lnTo>
                  <a:lnTo>
                    <a:pt x="93269" y="347"/>
                  </a:lnTo>
                  <a:lnTo>
                    <a:pt x="94079" y="695"/>
                  </a:lnTo>
                  <a:lnTo>
                    <a:pt x="94541" y="1043"/>
                  </a:lnTo>
                  <a:lnTo>
                    <a:pt x="93963" y="1913"/>
                  </a:lnTo>
                  <a:lnTo>
                    <a:pt x="93153" y="3130"/>
                  </a:lnTo>
                  <a:lnTo>
                    <a:pt x="92574" y="4521"/>
                  </a:lnTo>
                  <a:lnTo>
                    <a:pt x="92343" y="5391"/>
                  </a:lnTo>
                  <a:lnTo>
                    <a:pt x="94310" y="3826"/>
                  </a:lnTo>
                  <a:lnTo>
                    <a:pt x="95814" y="2608"/>
                  </a:lnTo>
                  <a:lnTo>
                    <a:pt x="97666" y="1391"/>
                  </a:lnTo>
                  <a:lnTo>
                    <a:pt x="100096" y="0"/>
                  </a:lnTo>
                  <a:lnTo>
                    <a:pt x="100096" y="695"/>
                  </a:lnTo>
                  <a:lnTo>
                    <a:pt x="99980" y="1565"/>
                  </a:lnTo>
                  <a:lnTo>
                    <a:pt x="99633" y="2434"/>
                  </a:lnTo>
                  <a:lnTo>
                    <a:pt x="99286" y="3130"/>
                  </a:lnTo>
                  <a:lnTo>
                    <a:pt x="99517" y="2434"/>
                  </a:lnTo>
                  <a:lnTo>
                    <a:pt x="99749" y="1913"/>
                  </a:lnTo>
                  <a:lnTo>
                    <a:pt x="100212" y="1565"/>
                  </a:lnTo>
                  <a:lnTo>
                    <a:pt x="100559" y="1217"/>
                  </a:lnTo>
                  <a:lnTo>
                    <a:pt x="101369" y="1043"/>
                  </a:lnTo>
                  <a:lnTo>
                    <a:pt x="102295" y="1043"/>
                  </a:lnTo>
                  <a:lnTo>
                    <a:pt x="103220" y="1043"/>
                  </a:lnTo>
                  <a:lnTo>
                    <a:pt x="104956" y="1043"/>
                  </a:lnTo>
                  <a:lnTo>
                    <a:pt x="106923" y="1043"/>
                  </a:lnTo>
                  <a:lnTo>
                    <a:pt x="107618" y="1043"/>
                  </a:lnTo>
                  <a:lnTo>
                    <a:pt x="109585" y="2086"/>
                  </a:lnTo>
                  <a:lnTo>
                    <a:pt x="113288" y="3826"/>
                  </a:lnTo>
                  <a:lnTo>
                    <a:pt x="115255" y="4869"/>
                  </a:lnTo>
                  <a:lnTo>
                    <a:pt x="117222" y="5739"/>
                  </a:lnTo>
                  <a:lnTo>
                    <a:pt x="118842" y="6608"/>
                  </a:lnTo>
                  <a:lnTo>
                    <a:pt x="120000" y="7478"/>
                  </a:lnTo>
                  <a:lnTo>
                    <a:pt x="119305" y="9043"/>
                  </a:lnTo>
                  <a:lnTo>
                    <a:pt x="118611" y="10608"/>
                  </a:lnTo>
                  <a:lnTo>
                    <a:pt x="118264" y="11478"/>
                  </a:lnTo>
                  <a:lnTo>
                    <a:pt x="117917" y="12173"/>
                  </a:lnTo>
                  <a:lnTo>
                    <a:pt x="117685" y="13043"/>
                  </a:lnTo>
                  <a:lnTo>
                    <a:pt x="117685" y="13913"/>
                  </a:lnTo>
                  <a:lnTo>
                    <a:pt x="116297" y="13739"/>
                  </a:lnTo>
                  <a:lnTo>
                    <a:pt x="114908" y="13217"/>
                  </a:lnTo>
                  <a:lnTo>
                    <a:pt x="113635" y="12521"/>
                  </a:lnTo>
                  <a:lnTo>
                    <a:pt x="112362" y="11652"/>
                  </a:lnTo>
                  <a:lnTo>
                    <a:pt x="111205" y="10956"/>
                  </a:lnTo>
                  <a:lnTo>
                    <a:pt x="110048" y="10260"/>
                  </a:lnTo>
                  <a:lnTo>
                    <a:pt x="108775" y="9739"/>
                  </a:lnTo>
                  <a:lnTo>
                    <a:pt x="107618" y="9565"/>
                  </a:lnTo>
                  <a:lnTo>
                    <a:pt x="106345" y="9565"/>
                  </a:lnTo>
                  <a:lnTo>
                    <a:pt x="104840" y="9565"/>
                  </a:lnTo>
                  <a:lnTo>
                    <a:pt x="103220" y="9565"/>
                  </a:lnTo>
                  <a:lnTo>
                    <a:pt x="101600" y="9565"/>
                  </a:lnTo>
                  <a:lnTo>
                    <a:pt x="101485" y="10782"/>
                  </a:lnTo>
                  <a:lnTo>
                    <a:pt x="101369" y="11826"/>
                  </a:lnTo>
                  <a:lnTo>
                    <a:pt x="101022" y="12869"/>
                  </a:lnTo>
                  <a:lnTo>
                    <a:pt x="100790" y="13913"/>
                  </a:lnTo>
                  <a:lnTo>
                    <a:pt x="100559" y="15304"/>
                  </a:lnTo>
                  <a:lnTo>
                    <a:pt x="100327" y="16521"/>
                  </a:lnTo>
                  <a:lnTo>
                    <a:pt x="100096" y="17739"/>
                  </a:lnTo>
                  <a:lnTo>
                    <a:pt x="100096" y="19304"/>
                  </a:lnTo>
                  <a:lnTo>
                    <a:pt x="98823" y="19826"/>
                  </a:lnTo>
                  <a:lnTo>
                    <a:pt x="98129" y="20173"/>
                  </a:lnTo>
                  <a:lnTo>
                    <a:pt x="97666" y="20173"/>
                  </a:lnTo>
                  <a:lnTo>
                    <a:pt x="97434" y="20000"/>
                  </a:lnTo>
                  <a:lnTo>
                    <a:pt x="96972" y="19826"/>
                  </a:lnTo>
                  <a:lnTo>
                    <a:pt x="96624" y="19652"/>
                  </a:lnTo>
                  <a:lnTo>
                    <a:pt x="95814" y="19304"/>
                  </a:lnTo>
                  <a:lnTo>
                    <a:pt x="94541" y="19304"/>
                  </a:lnTo>
                  <a:lnTo>
                    <a:pt x="93847" y="19304"/>
                  </a:lnTo>
                  <a:lnTo>
                    <a:pt x="93037" y="19478"/>
                  </a:lnTo>
                  <a:lnTo>
                    <a:pt x="92343" y="19652"/>
                  </a:lnTo>
                  <a:lnTo>
                    <a:pt x="91417" y="20000"/>
                  </a:lnTo>
                  <a:lnTo>
                    <a:pt x="89797" y="21043"/>
                  </a:lnTo>
                  <a:lnTo>
                    <a:pt x="87714" y="22434"/>
                  </a:lnTo>
                  <a:lnTo>
                    <a:pt x="86788" y="22434"/>
                  </a:lnTo>
                  <a:lnTo>
                    <a:pt x="86210" y="22260"/>
                  </a:lnTo>
                  <a:lnTo>
                    <a:pt x="85400" y="21913"/>
                  </a:lnTo>
                  <a:lnTo>
                    <a:pt x="84937" y="21565"/>
                  </a:lnTo>
                  <a:lnTo>
                    <a:pt x="83780" y="20695"/>
                  </a:lnTo>
                  <a:lnTo>
                    <a:pt x="82854" y="19478"/>
                  </a:lnTo>
                  <a:lnTo>
                    <a:pt x="82044" y="18260"/>
                  </a:lnTo>
                  <a:lnTo>
                    <a:pt x="81234" y="17043"/>
                  </a:lnTo>
                  <a:lnTo>
                    <a:pt x="80308" y="16000"/>
                  </a:lnTo>
                  <a:lnTo>
                    <a:pt x="79267" y="15130"/>
                  </a:lnTo>
                  <a:lnTo>
                    <a:pt x="78341" y="16000"/>
                  </a:lnTo>
                  <a:lnTo>
                    <a:pt x="77415" y="16695"/>
                  </a:lnTo>
                  <a:lnTo>
                    <a:pt x="76489" y="17391"/>
                  </a:lnTo>
                  <a:lnTo>
                    <a:pt x="75679" y="17913"/>
                  </a:lnTo>
                  <a:lnTo>
                    <a:pt x="73712" y="18956"/>
                  </a:lnTo>
                  <a:lnTo>
                    <a:pt x="71745" y="19478"/>
                  </a:lnTo>
                  <a:lnTo>
                    <a:pt x="69662" y="20173"/>
                  </a:lnTo>
                  <a:lnTo>
                    <a:pt x="67579" y="20695"/>
                  </a:lnTo>
                  <a:lnTo>
                    <a:pt x="65380" y="21391"/>
                  </a:lnTo>
                  <a:lnTo>
                    <a:pt x="63066" y="22434"/>
                  </a:lnTo>
                  <a:lnTo>
                    <a:pt x="62719" y="22608"/>
                  </a:lnTo>
                  <a:lnTo>
                    <a:pt x="62140" y="22782"/>
                  </a:lnTo>
                  <a:lnTo>
                    <a:pt x="61793" y="23304"/>
                  </a:lnTo>
                  <a:lnTo>
                    <a:pt x="61330" y="24000"/>
                  </a:lnTo>
                  <a:lnTo>
                    <a:pt x="60289" y="25565"/>
                  </a:lnTo>
                  <a:lnTo>
                    <a:pt x="59363" y="27478"/>
                  </a:lnTo>
                  <a:lnTo>
                    <a:pt x="58553" y="29565"/>
                  </a:lnTo>
                  <a:lnTo>
                    <a:pt x="57627" y="32000"/>
                  </a:lnTo>
                  <a:lnTo>
                    <a:pt x="56817" y="34434"/>
                  </a:lnTo>
                  <a:lnTo>
                    <a:pt x="56239" y="36521"/>
                  </a:lnTo>
                  <a:lnTo>
                    <a:pt x="55776" y="37739"/>
                  </a:lnTo>
                  <a:lnTo>
                    <a:pt x="55313" y="39130"/>
                  </a:lnTo>
                  <a:lnTo>
                    <a:pt x="54734" y="40347"/>
                  </a:lnTo>
                  <a:lnTo>
                    <a:pt x="53924" y="41565"/>
                  </a:lnTo>
                  <a:lnTo>
                    <a:pt x="52420" y="44347"/>
                  </a:lnTo>
                  <a:lnTo>
                    <a:pt x="50568" y="46956"/>
                  </a:lnTo>
                  <a:lnTo>
                    <a:pt x="49758" y="48521"/>
                  </a:lnTo>
                  <a:lnTo>
                    <a:pt x="48948" y="50086"/>
                  </a:lnTo>
                  <a:lnTo>
                    <a:pt x="48254" y="51826"/>
                  </a:lnTo>
                  <a:lnTo>
                    <a:pt x="47560" y="53739"/>
                  </a:lnTo>
                  <a:lnTo>
                    <a:pt x="46981" y="55826"/>
                  </a:lnTo>
                  <a:lnTo>
                    <a:pt x="46518" y="58086"/>
                  </a:lnTo>
                  <a:lnTo>
                    <a:pt x="46287" y="60521"/>
                  </a:lnTo>
                  <a:lnTo>
                    <a:pt x="46171" y="63304"/>
                  </a:lnTo>
                  <a:lnTo>
                    <a:pt x="45824" y="62956"/>
                  </a:lnTo>
                  <a:lnTo>
                    <a:pt x="45361" y="62782"/>
                  </a:lnTo>
                  <a:lnTo>
                    <a:pt x="44783" y="62782"/>
                  </a:lnTo>
                  <a:lnTo>
                    <a:pt x="44088" y="62956"/>
                  </a:lnTo>
                  <a:lnTo>
                    <a:pt x="42468" y="63130"/>
                  </a:lnTo>
                  <a:lnTo>
                    <a:pt x="40848" y="63304"/>
                  </a:lnTo>
                  <a:lnTo>
                    <a:pt x="38534" y="73913"/>
                  </a:lnTo>
                  <a:lnTo>
                    <a:pt x="38534" y="76695"/>
                  </a:lnTo>
                  <a:lnTo>
                    <a:pt x="38881" y="80695"/>
                  </a:lnTo>
                  <a:lnTo>
                    <a:pt x="39344" y="82956"/>
                  </a:lnTo>
                  <a:lnTo>
                    <a:pt x="39807" y="84695"/>
                  </a:lnTo>
                  <a:lnTo>
                    <a:pt x="40154" y="85391"/>
                  </a:lnTo>
                  <a:lnTo>
                    <a:pt x="40617" y="86086"/>
                  </a:lnTo>
                  <a:lnTo>
                    <a:pt x="41080" y="86434"/>
                  </a:lnTo>
                  <a:lnTo>
                    <a:pt x="41658" y="86782"/>
                  </a:lnTo>
                  <a:lnTo>
                    <a:pt x="41427" y="89565"/>
                  </a:lnTo>
                  <a:lnTo>
                    <a:pt x="41311" y="91826"/>
                  </a:lnTo>
                  <a:lnTo>
                    <a:pt x="41195" y="93391"/>
                  </a:lnTo>
                  <a:lnTo>
                    <a:pt x="40964" y="94608"/>
                  </a:lnTo>
                  <a:lnTo>
                    <a:pt x="40964" y="95826"/>
                  </a:lnTo>
                  <a:lnTo>
                    <a:pt x="40964" y="97043"/>
                  </a:lnTo>
                  <a:lnTo>
                    <a:pt x="41080" y="98608"/>
                  </a:lnTo>
                  <a:lnTo>
                    <a:pt x="41658" y="100695"/>
                  </a:lnTo>
                  <a:lnTo>
                    <a:pt x="40732" y="101739"/>
                  </a:lnTo>
                  <a:lnTo>
                    <a:pt x="40038" y="102782"/>
                  </a:lnTo>
                  <a:lnTo>
                    <a:pt x="39344" y="104000"/>
                  </a:lnTo>
                  <a:lnTo>
                    <a:pt x="38765" y="105391"/>
                  </a:lnTo>
                  <a:lnTo>
                    <a:pt x="38302" y="106956"/>
                  </a:lnTo>
                  <a:lnTo>
                    <a:pt x="38071" y="108695"/>
                  </a:lnTo>
                  <a:lnTo>
                    <a:pt x="37839" y="110434"/>
                  </a:lnTo>
                  <a:lnTo>
                    <a:pt x="37839" y="112521"/>
                  </a:lnTo>
                  <a:lnTo>
                    <a:pt x="36798" y="112347"/>
                  </a:lnTo>
                  <a:lnTo>
                    <a:pt x="35409" y="112173"/>
                  </a:lnTo>
                  <a:lnTo>
                    <a:pt x="34715" y="112173"/>
                  </a:lnTo>
                  <a:lnTo>
                    <a:pt x="34136" y="112173"/>
                  </a:lnTo>
                  <a:lnTo>
                    <a:pt x="33442" y="112347"/>
                  </a:lnTo>
                  <a:lnTo>
                    <a:pt x="33095" y="11252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5" name="Shape 315"/>
            <p:cNvSpPr/>
            <p:nvPr/>
          </p:nvSpPr>
          <p:spPr>
            <a:xfrm>
              <a:off x="1602054" y="3343941"/>
              <a:ext cx="21335" cy="39227"/>
            </a:xfrm>
            <a:custGeom>
              <a:avLst/>
              <a:gdLst/>
              <a:ahLst/>
              <a:cxnLst/>
              <a:rect l="0" t="0" r="0" b="0"/>
              <a:pathLst>
                <a:path w="120000" h="120000" extrusionOk="0">
                  <a:moveTo>
                    <a:pt x="120000" y="68670"/>
                  </a:moveTo>
                  <a:lnTo>
                    <a:pt x="92000" y="41618"/>
                  </a:lnTo>
                  <a:lnTo>
                    <a:pt x="70000" y="19421"/>
                  </a:lnTo>
                  <a:lnTo>
                    <a:pt x="60000" y="11098"/>
                  </a:lnTo>
                  <a:lnTo>
                    <a:pt x="53000" y="5549"/>
                  </a:lnTo>
                  <a:lnTo>
                    <a:pt x="48000" y="2774"/>
                  </a:lnTo>
                  <a:lnTo>
                    <a:pt x="45000" y="1387"/>
                  </a:lnTo>
                  <a:lnTo>
                    <a:pt x="43000" y="693"/>
                  </a:lnTo>
                  <a:lnTo>
                    <a:pt x="39000" y="0"/>
                  </a:lnTo>
                  <a:lnTo>
                    <a:pt x="33000" y="0"/>
                  </a:lnTo>
                  <a:lnTo>
                    <a:pt x="27000" y="693"/>
                  </a:lnTo>
                  <a:lnTo>
                    <a:pt x="24000" y="2080"/>
                  </a:lnTo>
                  <a:lnTo>
                    <a:pt x="21000" y="3468"/>
                  </a:lnTo>
                  <a:lnTo>
                    <a:pt x="19000" y="5549"/>
                  </a:lnTo>
                  <a:lnTo>
                    <a:pt x="16000" y="8323"/>
                  </a:lnTo>
                  <a:lnTo>
                    <a:pt x="15000" y="10404"/>
                  </a:lnTo>
                  <a:lnTo>
                    <a:pt x="15000" y="13872"/>
                  </a:lnTo>
                  <a:lnTo>
                    <a:pt x="14000" y="20809"/>
                  </a:lnTo>
                  <a:lnTo>
                    <a:pt x="12000" y="29132"/>
                  </a:lnTo>
                  <a:lnTo>
                    <a:pt x="10000" y="33294"/>
                  </a:lnTo>
                  <a:lnTo>
                    <a:pt x="8000" y="37456"/>
                  </a:lnTo>
                  <a:lnTo>
                    <a:pt x="4000" y="42312"/>
                  </a:lnTo>
                  <a:lnTo>
                    <a:pt x="0" y="47167"/>
                  </a:lnTo>
                  <a:lnTo>
                    <a:pt x="5000" y="56878"/>
                  </a:lnTo>
                  <a:lnTo>
                    <a:pt x="10000" y="68670"/>
                  </a:lnTo>
                  <a:lnTo>
                    <a:pt x="15000" y="79768"/>
                  </a:lnTo>
                  <a:lnTo>
                    <a:pt x="20000" y="89479"/>
                  </a:lnTo>
                  <a:lnTo>
                    <a:pt x="24000" y="92947"/>
                  </a:lnTo>
                  <a:lnTo>
                    <a:pt x="30000" y="96416"/>
                  </a:lnTo>
                  <a:lnTo>
                    <a:pt x="37000" y="100578"/>
                  </a:lnTo>
                  <a:lnTo>
                    <a:pt x="46000" y="104739"/>
                  </a:lnTo>
                  <a:lnTo>
                    <a:pt x="54000" y="108901"/>
                  </a:lnTo>
                  <a:lnTo>
                    <a:pt x="60000" y="113063"/>
                  </a:lnTo>
                  <a:lnTo>
                    <a:pt x="62000" y="114450"/>
                  </a:lnTo>
                  <a:lnTo>
                    <a:pt x="65000" y="116531"/>
                  </a:lnTo>
                  <a:lnTo>
                    <a:pt x="66000" y="117919"/>
                  </a:lnTo>
                  <a:lnTo>
                    <a:pt x="67000" y="120000"/>
                  </a:lnTo>
                  <a:lnTo>
                    <a:pt x="76000" y="115838"/>
                  </a:lnTo>
                  <a:lnTo>
                    <a:pt x="86000" y="110982"/>
                  </a:lnTo>
                  <a:lnTo>
                    <a:pt x="93000" y="105433"/>
                  </a:lnTo>
                  <a:lnTo>
                    <a:pt x="101000" y="98497"/>
                  </a:lnTo>
                  <a:lnTo>
                    <a:pt x="106000" y="91560"/>
                  </a:lnTo>
                  <a:lnTo>
                    <a:pt x="112000" y="83930"/>
                  </a:lnTo>
                  <a:lnTo>
                    <a:pt x="116000" y="76300"/>
                  </a:lnTo>
                  <a:lnTo>
                    <a:pt x="120000" y="6867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6" name="Shape 316"/>
            <p:cNvSpPr/>
            <p:nvPr/>
          </p:nvSpPr>
          <p:spPr>
            <a:xfrm>
              <a:off x="1475423" y="3274432"/>
              <a:ext cx="36474" cy="25464"/>
            </a:xfrm>
            <a:custGeom>
              <a:avLst/>
              <a:gdLst/>
              <a:ahLst/>
              <a:cxnLst/>
              <a:rect l="0" t="0" r="0" b="0"/>
              <a:pathLst>
                <a:path w="120000" h="120000" extrusionOk="0">
                  <a:moveTo>
                    <a:pt x="120000" y="67346"/>
                  </a:moveTo>
                  <a:lnTo>
                    <a:pt x="117000" y="68571"/>
                  </a:lnTo>
                  <a:lnTo>
                    <a:pt x="111600" y="73469"/>
                  </a:lnTo>
                  <a:lnTo>
                    <a:pt x="106200" y="79591"/>
                  </a:lnTo>
                  <a:lnTo>
                    <a:pt x="99600" y="89387"/>
                  </a:lnTo>
                  <a:lnTo>
                    <a:pt x="93000" y="97959"/>
                  </a:lnTo>
                  <a:lnTo>
                    <a:pt x="87000" y="106530"/>
                  </a:lnTo>
                  <a:lnTo>
                    <a:pt x="82200" y="113877"/>
                  </a:lnTo>
                  <a:lnTo>
                    <a:pt x="79800" y="119999"/>
                  </a:lnTo>
                  <a:lnTo>
                    <a:pt x="76200" y="119999"/>
                  </a:lnTo>
                  <a:lnTo>
                    <a:pt x="73200" y="119999"/>
                  </a:lnTo>
                  <a:lnTo>
                    <a:pt x="69600" y="118775"/>
                  </a:lnTo>
                  <a:lnTo>
                    <a:pt x="66600" y="116326"/>
                  </a:lnTo>
                  <a:lnTo>
                    <a:pt x="63600" y="113877"/>
                  </a:lnTo>
                  <a:lnTo>
                    <a:pt x="61800" y="107755"/>
                  </a:lnTo>
                  <a:lnTo>
                    <a:pt x="60600" y="100408"/>
                  </a:lnTo>
                  <a:lnTo>
                    <a:pt x="60000" y="90612"/>
                  </a:lnTo>
                  <a:lnTo>
                    <a:pt x="54600" y="97959"/>
                  </a:lnTo>
                  <a:lnTo>
                    <a:pt x="49200" y="105306"/>
                  </a:lnTo>
                  <a:lnTo>
                    <a:pt x="46800" y="110204"/>
                  </a:lnTo>
                  <a:lnTo>
                    <a:pt x="43200" y="113877"/>
                  </a:lnTo>
                  <a:lnTo>
                    <a:pt x="40200" y="117551"/>
                  </a:lnTo>
                  <a:lnTo>
                    <a:pt x="36000" y="119999"/>
                  </a:lnTo>
                  <a:lnTo>
                    <a:pt x="23400" y="119999"/>
                  </a:lnTo>
                  <a:lnTo>
                    <a:pt x="20400" y="119999"/>
                  </a:lnTo>
                  <a:lnTo>
                    <a:pt x="16800" y="116326"/>
                  </a:lnTo>
                  <a:lnTo>
                    <a:pt x="13200" y="112653"/>
                  </a:lnTo>
                  <a:lnTo>
                    <a:pt x="9000" y="108979"/>
                  </a:lnTo>
                  <a:lnTo>
                    <a:pt x="5400" y="104081"/>
                  </a:lnTo>
                  <a:lnTo>
                    <a:pt x="2400" y="99183"/>
                  </a:lnTo>
                  <a:lnTo>
                    <a:pt x="600" y="94285"/>
                  </a:lnTo>
                  <a:lnTo>
                    <a:pt x="0" y="90612"/>
                  </a:lnTo>
                  <a:lnTo>
                    <a:pt x="3000" y="86938"/>
                  </a:lnTo>
                  <a:lnTo>
                    <a:pt x="6000" y="82040"/>
                  </a:lnTo>
                  <a:lnTo>
                    <a:pt x="8400" y="73469"/>
                  </a:lnTo>
                  <a:lnTo>
                    <a:pt x="12000" y="64897"/>
                  </a:lnTo>
                  <a:lnTo>
                    <a:pt x="13800" y="55102"/>
                  </a:lnTo>
                  <a:lnTo>
                    <a:pt x="16200" y="45306"/>
                  </a:lnTo>
                  <a:lnTo>
                    <a:pt x="18000" y="34285"/>
                  </a:lnTo>
                  <a:lnTo>
                    <a:pt x="19800" y="23265"/>
                  </a:lnTo>
                  <a:lnTo>
                    <a:pt x="39600" y="17142"/>
                  </a:lnTo>
                  <a:lnTo>
                    <a:pt x="61800" y="11020"/>
                  </a:lnTo>
                  <a:lnTo>
                    <a:pt x="87000" y="4897"/>
                  </a:lnTo>
                  <a:lnTo>
                    <a:pt x="115800" y="0"/>
                  </a:lnTo>
                  <a:lnTo>
                    <a:pt x="99600" y="37959"/>
                  </a:lnTo>
                  <a:lnTo>
                    <a:pt x="99600" y="41632"/>
                  </a:lnTo>
                  <a:lnTo>
                    <a:pt x="98400" y="45306"/>
                  </a:lnTo>
                  <a:lnTo>
                    <a:pt x="97200" y="47755"/>
                  </a:lnTo>
                  <a:lnTo>
                    <a:pt x="96600" y="50204"/>
                  </a:lnTo>
                  <a:lnTo>
                    <a:pt x="94200" y="55102"/>
                  </a:lnTo>
                  <a:lnTo>
                    <a:pt x="93600" y="57551"/>
                  </a:lnTo>
                  <a:lnTo>
                    <a:pt x="93600" y="59999"/>
                  </a:lnTo>
                  <a:lnTo>
                    <a:pt x="94200" y="61224"/>
                  </a:lnTo>
                  <a:lnTo>
                    <a:pt x="95400" y="61224"/>
                  </a:lnTo>
                  <a:lnTo>
                    <a:pt x="97800" y="62448"/>
                  </a:lnTo>
                  <a:lnTo>
                    <a:pt x="106200" y="64897"/>
                  </a:lnTo>
                  <a:lnTo>
                    <a:pt x="120000" y="6734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7" name="Shape 317"/>
            <p:cNvSpPr/>
            <p:nvPr/>
          </p:nvSpPr>
          <p:spPr>
            <a:xfrm>
              <a:off x="1448583" y="3195975"/>
              <a:ext cx="36474" cy="31658"/>
            </a:xfrm>
            <a:custGeom>
              <a:avLst/>
              <a:gdLst/>
              <a:ahLst/>
              <a:cxnLst/>
              <a:rect l="0" t="0" r="0" b="0"/>
              <a:pathLst>
                <a:path w="120000" h="120000" extrusionOk="0">
                  <a:moveTo>
                    <a:pt x="0" y="93802"/>
                  </a:moveTo>
                  <a:lnTo>
                    <a:pt x="0" y="94647"/>
                  </a:lnTo>
                  <a:lnTo>
                    <a:pt x="645" y="96338"/>
                  </a:lnTo>
                  <a:lnTo>
                    <a:pt x="1290" y="98028"/>
                  </a:lnTo>
                  <a:lnTo>
                    <a:pt x="4516" y="98873"/>
                  </a:lnTo>
                  <a:lnTo>
                    <a:pt x="1935" y="90422"/>
                  </a:lnTo>
                  <a:lnTo>
                    <a:pt x="1290" y="83661"/>
                  </a:lnTo>
                  <a:lnTo>
                    <a:pt x="1935" y="78591"/>
                  </a:lnTo>
                  <a:lnTo>
                    <a:pt x="3870" y="73521"/>
                  </a:lnTo>
                  <a:lnTo>
                    <a:pt x="5806" y="69295"/>
                  </a:lnTo>
                  <a:lnTo>
                    <a:pt x="8387" y="64225"/>
                  </a:lnTo>
                  <a:lnTo>
                    <a:pt x="10967" y="58309"/>
                  </a:lnTo>
                  <a:lnTo>
                    <a:pt x="12903" y="51549"/>
                  </a:lnTo>
                  <a:lnTo>
                    <a:pt x="12903" y="47323"/>
                  </a:lnTo>
                  <a:lnTo>
                    <a:pt x="13548" y="43098"/>
                  </a:lnTo>
                  <a:lnTo>
                    <a:pt x="14838" y="38873"/>
                  </a:lnTo>
                  <a:lnTo>
                    <a:pt x="16129" y="35492"/>
                  </a:lnTo>
                  <a:lnTo>
                    <a:pt x="18064" y="31267"/>
                  </a:lnTo>
                  <a:lnTo>
                    <a:pt x="20000" y="28732"/>
                  </a:lnTo>
                  <a:lnTo>
                    <a:pt x="22580" y="27042"/>
                  </a:lnTo>
                  <a:lnTo>
                    <a:pt x="25806" y="26197"/>
                  </a:lnTo>
                  <a:lnTo>
                    <a:pt x="26451" y="32112"/>
                  </a:lnTo>
                  <a:lnTo>
                    <a:pt x="26451" y="36338"/>
                  </a:lnTo>
                  <a:lnTo>
                    <a:pt x="27741" y="41408"/>
                  </a:lnTo>
                  <a:lnTo>
                    <a:pt x="29032" y="45633"/>
                  </a:lnTo>
                  <a:lnTo>
                    <a:pt x="30322" y="49014"/>
                  </a:lnTo>
                  <a:lnTo>
                    <a:pt x="32903" y="52394"/>
                  </a:lnTo>
                  <a:lnTo>
                    <a:pt x="35483" y="54929"/>
                  </a:lnTo>
                  <a:lnTo>
                    <a:pt x="38064" y="56619"/>
                  </a:lnTo>
                  <a:lnTo>
                    <a:pt x="56129" y="56619"/>
                  </a:lnTo>
                  <a:lnTo>
                    <a:pt x="56129" y="36338"/>
                  </a:lnTo>
                  <a:lnTo>
                    <a:pt x="50967" y="34647"/>
                  </a:lnTo>
                  <a:lnTo>
                    <a:pt x="47741" y="32112"/>
                  </a:lnTo>
                  <a:lnTo>
                    <a:pt x="44516" y="30422"/>
                  </a:lnTo>
                  <a:lnTo>
                    <a:pt x="42580" y="27887"/>
                  </a:lnTo>
                  <a:lnTo>
                    <a:pt x="40645" y="25352"/>
                  </a:lnTo>
                  <a:lnTo>
                    <a:pt x="40000" y="22816"/>
                  </a:lnTo>
                  <a:lnTo>
                    <a:pt x="39354" y="19436"/>
                  </a:lnTo>
                  <a:lnTo>
                    <a:pt x="38064" y="15211"/>
                  </a:lnTo>
                  <a:lnTo>
                    <a:pt x="45161" y="14366"/>
                  </a:lnTo>
                  <a:lnTo>
                    <a:pt x="50967" y="13521"/>
                  </a:lnTo>
                  <a:lnTo>
                    <a:pt x="56129" y="11830"/>
                  </a:lnTo>
                  <a:lnTo>
                    <a:pt x="59354" y="10140"/>
                  </a:lnTo>
                  <a:lnTo>
                    <a:pt x="63225" y="8450"/>
                  </a:lnTo>
                  <a:lnTo>
                    <a:pt x="66451" y="6760"/>
                  </a:lnTo>
                  <a:lnTo>
                    <a:pt x="71612" y="5070"/>
                  </a:lnTo>
                  <a:lnTo>
                    <a:pt x="77419" y="5070"/>
                  </a:lnTo>
                  <a:lnTo>
                    <a:pt x="83870" y="2535"/>
                  </a:lnTo>
                  <a:lnTo>
                    <a:pt x="90322" y="0"/>
                  </a:lnTo>
                  <a:lnTo>
                    <a:pt x="94838" y="845"/>
                  </a:lnTo>
                  <a:lnTo>
                    <a:pt x="99354" y="1690"/>
                  </a:lnTo>
                  <a:lnTo>
                    <a:pt x="102580" y="1690"/>
                  </a:lnTo>
                  <a:lnTo>
                    <a:pt x="106451" y="1690"/>
                  </a:lnTo>
                  <a:lnTo>
                    <a:pt x="113548" y="845"/>
                  </a:lnTo>
                  <a:lnTo>
                    <a:pt x="120000" y="0"/>
                  </a:lnTo>
                  <a:lnTo>
                    <a:pt x="118064" y="8450"/>
                  </a:lnTo>
                  <a:lnTo>
                    <a:pt x="116774" y="16056"/>
                  </a:lnTo>
                  <a:lnTo>
                    <a:pt x="114838" y="21971"/>
                  </a:lnTo>
                  <a:lnTo>
                    <a:pt x="113548" y="27042"/>
                  </a:lnTo>
                  <a:lnTo>
                    <a:pt x="109032" y="33802"/>
                  </a:lnTo>
                  <a:lnTo>
                    <a:pt x="106451" y="38028"/>
                  </a:lnTo>
                  <a:lnTo>
                    <a:pt x="102580" y="43098"/>
                  </a:lnTo>
                  <a:lnTo>
                    <a:pt x="100645" y="49014"/>
                  </a:lnTo>
                  <a:lnTo>
                    <a:pt x="100000" y="53239"/>
                  </a:lnTo>
                  <a:lnTo>
                    <a:pt x="99354" y="58309"/>
                  </a:lnTo>
                  <a:lnTo>
                    <a:pt x="98709" y="64225"/>
                  </a:lnTo>
                  <a:lnTo>
                    <a:pt x="98709" y="72676"/>
                  </a:lnTo>
                  <a:lnTo>
                    <a:pt x="77419" y="120000"/>
                  </a:lnTo>
                  <a:lnTo>
                    <a:pt x="60000" y="103943"/>
                  </a:lnTo>
                  <a:lnTo>
                    <a:pt x="51612" y="103098"/>
                  </a:lnTo>
                  <a:lnTo>
                    <a:pt x="33548" y="100563"/>
                  </a:lnTo>
                  <a:lnTo>
                    <a:pt x="22580" y="98873"/>
                  </a:lnTo>
                  <a:lnTo>
                    <a:pt x="12903" y="97183"/>
                  </a:lnTo>
                  <a:lnTo>
                    <a:pt x="5161" y="95492"/>
                  </a:lnTo>
                  <a:lnTo>
                    <a:pt x="0" y="9380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8" name="Shape 318"/>
            <p:cNvSpPr/>
            <p:nvPr/>
          </p:nvSpPr>
          <p:spPr>
            <a:xfrm>
              <a:off x="1440325" y="3223503"/>
              <a:ext cx="36474" cy="24776"/>
            </a:xfrm>
            <a:custGeom>
              <a:avLst/>
              <a:gdLst/>
              <a:ahLst/>
              <a:cxnLst/>
              <a:rect l="0" t="0" r="0" b="0"/>
              <a:pathLst>
                <a:path w="120000" h="120000" extrusionOk="0">
                  <a:moveTo>
                    <a:pt x="120000" y="69714"/>
                  </a:moveTo>
                  <a:lnTo>
                    <a:pt x="118125" y="70857"/>
                  </a:lnTo>
                  <a:lnTo>
                    <a:pt x="115000" y="72000"/>
                  </a:lnTo>
                  <a:lnTo>
                    <a:pt x="112500" y="73142"/>
                  </a:lnTo>
                  <a:lnTo>
                    <a:pt x="110625" y="76571"/>
                  </a:lnTo>
                  <a:lnTo>
                    <a:pt x="105000" y="82285"/>
                  </a:lnTo>
                  <a:lnTo>
                    <a:pt x="100000" y="90285"/>
                  </a:lnTo>
                  <a:lnTo>
                    <a:pt x="96250" y="98285"/>
                  </a:lnTo>
                  <a:lnTo>
                    <a:pt x="91875" y="106285"/>
                  </a:lnTo>
                  <a:lnTo>
                    <a:pt x="89375" y="113142"/>
                  </a:lnTo>
                  <a:lnTo>
                    <a:pt x="86875" y="120000"/>
                  </a:lnTo>
                  <a:lnTo>
                    <a:pt x="75000" y="110857"/>
                  </a:lnTo>
                  <a:lnTo>
                    <a:pt x="63750" y="101714"/>
                  </a:lnTo>
                  <a:lnTo>
                    <a:pt x="53750" y="91428"/>
                  </a:lnTo>
                  <a:lnTo>
                    <a:pt x="43125" y="81142"/>
                  </a:lnTo>
                  <a:lnTo>
                    <a:pt x="33125" y="69714"/>
                  </a:lnTo>
                  <a:lnTo>
                    <a:pt x="22500" y="60571"/>
                  </a:lnTo>
                  <a:lnTo>
                    <a:pt x="11875" y="50285"/>
                  </a:lnTo>
                  <a:lnTo>
                    <a:pt x="0" y="42285"/>
                  </a:lnTo>
                  <a:lnTo>
                    <a:pt x="0" y="14857"/>
                  </a:lnTo>
                  <a:lnTo>
                    <a:pt x="4375" y="8000"/>
                  </a:lnTo>
                  <a:lnTo>
                    <a:pt x="10000" y="4571"/>
                  </a:lnTo>
                  <a:lnTo>
                    <a:pt x="18125" y="1142"/>
                  </a:lnTo>
                  <a:lnTo>
                    <a:pt x="25000" y="0"/>
                  </a:lnTo>
                  <a:lnTo>
                    <a:pt x="37500" y="2285"/>
                  </a:lnTo>
                  <a:lnTo>
                    <a:pt x="58125" y="5714"/>
                  </a:lnTo>
                  <a:lnTo>
                    <a:pt x="69375" y="8000"/>
                  </a:lnTo>
                  <a:lnTo>
                    <a:pt x="80000" y="8000"/>
                  </a:lnTo>
                  <a:lnTo>
                    <a:pt x="89375" y="8000"/>
                  </a:lnTo>
                  <a:lnTo>
                    <a:pt x="95625" y="6857"/>
                  </a:lnTo>
                  <a:lnTo>
                    <a:pt x="96875" y="12571"/>
                  </a:lnTo>
                  <a:lnTo>
                    <a:pt x="99375" y="19428"/>
                  </a:lnTo>
                  <a:lnTo>
                    <a:pt x="100625" y="22857"/>
                  </a:lnTo>
                  <a:lnTo>
                    <a:pt x="102500" y="26285"/>
                  </a:lnTo>
                  <a:lnTo>
                    <a:pt x="103125" y="30857"/>
                  </a:lnTo>
                  <a:lnTo>
                    <a:pt x="103750" y="35428"/>
                  </a:lnTo>
                  <a:lnTo>
                    <a:pt x="106250" y="36571"/>
                  </a:lnTo>
                  <a:lnTo>
                    <a:pt x="110625" y="37714"/>
                  </a:lnTo>
                  <a:lnTo>
                    <a:pt x="112500" y="38857"/>
                  </a:lnTo>
                  <a:lnTo>
                    <a:pt x="114375" y="38857"/>
                  </a:lnTo>
                  <a:lnTo>
                    <a:pt x="117500" y="37714"/>
                  </a:lnTo>
                  <a:lnTo>
                    <a:pt x="120000" y="35428"/>
                  </a:lnTo>
                  <a:lnTo>
                    <a:pt x="120000" y="6971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19" name="Shape 319"/>
            <p:cNvSpPr/>
            <p:nvPr/>
          </p:nvSpPr>
          <p:spPr>
            <a:xfrm>
              <a:off x="1315070" y="3162941"/>
              <a:ext cx="41980" cy="62626"/>
            </a:xfrm>
            <a:custGeom>
              <a:avLst/>
              <a:gdLst/>
              <a:ahLst/>
              <a:cxnLst/>
              <a:rect l="0" t="0" r="0" b="0"/>
              <a:pathLst>
                <a:path w="120000" h="120000" extrusionOk="0">
                  <a:moveTo>
                    <a:pt x="102400" y="25494"/>
                  </a:moveTo>
                  <a:lnTo>
                    <a:pt x="100800" y="27692"/>
                  </a:lnTo>
                  <a:lnTo>
                    <a:pt x="98666" y="29450"/>
                  </a:lnTo>
                  <a:lnTo>
                    <a:pt x="97066" y="31208"/>
                  </a:lnTo>
                  <a:lnTo>
                    <a:pt x="94933" y="32967"/>
                  </a:lnTo>
                  <a:lnTo>
                    <a:pt x="92266" y="34285"/>
                  </a:lnTo>
                  <a:lnTo>
                    <a:pt x="90133" y="35164"/>
                  </a:lnTo>
                  <a:lnTo>
                    <a:pt x="86933" y="36043"/>
                  </a:lnTo>
                  <a:lnTo>
                    <a:pt x="84800" y="36043"/>
                  </a:lnTo>
                  <a:lnTo>
                    <a:pt x="84800" y="37802"/>
                  </a:lnTo>
                  <a:lnTo>
                    <a:pt x="85866" y="39560"/>
                  </a:lnTo>
                  <a:lnTo>
                    <a:pt x="86933" y="40879"/>
                  </a:lnTo>
                  <a:lnTo>
                    <a:pt x="89066" y="42197"/>
                  </a:lnTo>
                  <a:lnTo>
                    <a:pt x="90666" y="43516"/>
                  </a:lnTo>
                  <a:lnTo>
                    <a:pt x="92800" y="44395"/>
                  </a:lnTo>
                  <a:lnTo>
                    <a:pt x="95466" y="44835"/>
                  </a:lnTo>
                  <a:lnTo>
                    <a:pt x="98133" y="45274"/>
                  </a:lnTo>
                  <a:lnTo>
                    <a:pt x="104000" y="46153"/>
                  </a:lnTo>
                  <a:lnTo>
                    <a:pt x="109866" y="46593"/>
                  </a:lnTo>
                  <a:lnTo>
                    <a:pt x="115200" y="46593"/>
                  </a:lnTo>
                  <a:lnTo>
                    <a:pt x="120000" y="46593"/>
                  </a:lnTo>
                  <a:lnTo>
                    <a:pt x="120000" y="54505"/>
                  </a:lnTo>
                  <a:lnTo>
                    <a:pt x="120000" y="60659"/>
                  </a:lnTo>
                  <a:lnTo>
                    <a:pt x="120000" y="66813"/>
                  </a:lnTo>
                  <a:lnTo>
                    <a:pt x="120000" y="74285"/>
                  </a:lnTo>
                  <a:lnTo>
                    <a:pt x="120000" y="75604"/>
                  </a:lnTo>
                  <a:lnTo>
                    <a:pt x="119466" y="77362"/>
                  </a:lnTo>
                  <a:lnTo>
                    <a:pt x="118400" y="78681"/>
                  </a:lnTo>
                  <a:lnTo>
                    <a:pt x="117333" y="80000"/>
                  </a:lnTo>
                  <a:lnTo>
                    <a:pt x="114666" y="82197"/>
                  </a:lnTo>
                  <a:lnTo>
                    <a:pt x="110933" y="84835"/>
                  </a:lnTo>
                  <a:lnTo>
                    <a:pt x="108266" y="87472"/>
                  </a:lnTo>
                  <a:lnTo>
                    <a:pt x="105066" y="90109"/>
                  </a:lnTo>
                  <a:lnTo>
                    <a:pt x="104000" y="91428"/>
                  </a:lnTo>
                  <a:lnTo>
                    <a:pt x="102933" y="92747"/>
                  </a:lnTo>
                  <a:lnTo>
                    <a:pt x="102400" y="94065"/>
                  </a:lnTo>
                  <a:lnTo>
                    <a:pt x="102400" y="95384"/>
                  </a:lnTo>
                  <a:lnTo>
                    <a:pt x="98133" y="95824"/>
                  </a:lnTo>
                  <a:lnTo>
                    <a:pt x="95466" y="95824"/>
                  </a:lnTo>
                  <a:lnTo>
                    <a:pt x="91733" y="96703"/>
                  </a:lnTo>
                  <a:lnTo>
                    <a:pt x="89600" y="98021"/>
                  </a:lnTo>
                  <a:lnTo>
                    <a:pt x="87466" y="98901"/>
                  </a:lnTo>
                  <a:lnTo>
                    <a:pt x="85866" y="100659"/>
                  </a:lnTo>
                  <a:lnTo>
                    <a:pt x="84800" y="101978"/>
                  </a:lnTo>
                  <a:lnTo>
                    <a:pt x="84800" y="103736"/>
                  </a:lnTo>
                  <a:lnTo>
                    <a:pt x="80533" y="104175"/>
                  </a:lnTo>
                  <a:lnTo>
                    <a:pt x="77866" y="105054"/>
                  </a:lnTo>
                  <a:lnTo>
                    <a:pt x="74666" y="106373"/>
                  </a:lnTo>
                  <a:lnTo>
                    <a:pt x="72533" y="108131"/>
                  </a:lnTo>
                  <a:lnTo>
                    <a:pt x="69866" y="109450"/>
                  </a:lnTo>
                  <a:lnTo>
                    <a:pt x="68266" y="110769"/>
                  </a:lnTo>
                  <a:lnTo>
                    <a:pt x="66133" y="111648"/>
                  </a:lnTo>
                  <a:lnTo>
                    <a:pt x="62933" y="112087"/>
                  </a:lnTo>
                  <a:lnTo>
                    <a:pt x="53866" y="112087"/>
                  </a:lnTo>
                  <a:lnTo>
                    <a:pt x="45333" y="112967"/>
                  </a:lnTo>
                  <a:lnTo>
                    <a:pt x="38400" y="113846"/>
                  </a:lnTo>
                  <a:lnTo>
                    <a:pt x="32000" y="114725"/>
                  </a:lnTo>
                  <a:lnTo>
                    <a:pt x="20266" y="117362"/>
                  </a:lnTo>
                  <a:lnTo>
                    <a:pt x="6933" y="119999"/>
                  </a:lnTo>
                  <a:lnTo>
                    <a:pt x="10133" y="114725"/>
                  </a:lnTo>
                  <a:lnTo>
                    <a:pt x="5333" y="114725"/>
                  </a:lnTo>
                  <a:lnTo>
                    <a:pt x="0" y="114725"/>
                  </a:lnTo>
                  <a:lnTo>
                    <a:pt x="0" y="95384"/>
                  </a:lnTo>
                  <a:lnTo>
                    <a:pt x="4266" y="94945"/>
                  </a:lnTo>
                  <a:lnTo>
                    <a:pt x="9066" y="94065"/>
                  </a:lnTo>
                  <a:lnTo>
                    <a:pt x="11200" y="93186"/>
                  </a:lnTo>
                  <a:lnTo>
                    <a:pt x="12800" y="92307"/>
                  </a:lnTo>
                  <a:lnTo>
                    <a:pt x="13333" y="91428"/>
                  </a:lnTo>
                  <a:lnTo>
                    <a:pt x="13866" y="90109"/>
                  </a:lnTo>
                  <a:lnTo>
                    <a:pt x="21333" y="90109"/>
                  </a:lnTo>
                  <a:lnTo>
                    <a:pt x="28800" y="89670"/>
                  </a:lnTo>
                  <a:lnTo>
                    <a:pt x="32000" y="88791"/>
                  </a:lnTo>
                  <a:lnTo>
                    <a:pt x="34133" y="87912"/>
                  </a:lnTo>
                  <a:lnTo>
                    <a:pt x="36800" y="86593"/>
                  </a:lnTo>
                  <a:lnTo>
                    <a:pt x="38400" y="84835"/>
                  </a:lnTo>
                  <a:lnTo>
                    <a:pt x="34133" y="85714"/>
                  </a:lnTo>
                  <a:lnTo>
                    <a:pt x="28800" y="87032"/>
                  </a:lnTo>
                  <a:lnTo>
                    <a:pt x="25600" y="87032"/>
                  </a:lnTo>
                  <a:lnTo>
                    <a:pt x="23466" y="87032"/>
                  </a:lnTo>
                  <a:lnTo>
                    <a:pt x="21866" y="87032"/>
                  </a:lnTo>
                  <a:lnTo>
                    <a:pt x="21333" y="86593"/>
                  </a:lnTo>
                  <a:lnTo>
                    <a:pt x="20800" y="85714"/>
                  </a:lnTo>
                  <a:lnTo>
                    <a:pt x="20800" y="84835"/>
                  </a:lnTo>
                  <a:lnTo>
                    <a:pt x="20800" y="82637"/>
                  </a:lnTo>
                  <a:lnTo>
                    <a:pt x="21866" y="80439"/>
                  </a:lnTo>
                  <a:lnTo>
                    <a:pt x="23466" y="78241"/>
                  </a:lnTo>
                  <a:lnTo>
                    <a:pt x="24533" y="76043"/>
                  </a:lnTo>
                  <a:lnTo>
                    <a:pt x="26666" y="72967"/>
                  </a:lnTo>
                  <a:lnTo>
                    <a:pt x="27733" y="71208"/>
                  </a:lnTo>
                  <a:lnTo>
                    <a:pt x="20800" y="70329"/>
                  </a:lnTo>
                  <a:lnTo>
                    <a:pt x="14933" y="69010"/>
                  </a:lnTo>
                  <a:lnTo>
                    <a:pt x="11200" y="67692"/>
                  </a:lnTo>
                  <a:lnTo>
                    <a:pt x="7466" y="65934"/>
                  </a:lnTo>
                  <a:lnTo>
                    <a:pt x="5333" y="63736"/>
                  </a:lnTo>
                  <a:lnTo>
                    <a:pt x="3733" y="60659"/>
                  </a:lnTo>
                  <a:lnTo>
                    <a:pt x="3200" y="57142"/>
                  </a:lnTo>
                  <a:lnTo>
                    <a:pt x="3200" y="52747"/>
                  </a:lnTo>
                  <a:lnTo>
                    <a:pt x="8000" y="51428"/>
                  </a:lnTo>
                  <a:lnTo>
                    <a:pt x="11733" y="50549"/>
                  </a:lnTo>
                  <a:lnTo>
                    <a:pt x="13866" y="49230"/>
                  </a:lnTo>
                  <a:lnTo>
                    <a:pt x="16000" y="47912"/>
                  </a:lnTo>
                  <a:lnTo>
                    <a:pt x="18666" y="44835"/>
                  </a:lnTo>
                  <a:lnTo>
                    <a:pt x="20800" y="41318"/>
                  </a:lnTo>
                  <a:lnTo>
                    <a:pt x="29866" y="41318"/>
                  </a:lnTo>
                  <a:lnTo>
                    <a:pt x="36266" y="41318"/>
                  </a:lnTo>
                  <a:lnTo>
                    <a:pt x="41066" y="41318"/>
                  </a:lnTo>
                  <a:lnTo>
                    <a:pt x="45333" y="41318"/>
                  </a:lnTo>
                  <a:lnTo>
                    <a:pt x="48000" y="41318"/>
                  </a:lnTo>
                  <a:lnTo>
                    <a:pt x="50133" y="40879"/>
                  </a:lnTo>
                  <a:lnTo>
                    <a:pt x="51733" y="40000"/>
                  </a:lnTo>
                  <a:lnTo>
                    <a:pt x="53333" y="38681"/>
                  </a:lnTo>
                  <a:lnTo>
                    <a:pt x="55466" y="36043"/>
                  </a:lnTo>
                  <a:lnTo>
                    <a:pt x="56533" y="32087"/>
                  </a:lnTo>
                  <a:lnTo>
                    <a:pt x="57600" y="22857"/>
                  </a:lnTo>
                  <a:lnTo>
                    <a:pt x="59733" y="14505"/>
                  </a:lnTo>
                  <a:lnTo>
                    <a:pt x="62400" y="14065"/>
                  </a:lnTo>
                  <a:lnTo>
                    <a:pt x="64000" y="13626"/>
                  </a:lnTo>
                  <a:lnTo>
                    <a:pt x="66133" y="12747"/>
                  </a:lnTo>
                  <a:lnTo>
                    <a:pt x="67200" y="11428"/>
                  </a:lnTo>
                  <a:lnTo>
                    <a:pt x="69333" y="8791"/>
                  </a:lnTo>
                  <a:lnTo>
                    <a:pt x="72533" y="5714"/>
                  </a:lnTo>
                  <a:lnTo>
                    <a:pt x="73600" y="4395"/>
                  </a:lnTo>
                  <a:lnTo>
                    <a:pt x="75200" y="3076"/>
                  </a:lnTo>
                  <a:lnTo>
                    <a:pt x="77333" y="1758"/>
                  </a:lnTo>
                  <a:lnTo>
                    <a:pt x="79466" y="879"/>
                  </a:lnTo>
                  <a:lnTo>
                    <a:pt x="82666" y="439"/>
                  </a:lnTo>
                  <a:lnTo>
                    <a:pt x="85866" y="0"/>
                  </a:lnTo>
                  <a:lnTo>
                    <a:pt x="90133" y="439"/>
                  </a:lnTo>
                  <a:lnTo>
                    <a:pt x="95466" y="1318"/>
                  </a:lnTo>
                  <a:lnTo>
                    <a:pt x="99200" y="8791"/>
                  </a:lnTo>
                  <a:lnTo>
                    <a:pt x="103466" y="14945"/>
                  </a:lnTo>
                  <a:lnTo>
                    <a:pt x="104000" y="16703"/>
                  </a:lnTo>
                  <a:lnTo>
                    <a:pt x="104533" y="18021"/>
                  </a:lnTo>
                  <a:lnTo>
                    <a:pt x="104533" y="19340"/>
                  </a:lnTo>
                  <a:lnTo>
                    <a:pt x="104533" y="20659"/>
                  </a:lnTo>
                  <a:lnTo>
                    <a:pt x="104000" y="21978"/>
                  </a:lnTo>
                  <a:lnTo>
                    <a:pt x="102933" y="22857"/>
                  </a:lnTo>
                  <a:lnTo>
                    <a:pt x="101333" y="24615"/>
                  </a:lnTo>
                  <a:lnTo>
                    <a:pt x="98666" y="25494"/>
                  </a:lnTo>
                  <a:lnTo>
                    <a:pt x="102400" y="2549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0" name="Shape 320"/>
            <p:cNvSpPr/>
            <p:nvPr/>
          </p:nvSpPr>
          <p:spPr>
            <a:xfrm>
              <a:off x="1213904" y="3031493"/>
              <a:ext cx="82584" cy="40604"/>
            </a:xfrm>
            <a:custGeom>
              <a:avLst/>
              <a:gdLst/>
              <a:ahLst/>
              <a:cxnLst/>
              <a:rect l="0" t="0" r="0" b="0"/>
              <a:pathLst>
                <a:path w="120000" h="120000" extrusionOk="0">
                  <a:moveTo>
                    <a:pt x="7264" y="28988"/>
                  </a:moveTo>
                  <a:lnTo>
                    <a:pt x="8340" y="35056"/>
                  </a:lnTo>
                  <a:lnTo>
                    <a:pt x="9147" y="41123"/>
                  </a:lnTo>
                  <a:lnTo>
                    <a:pt x="9955" y="35730"/>
                  </a:lnTo>
                  <a:lnTo>
                    <a:pt x="10762" y="31685"/>
                  </a:lnTo>
                  <a:lnTo>
                    <a:pt x="11031" y="28314"/>
                  </a:lnTo>
                  <a:lnTo>
                    <a:pt x="11031" y="24943"/>
                  </a:lnTo>
                  <a:lnTo>
                    <a:pt x="14798" y="24943"/>
                  </a:lnTo>
                  <a:lnTo>
                    <a:pt x="18295" y="24943"/>
                  </a:lnTo>
                  <a:lnTo>
                    <a:pt x="20717" y="24943"/>
                  </a:lnTo>
                  <a:lnTo>
                    <a:pt x="21524" y="24943"/>
                  </a:lnTo>
                  <a:lnTo>
                    <a:pt x="21524" y="12134"/>
                  </a:lnTo>
                  <a:lnTo>
                    <a:pt x="20986" y="11460"/>
                  </a:lnTo>
                  <a:lnTo>
                    <a:pt x="20179" y="10786"/>
                  </a:lnTo>
                  <a:lnTo>
                    <a:pt x="19372" y="9438"/>
                  </a:lnTo>
                  <a:lnTo>
                    <a:pt x="18834" y="7415"/>
                  </a:lnTo>
                  <a:lnTo>
                    <a:pt x="17488" y="3370"/>
                  </a:lnTo>
                  <a:lnTo>
                    <a:pt x="16143" y="0"/>
                  </a:lnTo>
                  <a:lnTo>
                    <a:pt x="18565" y="2022"/>
                  </a:lnTo>
                  <a:lnTo>
                    <a:pt x="20986" y="4044"/>
                  </a:lnTo>
                  <a:lnTo>
                    <a:pt x="22869" y="6741"/>
                  </a:lnTo>
                  <a:lnTo>
                    <a:pt x="24215" y="10112"/>
                  </a:lnTo>
                  <a:lnTo>
                    <a:pt x="26905" y="18202"/>
                  </a:lnTo>
                  <a:lnTo>
                    <a:pt x="29058" y="26292"/>
                  </a:lnTo>
                  <a:lnTo>
                    <a:pt x="30672" y="33033"/>
                  </a:lnTo>
                  <a:lnTo>
                    <a:pt x="32556" y="39775"/>
                  </a:lnTo>
                  <a:lnTo>
                    <a:pt x="33632" y="41797"/>
                  </a:lnTo>
                  <a:lnTo>
                    <a:pt x="34977" y="43820"/>
                  </a:lnTo>
                  <a:lnTo>
                    <a:pt x="36053" y="45168"/>
                  </a:lnTo>
                  <a:lnTo>
                    <a:pt x="37399" y="45168"/>
                  </a:lnTo>
                  <a:lnTo>
                    <a:pt x="39282" y="45168"/>
                  </a:lnTo>
                  <a:lnTo>
                    <a:pt x="40896" y="44494"/>
                  </a:lnTo>
                  <a:lnTo>
                    <a:pt x="42242" y="42471"/>
                  </a:lnTo>
                  <a:lnTo>
                    <a:pt x="43856" y="41123"/>
                  </a:lnTo>
                  <a:lnTo>
                    <a:pt x="46278" y="36404"/>
                  </a:lnTo>
                  <a:lnTo>
                    <a:pt x="48699" y="30337"/>
                  </a:lnTo>
                  <a:lnTo>
                    <a:pt x="51121" y="24943"/>
                  </a:lnTo>
                  <a:lnTo>
                    <a:pt x="53273" y="19550"/>
                  </a:lnTo>
                  <a:lnTo>
                    <a:pt x="55156" y="15505"/>
                  </a:lnTo>
                  <a:lnTo>
                    <a:pt x="57309" y="12134"/>
                  </a:lnTo>
                  <a:lnTo>
                    <a:pt x="58116" y="16853"/>
                  </a:lnTo>
                  <a:lnTo>
                    <a:pt x="59192" y="20898"/>
                  </a:lnTo>
                  <a:lnTo>
                    <a:pt x="78834" y="20898"/>
                  </a:lnTo>
                  <a:lnTo>
                    <a:pt x="94708" y="4044"/>
                  </a:lnTo>
                  <a:lnTo>
                    <a:pt x="96591" y="7415"/>
                  </a:lnTo>
                  <a:lnTo>
                    <a:pt x="98744" y="11460"/>
                  </a:lnTo>
                  <a:lnTo>
                    <a:pt x="99820" y="14157"/>
                  </a:lnTo>
                  <a:lnTo>
                    <a:pt x="101165" y="15505"/>
                  </a:lnTo>
                  <a:lnTo>
                    <a:pt x="102511" y="16179"/>
                  </a:lnTo>
                  <a:lnTo>
                    <a:pt x="103587" y="16853"/>
                  </a:lnTo>
                  <a:lnTo>
                    <a:pt x="106547" y="14831"/>
                  </a:lnTo>
                  <a:lnTo>
                    <a:pt x="111121" y="12134"/>
                  </a:lnTo>
                  <a:lnTo>
                    <a:pt x="111121" y="18876"/>
                  </a:lnTo>
                  <a:lnTo>
                    <a:pt x="111121" y="24943"/>
                  </a:lnTo>
                  <a:lnTo>
                    <a:pt x="111121" y="26292"/>
                  </a:lnTo>
                  <a:lnTo>
                    <a:pt x="111390" y="27640"/>
                  </a:lnTo>
                  <a:lnTo>
                    <a:pt x="111659" y="28988"/>
                  </a:lnTo>
                  <a:lnTo>
                    <a:pt x="112197" y="30337"/>
                  </a:lnTo>
                  <a:lnTo>
                    <a:pt x="113811" y="33033"/>
                  </a:lnTo>
                  <a:lnTo>
                    <a:pt x="115426" y="36404"/>
                  </a:lnTo>
                  <a:lnTo>
                    <a:pt x="117040" y="39775"/>
                  </a:lnTo>
                  <a:lnTo>
                    <a:pt x="118385" y="43146"/>
                  </a:lnTo>
                  <a:lnTo>
                    <a:pt x="119192" y="45842"/>
                  </a:lnTo>
                  <a:lnTo>
                    <a:pt x="119461" y="47865"/>
                  </a:lnTo>
                  <a:lnTo>
                    <a:pt x="119730" y="51235"/>
                  </a:lnTo>
                  <a:lnTo>
                    <a:pt x="119999" y="53932"/>
                  </a:lnTo>
                  <a:lnTo>
                    <a:pt x="119730" y="58651"/>
                  </a:lnTo>
                  <a:lnTo>
                    <a:pt x="119192" y="62022"/>
                  </a:lnTo>
                  <a:lnTo>
                    <a:pt x="117847" y="64719"/>
                  </a:lnTo>
                  <a:lnTo>
                    <a:pt x="116771" y="67415"/>
                  </a:lnTo>
                  <a:lnTo>
                    <a:pt x="113811" y="71460"/>
                  </a:lnTo>
                  <a:lnTo>
                    <a:pt x="111121" y="74831"/>
                  </a:lnTo>
                  <a:lnTo>
                    <a:pt x="109506" y="77528"/>
                  </a:lnTo>
                  <a:lnTo>
                    <a:pt x="108161" y="79550"/>
                  </a:lnTo>
                  <a:lnTo>
                    <a:pt x="106816" y="80898"/>
                  </a:lnTo>
                  <a:lnTo>
                    <a:pt x="105470" y="81573"/>
                  </a:lnTo>
                  <a:lnTo>
                    <a:pt x="102242" y="82921"/>
                  </a:lnTo>
                  <a:lnTo>
                    <a:pt x="98475" y="82921"/>
                  </a:lnTo>
                  <a:lnTo>
                    <a:pt x="92556" y="86966"/>
                  </a:lnTo>
                  <a:lnTo>
                    <a:pt x="86636" y="92359"/>
                  </a:lnTo>
                  <a:lnTo>
                    <a:pt x="80717" y="98426"/>
                  </a:lnTo>
                  <a:lnTo>
                    <a:pt x="75067" y="105168"/>
                  </a:lnTo>
                  <a:lnTo>
                    <a:pt x="69147" y="110561"/>
                  </a:lnTo>
                  <a:lnTo>
                    <a:pt x="62959" y="115280"/>
                  </a:lnTo>
                  <a:lnTo>
                    <a:pt x="59999" y="117303"/>
                  </a:lnTo>
                  <a:lnTo>
                    <a:pt x="56771" y="118651"/>
                  </a:lnTo>
                  <a:lnTo>
                    <a:pt x="53542" y="120000"/>
                  </a:lnTo>
                  <a:lnTo>
                    <a:pt x="50313" y="120000"/>
                  </a:lnTo>
                  <a:lnTo>
                    <a:pt x="48699" y="119325"/>
                  </a:lnTo>
                  <a:lnTo>
                    <a:pt x="47623" y="117303"/>
                  </a:lnTo>
                  <a:lnTo>
                    <a:pt x="47085" y="115280"/>
                  </a:lnTo>
                  <a:lnTo>
                    <a:pt x="46547" y="111910"/>
                  </a:lnTo>
                  <a:lnTo>
                    <a:pt x="46278" y="110561"/>
                  </a:lnTo>
                  <a:lnTo>
                    <a:pt x="46278" y="109887"/>
                  </a:lnTo>
                  <a:lnTo>
                    <a:pt x="46008" y="109213"/>
                  </a:lnTo>
                  <a:lnTo>
                    <a:pt x="45739" y="108539"/>
                  </a:lnTo>
                  <a:lnTo>
                    <a:pt x="44663" y="108539"/>
                  </a:lnTo>
                  <a:lnTo>
                    <a:pt x="43318" y="108539"/>
                  </a:lnTo>
                  <a:lnTo>
                    <a:pt x="41973" y="108539"/>
                  </a:lnTo>
                  <a:lnTo>
                    <a:pt x="40358" y="109213"/>
                  </a:lnTo>
                  <a:lnTo>
                    <a:pt x="39013" y="109213"/>
                  </a:lnTo>
                  <a:lnTo>
                    <a:pt x="37399" y="107865"/>
                  </a:lnTo>
                  <a:lnTo>
                    <a:pt x="33632" y="105168"/>
                  </a:lnTo>
                  <a:lnTo>
                    <a:pt x="30134" y="102471"/>
                  </a:lnTo>
                  <a:lnTo>
                    <a:pt x="26905" y="99101"/>
                  </a:lnTo>
                  <a:lnTo>
                    <a:pt x="24484" y="96404"/>
                  </a:lnTo>
                  <a:lnTo>
                    <a:pt x="23408" y="94382"/>
                  </a:lnTo>
                  <a:lnTo>
                    <a:pt x="22869" y="92359"/>
                  </a:lnTo>
                  <a:lnTo>
                    <a:pt x="22062" y="90337"/>
                  </a:lnTo>
                  <a:lnTo>
                    <a:pt x="21793" y="86966"/>
                  </a:lnTo>
                  <a:lnTo>
                    <a:pt x="21793" y="84269"/>
                  </a:lnTo>
                  <a:lnTo>
                    <a:pt x="21793" y="81573"/>
                  </a:lnTo>
                  <a:lnTo>
                    <a:pt x="22331" y="78202"/>
                  </a:lnTo>
                  <a:lnTo>
                    <a:pt x="23408" y="74831"/>
                  </a:lnTo>
                  <a:lnTo>
                    <a:pt x="16950" y="72808"/>
                  </a:lnTo>
                  <a:lnTo>
                    <a:pt x="10224" y="70112"/>
                  </a:lnTo>
                  <a:lnTo>
                    <a:pt x="7264" y="69438"/>
                  </a:lnTo>
                  <a:lnTo>
                    <a:pt x="4843" y="69438"/>
                  </a:lnTo>
                  <a:lnTo>
                    <a:pt x="3497" y="70112"/>
                  </a:lnTo>
                  <a:lnTo>
                    <a:pt x="2421" y="70786"/>
                  </a:lnTo>
                  <a:lnTo>
                    <a:pt x="1076" y="72808"/>
                  </a:lnTo>
                  <a:lnTo>
                    <a:pt x="0" y="74831"/>
                  </a:lnTo>
                  <a:lnTo>
                    <a:pt x="0" y="53932"/>
                  </a:lnTo>
                  <a:lnTo>
                    <a:pt x="8071" y="55280"/>
                  </a:lnTo>
                  <a:lnTo>
                    <a:pt x="13721" y="57303"/>
                  </a:lnTo>
                  <a:lnTo>
                    <a:pt x="16143" y="57977"/>
                  </a:lnTo>
                  <a:lnTo>
                    <a:pt x="18295" y="57977"/>
                  </a:lnTo>
                  <a:lnTo>
                    <a:pt x="20717" y="56629"/>
                  </a:lnTo>
                  <a:lnTo>
                    <a:pt x="23408" y="53932"/>
                  </a:lnTo>
                  <a:lnTo>
                    <a:pt x="17219" y="51235"/>
                  </a:lnTo>
                  <a:lnTo>
                    <a:pt x="11838" y="47865"/>
                  </a:lnTo>
                  <a:lnTo>
                    <a:pt x="6188" y="45842"/>
                  </a:lnTo>
                  <a:lnTo>
                    <a:pt x="0" y="45168"/>
                  </a:lnTo>
                  <a:lnTo>
                    <a:pt x="2421" y="41797"/>
                  </a:lnTo>
                  <a:lnTo>
                    <a:pt x="4304" y="37078"/>
                  </a:lnTo>
                  <a:lnTo>
                    <a:pt x="5919" y="33033"/>
                  </a:lnTo>
                  <a:lnTo>
                    <a:pt x="7264" y="2898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1" name="Shape 321"/>
            <p:cNvSpPr/>
            <p:nvPr/>
          </p:nvSpPr>
          <p:spPr>
            <a:xfrm>
              <a:off x="1557320" y="3145736"/>
              <a:ext cx="6194" cy="24776"/>
            </a:xfrm>
            <a:custGeom>
              <a:avLst/>
              <a:gdLst/>
              <a:ahLst/>
              <a:cxnLst/>
              <a:rect l="0" t="0" r="0" b="0"/>
              <a:pathLst>
                <a:path w="120000" h="120000" extrusionOk="0">
                  <a:moveTo>
                    <a:pt x="0" y="119999"/>
                  </a:moveTo>
                  <a:lnTo>
                    <a:pt x="8571" y="77260"/>
                  </a:lnTo>
                  <a:lnTo>
                    <a:pt x="25714" y="46027"/>
                  </a:lnTo>
                  <a:lnTo>
                    <a:pt x="29999" y="32876"/>
                  </a:lnTo>
                  <a:lnTo>
                    <a:pt x="25714" y="21369"/>
                  </a:lnTo>
                  <a:lnTo>
                    <a:pt x="17142" y="11506"/>
                  </a:lnTo>
                  <a:lnTo>
                    <a:pt x="0" y="0"/>
                  </a:lnTo>
                  <a:lnTo>
                    <a:pt x="119999" y="0"/>
                  </a:lnTo>
                  <a:lnTo>
                    <a:pt x="94285" y="26301"/>
                  </a:lnTo>
                  <a:lnTo>
                    <a:pt x="72857" y="49315"/>
                  </a:lnTo>
                  <a:lnTo>
                    <a:pt x="51428" y="70684"/>
                  </a:lnTo>
                  <a:lnTo>
                    <a:pt x="29999" y="90410"/>
                  </a:lnTo>
                  <a:lnTo>
                    <a:pt x="0"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2" name="Shape 322"/>
            <p:cNvSpPr/>
            <p:nvPr/>
          </p:nvSpPr>
          <p:spPr>
            <a:xfrm>
              <a:off x="1508457" y="2999835"/>
              <a:ext cx="101854" cy="171363"/>
            </a:xfrm>
            <a:custGeom>
              <a:avLst/>
              <a:gdLst/>
              <a:ahLst/>
              <a:cxnLst/>
              <a:rect l="0" t="0" r="0" b="0"/>
              <a:pathLst>
                <a:path w="120000" h="120000" extrusionOk="0">
                  <a:moveTo>
                    <a:pt x="120000" y="30118"/>
                  </a:moveTo>
                  <a:lnTo>
                    <a:pt x="97627" y="30118"/>
                  </a:lnTo>
                  <a:lnTo>
                    <a:pt x="96723" y="30752"/>
                  </a:lnTo>
                  <a:lnTo>
                    <a:pt x="94689" y="32179"/>
                  </a:lnTo>
                  <a:lnTo>
                    <a:pt x="93333" y="32972"/>
                  </a:lnTo>
                  <a:lnTo>
                    <a:pt x="92429" y="33764"/>
                  </a:lnTo>
                  <a:lnTo>
                    <a:pt x="91977" y="34557"/>
                  </a:lnTo>
                  <a:lnTo>
                    <a:pt x="91751" y="35033"/>
                  </a:lnTo>
                  <a:lnTo>
                    <a:pt x="91299" y="35825"/>
                  </a:lnTo>
                  <a:lnTo>
                    <a:pt x="91073" y="36459"/>
                  </a:lnTo>
                  <a:lnTo>
                    <a:pt x="91073" y="36935"/>
                  </a:lnTo>
                  <a:lnTo>
                    <a:pt x="91299" y="37569"/>
                  </a:lnTo>
                  <a:lnTo>
                    <a:pt x="91977" y="38678"/>
                  </a:lnTo>
                  <a:lnTo>
                    <a:pt x="93107" y="39947"/>
                  </a:lnTo>
                  <a:lnTo>
                    <a:pt x="89717" y="41849"/>
                  </a:lnTo>
                  <a:lnTo>
                    <a:pt x="86327" y="43593"/>
                  </a:lnTo>
                  <a:lnTo>
                    <a:pt x="82937" y="45019"/>
                  </a:lnTo>
                  <a:lnTo>
                    <a:pt x="79774" y="46129"/>
                  </a:lnTo>
                  <a:lnTo>
                    <a:pt x="76610" y="47397"/>
                  </a:lnTo>
                  <a:lnTo>
                    <a:pt x="73446" y="48507"/>
                  </a:lnTo>
                  <a:lnTo>
                    <a:pt x="70282" y="49933"/>
                  </a:lnTo>
                  <a:lnTo>
                    <a:pt x="67570" y="51519"/>
                  </a:lnTo>
                  <a:lnTo>
                    <a:pt x="62598" y="53579"/>
                  </a:lnTo>
                  <a:lnTo>
                    <a:pt x="56949" y="56116"/>
                  </a:lnTo>
                  <a:lnTo>
                    <a:pt x="56045" y="56750"/>
                  </a:lnTo>
                  <a:lnTo>
                    <a:pt x="54689" y="57225"/>
                  </a:lnTo>
                  <a:lnTo>
                    <a:pt x="54011" y="57859"/>
                  </a:lnTo>
                  <a:lnTo>
                    <a:pt x="53559" y="58494"/>
                  </a:lnTo>
                  <a:lnTo>
                    <a:pt x="53559" y="58969"/>
                  </a:lnTo>
                  <a:lnTo>
                    <a:pt x="53785" y="59445"/>
                  </a:lnTo>
                  <a:lnTo>
                    <a:pt x="54463" y="59920"/>
                  </a:lnTo>
                  <a:lnTo>
                    <a:pt x="55367" y="60396"/>
                  </a:lnTo>
                  <a:lnTo>
                    <a:pt x="55367" y="61981"/>
                  </a:lnTo>
                  <a:lnTo>
                    <a:pt x="55367" y="63408"/>
                  </a:lnTo>
                  <a:lnTo>
                    <a:pt x="54915" y="65468"/>
                  </a:lnTo>
                  <a:lnTo>
                    <a:pt x="54237" y="67212"/>
                  </a:lnTo>
                  <a:lnTo>
                    <a:pt x="53785" y="68163"/>
                  </a:lnTo>
                  <a:lnTo>
                    <a:pt x="53785" y="69114"/>
                  </a:lnTo>
                  <a:lnTo>
                    <a:pt x="53785" y="70224"/>
                  </a:lnTo>
                  <a:lnTo>
                    <a:pt x="54011" y="71175"/>
                  </a:lnTo>
                  <a:lnTo>
                    <a:pt x="54915" y="72285"/>
                  </a:lnTo>
                  <a:lnTo>
                    <a:pt x="56271" y="73077"/>
                  </a:lnTo>
                  <a:lnTo>
                    <a:pt x="57627" y="73712"/>
                  </a:lnTo>
                  <a:lnTo>
                    <a:pt x="59209" y="74187"/>
                  </a:lnTo>
                  <a:lnTo>
                    <a:pt x="62598" y="74980"/>
                  </a:lnTo>
                  <a:lnTo>
                    <a:pt x="66214" y="75614"/>
                  </a:lnTo>
                  <a:lnTo>
                    <a:pt x="69604" y="76089"/>
                  </a:lnTo>
                  <a:lnTo>
                    <a:pt x="72316" y="76882"/>
                  </a:lnTo>
                  <a:lnTo>
                    <a:pt x="73672" y="77357"/>
                  </a:lnTo>
                  <a:lnTo>
                    <a:pt x="74350" y="77992"/>
                  </a:lnTo>
                  <a:lnTo>
                    <a:pt x="74802" y="79101"/>
                  </a:lnTo>
                  <a:lnTo>
                    <a:pt x="75028" y="80052"/>
                  </a:lnTo>
                  <a:lnTo>
                    <a:pt x="75028" y="81955"/>
                  </a:lnTo>
                  <a:lnTo>
                    <a:pt x="75028" y="83857"/>
                  </a:lnTo>
                  <a:lnTo>
                    <a:pt x="72542" y="84015"/>
                  </a:lnTo>
                  <a:lnTo>
                    <a:pt x="70056" y="84174"/>
                  </a:lnTo>
                  <a:lnTo>
                    <a:pt x="67570" y="84649"/>
                  </a:lnTo>
                  <a:lnTo>
                    <a:pt x="65310" y="85125"/>
                  </a:lnTo>
                  <a:lnTo>
                    <a:pt x="63276" y="85918"/>
                  </a:lnTo>
                  <a:lnTo>
                    <a:pt x="61468" y="86710"/>
                  </a:lnTo>
                  <a:lnTo>
                    <a:pt x="61016" y="87344"/>
                  </a:lnTo>
                  <a:lnTo>
                    <a:pt x="60338" y="87820"/>
                  </a:lnTo>
                  <a:lnTo>
                    <a:pt x="60112" y="88295"/>
                  </a:lnTo>
                  <a:lnTo>
                    <a:pt x="59887" y="88771"/>
                  </a:lnTo>
                  <a:lnTo>
                    <a:pt x="59661" y="91307"/>
                  </a:lnTo>
                  <a:lnTo>
                    <a:pt x="59209" y="94002"/>
                  </a:lnTo>
                  <a:lnTo>
                    <a:pt x="58305" y="97014"/>
                  </a:lnTo>
                  <a:lnTo>
                    <a:pt x="56949" y="100026"/>
                  </a:lnTo>
                  <a:lnTo>
                    <a:pt x="56045" y="103196"/>
                  </a:lnTo>
                  <a:lnTo>
                    <a:pt x="54915" y="106684"/>
                  </a:lnTo>
                  <a:lnTo>
                    <a:pt x="54237" y="110171"/>
                  </a:lnTo>
                  <a:lnTo>
                    <a:pt x="54011" y="114293"/>
                  </a:lnTo>
                  <a:lnTo>
                    <a:pt x="50621" y="114293"/>
                  </a:lnTo>
                  <a:lnTo>
                    <a:pt x="46553" y="114451"/>
                  </a:lnTo>
                  <a:lnTo>
                    <a:pt x="42711" y="114768"/>
                  </a:lnTo>
                  <a:lnTo>
                    <a:pt x="39096" y="115244"/>
                  </a:lnTo>
                  <a:lnTo>
                    <a:pt x="37514" y="115719"/>
                  </a:lnTo>
                  <a:lnTo>
                    <a:pt x="36384" y="116036"/>
                  </a:lnTo>
                  <a:lnTo>
                    <a:pt x="35028" y="116512"/>
                  </a:lnTo>
                  <a:lnTo>
                    <a:pt x="34350" y="116988"/>
                  </a:lnTo>
                  <a:lnTo>
                    <a:pt x="33898" y="117622"/>
                  </a:lnTo>
                  <a:lnTo>
                    <a:pt x="33672" y="118414"/>
                  </a:lnTo>
                  <a:lnTo>
                    <a:pt x="33898" y="119048"/>
                  </a:lnTo>
                  <a:lnTo>
                    <a:pt x="34576" y="120000"/>
                  </a:lnTo>
                  <a:lnTo>
                    <a:pt x="32090" y="120000"/>
                  </a:lnTo>
                  <a:lnTo>
                    <a:pt x="28700" y="120000"/>
                  </a:lnTo>
                  <a:lnTo>
                    <a:pt x="25536" y="120000"/>
                  </a:lnTo>
                  <a:lnTo>
                    <a:pt x="23954" y="120000"/>
                  </a:lnTo>
                  <a:lnTo>
                    <a:pt x="23502" y="120000"/>
                  </a:lnTo>
                  <a:lnTo>
                    <a:pt x="22824" y="119841"/>
                  </a:lnTo>
                  <a:lnTo>
                    <a:pt x="22146" y="119524"/>
                  </a:lnTo>
                  <a:lnTo>
                    <a:pt x="21468" y="119207"/>
                  </a:lnTo>
                  <a:lnTo>
                    <a:pt x="20338" y="118256"/>
                  </a:lnTo>
                  <a:lnTo>
                    <a:pt x="18983" y="116988"/>
                  </a:lnTo>
                  <a:lnTo>
                    <a:pt x="17401" y="115561"/>
                  </a:lnTo>
                  <a:lnTo>
                    <a:pt x="16045" y="113817"/>
                  </a:lnTo>
                  <a:lnTo>
                    <a:pt x="14689" y="111915"/>
                  </a:lnTo>
                  <a:lnTo>
                    <a:pt x="13559" y="109854"/>
                  </a:lnTo>
                  <a:lnTo>
                    <a:pt x="11073" y="105733"/>
                  </a:lnTo>
                  <a:lnTo>
                    <a:pt x="9265" y="101453"/>
                  </a:lnTo>
                  <a:lnTo>
                    <a:pt x="8587" y="99550"/>
                  </a:lnTo>
                  <a:lnTo>
                    <a:pt x="7909" y="97648"/>
                  </a:lnTo>
                  <a:lnTo>
                    <a:pt x="7683" y="96063"/>
                  </a:lnTo>
                  <a:lnTo>
                    <a:pt x="7683" y="94636"/>
                  </a:lnTo>
                  <a:lnTo>
                    <a:pt x="6101" y="94478"/>
                  </a:lnTo>
                  <a:lnTo>
                    <a:pt x="4971" y="94161"/>
                  </a:lnTo>
                  <a:lnTo>
                    <a:pt x="3841" y="93527"/>
                  </a:lnTo>
                  <a:lnTo>
                    <a:pt x="3163" y="92892"/>
                  </a:lnTo>
                  <a:lnTo>
                    <a:pt x="1807" y="91307"/>
                  </a:lnTo>
                  <a:lnTo>
                    <a:pt x="0" y="89722"/>
                  </a:lnTo>
                  <a:lnTo>
                    <a:pt x="2033" y="89247"/>
                  </a:lnTo>
                  <a:lnTo>
                    <a:pt x="4293" y="88929"/>
                  </a:lnTo>
                  <a:lnTo>
                    <a:pt x="6101" y="88771"/>
                  </a:lnTo>
                  <a:lnTo>
                    <a:pt x="7683" y="88771"/>
                  </a:lnTo>
                  <a:lnTo>
                    <a:pt x="7683" y="86869"/>
                  </a:lnTo>
                  <a:lnTo>
                    <a:pt x="8135" y="85284"/>
                  </a:lnTo>
                  <a:lnTo>
                    <a:pt x="8587" y="83698"/>
                  </a:lnTo>
                  <a:lnTo>
                    <a:pt x="9491" y="82272"/>
                  </a:lnTo>
                  <a:lnTo>
                    <a:pt x="10621" y="81003"/>
                  </a:lnTo>
                  <a:lnTo>
                    <a:pt x="11977" y="79894"/>
                  </a:lnTo>
                  <a:lnTo>
                    <a:pt x="13333" y="78943"/>
                  </a:lnTo>
                  <a:lnTo>
                    <a:pt x="15141" y="77992"/>
                  </a:lnTo>
                  <a:lnTo>
                    <a:pt x="14011" y="76089"/>
                  </a:lnTo>
                  <a:lnTo>
                    <a:pt x="13785" y="74663"/>
                  </a:lnTo>
                  <a:lnTo>
                    <a:pt x="13785" y="73553"/>
                  </a:lnTo>
                  <a:lnTo>
                    <a:pt x="13785" y="72443"/>
                  </a:lnTo>
                  <a:lnTo>
                    <a:pt x="14237" y="71334"/>
                  </a:lnTo>
                  <a:lnTo>
                    <a:pt x="14463" y="69907"/>
                  </a:lnTo>
                  <a:lnTo>
                    <a:pt x="14689" y="67846"/>
                  </a:lnTo>
                  <a:lnTo>
                    <a:pt x="15141" y="65310"/>
                  </a:lnTo>
                  <a:lnTo>
                    <a:pt x="14011" y="64993"/>
                  </a:lnTo>
                  <a:lnTo>
                    <a:pt x="13107" y="64676"/>
                  </a:lnTo>
                  <a:lnTo>
                    <a:pt x="12203" y="64042"/>
                  </a:lnTo>
                  <a:lnTo>
                    <a:pt x="11525" y="63408"/>
                  </a:lnTo>
                  <a:lnTo>
                    <a:pt x="10621" y="61822"/>
                  </a:lnTo>
                  <a:lnTo>
                    <a:pt x="9717" y="59762"/>
                  </a:lnTo>
                  <a:lnTo>
                    <a:pt x="9039" y="56116"/>
                  </a:lnTo>
                  <a:lnTo>
                    <a:pt x="9039" y="53579"/>
                  </a:lnTo>
                  <a:lnTo>
                    <a:pt x="13559" y="43910"/>
                  </a:lnTo>
                  <a:lnTo>
                    <a:pt x="16723" y="43751"/>
                  </a:lnTo>
                  <a:lnTo>
                    <a:pt x="19887" y="43593"/>
                  </a:lnTo>
                  <a:lnTo>
                    <a:pt x="21242" y="43434"/>
                  </a:lnTo>
                  <a:lnTo>
                    <a:pt x="22372" y="43434"/>
                  </a:lnTo>
                  <a:lnTo>
                    <a:pt x="23276" y="43593"/>
                  </a:lnTo>
                  <a:lnTo>
                    <a:pt x="23954" y="43910"/>
                  </a:lnTo>
                  <a:lnTo>
                    <a:pt x="24180" y="41373"/>
                  </a:lnTo>
                  <a:lnTo>
                    <a:pt x="24632" y="39154"/>
                  </a:lnTo>
                  <a:lnTo>
                    <a:pt x="25536" y="37093"/>
                  </a:lnTo>
                  <a:lnTo>
                    <a:pt x="26666" y="35191"/>
                  </a:lnTo>
                  <a:lnTo>
                    <a:pt x="28022" y="33447"/>
                  </a:lnTo>
                  <a:lnTo>
                    <a:pt x="29378" y="31862"/>
                  </a:lnTo>
                  <a:lnTo>
                    <a:pt x="30960" y="30435"/>
                  </a:lnTo>
                  <a:lnTo>
                    <a:pt x="32542" y="29009"/>
                  </a:lnTo>
                  <a:lnTo>
                    <a:pt x="36158" y="26631"/>
                  </a:lnTo>
                  <a:lnTo>
                    <a:pt x="39096" y="24095"/>
                  </a:lnTo>
                  <a:lnTo>
                    <a:pt x="40677" y="22985"/>
                  </a:lnTo>
                  <a:lnTo>
                    <a:pt x="41807" y="21875"/>
                  </a:lnTo>
                  <a:lnTo>
                    <a:pt x="42711" y="20607"/>
                  </a:lnTo>
                  <a:lnTo>
                    <a:pt x="43615" y="19498"/>
                  </a:lnTo>
                  <a:lnTo>
                    <a:pt x="44745" y="17595"/>
                  </a:lnTo>
                  <a:lnTo>
                    <a:pt x="46327" y="15376"/>
                  </a:lnTo>
                  <a:lnTo>
                    <a:pt x="48135" y="13157"/>
                  </a:lnTo>
                  <a:lnTo>
                    <a:pt x="49717" y="11254"/>
                  </a:lnTo>
                  <a:lnTo>
                    <a:pt x="51525" y="9511"/>
                  </a:lnTo>
                  <a:lnTo>
                    <a:pt x="53559" y="8084"/>
                  </a:lnTo>
                  <a:lnTo>
                    <a:pt x="54463" y="7450"/>
                  </a:lnTo>
                  <a:lnTo>
                    <a:pt x="55141" y="6974"/>
                  </a:lnTo>
                  <a:lnTo>
                    <a:pt x="56271" y="6816"/>
                  </a:lnTo>
                  <a:lnTo>
                    <a:pt x="56949" y="6657"/>
                  </a:lnTo>
                  <a:lnTo>
                    <a:pt x="61468" y="5706"/>
                  </a:lnTo>
                  <a:lnTo>
                    <a:pt x="65762" y="5072"/>
                  </a:lnTo>
                  <a:lnTo>
                    <a:pt x="69830" y="4597"/>
                  </a:lnTo>
                  <a:lnTo>
                    <a:pt x="73898" y="3963"/>
                  </a:lnTo>
                  <a:lnTo>
                    <a:pt x="77740" y="3487"/>
                  </a:lnTo>
                  <a:lnTo>
                    <a:pt x="81581" y="2536"/>
                  </a:lnTo>
                  <a:lnTo>
                    <a:pt x="83163" y="2060"/>
                  </a:lnTo>
                  <a:lnTo>
                    <a:pt x="84971" y="1426"/>
                  </a:lnTo>
                  <a:lnTo>
                    <a:pt x="86779" y="792"/>
                  </a:lnTo>
                  <a:lnTo>
                    <a:pt x="88587" y="0"/>
                  </a:lnTo>
                  <a:lnTo>
                    <a:pt x="90621" y="792"/>
                  </a:lnTo>
                  <a:lnTo>
                    <a:pt x="92429" y="1743"/>
                  </a:lnTo>
                  <a:lnTo>
                    <a:pt x="94011" y="2853"/>
                  </a:lnTo>
                  <a:lnTo>
                    <a:pt x="95593" y="3963"/>
                  </a:lnTo>
                  <a:lnTo>
                    <a:pt x="97401" y="5072"/>
                  </a:lnTo>
                  <a:lnTo>
                    <a:pt x="99661" y="5865"/>
                  </a:lnTo>
                  <a:lnTo>
                    <a:pt x="100564" y="6182"/>
                  </a:lnTo>
                  <a:lnTo>
                    <a:pt x="102146" y="6499"/>
                  </a:lnTo>
                  <a:lnTo>
                    <a:pt x="103276" y="6657"/>
                  </a:lnTo>
                  <a:lnTo>
                    <a:pt x="105084" y="6657"/>
                  </a:lnTo>
                  <a:lnTo>
                    <a:pt x="110056" y="11413"/>
                  </a:lnTo>
                  <a:lnTo>
                    <a:pt x="114802" y="16169"/>
                  </a:lnTo>
                  <a:lnTo>
                    <a:pt x="115932" y="17595"/>
                  </a:lnTo>
                  <a:lnTo>
                    <a:pt x="117062" y="19022"/>
                  </a:lnTo>
                  <a:lnTo>
                    <a:pt x="117740" y="20449"/>
                  </a:lnTo>
                  <a:lnTo>
                    <a:pt x="118418" y="22034"/>
                  </a:lnTo>
                  <a:lnTo>
                    <a:pt x="119322" y="23778"/>
                  </a:lnTo>
                  <a:lnTo>
                    <a:pt x="119774" y="25838"/>
                  </a:lnTo>
                  <a:lnTo>
                    <a:pt x="120000" y="27899"/>
                  </a:lnTo>
                  <a:lnTo>
                    <a:pt x="120000" y="3011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3" name="Shape 323"/>
            <p:cNvSpPr/>
            <p:nvPr/>
          </p:nvSpPr>
          <p:spPr>
            <a:xfrm>
              <a:off x="1568332" y="3136101"/>
              <a:ext cx="11699" cy="24776"/>
            </a:xfrm>
            <a:custGeom>
              <a:avLst/>
              <a:gdLst/>
              <a:ahLst/>
              <a:cxnLst/>
              <a:rect l="0" t="0" r="0" b="0"/>
              <a:pathLst>
                <a:path w="120000" h="120000" extrusionOk="0">
                  <a:moveTo>
                    <a:pt x="0" y="87058"/>
                  </a:moveTo>
                  <a:lnTo>
                    <a:pt x="12000" y="70588"/>
                  </a:lnTo>
                  <a:lnTo>
                    <a:pt x="30000" y="44705"/>
                  </a:lnTo>
                  <a:lnTo>
                    <a:pt x="40000" y="30588"/>
                  </a:lnTo>
                  <a:lnTo>
                    <a:pt x="54000" y="18823"/>
                  </a:lnTo>
                  <a:lnTo>
                    <a:pt x="66000" y="9411"/>
                  </a:lnTo>
                  <a:lnTo>
                    <a:pt x="80000" y="0"/>
                  </a:lnTo>
                  <a:lnTo>
                    <a:pt x="100000" y="16470"/>
                  </a:lnTo>
                  <a:lnTo>
                    <a:pt x="120000" y="30588"/>
                  </a:lnTo>
                  <a:lnTo>
                    <a:pt x="118000" y="47058"/>
                  </a:lnTo>
                  <a:lnTo>
                    <a:pt x="112000" y="68235"/>
                  </a:lnTo>
                  <a:lnTo>
                    <a:pt x="108000" y="80000"/>
                  </a:lnTo>
                  <a:lnTo>
                    <a:pt x="104000" y="89411"/>
                  </a:lnTo>
                  <a:lnTo>
                    <a:pt x="98000" y="98823"/>
                  </a:lnTo>
                  <a:lnTo>
                    <a:pt x="90000" y="105882"/>
                  </a:lnTo>
                  <a:lnTo>
                    <a:pt x="82000" y="112941"/>
                  </a:lnTo>
                  <a:lnTo>
                    <a:pt x="74000" y="117647"/>
                  </a:lnTo>
                  <a:lnTo>
                    <a:pt x="62000" y="120000"/>
                  </a:lnTo>
                  <a:lnTo>
                    <a:pt x="54000" y="120000"/>
                  </a:lnTo>
                  <a:lnTo>
                    <a:pt x="40000" y="117647"/>
                  </a:lnTo>
                  <a:lnTo>
                    <a:pt x="30000" y="110588"/>
                  </a:lnTo>
                  <a:lnTo>
                    <a:pt x="14000" y="101176"/>
                  </a:lnTo>
                  <a:lnTo>
                    <a:pt x="0" y="8705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4" name="Shape 324"/>
            <p:cNvSpPr/>
            <p:nvPr/>
          </p:nvSpPr>
          <p:spPr>
            <a:xfrm>
              <a:off x="1327458" y="3206299"/>
              <a:ext cx="12388" cy="24776"/>
            </a:xfrm>
            <a:custGeom>
              <a:avLst/>
              <a:gdLst/>
              <a:ahLst/>
              <a:cxnLst/>
              <a:rect l="0" t="0" r="0" b="0"/>
              <a:pathLst>
                <a:path w="120000" h="120000" extrusionOk="0">
                  <a:moveTo>
                    <a:pt x="107272" y="112941"/>
                  </a:moveTo>
                  <a:lnTo>
                    <a:pt x="76363" y="117647"/>
                  </a:lnTo>
                  <a:lnTo>
                    <a:pt x="40000" y="120000"/>
                  </a:lnTo>
                  <a:lnTo>
                    <a:pt x="30909" y="117647"/>
                  </a:lnTo>
                  <a:lnTo>
                    <a:pt x="23636" y="115294"/>
                  </a:lnTo>
                  <a:lnTo>
                    <a:pt x="18181" y="112941"/>
                  </a:lnTo>
                  <a:lnTo>
                    <a:pt x="12727" y="108235"/>
                  </a:lnTo>
                  <a:lnTo>
                    <a:pt x="5454" y="101176"/>
                  </a:lnTo>
                  <a:lnTo>
                    <a:pt x="1818" y="94117"/>
                  </a:lnTo>
                  <a:lnTo>
                    <a:pt x="0" y="82352"/>
                  </a:lnTo>
                  <a:lnTo>
                    <a:pt x="0" y="70588"/>
                  </a:lnTo>
                  <a:lnTo>
                    <a:pt x="7272" y="68235"/>
                  </a:lnTo>
                  <a:lnTo>
                    <a:pt x="18181" y="63529"/>
                  </a:lnTo>
                  <a:lnTo>
                    <a:pt x="25454" y="56470"/>
                  </a:lnTo>
                  <a:lnTo>
                    <a:pt x="34545" y="47058"/>
                  </a:lnTo>
                  <a:lnTo>
                    <a:pt x="47272" y="23529"/>
                  </a:lnTo>
                  <a:lnTo>
                    <a:pt x="60000" y="0"/>
                  </a:lnTo>
                  <a:lnTo>
                    <a:pt x="83636" y="2352"/>
                  </a:lnTo>
                  <a:lnTo>
                    <a:pt x="94545" y="4705"/>
                  </a:lnTo>
                  <a:lnTo>
                    <a:pt x="101818" y="7058"/>
                  </a:lnTo>
                  <a:lnTo>
                    <a:pt x="120000" y="0"/>
                  </a:lnTo>
                  <a:lnTo>
                    <a:pt x="118181" y="30588"/>
                  </a:lnTo>
                  <a:lnTo>
                    <a:pt x="114545" y="56470"/>
                  </a:lnTo>
                  <a:lnTo>
                    <a:pt x="109090" y="84705"/>
                  </a:lnTo>
                  <a:lnTo>
                    <a:pt x="107272" y="11294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5" name="Shape 325"/>
            <p:cNvSpPr/>
            <p:nvPr/>
          </p:nvSpPr>
          <p:spPr>
            <a:xfrm>
              <a:off x="1861508" y="3376975"/>
              <a:ext cx="218162" cy="205085"/>
            </a:xfrm>
            <a:custGeom>
              <a:avLst/>
              <a:gdLst/>
              <a:ahLst/>
              <a:cxnLst/>
              <a:rect l="0" t="0" r="0" b="0"/>
              <a:pathLst>
                <a:path w="120000" h="120000" extrusionOk="0">
                  <a:moveTo>
                    <a:pt x="99965" y="36133"/>
                  </a:moveTo>
                  <a:lnTo>
                    <a:pt x="99031" y="33600"/>
                  </a:lnTo>
                  <a:lnTo>
                    <a:pt x="98408" y="31200"/>
                  </a:lnTo>
                  <a:lnTo>
                    <a:pt x="97681" y="28400"/>
                  </a:lnTo>
                  <a:lnTo>
                    <a:pt x="97266" y="25466"/>
                  </a:lnTo>
                  <a:lnTo>
                    <a:pt x="96332" y="25466"/>
                  </a:lnTo>
                  <a:lnTo>
                    <a:pt x="95501" y="25333"/>
                  </a:lnTo>
                  <a:lnTo>
                    <a:pt x="94775" y="25200"/>
                  </a:lnTo>
                  <a:lnTo>
                    <a:pt x="94048" y="24933"/>
                  </a:lnTo>
                  <a:lnTo>
                    <a:pt x="92698" y="24400"/>
                  </a:lnTo>
                  <a:lnTo>
                    <a:pt x="91453" y="23600"/>
                  </a:lnTo>
                  <a:lnTo>
                    <a:pt x="89169" y="21600"/>
                  </a:lnTo>
                  <a:lnTo>
                    <a:pt x="87093" y="19333"/>
                  </a:lnTo>
                  <a:lnTo>
                    <a:pt x="85951" y="18266"/>
                  </a:lnTo>
                  <a:lnTo>
                    <a:pt x="84705" y="17200"/>
                  </a:lnTo>
                  <a:lnTo>
                    <a:pt x="83356" y="16266"/>
                  </a:lnTo>
                  <a:lnTo>
                    <a:pt x="81903" y="15466"/>
                  </a:lnTo>
                  <a:lnTo>
                    <a:pt x="80242" y="14800"/>
                  </a:lnTo>
                  <a:lnTo>
                    <a:pt x="78373" y="14133"/>
                  </a:lnTo>
                  <a:lnTo>
                    <a:pt x="77335" y="14000"/>
                  </a:lnTo>
                  <a:lnTo>
                    <a:pt x="76193" y="13866"/>
                  </a:lnTo>
                  <a:lnTo>
                    <a:pt x="75051" y="13866"/>
                  </a:lnTo>
                  <a:lnTo>
                    <a:pt x="73806" y="13866"/>
                  </a:lnTo>
                  <a:lnTo>
                    <a:pt x="64048" y="13866"/>
                  </a:lnTo>
                  <a:lnTo>
                    <a:pt x="63217" y="15066"/>
                  </a:lnTo>
                  <a:lnTo>
                    <a:pt x="60934" y="17200"/>
                  </a:lnTo>
                  <a:lnTo>
                    <a:pt x="59792" y="18400"/>
                  </a:lnTo>
                  <a:lnTo>
                    <a:pt x="58650" y="19466"/>
                  </a:lnTo>
                  <a:lnTo>
                    <a:pt x="57716" y="20266"/>
                  </a:lnTo>
                  <a:lnTo>
                    <a:pt x="57197" y="20533"/>
                  </a:lnTo>
                  <a:lnTo>
                    <a:pt x="56262" y="20666"/>
                  </a:lnTo>
                  <a:lnTo>
                    <a:pt x="55224" y="20933"/>
                  </a:lnTo>
                  <a:lnTo>
                    <a:pt x="54186" y="21200"/>
                  </a:lnTo>
                  <a:lnTo>
                    <a:pt x="53148" y="21333"/>
                  </a:lnTo>
                  <a:lnTo>
                    <a:pt x="53771" y="23066"/>
                  </a:lnTo>
                  <a:lnTo>
                    <a:pt x="52318" y="23866"/>
                  </a:lnTo>
                  <a:lnTo>
                    <a:pt x="50865" y="24533"/>
                  </a:lnTo>
                  <a:lnTo>
                    <a:pt x="49619" y="25066"/>
                  </a:lnTo>
                  <a:lnTo>
                    <a:pt x="48269" y="25600"/>
                  </a:lnTo>
                  <a:lnTo>
                    <a:pt x="47024" y="25866"/>
                  </a:lnTo>
                  <a:lnTo>
                    <a:pt x="45570" y="26133"/>
                  </a:lnTo>
                  <a:lnTo>
                    <a:pt x="44221" y="26266"/>
                  </a:lnTo>
                  <a:lnTo>
                    <a:pt x="42768" y="26266"/>
                  </a:lnTo>
                  <a:lnTo>
                    <a:pt x="42041" y="26400"/>
                  </a:lnTo>
                  <a:lnTo>
                    <a:pt x="41314" y="26533"/>
                  </a:lnTo>
                  <a:lnTo>
                    <a:pt x="40795" y="26666"/>
                  </a:lnTo>
                  <a:lnTo>
                    <a:pt x="40380" y="26666"/>
                  </a:lnTo>
                  <a:lnTo>
                    <a:pt x="39757" y="26533"/>
                  </a:lnTo>
                  <a:lnTo>
                    <a:pt x="39342" y="26266"/>
                  </a:lnTo>
                  <a:lnTo>
                    <a:pt x="38512" y="25866"/>
                  </a:lnTo>
                  <a:lnTo>
                    <a:pt x="38096" y="25333"/>
                  </a:lnTo>
                  <a:lnTo>
                    <a:pt x="37681" y="24533"/>
                  </a:lnTo>
                  <a:lnTo>
                    <a:pt x="37162" y="23866"/>
                  </a:lnTo>
                  <a:lnTo>
                    <a:pt x="36851" y="23066"/>
                  </a:lnTo>
                  <a:lnTo>
                    <a:pt x="36435" y="22400"/>
                  </a:lnTo>
                  <a:lnTo>
                    <a:pt x="35813" y="21733"/>
                  </a:lnTo>
                  <a:lnTo>
                    <a:pt x="35086" y="21333"/>
                  </a:lnTo>
                  <a:lnTo>
                    <a:pt x="32802" y="20400"/>
                  </a:lnTo>
                  <a:lnTo>
                    <a:pt x="29065" y="18933"/>
                  </a:lnTo>
                  <a:lnTo>
                    <a:pt x="26989" y="18133"/>
                  </a:lnTo>
                  <a:lnTo>
                    <a:pt x="25328" y="17066"/>
                  </a:lnTo>
                  <a:lnTo>
                    <a:pt x="24602" y="16533"/>
                  </a:lnTo>
                  <a:lnTo>
                    <a:pt x="24083" y="16000"/>
                  </a:lnTo>
                  <a:lnTo>
                    <a:pt x="23667" y="15466"/>
                  </a:lnTo>
                  <a:lnTo>
                    <a:pt x="23356" y="14800"/>
                  </a:lnTo>
                  <a:lnTo>
                    <a:pt x="23667" y="11466"/>
                  </a:lnTo>
                  <a:lnTo>
                    <a:pt x="23667" y="8666"/>
                  </a:lnTo>
                  <a:lnTo>
                    <a:pt x="23667" y="7466"/>
                  </a:lnTo>
                  <a:lnTo>
                    <a:pt x="23460" y="6133"/>
                  </a:lnTo>
                  <a:lnTo>
                    <a:pt x="23252" y="4933"/>
                  </a:lnTo>
                  <a:lnTo>
                    <a:pt x="23044" y="4000"/>
                  </a:lnTo>
                  <a:lnTo>
                    <a:pt x="22837" y="3066"/>
                  </a:lnTo>
                  <a:lnTo>
                    <a:pt x="22525" y="2266"/>
                  </a:lnTo>
                  <a:lnTo>
                    <a:pt x="22006" y="1600"/>
                  </a:lnTo>
                  <a:lnTo>
                    <a:pt x="21487" y="1066"/>
                  </a:lnTo>
                  <a:lnTo>
                    <a:pt x="20865" y="666"/>
                  </a:lnTo>
                  <a:lnTo>
                    <a:pt x="20242" y="266"/>
                  </a:lnTo>
                  <a:lnTo>
                    <a:pt x="19515" y="133"/>
                  </a:lnTo>
                  <a:lnTo>
                    <a:pt x="18581" y="0"/>
                  </a:lnTo>
                  <a:lnTo>
                    <a:pt x="18062" y="133"/>
                  </a:lnTo>
                  <a:lnTo>
                    <a:pt x="17439" y="400"/>
                  </a:lnTo>
                  <a:lnTo>
                    <a:pt x="17024" y="933"/>
                  </a:lnTo>
                  <a:lnTo>
                    <a:pt x="16712" y="1466"/>
                  </a:lnTo>
                  <a:lnTo>
                    <a:pt x="16089" y="2800"/>
                  </a:lnTo>
                  <a:lnTo>
                    <a:pt x="15674" y="4533"/>
                  </a:lnTo>
                  <a:lnTo>
                    <a:pt x="15259" y="6133"/>
                  </a:lnTo>
                  <a:lnTo>
                    <a:pt x="14948" y="7600"/>
                  </a:lnTo>
                  <a:lnTo>
                    <a:pt x="14740" y="8266"/>
                  </a:lnTo>
                  <a:lnTo>
                    <a:pt x="14429" y="8666"/>
                  </a:lnTo>
                  <a:lnTo>
                    <a:pt x="14117" y="8933"/>
                  </a:lnTo>
                  <a:lnTo>
                    <a:pt x="13806" y="9066"/>
                  </a:lnTo>
                  <a:lnTo>
                    <a:pt x="12975" y="9066"/>
                  </a:lnTo>
                  <a:lnTo>
                    <a:pt x="12249" y="8800"/>
                  </a:lnTo>
                  <a:lnTo>
                    <a:pt x="11314" y="8533"/>
                  </a:lnTo>
                  <a:lnTo>
                    <a:pt x="10380" y="8266"/>
                  </a:lnTo>
                  <a:lnTo>
                    <a:pt x="8200" y="7200"/>
                  </a:lnTo>
                  <a:lnTo>
                    <a:pt x="6020" y="6133"/>
                  </a:lnTo>
                  <a:lnTo>
                    <a:pt x="4048" y="5066"/>
                  </a:lnTo>
                  <a:lnTo>
                    <a:pt x="2179" y="3866"/>
                  </a:lnTo>
                  <a:lnTo>
                    <a:pt x="1557" y="3200"/>
                  </a:lnTo>
                  <a:lnTo>
                    <a:pt x="830" y="2666"/>
                  </a:lnTo>
                  <a:lnTo>
                    <a:pt x="415" y="2133"/>
                  </a:lnTo>
                  <a:lnTo>
                    <a:pt x="0" y="1600"/>
                  </a:lnTo>
                  <a:lnTo>
                    <a:pt x="0" y="3333"/>
                  </a:lnTo>
                  <a:lnTo>
                    <a:pt x="0" y="4933"/>
                  </a:lnTo>
                  <a:lnTo>
                    <a:pt x="0" y="6533"/>
                  </a:lnTo>
                  <a:lnTo>
                    <a:pt x="103" y="8266"/>
                  </a:lnTo>
                  <a:lnTo>
                    <a:pt x="519" y="9600"/>
                  </a:lnTo>
                  <a:lnTo>
                    <a:pt x="726" y="10800"/>
                  </a:lnTo>
                  <a:lnTo>
                    <a:pt x="1557" y="12800"/>
                  </a:lnTo>
                  <a:lnTo>
                    <a:pt x="2491" y="14800"/>
                  </a:lnTo>
                  <a:lnTo>
                    <a:pt x="3425" y="16533"/>
                  </a:lnTo>
                  <a:lnTo>
                    <a:pt x="4359" y="18400"/>
                  </a:lnTo>
                  <a:lnTo>
                    <a:pt x="4671" y="19466"/>
                  </a:lnTo>
                  <a:lnTo>
                    <a:pt x="5086" y="20800"/>
                  </a:lnTo>
                  <a:lnTo>
                    <a:pt x="5397" y="22266"/>
                  </a:lnTo>
                  <a:lnTo>
                    <a:pt x="5501" y="23866"/>
                  </a:lnTo>
                  <a:lnTo>
                    <a:pt x="6228" y="23866"/>
                  </a:lnTo>
                  <a:lnTo>
                    <a:pt x="6643" y="25333"/>
                  </a:lnTo>
                  <a:lnTo>
                    <a:pt x="7577" y="27333"/>
                  </a:lnTo>
                  <a:lnTo>
                    <a:pt x="8615" y="29733"/>
                  </a:lnTo>
                  <a:lnTo>
                    <a:pt x="9965" y="32133"/>
                  </a:lnTo>
                  <a:lnTo>
                    <a:pt x="11314" y="34400"/>
                  </a:lnTo>
                  <a:lnTo>
                    <a:pt x="12664" y="36400"/>
                  </a:lnTo>
                  <a:lnTo>
                    <a:pt x="13391" y="37333"/>
                  </a:lnTo>
                  <a:lnTo>
                    <a:pt x="14013" y="37866"/>
                  </a:lnTo>
                  <a:lnTo>
                    <a:pt x="14636" y="38400"/>
                  </a:lnTo>
                  <a:lnTo>
                    <a:pt x="15155" y="38666"/>
                  </a:lnTo>
                  <a:lnTo>
                    <a:pt x="14429" y="39466"/>
                  </a:lnTo>
                  <a:lnTo>
                    <a:pt x="13494" y="40533"/>
                  </a:lnTo>
                  <a:lnTo>
                    <a:pt x="13183" y="41333"/>
                  </a:lnTo>
                  <a:lnTo>
                    <a:pt x="12664" y="42133"/>
                  </a:lnTo>
                  <a:lnTo>
                    <a:pt x="12456" y="43200"/>
                  </a:lnTo>
                  <a:lnTo>
                    <a:pt x="12456" y="44266"/>
                  </a:lnTo>
                  <a:lnTo>
                    <a:pt x="12456" y="45466"/>
                  </a:lnTo>
                  <a:lnTo>
                    <a:pt x="12768" y="46666"/>
                  </a:lnTo>
                  <a:lnTo>
                    <a:pt x="13287" y="48000"/>
                  </a:lnTo>
                  <a:lnTo>
                    <a:pt x="13806" y="49333"/>
                  </a:lnTo>
                  <a:lnTo>
                    <a:pt x="14532" y="50666"/>
                  </a:lnTo>
                  <a:lnTo>
                    <a:pt x="15259" y="52133"/>
                  </a:lnTo>
                  <a:lnTo>
                    <a:pt x="16297" y="53466"/>
                  </a:lnTo>
                  <a:lnTo>
                    <a:pt x="17335" y="54666"/>
                  </a:lnTo>
                  <a:lnTo>
                    <a:pt x="18373" y="56000"/>
                  </a:lnTo>
                  <a:lnTo>
                    <a:pt x="19515" y="57066"/>
                  </a:lnTo>
                  <a:lnTo>
                    <a:pt x="20761" y="58133"/>
                  </a:lnTo>
                  <a:lnTo>
                    <a:pt x="22006" y="58933"/>
                  </a:lnTo>
                  <a:lnTo>
                    <a:pt x="23252" y="59866"/>
                  </a:lnTo>
                  <a:lnTo>
                    <a:pt x="24498" y="60400"/>
                  </a:lnTo>
                  <a:lnTo>
                    <a:pt x="25640" y="60666"/>
                  </a:lnTo>
                  <a:lnTo>
                    <a:pt x="26885" y="60800"/>
                  </a:lnTo>
                  <a:lnTo>
                    <a:pt x="26989" y="62533"/>
                  </a:lnTo>
                  <a:lnTo>
                    <a:pt x="27404" y="64400"/>
                  </a:lnTo>
                  <a:lnTo>
                    <a:pt x="27508" y="65333"/>
                  </a:lnTo>
                  <a:lnTo>
                    <a:pt x="27508" y="66666"/>
                  </a:lnTo>
                  <a:lnTo>
                    <a:pt x="27301" y="68133"/>
                  </a:lnTo>
                  <a:lnTo>
                    <a:pt x="26885" y="69866"/>
                  </a:lnTo>
                  <a:lnTo>
                    <a:pt x="31660" y="76400"/>
                  </a:lnTo>
                  <a:lnTo>
                    <a:pt x="32387" y="76533"/>
                  </a:lnTo>
                  <a:lnTo>
                    <a:pt x="33114" y="76800"/>
                  </a:lnTo>
                  <a:lnTo>
                    <a:pt x="33633" y="77066"/>
                  </a:lnTo>
                  <a:lnTo>
                    <a:pt x="34256" y="77333"/>
                  </a:lnTo>
                  <a:lnTo>
                    <a:pt x="34775" y="77466"/>
                  </a:lnTo>
                  <a:lnTo>
                    <a:pt x="35501" y="77466"/>
                  </a:lnTo>
                  <a:lnTo>
                    <a:pt x="36228" y="77066"/>
                  </a:lnTo>
                  <a:lnTo>
                    <a:pt x="37162" y="76400"/>
                  </a:lnTo>
                  <a:lnTo>
                    <a:pt x="38615" y="79066"/>
                  </a:lnTo>
                  <a:lnTo>
                    <a:pt x="41937" y="85200"/>
                  </a:lnTo>
                  <a:lnTo>
                    <a:pt x="43910" y="88533"/>
                  </a:lnTo>
                  <a:lnTo>
                    <a:pt x="45570" y="91600"/>
                  </a:lnTo>
                  <a:lnTo>
                    <a:pt x="46401" y="92933"/>
                  </a:lnTo>
                  <a:lnTo>
                    <a:pt x="47231" y="94000"/>
                  </a:lnTo>
                  <a:lnTo>
                    <a:pt x="47750" y="94800"/>
                  </a:lnTo>
                  <a:lnTo>
                    <a:pt x="48269" y="95200"/>
                  </a:lnTo>
                  <a:lnTo>
                    <a:pt x="48892" y="96000"/>
                  </a:lnTo>
                  <a:lnTo>
                    <a:pt x="49723" y="96933"/>
                  </a:lnTo>
                  <a:lnTo>
                    <a:pt x="50138" y="97200"/>
                  </a:lnTo>
                  <a:lnTo>
                    <a:pt x="50657" y="97466"/>
                  </a:lnTo>
                  <a:lnTo>
                    <a:pt x="51176" y="97733"/>
                  </a:lnTo>
                  <a:lnTo>
                    <a:pt x="51695" y="97733"/>
                  </a:lnTo>
                  <a:lnTo>
                    <a:pt x="52318" y="97733"/>
                  </a:lnTo>
                  <a:lnTo>
                    <a:pt x="53148" y="97733"/>
                  </a:lnTo>
                  <a:lnTo>
                    <a:pt x="54186" y="97733"/>
                  </a:lnTo>
                  <a:lnTo>
                    <a:pt x="55224" y="97733"/>
                  </a:lnTo>
                  <a:lnTo>
                    <a:pt x="55328" y="98800"/>
                  </a:lnTo>
                  <a:lnTo>
                    <a:pt x="55743" y="99733"/>
                  </a:lnTo>
                  <a:lnTo>
                    <a:pt x="56262" y="100666"/>
                  </a:lnTo>
                  <a:lnTo>
                    <a:pt x="56782" y="101466"/>
                  </a:lnTo>
                  <a:lnTo>
                    <a:pt x="57508" y="102133"/>
                  </a:lnTo>
                  <a:lnTo>
                    <a:pt x="58235" y="102800"/>
                  </a:lnTo>
                  <a:lnTo>
                    <a:pt x="59169" y="103466"/>
                  </a:lnTo>
                  <a:lnTo>
                    <a:pt x="60103" y="104133"/>
                  </a:lnTo>
                  <a:lnTo>
                    <a:pt x="62076" y="104933"/>
                  </a:lnTo>
                  <a:lnTo>
                    <a:pt x="63944" y="105466"/>
                  </a:lnTo>
                  <a:lnTo>
                    <a:pt x="65916" y="105866"/>
                  </a:lnTo>
                  <a:lnTo>
                    <a:pt x="67577" y="106000"/>
                  </a:lnTo>
                  <a:lnTo>
                    <a:pt x="68823" y="106000"/>
                  </a:lnTo>
                  <a:lnTo>
                    <a:pt x="69653" y="106000"/>
                  </a:lnTo>
                  <a:lnTo>
                    <a:pt x="71107" y="106000"/>
                  </a:lnTo>
                  <a:lnTo>
                    <a:pt x="72664" y="105733"/>
                  </a:lnTo>
                  <a:lnTo>
                    <a:pt x="73287" y="105600"/>
                  </a:lnTo>
                  <a:lnTo>
                    <a:pt x="74013" y="105333"/>
                  </a:lnTo>
                  <a:lnTo>
                    <a:pt x="74532" y="104933"/>
                  </a:lnTo>
                  <a:lnTo>
                    <a:pt x="75155" y="104400"/>
                  </a:lnTo>
                  <a:lnTo>
                    <a:pt x="75986" y="104000"/>
                  </a:lnTo>
                  <a:lnTo>
                    <a:pt x="77024" y="103066"/>
                  </a:lnTo>
                  <a:lnTo>
                    <a:pt x="77750" y="102533"/>
                  </a:lnTo>
                  <a:lnTo>
                    <a:pt x="78477" y="102133"/>
                  </a:lnTo>
                  <a:lnTo>
                    <a:pt x="79204" y="101866"/>
                  </a:lnTo>
                  <a:lnTo>
                    <a:pt x="80034" y="101866"/>
                  </a:lnTo>
                  <a:lnTo>
                    <a:pt x="80865" y="101866"/>
                  </a:lnTo>
                  <a:lnTo>
                    <a:pt x="81487" y="102266"/>
                  </a:lnTo>
                  <a:lnTo>
                    <a:pt x="82006" y="102800"/>
                  </a:lnTo>
                  <a:lnTo>
                    <a:pt x="82422" y="103333"/>
                  </a:lnTo>
                  <a:lnTo>
                    <a:pt x="82629" y="104266"/>
                  </a:lnTo>
                  <a:lnTo>
                    <a:pt x="82837" y="105200"/>
                  </a:lnTo>
                  <a:lnTo>
                    <a:pt x="83148" y="106133"/>
                  </a:lnTo>
                  <a:lnTo>
                    <a:pt x="83252" y="107200"/>
                  </a:lnTo>
                  <a:lnTo>
                    <a:pt x="83356" y="109333"/>
                  </a:lnTo>
                  <a:lnTo>
                    <a:pt x="83564" y="111600"/>
                  </a:lnTo>
                  <a:lnTo>
                    <a:pt x="83771" y="112666"/>
                  </a:lnTo>
                  <a:lnTo>
                    <a:pt x="83979" y="113466"/>
                  </a:lnTo>
                  <a:lnTo>
                    <a:pt x="84394" y="114266"/>
                  </a:lnTo>
                  <a:lnTo>
                    <a:pt x="84809" y="114933"/>
                  </a:lnTo>
                  <a:lnTo>
                    <a:pt x="85328" y="115333"/>
                  </a:lnTo>
                  <a:lnTo>
                    <a:pt x="85951" y="115600"/>
                  </a:lnTo>
                  <a:lnTo>
                    <a:pt x="86989" y="115866"/>
                  </a:lnTo>
                  <a:lnTo>
                    <a:pt x="88131" y="116133"/>
                  </a:lnTo>
                  <a:lnTo>
                    <a:pt x="90726" y="116533"/>
                  </a:lnTo>
                  <a:lnTo>
                    <a:pt x="93114" y="116666"/>
                  </a:lnTo>
                  <a:lnTo>
                    <a:pt x="96020" y="116800"/>
                  </a:lnTo>
                  <a:lnTo>
                    <a:pt x="98408" y="117066"/>
                  </a:lnTo>
                  <a:lnTo>
                    <a:pt x="100692" y="117600"/>
                  </a:lnTo>
                  <a:lnTo>
                    <a:pt x="102871" y="118266"/>
                  </a:lnTo>
                  <a:lnTo>
                    <a:pt x="104948" y="118933"/>
                  </a:lnTo>
                  <a:lnTo>
                    <a:pt x="107439" y="119466"/>
                  </a:lnTo>
                  <a:lnTo>
                    <a:pt x="108685" y="119733"/>
                  </a:lnTo>
                  <a:lnTo>
                    <a:pt x="110034" y="119866"/>
                  </a:lnTo>
                  <a:lnTo>
                    <a:pt x="111487" y="120000"/>
                  </a:lnTo>
                  <a:lnTo>
                    <a:pt x="113044" y="120000"/>
                  </a:lnTo>
                  <a:lnTo>
                    <a:pt x="113252" y="117200"/>
                  </a:lnTo>
                  <a:lnTo>
                    <a:pt x="113460" y="115333"/>
                  </a:lnTo>
                  <a:lnTo>
                    <a:pt x="113667" y="113866"/>
                  </a:lnTo>
                  <a:lnTo>
                    <a:pt x="113771" y="112533"/>
                  </a:lnTo>
                  <a:lnTo>
                    <a:pt x="113771" y="112000"/>
                  </a:lnTo>
                  <a:lnTo>
                    <a:pt x="113875" y="111466"/>
                  </a:lnTo>
                  <a:lnTo>
                    <a:pt x="114083" y="110800"/>
                  </a:lnTo>
                  <a:lnTo>
                    <a:pt x="114394" y="110266"/>
                  </a:lnTo>
                  <a:lnTo>
                    <a:pt x="115017" y="109333"/>
                  </a:lnTo>
                  <a:lnTo>
                    <a:pt x="115847" y="108533"/>
                  </a:lnTo>
                  <a:lnTo>
                    <a:pt x="117923" y="106933"/>
                  </a:lnTo>
                  <a:lnTo>
                    <a:pt x="120000" y="105200"/>
                  </a:lnTo>
                  <a:lnTo>
                    <a:pt x="120000" y="102666"/>
                  </a:lnTo>
                  <a:lnTo>
                    <a:pt x="119480" y="102533"/>
                  </a:lnTo>
                  <a:lnTo>
                    <a:pt x="119065" y="102400"/>
                  </a:lnTo>
                  <a:lnTo>
                    <a:pt x="118650" y="102133"/>
                  </a:lnTo>
                  <a:lnTo>
                    <a:pt x="118339" y="101866"/>
                  </a:lnTo>
                  <a:lnTo>
                    <a:pt x="117923" y="101066"/>
                  </a:lnTo>
                  <a:lnTo>
                    <a:pt x="117508" y="100000"/>
                  </a:lnTo>
                  <a:lnTo>
                    <a:pt x="117301" y="97866"/>
                  </a:lnTo>
                  <a:lnTo>
                    <a:pt x="117197" y="96000"/>
                  </a:lnTo>
                  <a:lnTo>
                    <a:pt x="116366" y="95866"/>
                  </a:lnTo>
                  <a:lnTo>
                    <a:pt x="115640" y="95600"/>
                  </a:lnTo>
                  <a:lnTo>
                    <a:pt x="114705" y="95066"/>
                  </a:lnTo>
                  <a:lnTo>
                    <a:pt x="113771" y="94400"/>
                  </a:lnTo>
                  <a:lnTo>
                    <a:pt x="112837" y="93466"/>
                  </a:lnTo>
                  <a:lnTo>
                    <a:pt x="111799" y="92533"/>
                  </a:lnTo>
                  <a:lnTo>
                    <a:pt x="110968" y="91466"/>
                  </a:lnTo>
                  <a:lnTo>
                    <a:pt x="110138" y="90400"/>
                  </a:lnTo>
                  <a:lnTo>
                    <a:pt x="108373" y="88000"/>
                  </a:lnTo>
                  <a:lnTo>
                    <a:pt x="107024" y="85733"/>
                  </a:lnTo>
                  <a:lnTo>
                    <a:pt x="106505" y="84666"/>
                  </a:lnTo>
                  <a:lnTo>
                    <a:pt x="105986" y="83733"/>
                  </a:lnTo>
                  <a:lnTo>
                    <a:pt x="105674" y="82933"/>
                  </a:lnTo>
                  <a:lnTo>
                    <a:pt x="105467" y="82133"/>
                  </a:lnTo>
                  <a:lnTo>
                    <a:pt x="105570" y="81200"/>
                  </a:lnTo>
                  <a:lnTo>
                    <a:pt x="105674" y="80400"/>
                  </a:lnTo>
                  <a:lnTo>
                    <a:pt x="105778" y="79733"/>
                  </a:lnTo>
                  <a:lnTo>
                    <a:pt x="105986" y="79066"/>
                  </a:lnTo>
                  <a:lnTo>
                    <a:pt x="106608" y="77866"/>
                  </a:lnTo>
                  <a:lnTo>
                    <a:pt x="107231" y="76800"/>
                  </a:lnTo>
                  <a:lnTo>
                    <a:pt x="107854" y="75733"/>
                  </a:lnTo>
                  <a:lnTo>
                    <a:pt x="108373" y="74533"/>
                  </a:lnTo>
                  <a:lnTo>
                    <a:pt x="108685" y="73733"/>
                  </a:lnTo>
                  <a:lnTo>
                    <a:pt x="108788" y="73066"/>
                  </a:lnTo>
                  <a:lnTo>
                    <a:pt x="108892" y="72266"/>
                  </a:lnTo>
                  <a:lnTo>
                    <a:pt x="108996" y="71466"/>
                  </a:lnTo>
                  <a:lnTo>
                    <a:pt x="108892" y="70800"/>
                  </a:lnTo>
                  <a:lnTo>
                    <a:pt x="108788" y="70133"/>
                  </a:lnTo>
                  <a:lnTo>
                    <a:pt x="108685" y="69600"/>
                  </a:lnTo>
                  <a:lnTo>
                    <a:pt x="108373" y="69200"/>
                  </a:lnTo>
                  <a:lnTo>
                    <a:pt x="108062" y="68933"/>
                  </a:lnTo>
                  <a:lnTo>
                    <a:pt x="107750" y="68666"/>
                  </a:lnTo>
                  <a:lnTo>
                    <a:pt x="107439" y="68400"/>
                  </a:lnTo>
                  <a:lnTo>
                    <a:pt x="106920" y="68266"/>
                  </a:lnTo>
                  <a:lnTo>
                    <a:pt x="105155" y="68133"/>
                  </a:lnTo>
                  <a:lnTo>
                    <a:pt x="103391" y="68266"/>
                  </a:lnTo>
                  <a:lnTo>
                    <a:pt x="103079" y="68133"/>
                  </a:lnTo>
                  <a:lnTo>
                    <a:pt x="102768" y="68000"/>
                  </a:lnTo>
                  <a:lnTo>
                    <a:pt x="102352" y="67866"/>
                  </a:lnTo>
                  <a:lnTo>
                    <a:pt x="102041" y="67600"/>
                  </a:lnTo>
                  <a:lnTo>
                    <a:pt x="101314" y="66800"/>
                  </a:lnTo>
                  <a:lnTo>
                    <a:pt x="100795" y="65733"/>
                  </a:lnTo>
                  <a:lnTo>
                    <a:pt x="100276" y="64666"/>
                  </a:lnTo>
                  <a:lnTo>
                    <a:pt x="99861" y="63333"/>
                  </a:lnTo>
                  <a:lnTo>
                    <a:pt x="99446" y="61866"/>
                  </a:lnTo>
                  <a:lnTo>
                    <a:pt x="99031" y="60400"/>
                  </a:lnTo>
                  <a:lnTo>
                    <a:pt x="98615" y="57200"/>
                  </a:lnTo>
                  <a:lnTo>
                    <a:pt x="98200" y="54266"/>
                  </a:lnTo>
                  <a:lnTo>
                    <a:pt x="97889" y="51866"/>
                  </a:lnTo>
                  <a:lnTo>
                    <a:pt x="97889" y="50000"/>
                  </a:lnTo>
                  <a:lnTo>
                    <a:pt x="97577" y="50000"/>
                  </a:lnTo>
                  <a:lnTo>
                    <a:pt x="97266" y="49733"/>
                  </a:lnTo>
                  <a:lnTo>
                    <a:pt x="96955" y="49466"/>
                  </a:lnTo>
                  <a:lnTo>
                    <a:pt x="96643" y="49200"/>
                  </a:lnTo>
                  <a:lnTo>
                    <a:pt x="96332" y="48800"/>
                  </a:lnTo>
                  <a:lnTo>
                    <a:pt x="96124" y="48400"/>
                  </a:lnTo>
                  <a:lnTo>
                    <a:pt x="95916" y="48000"/>
                  </a:lnTo>
                  <a:lnTo>
                    <a:pt x="95916" y="47600"/>
                  </a:lnTo>
                  <a:lnTo>
                    <a:pt x="95916" y="47200"/>
                  </a:lnTo>
                  <a:lnTo>
                    <a:pt x="96020" y="46800"/>
                  </a:lnTo>
                  <a:lnTo>
                    <a:pt x="96124" y="46400"/>
                  </a:lnTo>
                  <a:lnTo>
                    <a:pt x="96332" y="46000"/>
                  </a:lnTo>
                  <a:lnTo>
                    <a:pt x="96955" y="45200"/>
                  </a:lnTo>
                  <a:lnTo>
                    <a:pt x="97577" y="44533"/>
                  </a:lnTo>
                  <a:lnTo>
                    <a:pt x="98200" y="43733"/>
                  </a:lnTo>
                  <a:lnTo>
                    <a:pt x="98719" y="43066"/>
                  </a:lnTo>
                  <a:lnTo>
                    <a:pt x="99134" y="42400"/>
                  </a:lnTo>
                  <a:lnTo>
                    <a:pt x="99342" y="41866"/>
                  </a:lnTo>
                  <a:lnTo>
                    <a:pt x="99446" y="40133"/>
                  </a:lnTo>
                  <a:lnTo>
                    <a:pt x="99653" y="39066"/>
                  </a:lnTo>
                  <a:lnTo>
                    <a:pt x="99861" y="38000"/>
                  </a:lnTo>
                  <a:lnTo>
                    <a:pt x="99965" y="3613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6" name="Shape 326"/>
            <p:cNvSpPr/>
            <p:nvPr/>
          </p:nvSpPr>
          <p:spPr>
            <a:xfrm>
              <a:off x="2037690" y="3396244"/>
              <a:ext cx="143835" cy="125941"/>
            </a:xfrm>
            <a:custGeom>
              <a:avLst/>
              <a:gdLst/>
              <a:ahLst/>
              <a:cxnLst/>
              <a:rect l="0" t="0" r="0" b="0"/>
              <a:pathLst>
                <a:path w="120000" h="120000" extrusionOk="0">
                  <a:moveTo>
                    <a:pt x="6125" y="41297"/>
                  </a:moveTo>
                  <a:lnTo>
                    <a:pt x="7539" y="41945"/>
                  </a:lnTo>
                  <a:lnTo>
                    <a:pt x="8795" y="42378"/>
                  </a:lnTo>
                  <a:lnTo>
                    <a:pt x="9738" y="42378"/>
                  </a:lnTo>
                  <a:lnTo>
                    <a:pt x="10680" y="42162"/>
                  </a:lnTo>
                  <a:lnTo>
                    <a:pt x="12094" y="41513"/>
                  </a:lnTo>
                  <a:lnTo>
                    <a:pt x="13350" y="41297"/>
                  </a:lnTo>
                  <a:lnTo>
                    <a:pt x="14607" y="41081"/>
                  </a:lnTo>
                  <a:lnTo>
                    <a:pt x="15863" y="41081"/>
                  </a:lnTo>
                  <a:lnTo>
                    <a:pt x="16806" y="40648"/>
                  </a:lnTo>
                  <a:lnTo>
                    <a:pt x="17905" y="40216"/>
                  </a:lnTo>
                  <a:lnTo>
                    <a:pt x="20104" y="39351"/>
                  </a:lnTo>
                  <a:lnTo>
                    <a:pt x="21989" y="37837"/>
                  </a:lnTo>
                  <a:lnTo>
                    <a:pt x="23874" y="36324"/>
                  </a:lnTo>
                  <a:lnTo>
                    <a:pt x="25759" y="34594"/>
                  </a:lnTo>
                  <a:lnTo>
                    <a:pt x="27486" y="32648"/>
                  </a:lnTo>
                  <a:lnTo>
                    <a:pt x="29057" y="30702"/>
                  </a:lnTo>
                  <a:lnTo>
                    <a:pt x="29685" y="29405"/>
                  </a:lnTo>
                  <a:lnTo>
                    <a:pt x="30157" y="28324"/>
                  </a:lnTo>
                  <a:lnTo>
                    <a:pt x="30471" y="27243"/>
                  </a:lnTo>
                  <a:lnTo>
                    <a:pt x="30628" y="25945"/>
                  </a:lnTo>
                  <a:lnTo>
                    <a:pt x="30942" y="23567"/>
                  </a:lnTo>
                  <a:lnTo>
                    <a:pt x="31099" y="21189"/>
                  </a:lnTo>
                  <a:lnTo>
                    <a:pt x="31256" y="19027"/>
                  </a:lnTo>
                  <a:lnTo>
                    <a:pt x="31727" y="16864"/>
                  </a:lnTo>
                  <a:lnTo>
                    <a:pt x="32041" y="16000"/>
                  </a:lnTo>
                  <a:lnTo>
                    <a:pt x="32356" y="15351"/>
                  </a:lnTo>
                  <a:lnTo>
                    <a:pt x="32670" y="14918"/>
                  </a:lnTo>
                  <a:lnTo>
                    <a:pt x="33298" y="14702"/>
                  </a:lnTo>
                  <a:lnTo>
                    <a:pt x="34712" y="13837"/>
                  </a:lnTo>
                  <a:lnTo>
                    <a:pt x="36282" y="13405"/>
                  </a:lnTo>
                  <a:lnTo>
                    <a:pt x="37696" y="12972"/>
                  </a:lnTo>
                  <a:lnTo>
                    <a:pt x="39109" y="12972"/>
                  </a:lnTo>
                  <a:lnTo>
                    <a:pt x="41780" y="13189"/>
                  </a:lnTo>
                  <a:lnTo>
                    <a:pt x="44764" y="13189"/>
                  </a:lnTo>
                  <a:lnTo>
                    <a:pt x="46178" y="13405"/>
                  </a:lnTo>
                  <a:lnTo>
                    <a:pt x="47591" y="13621"/>
                  </a:lnTo>
                  <a:lnTo>
                    <a:pt x="48691" y="13837"/>
                  </a:lnTo>
                  <a:lnTo>
                    <a:pt x="49790" y="14270"/>
                  </a:lnTo>
                  <a:lnTo>
                    <a:pt x="51675" y="15351"/>
                  </a:lnTo>
                  <a:lnTo>
                    <a:pt x="53246" y="16648"/>
                  </a:lnTo>
                  <a:lnTo>
                    <a:pt x="54659" y="17729"/>
                  </a:lnTo>
                  <a:lnTo>
                    <a:pt x="56073" y="19027"/>
                  </a:lnTo>
                  <a:lnTo>
                    <a:pt x="56858" y="19459"/>
                  </a:lnTo>
                  <a:lnTo>
                    <a:pt x="57486" y="19675"/>
                  </a:lnTo>
                  <a:lnTo>
                    <a:pt x="58429" y="19891"/>
                  </a:lnTo>
                  <a:lnTo>
                    <a:pt x="59371" y="20108"/>
                  </a:lnTo>
                  <a:lnTo>
                    <a:pt x="60628" y="20108"/>
                  </a:lnTo>
                  <a:lnTo>
                    <a:pt x="61884" y="19891"/>
                  </a:lnTo>
                  <a:lnTo>
                    <a:pt x="63141" y="19459"/>
                  </a:lnTo>
                  <a:lnTo>
                    <a:pt x="63926" y="19243"/>
                  </a:lnTo>
                  <a:lnTo>
                    <a:pt x="65811" y="18162"/>
                  </a:lnTo>
                  <a:lnTo>
                    <a:pt x="67382" y="16864"/>
                  </a:lnTo>
                  <a:lnTo>
                    <a:pt x="68952" y="15567"/>
                  </a:lnTo>
                  <a:lnTo>
                    <a:pt x="70523" y="14270"/>
                  </a:lnTo>
                  <a:lnTo>
                    <a:pt x="72251" y="13189"/>
                  </a:lnTo>
                  <a:lnTo>
                    <a:pt x="73979" y="11891"/>
                  </a:lnTo>
                  <a:lnTo>
                    <a:pt x="74136" y="10378"/>
                  </a:lnTo>
                  <a:lnTo>
                    <a:pt x="74607" y="8864"/>
                  </a:lnTo>
                  <a:lnTo>
                    <a:pt x="75235" y="7135"/>
                  </a:lnTo>
                  <a:lnTo>
                    <a:pt x="76178" y="5405"/>
                  </a:lnTo>
                  <a:lnTo>
                    <a:pt x="77905" y="2378"/>
                  </a:lnTo>
                  <a:lnTo>
                    <a:pt x="79319" y="0"/>
                  </a:lnTo>
                  <a:lnTo>
                    <a:pt x="79790" y="864"/>
                  </a:lnTo>
                  <a:lnTo>
                    <a:pt x="80418" y="1729"/>
                  </a:lnTo>
                  <a:lnTo>
                    <a:pt x="81361" y="2594"/>
                  </a:lnTo>
                  <a:lnTo>
                    <a:pt x="82460" y="3243"/>
                  </a:lnTo>
                  <a:lnTo>
                    <a:pt x="83246" y="4108"/>
                  </a:lnTo>
                  <a:lnTo>
                    <a:pt x="84345" y="4756"/>
                  </a:lnTo>
                  <a:lnTo>
                    <a:pt x="84973" y="5621"/>
                  </a:lnTo>
                  <a:lnTo>
                    <a:pt x="85445" y="6702"/>
                  </a:lnTo>
                  <a:lnTo>
                    <a:pt x="86387" y="9729"/>
                  </a:lnTo>
                  <a:lnTo>
                    <a:pt x="87015" y="12540"/>
                  </a:lnTo>
                  <a:lnTo>
                    <a:pt x="87329" y="15135"/>
                  </a:lnTo>
                  <a:lnTo>
                    <a:pt x="87801" y="17513"/>
                  </a:lnTo>
                  <a:lnTo>
                    <a:pt x="88115" y="18810"/>
                  </a:lnTo>
                  <a:lnTo>
                    <a:pt x="88272" y="19675"/>
                  </a:lnTo>
                  <a:lnTo>
                    <a:pt x="88586" y="20540"/>
                  </a:lnTo>
                  <a:lnTo>
                    <a:pt x="88900" y="21405"/>
                  </a:lnTo>
                  <a:lnTo>
                    <a:pt x="89528" y="21837"/>
                  </a:lnTo>
                  <a:lnTo>
                    <a:pt x="90157" y="22270"/>
                  </a:lnTo>
                  <a:lnTo>
                    <a:pt x="90785" y="22486"/>
                  </a:lnTo>
                  <a:lnTo>
                    <a:pt x="91727" y="22702"/>
                  </a:lnTo>
                  <a:lnTo>
                    <a:pt x="92513" y="22486"/>
                  </a:lnTo>
                  <a:lnTo>
                    <a:pt x="93612" y="21621"/>
                  </a:lnTo>
                  <a:lnTo>
                    <a:pt x="94554" y="20540"/>
                  </a:lnTo>
                  <a:lnTo>
                    <a:pt x="95811" y="19027"/>
                  </a:lnTo>
                  <a:lnTo>
                    <a:pt x="97696" y="15783"/>
                  </a:lnTo>
                  <a:lnTo>
                    <a:pt x="99109" y="13189"/>
                  </a:lnTo>
                  <a:lnTo>
                    <a:pt x="113560" y="13189"/>
                  </a:lnTo>
                  <a:lnTo>
                    <a:pt x="115602" y="13189"/>
                  </a:lnTo>
                  <a:lnTo>
                    <a:pt x="116701" y="14270"/>
                  </a:lnTo>
                  <a:lnTo>
                    <a:pt x="117486" y="15135"/>
                  </a:lnTo>
                  <a:lnTo>
                    <a:pt x="118115" y="16216"/>
                  </a:lnTo>
                  <a:lnTo>
                    <a:pt x="118586" y="17081"/>
                  </a:lnTo>
                  <a:lnTo>
                    <a:pt x="119214" y="18810"/>
                  </a:lnTo>
                  <a:lnTo>
                    <a:pt x="120000" y="20108"/>
                  </a:lnTo>
                  <a:lnTo>
                    <a:pt x="116230" y="20540"/>
                  </a:lnTo>
                  <a:lnTo>
                    <a:pt x="111675" y="20972"/>
                  </a:lnTo>
                  <a:lnTo>
                    <a:pt x="106649" y="21621"/>
                  </a:lnTo>
                  <a:lnTo>
                    <a:pt x="101623" y="22270"/>
                  </a:lnTo>
                  <a:lnTo>
                    <a:pt x="99267" y="22918"/>
                  </a:lnTo>
                  <a:lnTo>
                    <a:pt x="97068" y="23567"/>
                  </a:lnTo>
                  <a:lnTo>
                    <a:pt x="95026" y="24216"/>
                  </a:lnTo>
                  <a:lnTo>
                    <a:pt x="93298" y="25297"/>
                  </a:lnTo>
                  <a:lnTo>
                    <a:pt x="91727" y="26378"/>
                  </a:lnTo>
                  <a:lnTo>
                    <a:pt x="90628" y="27459"/>
                  </a:lnTo>
                  <a:lnTo>
                    <a:pt x="90157" y="28108"/>
                  </a:lnTo>
                  <a:lnTo>
                    <a:pt x="89842" y="28972"/>
                  </a:lnTo>
                  <a:lnTo>
                    <a:pt x="89685" y="29621"/>
                  </a:lnTo>
                  <a:lnTo>
                    <a:pt x="89685" y="30702"/>
                  </a:lnTo>
                  <a:lnTo>
                    <a:pt x="89685" y="31783"/>
                  </a:lnTo>
                  <a:lnTo>
                    <a:pt x="89842" y="32864"/>
                  </a:lnTo>
                  <a:lnTo>
                    <a:pt x="90157" y="33729"/>
                  </a:lnTo>
                  <a:lnTo>
                    <a:pt x="90471" y="34378"/>
                  </a:lnTo>
                  <a:lnTo>
                    <a:pt x="91413" y="35459"/>
                  </a:lnTo>
                  <a:lnTo>
                    <a:pt x="92198" y="36540"/>
                  </a:lnTo>
                  <a:lnTo>
                    <a:pt x="93298" y="37405"/>
                  </a:lnTo>
                  <a:lnTo>
                    <a:pt x="94083" y="38270"/>
                  </a:lnTo>
                  <a:lnTo>
                    <a:pt x="94397" y="38918"/>
                  </a:lnTo>
                  <a:lnTo>
                    <a:pt x="94554" y="39567"/>
                  </a:lnTo>
                  <a:lnTo>
                    <a:pt x="94869" y="40216"/>
                  </a:lnTo>
                  <a:lnTo>
                    <a:pt x="94869" y="41297"/>
                  </a:lnTo>
                  <a:lnTo>
                    <a:pt x="94869" y="42162"/>
                  </a:lnTo>
                  <a:lnTo>
                    <a:pt x="94554" y="43243"/>
                  </a:lnTo>
                  <a:lnTo>
                    <a:pt x="94397" y="44108"/>
                  </a:lnTo>
                  <a:lnTo>
                    <a:pt x="94083" y="44756"/>
                  </a:lnTo>
                  <a:lnTo>
                    <a:pt x="93298" y="46054"/>
                  </a:lnTo>
                  <a:lnTo>
                    <a:pt x="92198" y="47567"/>
                  </a:lnTo>
                  <a:lnTo>
                    <a:pt x="91413" y="48864"/>
                  </a:lnTo>
                  <a:lnTo>
                    <a:pt x="90471" y="50378"/>
                  </a:lnTo>
                  <a:lnTo>
                    <a:pt x="90157" y="51243"/>
                  </a:lnTo>
                  <a:lnTo>
                    <a:pt x="89842" y="52324"/>
                  </a:lnTo>
                  <a:lnTo>
                    <a:pt x="89685" y="53405"/>
                  </a:lnTo>
                  <a:lnTo>
                    <a:pt x="89685" y="54486"/>
                  </a:lnTo>
                  <a:lnTo>
                    <a:pt x="88743" y="55135"/>
                  </a:lnTo>
                  <a:lnTo>
                    <a:pt x="87958" y="55351"/>
                  </a:lnTo>
                  <a:lnTo>
                    <a:pt x="87172" y="56000"/>
                  </a:lnTo>
                  <a:lnTo>
                    <a:pt x="86544" y="56648"/>
                  </a:lnTo>
                  <a:lnTo>
                    <a:pt x="85130" y="58162"/>
                  </a:lnTo>
                  <a:lnTo>
                    <a:pt x="84031" y="59891"/>
                  </a:lnTo>
                  <a:lnTo>
                    <a:pt x="83089" y="62054"/>
                  </a:lnTo>
                  <a:lnTo>
                    <a:pt x="82146" y="64432"/>
                  </a:lnTo>
                  <a:lnTo>
                    <a:pt x="81518" y="67027"/>
                  </a:lnTo>
                  <a:lnTo>
                    <a:pt x="80890" y="69837"/>
                  </a:lnTo>
                  <a:lnTo>
                    <a:pt x="80418" y="72648"/>
                  </a:lnTo>
                  <a:lnTo>
                    <a:pt x="79947" y="75459"/>
                  </a:lnTo>
                  <a:lnTo>
                    <a:pt x="79790" y="78486"/>
                  </a:lnTo>
                  <a:lnTo>
                    <a:pt x="79476" y="81513"/>
                  </a:lnTo>
                  <a:lnTo>
                    <a:pt x="79319" y="86918"/>
                  </a:lnTo>
                  <a:lnTo>
                    <a:pt x="79319" y="91891"/>
                  </a:lnTo>
                  <a:lnTo>
                    <a:pt x="78062" y="91891"/>
                  </a:lnTo>
                  <a:lnTo>
                    <a:pt x="77277" y="91459"/>
                  </a:lnTo>
                  <a:lnTo>
                    <a:pt x="76335" y="90810"/>
                  </a:lnTo>
                  <a:lnTo>
                    <a:pt x="75706" y="89729"/>
                  </a:lnTo>
                  <a:lnTo>
                    <a:pt x="74921" y="89081"/>
                  </a:lnTo>
                  <a:lnTo>
                    <a:pt x="74293" y="88432"/>
                  </a:lnTo>
                  <a:lnTo>
                    <a:pt x="73821" y="88000"/>
                  </a:lnTo>
                  <a:lnTo>
                    <a:pt x="72879" y="87783"/>
                  </a:lnTo>
                  <a:lnTo>
                    <a:pt x="72251" y="88000"/>
                  </a:lnTo>
                  <a:lnTo>
                    <a:pt x="71465" y="88216"/>
                  </a:lnTo>
                  <a:lnTo>
                    <a:pt x="70837" y="88648"/>
                  </a:lnTo>
                  <a:lnTo>
                    <a:pt x="70209" y="89081"/>
                  </a:lnTo>
                  <a:lnTo>
                    <a:pt x="68952" y="90378"/>
                  </a:lnTo>
                  <a:lnTo>
                    <a:pt x="67696" y="91891"/>
                  </a:lnTo>
                  <a:lnTo>
                    <a:pt x="66439" y="93405"/>
                  </a:lnTo>
                  <a:lnTo>
                    <a:pt x="65340" y="94702"/>
                  </a:lnTo>
                  <a:lnTo>
                    <a:pt x="64554" y="95135"/>
                  </a:lnTo>
                  <a:lnTo>
                    <a:pt x="63926" y="95567"/>
                  </a:lnTo>
                  <a:lnTo>
                    <a:pt x="63298" y="95783"/>
                  </a:lnTo>
                  <a:lnTo>
                    <a:pt x="62513" y="96000"/>
                  </a:lnTo>
                  <a:lnTo>
                    <a:pt x="61727" y="96000"/>
                  </a:lnTo>
                  <a:lnTo>
                    <a:pt x="60942" y="96432"/>
                  </a:lnTo>
                  <a:lnTo>
                    <a:pt x="60471" y="97081"/>
                  </a:lnTo>
                  <a:lnTo>
                    <a:pt x="60000" y="97945"/>
                  </a:lnTo>
                  <a:lnTo>
                    <a:pt x="58900" y="100108"/>
                  </a:lnTo>
                  <a:lnTo>
                    <a:pt x="58429" y="102918"/>
                  </a:lnTo>
                  <a:lnTo>
                    <a:pt x="57958" y="105729"/>
                  </a:lnTo>
                  <a:lnTo>
                    <a:pt x="57486" y="108324"/>
                  </a:lnTo>
                  <a:lnTo>
                    <a:pt x="57329" y="110486"/>
                  </a:lnTo>
                  <a:lnTo>
                    <a:pt x="57329" y="111783"/>
                  </a:lnTo>
                  <a:lnTo>
                    <a:pt x="56858" y="112432"/>
                  </a:lnTo>
                  <a:lnTo>
                    <a:pt x="56230" y="112864"/>
                  </a:lnTo>
                  <a:lnTo>
                    <a:pt x="54973" y="113513"/>
                  </a:lnTo>
                  <a:lnTo>
                    <a:pt x="53717" y="114162"/>
                  </a:lnTo>
                  <a:lnTo>
                    <a:pt x="50261" y="115675"/>
                  </a:lnTo>
                  <a:lnTo>
                    <a:pt x="46492" y="116972"/>
                  </a:lnTo>
                  <a:lnTo>
                    <a:pt x="42408" y="118054"/>
                  </a:lnTo>
                  <a:lnTo>
                    <a:pt x="38638" y="119135"/>
                  </a:lnTo>
                  <a:lnTo>
                    <a:pt x="35497" y="119783"/>
                  </a:lnTo>
                  <a:lnTo>
                    <a:pt x="33298" y="120000"/>
                  </a:lnTo>
                  <a:lnTo>
                    <a:pt x="30471" y="119783"/>
                  </a:lnTo>
                  <a:lnTo>
                    <a:pt x="27643" y="119567"/>
                  </a:lnTo>
                  <a:lnTo>
                    <a:pt x="24973" y="118918"/>
                  </a:lnTo>
                  <a:lnTo>
                    <a:pt x="22303" y="118486"/>
                  </a:lnTo>
                  <a:lnTo>
                    <a:pt x="17748" y="117189"/>
                  </a:lnTo>
                  <a:lnTo>
                    <a:pt x="14450" y="115891"/>
                  </a:lnTo>
                  <a:lnTo>
                    <a:pt x="14607" y="114378"/>
                  </a:lnTo>
                  <a:lnTo>
                    <a:pt x="14764" y="113081"/>
                  </a:lnTo>
                  <a:lnTo>
                    <a:pt x="14921" y="112000"/>
                  </a:lnTo>
                  <a:lnTo>
                    <a:pt x="15235" y="110918"/>
                  </a:lnTo>
                  <a:lnTo>
                    <a:pt x="16178" y="108972"/>
                  </a:lnTo>
                  <a:lnTo>
                    <a:pt x="17120" y="107243"/>
                  </a:lnTo>
                  <a:lnTo>
                    <a:pt x="18062" y="105513"/>
                  </a:lnTo>
                  <a:lnTo>
                    <a:pt x="18848" y="103567"/>
                  </a:lnTo>
                  <a:lnTo>
                    <a:pt x="19319" y="102270"/>
                  </a:lnTo>
                  <a:lnTo>
                    <a:pt x="19476" y="101189"/>
                  </a:lnTo>
                  <a:lnTo>
                    <a:pt x="19633" y="99891"/>
                  </a:lnTo>
                  <a:lnTo>
                    <a:pt x="19790" y="98594"/>
                  </a:lnTo>
                  <a:lnTo>
                    <a:pt x="19633" y="97513"/>
                  </a:lnTo>
                  <a:lnTo>
                    <a:pt x="19476" y="96432"/>
                  </a:lnTo>
                  <a:lnTo>
                    <a:pt x="19319" y="95567"/>
                  </a:lnTo>
                  <a:lnTo>
                    <a:pt x="18848" y="94918"/>
                  </a:lnTo>
                  <a:lnTo>
                    <a:pt x="18376" y="94486"/>
                  </a:lnTo>
                  <a:lnTo>
                    <a:pt x="17905" y="94054"/>
                  </a:lnTo>
                  <a:lnTo>
                    <a:pt x="17434" y="93621"/>
                  </a:lnTo>
                  <a:lnTo>
                    <a:pt x="16649" y="93405"/>
                  </a:lnTo>
                  <a:lnTo>
                    <a:pt x="13979" y="93189"/>
                  </a:lnTo>
                  <a:lnTo>
                    <a:pt x="11308" y="93405"/>
                  </a:lnTo>
                  <a:lnTo>
                    <a:pt x="10837" y="93189"/>
                  </a:lnTo>
                  <a:lnTo>
                    <a:pt x="10366" y="92972"/>
                  </a:lnTo>
                  <a:lnTo>
                    <a:pt x="9738" y="92756"/>
                  </a:lnTo>
                  <a:lnTo>
                    <a:pt x="9267" y="92324"/>
                  </a:lnTo>
                  <a:lnTo>
                    <a:pt x="8167" y="91027"/>
                  </a:lnTo>
                  <a:lnTo>
                    <a:pt x="7382" y="89297"/>
                  </a:lnTo>
                  <a:lnTo>
                    <a:pt x="6596" y="87567"/>
                  </a:lnTo>
                  <a:lnTo>
                    <a:pt x="5968" y="85405"/>
                  </a:lnTo>
                  <a:lnTo>
                    <a:pt x="5340" y="83027"/>
                  </a:lnTo>
                  <a:lnTo>
                    <a:pt x="4712" y="80648"/>
                  </a:lnTo>
                  <a:lnTo>
                    <a:pt x="4083" y="75459"/>
                  </a:lnTo>
                  <a:lnTo>
                    <a:pt x="3455" y="70702"/>
                  </a:lnTo>
                  <a:lnTo>
                    <a:pt x="2984" y="66810"/>
                  </a:lnTo>
                  <a:lnTo>
                    <a:pt x="2984" y="63783"/>
                  </a:lnTo>
                  <a:lnTo>
                    <a:pt x="2513" y="63783"/>
                  </a:lnTo>
                  <a:lnTo>
                    <a:pt x="2041" y="63351"/>
                  </a:lnTo>
                  <a:lnTo>
                    <a:pt x="1570" y="62918"/>
                  </a:lnTo>
                  <a:lnTo>
                    <a:pt x="1099" y="62486"/>
                  </a:lnTo>
                  <a:lnTo>
                    <a:pt x="628" y="61837"/>
                  </a:lnTo>
                  <a:lnTo>
                    <a:pt x="314" y="61189"/>
                  </a:lnTo>
                  <a:lnTo>
                    <a:pt x="0" y="60540"/>
                  </a:lnTo>
                  <a:lnTo>
                    <a:pt x="0" y="59891"/>
                  </a:lnTo>
                  <a:lnTo>
                    <a:pt x="0" y="59243"/>
                  </a:lnTo>
                  <a:lnTo>
                    <a:pt x="157" y="58594"/>
                  </a:lnTo>
                  <a:lnTo>
                    <a:pt x="314" y="57945"/>
                  </a:lnTo>
                  <a:lnTo>
                    <a:pt x="628" y="57297"/>
                  </a:lnTo>
                  <a:lnTo>
                    <a:pt x="1570" y="56000"/>
                  </a:lnTo>
                  <a:lnTo>
                    <a:pt x="2513" y="54918"/>
                  </a:lnTo>
                  <a:lnTo>
                    <a:pt x="3455" y="53621"/>
                  </a:lnTo>
                  <a:lnTo>
                    <a:pt x="4240" y="52540"/>
                  </a:lnTo>
                  <a:lnTo>
                    <a:pt x="4869" y="51459"/>
                  </a:lnTo>
                  <a:lnTo>
                    <a:pt x="5183" y="50594"/>
                  </a:lnTo>
                  <a:lnTo>
                    <a:pt x="5340" y="47783"/>
                  </a:lnTo>
                  <a:lnTo>
                    <a:pt x="5654" y="46054"/>
                  </a:lnTo>
                  <a:lnTo>
                    <a:pt x="5968" y="44324"/>
                  </a:lnTo>
                  <a:lnTo>
                    <a:pt x="6125" y="4129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7" name="Shape 327"/>
            <p:cNvSpPr/>
            <p:nvPr/>
          </p:nvSpPr>
          <p:spPr>
            <a:xfrm>
              <a:off x="2051453" y="3417578"/>
              <a:ext cx="158287" cy="183752"/>
            </a:xfrm>
            <a:custGeom>
              <a:avLst/>
              <a:gdLst/>
              <a:ahLst/>
              <a:cxnLst/>
              <a:rect l="0" t="0" r="0" b="0"/>
              <a:pathLst>
                <a:path w="120000" h="120000" extrusionOk="0">
                  <a:moveTo>
                    <a:pt x="120000" y="14482"/>
                  </a:moveTo>
                  <a:lnTo>
                    <a:pt x="117978" y="14039"/>
                  </a:lnTo>
                  <a:lnTo>
                    <a:pt x="115956" y="13448"/>
                  </a:lnTo>
                  <a:lnTo>
                    <a:pt x="114223" y="12857"/>
                  </a:lnTo>
                  <a:lnTo>
                    <a:pt x="112490" y="12118"/>
                  </a:lnTo>
                  <a:lnTo>
                    <a:pt x="111046" y="11379"/>
                  </a:lnTo>
                  <a:lnTo>
                    <a:pt x="109458" y="10492"/>
                  </a:lnTo>
                  <a:lnTo>
                    <a:pt x="108158" y="9605"/>
                  </a:lnTo>
                  <a:lnTo>
                    <a:pt x="106859" y="8571"/>
                  </a:lnTo>
                  <a:lnTo>
                    <a:pt x="102093" y="4285"/>
                  </a:lnTo>
                  <a:lnTo>
                    <a:pt x="98050" y="0"/>
                  </a:lnTo>
                  <a:lnTo>
                    <a:pt x="94584" y="295"/>
                  </a:lnTo>
                  <a:lnTo>
                    <a:pt x="90397" y="591"/>
                  </a:lnTo>
                  <a:lnTo>
                    <a:pt x="85776" y="1034"/>
                  </a:lnTo>
                  <a:lnTo>
                    <a:pt x="81155" y="1477"/>
                  </a:lnTo>
                  <a:lnTo>
                    <a:pt x="78989" y="1921"/>
                  </a:lnTo>
                  <a:lnTo>
                    <a:pt x="76967" y="2364"/>
                  </a:lnTo>
                  <a:lnTo>
                    <a:pt x="75090" y="2807"/>
                  </a:lnTo>
                  <a:lnTo>
                    <a:pt x="73501" y="3546"/>
                  </a:lnTo>
                  <a:lnTo>
                    <a:pt x="72057" y="4285"/>
                  </a:lnTo>
                  <a:lnTo>
                    <a:pt x="71046" y="5024"/>
                  </a:lnTo>
                  <a:lnTo>
                    <a:pt x="70613" y="5467"/>
                  </a:lnTo>
                  <a:lnTo>
                    <a:pt x="70324" y="6059"/>
                  </a:lnTo>
                  <a:lnTo>
                    <a:pt x="70180" y="6502"/>
                  </a:lnTo>
                  <a:lnTo>
                    <a:pt x="70180" y="7241"/>
                  </a:lnTo>
                  <a:lnTo>
                    <a:pt x="70180" y="7980"/>
                  </a:lnTo>
                  <a:lnTo>
                    <a:pt x="70324" y="8719"/>
                  </a:lnTo>
                  <a:lnTo>
                    <a:pt x="70613" y="9310"/>
                  </a:lnTo>
                  <a:lnTo>
                    <a:pt x="70902" y="9753"/>
                  </a:lnTo>
                  <a:lnTo>
                    <a:pt x="71768" y="10492"/>
                  </a:lnTo>
                  <a:lnTo>
                    <a:pt x="72490" y="11231"/>
                  </a:lnTo>
                  <a:lnTo>
                    <a:pt x="73501" y="11822"/>
                  </a:lnTo>
                  <a:lnTo>
                    <a:pt x="74223" y="12413"/>
                  </a:lnTo>
                  <a:lnTo>
                    <a:pt x="74512" y="12857"/>
                  </a:lnTo>
                  <a:lnTo>
                    <a:pt x="74657" y="13300"/>
                  </a:lnTo>
                  <a:lnTo>
                    <a:pt x="74945" y="13743"/>
                  </a:lnTo>
                  <a:lnTo>
                    <a:pt x="74945" y="14482"/>
                  </a:lnTo>
                  <a:lnTo>
                    <a:pt x="74945" y="15073"/>
                  </a:lnTo>
                  <a:lnTo>
                    <a:pt x="74657" y="15812"/>
                  </a:lnTo>
                  <a:lnTo>
                    <a:pt x="74512" y="16403"/>
                  </a:lnTo>
                  <a:lnTo>
                    <a:pt x="74223" y="16847"/>
                  </a:lnTo>
                  <a:lnTo>
                    <a:pt x="73501" y="17733"/>
                  </a:lnTo>
                  <a:lnTo>
                    <a:pt x="72490" y="18768"/>
                  </a:lnTo>
                  <a:lnTo>
                    <a:pt x="71768" y="19655"/>
                  </a:lnTo>
                  <a:lnTo>
                    <a:pt x="70902" y="20689"/>
                  </a:lnTo>
                  <a:lnTo>
                    <a:pt x="70613" y="21280"/>
                  </a:lnTo>
                  <a:lnTo>
                    <a:pt x="70324" y="22019"/>
                  </a:lnTo>
                  <a:lnTo>
                    <a:pt x="70180" y="22758"/>
                  </a:lnTo>
                  <a:lnTo>
                    <a:pt x="70180" y="23497"/>
                  </a:lnTo>
                  <a:lnTo>
                    <a:pt x="69314" y="23940"/>
                  </a:lnTo>
                  <a:lnTo>
                    <a:pt x="68592" y="24088"/>
                  </a:lnTo>
                  <a:lnTo>
                    <a:pt x="67870" y="24532"/>
                  </a:lnTo>
                  <a:lnTo>
                    <a:pt x="67292" y="24975"/>
                  </a:lnTo>
                  <a:lnTo>
                    <a:pt x="65992" y="26009"/>
                  </a:lnTo>
                  <a:lnTo>
                    <a:pt x="64981" y="27192"/>
                  </a:lnTo>
                  <a:lnTo>
                    <a:pt x="64115" y="28669"/>
                  </a:lnTo>
                  <a:lnTo>
                    <a:pt x="63249" y="30295"/>
                  </a:lnTo>
                  <a:lnTo>
                    <a:pt x="62671" y="32068"/>
                  </a:lnTo>
                  <a:lnTo>
                    <a:pt x="62093" y="33990"/>
                  </a:lnTo>
                  <a:lnTo>
                    <a:pt x="61660" y="35911"/>
                  </a:lnTo>
                  <a:lnTo>
                    <a:pt x="61227" y="37832"/>
                  </a:lnTo>
                  <a:lnTo>
                    <a:pt x="61083" y="39901"/>
                  </a:lnTo>
                  <a:lnTo>
                    <a:pt x="60794" y="41970"/>
                  </a:lnTo>
                  <a:lnTo>
                    <a:pt x="60649" y="45665"/>
                  </a:lnTo>
                  <a:lnTo>
                    <a:pt x="60649" y="49064"/>
                  </a:lnTo>
                  <a:lnTo>
                    <a:pt x="59494" y="49064"/>
                  </a:lnTo>
                  <a:lnTo>
                    <a:pt x="58772" y="48768"/>
                  </a:lnTo>
                  <a:lnTo>
                    <a:pt x="57906" y="48325"/>
                  </a:lnTo>
                  <a:lnTo>
                    <a:pt x="57328" y="47586"/>
                  </a:lnTo>
                  <a:lnTo>
                    <a:pt x="56606" y="47142"/>
                  </a:lnTo>
                  <a:lnTo>
                    <a:pt x="56028" y="46699"/>
                  </a:lnTo>
                  <a:lnTo>
                    <a:pt x="55595" y="46403"/>
                  </a:lnTo>
                  <a:lnTo>
                    <a:pt x="54729" y="46256"/>
                  </a:lnTo>
                  <a:lnTo>
                    <a:pt x="54151" y="46403"/>
                  </a:lnTo>
                  <a:lnTo>
                    <a:pt x="53429" y="46551"/>
                  </a:lnTo>
                  <a:lnTo>
                    <a:pt x="52851" y="46847"/>
                  </a:lnTo>
                  <a:lnTo>
                    <a:pt x="52274" y="47142"/>
                  </a:lnTo>
                  <a:lnTo>
                    <a:pt x="51119" y="48029"/>
                  </a:lnTo>
                  <a:lnTo>
                    <a:pt x="49963" y="49064"/>
                  </a:lnTo>
                  <a:lnTo>
                    <a:pt x="48808" y="50098"/>
                  </a:lnTo>
                  <a:lnTo>
                    <a:pt x="47797" y="50985"/>
                  </a:lnTo>
                  <a:lnTo>
                    <a:pt x="47075" y="51280"/>
                  </a:lnTo>
                  <a:lnTo>
                    <a:pt x="46498" y="51576"/>
                  </a:lnTo>
                  <a:lnTo>
                    <a:pt x="45920" y="51724"/>
                  </a:lnTo>
                  <a:lnTo>
                    <a:pt x="45198" y="51871"/>
                  </a:lnTo>
                  <a:lnTo>
                    <a:pt x="44476" y="51871"/>
                  </a:lnTo>
                  <a:lnTo>
                    <a:pt x="43754" y="52167"/>
                  </a:lnTo>
                  <a:lnTo>
                    <a:pt x="43321" y="52610"/>
                  </a:lnTo>
                  <a:lnTo>
                    <a:pt x="42888" y="53201"/>
                  </a:lnTo>
                  <a:lnTo>
                    <a:pt x="41877" y="54679"/>
                  </a:lnTo>
                  <a:lnTo>
                    <a:pt x="41444" y="56600"/>
                  </a:lnTo>
                  <a:lnTo>
                    <a:pt x="41010" y="58522"/>
                  </a:lnTo>
                  <a:lnTo>
                    <a:pt x="40577" y="60295"/>
                  </a:lnTo>
                  <a:lnTo>
                    <a:pt x="40433" y="61773"/>
                  </a:lnTo>
                  <a:lnTo>
                    <a:pt x="40433" y="62660"/>
                  </a:lnTo>
                  <a:lnTo>
                    <a:pt x="40000" y="63103"/>
                  </a:lnTo>
                  <a:lnTo>
                    <a:pt x="39422" y="63399"/>
                  </a:lnTo>
                  <a:lnTo>
                    <a:pt x="38267" y="63842"/>
                  </a:lnTo>
                  <a:lnTo>
                    <a:pt x="37111" y="64285"/>
                  </a:lnTo>
                  <a:lnTo>
                    <a:pt x="33935" y="65320"/>
                  </a:lnTo>
                  <a:lnTo>
                    <a:pt x="30469" y="66206"/>
                  </a:lnTo>
                  <a:lnTo>
                    <a:pt x="26714" y="66945"/>
                  </a:lnTo>
                  <a:lnTo>
                    <a:pt x="23249" y="67684"/>
                  </a:lnTo>
                  <a:lnTo>
                    <a:pt x="20361" y="68128"/>
                  </a:lnTo>
                  <a:lnTo>
                    <a:pt x="18339" y="68275"/>
                  </a:lnTo>
                  <a:lnTo>
                    <a:pt x="15740" y="68128"/>
                  </a:lnTo>
                  <a:lnTo>
                    <a:pt x="13140" y="67980"/>
                  </a:lnTo>
                  <a:lnTo>
                    <a:pt x="10685" y="67536"/>
                  </a:lnTo>
                  <a:lnTo>
                    <a:pt x="8086" y="67241"/>
                  </a:lnTo>
                  <a:lnTo>
                    <a:pt x="3754" y="66354"/>
                  </a:lnTo>
                  <a:lnTo>
                    <a:pt x="0" y="65467"/>
                  </a:lnTo>
                  <a:lnTo>
                    <a:pt x="1155" y="67241"/>
                  </a:lnTo>
                  <a:lnTo>
                    <a:pt x="2743" y="69458"/>
                  </a:lnTo>
                  <a:lnTo>
                    <a:pt x="4909" y="71970"/>
                  </a:lnTo>
                  <a:lnTo>
                    <a:pt x="7364" y="74630"/>
                  </a:lnTo>
                  <a:lnTo>
                    <a:pt x="8664" y="75812"/>
                  </a:lnTo>
                  <a:lnTo>
                    <a:pt x="9819" y="76995"/>
                  </a:lnTo>
                  <a:lnTo>
                    <a:pt x="11119" y="78029"/>
                  </a:lnTo>
                  <a:lnTo>
                    <a:pt x="12563" y="79064"/>
                  </a:lnTo>
                  <a:lnTo>
                    <a:pt x="13862" y="79802"/>
                  </a:lnTo>
                  <a:lnTo>
                    <a:pt x="15162" y="80394"/>
                  </a:lnTo>
                  <a:lnTo>
                    <a:pt x="16173" y="80689"/>
                  </a:lnTo>
                  <a:lnTo>
                    <a:pt x="17328" y="80837"/>
                  </a:lnTo>
                  <a:lnTo>
                    <a:pt x="17472" y="82906"/>
                  </a:lnTo>
                  <a:lnTo>
                    <a:pt x="17761" y="85270"/>
                  </a:lnTo>
                  <a:lnTo>
                    <a:pt x="18339" y="86453"/>
                  </a:lnTo>
                  <a:lnTo>
                    <a:pt x="18916" y="87339"/>
                  </a:lnTo>
                  <a:lnTo>
                    <a:pt x="19350" y="87635"/>
                  </a:lnTo>
                  <a:lnTo>
                    <a:pt x="19927" y="87931"/>
                  </a:lnTo>
                  <a:lnTo>
                    <a:pt x="20505" y="88078"/>
                  </a:lnTo>
                  <a:lnTo>
                    <a:pt x="21227" y="88226"/>
                  </a:lnTo>
                  <a:lnTo>
                    <a:pt x="21227" y="91034"/>
                  </a:lnTo>
                  <a:lnTo>
                    <a:pt x="18339" y="92955"/>
                  </a:lnTo>
                  <a:lnTo>
                    <a:pt x="15451" y="94729"/>
                  </a:lnTo>
                  <a:lnTo>
                    <a:pt x="14296" y="95615"/>
                  </a:lnTo>
                  <a:lnTo>
                    <a:pt x="13429" y="96650"/>
                  </a:lnTo>
                  <a:lnTo>
                    <a:pt x="12996" y="97241"/>
                  </a:lnTo>
                  <a:lnTo>
                    <a:pt x="12707" y="97980"/>
                  </a:lnTo>
                  <a:lnTo>
                    <a:pt x="12563" y="98571"/>
                  </a:lnTo>
                  <a:lnTo>
                    <a:pt x="12563" y="99162"/>
                  </a:lnTo>
                  <a:lnTo>
                    <a:pt x="12563" y="100492"/>
                  </a:lnTo>
                  <a:lnTo>
                    <a:pt x="12563" y="101822"/>
                  </a:lnTo>
                  <a:lnTo>
                    <a:pt x="12563" y="103596"/>
                  </a:lnTo>
                  <a:lnTo>
                    <a:pt x="12563" y="106551"/>
                  </a:lnTo>
                  <a:lnTo>
                    <a:pt x="15740" y="106403"/>
                  </a:lnTo>
                  <a:lnTo>
                    <a:pt x="19061" y="106256"/>
                  </a:lnTo>
                  <a:lnTo>
                    <a:pt x="22238" y="105960"/>
                  </a:lnTo>
                  <a:lnTo>
                    <a:pt x="25559" y="105517"/>
                  </a:lnTo>
                  <a:lnTo>
                    <a:pt x="28736" y="105073"/>
                  </a:lnTo>
                  <a:lnTo>
                    <a:pt x="32057" y="104926"/>
                  </a:lnTo>
                  <a:lnTo>
                    <a:pt x="35234" y="104630"/>
                  </a:lnTo>
                  <a:lnTo>
                    <a:pt x="38411" y="104630"/>
                  </a:lnTo>
                  <a:lnTo>
                    <a:pt x="41010" y="104482"/>
                  </a:lnTo>
                  <a:lnTo>
                    <a:pt x="42888" y="104187"/>
                  </a:lnTo>
                  <a:lnTo>
                    <a:pt x="43610" y="104187"/>
                  </a:lnTo>
                  <a:lnTo>
                    <a:pt x="44765" y="104187"/>
                  </a:lnTo>
                  <a:lnTo>
                    <a:pt x="45920" y="104334"/>
                  </a:lnTo>
                  <a:lnTo>
                    <a:pt x="47075" y="104630"/>
                  </a:lnTo>
                  <a:lnTo>
                    <a:pt x="47364" y="105517"/>
                  </a:lnTo>
                  <a:lnTo>
                    <a:pt x="47653" y="106551"/>
                  </a:lnTo>
                  <a:lnTo>
                    <a:pt x="48086" y="107586"/>
                  </a:lnTo>
                  <a:lnTo>
                    <a:pt x="48808" y="108620"/>
                  </a:lnTo>
                  <a:lnTo>
                    <a:pt x="49819" y="109655"/>
                  </a:lnTo>
                  <a:lnTo>
                    <a:pt x="50830" y="110689"/>
                  </a:lnTo>
                  <a:lnTo>
                    <a:pt x="51841" y="111724"/>
                  </a:lnTo>
                  <a:lnTo>
                    <a:pt x="53140" y="112610"/>
                  </a:lnTo>
                  <a:lnTo>
                    <a:pt x="54584" y="113645"/>
                  </a:lnTo>
                  <a:lnTo>
                    <a:pt x="56028" y="114679"/>
                  </a:lnTo>
                  <a:lnTo>
                    <a:pt x="57472" y="115418"/>
                  </a:lnTo>
                  <a:lnTo>
                    <a:pt x="58916" y="116009"/>
                  </a:lnTo>
                  <a:lnTo>
                    <a:pt x="60361" y="116600"/>
                  </a:lnTo>
                  <a:lnTo>
                    <a:pt x="61660" y="117044"/>
                  </a:lnTo>
                  <a:lnTo>
                    <a:pt x="63104" y="117339"/>
                  </a:lnTo>
                  <a:lnTo>
                    <a:pt x="64404" y="117339"/>
                  </a:lnTo>
                  <a:lnTo>
                    <a:pt x="64837" y="118669"/>
                  </a:lnTo>
                  <a:lnTo>
                    <a:pt x="65415" y="120000"/>
                  </a:lnTo>
                  <a:lnTo>
                    <a:pt x="65559" y="119113"/>
                  </a:lnTo>
                  <a:lnTo>
                    <a:pt x="65703" y="118226"/>
                  </a:lnTo>
                  <a:lnTo>
                    <a:pt x="65992" y="117487"/>
                  </a:lnTo>
                  <a:lnTo>
                    <a:pt x="66425" y="116896"/>
                  </a:lnTo>
                  <a:lnTo>
                    <a:pt x="67003" y="116305"/>
                  </a:lnTo>
                  <a:lnTo>
                    <a:pt x="67436" y="115714"/>
                  </a:lnTo>
                  <a:lnTo>
                    <a:pt x="68014" y="115270"/>
                  </a:lnTo>
                  <a:lnTo>
                    <a:pt x="68880" y="114975"/>
                  </a:lnTo>
                  <a:lnTo>
                    <a:pt x="70324" y="114384"/>
                  </a:lnTo>
                  <a:lnTo>
                    <a:pt x="72057" y="113793"/>
                  </a:lnTo>
                  <a:lnTo>
                    <a:pt x="73935" y="113497"/>
                  </a:lnTo>
                  <a:lnTo>
                    <a:pt x="75812" y="113349"/>
                  </a:lnTo>
                  <a:lnTo>
                    <a:pt x="77833" y="113054"/>
                  </a:lnTo>
                  <a:lnTo>
                    <a:pt x="80000" y="112906"/>
                  </a:lnTo>
                  <a:lnTo>
                    <a:pt x="81877" y="112463"/>
                  </a:lnTo>
                  <a:lnTo>
                    <a:pt x="83754" y="112019"/>
                  </a:lnTo>
                  <a:lnTo>
                    <a:pt x="84620" y="111724"/>
                  </a:lnTo>
                  <a:lnTo>
                    <a:pt x="85342" y="111280"/>
                  </a:lnTo>
                  <a:lnTo>
                    <a:pt x="86209" y="110837"/>
                  </a:lnTo>
                  <a:lnTo>
                    <a:pt x="86931" y="110394"/>
                  </a:lnTo>
                  <a:lnTo>
                    <a:pt x="87509" y="109802"/>
                  </a:lnTo>
                  <a:lnTo>
                    <a:pt x="88231" y="109064"/>
                  </a:lnTo>
                  <a:lnTo>
                    <a:pt x="88808" y="108325"/>
                  </a:lnTo>
                  <a:lnTo>
                    <a:pt x="89241" y="107438"/>
                  </a:lnTo>
                  <a:lnTo>
                    <a:pt x="88664" y="107142"/>
                  </a:lnTo>
                  <a:lnTo>
                    <a:pt x="88086" y="106699"/>
                  </a:lnTo>
                  <a:lnTo>
                    <a:pt x="87220" y="106108"/>
                  </a:lnTo>
                  <a:lnTo>
                    <a:pt x="86353" y="105221"/>
                  </a:lnTo>
                  <a:lnTo>
                    <a:pt x="84332" y="103448"/>
                  </a:lnTo>
                  <a:lnTo>
                    <a:pt x="82454" y="101379"/>
                  </a:lnTo>
                  <a:lnTo>
                    <a:pt x="80722" y="99162"/>
                  </a:lnTo>
                  <a:lnTo>
                    <a:pt x="79133" y="96798"/>
                  </a:lnTo>
                  <a:lnTo>
                    <a:pt x="78700" y="95763"/>
                  </a:lnTo>
                  <a:lnTo>
                    <a:pt x="78267" y="94729"/>
                  </a:lnTo>
                  <a:lnTo>
                    <a:pt x="77833" y="93694"/>
                  </a:lnTo>
                  <a:lnTo>
                    <a:pt x="77689" y="92807"/>
                  </a:lnTo>
                  <a:lnTo>
                    <a:pt x="77111" y="92660"/>
                  </a:lnTo>
                  <a:lnTo>
                    <a:pt x="76534" y="92512"/>
                  </a:lnTo>
                  <a:lnTo>
                    <a:pt x="75956" y="92216"/>
                  </a:lnTo>
                  <a:lnTo>
                    <a:pt x="75523" y="91625"/>
                  </a:lnTo>
                  <a:lnTo>
                    <a:pt x="74657" y="90591"/>
                  </a:lnTo>
                  <a:lnTo>
                    <a:pt x="73935" y="89113"/>
                  </a:lnTo>
                  <a:lnTo>
                    <a:pt x="73935" y="85566"/>
                  </a:lnTo>
                  <a:lnTo>
                    <a:pt x="75956" y="85418"/>
                  </a:lnTo>
                  <a:lnTo>
                    <a:pt x="77833" y="85270"/>
                  </a:lnTo>
                  <a:lnTo>
                    <a:pt x="79566" y="84975"/>
                  </a:lnTo>
                  <a:lnTo>
                    <a:pt x="81155" y="84384"/>
                  </a:lnTo>
                  <a:lnTo>
                    <a:pt x="82599" y="83940"/>
                  </a:lnTo>
                  <a:lnTo>
                    <a:pt x="84043" y="83201"/>
                  </a:lnTo>
                  <a:lnTo>
                    <a:pt x="85342" y="82463"/>
                  </a:lnTo>
                  <a:lnTo>
                    <a:pt x="86642" y="81576"/>
                  </a:lnTo>
                  <a:lnTo>
                    <a:pt x="87653" y="80541"/>
                  </a:lnTo>
                  <a:lnTo>
                    <a:pt x="88808" y="79507"/>
                  </a:lnTo>
                  <a:lnTo>
                    <a:pt x="89819" y="78472"/>
                  </a:lnTo>
                  <a:lnTo>
                    <a:pt x="90685" y="77290"/>
                  </a:lnTo>
                  <a:lnTo>
                    <a:pt x="92274" y="74926"/>
                  </a:lnTo>
                  <a:lnTo>
                    <a:pt x="93862" y="72266"/>
                  </a:lnTo>
                  <a:lnTo>
                    <a:pt x="96606" y="66945"/>
                  </a:lnTo>
                  <a:lnTo>
                    <a:pt x="99350" y="61625"/>
                  </a:lnTo>
                  <a:lnTo>
                    <a:pt x="100938" y="59261"/>
                  </a:lnTo>
                  <a:lnTo>
                    <a:pt x="102527" y="57192"/>
                  </a:lnTo>
                  <a:lnTo>
                    <a:pt x="103393" y="56009"/>
                  </a:lnTo>
                  <a:lnTo>
                    <a:pt x="104404" y="55123"/>
                  </a:lnTo>
                  <a:lnTo>
                    <a:pt x="105415" y="54384"/>
                  </a:lnTo>
                  <a:lnTo>
                    <a:pt x="106570" y="53645"/>
                  </a:lnTo>
                  <a:lnTo>
                    <a:pt x="105703" y="51871"/>
                  </a:lnTo>
                  <a:lnTo>
                    <a:pt x="104981" y="50246"/>
                  </a:lnTo>
                  <a:lnTo>
                    <a:pt x="104837" y="49507"/>
                  </a:lnTo>
                  <a:lnTo>
                    <a:pt x="104693" y="48768"/>
                  </a:lnTo>
                  <a:lnTo>
                    <a:pt x="104693" y="47881"/>
                  </a:lnTo>
                  <a:lnTo>
                    <a:pt x="104693" y="47142"/>
                  </a:lnTo>
                  <a:lnTo>
                    <a:pt x="104837" y="46403"/>
                  </a:lnTo>
                  <a:lnTo>
                    <a:pt x="104981" y="45665"/>
                  </a:lnTo>
                  <a:lnTo>
                    <a:pt x="105270" y="45073"/>
                  </a:lnTo>
                  <a:lnTo>
                    <a:pt x="105848" y="44482"/>
                  </a:lnTo>
                  <a:lnTo>
                    <a:pt x="106281" y="44039"/>
                  </a:lnTo>
                  <a:lnTo>
                    <a:pt x="106859" y="43596"/>
                  </a:lnTo>
                  <a:lnTo>
                    <a:pt x="107725" y="43152"/>
                  </a:lnTo>
                  <a:lnTo>
                    <a:pt x="108447" y="42709"/>
                  </a:lnTo>
                  <a:lnTo>
                    <a:pt x="104259" y="38719"/>
                  </a:lnTo>
                  <a:lnTo>
                    <a:pt x="101083" y="35763"/>
                  </a:lnTo>
                  <a:lnTo>
                    <a:pt x="99638" y="34285"/>
                  </a:lnTo>
                  <a:lnTo>
                    <a:pt x="98194" y="32660"/>
                  </a:lnTo>
                  <a:lnTo>
                    <a:pt x="96750" y="30591"/>
                  </a:lnTo>
                  <a:lnTo>
                    <a:pt x="95018" y="28078"/>
                  </a:lnTo>
                  <a:lnTo>
                    <a:pt x="95018" y="21724"/>
                  </a:lnTo>
                  <a:lnTo>
                    <a:pt x="101227" y="21428"/>
                  </a:lnTo>
                  <a:lnTo>
                    <a:pt x="105848" y="21133"/>
                  </a:lnTo>
                  <a:lnTo>
                    <a:pt x="109458" y="20689"/>
                  </a:lnTo>
                  <a:lnTo>
                    <a:pt x="112346" y="20098"/>
                  </a:lnTo>
                  <a:lnTo>
                    <a:pt x="113357" y="19802"/>
                  </a:lnTo>
                  <a:lnTo>
                    <a:pt x="114368" y="19359"/>
                  </a:lnTo>
                  <a:lnTo>
                    <a:pt x="115379" y="18768"/>
                  </a:lnTo>
                  <a:lnTo>
                    <a:pt x="116245" y="18177"/>
                  </a:lnTo>
                  <a:lnTo>
                    <a:pt x="117978" y="16699"/>
                  </a:lnTo>
                  <a:lnTo>
                    <a:pt x="120000" y="1448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8" name="Shape 328"/>
            <p:cNvSpPr/>
            <p:nvPr/>
          </p:nvSpPr>
          <p:spPr>
            <a:xfrm>
              <a:off x="2394182" y="3533887"/>
              <a:ext cx="95660" cy="253949"/>
            </a:xfrm>
            <a:custGeom>
              <a:avLst/>
              <a:gdLst/>
              <a:ahLst/>
              <a:cxnLst/>
              <a:rect l="0" t="0" r="0" b="0"/>
              <a:pathLst>
                <a:path w="120000" h="120000" extrusionOk="0">
                  <a:moveTo>
                    <a:pt x="105980" y="120000"/>
                  </a:moveTo>
                  <a:lnTo>
                    <a:pt x="105742" y="118394"/>
                  </a:lnTo>
                  <a:lnTo>
                    <a:pt x="105267" y="116788"/>
                  </a:lnTo>
                  <a:lnTo>
                    <a:pt x="104554" y="115504"/>
                  </a:lnTo>
                  <a:lnTo>
                    <a:pt x="104079" y="114219"/>
                  </a:lnTo>
                  <a:lnTo>
                    <a:pt x="103841" y="113041"/>
                  </a:lnTo>
                  <a:lnTo>
                    <a:pt x="103841" y="111864"/>
                  </a:lnTo>
                  <a:lnTo>
                    <a:pt x="104079" y="111329"/>
                  </a:lnTo>
                  <a:lnTo>
                    <a:pt x="104316" y="110686"/>
                  </a:lnTo>
                  <a:lnTo>
                    <a:pt x="105267" y="110044"/>
                  </a:lnTo>
                  <a:lnTo>
                    <a:pt x="105980" y="109402"/>
                  </a:lnTo>
                  <a:lnTo>
                    <a:pt x="102178" y="109402"/>
                  </a:lnTo>
                  <a:lnTo>
                    <a:pt x="99801" y="109402"/>
                  </a:lnTo>
                  <a:lnTo>
                    <a:pt x="97663" y="109402"/>
                  </a:lnTo>
                  <a:lnTo>
                    <a:pt x="94811" y="109402"/>
                  </a:lnTo>
                  <a:lnTo>
                    <a:pt x="94811" y="107154"/>
                  </a:lnTo>
                  <a:lnTo>
                    <a:pt x="94811" y="105762"/>
                  </a:lnTo>
                  <a:lnTo>
                    <a:pt x="94811" y="104371"/>
                  </a:lnTo>
                  <a:lnTo>
                    <a:pt x="94811" y="102872"/>
                  </a:lnTo>
                  <a:lnTo>
                    <a:pt x="96237" y="102444"/>
                  </a:lnTo>
                  <a:lnTo>
                    <a:pt x="97663" y="102016"/>
                  </a:lnTo>
                  <a:lnTo>
                    <a:pt x="98376" y="101587"/>
                  </a:lnTo>
                  <a:lnTo>
                    <a:pt x="98851" y="101266"/>
                  </a:lnTo>
                  <a:lnTo>
                    <a:pt x="99564" y="100517"/>
                  </a:lnTo>
                  <a:lnTo>
                    <a:pt x="99564" y="99661"/>
                  </a:lnTo>
                  <a:lnTo>
                    <a:pt x="99564" y="98697"/>
                  </a:lnTo>
                  <a:lnTo>
                    <a:pt x="99564" y="97948"/>
                  </a:lnTo>
                  <a:lnTo>
                    <a:pt x="99564" y="97198"/>
                  </a:lnTo>
                  <a:lnTo>
                    <a:pt x="99564" y="96235"/>
                  </a:lnTo>
                  <a:lnTo>
                    <a:pt x="98138" y="96235"/>
                  </a:lnTo>
                  <a:lnTo>
                    <a:pt x="97188" y="96235"/>
                  </a:lnTo>
                  <a:lnTo>
                    <a:pt x="96000" y="96128"/>
                  </a:lnTo>
                  <a:lnTo>
                    <a:pt x="95524" y="95914"/>
                  </a:lnTo>
                  <a:lnTo>
                    <a:pt x="95049" y="95807"/>
                  </a:lnTo>
                  <a:lnTo>
                    <a:pt x="94574" y="95593"/>
                  </a:lnTo>
                  <a:lnTo>
                    <a:pt x="94336" y="95379"/>
                  </a:lnTo>
                  <a:lnTo>
                    <a:pt x="93861" y="95165"/>
                  </a:lnTo>
                  <a:lnTo>
                    <a:pt x="93623" y="94094"/>
                  </a:lnTo>
                  <a:lnTo>
                    <a:pt x="93148" y="92917"/>
                  </a:lnTo>
                  <a:lnTo>
                    <a:pt x="90772" y="89705"/>
                  </a:lnTo>
                  <a:lnTo>
                    <a:pt x="88158" y="86815"/>
                  </a:lnTo>
                  <a:lnTo>
                    <a:pt x="85544" y="84139"/>
                  </a:lnTo>
                  <a:lnTo>
                    <a:pt x="82693" y="81784"/>
                  </a:lnTo>
                  <a:lnTo>
                    <a:pt x="79841" y="79322"/>
                  </a:lnTo>
                  <a:lnTo>
                    <a:pt x="76990" y="76966"/>
                  </a:lnTo>
                  <a:lnTo>
                    <a:pt x="74138" y="74397"/>
                  </a:lnTo>
                  <a:lnTo>
                    <a:pt x="71287" y="71935"/>
                  </a:lnTo>
                  <a:lnTo>
                    <a:pt x="71049" y="73220"/>
                  </a:lnTo>
                  <a:lnTo>
                    <a:pt x="70811" y="74290"/>
                  </a:lnTo>
                  <a:lnTo>
                    <a:pt x="70336" y="75254"/>
                  </a:lnTo>
                  <a:lnTo>
                    <a:pt x="69386" y="76003"/>
                  </a:lnTo>
                  <a:lnTo>
                    <a:pt x="69148" y="76324"/>
                  </a:lnTo>
                  <a:lnTo>
                    <a:pt x="68435" y="76538"/>
                  </a:lnTo>
                  <a:lnTo>
                    <a:pt x="67960" y="76752"/>
                  </a:lnTo>
                  <a:lnTo>
                    <a:pt x="67009" y="76859"/>
                  </a:lnTo>
                  <a:lnTo>
                    <a:pt x="65584" y="77074"/>
                  </a:lnTo>
                  <a:lnTo>
                    <a:pt x="63207" y="77181"/>
                  </a:lnTo>
                  <a:lnTo>
                    <a:pt x="58455" y="80392"/>
                  </a:lnTo>
                  <a:lnTo>
                    <a:pt x="56554" y="80071"/>
                  </a:lnTo>
                  <a:lnTo>
                    <a:pt x="53702" y="79429"/>
                  </a:lnTo>
                  <a:lnTo>
                    <a:pt x="50851" y="78786"/>
                  </a:lnTo>
                  <a:lnTo>
                    <a:pt x="49188" y="78465"/>
                  </a:lnTo>
                  <a:lnTo>
                    <a:pt x="45148" y="78572"/>
                  </a:lnTo>
                  <a:lnTo>
                    <a:pt x="41821" y="78679"/>
                  </a:lnTo>
                  <a:lnTo>
                    <a:pt x="40158" y="78786"/>
                  </a:lnTo>
                  <a:lnTo>
                    <a:pt x="39207" y="78786"/>
                  </a:lnTo>
                  <a:lnTo>
                    <a:pt x="38495" y="78679"/>
                  </a:lnTo>
                  <a:lnTo>
                    <a:pt x="37782" y="78465"/>
                  </a:lnTo>
                  <a:lnTo>
                    <a:pt x="39683" y="69152"/>
                  </a:lnTo>
                  <a:lnTo>
                    <a:pt x="31603" y="60695"/>
                  </a:lnTo>
                  <a:lnTo>
                    <a:pt x="28990" y="58983"/>
                  </a:lnTo>
                  <a:lnTo>
                    <a:pt x="26613" y="57698"/>
                  </a:lnTo>
                  <a:lnTo>
                    <a:pt x="25425" y="57056"/>
                  </a:lnTo>
                  <a:lnTo>
                    <a:pt x="24475" y="56413"/>
                  </a:lnTo>
                  <a:lnTo>
                    <a:pt x="24000" y="55664"/>
                  </a:lnTo>
                  <a:lnTo>
                    <a:pt x="23762" y="54701"/>
                  </a:lnTo>
                  <a:lnTo>
                    <a:pt x="20198" y="54380"/>
                  </a:lnTo>
                  <a:lnTo>
                    <a:pt x="17584" y="54058"/>
                  </a:lnTo>
                  <a:lnTo>
                    <a:pt x="14732" y="53951"/>
                  </a:lnTo>
                  <a:lnTo>
                    <a:pt x="12118" y="53737"/>
                  </a:lnTo>
                  <a:lnTo>
                    <a:pt x="9742" y="53309"/>
                  </a:lnTo>
                  <a:lnTo>
                    <a:pt x="7603" y="52774"/>
                  </a:lnTo>
                  <a:lnTo>
                    <a:pt x="5465" y="52132"/>
                  </a:lnTo>
                  <a:lnTo>
                    <a:pt x="3801" y="51275"/>
                  </a:lnTo>
                  <a:lnTo>
                    <a:pt x="1900" y="50419"/>
                  </a:lnTo>
                  <a:lnTo>
                    <a:pt x="0" y="49455"/>
                  </a:lnTo>
                  <a:lnTo>
                    <a:pt x="1900" y="49027"/>
                  </a:lnTo>
                  <a:lnTo>
                    <a:pt x="3089" y="48599"/>
                  </a:lnTo>
                  <a:lnTo>
                    <a:pt x="4514" y="48171"/>
                  </a:lnTo>
                  <a:lnTo>
                    <a:pt x="5465" y="47636"/>
                  </a:lnTo>
                  <a:lnTo>
                    <a:pt x="7366" y="46565"/>
                  </a:lnTo>
                  <a:lnTo>
                    <a:pt x="9029" y="45173"/>
                  </a:lnTo>
                  <a:lnTo>
                    <a:pt x="10693" y="42497"/>
                  </a:lnTo>
                  <a:lnTo>
                    <a:pt x="12831" y="39500"/>
                  </a:lnTo>
                  <a:lnTo>
                    <a:pt x="13782" y="38644"/>
                  </a:lnTo>
                  <a:lnTo>
                    <a:pt x="14732" y="37573"/>
                  </a:lnTo>
                  <a:lnTo>
                    <a:pt x="15207" y="36396"/>
                  </a:lnTo>
                  <a:lnTo>
                    <a:pt x="15445" y="35111"/>
                  </a:lnTo>
                  <a:lnTo>
                    <a:pt x="15920" y="32328"/>
                  </a:lnTo>
                  <a:lnTo>
                    <a:pt x="15920" y="29652"/>
                  </a:lnTo>
                  <a:lnTo>
                    <a:pt x="15920" y="29330"/>
                  </a:lnTo>
                  <a:lnTo>
                    <a:pt x="16158" y="29116"/>
                  </a:lnTo>
                  <a:lnTo>
                    <a:pt x="16633" y="28795"/>
                  </a:lnTo>
                  <a:lnTo>
                    <a:pt x="17346" y="28688"/>
                  </a:lnTo>
                  <a:lnTo>
                    <a:pt x="19009" y="28367"/>
                  </a:lnTo>
                  <a:lnTo>
                    <a:pt x="20910" y="28260"/>
                  </a:lnTo>
                  <a:lnTo>
                    <a:pt x="22811" y="28153"/>
                  </a:lnTo>
                  <a:lnTo>
                    <a:pt x="24475" y="28046"/>
                  </a:lnTo>
                  <a:lnTo>
                    <a:pt x="26138" y="27939"/>
                  </a:lnTo>
                  <a:lnTo>
                    <a:pt x="26851" y="27618"/>
                  </a:lnTo>
                  <a:lnTo>
                    <a:pt x="28277" y="27082"/>
                  </a:lnTo>
                  <a:lnTo>
                    <a:pt x="29465" y="26440"/>
                  </a:lnTo>
                  <a:lnTo>
                    <a:pt x="30653" y="25584"/>
                  </a:lnTo>
                  <a:lnTo>
                    <a:pt x="31366" y="24727"/>
                  </a:lnTo>
                  <a:lnTo>
                    <a:pt x="31841" y="23764"/>
                  </a:lnTo>
                  <a:lnTo>
                    <a:pt x="32316" y="22801"/>
                  </a:lnTo>
                  <a:lnTo>
                    <a:pt x="32554" y="21623"/>
                  </a:lnTo>
                  <a:lnTo>
                    <a:pt x="33267" y="20553"/>
                  </a:lnTo>
                  <a:lnTo>
                    <a:pt x="33504" y="16271"/>
                  </a:lnTo>
                  <a:lnTo>
                    <a:pt x="33267" y="12524"/>
                  </a:lnTo>
                  <a:lnTo>
                    <a:pt x="33504" y="12203"/>
                  </a:lnTo>
                  <a:lnTo>
                    <a:pt x="33980" y="11775"/>
                  </a:lnTo>
                  <a:lnTo>
                    <a:pt x="34455" y="11454"/>
                  </a:lnTo>
                  <a:lnTo>
                    <a:pt x="35643" y="11132"/>
                  </a:lnTo>
                  <a:lnTo>
                    <a:pt x="37782" y="10490"/>
                  </a:lnTo>
                  <a:lnTo>
                    <a:pt x="40396" y="9741"/>
                  </a:lnTo>
                  <a:lnTo>
                    <a:pt x="45861" y="8884"/>
                  </a:lnTo>
                  <a:lnTo>
                    <a:pt x="49188" y="8563"/>
                  </a:lnTo>
                  <a:lnTo>
                    <a:pt x="49900" y="8242"/>
                  </a:lnTo>
                  <a:lnTo>
                    <a:pt x="50613" y="7921"/>
                  </a:lnTo>
                  <a:lnTo>
                    <a:pt x="51564" y="7493"/>
                  </a:lnTo>
                  <a:lnTo>
                    <a:pt x="52039" y="7065"/>
                  </a:lnTo>
                  <a:lnTo>
                    <a:pt x="53227" y="5994"/>
                  </a:lnTo>
                  <a:lnTo>
                    <a:pt x="53940" y="4817"/>
                  </a:lnTo>
                  <a:lnTo>
                    <a:pt x="55603" y="2247"/>
                  </a:lnTo>
                  <a:lnTo>
                    <a:pt x="57029" y="0"/>
                  </a:lnTo>
                  <a:lnTo>
                    <a:pt x="59643" y="749"/>
                  </a:lnTo>
                  <a:lnTo>
                    <a:pt x="61782" y="1605"/>
                  </a:lnTo>
                  <a:lnTo>
                    <a:pt x="63920" y="2462"/>
                  </a:lnTo>
                  <a:lnTo>
                    <a:pt x="65821" y="3318"/>
                  </a:lnTo>
                  <a:lnTo>
                    <a:pt x="67960" y="4174"/>
                  </a:lnTo>
                  <a:lnTo>
                    <a:pt x="69861" y="4710"/>
                  </a:lnTo>
                  <a:lnTo>
                    <a:pt x="71287" y="5031"/>
                  </a:lnTo>
                  <a:lnTo>
                    <a:pt x="72475" y="5138"/>
                  </a:lnTo>
                  <a:lnTo>
                    <a:pt x="74138" y="5245"/>
                  </a:lnTo>
                  <a:lnTo>
                    <a:pt x="76039" y="5245"/>
                  </a:lnTo>
                  <a:lnTo>
                    <a:pt x="77227" y="8028"/>
                  </a:lnTo>
                  <a:lnTo>
                    <a:pt x="78891" y="10597"/>
                  </a:lnTo>
                  <a:lnTo>
                    <a:pt x="79603" y="11775"/>
                  </a:lnTo>
                  <a:lnTo>
                    <a:pt x="80079" y="13059"/>
                  </a:lnTo>
                  <a:lnTo>
                    <a:pt x="80316" y="14344"/>
                  </a:lnTo>
                  <a:lnTo>
                    <a:pt x="80554" y="15735"/>
                  </a:lnTo>
                  <a:lnTo>
                    <a:pt x="80316" y="16592"/>
                  </a:lnTo>
                  <a:lnTo>
                    <a:pt x="80079" y="17234"/>
                  </a:lnTo>
                  <a:lnTo>
                    <a:pt x="79603" y="17876"/>
                  </a:lnTo>
                  <a:lnTo>
                    <a:pt x="78891" y="18519"/>
                  </a:lnTo>
                  <a:lnTo>
                    <a:pt x="76990" y="19589"/>
                  </a:lnTo>
                  <a:lnTo>
                    <a:pt x="75089" y="20767"/>
                  </a:lnTo>
                  <a:lnTo>
                    <a:pt x="73188" y="21837"/>
                  </a:lnTo>
                  <a:lnTo>
                    <a:pt x="71287" y="23122"/>
                  </a:lnTo>
                  <a:lnTo>
                    <a:pt x="70574" y="23657"/>
                  </a:lnTo>
                  <a:lnTo>
                    <a:pt x="69861" y="24299"/>
                  </a:lnTo>
                  <a:lnTo>
                    <a:pt x="69623" y="24942"/>
                  </a:lnTo>
                  <a:lnTo>
                    <a:pt x="69386" y="25691"/>
                  </a:lnTo>
                  <a:lnTo>
                    <a:pt x="69623" y="26226"/>
                  </a:lnTo>
                  <a:lnTo>
                    <a:pt x="69861" y="26761"/>
                  </a:lnTo>
                  <a:lnTo>
                    <a:pt x="70574" y="27082"/>
                  </a:lnTo>
                  <a:lnTo>
                    <a:pt x="71287" y="27404"/>
                  </a:lnTo>
                  <a:lnTo>
                    <a:pt x="72237" y="27618"/>
                  </a:lnTo>
                  <a:lnTo>
                    <a:pt x="73425" y="27939"/>
                  </a:lnTo>
                  <a:lnTo>
                    <a:pt x="74376" y="28046"/>
                  </a:lnTo>
                  <a:lnTo>
                    <a:pt x="75801" y="28260"/>
                  </a:lnTo>
                  <a:lnTo>
                    <a:pt x="78415" y="28474"/>
                  </a:lnTo>
                  <a:lnTo>
                    <a:pt x="81029" y="28688"/>
                  </a:lnTo>
                  <a:lnTo>
                    <a:pt x="82217" y="28902"/>
                  </a:lnTo>
                  <a:lnTo>
                    <a:pt x="83168" y="29116"/>
                  </a:lnTo>
                  <a:lnTo>
                    <a:pt x="84356" y="29330"/>
                  </a:lnTo>
                  <a:lnTo>
                    <a:pt x="85306" y="29652"/>
                  </a:lnTo>
                  <a:lnTo>
                    <a:pt x="86970" y="30401"/>
                  </a:lnTo>
                  <a:lnTo>
                    <a:pt x="88158" y="31150"/>
                  </a:lnTo>
                  <a:lnTo>
                    <a:pt x="89108" y="31900"/>
                  </a:lnTo>
                  <a:lnTo>
                    <a:pt x="89821" y="32542"/>
                  </a:lnTo>
                  <a:lnTo>
                    <a:pt x="91247" y="34148"/>
                  </a:lnTo>
                  <a:lnTo>
                    <a:pt x="93148" y="35646"/>
                  </a:lnTo>
                  <a:lnTo>
                    <a:pt x="94574" y="36931"/>
                  </a:lnTo>
                  <a:lnTo>
                    <a:pt x="96000" y="38429"/>
                  </a:lnTo>
                  <a:lnTo>
                    <a:pt x="97663" y="40035"/>
                  </a:lnTo>
                  <a:lnTo>
                    <a:pt x="99801" y="41427"/>
                  </a:lnTo>
                  <a:lnTo>
                    <a:pt x="100990" y="42176"/>
                  </a:lnTo>
                  <a:lnTo>
                    <a:pt x="102178" y="42818"/>
                  </a:lnTo>
                  <a:lnTo>
                    <a:pt x="103603" y="43354"/>
                  </a:lnTo>
                  <a:lnTo>
                    <a:pt x="105029" y="43782"/>
                  </a:lnTo>
                  <a:lnTo>
                    <a:pt x="106455" y="44210"/>
                  </a:lnTo>
                  <a:lnTo>
                    <a:pt x="108356" y="44531"/>
                  </a:lnTo>
                  <a:lnTo>
                    <a:pt x="110257" y="44745"/>
                  </a:lnTo>
                  <a:lnTo>
                    <a:pt x="112158" y="44745"/>
                  </a:lnTo>
                  <a:lnTo>
                    <a:pt x="113346" y="44745"/>
                  </a:lnTo>
                  <a:lnTo>
                    <a:pt x="115722" y="44745"/>
                  </a:lnTo>
                  <a:lnTo>
                    <a:pt x="118336" y="44745"/>
                  </a:lnTo>
                  <a:lnTo>
                    <a:pt x="120000" y="44745"/>
                  </a:lnTo>
                  <a:lnTo>
                    <a:pt x="118574" y="46993"/>
                  </a:lnTo>
                  <a:lnTo>
                    <a:pt x="116198" y="49241"/>
                  </a:lnTo>
                  <a:lnTo>
                    <a:pt x="114772" y="50312"/>
                  </a:lnTo>
                  <a:lnTo>
                    <a:pt x="113821" y="51596"/>
                  </a:lnTo>
                  <a:lnTo>
                    <a:pt x="113108" y="52881"/>
                  </a:lnTo>
                  <a:lnTo>
                    <a:pt x="112158" y="54058"/>
                  </a:lnTo>
                  <a:lnTo>
                    <a:pt x="113821" y="53416"/>
                  </a:lnTo>
                  <a:lnTo>
                    <a:pt x="108831" y="53844"/>
                  </a:lnTo>
                  <a:lnTo>
                    <a:pt x="103841" y="54272"/>
                  </a:lnTo>
                  <a:lnTo>
                    <a:pt x="101465" y="54594"/>
                  </a:lnTo>
                  <a:lnTo>
                    <a:pt x="99089" y="54808"/>
                  </a:lnTo>
                  <a:lnTo>
                    <a:pt x="96950" y="55129"/>
                  </a:lnTo>
                  <a:lnTo>
                    <a:pt x="94811" y="55557"/>
                  </a:lnTo>
                  <a:lnTo>
                    <a:pt x="92910" y="55985"/>
                  </a:lnTo>
                  <a:lnTo>
                    <a:pt x="91009" y="56520"/>
                  </a:lnTo>
                  <a:lnTo>
                    <a:pt x="89346" y="57163"/>
                  </a:lnTo>
                  <a:lnTo>
                    <a:pt x="87920" y="58126"/>
                  </a:lnTo>
                  <a:lnTo>
                    <a:pt x="86970" y="58983"/>
                  </a:lnTo>
                  <a:lnTo>
                    <a:pt x="86257" y="60053"/>
                  </a:lnTo>
                  <a:lnTo>
                    <a:pt x="85544" y="61231"/>
                  </a:lnTo>
                  <a:lnTo>
                    <a:pt x="85306" y="62622"/>
                  </a:lnTo>
                  <a:lnTo>
                    <a:pt x="85544" y="64335"/>
                  </a:lnTo>
                  <a:lnTo>
                    <a:pt x="86257" y="65727"/>
                  </a:lnTo>
                  <a:lnTo>
                    <a:pt x="86970" y="67011"/>
                  </a:lnTo>
                  <a:lnTo>
                    <a:pt x="87920" y="68189"/>
                  </a:lnTo>
                  <a:lnTo>
                    <a:pt x="89346" y="69259"/>
                  </a:lnTo>
                  <a:lnTo>
                    <a:pt x="90772" y="70330"/>
                  </a:lnTo>
                  <a:lnTo>
                    <a:pt x="92435" y="71293"/>
                  </a:lnTo>
                  <a:lnTo>
                    <a:pt x="93861" y="72256"/>
                  </a:lnTo>
                  <a:lnTo>
                    <a:pt x="95524" y="73113"/>
                  </a:lnTo>
                  <a:lnTo>
                    <a:pt x="97188" y="74076"/>
                  </a:lnTo>
                  <a:lnTo>
                    <a:pt x="98613" y="75040"/>
                  </a:lnTo>
                  <a:lnTo>
                    <a:pt x="100039" y="76217"/>
                  </a:lnTo>
                  <a:lnTo>
                    <a:pt x="100990" y="77395"/>
                  </a:lnTo>
                  <a:lnTo>
                    <a:pt x="102178" y="78679"/>
                  </a:lnTo>
                  <a:lnTo>
                    <a:pt x="102653" y="80071"/>
                  </a:lnTo>
                  <a:lnTo>
                    <a:pt x="102891" y="81784"/>
                  </a:lnTo>
                  <a:lnTo>
                    <a:pt x="102653" y="82319"/>
                  </a:lnTo>
                  <a:lnTo>
                    <a:pt x="102415" y="82747"/>
                  </a:lnTo>
                  <a:lnTo>
                    <a:pt x="101702" y="83068"/>
                  </a:lnTo>
                  <a:lnTo>
                    <a:pt x="100990" y="83496"/>
                  </a:lnTo>
                  <a:lnTo>
                    <a:pt x="100514" y="83925"/>
                  </a:lnTo>
                  <a:lnTo>
                    <a:pt x="100039" y="84460"/>
                  </a:lnTo>
                  <a:lnTo>
                    <a:pt x="99801" y="84995"/>
                  </a:lnTo>
                  <a:lnTo>
                    <a:pt x="99564" y="85744"/>
                  </a:lnTo>
                  <a:lnTo>
                    <a:pt x="99801" y="86601"/>
                  </a:lnTo>
                  <a:lnTo>
                    <a:pt x="100039" y="87564"/>
                  </a:lnTo>
                  <a:lnTo>
                    <a:pt x="100514" y="88421"/>
                  </a:lnTo>
                  <a:lnTo>
                    <a:pt x="101227" y="89277"/>
                  </a:lnTo>
                  <a:lnTo>
                    <a:pt x="103366" y="91097"/>
                  </a:lnTo>
                  <a:lnTo>
                    <a:pt x="105742" y="92917"/>
                  </a:lnTo>
                  <a:lnTo>
                    <a:pt x="110970" y="96663"/>
                  </a:lnTo>
                  <a:lnTo>
                    <a:pt x="115485" y="100303"/>
                  </a:lnTo>
                  <a:lnTo>
                    <a:pt x="115485" y="101801"/>
                  </a:lnTo>
                  <a:lnTo>
                    <a:pt x="114772" y="103300"/>
                  </a:lnTo>
                  <a:lnTo>
                    <a:pt x="114534" y="104906"/>
                  </a:lnTo>
                  <a:lnTo>
                    <a:pt x="113821" y="106726"/>
                  </a:lnTo>
                  <a:lnTo>
                    <a:pt x="112158" y="109937"/>
                  </a:lnTo>
                  <a:lnTo>
                    <a:pt x="110732" y="113148"/>
                  </a:lnTo>
                  <a:lnTo>
                    <a:pt x="108831" y="115825"/>
                  </a:lnTo>
                  <a:lnTo>
                    <a:pt x="107168" y="118073"/>
                  </a:lnTo>
                  <a:lnTo>
                    <a:pt x="106217" y="119464"/>
                  </a:lnTo>
                  <a:lnTo>
                    <a:pt x="10598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29" name="Shape 329"/>
            <p:cNvSpPr/>
            <p:nvPr/>
          </p:nvSpPr>
          <p:spPr>
            <a:xfrm>
              <a:off x="2658455" y="3331553"/>
              <a:ext cx="52303" cy="74327"/>
            </a:xfrm>
            <a:custGeom>
              <a:avLst/>
              <a:gdLst/>
              <a:ahLst/>
              <a:cxnLst/>
              <a:rect l="0" t="0" r="0" b="0"/>
              <a:pathLst>
                <a:path w="120000" h="120000" extrusionOk="0">
                  <a:moveTo>
                    <a:pt x="110977" y="0"/>
                  </a:moveTo>
                  <a:lnTo>
                    <a:pt x="108721" y="1472"/>
                  </a:lnTo>
                  <a:lnTo>
                    <a:pt x="108270" y="3312"/>
                  </a:lnTo>
                  <a:lnTo>
                    <a:pt x="107819" y="5889"/>
                  </a:lnTo>
                  <a:lnTo>
                    <a:pt x="107819" y="8834"/>
                  </a:lnTo>
                  <a:lnTo>
                    <a:pt x="108270" y="10306"/>
                  </a:lnTo>
                  <a:lnTo>
                    <a:pt x="109624" y="12147"/>
                  </a:lnTo>
                  <a:lnTo>
                    <a:pt x="110977" y="13987"/>
                  </a:lnTo>
                  <a:lnTo>
                    <a:pt x="112330" y="15460"/>
                  </a:lnTo>
                  <a:lnTo>
                    <a:pt x="115488" y="18404"/>
                  </a:lnTo>
                  <a:lnTo>
                    <a:pt x="116842" y="20245"/>
                  </a:lnTo>
                  <a:lnTo>
                    <a:pt x="110526" y="20245"/>
                  </a:lnTo>
                  <a:lnTo>
                    <a:pt x="105563" y="19877"/>
                  </a:lnTo>
                  <a:lnTo>
                    <a:pt x="103308" y="19141"/>
                  </a:lnTo>
                  <a:lnTo>
                    <a:pt x="101503" y="18404"/>
                  </a:lnTo>
                  <a:lnTo>
                    <a:pt x="100150" y="17300"/>
                  </a:lnTo>
                  <a:lnTo>
                    <a:pt x="99248" y="15828"/>
                  </a:lnTo>
                  <a:lnTo>
                    <a:pt x="94736" y="18773"/>
                  </a:lnTo>
                  <a:lnTo>
                    <a:pt x="90676" y="21349"/>
                  </a:lnTo>
                  <a:lnTo>
                    <a:pt x="89323" y="22822"/>
                  </a:lnTo>
                  <a:lnTo>
                    <a:pt x="87969" y="23926"/>
                  </a:lnTo>
                  <a:lnTo>
                    <a:pt x="87067" y="25398"/>
                  </a:lnTo>
                  <a:lnTo>
                    <a:pt x="86616" y="26871"/>
                  </a:lnTo>
                  <a:lnTo>
                    <a:pt x="87067" y="28711"/>
                  </a:lnTo>
                  <a:lnTo>
                    <a:pt x="87518" y="30184"/>
                  </a:lnTo>
                  <a:lnTo>
                    <a:pt x="87969" y="31656"/>
                  </a:lnTo>
                  <a:lnTo>
                    <a:pt x="89323" y="32760"/>
                  </a:lnTo>
                  <a:lnTo>
                    <a:pt x="91578" y="35705"/>
                  </a:lnTo>
                  <a:lnTo>
                    <a:pt x="94736" y="38282"/>
                  </a:lnTo>
                  <a:lnTo>
                    <a:pt x="96992" y="40490"/>
                  </a:lnTo>
                  <a:lnTo>
                    <a:pt x="99699" y="42699"/>
                  </a:lnTo>
                  <a:lnTo>
                    <a:pt x="100601" y="43803"/>
                  </a:lnTo>
                  <a:lnTo>
                    <a:pt x="101052" y="44907"/>
                  </a:lnTo>
                  <a:lnTo>
                    <a:pt x="101503" y="46012"/>
                  </a:lnTo>
                  <a:lnTo>
                    <a:pt x="101954" y="47484"/>
                  </a:lnTo>
                  <a:lnTo>
                    <a:pt x="101503" y="48957"/>
                  </a:lnTo>
                  <a:lnTo>
                    <a:pt x="101503" y="50429"/>
                  </a:lnTo>
                  <a:lnTo>
                    <a:pt x="100601" y="51533"/>
                  </a:lnTo>
                  <a:lnTo>
                    <a:pt x="100150" y="52638"/>
                  </a:lnTo>
                  <a:lnTo>
                    <a:pt x="97894" y="54478"/>
                  </a:lnTo>
                  <a:lnTo>
                    <a:pt x="96090" y="55950"/>
                  </a:lnTo>
                  <a:lnTo>
                    <a:pt x="93383" y="56687"/>
                  </a:lnTo>
                  <a:lnTo>
                    <a:pt x="91578" y="57423"/>
                  </a:lnTo>
                  <a:lnTo>
                    <a:pt x="90676" y="58159"/>
                  </a:lnTo>
                  <a:lnTo>
                    <a:pt x="90225" y="58895"/>
                  </a:lnTo>
                  <a:lnTo>
                    <a:pt x="87067" y="59263"/>
                  </a:lnTo>
                  <a:lnTo>
                    <a:pt x="84812" y="60000"/>
                  </a:lnTo>
                  <a:lnTo>
                    <a:pt x="81654" y="61104"/>
                  </a:lnTo>
                  <a:lnTo>
                    <a:pt x="78947" y="62576"/>
                  </a:lnTo>
                  <a:lnTo>
                    <a:pt x="75789" y="64049"/>
                  </a:lnTo>
                  <a:lnTo>
                    <a:pt x="73984" y="65521"/>
                  </a:lnTo>
                  <a:lnTo>
                    <a:pt x="72180" y="66625"/>
                  </a:lnTo>
                  <a:lnTo>
                    <a:pt x="71729" y="67730"/>
                  </a:lnTo>
                  <a:lnTo>
                    <a:pt x="72180" y="70306"/>
                  </a:lnTo>
                  <a:lnTo>
                    <a:pt x="73984" y="72515"/>
                  </a:lnTo>
                  <a:lnTo>
                    <a:pt x="75789" y="74723"/>
                  </a:lnTo>
                  <a:lnTo>
                    <a:pt x="78045" y="76196"/>
                  </a:lnTo>
                  <a:lnTo>
                    <a:pt x="80751" y="77668"/>
                  </a:lnTo>
                  <a:lnTo>
                    <a:pt x="83007" y="78404"/>
                  </a:lnTo>
                  <a:lnTo>
                    <a:pt x="85263" y="79141"/>
                  </a:lnTo>
                  <a:lnTo>
                    <a:pt x="86616" y="79141"/>
                  </a:lnTo>
                  <a:lnTo>
                    <a:pt x="92030" y="81349"/>
                  </a:lnTo>
                  <a:lnTo>
                    <a:pt x="96541" y="83558"/>
                  </a:lnTo>
                  <a:lnTo>
                    <a:pt x="100601" y="86134"/>
                  </a:lnTo>
                  <a:lnTo>
                    <a:pt x="104210" y="88711"/>
                  </a:lnTo>
                  <a:lnTo>
                    <a:pt x="110526" y="95337"/>
                  </a:lnTo>
                  <a:lnTo>
                    <a:pt x="116842" y="101963"/>
                  </a:lnTo>
                  <a:lnTo>
                    <a:pt x="120000" y="104171"/>
                  </a:lnTo>
                  <a:lnTo>
                    <a:pt x="113233" y="104907"/>
                  </a:lnTo>
                  <a:lnTo>
                    <a:pt x="107819" y="105276"/>
                  </a:lnTo>
                  <a:lnTo>
                    <a:pt x="102857" y="106012"/>
                  </a:lnTo>
                  <a:lnTo>
                    <a:pt x="99248" y="107116"/>
                  </a:lnTo>
                  <a:lnTo>
                    <a:pt x="96992" y="107852"/>
                  </a:lnTo>
                  <a:lnTo>
                    <a:pt x="95187" y="108588"/>
                  </a:lnTo>
                  <a:lnTo>
                    <a:pt x="93383" y="109693"/>
                  </a:lnTo>
                  <a:lnTo>
                    <a:pt x="92030" y="111165"/>
                  </a:lnTo>
                  <a:lnTo>
                    <a:pt x="90676" y="112638"/>
                  </a:lnTo>
                  <a:lnTo>
                    <a:pt x="89323" y="114846"/>
                  </a:lnTo>
                  <a:lnTo>
                    <a:pt x="87969" y="117423"/>
                  </a:lnTo>
                  <a:lnTo>
                    <a:pt x="86616" y="120000"/>
                  </a:lnTo>
                  <a:lnTo>
                    <a:pt x="85263" y="120000"/>
                  </a:lnTo>
                  <a:lnTo>
                    <a:pt x="80751" y="119631"/>
                  </a:lnTo>
                  <a:lnTo>
                    <a:pt x="78947" y="118895"/>
                  </a:lnTo>
                  <a:lnTo>
                    <a:pt x="76691" y="118159"/>
                  </a:lnTo>
                  <a:lnTo>
                    <a:pt x="75789" y="117791"/>
                  </a:lnTo>
                  <a:lnTo>
                    <a:pt x="75338" y="117055"/>
                  </a:lnTo>
                  <a:lnTo>
                    <a:pt x="75338" y="116319"/>
                  </a:lnTo>
                  <a:lnTo>
                    <a:pt x="74887" y="115582"/>
                  </a:lnTo>
                  <a:lnTo>
                    <a:pt x="71729" y="115582"/>
                  </a:lnTo>
                  <a:lnTo>
                    <a:pt x="69473" y="114110"/>
                  </a:lnTo>
                  <a:lnTo>
                    <a:pt x="66766" y="113374"/>
                  </a:lnTo>
                  <a:lnTo>
                    <a:pt x="64962" y="111901"/>
                  </a:lnTo>
                  <a:lnTo>
                    <a:pt x="62706" y="110797"/>
                  </a:lnTo>
                  <a:lnTo>
                    <a:pt x="60902" y="109693"/>
                  </a:lnTo>
                  <a:lnTo>
                    <a:pt x="59097" y="108957"/>
                  </a:lnTo>
                  <a:lnTo>
                    <a:pt x="56842" y="108588"/>
                  </a:lnTo>
                  <a:lnTo>
                    <a:pt x="54135" y="108588"/>
                  </a:lnTo>
                  <a:lnTo>
                    <a:pt x="49172" y="107852"/>
                  </a:lnTo>
                  <a:lnTo>
                    <a:pt x="44210" y="106748"/>
                  </a:lnTo>
                  <a:lnTo>
                    <a:pt x="37894" y="105644"/>
                  </a:lnTo>
                  <a:lnTo>
                    <a:pt x="32481" y="103803"/>
                  </a:lnTo>
                  <a:lnTo>
                    <a:pt x="28421" y="101963"/>
                  </a:lnTo>
                  <a:lnTo>
                    <a:pt x="26165" y="100858"/>
                  </a:lnTo>
                  <a:lnTo>
                    <a:pt x="25263" y="99754"/>
                  </a:lnTo>
                  <a:lnTo>
                    <a:pt x="24360" y="98650"/>
                  </a:lnTo>
                  <a:lnTo>
                    <a:pt x="23909" y="97546"/>
                  </a:lnTo>
                  <a:lnTo>
                    <a:pt x="24360" y="96073"/>
                  </a:lnTo>
                  <a:lnTo>
                    <a:pt x="24812" y="94233"/>
                  </a:lnTo>
                  <a:lnTo>
                    <a:pt x="26165" y="92760"/>
                  </a:lnTo>
                  <a:lnTo>
                    <a:pt x="27518" y="91656"/>
                  </a:lnTo>
                  <a:lnTo>
                    <a:pt x="31578" y="89815"/>
                  </a:lnTo>
                  <a:lnTo>
                    <a:pt x="36090" y="88343"/>
                  </a:lnTo>
                  <a:lnTo>
                    <a:pt x="30676" y="84662"/>
                  </a:lnTo>
                  <a:lnTo>
                    <a:pt x="26616" y="81349"/>
                  </a:lnTo>
                  <a:lnTo>
                    <a:pt x="22556" y="77668"/>
                  </a:lnTo>
                  <a:lnTo>
                    <a:pt x="19398" y="74723"/>
                  </a:lnTo>
                  <a:lnTo>
                    <a:pt x="15338" y="71411"/>
                  </a:lnTo>
                  <a:lnTo>
                    <a:pt x="10827" y="68834"/>
                  </a:lnTo>
                  <a:lnTo>
                    <a:pt x="9022" y="67730"/>
                  </a:lnTo>
                  <a:lnTo>
                    <a:pt x="5864" y="66993"/>
                  </a:lnTo>
                  <a:lnTo>
                    <a:pt x="3157" y="66257"/>
                  </a:lnTo>
                  <a:lnTo>
                    <a:pt x="0" y="65521"/>
                  </a:lnTo>
                  <a:lnTo>
                    <a:pt x="1804" y="62944"/>
                  </a:lnTo>
                  <a:lnTo>
                    <a:pt x="4060" y="60368"/>
                  </a:lnTo>
                  <a:lnTo>
                    <a:pt x="5864" y="58159"/>
                  </a:lnTo>
                  <a:lnTo>
                    <a:pt x="8571" y="55950"/>
                  </a:lnTo>
                  <a:lnTo>
                    <a:pt x="13984" y="51901"/>
                  </a:lnTo>
                  <a:lnTo>
                    <a:pt x="19398" y="48957"/>
                  </a:lnTo>
                  <a:lnTo>
                    <a:pt x="24360" y="45644"/>
                  </a:lnTo>
                  <a:lnTo>
                    <a:pt x="29323" y="42331"/>
                  </a:lnTo>
                  <a:lnTo>
                    <a:pt x="31127" y="40490"/>
                  </a:lnTo>
                  <a:lnTo>
                    <a:pt x="32932" y="38650"/>
                  </a:lnTo>
                  <a:lnTo>
                    <a:pt x="34736" y="36441"/>
                  </a:lnTo>
                  <a:lnTo>
                    <a:pt x="36090" y="33865"/>
                  </a:lnTo>
                  <a:lnTo>
                    <a:pt x="39699" y="33865"/>
                  </a:lnTo>
                  <a:lnTo>
                    <a:pt x="42857" y="33128"/>
                  </a:lnTo>
                  <a:lnTo>
                    <a:pt x="46466" y="32760"/>
                  </a:lnTo>
                  <a:lnTo>
                    <a:pt x="49624" y="32392"/>
                  </a:lnTo>
                  <a:lnTo>
                    <a:pt x="55488" y="30552"/>
                  </a:lnTo>
                  <a:lnTo>
                    <a:pt x="60451" y="28343"/>
                  </a:lnTo>
                  <a:lnTo>
                    <a:pt x="64962" y="25766"/>
                  </a:lnTo>
                  <a:lnTo>
                    <a:pt x="69022" y="23190"/>
                  </a:lnTo>
                  <a:lnTo>
                    <a:pt x="72180" y="20245"/>
                  </a:lnTo>
                  <a:lnTo>
                    <a:pt x="75789" y="16932"/>
                  </a:lnTo>
                  <a:lnTo>
                    <a:pt x="79398" y="13987"/>
                  </a:lnTo>
                  <a:lnTo>
                    <a:pt x="82105" y="10306"/>
                  </a:lnTo>
                  <a:lnTo>
                    <a:pt x="86165" y="7730"/>
                  </a:lnTo>
                  <a:lnTo>
                    <a:pt x="89774" y="5153"/>
                  </a:lnTo>
                  <a:lnTo>
                    <a:pt x="94285" y="2944"/>
                  </a:lnTo>
                  <a:lnTo>
                    <a:pt x="99248" y="1472"/>
                  </a:lnTo>
                  <a:lnTo>
                    <a:pt x="101503" y="736"/>
                  </a:lnTo>
                  <a:lnTo>
                    <a:pt x="104661" y="368"/>
                  </a:lnTo>
                  <a:lnTo>
                    <a:pt x="107368" y="0"/>
                  </a:lnTo>
                  <a:lnTo>
                    <a:pt x="110977"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0" name="Shape 330"/>
            <p:cNvSpPr/>
            <p:nvPr/>
          </p:nvSpPr>
          <p:spPr>
            <a:xfrm>
              <a:off x="2255851" y="3511176"/>
              <a:ext cx="89466" cy="53679"/>
            </a:xfrm>
            <a:custGeom>
              <a:avLst/>
              <a:gdLst/>
              <a:ahLst/>
              <a:cxnLst/>
              <a:rect l="0" t="0" r="0" b="0"/>
              <a:pathLst>
                <a:path w="120000" h="120000" extrusionOk="0">
                  <a:moveTo>
                    <a:pt x="1783" y="0"/>
                  </a:moveTo>
                  <a:lnTo>
                    <a:pt x="21910" y="0"/>
                  </a:lnTo>
                  <a:lnTo>
                    <a:pt x="22675" y="2025"/>
                  </a:lnTo>
                  <a:lnTo>
                    <a:pt x="23439" y="3544"/>
                  </a:lnTo>
                  <a:lnTo>
                    <a:pt x="24713" y="5063"/>
                  </a:lnTo>
                  <a:lnTo>
                    <a:pt x="25987" y="6582"/>
                  </a:lnTo>
                  <a:lnTo>
                    <a:pt x="28789" y="9113"/>
                  </a:lnTo>
                  <a:lnTo>
                    <a:pt x="31847" y="11645"/>
                  </a:lnTo>
                  <a:lnTo>
                    <a:pt x="37452" y="16202"/>
                  </a:lnTo>
                  <a:lnTo>
                    <a:pt x="40509" y="18734"/>
                  </a:lnTo>
                  <a:lnTo>
                    <a:pt x="48917" y="29367"/>
                  </a:lnTo>
                  <a:lnTo>
                    <a:pt x="56815" y="38987"/>
                  </a:lnTo>
                  <a:lnTo>
                    <a:pt x="60382" y="44556"/>
                  </a:lnTo>
                  <a:lnTo>
                    <a:pt x="64458" y="49113"/>
                  </a:lnTo>
                  <a:lnTo>
                    <a:pt x="68025" y="53164"/>
                  </a:lnTo>
                  <a:lnTo>
                    <a:pt x="72101" y="57215"/>
                  </a:lnTo>
                  <a:lnTo>
                    <a:pt x="76178" y="61265"/>
                  </a:lnTo>
                  <a:lnTo>
                    <a:pt x="80509" y="64303"/>
                  </a:lnTo>
                  <a:lnTo>
                    <a:pt x="85350" y="67341"/>
                  </a:lnTo>
                  <a:lnTo>
                    <a:pt x="90445" y="70379"/>
                  </a:lnTo>
                  <a:lnTo>
                    <a:pt x="95796" y="72405"/>
                  </a:lnTo>
                  <a:lnTo>
                    <a:pt x="101656" y="73924"/>
                  </a:lnTo>
                  <a:lnTo>
                    <a:pt x="108025" y="74936"/>
                  </a:lnTo>
                  <a:lnTo>
                    <a:pt x="114904" y="74936"/>
                  </a:lnTo>
                  <a:lnTo>
                    <a:pt x="114904" y="90632"/>
                  </a:lnTo>
                  <a:lnTo>
                    <a:pt x="115159" y="94683"/>
                  </a:lnTo>
                  <a:lnTo>
                    <a:pt x="116433" y="102278"/>
                  </a:lnTo>
                  <a:lnTo>
                    <a:pt x="116942" y="106835"/>
                  </a:lnTo>
                  <a:lnTo>
                    <a:pt x="117707" y="110886"/>
                  </a:lnTo>
                  <a:lnTo>
                    <a:pt x="118980" y="114936"/>
                  </a:lnTo>
                  <a:lnTo>
                    <a:pt x="120000" y="118481"/>
                  </a:lnTo>
                  <a:lnTo>
                    <a:pt x="118980" y="119493"/>
                  </a:lnTo>
                  <a:lnTo>
                    <a:pt x="116942" y="120000"/>
                  </a:lnTo>
                  <a:lnTo>
                    <a:pt x="114904" y="119493"/>
                  </a:lnTo>
                  <a:lnTo>
                    <a:pt x="112101" y="118987"/>
                  </a:lnTo>
                  <a:lnTo>
                    <a:pt x="105987" y="116962"/>
                  </a:lnTo>
                  <a:lnTo>
                    <a:pt x="99363" y="114430"/>
                  </a:lnTo>
                  <a:lnTo>
                    <a:pt x="92229" y="110886"/>
                  </a:lnTo>
                  <a:lnTo>
                    <a:pt x="85859" y="107848"/>
                  </a:lnTo>
                  <a:lnTo>
                    <a:pt x="80254" y="104810"/>
                  </a:lnTo>
                  <a:lnTo>
                    <a:pt x="76178" y="103291"/>
                  </a:lnTo>
                  <a:lnTo>
                    <a:pt x="74904" y="102784"/>
                  </a:lnTo>
                  <a:lnTo>
                    <a:pt x="73885" y="101772"/>
                  </a:lnTo>
                  <a:lnTo>
                    <a:pt x="73121" y="100759"/>
                  </a:lnTo>
                  <a:lnTo>
                    <a:pt x="72101" y="99240"/>
                  </a:lnTo>
                  <a:lnTo>
                    <a:pt x="70573" y="96202"/>
                  </a:lnTo>
                  <a:lnTo>
                    <a:pt x="69299" y="93164"/>
                  </a:lnTo>
                  <a:lnTo>
                    <a:pt x="68025" y="90126"/>
                  </a:lnTo>
                  <a:lnTo>
                    <a:pt x="66496" y="86582"/>
                  </a:lnTo>
                  <a:lnTo>
                    <a:pt x="64968" y="84050"/>
                  </a:lnTo>
                  <a:lnTo>
                    <a:pt x="62675" y="81012"/>
                  </a:lnTo>
                  <a:lnTo>
                    <a:pt x="61146" y="80506"/>
                  </a:lnTo>
                  <a:lnTo>
                    <a:pt x="59617" y="80000"/>
                  </a:lnTo>
                  <a:lnTo>
                    <a:pt x="57834" y="80506"/>
                  </a:lnTo>
                  <a:lnTo>
                    <a:pt x="56305" y="80506"/>
                  </a:lnTo>
                  <a:lnTo>
                    <a:pt x="52229" y="82531"/>
                  </a:lnTo>
                  <a:lnTo>
                    <a:pt x="48662" y="84050"/>
                  </a:lnTo>
                  <a:lnTo>
                    <a:pt x="46624" y="84556"/>
                  </a:lnTo>
                  <a:lnTo>
                    <a:pt x="44840" y="85063"/>
                  </a:lnTo>
                  <a:lnTo>
                    <a:pt x="43057" y="85063"/>
                  </a:lnTo>
                  <a:lnTo>
                    <a:pt x="41783" y="84050"/>
                  </a:lnTo>
                  <a:lnTo>
                    <a:pt x="40254" y="83037"/>
                  </a:lnTo>
                  <a:lnTo>
                    <a:pt x="38980" y="81518"/>
                  </a:lnTo>
                  <a:lnTo>
                    <a:pt x="37707" y="78481"/>
                  </a:lnTo>
                  <a:lnTo>
                    <a:pt x="37197" y="74936"/>
                  </a:lnTo>
                  <a:lnTo>
                    <a:pt x="35414" y="74936"/>
                  </a:lnTo>
                  <a:lnTo>
                    <a:pt x="33375" y="74430"/>
                  </a:lnTo>
                  <a:lnTo>
                    <a:pt x="31082" y="73417"/>
                  </a:lnTo>
                  <a:lnTo>
                    <a:pt x="28789" y="71898"/>
                  </a:lnTo>
                  <a:lnTo>
                    <a:pt x="23439" y="68354"/>
                  </a:lnTo>
                  <a:lnTo>
                    <a:pt x="17834" y="63797"/>
                  </a:lnTo>
                  <a:lnTo>
                    <a:pt x="12229" y="59240"/>
                  </a:lnTo>
                  <a:lnTo>
                    <a:pt x="7388" y="54177"/>
                  </a:lnTo>
                  <a:lnTo>
                    <a:pt x="3057" y="48607"/>
                  </a:lnTo>
                  <a:lnTo>
                    <a:pt x="0" y="44050"/>
                  </a:lnTo>
                  <a:lnTo>
                    <a:pt x="178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1" name="Shape 331"/>
            <p:cNvSpPr/>
            <p:nvPr/>
          </p:nvSpPr>
          <p:spPr>
            <a:xfrm>
              <a:off x="2349449" y="3535262"/>
              <a:ext cx="31658" cy="28216"/>
            </a:xfrm>
            <a:custGeom>
              <a:avLst/>
              <a:gdLst/>
              <a:ahLst/>
              <a:cxnLst/>
              <a:rect l="0" t="0" r="0" b="0"/>
              <a:pathLst>
                <a:path w="120000" h="120000" extrusionOk="0">
                  <a:moveTo>
                    <a:pt x="120000" y="41951"/>
                  </a:moveTo>
                  <a:lnTo>
                    <a:pt x="117844" y="52682"/>
                  </a:lnTo>
                  <a:lnTo>
                    <a:pt x="115688" y="64390"/>
                  </a:lnTo>
                  <a:lnTo>
                    <a:pt x="111377" y="77073"/>
                  </a:lnTo>
                  <a:lnTo>
                    <a:pt x="107784" y="90731"/>
                  </a:lnTo>
                  <a:lnTo>
                    <a:pt x="104910" y="96585"/>
                  </a:lnTo>
                  <a:lnTo>
                    <a:pt x="102035" y="102439"/>
                  </a:lnTo>
                  <a:lnTo>
                    <a:pt x="99161" y="107317"/>
                  </a:lnTo>
                  <a:lnTo>
                    <a:pt x="94850" y="111219"/>
                  </a:lnTo>
                  <a:lnTo>
                    <a:pt x="91257" y="115121"/>
                  </a:lnTo>
                  <a:lnTo>
                    <a:pt x="86946" y="118048"/>
                  </a:lnTo>
                  <a:lnTo>
                    <a:pt x="82634" y="119024"/>
                  </a:lnTo>
                  <a:lnTo>
                    <a:pt x="76886" y="120000"/>
                  </a:lnTo>
                  <a:lnTo>
                    <a:pt x="71856" y="119024"/>
                  </a:lnTo>
                  <a:lnTo>
                    <a:pt x="66107" y="116097"/>
                  </a:lnTo>
                  <a:lnTo>
                    <a:pt x="62514" y="113170"/>
                  </a:lnTo>
                  <a:lnTo>
                    <a:pt x="60359" y="110243"/>
                  </a:lnTo>
                  <a:lnTo>
                    <a:pt x="58922" y="106341"/>
                  </a:lnTo>
                  <a:lnTo>
                    <a:pt x="58203" y="102439"/>
                  </a:lnTo>
                  <a:lnTo>
                    <a:pt x="51017" y="101463"/>
                  </a:lnTo>
                  <a:lnTo>
                    <a:pt x="43832" y="100487"/>
                  </a:lnTo>
                  <a:lnTo>
                    <a:pt x="36646" y="98536"/>
                  </a:lnTo>
                  <a:lnTo>
                    <a:pt x="29461" y="95609"/>
                  </a:lnTo>
                  <a:lnTo>
                    <a:pt x="15089" y="89756"/>
                  </a:lnTo>
                  <a:lnTo>
                    <a:pt x="0" y="83902"/>
                  </a:lnTo>
                  <a:lnTo>
                    <a:pt x="1437" y="75121"/>
                  </a:lnTo>
                  <a:lnTo>
                    <a:pt x="3592" y="65365"/>
                  </a:lnTo>
                  <a:lnTo>
                    <a:pt x="6467" y="54634"/>
                  </a:lnTo>
                  <a:lnTo>
                    <a:pt x="10778" y="41951"/>
                  </a:lnTo>
                  <a:lnTo>
                    <a:pt x="14371" y="41951"/>
                  </a:lnTo>
                  <a:lnTo>
                    <a:pt x="18682" y="40975"/>
                  </a:lnTo>
                  <a:lnTo>
                    <a:pt x="21556" y="40000"/>
                  </a:lnTo>
                  <a:lnTo>
                    <a:pt x="23712" y="37073"/>
                  </a:lnTo>
                  <a:lnTo>
                    <a:pt x="28742" y="32195"/>
                  </a:lnTo>
                  <a:lnTo>
                    <a:pt x="32335" y="25365"/>
                  </a:lnTo>
                  <a:lnTo>
                    <a:pt x="37365" y="11707"/>
                  </a:lnTo>
                  <a:lnTo>
                    <a:pt x="43832" y="0"/>
                  </a:lnTo>
                  <a:lnTo>
                    <a:pt x="45988" y="3902"/>
                  </a:lnTo>
                  <a:lnTo>
                    <a:pt x="48143" y="6829"/>
                  </a:lnTo>
                  <a:lnTo>
                    <a:pt x="52455" y="10731"/>
                  </a:lnTo>
                  <a:lnTo>
                    <a:pt x="56047" y="13658"/>
                  </a:lnTo>
                  <a:lnTo>
                    <a:pt x="66107" y="20487"/>
                  </a:lnTo>
                  <a:lnTo>
                    <a:pt x="76886" y="27317"/>
                  </a:lnTo>
                  <a:lnTo>
                    <a:pt x="87664" y="34146"/>
                  </a:lnTo>
                  <a:lnTo>
                    <a:pt x="99880" y="38048"/>
                  </a:lnTo>
                  <a:lnTo>
                    <a:pt x="109940" y="40975"/>
                  </a:lnTo>
                  <a:lnTo>
                    <a:pt x="120000" y="4195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2" name="Shape 332"/>
            <p:cNvSpPr/>
            <p:nvPr/>
          </p:nvSpPr>
          <p:spPr>
            <a:xfrm>
              <a:off x="2345318" y="3566232"/>
              <a:ext cx="57809" cy="72262"/>
            </a:xfrm>
            <a:custGeom>
              <a:avLst/>
              <a:gdLst/>
              <a:ahLst/>
              <a:cxnLst/>
              <a:rect l="0" t="0" r="0" b="0"/>
              <a:pathLst>
                <a:path w="120000" h="120000" extrusionOk="0">
                  <a:moveTo>
                    <a:pt x="120000" y="87850"/>
                  </a:moveTo>
                  <a:lnTo>
                    <a:pt x="101568" y="59813"/>
                  </a:lnTo>
                  <a:lnTo>
                    <a:pt x="100784" y="61308"/>
                  </a:lnTo>
                  <a:lnTo>
                    <a:pt x="98823" y="64672"/>
                  </a:lnTo>
                  <a:lnTo>
                    <a:pt x="96862" y="66542"/>
                  </a:lnTo>
                  <a:lnTo>
                    <a:pt x="95294" y="68037"/>
                  </a:lnTo>
                  <a:lnTo>
                    <a:pt x="93333" y="69158"/>
                  </a:lnTo>
                  <a:lnTo>
                    <a:pt x="91372" y="69532"/>
                  </a:lnTo>
                  <a:lnTo>
                    <a:pt x="89019" y="69158"/>
                  </a:lnTo>
                  <a:lnTo>
                    <a:pt x="87450" y="68785"/>
                  </a:lnTo>
                  <a:lnTo>
                    <a:pt x="85882" y="67663"/>
                  </a:lnTo>
                  <a:lnTo>
                    <a:pt x="83921" y="66542"/>
                  </a:lnTo>
                  <a:lnTo>
                    <a:pt x="82745" y="64672"/>
                  </a:lnTo>
                  <a:lnTo>
                    <a:pt x="81960" y="63177"/>
                  </a:lnTo>
                  <a:lnTo>
                    <a:pt x="80784" y="61682"/>
                  </a:lnTo>
                  <a:lnTo>
                    <a:pt x="80784" y="59813"/>
                  </a:lnTo>
                  <a:lnTo>
                    <a:pt x="80784" y="57570"/>
                  </a:lnTo>
                  <a:lnTo>
                    <a:pt x="81960" y="55327"/>
                  </a:lnTo>
                  <a:lnTo>
                    <a:pt x="82745" y="53084"/>
                  </a:lnTo>
                  <a:lnTo>
                    <a:pt x="83529" y="50841"/>
                  </a:lnTo>
                  <a:lnTo>
                    <a:pt x="86666" y="46728"/>
                  </a:lnTo>
                  <a:lnTo>
                    <a:pt x="90196" y="42616"/>
                  </a:lnTo>
                  <a:lnTo>
                    <a:pt x="93333" y="38878"/>
                  </a:lnTo>
                  <a:lnTo>
                    <a:pt x="96470" y="34766"/>
                  </a:lnTo>
                  <a:lnTo>
                    <a:pt x="97254" y="32523"/>
                  </a:lnTo>
                  <a:lnTo>
                    <a:pt x="98039" y="30654"/>
                  </a:lnTo>
                  <a:lnTo>
                    <a:pt x="99215" y="28037"/>
                  </a:lnTo>
                  <a:lnTo>
                    <a:pt x="99215" y="25794"/>
                  </a:lnTo>
                  <a:lnTo>
                    <a:pt x="52156" y="25794"/>
                  </a:lnTo>
                  <a:lnTo>
                    <a:pt x="50588" y="25420"/>
                  </a:lnTo>
                  <a:lnTo>
                    <a:pt x="48235" y="24299"/>
                  </a:lnTo>
                  <a:lnTo>
                    <a:pt x="46666" y="22056"/>
                  </a:lnTo>
                  <a:lnTo>
                    <a:pt x="45098" y="19813"/>
                  </a:lnTo>
                  <a:lnTo>
                    <a:pt x="43921" y="16822"/>
                  </a:lnTo>
                  <a:lnTo>
                    <a:pt x="42745" y="13831"/>
                  </a:lnTo>
                  <a:lnTo>
                    <a:pt x="42352" y="10467"/>
                  </a:lnTo>
                  <a:lnTo>
                    <a:pt x="41960" y="7102"/>
                  </a:lnTo>
                  <a:lnTo>
                    <a:pt x="39607" y="7102"/>
                  </a:lnTo>
                  <a:lnTo>
                    <a:pt x="37647" y="6728"/>
                  </a:lnTo>
                  <a:lnTo>
                    <a:pt x="35294" y="6355"/>
                  </a:lnTo>
                  <a:lnTo>
                    <a:pt x="33333" y="5607"/>
                  </a:lnTo>
                  <a:lnTo>
                    <a:pt x="31372" y="4485"/>
                  </a:lnTo>
                  <a:lnTo>
                    <a:pt x="30196" y="3364"/>
                  </a:lnTo>
                  <a:lnTo>
                    <a:pt x="29411" y="1495"/>
                  </a:lnTo>
                  <a:lnTo>
                    <a:pt x="29019" y="0"/>
                  </a:lnTo>
                  <a:lnTo>
                    <a:pt x="25490" y="0"/>
                  </a:lnTo>
                  <a:lnTo>
                    <a:pt x="22352" y="0"/>
                  </a:lnTo>
                  <a:lnTo>
                    <a:pt x="19215" y="0"/>
                  </a:lnTo>
                  <a:lnTo>
                    <a:pt x="16078" y="0"/>
                  </a:lnTo>
                  <a:lnTo>
                    <a:pt x="13333" y="373"/>
                  </a:lnTo>
                  <a:lnTo>
                    <a:pt x="11372" y="747"/>
                  </a:lnTo>
                  <a:lnTo>
                    <a:pt x="8627" y="1869"/>
                  </a:lnTo>
                  <a:lnTo>
                    <a:pt x="5882" y="3364"/>
                  </a:lnTo>
                  <a:lnTo>
                    <a:pt x="3921" y="5233"/>
                  </a:lnTo>
                  <a:lnTo>
                    <a:pt x="1568" y="7102"/>
                  </a:lnTo>
                  <a:lnTo>
                    <a:pt x="392" y="9345"/>
                  </a:lnTo>
                  <a:lnTo>
                    <a:pt x="0" y="11588"/>
                  </a:lnTo>
                  <a:lnTo>
                    <a:pt x="784" y="13084"/>
                  </a:lnTo>
                  <a:lnTo>
                    <a:pt x="3137" y="14953"/>
                  </a:lnTo>
                  <a:lnTo>
                    <a:pt x="5882" y="17196"/>
                  </a:lnTo>
                  <a:lnTo>
                    <a:pt x="9803" y="19439"/>
                  </a:lnTo>
                  <a:lnTo>
                    <a:pt x="13725" y="21682"/>
                  </a:lnTo>
                  <a:lnTo>
                    <a:pt x="17647" y="23551"/>
                  </a:lnTo>
                  <a:lnTo>
                    <a:pt x="21176" y="25046"/>
                  </a:lnTo>
                  <a:lnTo>
                    <a:pt x="23529" y="25794"/>
                  </a:lnTo>
                  <a:lnTo>
                    <a:pt x="18431" y="29532"/>
                  </a:lnTo>
                  <a:lnTo>
                    <a:pt x="12549" y="34018"/>
                  </a:lnTo>
                  <a:lnTo>
                    <a:pt x="9803" y="36261"/>
                  </a:lnTo>
                  <a:lnTo>
                    <a:pt x="7450" y="38878"/>
                  </a:lnTo>
                  <a:lnTo>
                    <a:pt x="6666" y="40000"/>
                  </a:lnTo>
                  <a:lnTo>
                    <a:pt x="5882" y="41121"/>
                  </a:lnTo>
                  <a:lnTo>
                    <a:pt x="5490" y="42616"/>
                  </a:lnTo>
                  <a:lnTo>
                    <a:pt x="5098" y="43738"/>
                  </a:lnTo>
                  <a:lnTo>
                    <a:pt x="5490" y="45607"/>
                  </a:lnTo>
                  <a:lnTo>
                    <a:pt x="5882" y="46728"/>
                  </a:lnTo>
                  <a:lnTo>
                    <a:pt x="7058" y="48224"/>
                  </a:lnTo>
                  <a:lnTo>
                    <a:pt x="7843" y="49719"/>
                  </a:lnTo>
                  <a:lnTo>
                    <a:pt x="10980" y="52710"/>
                  </a:lnTo>
                  <a:lnTo>
                    <a:pt x="14509" y="55700"/>
                  </a:lnTo>
                  <a:lnTo>
                    <a:pt x="18431" y="58317"/>
                  </a:lnTo>
                  <a:lnTo>
                    <a:pt x="22745" y="60560"/>
                  </a:lnTo>
                  <a:lnTo>
                    <a:pt x="25098" y="61308"/>
                  </a:lnTo>
                  <a:lnTo>
                    <a:pt x="27058" y="61682"/>
                  </a:lnTo>
                  <a:lnTo>
                    <a:pt x="29411" y="62056"/>
                  </a:lnTo>
                  <a:lnTo>
                    <a:pt x="31372" y="62429"/>
                  </a:lnTo>
                  <a:lnTo>
                    <a:pt x="41960" y="101308"/>
                  </a:lnTo>
                  <a:lnTo>
                    <a:pt x="41960" y="99813"/>
                  </a:lnTo>
                  <a:lnTo>
                    <a:pt x="42352" y="98317"/>
                  </a:lnTo>
                  <a:lnTo>
                    <a:pt x="43137" y="97196"/>
                  </a:lnTo>
                  <a:lnTo>
                    <a:pt x="43921" y="95700"/>
                  </a:lnTo>
                  <a:lnTo>
                    <a:pt x="46666" y="93831"/>
                  </a:lnTo>
                  <a:lnTo>
                    <a:pt x="49803" y="91962"/>
                  </a:lnTo>
                  <a:lnTo>
                    <a:pt x="53725" y="90841"/>
                  </a:lnTo>
                  <a:lnTo>
                    <a:pt x="58039" y="89719"/>
                  </a:lnTo>
                  <a:lnTo>
                    <a:pt x="62745" y="88598"/>
                  </a:lnTo>
                  <a:lnTo>
                    <a:pt x="68235" y="87850"/>
                  </a:lnTo>
                  <a:lnTo>
                    <a:pt x="68235" y="82990"/>
                  </a:lnTo>
                  <a:lnTo>
                    <a:pt x="68235" y="78504"/>
                  </a:lnTo>
                  <a:lnTo>
                    <a:pt x="69803" y="79252"/>
                  </a:lnTo>
                  <a:lnTo>
                    <a:pt x="71764" y="79252"/>
                  </a:lnTo>
                  <a:lnTo>
                    <a:pt x="73725" y="79626"/>
                  </a:lnTo>
                  <a:lnTo>
                    <a:pt x="75686" y="79252"/>
                  </a:lnTo>
                  <a:lnTo>
                    <a:pt x="79607" y="78878"/>
                  </a:lnTo>
                  <a:lnTo>
                    <a:pt x="83529" y="78504"/>
                  </a:lnTo>
                  <a:lnTo>
                    <a:pt x="86274" y="87102"/>
                  </a:lnTo>
                  <a:lnTo>
                    <a:pt x="90980" y="97570"/>
                  </a:lnTo>
                  <a:lnTo>
                    <a:pt x="96078" y="109158"/>
                  </a:lnTo>
                  <a:lnTo>
                    <a:pt x="101568" y="120000"/>
                  </a:lnTo>
                  <a:lnTo>
                    <a:pt x="104705" y="118130"/>
                  </a:lnTo>
                  <a:lnTo>
                    <a:pt x="106666" y="116261"/>
                  </a:lnTo>
                  <a:lnTo>
                    <a:pt x="109019" y="114766"/>
                  </a:lnTo>
                  <a:lnTo>
                    <a:pt x="110588" y="112897"/>
                  </a:lnTo>
                  <a:lnTo>
                    <a:pt x="113725" y="108785"/>
                  </a:lnTo>
                  <a:lnTo>
                    <a:pt x="115686" y="104672"/>
                  </a:lnTo>
                  <a:lnTo>
                    <a:pt x="118039" y="96448"/>
                  </a:lnTo>
                  <a:lnTo>
                    <a:pt x="120000" y="8785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3" name="Shape 333"/>
            <p:cNvSpPr/>
            <p:nvPr/>
          </p:nvSpPr>
          <p:spPr>
            <a:xfrm>
              <a:off x="2482960" y="3616471"/>
              <a:ext cx="87402" cy="116996"/>
            </a:xfrm>
            <a:custGeom>
              <a:avLst/>
              <a:gdLst/>
              <a:ahLst/>
              <a:cxnLst/>
              <a:rect l="0" t="0" r="0" b="0"/>
              <a:pathLst>
                <a:path w="120000" h="120000" extrusionOk="0">
                  <a:moveTo>
                    <a:pt x="28789" y="0"/>
                  </a:moveTo>
                  <a:lnTo>
                    <a:pt x="26496" y="1158"/>
                  </a:lnTo>
                  <a:lnTo>
                    <a:pt x="23949" y="2779"/>
                  </a:lnTo>
                  <a:lnTo>
                    <a:pt x="21656" y="4169"/>
                  </a:lnTo>
                  <a:lnTo>
                    <a:pt x="19363" y="5791"/>
                  </a:lnTo>
                  <a:lnTo>
                    <a:pt x="17070" y="7413"/>
                  </a:lnTo>
                  <a:lnTo>
                    <a:pt x="15031" y="8803"/>
                  </a:lnTo>
                  <a:lnTo>
                    <a:pt x="12738" y="10193"/>
                  </a:lnTo>
                  <a:lnTo>
                    <a:pt x="10191" y="11351"/>
                  </a:lnTo>
                  <a:lnTo>
                    <a:pt x="9426" y="13667"/>
                  </a:lnTo>
                  <a:lnTo>
                    <a:pt x="8152" y="16447"/>
                  </a:lnTo>
                  <a:lnTo>
                    <a:pt x="6878" y="18996"/>
                  </a:lnTo>
                  <a:lnTo>
                    <a:pt x="5095" y="21544"/>
                  </a:lnTo>
                  <a:lnTo>
                    <a:pt x="3566" y="24555"/>
                  </a:lnTo>
                  <a:lnTo>
                    <a:pt x="2038" y="27335"/>
                  </a:lnTo>
                  <a:lnTo>
                    <a:pt x="1019" y="30347"/>
                  </a:lnTo>
                  <a:lnTo>
                    <a:pt x="0" y="32895"/>
                  </a:lnTo>
                  <a:lnTo>
                    <a:pt x="1783" y="31505"/>
                  </a:lnTo>
                  <a:lnTo>
                    <a:pt x="4076" y="32664"/>
                  </a:lnTo>
                  <a:lnTo>
                    <a:pt x="5859" y="34054"/>
                  </a:lnTo>
                  <a:lnTo>
                    <a:pt x="7643" y="35444"/>
                  </a:lnTo>
                  <a:lnTo>
                    <a:pt x="9426" y="36833"/>
                  </a:lnTo>
                  <a:lnTo>
                    <a:pt x="10955" y="37992"/>
                  </a:lnTo>
                  <a:lnTo>
                    <a:pt x="12738" y="38918"/>
                  </a:lnTo>
                  <a:lnTo>
                    <a:pt x="13503" y="39382"/>
                  </a:lnTo>
                  <a:lnTo>
                    <a:pt x="14522" y="39613"/>
                  </a:lnTo>
                  <a:lnTo>
                    <a:pt x="15796" y="39845"/>
                  </a:lnTo>
                  <a:lnTo>
                    <a:pt x="16815" y="39845"/>
                  </a:lnTo>
                  <a:lnTo>
                    <a:pt x="18089" y="44247"/>
                  </a:lnTo>
                  <a:lnTo>
                    <a:pt x="19108" y="48880"/>
                  </a:lnTo>
                  <a:lnTo>
                    <a:pt x="19617" y="53976"/>
                  </a:lnTo>
                  <a:lnTo>
                    <a:pt x="20382" y="58841"/>
                  </a:lnTo>
                  <a:lnTo>
                    <a:pt x="21401" y="63011"/>
                  </a:lnTo>
                  <a:lnTo>
                    <a:pt x="22420" y="66949"/>
                  </a:lnTo>
                  <a:lnTo>
                    <a:pt x="22929" y="68108"/>
                  </a:lnTo>
                  <a:lnTo>
                    <a:pt x="23949" y="69266"/>
                  </a:lnTo>
                  <a:lnTo>
                    <a:pt x="24458" y="69961"/>
                  </a:lnTo>
                  <a:lnTo>
                    <a:pt x="25477" y="69961"/>
                  </a:lnTo>
                  <a:lnTo>
                    <a:pt x="26496" y="69961"/>
                  </a:lnTo>
                  <a:lnTo>
                    <a:pt x="27261" y="69729"/>
                  </a:lnTo>
                  <a:lnTo>
                    <a:pt x="28025" y="69266"/>
                  </a:lnTo>
                  <a:lnTo>
                    <a:pt x="28535" y="68803"/>
                  </a:lnTo>
                  <a:lnTo>
                    <a:pt x="30063" y="67413"/>
                  </a:lnTo>
                  <a:lnTo>
                    <a:pt x="30828" y="65559"/>
                  </a:lnTo>
                  <a:lnTo>
                    <a:pt x="32611" y="62084"/>
                  </a:lnTo>
                  <a:lnTo>
                    <a:pt x="33885" y="60000"/>
                  </a:lnTo>
                  <a:lnTo>
                    <a:pt x="35668" y="60231"/>
                  </a:lnTo>
                  <a:lnTo>
                    <a:pt x="36942" y="60694"/>
                  </a:lnTo>
                  <a:lnTo>
                    <a:pt x="38471" y="61389"/>
                  </a:lnTo>
                  <a:lnTo>
                    <a:pt x="39490" y="62084"/>
                  </a:lnTo>
                  <a:lnTo>
                    <a:pt x="40764" y="63011"/>
                  </a:lnTo>
                  <a:lnTo>
                    <a:pt x="41783" y="63474"/>
                  </a:lnTo>
                  <a:lnTo>
                    <a:pt x="42802" y="64169"/>
                  </a:lnTo>
                  <a:lnTo>
                    <a:pt x="44076" y="64169"/>
                  </a:lnTo>
                  <a:lnTo>
                    <a:pt x="44840" y="64169"/>
                  </a:lnTo>
                  <a:lnTo>
                    <a:pt x="45605" y="63938"/>
                  </a:lnTo>
                  <a:lnTo>
                    <a:pt x="46624" y="63474"/>
                  </a:lnTo>
                  <a:lnTo>
                    <a:pt x="47133" y="63011"/>
                  </a:lnTo>
                  <a:lnTo>
                    <a:pt x="48152" y="61621"/>
                  </a:lnTo>
                  <a:lnTo>
                    <a:pt x="48917" y="60000"/>
                  </a:lnTo>
                  <a:lnTo>
                    <a:pt x="50191" y="58378"/>
                  </a:lnTo>
                  <a:lnTo>
                    <a:pt x="51210" y="57220"/>
                  </a:lnTo>
                  <a:lnTo>
                    <a:pt x="51719" y="56525"/>
                  </a:lnTo>
                  <a:lnTo>
                    <a:pt x="52484" y="56293"/>
                  </a:lnTo>
                  <a:lnTo>
                    <a:pt x="53248" y="55830"/>
                  </a:lnTo>
                  <a:lnTo>
                    <a:pt x="54012" y="55830"/>
                  </a:lnTo>
                  <a:lnTo>
                    <a:pt x="57070" y="56061"/>
                  </a:lnTo>
                  <a:lnTo>
                    <a:pt x="59363" y="56525"/>
                  </a:lnTo>
                  <a:lnTo>
                    <a:pt x="61401" y="57220"/>
                  </a:lnTo>
                  <a:lnTo>
                    <a:pt x="62675" y="58378"/>
                  </a:lnTo>
                  <a:lnTo>
                    <a:pt x="64713" y="60463"/>
                  </a:lnTo>
                  <a:lnTo>
                    <a:pt x="65987" y="62779"/>
                  </a:lnTo>
                  <a:lnTo>
                    <a:pt x="69808" y="67876"/>
                  </a:lnTo>
                  <a:lnTo>
                    <a:pt x="73885" y="72741"/>
                  </a:lnTo>
                  <a:lnTo>
                    <a:pt x="78471" y="77837"/>
                  </a:lnTo>
                  <a:lnTo>
                    <a:pt x="82802" y="83166"/>
                  </a:lnTo>
                  <a:lnTo>
                    <a:pt x="84840" y="85945"/>
                  </a:lnTo>
                  <a:lnTo>
                    <a:pt x="86878" y="88494"/>
                  </a:lnTo>
                  <a:lnTo>
                    <a:pt x="88407" y="91274"/>
                  </a:lnTo>
                  <a:lnTo>
                    <a:pt x="90191" y="94285"/>
                  </a:lnTo>
                  <a:lnTo>
                    <a:pt x="91210" y="97065"/>
                  </a:lnTo>
                  <a:lnTo>
                    <a:pt x="92484" y="99845"/>
                  </a:lnTo>
                  <a:lnTo>
                    <a:pt x="92993" y="102625"/>
                  </a:lnTo>
                  <a:lnTo>
                    <a:pt x="93248" y="105868"/>
                  </a:lnTo>
                  <a:lnTo>
                    <a:pt x="92993" y="106795"/>
                  </a:lnTo>
                  <a:lnTo>
                    <a:pt x="92484" y="107953"/>
                  </a:lnTo>
                  <a:lnTo>
                    <a:pt x="91464" y="108880"/>
                  </a:lnTo>
                  <a:lnTo>
                    <a:pt x="90445" y="109806"/>
                  </a:lnTo>
                  <a:lnTo>
                    <a:pt x="88152" y="111428"/>
                  </a:lnTo>
                  <a:lnTo>
                    <a:pt x="86369" y="112818"/>
                  </a:lnTo>
                  <a:lnTo>
                    <a:pt x="88662" y="113513"/>
                  </a:lnTo>
                  <a:lnTo>
                    <a:pt x="90700" y="114208"/>
                  </a:lnTo>
                  <a:lnTo>
                    <a:pt x="92484" y="114903"/>
                  </a:lnTo>
                  <a:lnTo>
                    <a:pt x="93757" y="115830"/>
                  </a:lnTo>
                  <a:lnTo>
                    <a:pt x="96560" y="117683"/>
                  </a:lnTo>
                  <a:lnTo>
                    <a:pt x="99872" y="120000"/>
                  </a:lnTo>
                  <a:lnTo>
                    <a:pt x="100636" y="118378"/>
                  </a:lnTo>
                  <a:lnTo>
                    <a:pt x="101401" y="116756"/>
                  </a:lnTo>
                  <a:lnTo>
                    <a:pt x="102165" y="115598"/>
                  </a:lnTo>
                  <a:lnTo>
                    <a:pt x="102929" y="114671"/>
                  </a:lnTo>
                  <a:lnTo>
                    <a:pt x="104203" y="113745"/>
                  </a:lnTo>
                  <a:lnTo>
                    <a:pt x="105222" y="113281"/>
                  </a:lnTo>
                  <a:lnTo>
                    <a:pt x="106496" y="112818"/>
                  </a:lnTo>
                  <a:lnTo>
                    <a:pt x="107515" y="112355"/>
                  </a:lnTo>
                  <a:lnTo>
                    <a:pt x="113121" y="111891"/>
                  </a:lnTo>
                  <a:lnTo>
                    <a:pt x="120000" y="111428"/>
                  </a:lnTo>
                  <a:lnTo>
                    <a:pt x="120000" y="106332"/>
                  </a:lnTo>
                  <a:lnTo>
                    <a:pt x="119235" y="101467"/>
                  </a:lnTo>
                  <a:lnTo>
                    <a:pt x="118216" y="97297"/>
                  </a:lnTo>
                  <a:lnTo>
                    <a:pt x="116433" y="93359"/>
                  </a:lnTo>
                  <a:lnTo>
                    <a:pt x="114394" y="89652"/>
                  </a:lnTo>
                  <a:lnTo>
                    <a:pt x="112356" y="86177"/>
                  </a:lnTo>
                  <a:lnTo>
                    <a:pt x="109808" y="83166"/>
                  </a:lnTo>
                  <a:lnTo>
                    <a:pt x="107261" y="80386"/>
                  </a:lnTo>
                  <a:lnTo>
                    <a:pt x="101146" y="74594"/>
                  </a:lnTo>
                  <a:lnTo>
                    <a:pt x="94522" y="69498"/>
                  </a:lnTo>
                  <a:lnTo>
                    <a:pt x="87898" y="64169"/>
                  </a:lnTo>
                  <a:lnTo>
                    <a:pt x="81273" y="58610"/>
                  </a:lnTo>
                  <a:lnTo>
                    <a:pt x="76178" y="54903"/>
                  </a:lnTo>
                  <a:lnTo>
                    <a:pt x="71082" y="50501"/>
                  </a:lnTo>
                  <a:lnTo>
                    <a:pt x="66496" y="46332"/>
                  </a:lnTo>
                  <a:lnTo>
                    <a:pt x="61656" y="42162"/>
                  </a:lnTo>
                  <a:lnTo>
                    <a:pt x="57070" y="37528"/>
                  </a:lnTo>
                  <a:lnTo>
                    <a:pt x="52993" y="33127"/>
                  </a:lnTo>
                  <a:lnTo>
                    <a:pt x="48917" y="28725"/>
                  </a:lnTo>
                  <a:lnTo>
                    <a:pt x="45605" y="24324"/>
                  </a:lnTo>
                  <a:lnTo>
                    <a:pt x="40254" y="18301"/>
                  </a:lnTo>
                  <a:lnTo>
                    <a:pt x="34649" y="12046"/>
                  </a:lnTo>
                  <a:lnTo>
                    <a:pt x="32356" y="9266"/>
                  </a:lnTo>
                  <a:lnTo>
                    <a:pt x="30573" y="6254"/>
                  </a:lnTo>
                  <a:lnTo>
                    <a:pt x="29808" y="4864"/>
                  </a:lnTo>
                  <a:lnTo>
                    <a:pt x="29299" y="3243"/>
                  </a:lnTo>
                  <a:lnTo>
                    <a:pt x="28789" y="1621"/>
                  </a:lnTo>
                  <a:lnTo>
                    <a:pt x="2878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4" name="Shape 334"/>
            <p:cNvSpPr/>
            <p:nvPr/>
          </p:nvSpPr>
          <p:spPr>
            <a:xfrm>
              <a:off x="2518748" y="3725208"/>
              <a:ext cx="57809" cy="56433"/>
            </a:xfrm>
            <a:custGeom>
              <a:avLst/>
              <a:gdLst/>
              <a:ahLst/>
              <a:cxnLst/>
              <a:rect l="0" t="0" r="0" b="0"/>
              <a:pathLst>
                <a:path w="120000" h="120000" extrusionOk="0">
                  <a:moveTo>
                    <a:pt x="54470" y="5853"/>
                  </a:moveTo>
                  <a:lnTo>
                    <a:pt x="62252" y="9268"/>
                  </a:lnTo>
                  <a:lnTo>
                    <a:pt x="67986" y="11707"/>
                  </a:lnTo>
                  <a:lnTo>
                    <a:pt x="73310" y="14634"/>
                  </a:lnTo>
                  <a:lnTo>
                    <a:pt x="79044" y="18048"/>
                  </a:lnTo>
                  <a:lnTo>
                    <a:pt x="80273" y="14634"/>
                  </a:lnTo>
                  <a:lnTo>
                    <a:pt x="81501" y="11219"/>
                  </a:lnTo>
                  <a:lnTo>
                    <a:pt x="82730" y="8780"/>
                  </a:lnTo>
                  <a:lnTo>
                    <a:pt x="83959" y="6829"/>
                  </a:lnTo>
                  <a:lnTo>
                    <a:pt x="86006" y="4878"/>
                  </a:lnTo>
                  <a:lnTo>
                    <a:pt x="87645" y="3902"/>
                  </a:lnTo>
                  <a:lnTo>
                    <a:pt x="89692" y="2926"/>
                  </a:lnTo>
                  <a:lnTo>
                    <a:pt x="91331" y="1951"/>
                  </a:lnTo>
                  <a:lnTo>
                    <a:pt x="100341" y="975"/>
                  </a:lnTo>
                  <a:lnTo>
                    <a:pt x="111399" y="0"/>
                  </a:lnTo>
                  <a:lnTo>
                    <a:pt x="120000" y="39024"/>
                  </a:lnTo>
                  <a:lnTo>
                    <a:pt x="114266" y="45365"/>
                  </a:lnTo>
                  <a:lnTo>
                    <a:pt x="108941" y="52195"/>
                  </a:lnTo>
                  <a:lnTo>
                    <a:pt x="102389" y="60000"/>
                  </a:lnTo>
                  <a:lnTo>
                    <a:pt x="97064" y="68780"/>
                  </a:lnTo>
                  <a:lnTo>
                    <a:pt x="94607" y="73170"/>
                  </a:lnTo>
                  <a:lnTo>
                    <a:pt x="92150" y="77560"/>
                  </a:lnTo>
                  <a:lnTo>
                    <a:pt x="90102" y="82439"/>
                  </a:lnTo>
                  <a:lnTo>
                    <a:pt x="88054" y="86829"/>
                  </a:lnTo>
                  <a:lnTo>
                    <a:pt x="86825" y="91219"/>
                  </a:lnTo>
                  <a:lnTo>
                    <a:pt x="85597" y="96097"/>
                  </a:lnTo>
                  <a:lnTo>
                    <a:pt x="84368" y="100975"/>
                  </a:lnTo>
                  <a:lnTo>
                    <a:pt x="84368" y="105365"/>
                  </a:lnTo>
                  <a:lnTo>
                    <a:pt x="82320" y="105365"/>
                  </a:lnTo>
                  <a:lnTo>
                    <a:pt x="80273" y="105853"/>
                  </a:lnTo>
                  <a:lnTo>
                    <a:pt x="77815" y="106341"/>
                  </a:lnTo>
                  <a:lnTo>
                    <a:pt x="76177" y="107317"/>
                  </a:lnTo>
                  <a:lnTo>
                    <a:pt x="72901" y="109268"/>
                  </a:lnTo>
                  <a:lnTo>
                    <a:pt x="69624" y="111707"/>
                  </a:lnTo>
                  <a:lnTo>
                    <a:pt x="66757" y="114146"/>
                  </a:lnTo>
                  <a:lnTo>
                    <a:pt x="63071" y="116585"/>
                  </a:lnTo>
                  <a:lnTo>
                    <a:pt x="59385" y="118536"/>
                  </a:lnTo>
                  <a:lnTo>
                    <a:pt x="54470" y="120000"/>
                  </a:lnTo>
                  <a:lnTo>
                    <a:pt x="48327" y="118536"/>
                  </a:lnTo>
                  <a:lnTo>
                    <a:pt x="41774" y="117073"/>
                  </a:lnTo>
                  <a:lnTo>
                    <a:pt x="35631" y="115121"/>
                  </a:lnTo>
                  <a:lnTo>
                    <a:pt x="29078" y="113170"/>
                  </a:lnTo>
                  <a:lnTo>
                    <a:pt x="26621" y="111707"/>
                  </a:lnTo>
                  <a:lnTo>
                    <a:pt x="24163" y="110243"/>
                  </a:lnTo>
                  <a:lnTo>
                    <a:pt x="22116" y="108780"/>
                  </a:lnTo>
                  <a:lnTo>
                    <a:pt x="20068" y="107317"/>
                  </a:lnTo>
                  <a:lnTo>
                    <a:pt x="18430" y="105365"/>
                  </a:lnTo>
                  <a:lnTo>
                    <a:pt x="17610" y="103414"/>
                  </a:lnTo>
                  <a:lnTo>
                    <a:pt x="16791" y="101463"/>
                  </a:lnTo>
                  <a:lnTo>
                    <a:pt x="16791" y="99512"/>
                  </a:lnTo>
                  <a:lnTo>
                    <a:pt x="18020" y="94146"/>
                  </a:lnTo>
                  <a:lnTo>
                    <a:pt x="19249" y="86829"/>
                  </a:lnTo>
                  <a:lnTo>
                    <a:pt x="18839" y="82926"/>
                  </a:lnTo>
                  <a:lnTo>
                    <a:pt x="18430" y="79024"/>
                  </a:lnTo>
                  <a:lnTo>
                    <a:pt x="17610" y="75121"/>
                  </a:lnTo>
                  <a:lnTo>
                    <a:pt x="16382" y="71707"/>
                  </a:lnTo>
                  <a:lnTo>
                    <a:pt x="13105" y="64390"/>
                  </a:lnTo>
                  <a:lnTo>
                    <a:pt x="9829" y="58048"/>
                  </a:lnTo>
                  <a:lnTo>
                    <a:pt x="6143" y="51707"/>
                  </a:lnTo>
                  <a:lnTo>
                    <a:pt x="3276" y="44390"/>
                  </a:lnTo>
                  <a:lnTo>
                    <a:pt x="1638" y="40487"/>
                  </a:lnTo>
                  <a:lnTo>
                    <a:pt x="819" y="36097"/>
                  </a:lnTo>
                  <a:lnTo>
                    <a:pt x="409" y="31707"/>
                  </a:lnTo>
                  <a:lnTo>
                    <a:pt x="0" y="26829"/>
                  </a:lnTo>
                  <a:lnTo>
                    <a:pt x="409" y="24390"/>
                  </a:lnTo>
                  <a:lnTo>
                    <a:pt x="819" y="21951"/>
                  </a:lnTo>
                  <a:lnTo>
                    <a:pt x="1638" y="19512"/>
                  </a:lnTo>
                  <a:lnTo>
                    <a:pt x="3276" y="17560"/>
                  </a:lnTo>
                  <a:lnTo>
                    <a:pt x="4914" y="15609"/>
                  </a:lnTo>
                  <a:lnTo>
                    <a:pt x="6962" y="14146"/>
                  </a:lnTo>
                  <a:lnTo>
                    <a:pt x="8600" y="12195"/>
                  </a:lnTo>
                  <a:lnTo>
                    <a:pt x="10648" y="10731"/>
                  </a:lnTo>
                  <a:lnTo>
                    <a:pt x="15153" y="8292"/>
                  </a:lnTo>
                  <a:lnTo>
                    <a:pt x="19658" y="6829"/>
                  </a:lnTo>
                  <a:lnTo>
                    <a:pt x="23754" y="6341"/>
                  </a:lnTo>
                  <a:lnTo>
                    <a:pt x="27440" y="5853"/>
                  </a:lnTo>
                  <a:lnTo>
                    <a:pt x="32354" y="5853"/>
                  </a:lnTo>
                  <a:lnTo>
                    <a:pt x="39317" y="5853"/>
                  </a:lnTo>
                  <a:lnTo>
                    <a:pt x="46279" y="5853"/>
                  </a:lnTo>
                  <a:lnTo>
                    <a:pt x="54470" y="585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5" name="Shape 335"/>
            <p:cNvSpPr/>
            <p:nvPr/>
          </p:nvSpPr>
          <p:spPr>
            <a:xfrm>
              <a:off x="2692865" y="3394180"/>
              <a:ext cx="37163" cy="56433"/>
            </a:xfrm>
            <a:custGeom>
              <a:avLst/>
              <a:gdLst/>
              <a:ahLst/>
              <a:cxnLst/>
              <a:rect l="0" t="0" r="0" b="0"/>
              <a:pathLst>
                <a:path w="120000" h="120000" extrusionOk="0">
                  <a:moveTo>
                    <a:pt x="7800" y="23902"/>
                  </a:moveTo>
                  <a:lnTo>
                    <a:pt x="10800" y="20000"/>
                  </a:lnTo>
                  <a:lnTo>
                    <a:pt x="13200" y="15609"/>
                  </a:lnTo>
                  <a:lnTo>
                    <a:pt x="16800" y="12682"/>
                  </a:lnTo>
                  <a:lnTo>
                    <a:pt x="19800" y="9756"/>
                  </a:lnTo>
                  <a:lnTo>
                    <a:pt x="22800" y="7804"/>
                  </a:lnTo>
                  <a:lnTo>
                    <a:pt x="26400" y="5853"/>
                  </a:lnTo>
                  <a:lnTo>
                    <a:pt x="30000" y="4390"/>
                  </a:lnTo>
                  <a:lnTo>
                    <a:pt x="32400" y="2926"/>
                  </a:lnTo>
                  <a:lnTo>
                    <a:pt x="43800" y="487"/>
                  </a:lnTo>
                  <a:lnTo>
                    <a:pt x="48000" y="0"/>
                  </a:lnTo>
                  <a:lnTo>
                    <a:pt x="52800" y="5853"/>
                  </a:lnTo>
                  <a:lnTo>
                    <a:pt x="58800" y="11219"/>
                  </a:lnTo>
                  <a:lnTo>
                    <a:pt x="64800" y="16585"/>
                  </a:lnTo>
                  <a:lnTo>
                    <a:pt x="71400" y="22439"/>
                  </a:lnTo>
                  <a:lnTo>
                    <a:pt x="75000" y="24390"/>
                  </a:lnTo>
                  <a:lnTo>
                    <a:pt x="79200" y="26341"/>
                  </a:lnTo>
                  <a:lnTo>
                    <a:pt x="83400" y="28292"/>
                  </a:lnTo>
                  <a:lnTo>
                    <a:pt x="87000" y="29756"/>
                  </a:lnTo>
                  <a:lnTo>
                    <a:pt x="91200" y="31219"/>
                  </a:lnTo>
                  <a:lnTo>
                    <a:pt x="94800" y="32195"/>
                  </a:lnTo>
                  <a:lnTo>
                    <a:pt x="99600" y="32682"/>
                  </a:lnTo>
                  <a:lnTo>
                    <a:pt x="104400" y="32682"/>
                  </a:lnTo>
                  <a:lnTo>
                    <a:pt x="110400" y="46829"/>
                  </a:lnTo>
                  <a:lnTo>
                    <a:pt x="114600" y="60000"/>
                  </a:lnTo>
                  <a:lnTo>
                    <a:pt x="117000" y="66829"/>
                  </a:lnTo>
                  <a:lnTo>
                    <a:pt x="118800" y="73658"/>
                  </a:lnTo>
                  <a:lnTo>
                    <a:pt x="119400" y="80487"/>
                  </a:lnTo>
                  <a:lnTo>
                    <a:pt x="120000" y="86829"/>
                  </a:lnTo>
                  <a:lnTo>
                    <a:pt x="120000" y="90243"/>
                  </a:lnTo>
                  <a:lnTo>
                    <a:pt x="119400" y="93658"/>
                  </a:lnTo>
                  <a:lnTo>
                    <a:pt x="118800" y="96097"/>
                  </a:lnTo>
                  <a:lnTo>
                    <a:pt x="117600" y="98536"/>
                  </a:lnTo>
                  <a:lnTo>
                    <a:pt x="117000" y="100975"/>
                  </a:lnTo>
                  <a:lnTo>
                    <a:pt x="115200" y="102926"/>
                  </a:lnTo>
                  <a:lnTo>
                    <a:pt x="113400" y="104390"/>
                  </a:lnTo>
                  <a:lnTo>
                    <a:pt x="111600" y="105365"/>
                  </a:lnTo>
                  <a:lnTo>
                    <a:pt x="107400" y="107317"/>
                  </a:lnTo>
                  <a:lnTo>
                    <a:pt x="103800" y="108292"/>
                  </a:lnTo>
                  <a:lnTo>
                    <a:pt x="98400" y="109268"/>
                  </a:lnTo>
                  <a:lnTo>
                    <a:pt x="93600" y="109268"/>
                  </a:lnTo>
                  <a:lnTo>
                    <a:pt x="84000" y="109268"/>
                  </a:lnTo>
                  <a:lnTo>
                    <a:pt x="74400" y="110243"/>
                  </a:lnTo>
                  <a:lnTo>
                    <a:pt x="70800" y="111707"/>
                  </a:lnTo>
                  <a:lnTo>
                    <a:pt x="67200" y="113170"/>
                  </a:lnTo>
                  <a:lnTo>
                    <a:pt x="66600" y="114634"/>
                  </a:lnTo>
                  <a:lnTo>
                    <a:pt x="65400" y="116097"/>
                  </a:lnTo>
                  <a:lnTo>
                    <a:pt x="64800" y="118048"/>
                  </a:lnTo>
                  <a:lnTo>
                    <a:pt x="64200" y="120000"/>
                  </a:lnTo>
                  <a:lnTo>
                    <a:pt x="58800" y="119512"/>
                  </a:lnTo>
                  <a:lnTo>
                    <a:pt x="54000" y="118536"/>
                  </a:lnTo>
                  <a:lnTo>
                    <a:pt x="51000" y="117073"/>
                  </a:lnTo>
                  <a:lnTo>
                    <a:pt x="48000" y="114634"/>
                  </a:lnTo>
                  <a:lnTo>
                    <a:pt x="46200" y="112195"/>
                  </a:lnTo>
                  <a:lnTo>
                    <a:pt x="45000" y="108780"/>
                  </a:lnTo>
                  <a:lnTo>
                    <a:pt x="43800" y="105365"/>
                  </a:lnTo>
                  <a:lnTo>
                    <a:pt x="43200" y="101951"/>
                  </a:lnTo>
                  <a:lnTo>
                    <a:pt x="43200" y="93658"/>
                  </a:lnTo>
                  <a:lnTo>
                    <a:pt x="43200" y="85853"/>
                  </a:lnTo>
                  <a:lnTo>
                    <a:pt x="42600" y="81951"/>
                  </a:lnTo>
                  <a:lnTo>
                    <a:pt x="42600" y="78536"/>
                  </a:lnTo>
                  <a:lnTo>
                    <a:pt x="41400" y="75121"/>
                  </a:lnTo>
                  <a:lnTo>
                    <a:pt x="40200" y="72195"/>
                  </a:lnTo>
                  <a:lnTo>
                    <a:pt x="38400" y="69268"/>
                  </a:lnTo>
                  <a:lnTo>
                    <a:pt x="36600" y="66829"/>
                  </a:lnTo>
                  <a:lnTo>
                    <a:pt x="33600" y="65365"/>
                  </a:lnTo>
                  <a:lnTo>
                    <a:pt x="30600" y="63414"/>
                  </a:lnTo>
                  <a:lnTo>
                    <a:pt x="24000" y="60975"/>
                  </a:lnTo>
                  <a:lnTo>
                    <a:pt x="17400" y="58536"/>
                  </a:lnTo>
                  <a:lnTo>
                    <a:pt x="10800" y="56097"/>
                  </a:lnTo>
                  <a:lnTo>
                    <a:pt x="5400" y="53658"/>
                  </a:lnTo>
                  <a:lnTo>
                    <a:pt x="3600" y="51707"/>
                  </a:lnTo>
                  <a:lnTo>
                    <a:pt x="1800" y="50243"/>
                  </a:lnTo>
                  <a:lnTo>
                    <a:pt x="600" y="47804"/>
                  </a:lnTo>
                  <a:lnTo>
                    <a:pt x="0" y="45365"/>
                  </a:lnTo>
                  <a:lnTo>
                    <a:pt x="600" y="42439"/>
                  </a:lnTo>
                  <a:lnTo>
                    <a:pt x="1800" y="40487"/>
                  </a:lnTo>
                  <a:lnTo>
                    <a:pt x="3000" y="38048"/>
                  </a:lnTo>
                  <a:lnTo>
                    <a:pt x="4200" y="35609"/>
                  </a:lnTo>
                  <a:lnTo>
                    <a:pt x="6000" y="33170"/>
                  </a:lnTo>
                  <a:lnTo>
                    <a:pt x="7200" y="30243"/>
                  </a:lnTo>
                  <a:lnTo>
                    <a:pt x="7800" y="27317"/>
                  </a:lnTo>
                  <a:lnTo>
                    <a:pt x="7800" y="2390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6" name="Shape 336"/>
            <p:cNvSpPr/>
            <p:nvPr/>
          </p:nvSpPr>
          <p:spPr>
            <a:xfrm>
              <a:off x="2939243" y="3956446"/>
              <a:ext cx="100479" cy="110112"/>
            </a:xfrm>
            <a:custGeom>
              <a:avLst/>
              <a:gdLst/>
              <a:ahLst/>
              <a:cxnLst/>
              <a:rect l="0" t="0" r="0" b="0"/>
              <a:pathLst>
                <a:path w="120000" h="120000" extrusionOk="0">
                  <a:moveTo>
                    <a:pt x="4460" y="0"/>
                  </a:moveTo>
                  <a:lnTo>
                    <a:pt x="12936" y="2464"/>
                  </a:lnTo>
                  <a:lnTo>
                    <a:pt x="20297" y="5174"/>
                  </a:lnTo>
                  <a:lnTo>
                    <a:pt x="26542" y="7392"/>
                  </a:lnTo>
                  <a:lnTo>
                    <a:pt x="31672" y="9363"/>
                  </a:lnTo>
                  <a:lnTo>
                    <a:pt x="35687" y="11581"/>
                  </a:lnTo>
                  <a:lnTo>
                    <a:pt x="39479" y="13552"/>
                  </a:lnTo>
                  <a:lnTo>
                    <a:pt x="42379" y="15277"/>
                  </a:lnTo>
                  <a:lnTo>
                    <a:pt x="45055" y="17248"/>
                  </a:lnTo>
                  <a:lnTo>
                    <a:pt x="49516" y="21190"/>
                  </a:lnTo>
                  <a:lnTo>
                    <a:pt x="53977" y="25133"/>
                  </a:lnTo>
                  <a:lnTo>
                    <a:pt x="56431" y="27104"/>
                  </a:lnTo>
                  <a:lnTo>
                    <a:pt x="59330" y="29075"/>
                  </a:lnTo>
                  <a:lnTo>
                    <a:pt x="62676" y="31293"/>
                  </a:lnTo>
                  <a:lnTo>
                    <a:pt x="66914" y="33511"/>
                  </a:lnTo>
                  <a:lnTo>
                    <a:pt x="66245" y="37453"/>
                  </a:lnTo>
                  <a:lnTo>
                    <a:pt x="66245" y="38932"/>
                  </a:lnTo>
                  <a:lnTo>
                    <a:pt x="66691" y="39671"/>
                  </a:lnTo>
                  <a:lnTo>
                    <a:pt x="66914" y="41149"/>
                  </a:lnTo>
                  <a:lnTo>
                    <a:pt x="70037" y="43860"/>
                  </a:lnTo>
                  <a:lnTo>
                    <a:pt x="77397" y="50513"/>
                  </a:lnTo>
                  <a:lnTo>
                    <a:pt x="84981" y="56919"/>
                  </a:lnTo>
                  <a:lnTo>
                    <a:pt x="88996" y="60862"/>
                  </a:lnTo>
                  <a:lnTo>
                    <a:pt x="87657" y="61108"/>
                  </a:lnTo>
                  <a:lnTo>
                    <a:pt x="86096" y="61601"/>
                  </a:lnTo>
                  <a:lnTo>
                    <a:pt x="85204" y="61601"/>
                  </a:lnTo>
                  <a:lnTo>
                    <a:pt x="84535" y="61601"/>
                  </a:lnTo>
                  <a:lnTo>
                    <a:pt x="83866" y="61355"/>
                  </a:lnTo>
                  <a:lnTo>
                    <a:pt x="82973" y="60862"/>
                  </a:lnTo>
                  <a:lnTo>
                    <a:pt x="82973" y="63080"/>
                  </a:lnTo>
                  <a:lnTo>
                    <a:pt x="82973" y="65297"/>
                  </a:lnTo>
                  <a:lnTo>
                    <a:pt x="82973" y="67022"/>
                  </a:lnTo>
                  <a:lnTo>
                    <a:pt x="82973" y="68501"/>
                  </a:lnTo>
                  <a:lnTo>
                    <a:pt x="83197" y="70225"/>
                  </a:lnTo>
                  <a:lnTo>
                    <a:pt x="83643" y="71950"/>
                  </a:lnTo>
                  <a:lnTo>
                    <a:pt x="84089" y="74168"/>
                  </a:lnTo>
                  <a:lnTo>
                    <a:pt x="84758" y="76139"/>
                  </a:lnTo>
                  <a:lnTo>
                    <a:pt x="85650" y="78110"/>
                  </a:lnTo>
                  <a:lnTo>
                    <a:pt x="86765" y="80082"/>
                  </a:lnTo>
                  <a:lnTo>
                    <a:pt x="87881" y="82053"/>
                  </a:lnTo>
                  <a:lnTo>
                    <a:pt x="89442" y="84024"/>
                  </a:lnTo>
                  <a:lnTo>
                    <a:pt x="90780" y="85749"/>
                  </a:lnTo>
                  <a:lnTo>
                    <a:pt x="92342" y="87474"/>
                  </a:lnTo>
                  <a:lnTo>
                    <a:pt x="93903" y="88952"/>
                  </a:lnTo>
                  <a:lnTo>
                    <a:pt x="95464" y="90184"/>
                  </a:lnTo>
                  <a:lnTo>
                    <a:pt x="97249" y="91416"/>
                  </a:lnTo>
                  <a:lnTo>
                    <a:pt x="99033" y="92156"/>
                  </a:lnTo>
                  <a:lnTo>
                    <a:pt x="100594" y="92648"/>
                  </a:lnTo>
                  <a:lnTo>
                    <a:pt x="102379" y="92648"/>
                  </a:lnTo>
                  <a:lnTo>
                    <a:pt x="102379" y="94620"/>
                  </a:lnTo>
                  <a:lnTo>
                    <a:pt x="102825" y="96098"/>
                  </a:lnTo>
                  <a:lnTo>
                    <a:pt x="103717" y="97577"/>
                  </a:lnTo>
                  <a:lnTo>
                    <a:pt x="104386" y="98809"/>
                  </a:lnTo>
                  <a:lnTo>
                    <a:pt x="105278" y="100041"/>
                  </a:lnTo>
                  <a:lnTo>
                    <a:pt x="106617" y="101273"/>
                  </a:lnTo>
                  <a:lnTo>
                    <a:pt x="107732" y="102012"/>
                  </a:lnTo>
                  <a:lnTo>
                    <a:pt x="109070" y="102751"/>
                  </a:lnTo>
                  <a:lnTo>
                    <a:pt x="111524" y="104229"/>
                  </a:lnTo>
                  <a:lnTo>
                    <a:pt x="113754" y="105708"/>
                  </a:lnTo>
                  <a:lnTo>
                    <a:pt x="114423" y="106447"/>
                  </a:lnTo>
                  <a:lnTo>
                    <a:pt x="115092" y="107433"/>
                  </a:lnTo>
                  <a:lnTo>
                    <a:pt x="115539" y="108418"/>
                  </a:lnTo>
                  <a:lnTo>
                    <a:pt x="115539" y="109404"/>
                  </a:lnTo>
                  <a:lnTo>
                    <a:pt x="115762" y="109897"/>
                  </a:lnTo>
                  <a:lnTo>
                    <a:pt x="116431" y="110390"/>
                  </a:lnTo>
                  <a:lnTo>
                    <a:pt x="117100" y="110882"/>
                  </a:lnTo>
                  <a:lnTo>
                    <a:pt x="117769" y="111375"/>
                  </a:lnTo>
                  <a:lnTo>
                    <a:pt x="119553" y="112114"/>
                  </a:lnTo>
                  <a:lnTo>
                    <a:pt x="120000" y="112361"/>
                  </a:lnTo>
                  <a:lnTo>
                    <a:pt x="120000" y="113593"/>
                  </a:lnTo>
                  <a:lnTo>
                    <a:pt x="119553" y="115071"/>
                  </a:lnTo>
                  <a:lnTo>
                    <a:pt x="119107" y="116303"/>
                  </a:lnTo>
                  <a:lnTo>
                    <a:pt x="117992" y="117535"/>
                  </a:lnTo>
                  <a:lnTo>
                    <a:pt x="117100" y="118521"/>
                  </a:lnTo>
                  <a:lnTo>
                    <a:pt x="115762" y="119260"/>
                  </a:lnTo>
                  <a:lnTo>
                    <a:pt x="114423" y="120000"/>
                  </a:lnTo>
                  <a:lnTo>
                    <a:pt x="112639" y="120000"/>
                  </a:lnTo>
                  <a:lnTo>
                    <a:pt x="109293" y="120000"/>
                  </a:lnTo>
                  <a:lnTo>
                    <a:pt x="105724" y="119507"/>
                  </a:lnTo>
                  <a:lnTo>
                    <a:pt x="102825" y="119014"/>
                  </a:lnTo>
                  <a:lnTo>
                    <a:pt x="99925" y="118275"/>
                  </a:lnTo>
                  <a:lnTo>
                    <a:pt x="97249" y="117289"/>
                  </a:lnTo>
                  <a:lnTo>
                    <a:pt x="94795" y="116057"/>
                  </a:lnTo>
                  <a:lnTo>
                    <a:pt x="92342" y="114825"/>
                  </a:lnTo>
                  <a:lnTo>
                    <a:pt x="90111" y="113100"/>
                  </a:lnTo>
                  <a:lnTo>
                    <a:pt x="88104" y="111622"/>
                  </a:lnTo>
                  <a:lnTo>
                    <a:pt x="86096" y="109897"/>
                  </a:lnTo>
                  <a:lnTo>
                    <a:pt x="84312" y="107926"/>
                  </a:lnTo>
                  <a:lnTo>
                    <a:pt x="82304" y="106201"/>
                  </a:lnTo>
                  <a:lnTo>
                    <a:pt x="79182" y="102258"/>
                  </a:lnTo>
                  <a:lnTo>
                    <a:pt x="76059" y="98069"/>
                  </a:lnTo>
                  <a:lnTo>
                    <a:pt x="72713" y="93880"/>
                  </a:lnTo>
                  <a:lnTo>
                    <a:pt x="69591" y="89938"/>
                  </a:lnTo>
                  <a:lnTo>
                    <a:pt x="66468" y="86242"/>
                  </a:lnTo>
                  <a:lnTo>
                    <a:pt x="62899" y="82792"/>
                  </a:lnTo>
                  <a:lnTo>
                    <a:pt x="61115" y="81314"/>
                  </a:lnTo>
                  <a:lnTo>
                    <a:pt x="59107" y="80082"/>
                  </a:lnTo>
                  <a:lnTo>
                    <a:pt x="57100" y="78850"/>
                  </a:lnTo>
                  <a:lnTo>
                    <a:pt x="54869" y="77864"/>
                  </a:lnTo>
                  <a:lnTo>
                    <a:pt x="52416" y="77125"/>
                  </a:lnTo>
                  <a:lnTo>
                    <a:pt x="49962" y="76632"/>
                  </a:lnTo>
                  <a:lnTo>
                    <a:pt x="47286" y="76139"/>
                  </a:lnTo>
                  <a:lnTo>
                    <a:pt x="44609" y="76139"/>
                  </a:lnTo>
                  <a:lnTo>
                    <a:pt x="42156" y="76139"/>
                  </a:lnTo>
                  <a:lnTo>
                    <a:pt x="40148" y="76386"/>
                  </a:lnTo>
                  <a:lnTo>
                    <a:pt x="38141" y="76632"/>
                  </a:lnTo>
                  <a:lnTo>
                    <a:pt x="36802" y="77125"/>
                  </a:lnTo>
                  <a:lnTo>
                    <a:pt x="34126" y="78110"/>
                  </a:lnTo>
                  <a:lnTo>
                    <a:pt x="32118" y="79342"/>
                  </a:lnTo>
                  <a:lnTo>
                    <a:pt x="28996" y="82299"/>
                  </a:lnTo>
                  <a:lnTo>
                    <a:pt x="25204" y="85010"/>
                  </a:lnTo>
                  <a:lnTo>
                    <a:pt x="28104" y="86735"/>
                  </a:lnTo>
                  <a:lnTo>
                    <a:pt x="29888" y="88213"/>
                  </a:lnTo>
                  <a:lnTo>
                    <a:pt x="30334" y="88952"/>
                  </a:lnTo>
                  <a:lnTo>
                    <a:pt x="30780" y="89445"/>
                  </a:lnTo>
                  <a:lnTo>
                    <a:pt x="31226" y="90184"/>
                  </a:lnTo>
                  <a:lnTo>
                    <a:pt x="31226" y="91170"/>
                  </a:lnTo>
                  <a:lnTo>
                    <a:pt x="30334" y="93634"/>
                  </a:lnTo>
                  <a:lnTo>
                    <a:pt x="28996" y="97084"/>
                  </a:lnTo>
                  <a:lnTo>
                    <a:pt x="27657" y="98809"/>
                  </a:lnTo>
                  <a:lnTo>
                    <a:pt x="26765" y="100287"/>
                  </a:lnTo>
                  <a:lnTo>
                    <a:pt x="26096" y="101519"/>
                  </a:lnTo>
                  <a:lnTo>
                    <a:pt x="25204" y="102012"/>
                  </a:lnTo>
                  <a:lnTo>
                    <a:pt x="20743" y="97330"/>
                  </a:lnTo>
                  <a:lnTo>
                    <a:pt x="15613" y="98316"/>
                  </a:lnTo>
                  <a:lnTo>
                    <a:pt x="10483" y="99301"/>
                  </a:lnTo>
                  <a:lnTo>
                    <a:pt x="6245" y="100041"/>
                  </a:lnTo>
                  <a:lnTo>
                    <a:pt x="4460" y="100287"/>
                  </a:lnTo>
                  <a:lnTo>
                    <a:pt x="4460" y="63819"/>
                  </a:lnTo>
                  <a:lnTo>
                    <a:pt x="0" y="57659"/>
                  </a:lnTo>
                  <a:lnTo>
                    <a:pt x="4460" y="54702"/>
                  </a:lnTo>
                  <a:lnTo>
                    <a:pt x="446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7" name="Shape 337"/>
            <p:cNvSpPr/>
            <p:nvPr/>
          </p:nvSpPr>
          <p:spPr>
            <a:xfrm>
              <a:off x="3022516" y="3949564"/>
              <a:ext cx="46110" cy="55744"/>
            </a:xfrm>
            <a:custGeom>
              <a:avLst/>
              <a:gdLst/>
              <a:ahLst/>
              <a:cxnLst/>
              <a:rect l="0" t="0" r="0" b="0"/>
              <a:pathLst>
                <a:path w="120000" h="120000" extrusionOk="0">
                  <a:moveTo>
                    <a:pt x="60237" y="0"/>
                  </a:moveTo>
                  <a:lnTo>
                    <a:pt x="64505" y="487"/>
                  </a:lnTo>
                  <a:lnTo>
                    <a:pt x="69249" y="1951"/>
                  </a:lnTo>
                  <a:lnTo>
                    <a:pt x="74466" y="3902"/>
                  </a:lnTo>
                  <a:lnTo>
                    <a:pt x="79683" y="6829"/>
                  </a:lnTo>
                  <a:lnTo>
                    <a:pt x="84901" y="10243"/>
                  </a:lnTo>
                  <a:lnTo>
                    <a:pt x="89644" y="13658"/>
                  </a:lnTo>
                  <a:lnTo>
                    <a:pt x="94387" y="18048"/>
                  </a:lnTo>
                  <a:lnTo>
                    <a:pt x="99130" y="22926"/>
                  </a:lnTo>
                  <a:lnTo>
                    <a:pt x="103399" y="27804"/>
                  </a:lnTo>
                  <a:lnTo>
                    <a:pt x="107667" y="32195"/>
                  </a:lnTo>
                  <a:lnTo>
                    <a:pt x="110988" y="37073"/>
                  </a:lnTo>
                  <a:lnTo>
                    <a:pt x="113833" y="41463"/>
                  </a:lnTo>
                  <a:lnTo>
                    <a:pt x="116205" y="45853"/>
                  </a:lnTo>
                  <a:lnTo>
                    <a:pt x="118577" y="50243"/>
                  </a:lnTo>
                  <a:lnTo>
                    <a:pt x="119525" y="54146"/>
                  </a:lnTo>
                  <a:lnTo>
                    <a:pt x="120000" y="57073"/>
                  </a:lnTo>
                  <a:lnTo>
                    <a:pt x="119525" y="62439"/>
                  </a:lnTo>
                  <a:lnTo>
                    <a:pt x="117628" y="68292"/>
                  </a:lnTo>
                  <a:lnTo>
                    <a:pt x="115256" y="73658"/>
                  </a:lnTo>
                  <a:lnTo>
                    <a:pt x="111936" y="79512"/>
                  </a:lnTo>
                  <a:lnTo>
                    <a:pt x="108616" y="84878"/>
                  </a:lnTo>
                  <a:lnTo>
                    <a:pt x="103873" y="90243"/>
                  </a:lnTo>
                  <a:lnTo>
                    <a:pt x="99130" y="95121"/>
                  </a:lnTo>
                  <a:lnTo>
                    <a:pt x="93438" y="99512"/>
                  </a:lnTo>
                  <a:lnTo>
                    <a:pt x="87272" y="104390"/>
                  </a:lnTo>
                  <a:lnTo>
                    <a:pt x="81106" y="108292"/>
                  </a:lnTo>
                  <a:lnTo>
                    <a:pt x="74466" y="111707"/>
                  </a:lnTo>
                  <a:lnTo>
                    <a:pt x="67826" y="114634"/>
                  </a:lnTo>
                  <a:lnTo>
                    <a:pt x="61185" y="117073"/>
                  </a:lnTo>
                  <a:lnTo>
                    <a:pt x="54545" y="118536"/>
                  </a:lnTo>
                  <a:lnTo>
                    <a:pt x="47430" y="119512"/>
                  </a:lnTo>
                  <a:lnTo>
                    <a:pt x="40790" y="120000"/>
                  </a:lnTo>
                  <a:lnTo>
                    <a:pt x="35098" y="119512"/>
                  </a:lnTo>
                  <a:lnTo>
                    <a:pt x="30355" y="118536"/>
                  </a:lnTo>
                  <a:lnTo>
                    <a:pt x="25138" y="117073"/>
                  </a:lnTo>
                  <a:lnTo>
                    <a:pt x="20395" y="115609"/>
                  </a:lnTo>
                  <a:lnTo>
                    <a:pt x="15652" y="114146"/>
                  </a:lnTo>
                  <a:lnTo>
                    <a:pt x="10434" y="112682"/>
                  </a:lnTo>
                  <a:lnTo>
                    <a:pt x="5217" y="111707"/>
                  </a:lnTo>
                  <a:lnTo>
                    <a:pt x="0" y="111219"/>
                  </a:lnTo>
                  <a:lnTo>
                    <a:pt x="1422" y="106829"/>
                  </a:lnTo>
                  <a:lnTo>
                    <a:pt x="2845" y="103414"/>
                  </a:lnTo>
                  <a:lnTo>
                    <a:pt x="4743" y="100000"/>
                  </a:lnTo>
                  <a:lnTo>
                    <a:pt x="7588" y="97560"/>
                  </a:lnTo>
                  <a:lnTo>
                    <a:pt x="10434" y="95609"/>
                  </a:lnTo>
                  <a:lnTo>
                    <a:pt x="13754" y="94146"/>
                  </a:lnTo>
                  <a:lnTo>
                    <a:pt x="17549" y="93170"/>
                  </a:lnTo>
                  <a:lnTo>
                    <a:pt x="21818" y="93170"/>
                  </a:lnTo>
                  <a:lnTo>
                    <a:pt x="23715" y="96097"/>
                  </a:lnTo>
                  <a:lnTo>
                    <a:pt x="25138" y="101951"/>
                  </a:lnTo>
                  <a:lnTo>
                    <a:pt x="28458" y="100975"/>
                  </a:lnTo>
                  <a:lnTo>
                    <a:pt x="30830" y="99512"/>
                  </a:lnTo>
                  <a:lnTo>
                    <a:pt x="32252" y="98048"/>
                  </a:lnTo>
                  <a:lnTo>
                    <a:pt x="34150" y="96585"/>
                  </a:lnTo>
                  <a:lnTo>
                    <a:pt x="35573" y="92682"/>
                  </a:lnTo>
                  <a:lnTo>
                    <a:pt x="37470" y="87317"/>
                  </a:lnTo>
                  <a:lnTo>
                    <a:pt x="39841" y="87804"/>
                  </a:lnTo>
                  <a:lnTo>
                    <a:pt x="41739" y="88292"/>
                  </a:lnTo>
                  <a:lnTo>
                    <a:pt x="43162" y="88292"/>
                  </a:lnTo>
                  <a:lnTo>
                    <a:pt x="45059" y="88292"/>
                  </a:lnTo>
                  <a:lnTo>
                    <a:pt x="46482" y="87317"/>
                  </a:lnTo>
                  <a:lnTo>
                    <a:pt x="46956" y="87317"/>
                  </a:lnTo>
                  <a:lnTo>
                    <a:pt x="50276" y="86829"/>
                  </a:lnTo>
                  <a:lnTo>
                    <a:pt x="53122" y="86341"/>
                  </a:lnTo>
                  <a:lnTo>
                    <a:pt x="56916" y="84878"/>
                  </a:lnTo>
                  <a:lnTo>
                    <a:pt x="61660" y="83414"/>
                  </a:lnTo>
                  <a:lnTo>
                    <a:pt x="70671" y="80000"/>
                  </a:lnTo>
                  <a:lnTo>
                    <a:pt x="80158" y="74634"/>
                  </a:lnTo>
                  <a:lnTo>
                    <a:pt x="84901" y="71707"/>
                  </a:lnTo>
                  <a:lnTo>
                    <a:pt x="89169" y="68780"/>
                  </a:lnTo>
                  <a:lnTo>
                    <a:pt x="93438" y="65853"/>
                  </a:lnTo>
                  <a:lnTo>
                    <a:pt x="97233" y="62926"/>
                  </a:lnTo>
                  <a:lnTo>
                    <a:pt x="99604" y="60000"/>
                  </a:lnTo>
                  <a:lnTo>
                    <a:pt x="102450" y="57073"/>
                  </a:lnTo>
                  <a:lnTo>
                    <a:pt x="103399" y="54146"/>
                  </a:lnTo>
                  <a:lnTo>
                    <a:pt x="103873" y="51219"/>
                  </a:lnTo>
                  <a:lnTo>
                    <a:pt x="103873" y="47804"/>
                  </a:lnTo>
                  <a:lnTo>
                    <a:pt x="102924" y="44878"/>
                  </a:lnTo>
                  <a:lnTo>
                    <a:pt x="101501" y="42926"/>
                  </a:lnTo>
                  <a:lnTo>
                    <a:pt x="100553" y="40975"/>
                  </a:lnTo>
                  <a:lnTo>
                    <a:pt x="99604" y="39024"/>
                  </a:lnTo>
                  <a:lnTo>
                    <a:pt x="98656" y="37073"/>
                  </a:lnTo>
                  <a:lnTo>
                    <a:pt x="98181" y="35121"/>
                  </a:lnTo>
                  <a:lnTo>
                    <a:pt x="97707" y="33170"/>
                  </a:lnTo>
                  <a:lnTo>
                    <a:pt x="95335" y="32682"/>
                  </a:lnTo>
                  <a:lnTo>
                    <a:pt x="92964" y="32682"/>
                  </a:lnTo>
                  <a:lnTo>
                    <a:pt x="90592" y="31707"/>
                  </a:lnTo>
                  <a:lnTo>
                    <a:pt x="89169" y="30731"/>
                  </a:lnTo>
                  <a:lnTo>
                    <a:pt x="87272" y="29756"/>
                  </a:lnTo>
                  <a:lnTo>
                    <a:pt x="86324" y="27804"/>
                  </a:lnTo>
                  <a:lnTo>
                    <a:pt x="85375" y="26341"/>
                  </a:lnTo>
                  <a:lnTo>
                    <a:pt x="84901" y="23902"/>
                  </a:lnTo>
                  <a:lnTo>
                    <a:pt x="66403" y="23902"/>
                  </a:lnTo>
                  <a:lnTo>
                    <a:pt x="65454" y="22926"/>
                  </a:lnTo>
                  <a:lnTo>
                    <a:pt x="64505" y="21463"/>
                  </a:lnTo>
                  <a:lnTo>
                    <a:pt x="64505" y="19024"/>
                  </a:lnTo>
                  <a:lnTo>
                    <a:pt x="64505" y="17560"/>
                  </a:lnTo>
                  <a:lnTo>
                    <a:pt x="65928" y="13170"/>
                  </a:lnTo>
                  <a:lnTo>
                    <a:pt x="66403" y="8780"/>
                  </a:lnTo>
                  <a:lnTo>
                    <a:pt x="58814" y="6829"/>
                  </a:lnTo>
                  <a:lnTo>
                    <a:pt x="52173" y="5365"/>
                  </a:lnTo>
                  <a:lnTo>
                    <a:pt x="49328" y="5365"/>
                  </a:lnTo>
                  <a:lnTo>
                    <a:pt x="46007" y="5853"/>
                  </a:lnTo>
                  <a:lnTo>
                    <a:pt x="43162" y="7317"/>
                  </a:lnTo>
                  <a:lnTo>
                    <a:pt x="40790" y="8780"/>
                  </a:lnTo>
                  <a:lnTo>
                    <a:pt x="45533" y="4878"/>
                  </a:lnTo>
                  <a:lnTo>
                    <a:pt x="49328" y="2439"/>
                  </a:lnTo>
                  <a:lnTo>
                    <a:pt x="51225" y="1463"/>
                  </a:lnTo>
                  <a:lnTo>
                    <a:pt x="53596" y="487"/>
                  </a:lnTo>
                  <a:lnTo>
                    <a:pt x="56442" y="0"/>
                  </a:lnTo>
                  <a:lnTo>
                    <a:pt x="60237"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38" name="Shape 338"/>
            <p:cNvSpPr/>
            <p:nvPr/>
          </p:nvSpPr>
          <p:spPr>
            <a:xfrm>
              <a:off x="2275122" y="3790587"/>
              <a:ext cx="27528" cy="51616"/>
            </a:xfrm>
            <a:custGeom>
              <a:avLst/>
              <a:gdLst/>
              <a:ahLst/>
              <a:cxnLst/>
              <a:rect l="0" t="0" r="0" b="0"/>
              <a:pathLst>
                <a:path w="120000" h="120000" extrusionOk="0">
                  <a:moveTo>
                    <a:pt x="34893" y="119999"/>
                  </a:moveTo>
                  <a:lnTo>
                    <a:pt x="30638" y="115789"/>
                  </a:lnTo>
                  <a:lnTo>
                    <a:pt x="24680" y="109473"/>
                  </a:lnTo>
                  <a:lnTo>
                    <a:pt x="18723" y="102105"/>
                  </a:lnTo>
                  <a:lnTo>
                    <a:pt x="13617" y="93684"/>
                  </a:lnTo>
                  <a:lnTo>
                    <a:pt x="8510" y="85789"/>
                  </a:lnTo>
                  <a:lnTo>
                    <a:pt x="4255" y="77894"/>
                  </a:lnTo>
                  <a:lnTo>
                    <a:pt x="1702" y="71052"/>
                  </a:lnTo>
                  <a:lnTo>
                    <a:pt x="0" y="64736"/>
                  </a:lnTo>
                  <a:lnTo>
                    <a:pt x="1702" y="54736"/>
                  </a:lnTo>
                  <a:lnTo>
                    <a:pt x="3404" y="45789"/>
                  </a:lnTo>
                  <a:lnTo>
                    <a:pt x="5106" y="36842"/>
                  </a:lnTo>
                  <a:lnTo>
                    <a:pt x="7659" y="28947"/>
                  </a:lnTo>
                  <a:lnTo>
                    <a:pt x="15319" y="14736"/>
                  </a:lnTo>
                  <a:lnTo>
                    <a:pt x="23829" y="0"/>
                  </a:lnTo>
                  <a:lnTo>
                    <a:pt x="38297" y="8421"/>
                  </a:lnTo>
                  <a:lnTo>
                    <a:pt x="52765" y="14736"/>
                  </a:lnTo>
                  <a:lnTo>
                    <a:pt x="64680" y="19473"/>
                  </a:lnTo>
                  <a:lnTo>
                    <a:pt x="75744" y="25263"/>
                  </a:lnTo>
                  <a:lnTo>
                    <a:pt x="80851" y="28947"/>
                  </a:lnTo>
                  <a:lnTo>
                    <a:pt x="85957" y="33157"/>
                  </a:lnTo>
                  <a:lnTo>
                    <a:pt x="91063" y="38947"/>
                  </a:lnTo>
                  <a:lnTo>
                    <a:pt x="97021" y="45263"/>
                  </a:lnTo>
                  <a:lnTo>
                    <a:pt x="102127" y="52631"/>
                  </a:lnTo>
                  <a:lnTo>
                    <a:pt x="108085" y="61578"/>
                  </a:lnTo>
                  <a:lnTo>
                    <a:pt x="113191" y="72631"/>
                  </a:lnTo>
                  <a:lnTo>
                    <a:pt x="120000" y="84736"/>
                  </a:lnTo>
                  <a:lnTo>
                    <a:pt x="119148" y="88947"/>
                  </a:lnTo>
                  <a:lnTo>
                    <a:pt x="117446" y="93157"/>
                  </a:lnTo>
                  <a:lnTo>
                    <a:pt x="114893" y="97894"/>
                  </a:lnTo>
                  <a:lnTo>
                    <a:pt x="111489" y="101052"/>
                  </a:lnTo>
                  <a:lnTo>
                    <a:pt x="108085" y="104736"/>
                  </a:lnTo>
                  <a:lnTo>
                    <a:pt x="102978" y="107368"/>
                  </a:lnTo>
                  <a:lnTo>
                    <a:pt x="97872" y="109999"/>
                  </a:lnTo>
                  <a:lnTo>
                    <a:pt x="91914" y="112105"/>
                  </a:lnTo>
                  <a:lnTo>
                    <a:pt x="85106" y="114210"/>
                  </a:lnTo>
                  <a:lnTo>
                    <a:pt x="79148" y="115789"/>
                  </a:lnTo>
                  <a:lnTo>
                    <a:pt x="72340" y="117368"/>
                  </a:lnTo>
                  <a:lnTo>
                    <a:pt x="64680" y="118421"/>
                  </a:lnTo>
                  <a:lnTo>
                    <a:pt x="50212" y="119473"/>
                  </a:lnTo>
                  <a:lnTo>
                    <a:pt x="34893"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339" name="Shape 339"/>
            <p:cNvGrpSpPr/>
            <p:nvPr/>
          </p:nvGrpSpPr>
          <p:grpSpPr>
            <a:xfrm>
              <a:off x="2682541" y="3665334"/>
              <a:ext cx="101167" cy="190633"/>
              <a:chOff x="7394575" y="3165475"/>
              <a:chExt cx="233362" cy="439737"/>
            </a:xfrm>
            <a:grpFill/>
          </p:grpSpPr>
          <p:sp>
            <p:nvSpPr>
              <p:cNvPr id="340" name="Shape 340"/>
              <p:cNvSpPr/>
              <p:nvPr/>
            </p:nvSpPr>
            <p:spPr>
              <a:xfrm>
                <a:off x="7515871" y="3408198"/>
                <a:ext cx="25049" cy="58317"/>
              </a:xfrm>
              <a:custGeom>
                <a:avLst/>
                <a:gdLst/>
                <a:ahLst/>
                <a:cxnLst/>
                <a:rect l="0" t="0" r="0" b="0"/>
                <a:pathLst>
                  <a:path w="120000" h="120000" extrusionOk="0">
                    <a:moveTo>
                      <a:pt x="78000" y="120000"/>
                    </a:moveTo>
                    <a:lnTo>
                      <a:pt x="84000" y="118909"/>
                    </a:lnTo>
                    <a:lnTo>
                      <a:pt x="92000" y="115636"/>
                    </a:lnTo>
                    <a:lnTo>
                      <a:pt x="98000" y="110181"/>
                    </a:lnTo>
                    <a:lnTo>
                      <a:pt x="104000" y="104727"/>
                    </a:lnTo>
                    <a:lnTo>
                      <a:pt x="108000" y="98181"/>
                    </a:lnTo>
                    <a:lnTo>
                      <a:pt x="114000" y="91636"/>
                    </a:lnTo>
                    <a:lnTo>
                      <a:pt x="118000" y="85090"/>
                    </a:lnTo>
                    <a:lnTo>
                      <a:pt x="120000" y="79636"/>
                    </a:lnTo>
                    <a:lnTo>
                      <a:pt x="118000" y="65454"/>
                    </a:lnTo>
                    <a:lnTo>
                      <a:pt x="116000" y="52363"/>
                    </a:lnTo>
                    <a:lnTo>
                      <a:pt x="114000" y="41454"/>
                    </a:lnTo>
                    <a:lnTo>
                      <a:pt x="108000" y="31636"/>
                    </a:lnTo>
                    <a:lnTo>
                      <a:pt x="102000" y="22909"/>
                    </a:lnTo>
                    <a:lnTo>
                      <a:pt x="96000" y="14181"/>
                    </a:lnTo>
                    <a:lnTo>
                      <a:pt x="90000" y="6545"/>
                    </a:lnTo>
                    <a:lnTo>
                      <a:pt x="78000" y="0"/>
                    </a:lnTo>
                    <a:lnTo>
                      <a:pt x="70000" y="3272"/>
                    </a:lnTo>
                    <a:lnTo>
                      <a:pt x="60000" y="8727"/>
                    </a:lnTo>
                    <a:lnTo>
                      <a:pt x="54000" y="14181"/>
                    </a:lnTo>
                    <a:lnTo>
                      <a:pt x="48000" y="19636"/>
                    </a:lnTo>
                    <a:lnTo>
                      <a:pt x="36000" y="31636"/>
                    </a:lnTo>
                    <a:lnTo>
                      <a:pt x="30000" y="43636"/>
                    </a:lnTo>
                    <a:lnTo>
                      <a:pt x="20000" y="55636"/>
                    </a:lnTo>
                    <a:lnTo>
                      <a:pt x="14000" y="67636"/>
                    </a:lnTo>
                    <a:lnTo>
                      <a:pt x="12000" y="72000"/>
                    </a:lnTo>
                    <a:lnTo>
                      <a:pt x="8000" y="75272"/>
                    </a:lnTo>
                    <a:lnTo>
                      <a:pt x="4000" y="78545"/>
                    </a:lnTo>
                    <a:lnTo>
                      <a:pt x="0" y="79636"/>
                    </a:lnTo>
                    <a:lnTo>
                      <a:pt x="2000" y="85090"/>
                    </a:lnTo>
                    <a:lnTo>
                      <a:pt x="6000" y="91636"/>
                    </a:lnTo>
                    <a:lnTo>
                      <a:pt x="14000" y="98181"/>
                    </a:lnTo>
                    <a:lnTo>
                      <a:pt x="24000" y="104727"/>
                    </a:lnTo>
                    <a:lnTo>
                      <a:pt x="36000" y="110181"/>
                    </a:lnTo>
                    <a:lnTo>
                      <a:pt x="50000" y="115636"/>
                    </a:lnTo>
                    <a:lnTo>
                      <a:pt x="64000" y="118909"/>
                    </a:lnTo>
                    <a:lnTo>
                      <a:pt x="78000" y="120000"/>
                    </a:lnTo>
                  </a:path>
                </a:pathLst>
              </a:custGeom>
              <a:solidFill>
                <a:schemeClr val="accent3">
                  <a:lumMod val="75000"/>
                </a:schemeClr>
              </a:solidFill>
              <a:ln w="9525" cap="flat" cmpd="sng">
                <a:no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1" name="Shape 341"/>
              <p:cNvSpPr/>
              <p:nvPr/>
            </p:nvSpPr>
            <p:spPr>
              <a:xfrm>
                <a:off x="7562017" y="3365642"/>
                <a:ext cx="31642" cy="39402"/>
              </a:xfrm>
              <a:custGeom>
                <a:avLst/>
                <a:gdLst/>
                <a:ahLst/>
                <a:cxnLst/>
                <a:rect l="0" t="0" r="0" b="0"/>
                <a:pathLst>
                  <a:path w="120000" h="120000" extrusionOk="0">
                    <a:moveTo>
                      <a:pt x="0" y="20800"/>
                    </a:moveTo>
                    <a:lnTo>
                      <a:pt x="13333" y="28800"/>
                    </a:lnTo>
                    <a:lnTo>
                      <a:pt x="25000" y="40000"/>
                    </a:lnTo>
                    <a:lnTo>
                      <a:pt x="38333" y="51200"/>
                    </a:lnTo>
                    <a:lnTo>
                      <a:pt x="51666" y="64000"/>
                    </a:lnTo>
                    <a:lnTo>
                      <a:pt x="61666" y="76800"/>
                    </a:lnTo>
                    <a:lnTo>
                      <a:pt x="70000" y="91200"/>
                    </a:lnTo>
                    <a:lnTo>
                      <a:pt x="75000" y="104000"/>
                    </a:lnTo>
                    <a:lnTo>
                      <a:pt x="76666" y="120000"/>
                    </a:lnTo>
                    <a:lnTo>
                      <a:pt x="120000" y="120000"/>
                    </a:lnTo>
                    <a:lnTo>
                      <a:pt x="108333" y="80000"/>
                    </a:lnTo>
                    <a:lnTo>
                      <a:pt x="100000" y="54400"/>
                    </a:lnTo>
                    <a:lnTo>
                      <a:pt x="100000" y="43200"/>
                    </a:lnTo>
                    <a:lnTo>
                      <a:pt x="105000" y="30400"/>
                    </a:lnTo>
                    <a:lnTo>
                      <a:pt x="111666" y="17600"/>
                    </a:lnTo>
                    <a:lnTo>
                      <a:pt x="120000" y="1600"/>
                    </a:lnTo>
                    <a:lnTo>
                      <a:pt x="86666" y="0"/>
                    </a:lnTo>
                    <a:lnTo>
                      <a:pt x="53333" y="0"/>
                    </a:lnTo>
                    <a:lnTo>
                      <a:pt x="36666" y="1600"/>
                    </a:lnTo>
                    <a:lnTo>
                      <a:pt x="21666" y="4800"/>
                    </a:lnTo>
                    <a:lnTo>
                      <a:pt x="15000" y="8000"/>
                    </a:lnTo>
                    <a:lnTo>
                      <a:pt x="10000" y="11200"/>
                    </a:lnTo>
                    <a:lnTo>
                      <a:pt x="3333" y="16000"/>
                    </a:lnTo>
                    <a:lnTo>
                      <a:pt x="0" y="208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2" name="Shape 342"/>
              <p:cNvSpPr/>
              <p:nvPr/>
            </p:nvSpPr>
            <p:spPr>
              <a:xfrm>
                <a:off x="7523782" y="3313630"/>
                <a:ext cx="6592" cy="25218"/>
              </a:xfrm>
              <a:custGeom>
                <a:avLst/>
                <a:gdLst/>
                <a:ahLst/>
                <a:cxnLst/>
                <a:rect l="0" t="0" r="0" b="0"/>
                <a:pathLst>
                  <a:path w="120000" h="120000" extrusionOk="0">
                    <a:moveTo>
                      <a:pt x="120000" y="119999"/>
                    </a:moveTo>
                    <a:lnTo>
                      <a:pt x="120000" y="80816"/>
                    </a:lnTo>
                    <a:lnTo>
                      <a:pt x="120000" y="46530"/>
                    </a:lnTo>
                    <a:lnTo>
                      <a:pt x="112000" y="31836"/>
                    </a:lnTo>
                    <a:lnTo>
                      <a:pt x="104000" y="17142"/>
                    </a:lnTo>
                    <a:lnTo>
                      <a:pt x="88000" y="7346"/>
                    </a:lnTo>
                    <a:lnTo>
                      <a:pt x="72000" y="0"/>
                    </a:lnTo>
                    <a:lnTo>
                      <a:pt x="32000" y="17142"/>
                    </a:lnTo>
                    <a:lnTo>
                      <a:pt x="16000" y="36734"/>
                    </a:lnTo>
                    <a:lnTo>
                      <a:pt x="0" y="56326"/>
                    </a:lnTo>
                    <a:lnTo>
                      <a:pt x="0" y="73469"/>
                    </a:lnTo>
                    <a:lnTo>
                      <a:pt x="8000" y="88163"/>
                    </a:lnTo>
                    <a:lnTo>
                      <a:pt x="32000" y="102857"/>
                    </a:lnTo>
                    <a:lnTo>
                      <a:pt x="56000" y="107755"/>
                    </a:lnTo>
                    <a:lnTo>
                      <a:pt x="72000" y="112653"/>
                    </a:lnTo>
                    <a:lnTo>
                      <a:pt x="96000" y="117551"/>
                    </a:lnTo>
                    <a:lnTo>
                      <a:pt x="120000"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3" name="Shape 343"/>
              <p:cNvSpPr/>
              <p:nvPr/>
            </p:nvSpPr>
            <p:spPr>
              <a:xfrm>
                <a:off x="7496095" y="3310478"/>
                <a:ext cx="19775" cy="20489"/>
              </a:xfrm>
              <a:custGeom>
                <a:avLst/>
                <a:gdLst/>
                <a:ahLst/>
                <a:cxnLst/>
                <a:rect l="0" t="0" r="0" b="0"/>
                <a:pathLst>
                  <a:path w="120000" h="120000" extrusionOk="0">
                    <a:moveTo>
                      <a:pt x="51063" y="18000"/>
                    </a:moveTo>
                    <a:lnTo>
                      <a:pt x="0" y="111000"/>
                    </a:lnTo>
                    <a:lnTo>
                      <a:pt x="15319" y="117000"/>
                    </a:lnTo>
                    <a:lnTo>
                      <a:pt x="30638" y="120000"/>
                    </a:lnTo>
                    <a:lnTo>
                      <a:pt x="48510" y="117000"/>
                    </a:lnTo>
                    <a:lnTo>
                      <a:pt x="66382" y="114000"/>
                    </a:lnTo>
                    <a:lnTo>
                      <a:pt x="81702" y="108000"/>
                    </a:lnTo>
                    <a:lnTo>
                      <a:pt x="99574" y="99000"/>
                    </a:lnTo>
                    <a:lnTo>
                      <a:pt x="109787" y="90000"/>
                    </a:lnTo>
                    <a:lnTo>
                      <a:pt x="120000" y="75000"/>
                    </a:lnTo>
                    <a:lnTo>
                      <a:pt x="120000" y="0"/>
                    </a:lnTo>
                    <a:lnTo>
                      <a:pt x="104680" y="0"/>
                    </a:lnTo>
                    <a:lnTo>
                      <a:pt x="84255" y="3000"/>
                    </a:lnTo>
                    <a:lnTo>
                      <a:pt x="66382" y="9000"/>
                    </a:lnTo>
                    <a:lnTo>
                      <a:pt x="51063" y="18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4" name="Shape 344"/>
              <p:cNvSpPr/>
              <p:nvPr/>
            </p:nvSpPr>
            <p:spPr>
              <a:xfrm>
                <a:off x="7555424" y="3433416"/>
                <a:ext cx="17140" cy="15760"/>
              </a:xfrm>
              <a:custGeom>
                <a:avLst/>
                <a:gdLst/>
                <a:ahLst/>
                <a:cxnLst/>
                <a:rect l="0" t="0" r="0" b="0"/>
                <a:pathLst>
                  <a:path w="120000" h="120000" extrusionOk="0">
                    <a:moveTo>
                      <a:pt x="0" y="0"/>
                    </a:moveTo>
                    <a:lnTo>
                      <a:pt x="9230" y="30967"/>
                    </a:lnTo>
                    <a:lnTo>
                      <a:pt x="18461" y="50322"/>
                    </a:lnTo>
                    <a:lnTo>
                      <a:pt x="36923" y="73548"/>
                    </a:lnTo>
                    <a:lnTo>
                      <a:pt x="52307" y="89032"/>
                    </a:lnTo>
                    <a:lnTo>
                      <a:pt x="70769" y="100645"/>
                    </a:lnTo>
                    <a:lnTo>
                      <a:pt x="86153" y="112258"/>
                    </a:lnTo>
                    <a:lnTo>
                      <a:pt x="104615" y="120000"/>
                    </a:lnTo>
                    <a:lnTo>
                      <a:pt x="120000" y="120000"/>
                    </a:lnTo>
                    <a:lnTo>
                      <a:pt x="101538" y="85161"/>
                    </a:lnTo>
                    <a:lnTo>
                      <a:pt x="76923" y="54193"/>
                    </a:lnTo>
                    <a:lnTo>
                      <a:pt x="49230" y="27096"/>
                    </a:lnTo>
                    <a:lnTo>
                      <a:pt x="18461"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5" name="Shape 345"/>
              <p:cNvSpPr/>
              <p:nvPr/>
            </p:nvSpPr>
            <p:spPr>
              <a:xfrm>
                <a:off x="7539603" y="3346728"/>
                <a:ext cx="13184" cy="9457"/>
              </a:xfrm>
              <a:custGeom>
                <a:avLst/>
                <a:gdLst/>
                <a:ahLst/>
                <a:cxnLst/>
                <a:rect l="0" t="0" r="0" b="0"/>
                <a:pathLst>
                  <a:path w="120000" h="120000" extrusionOk="0">
                    <a:moveTo>
                      <a:pt x="0" y="0"/>
                    </a:moveTo>
                    <a:lnTo>
                      <a:pt x="120000" y="120000"/>
                    </a:lnTo>
                    <a:lnTo>
                      <a:pt x="120000" y="0"/>
                    </a:lnTo>
                    <a:lnTo>
                      <a:pt x="84705" y="0"/>
                    </a:lnTo>
                    <a:lnTo>
                      <a:pt x="49411" y="0"/>
                    </a:lnTo>
                    <a:lnTo>
                      <a:pt x="24705" y="0"/>
                    </a:lnTo>
                    <a:lnTo>
                      <a:pt x="0" y="0"/>
                    </a:lnTo>
                  </a:path>
                </a:pathLst>
              </a:custGeom>
              <a:solidFill>
                <a:schemeClr val="accent3">
                  <a:lumMod val="75000"/>
                </a:schemeClr>
              </a:solidFill>
              <a:ln w="9525" cap="flat" cmpd="sng">
                <a:no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6" name="Shape 346"/>
              <p:cNvSpPr/>
              <p:nvPr/>
            </p:nvSpPr>
            <p:spPr>
              <a:xfrm>
                <a:off x="7550150" y="3442871"/>
                <a:ext cx="7911" cy="6304"/>
              </a:xfrm>
              <a:custGeom>
                <a:avLst/>
                <a:gdLst/>
                <a:ahLst/>
                <a:cxnLst/>
                <a:rect l="0" t="0" r="0" b="0"/>
                <a:pathLst>
                  <a:path w="120000" h="120000" extrusionOk="0">
                    <a:moveTo>
                      <a:pt x="0" y="0"/>
                    </a:moveTo>
                    <a:lnTo>
                      <a:pt x="120000" y="120000"/>
                    </a:lnTo>
                    <a:lnTo>
                      <a:pt x="82105" y="60000"/>
                    </a:lnTo>
                    <a:lnTo>
                      <a:pt x="37894" y="6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7" name="Shape 347"/>
              <p:cNvSpPr/>
              <p:nvPr/>
            </p:nvSpPr>
            <p:spPr>
              <a:xfrm>
                <a:off x="7394575" y="3405046"/>
                <a:ext cx="55373" cy="86687"/>
              </a:xfrm>
              <a:custGeom>
                <a:avLst/>
                <a:gdLst/>
                <a:ahLst/>
                <a:cxnLst/>
                <a:rect l="0" t="0" r="0" b="0"/>
                <a:pathLst>
                  <a:path w="120000" h="120000" extrusionOk="0">
                    <a:moveTo>
                      <a:pt x="107619" y="0"/>
                    </a:moveTo>
                    <a:lnTo>
                      <a:pt x="111428" y="3614"/>
                    </a:lnTo>
                    <a:lnTo>
                      <a:pt x="115238" y="7228"/>
                    </a:lnTo>
                    <a:lnTo>
                      <a:pt x="118095" y="9397"/>
                    </a:lnTo>
                    <a:lnTo>
                      <a:pt x="119047" y="12289"/>
                    </a:lnTo>
                    <a:lnTo>
                      <a:pt x="120000" y="14457"/>
                    </a:lnTo>
                    <a:lnTo>
                      <a:pt x="120000" y="18072"/>
                    </a:lnTo>
                    <a:lnTo>
                      <a:pt x="117142" y="23132"/>
                    </a:lnTo>
                    <a:lnTo>
                      <a:pt x="112380" y="29638"/>
                    </a:lnTo>
                    <a:lnTo>
                      <a:pt x="107619" y="36144"/>
                    </a:lnTo>
                    <a:lnTo>
                      <a:pt x="100952" y="44096"/>
                    </a:lnTo>
                    <a:lnTo>
                      <a:pt x="86666" y="59999"/>
                    </a:lnTo>
                    <a:lnTo>
                      <a:pt x="68571" y="75180"/>
                    </a:lnTo>
                    <a:lnTo>
                      <a:pt x="50476" y="91084"/>
                    </a:lnTo>
                    <a:lnTo>
                      <a:pt x="32380" y="104096"/>
                    </a:lnTo>
                    <a:lnTo>
                      <a:pt x="23809" y="109879"/>
                    </a:lnTo>
                    <a:lnTo>
                      <a:pt x="15238" y="114216"/>
                    </a:lnTo>
                    <a:lnTo>
                      <a:pt x="6666" y="117831"/>
                    </a:lnTo>
                    <a:lnTo>
                      <a:pt x="0" y="119999"/>
                    </a:lnTo>
                    <a:lnTo>
                      <a:pt x="0" y="115662"/>
                    </a:lnTo>
                    <a:lnTo>
                      <a:pt x="0" y="110602"/>
                    </a:lnTo>
                    <a:lnTo>
                      <a:pt x="0" y="104819"/>
                    </a:lnTo>
                    <a:lnTo>
                      <a:pt x="0" y="98313"/>
                    </a:lnTo>
                    <a:lnTo>
                      <a:pt x="2857" y="94698"/>
                    </a:lnTo>
                    <a:lnTo>
                      <a:pt x="5714" y="92530"/>
                    </a:lnTo>
                    <a:lnTo>
                      <a:pt x="11428" y="89638"/>
                    </a:lnTo>
                    <a:lnTo>
                      <a:pt x="15238" y="87469"/>
                    </a:lnTo>
                    <a:lnTo>
                      <a:pt x="24761" y="83855"/>
                    </a:lnTo>
                    <a:lnTo>
                      <a:pt x="31428" y="79518"/>
                    </a:lnTo>
                    <a:lnTo>
                      <a:pt x="38095" y="75180"/>
                    </a:lnTo>
                    <a:lnTo>
                      <a:pt x="45714" y="69397"/>
                    </a:lnTo>
                    <a:lnTo>
                      <a:pt x="50476" y="64337"/>
                    </a:lnTo>
                    <a:lnTo>
                      <a:pt x="55238" y="59277"/>
                    </a:lnTo>
                    <a:lnTo>
                      <a:pt x="63809" y="47710"/>
                    </a:lnTo>
                    <a:lnTo>
                      <a:pt x="68571" y="36144"/>
                    </a:lnTo>
                    <a:lnTo>
                      <a:pt x="75238" y="26024"/>
                    </a:lnTo>
                    <a:lnTo>
                      <a:pt x="82857" y="16626"/>
                    </a:lnTo>
                    <a:lnTo>
                      <a:pt x="87619" y="11566"/>
                    </a:lnTo>
                    <a:lnTo>
                      <a:pt x="92380" y="7951"/>
                    </a:lnTo>
                    <a:lnTo>
                      <a:pt x="99047" y="3614"/>
                    </a:lnTo>
                    <a:lnTo>
                      <a:pt x="107619" y="0"/>
                    </a:lnTo>
                  </a:path>
                </a:pathLst>
              </a:custGeom>
              <a:solidFill>
                <a:schemeClr val="accent3">
                  <a:lumMod val="75000"/>
                </a:schemeClr>
              </a:solidFill>
              <a:ln w="9525" cap="flat" cmpd="sng">
                <a:no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8" name="Shape 348"/>
              <p:cNvSpPr/>
              <p:nvPr/>
            </p:nvSpPr>
            <p:spPr>
              <a:xfrm>
                <a:off x="7515871" y="3433416"/>
                <a:ext cx="112066" cy="135546"/>
              </a:xfrm>
              <a:custGeom>
                <a:avLst/>
                <a:gdLst/>
                <a:ahLst/>
                <a:cxnLst/>
                <a:rect l="0" t="0" r="0" b="0"/>
                <a:pathLst>
                  <a:path w="120000" h="120000" extrusionOk="0">
                    <a:moveTo>
                      <a:pt x="6023" y="88957"/>
                    </a:moveTo>
                    <a:lnTo>
                      <a:pt x="3706" y="84324"/>
                    </a:lnTo>
                    <a:lnTo>
                      <a:pt x="1853" y="80154"/>
                    </a:lnTo>
                    <a:lnTo>
                      <a:pt x="463" y="75521"/>
                    </a:lnTo>
                    <a:lnTo>
                      <a:pt x="0" y="71351"/>
                    </a:lnTo>
                    <a:lnTo>
                      <a:pt x="0" y="65791"/>
                    </a:lnTo>
                    <a:lnTo>
                      <a:pt x="0" y="60231"/>
                    </a:lnTo>
                    <a:lnTo>
                      <a:pt x="2779" y="60231"/>
                    </a:lnTo>
                    <a:lnTo>
                      <a:pt x="6023" y="59305"/>
                    </a:lnTo>
                    <a:lnTo>
                      <a:pt x="8803" y="58378"/>
                    </a:lnTo>
                    <a:lnTo>
                      <a:pt x="11119" y="56988"/>
                    </a:lnTo>
                    <a:lnTo>
                      <a:pt x="15752" y="54208"/>
                    </a:lnTo>
                    <a:lnTo>
                      <a:pt x="18996" y="50038"/>
                    </a:lnTo>
                    <a:lnTo>
                      <a:pt x="22239" y="46332"/>
                    </a:lnTo>
                    <a:lnTo>
                      <a:pt x="25945" y="43088"/>
                    </a:lnTo>
                    <a:lnTo>
                      <a:pt x="27799" y="42162"/>
                    </a:lnTo>
                    <a:lnTo>
                      <a:pt x="29189" y="41235"/>
                    </a:lnTo>
                    <a:lnTo>
                      <a:pt x="31505" y="40308"/>
                    </a:lnTo>
                    <a:lnTo>
                      <a:pt x="33822" y="40308"/>
                    </a:lnTo>
                    <a:lnTo>
                      <a:pt x="38455" y="40308"/>
                    </a:lnTo>
                    <a:lnTo>
                      <a:pt x="43088" y="40308"/>
                    </a:lnTo>
                    <a:lnTo>
                      <a:pt x="43552" y="43088"/>
                    </a:lnTo>
                    <a:lnTo>
                      <a:pt x="44942" y="46795"/>
                    </a:lnTo>
                    <a:lnTo>
                      <a:pt x="46795" y="48648"/>
                    </a:lnTo>
                    <a:lnTo>
                      <a:pt x="48185" y="50038"/>
                    </a:lnTo>
                    <a:lnTo>
                      <a:pt x="50038" y="50965"/>
                    </a:lnTo>
                    <a:lnTo>
                      <a:pt x="52355" y="51428"/>
                    </a:lnTo>
                    <a:lnTo>
                      <a:pt x="55598" y="50965"/>
                    </a:lnTo>
                    <a:lnTo>
                      <a:pt x="58841" y="50038"/>
                    </a:lnTo>
                    <a:lnTo>
                      <a:pt x="62548" y="48185"/>
                    </a:lnTo>
                    <a:lnTo>
                      <a:pt x="65328" y="45868"/>
                    </a:lnTo>
                    <a:lnTo>
                      <a:pt x="68571" y="43088"/>
                    </a:lnTo>
                    <a:lnTo>
                      <a:pt x="70888" y="39845"/>
                    </a:lnTo>
                    <a:lnTo>
                      <a:pt x="74131" y="36138"/>
                    </a:lnTo>
                    <a:lnTo>
                      <a:pt x="76447" y="32432"/>
                    </a:lnTo>
                    <a:lnTo>
                      <a:pt x="80617" y="23629"/>
                    </a:lnTo>
                    <a:lnTo>
                      <a:pt x="84787" y="15289"/>
                    </a:lnTo>
                    <a:lnTo>
                      <a:pt x="87104" y="7413"/>
                    </a:lnTo>
                    <a:lnTo>
                      <a:pt x="89420" y="0"/>
                    </a:lnTo>
                    <a:lnTo>
                      <a:pt x="90347" y="1853"/>
                    </a:lnTo>
                    <a:lnTo>
                      <a:pt x="91737" y="4169"/>
                    </a:lnTo>
                    <a:lnTo>
                      <a:pt x="93590" y="5559"/>
                    </a:lnTo>
                    <a:lnTo>
                      <a:pt x="95444" y="6949"/>
                    </a:lnTo>
                    <a:lnTo>
                      <a:pt x="98687" y="8339"/>
                    </a:lnTo>
                    <a:lnTo>
                      <a:pt x="101467" y="8803"/>
                    </a:lnTo>
                    <a:lnTo>
                      <a:pt x="101467" y="14826"/>
                    </a:lnTo>
                    <a:lnTo>
                      <a:pt x="101467" y="20386"/>
                    </a:lnTo>
                    <a:lnTo>
                      <a:pt x="101467" y="24092"/>
                    </a:lnTo>
                    <a:lnTo>
                      <a:pt x="101467" y="25482"/>
                    </a:lnTo>
                    <a:lnTo>
                      <a:pt x="105173" y="28262"/>
                    </a:lnTo>
                    <a:lnTo>
                      <a:pt x="107027" y="30579"/>
                    </a:lnTo>
                    <a:lnTo>
                      <a:pt x="108416" y="32432"/>
                    </a:lnTo>
                    <a:lnTo>
                      <a:pt x="110733" y="34749"/>
                    </a:lnTo>
                    <a:lnTo>
                      <a:pt x="108416" y="40772"/>
                    </a:lnTo>
                    <a:lnTo>
                      <a:pt x="107953" y="46332"/>
                    </a:lnTo>
                    <a:lnTo>
                      <a:pt x="108416" y="48185"/>
                    </a:lnTo>
                    <a:lnTo>
                      <a:pt x="108416" y="50038"/>
                    </a:lnTo>
                    <a:lnTo>
                      <a:pt x="109806" y="50965"/>
                    </a:lnTo>
                    <a:lnTo>
                      <a:pt x="110733" y="51428"/>
                    </a:lnTo>
                    <a:lnTo>
                      <a:pt x="112586" y="56061"/>
                    </a:lnTo>
                    <a:lnTo>
                      <a:pt x="114440" y="59768"/>
                    </a:lnTo>
                    <a:lnTo>
                      <a:pt x="115366" y="63474"/>
                    </a:lnTo>
                    <a:lnTo>
                      <a:pt x="116293" y="67181"/>
                    </a:lnTo>
                    <a:lnTo>
                      <a:pt x="117683" y="74594"/>
                    </a:lnTo>
                    <a:lnTo>
                      <a:pt x="120000" y="82934"/>
                    </a:lnTo>
                    <a:lnTo>
                      <a:pt x="113513" y="108880"/>
                    </a:lnTo>
                    <a:lnTo>
                      <a:pt x="111660" y="106563"/>
                    </a:lnTo>
                    <a:lnTo>
                      <a:pt x="110733" y="102857"/>
                    </a:lnTo>
                    <a:lnTo>
                      <a:pt x="110270" y="99613"/>
                    </a:lnTo>
                    <a:lnTo>
                      <a:pt x="109806" y="96370"/>
                    </a:lnTo>
                    <a:lnTo>
                      <a:pt x="110270" y="90810"/>
                    </a:lnTo>
                    <a:lnTo>
                      <a:pt x="110733" y="88957"/>
                    </a:lnTo>
                    <a:lnTo>
                      <a:pt x="107027" y="88494"/>
                    </a:lnTo>
                    <a:lnTo>
                      <a:pt x="102857" y="87104"/>
                    </a:lnTo>
                    <a:lnTo>
                      <a:pt x="98687" y="85250"/>
                    </a:lnTo>
                    <a:lnTo>
                      <a:pt x="95444" y="82934"/>
                    </a:lnTo>
                    <a:lnTo>
                      <a:pt x="92200" y="87567"/>
                    </a:lnTo>
                    <a:lnTo>
                      <a:pt x="89884" y="92200"/>
                    </a:lnTo>
                    <a:lnTo>
                      <a:pt x="88494" y="96833"/>
                    </a:lnTo>
                    <a:lnTo>
                      <a:pt x="87104" y="101467"/>
                    </a:lnTo>
                    <a:lnTo>
                      <a:pt x="86177" y="111196"/>
                    </a:lnTo>
                    <a:lnTo>
                      <a:pt x="85714" y="120000"/>
                    </a:lnTo>
                    <a:lnTo>
                      <a:pt x="61158" y="120000"/>
                    </a:lnTo>
                    <a:lnTo>
                      <a:pt x="57451" y="112123"/>
                    </a:lnTo>
                    <a:lnTo>
                      <a:pt x="53281" y="104710"/>
                    </a:lnTo>
                    <a:lnTo>
                      <a:pt x="50965" y="101930"/>
                    </a:lnTo>
                    <a:lnTo>
                      <a:pt x="48648" y="99150"/>
                    </a:lnTo>
                    <a:lnTo>
                      <a:pt x="45868" y="96833"/>
                    </a:lnTo>
                    <a:lnTo>
                      <a:pt x="43088" y="94517"/>
                    </a:lnTo>
                    <a:lnTo>
                      <a:pt x="44942" y="90810"/>
                    </a:lnTo>
                    <a:lnTo>
                      <a:pt x="47258" y="88030"/>
                    </a:lnTo>
                    <a:lnTo>
                      <a:pt x="48648" y="86177"/>
                    </a:lnTo>
                    <a:lnTo>
                      <a:pt x="50038" y="84787"/>
                    </a:lnTo>
                    <a:lnTo>
                      <a:pt x="51891" y="83397"/>
                    </a:lnTo>
                    <a:lnTo>
                      <a:pt x="52818" y="82007"/>
                    </a:lnTo>
                    <a:lnTo>
                      <a:pt x="54208" y="80154"/>
                    </a:lnTo>
                    <a:lnTo>
                      <a:pt x="55135" y="76911"/>
                    </a:lnTo>
                    <a:lnTo>
                      <a:pt x="43088" y="71351"/>
                    </a:lnTo>
                    <a:lnTo>
                      <a:pt x="14826" y="71351"/>
                    </a:lnTo>
                    <a:lnTo>
                      <a:pt x="12972" y="71814"/>
                    </a:lnTo>
                    <a:lnTo>
                      <a:pt x="11119" y="73204"/>
                    </a:lnTo>
                    <a:lnTo>
                      <a:pt x="9266" y="75521"/>
                    </a:lnTo>
                    <a:lnTo>
                      <a:pt x="8339" y="77837"/>
                    </a:lnTo>
                    <a:lnTo>
                      <a:pt x="7413" y="81081"/>
                    </a:lnTo>
                    <a:lnTo>
                      <a:pt x="6486" y="83861"/>
                    </a:lnTo>
                    <a:lnTo>
                      <a:pt x="6023" y="86640"/>
                    </a:lnTo>
                    <a:lnTo>
                      <a:pt x="6023" y="88957"/>
                    </a:lnTo>
                  </a:path>
                </a:pathLst>
              </a:custGeom>
              <a:solidFill>
                <a:schemeClr val="accent3">
                  <a:lumMod val="75000"/>
                </a:schemeClr>
              </a:solidFill>
              <a:ln w="9525" cap="flat" cmpd="sng">
                <a:no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49" name="Shape 349"/>
              <p:cNvSpPr/>
              <p:nvPr/>
            </p:nvSpPr>
            <p:spPr>
              <a:xfrm>
                <a:off x="7449950" y="3323087"/>
                <a:ext cx="30323" cy="48860"/>
              </a:xfrm>
              <a:custGeom>
                <a:avLst/>
                <a:gdLst/>
                <a:ahLst/>
                <a:cxnLst/>
                <a:rect l="0" t="0" r="0" b="0"/>
                <a:pathLst>
                  <a:path w="120000" h="120000" extrusionOk="0">
                    <a:moveTo>
                      <a:pt x="120000" y="56086"/>
                    </a:moveTo>
                    <a:lnTo>
                      <a:pt x="120000" y="120000"/>
                    </a:lnTo>
                    <a:lnTo>
                      <a:pt x="108333" y="112173"/>
                    </a:lnTo>
                    <a:lnTo>
                      <a:pt x="96666" y="105652"/>
                    </a:lnTo>
                    <a:lnTo>
                      <a:pt x="85000" y="97826"/>
                    </a:lnTo>
                    <a:lnTo>
                      <a:pt x="76666" y="90000"/>
                    </a:lnTo>
                    <a:lnTo>
                      <a:pt x="63333" y="75652"/>
                    </a:lnTo>
                    <a:lnTo>
                      <a:pt x="53333" y="60000"/>
                    </a:lnTo>
                    <a:lnTo>
                      <a:pt x="41666" y="44347"/>
                    </a:lnTo>
                    <a:lnTo>
                      <a:pt x="31666" y="30000"/>
                    </a:lnTo>
                    <a:lnTo>
                      <a:pt x="18333" y="15652"/>
                    </a:lnTo>
                    <a:lnTo>
                      <a:pt x="0" y="0"/>
                    </a:lnTo>
                    <a:lnTo>
                      <a:pt x="41666" y="15652"/>
                    </a:lnTo>
                    <a:lnTo>
                      <a:pt x="73333" y="27391"/>
                    </a:lnTo>
                    <a:lnTo>
                      <a:pt x="85000" y="33913"/>
                    </a:lnTo>
                    <a:lnTo>
                      <a:pt x="96666" y="40434"/>
                    </a:lnTo>
                    <a:lnTo>
                      <a:pt x="110000" y="46956"/>
                    </a:lnTo>
                    <a:lnTo>
                      <a:pt x="120000" y="5608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50" name="Shape 350"/>
              <p:cNvSpPr/>
              <p:nvPr/>
            </p:nvSpPr>
            <p:spPr>
              <a:xfrm>
                <a:off x="7501368" y="3387707"/>
                <a:ext cx="21094" cy="33099"/>
              </a:xfrm>
              <a:custGeom>
                <a:avLst/>
                <a:gdLst/>
                <a:ahLst/>
                <a:cxnLst/>
                <a:rect l="0" t="0" r="0" b="0"/>
                <a:pathLst>
                  <a:path w="120000" h="120000" extrusionOk="0">
                    <a:moveTo>
                      <a:pt x="15652" y="11612"/>
                    </a:moveTo>
                    <a:lnTo>
                      <a:pt x="49565" y="9677"/>
                    </a:lnTo>
                    <a:lnTo>
                      <a:pt x="80869" y="5806"/>
                    </a:lnTo>
                    <a:lnTo>
                      <a:pt x="101739" y="1935"/>
                    </a:lnTo>
                    <a:lnTo>
                      <a:pt x="120000" y="0"/>
                    </a:lnTo>
                    <a:lnTo>
                      <a:pt x="120000" y="17419"/>
                    </a:lnTo>
                    <a:lnTo>
                      <a:pt x="120000" y="34838"/>
                    </a:lnTo>
                    <a:lnTo>
                      <a:pt x="120000" y="52258"/>
                    </a:lnTo>
                    <a:lnTo>
                      <a:pt x="120000" y="73548"/>
                    </a:lnTo>
                    <a:lnTo>
                      <a:pt x="117391" y="89032"/>
                    </a:lnTo>
                    <a:lnTo>
                      <a:pt x="106956" y="104516"/>
                    </a:lnTo>
                    <a:lnTo>
                      <a:pt x="101739" y="110322"/>
                    </a:lnTo>
                    <a:lnTo>
                      <a:pt x="96521" y="116129"/>
                    </a:lnTo>
                    <a:lnTo>
                      <a:pt x="91304" y="118064"/>
                    </a:lnTo>
                    <a:lnTo>
                      <a:pt x="86086" y="120000"/>
                    </a:lnTo>
                    <a:lnTo>
                      <a:pt x="70434" y="118064"/>
                    </a:lnTo>
                    <a:lnTo>
                      <a:pt x="57391" y="116129"/>
                    </a:lnTo>
                    <a:lnTo>
                      <a:pt x="44347" y="114193"/>
                    </a:lnTo>
                    <a:lnTo>
                      <a:pt x="36521" y="110322"/>
                    </a:lnTo>
                    <a:lnTo>
                      <a:pt x="28695" y="104516"/>
                    </a:lnTo>
                    <a:lnTo>
                      <a:pt x="18260" y="98709"/>
                    </a:lnTo>
                    <a:lnTo>
                      <a:pt x="13043" y="90967"/>
                    </a:lnTo>
                    <a:lnTo>
                      <a:pt x="10434" y="85161"/>
                    </a:lnTo>
                    <a:lnTo>
                      <a:pt x="2608" y="65806"/>
                    </a:lnTo>
                    <a:lnTo>
                      <a:pt x="0" y="48387"/>
                    </a:lnTo>
                    <a:lnTo>
                      <a:pt x="0" y="30967"/>
                    </a:lnTo>
                    <a:lnTo>
                      <a:pt x="0" y="11612"/>
                    </a:lnTo>
                    <a:lnTo>
                      <a:pt x="15652" y="1161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51" name="Shape 351"/>
              <p:cNvSpPr/>
              <p:nvPr/>
            </p:nvSpPr>
            <p:spPr>
              <a:xfrm>
                <a:off x="7430174" y="3165475"/>
                <a:ext cx="65920" cy="154460"/>
              </a:xfrm>
              <a:custGeom>
                <a:avLst/>
                <a:gdLst/>
                <a:ahLst/>
                <a:cxnLst/>
                <a:rect l="0" t="0" r="0" b="0"/>
                <a:pathLst>
                  <a:path w="120000" h="120000" extrusionOk="0">
                    <a:moveTo>
                      <a:pt x="20526" y="0"/>
                    </a:moveTo>
                    <a:lnTo>
                      <a:pt x="46578" y="0"/>
                    </a:lnTo>
                    <a:lnTo>
                      <a:pt x="48947" y="1621"/>
                    </a:lnTo>
                    <a:lnTo>
                      <a:pt x="52105" y="3648"/>
                    </a:lnTo>
                    <a:lnTo>
                      <a:pt x="56052" y="5270"/>
                    </a:lnTo>
                    <a:lnTo>
                      <a:pt x="60789" y="6891"/>
                    </a:lnTo>
                    <a:lnTo>
                      <a:pt x="64736" y="8513"/>
                    </a:lnTo>
                    <a:lnTo>
                      <a:pt x="69473" y="9324"/>
                    </a:lnTo>
                    <a:lnTo>
                      <a:pt x="73421" y="9729"/>
                    </a:lnTo>
                    <a:lnTo>
                      <a:pt x="78157" y="10135"/>
                    </a:lnTo>
                    <a:lnTo>
                      <a:pt x="82105" y="9729"/>
                    </a:lnTo>
                    <a:lnTo>
                      <a:pt x="85263" y="8513"/>
                    </a:lnTo>
                    <a:lnTo>
                      <a:pt x="90000" y="6891"/>
                    </a:lnTo>
                    <a:lnTo>
                      <a:pt x="93157" y="4864"/>
                    </a:lnTo>
                    <a:lnTo>
                      <a:pt x="93947" y="9324"/>
                    </a:lnTo>
                    <a:lnTo>
                      <a:pt x="96315" y="14189"/>
                    </a:lnTo>
                    <a:lnTo>
                      <a:pt x="99473" y="19864"/>
                    </a:lnTo>
                    <a:lnTo>
                      <a:pt x="102631" y="25135"/>
                    </a:lnTo>
                    <a:lnTo>
                      <a:pt x="107368" y="30810"/>
                    </a:lnTo>
                    <a:lnTo>
                      <a:pt x="111315" y="34864"/>
                    </a:lnTo>
                    <a:lnTo>
                      <a:pt x="113684" y="36891"/>
                    </a:lnTo>
                    <a:lnTo>
                      <a:pt x="116052" y="38108"/>
                    </a:lnTo>
                    <a:lnTo>
                      <a:pt x="117631" y="39324"/>
                    </a:lnTo>
                    <a:lnTo>
                      <a:pt x="120000" y="40135"/>
                    </a:lnTo>
                    <a:lnTo>
                      <a:pt x="116842" y="44594"/>
                    </a:lnTo>
                    <a:lnTo>
                      <a:pt x="112894" y="48648"/>
                    </a:lnTo>
                    <a:lnTo>
                      <a:pt x="108157" y="53108"/>
                    </a:lnTo>
                    <a:lnTo>
                      <a:pt x="101842" y="56756"/>
                    </a:lnTo>
                    <a:lnTo>
                      <a:pt x="97105" y="60405"/>
                    </a:lnTo>
                    <a:lnTo>
                      <a:pt x="92368" y="63648"/>
                    </a:lnTo>
                    <a:lnTo>
                      <a:pt x="90000" y="66891"/>
                    </a:lnTo>
                    <a:lnTo>
                      <a:pt x="88421" y="69729"/>
                    </a:lnTo>
                    <a:lnTo>
                      <a:pt x="89210" y="75810"/>
                    </a:lnTo>
                    <a:lnTo>
                      <a:pt x="90789" y="79864"/>
                    </a:lnTo>
                    <a:lnTo>
                      <a:pt x="90789" y="81486"/>
                    </a:lnTo>
                    <a:lnTo>
                      <a:pt x="90789" y="83108"/>
                    </a:lnTo>
                    <a:lnTo>
                      <a:pt x="90000" y="85135"/>
                    </a:lnTo>
                    <a:lnTo>
                      <a:pt x="88421" y="87567"/>
                    </a:lnTo>
                    <a:lnTo>
                      <a:pt x="93157" y="87567"/>
                    </a:lnTo>
                    <a:lnTo>
                      <a:pt x="99473" y="87567"/>
                    </a:lnTo>
                    <a:lnTo>
                      <a:pt x="107368" y="87567"/>
                    </a:lnTo>
                    <a:lnTo>
                      <a:pt x="115263" y="87567"/>
                    </a:lnTo>
                    <a:lnTo>
                      <a:pt x="109736" y="95270"/>
                    </a:lnTo>
                    <a:lnTo>
                      <a:pt x="107368" y="102162"/>
                    </a:lnTo>
                    <a:lnTo>
                      <a:pt x="106578" y="105000"/>
                    </a:lnTo>
                    <a:lnTo>
                      <a:pt x="107368" y="108243"/>
                    </a:lnTo>
                    <a:lnTo>
                      <a:pt x="109736" y="111486"/>
                    </a:lnTo>
                    <a:lnTo>
                      <a:pt x="115263" y="114729"/>
                    </a:lnTo>
                    <a:lnTo>
                      <a:pt x="107368" y="116756"/>
                    </a:lnTo>
                    <a:lnTo>
                      <a:pt x="98684" y="117972"/>
                    </a:lnTo>
                    <a:lnTo>
                      <a:pt x="90789" y="119594"/>
                    </a:lnTo>
                    <a:lnTo>
                      <a:pt x="82894" y="120000"/>
                    </a:lnTo>
                    <a:lnTo>
                      <a:pt x="74210" y="120000"/>
                    </a:lnTo>
                    <a:lnTo>
                      <a:pt x="67105" y="119189"/>
                    </a:lnTo>
                    <a:lnTo>
                      <a:pt x="62368" y="117972"/>
                    </a:lnTo>
                    <a:lnTo>
                      <a:pt x="57631" y="116756"/>
                    </a:lnTo>
                    <a:lnTo>
                      <a:pt x="55263" y="115135"/>
                    </a:lnTo>
                    <a:lnTo>
                      <a:pt x="52894" y="113513"/>
                    </a:lnTo>
                    <a:lnTo>
                      <a:pt x="52105" y="111891"/>
                    </a:lnTo>
                    <a:lnTo>
                      <a:pt x="52105" y="109864"/>
                    </a:lnTo>
                    <a:lnTo>
                      <a:pt x="60000" y="106216"/>
                    </a:lnTo>
                    <a:lnTo>
                      <a:pt x="67105" y="102567"/>
                    </a:lnTo>
                    <a:lnTo>
                      <a:pt x="60789" y="101756"/>
                    </a:lnTo>
                    <a:lnTo>
                      <a:pt x="54473" y="100945"/>
                    </a:lnTo>
                    <a:lnTo>
                      <a:pt x="47368" y="99729"/>
                    </a:lnTo>
                    <a:lnTo>
                      <a:pt x="41052" y="98108"/>
                    </a:lnTo>
                    <a:lnTo>
                      <a:pt x="35526" y="95675"/>
                    </a:lnTo>
                    <a:lnTo>
                      <a:pt x="30000" y="93648"/>
                    </a:lnTo>
                    <a:lnTo>
                      <a:pt x="25263" y="91621"/>
                    </a:lnTo>
                    <a:lnTo>
                      <a:pt x="19736" y="88783"/>
                    </a:lnTo>
                    <a:lnTo>
                      <a:pt x="15789" y="86351"/>
                    </a:lnTo>
                    <a:lnTo>
                      <a:pt x="11052" y="83108"/>
                    </a:lnTo>
                    <a:lnTo>
                      <a:pt x="7894" y="80270"/>
                    </a:lnTo>
                    <a:lnTo>
                      <a:pt x="4736" y="77027"/>
                    </a:lnTo>
                    <a:lnTo>
                      <a:pt x="2368" y="72972"/>
                    </a:lnTo>
                    <a:lnTo>
                      <a:pt x="789" y="69729"/>
                    </a:lnTo>
                    <a:lnTo>
                      <a:pt x="0" y="66081"/>
                    </a:lnTo>
                    <a:lnTo>
                      <a:pt x="0" y="62432"/>
                    </a:lnTo>
                    <a:lnTo>
                      <a:pt x="0" y="57567"/>
                    </a:lnTo>
                    <a:lnTo>
                      <a:pt x="0" y="52702"/>
                    </a:lnTo>
                    <a:lnTo>
                      <a:pt x="20526" y="52702"/>
                    </a:lnTo>
                    <a:lnTo>
                      <a:pt x="21315" y="42972"/>
                    </a:lnTo>
                    <a:lnTo>
                      <a:pt x="24473" y="27162"/>
                    </a:lnTo>
                    <a:lnTo>
                      <a:pt x="25263" y="18648"/>
                    </a:lnTo>
                    <a:lnTo>
                      <a:pt x="25263" y="10945"/>
                    </a:lnTo>
                    <a:lnTo>
                      <a:pt x="24473" y="7297"/>
                    </a:lnTo>
                    <a:lnTo>
                      <a:pt x="22894" y="4054"/>
                    </a:lnTo>
                    <a:lnTo>
                      <a:pt x="22105" y="1621"/>
                    </a:lnTo>
                    <a:lnTo>
                      <a:pt x="20526" y="0"/>
                    </a:lnTo>
                  </a:path>
                </a:pathLst>
              </a:custGeom>
              <a:solidFill>
                <a:schemeClr val="accent3">
                  <a:lumMod val="75000"/>
                </a:schemeClr>
              </a:solidFill>
              <a:ln w="9525" cap="flat" cmpd="sng">
                <a:no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52" name="Shape 352"/>
              <p:cNvSpPr/>
              <p:nvPr/>
            </p:nvSpPr>
            <p:spPr>
              <a:xfrm>
                <a:off x="7562017" y="3397164"/>
                <a:ext cx="10546" cy="20489"/>
              </a:xfrm>
              <a:custGeom>
                <a:avLst/>
                <a:gdLst/>
                <a:ahLst/>
                <a:cxnLst/>
                <a:rect l="0" t="0" r="0" b="0"/>
                <a:pathLst>
                  <a:path w="120000" h="120000" extrusionOk="0">
                    <a:moveTo>
                      <a:pt x="120000" y="120000"/>
                    </a:moveTo>
                    <a:lnTo>
                      <a:pt x="120000" y="0"/>
                    </a:lnTo>
                    <a:lnTo>
                      <a:pt x="96923" y="3157"/>
                    </a:lnTo>
                    <a:lnTo>
                      <a:pt x="60000" y="12631"/>
                    </a:lnTo>
                    <a:lnTo>
                      <a:pt x="27692" y="25263"/>
                    </a:lnTo>
                    <a:lnTo>
                      <a:pt x="0" y="41052"/>
                    </a:lnTo>
                    <a:lnTo>
                      <a:pt x="83076" y="94736"/>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53" name="Shape 353"/>
              <p:cNvSpPr/>
              <p:nvPr/>
            </p:nvSpPr>
            <p:spPr>
              <a:xfrm>
                <a:off x="7530374" y="3362489"/>
                <a:ext cx="13184" cy="15760"/>
              </a:xfrm>
              <a:custGeom>
                <a:avLst/>
                <a:gdLst/>
                <a:ahLst/>
                <a:cxnLst/>
                <a:rect l="0" t="0" r="0" b="0"/>
                <a:pathLst>
                  <a:path w="120000" h="120000" extrusionOk="0">
                    <a:moveTo>
                      <a:pt x="0" y="69677"/>
                    </a:moveTo>
                    <a:lnTo>
                      <a:pt x="28235" y="85161"/>
                    </a:lnTo>
                    <a:lnTo>
                      <a:pt x="60000" y="100645"/>
                    </a:lnTo>
                    <a:lnTo>
                      <a:pt x="95294" y="116129"/>
                    </a:lnTo>
                    <a:lnTo>
                      <a:pt x="120000" y="120000"/>
                    </a:lnTo>
                    <a:lnTo>
                      <a:pt x="116470" y="92903"/>
                    </a:lnTo>
                    <a:lnTo>
                      <a:pt x="105882" y="58064"/>
                    </a:lnTo>
                    <a:lnTo>
                      <a:pt x="91764" y="23225"/>
                    </a:lnTo>
                    <a:lnTo>
                      <a:pt x="70588" y="0"/>
                    </a:lnTo>
                    <a:lnTo>
                      <a:pt x="56470" y="19354"/>
                    </a:lnTo>
                    <a:lnTo>
                      <a:pt x="35294" y="42580"/>
                    </a:lnTo>
                    <a:lnTo>
                      <a:pt x="28235" y="54193"/>
                    </a:lnTo>
                    <a:lnTo>
                      <a:pt x="21176" y="61935"/>
                    </a:lnTo>
                    <a:lnTo>
                      <a:pt x="14117" y="69677"/>
                    </a:lnTo>
                    <a:lnTo>
                      <a:pt x="0" y="6967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54" name="Shape 354"/>
              <p:cNvSpPr/>
              <p:nvPr/>
            </p:nvSpPr>
            <p:spPr>
              <a:xfrm>
                <a:off x="7496095" y="3359337"/>
                <a:ext cx="7911" cy="18913"/>
              </a:xfrm>
              <a:custGeom>
                <a:avLst/>
                <a:gdLst/>
                <a:ahLst/>
                <a:cxnLst/>
                <a:rect l="0" t="0" r="0" b="0"/>
                <a:pathLst>
                  <a:path w="120000" h="120000" extrusionOk="0">
                    <a:moveTo>
                      <a:pt x="0" y="19459"/>
                    </a:moveTo>
                    <a:lnTo>
                      <a:pt x="0" y="120000"/>
                    </a:lnTo>
                    <a:lnTo>
                      <a:pt x="42000" y="107027"/>
                    </a:lnTo>
                    <a:lnTo>
                      <a:pt x="120000" y="97297"/>
                    </a:lnTo>
                    <a:lnTo>
                      <a:pt x="120000" y="0"/>
                    </a:lnTo>
                    <a:lnTo>
                      <a:pt x="0" y="1945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355" name="Shape 355"/>
              <p:cNvCxnSpPr/>
              <p:nvPr/>
            </p:nvCxnSpPr>
            <p:spPr>
              <a:xfrm>
                <a:off x="7550150" y="3408198"/>
                <a:ext cx="1317" cy="15760"/>
              </a:xfrm>
              <a:prstGeom prst="straightConnector1">
                <a:avLst/>
              </a:prstGeom>
              <a:grpFill/>
              <a:ln w="9525" cap="flat" cmpd="sng">
                <a:solidFill>
                  <a:srgbClr val="FFFFFF"/>
                </a:solidFill>
                <a:prstDash val="solid"/>
                <a:round/>
                <a:headEnd type="none" w="med" len="med"/>
                <a:tailEnd type="none" w="med" len="med"/>
              </a:ln>
            </p:spPr>
          </p:cxnSp>
          <p:sp>
            <p:nvSpPr>
              <p:cNvPr id="356" name="Shape 356"/>
              <p:cNvSpPr/>
              <p:nvPr/>
            </p:nvSpPr>
            <p:spPr>
              <a:xfrm>
                <a:off x="7550150" y="3414501"/>
                <a:ext cx="5273" cy="9457"/>
              </a:xfrm>
              <a:custGeom>
                <a:avLst/>
                <a:gdLst/>
                <a:ahLst/>
                <a:cxnLst/>
                <a:rect l="0" t="0" r="0" b="0"/>
                <a:pathLst>
                  <a:path w="120000" h="120000" extrusionOk="0">
                    <a:moveTo>
                      <a:pt x="0" y="120000"/>
                    </a:moveTo>
                    <a:lnTo>
                      <a:pt x="9230" y="86666"/>
                    </a:lnTo>
                    <a:lnTo>
                      <a:pt x="27692" y="60000"/>
                    </a:lnTo>
                    <a:lnTo>
                      <a:pt x="64615" y="26666"/>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357" name="Shape 357"/>
              <p:cNvCxnSpPr/>
              <p:nvPr/>
            </p:nvCxnSpPr>
            <p:spPr>
              <a:xfrm rot="10800000">
                <a:off x="7547513" y="3405046"/>
                <a:ext cx="7911" cy="9457"/>
              </a:xfrm>
              <a:prstGeom prst="straightConnector1">
                <a:avLst/>
              </a:prstGeom>
              <a:grpFill/>
              <a:ln w="9525" cap="flat" cmpd="sng">
                <a:solidFill>
                  <a:srgbClr val="FFFFFF"/>
                </a:solidFill>
                <a:prstDash val="solid"/>
                <a:round/>
                <a:headEnd type="none" w="med" len="med"/>
                <a:tailEnd type="none" w="med" len="med"/>
              </a:ln>
            </p:spPr>
          </p:cxnSp>
          <p:sp>
            <p:nvSpPr>
              <p:cNvPr id="358" name="Shape 358"/>
              <p:cNvSpPr/>
              <p:nvPr/>
            </p:nvSpPr>
            <p:spPr>
              <a:xfrm>
                <a:off x="7465771" y="3589451"/>
                <a:ext cx="11866" cy="15760"/>
              </a:xfrm>
              <a:custGeom>
                <a:avLst/>
                <a:gdLst/>
                <a:ahLst/>
                <a:cxnLst/>
                <a:rect l="0" t="0" r="0" b="0"/>
                <a:pathLst>
                  <a:path w="120000" h="120000" extrusionOk="0">
                    <a:moveTo>
                      <a:pt x="0" y="0"/>
                    </a:moveTo>
                    <a:lnTo>
                      <a:pt x="88888" y="120000"/>
                    </a:lnTo>
                    <a:lnTo>
                      <a:pt x="120000" y="5032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59" name="Shape 359"/>
              <p:cNvSpPr/>
              <p:nvPr/>
            </p:nvSpPr>
            <p:spPr>
              <a:xfrm>
                <a:off x="7469725" y="3595755"/>
                <a:ext cx="7911" cy="1576"/>
              </a:xfrm>
              <a:custGeom>
                <a:avLst/>
                <a:gdLst/>
                <a:ahLst/>
                <a:cxnLst/>
                <a:rect l="0" t="0" r="0" b="0"/>
                <a:pathLst>
                  <a:path w="120000" h="120000" extrusionOk="0">
                    <a:moveTo>
                      <a:pt x="120000" y="0"/>
                    </a:moveTo>
                    <a:lnTo>
                      <a:pt x="60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60" name="Shape 360"/>
              <p:cNvSpPr/>
              <p:nvPr/>
            </p:nvSpPr>
            <p:spPr>
              <a:xfrm>
                <a:off x="7480274" y="3578419"/>
                <a:ext cx="15821" cy="7880"/>
              </a:xfrm>
              <a:custGeom>
                <a:avLst/>
                <a:gdLst/>
                <a:ahLst/>
                <a:cxnLst/>
                <a:rect l="0" t="0" r="0" b="0"/>
                <a:pathLst>
                  <a:path w="120000" h="120000" extrusionOk="0">
                    <a:moveTo>
                      <a:pt x="0" y="120000"/>
                    </a:moveTo>
                    <a:lnTo>
                      <a:pt x="21176" y="120000"/>
                    </a:lnTo>
                    <a:lnTo>
                      <a:pt x="35294" y="101538"/>
                    </a:lnTo>
                    <a:lnTo>
                      <a:pt x="56470" y="92307"/>
                    </a:lnTo>
                    <a:lnTo>
                      <a:pt x="70588" y="64615"/>
                    </a:lnTo>
                    <a:lnTo>
                      <a:pt x="98823" y="18461"/>
                    </a:lnTo>
                    <a:lnTo>
                      <a:pt x="120000" y="0"/>
                    </a:lnTo>
                    <a:lnTo>
                      <a:pt x="88235" y="0"/>
                    </a:lnTo>
                    <a:lnTo>
                      <a:pt x="52941"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61" name="Shape 361"/>
              <p:cNvSpPr/>
              <p:nvPr/>
            </p:nvSpPr>
            <p:spPr>
              <a:xfrm>
                <a:off x="7480274" y="3562657"/>
                <a:ext cx="15821" cy="9457"/>
              </a:xfrm>
              <a:custGeom>
                <a:avLst/>
                <a:gdLst/>
                <a:ahLst/>
                <a:cxnLst/>
                <a:rect l="0" t="0" r="0" b="0"/>
                <a:pathLst>
                  <a:path w="120000" h="120000" extrusionOk="0">
                    <a:moveTo>
                      <a:pt x="120000" y="120000"/>
                    </a:moveTo>
                    <a:lnTo>
                      <a:pt x="120000" y="0"/>
                    </a:lnTo>
                    <a:lnTo>
                      <a:pt x="98823" y="0"/>
                    </a:lnTo>
                    <a:lnTo>
                      <a:pt x="70588" y="0"/>
                    </a:lnTo>
                    <a:lnTo>
                      <a:pt x="35294" y="0"/>
                    </a:lnTo>
                    <a:lnTo>
                      <a:pt x="0" y="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62" name="Shape 362"/>
              <p:cNvSpPr/>
              <p:nvPr/>
            </p:nvSpPr>
            <p:spPr>
              <a:xfrm>
                <a:off x="7498732" y="3543744"/>
                <a:ext cx="26369" cy="12609"/>
              </a:xfrm>
              <a:custGeom>
                <a:avLst/>
                <a:gdLst/>
                <a:ahLst/>
                <a:cxnLst/>
                <a:rect l="0" t="0" r="0" b="0"/>
                <a:pathLst>
                  <a:path w="120000" h="120000" extrusionOk="0">
                    <a:moveTo>
                      <a:pt x="107796" y="120000"/>
                    </a:moveTo>
                    <a:lnTo>
                      <a:pt x="113898" y="57600"/>
                    </a:lnTo>
                    <a:lnTo>
                      <a:pt x="120000" y="0"/>
                    </a:lnTo>
                    <a:lnTo>
                      <a:pt x="89491" y="0"/>
                    </a:lnTo>
                    <a:lnTo>
                      <a:pt x="54915" y="0"/>
                    </a:lnTo>
                    <a:lnTo>
                      <a:pt x="38644" y="4800"/>
                    </a:lnTo>
                    <a:lnTo>
                      <a:pt x="24406" y="9600"/>
                    </a:lnTo>
                    <a:lnTo>
                      <a:pt x="10169" y="19200"/>
                    </a:lnTo>
                    <a:lnTo>
                      <a:pt x="0" y="28800"/>
                    </a:lnTo>
                    <a:lnTo>
                      <a:pt x="26440" y="67200"/>
                    </a:lnTo>
                    <a:lnTo>
                      <a:pt x="52881" y="96000"/>
                    </a:lnTo>
                    <a:lnTo>
                      <a:pt x="67118" y="105600"/>
                    </a:lnTo>
                    <a:lnTo>
                      <a:pt x="77288" y="115200"/>
                    </a:lnTo>
                    <a:lnTo>
                      <a:pt x="93559" y="120000"/>
                    </a:lnTo>
                    <a:lnTo>
                      <a:pt x="107796"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363" name="Shape 363"/>
              <p:cNvCxnSpPr/>
              <p:nvPr/>
            </p:nvCxnSpPr>
            <p:spPr>
              <a:xfrm rot="10800000" flipH="1">
                <a:off x="7564653" y="3513797"/>
                <a:ext cx="7911" cy="3152"/>
              </a:xfrm>
              <a:prstGeom prst="straightConnector1">
                <a:avLst/>
              </a:prstGeom>
              <a:grpFill/>
              <a:ln w="9525" cap="flat" cmpd="sng">
                <a:solidFill>
                  <a:srgbClr val="FFFFFF"/>
                </a:solidFill>
                <a:prstDash val="solid"/>
                <a:round/>
                <a:headEnd type="none" w="med" len="med"/>
                <a:tailEnd type="none" w="med" len="med"/>
              </a:ln>
            </p:spPr>
          </p:cxnSp>
        </p:grpSp>
        <p:sp>
          <p:nvSpPr>
            <p:cNvPr id="364" name="Shape 364"/>
            <p:cNvSpPr/>
            <p:nvPr/>
          </p:nvSpPr>
          <p:spPr>
            <a:xfrm>
              <a:off x="2831883" y="4020450"/>
              <a:ext cx="6194" cy="24087"/>
            </a:xfrm>
            <a:custGeom>
              <a:avLst/>
              <a:gdLst/>
              <a:ahLst/>
              <a:cxnLst/>
              <a:rect l="0" t="0" r="0" b="0"/>
              <a:pathLst>
                <a:path w="120000" h="120000" extrusionOk="0">
                  <a:moveTo>
                    <a:pt x="0" y="120000"/>
                  </a:moveTo>
                  <a:lnTo>
                    <a:pt x="3636" y="94883"/>
                  </a:lnTo>
                  <a:lnTo>
                    <a:pt x="7272" y="75348"/>
                  </a:lnTo>
                  <a:lnTo>
                    <a:pt x="18181" y="58604"/>
                  </a:lnTo>
                  <a:lnTo>
                    <a:pt x="32727" y="41860"/>
                  </a:lnTo>
                  <a:lnTo>
                    <a:pt x="50909" y="25116"/>
                  </a:lnTo>
                  <a:lnTo>
                    <a:pt x="72727" y="13953"/>
                  </a:lnTo>
                  <a:lnTo>
                    <a:pt x="94545" y="5581"/>
                  </a:lnTo>
                  <a:lnTo>
                    <a:pt x="120000" y="0"/>
                  </a:lnTo>
                  <a:lnTo>
                    <a:pt x="120000" y="69767"/>
                  </a:lnTo>
                  <a:lnTo>
                    <a:pt x="83636" y="75348"/>
                  </a:lnTo>
                  <a:lnTo>
                    <a:pt x="65454" y="80930"/>
                  </a:lnTo>
                  <a:lnTo>
                    <a:pt x="58181" y="89302"/>
                  </a:lnTo>
                  <a:lnTo>
                    <a:pt x="58181" y="94883"/>
                  </a:lnTo>
                  <a:lnTo>
                    <a:pt x="58181" y="100465"/>
                  </a:lnTo>
                  <a:lnTo>
                    <a:pt x="50909" y="106046"/>
                  </a:lnTo>
                  <a:lnTo>
                    <a:pt x="36363" y="114418"/>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65" name="Shape 365"/>
            <p:cNvSpPr/>
            <p:nvPr/>
          </p:nvSpPr>
          <p:spPr>
            <a:xfrm>
              <a:off x="2864916" y="3994298"/>
              <a:ext cx="9634" cy="25464"/>
            </a:xfrm>
            <a:custGeom>
              <a:avLst/>
              <a:gdLst/>
              <a:ahLst/>
              <a:cxnLst/>
              <a:rect l="0" t="0" r="0" b="0"/>
              <a:pathLst>
                <a:path w="120000" h="120000" extrusionOk="0">
                  <a:moveTo>
                    <a:pt x="0" y="71739"/>
                  </a:moveTo>
                  <a:lnTo>
                    <a:pt x="2222" y="66521"/>
                  </a:lnTo>
                  <a:lnTo>
                    <a:pt x="4444" y="60000"/>
                  </a:lnTo>
                  <a:lnTo>
                    <a:pt x="6666" y="54782"/>
                  </a:lnTo>
                  <a:lnTo>
                    <a:pt x="13333" y="48260"/>
                  </a:lnTo>
                  <a:lnTo>
                    <a:pt x="24444" y="37826"/>
                  </a:lnTo>
                  <a:lnTo>
                    <a:pt x="40000" y="27391"/>
                  </a:lnTo>
                  <a:lnTo>
                    <a:pt x="68888" y="9130"/>
                  </a:lnTo>
                  <a:lnTo>
                    <a:pt x="91111" y="0"/>
                  </a:lnTo>
                  <a:lnTo>
                    <a:pt x="120000" y="15652"/>
                  </a:lnTo>
                  <a:lnTo>
                    <a:pt x="113333" y="27391"/>
                  </a:lnTo>
                  <a:lnTo>
                    <a:pt x="104444" y="37826"/>
                  </a:lnTo>
                  <a:lnTo>
                    <a:pt x="97777" y="45652"/>
                  </a:lnTo>
                  <a:lnTo>
                    <a:pt x="91111" y="53478"/>
                  </a:lnTo>
                  <a:lnTo>
                    <a:pt x="73333" y="63913"/>
                  </a:lnTo>
                  <a:lnTo>
                    <a:pt x="62222" y="71739"/>
                  </a:lnTo>
                  <a:lnTo>
                    <a:pt x="57777" y="83478"/>
                  </a:lnTo>
                  <a:lnTo>
                    <a:pt x="57777" y="96521"/>
                  </a:lnTo>
                  <a:lnTo>
                    <a:pt x="53333" y="108260"/>
                  </a:lnTo>
                  <a:lnTo>
                    <a:pt x="44444" y="120000"/>
                  </a:lnTo>
                  <a:lnTo>
                    <a:pt x="31111" y="108260"/>
                  </a:lnTo>
                  <a:lnTo>
                    <a:pt x="17777" y="96521"/>
                  </a:lnTo>
                  <a:lnTo>
                    <a:pt x="11111" y="91304"/>
                  </a:lnTo>
                  <a:lnTo>
                    <a:pt x="4444" y="83478"/>
                  </a:lnTo>
                  <a:lnTo>
                    <a:pt x="2222" y="78260"/>
                  </a:lnTo>
                  <a:lnTo>
                    <a:pt x="0" y="7173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66" name="Shape 366"/>
            <p:cNvSpPr/>
            <p:nvPr/>
          </p:nvSpPr>
          <p:spPr>
            <a:xfrm>
              <a:off x="2885564" y="3941994"/>
              <a:ext cx="10322" cy="24776"/>
            </a:xfrm>
            <a:custGeom>
              <a:avLst/>
              <a:gdLst/>
              <a:ahLst/>
              <a:cxnLst/>
              <a:rect l="0" t="0" r="0" b="0"/>
              <a:pathLst>
                <a:path w="120000" h="120000" extrusionOk="0">
                  <a:moveTo>
                    <a:pt x="0" y="0"/>
                  </a:moveTo>
                  <a:lnTo>
                    <a:pt x="38000" y="26666"/>
                  </a:lnTo>
                  <a:lnTo>
                    <a:pt x="74000" y="60000"/>
                  </a:lnTo>
                  <a:lnTo>
                    <a:pt x="90000" y="73333"/>
                  </a:lnTo>
                  <a:lnTo>
                    <a:pt x="102000" y="86666"/>
                  </a:lnTo>
                  <a:lnTo>
                    <a:pt x="112000" y="106666"/>
                  </a:lnTo>
                  <a:lnTo>
                    <a:pt x="120000" y="120000"/>
                  </a:lnTo>
                  <a:lnTo>
                    <a:pt x="76000" y="120000"/>
                  </a:lnTo>
                  <a:lnTo>
                    <a:pt x="46000" y="120000"/>
                  </a:lnTo>
                  <a:lnTo>
                    <a:pt x="20000" y="120000"/>
                  </a:lnTo>
                  <a:lnTo>
                    <a:pt x="0" y="12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67" name="Shape 367"/>
            <p:cNvSpPr/>
            <p:nvPr/>
          </p:nvSpPr>
          <p:spPr>
            <a:xfrm>
              <a:off x="2878682" y="3928919"/>
              <a:ext cx="11011" cy="24776"/>
            </a:xfrm>
            <a:custGeom>
              <a:avLst/>
              <a:gdLst/>
              <a:ahLst/>
              <a:cxnLst/>
              <a:rect l="0" t="0" r="0" b="0"/>
              <a:pathLst>
                <a:path w="120000" h="120000" extrusionOk="0">
                  <a:moveTo>
                    <a:pt x="0" y="120000"/>
                  </a:moveTo>
                  <a:lnTo>
                    <a:pt x="120000" y="120000"/>
                  </a:lnTo>
                  <a:lnTo>
                    <a:pt x="94545" y="86666"/>
                  </a:lnTo>
                  <a:lnTo>
                    <a:pt x="72727" y="46666"/>
                  </a:lnTo>
                  <a:lnTo>
                    <a:pt x="63636" y="26666"/>
                  </a:lnTo>
                  <a:lnTo>
                    <a:pt x="52727" y="13333"/>
                  </a:lnTo>
                  <a:lnTo>
                    <a:pt x="45454" y="6666"/>
                  </a:lnTo>
                  <a:lnTo>
                    <a:pt x="34545"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68" name="Shape 368"/>
            <p:cNvSpPr/>
            <p:nvPr/>
          </p:nvSpPr>
          <p:spPr>
            <a:xfrm>
              <a:off x="2802978" y="3884185"/>
              <a:ext cx="3441" cy="24776"/>
            </a:xfrm>
            <a:custGeom>
              <a:avLst/>
              <a:gdLst/>
              <a:ahLst/>
              <a:cxnLst/>
              <a:rect l="0" t="0" r="0" b="0"/>
              <a:pathLst>
                <a:path w="120000" h="120000" extrusionOk="0">
                  <a:moveTo>
                    <a:pt x="0" y="102857"/>
                  </a:moveTo>
                  <a:lnTo>
                    <a:pt x="91764" y="120000"/>
                  </a:lnTo>
                  <a:lnTo>
                    <a:pt x="98823" y="94285"/>
                  </a:lnTo>
                  <a:lnTo>
                    <a:pt x="112941" y="65714"/>
                  </a:lnTo>
                  <a:lnTo>
                    <a:pt x="120000" y="51428"/>
                  </a:lnTo>
                  <a:lnTo>
                    <a:pt x="112941" y="34285"/>
                  </a:lnTo>
                  <a:lnTo>
                    <a:pt x="112941" y="17142"/>
                  </a:lnTo>
                  <a:lnTo>
                    <a:pt x="91764" y="0"/>
                  </a:lnTo>
                  <a:lnTo>
                    <a:pt x="0" y="10285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69" name="Shape 369"/>
            <p:cNvSpPr/>
            <p:nvPr/>
          </p:nvSpPr>
          <p:spPr>
            <a:xfrm>
              <a:off x="2771321" y="3942682"/>
              <a:ext cx="13075" cy="25464"/>
            </a:xfrm>
            <a:custGeom>
              <a:avLst/>
              <a:gdLst/>
              <a:ahLst/>
              <a:cxnLst/>
              <a:rect l="0" t="0" r="0" b="0"/>
              <a:pathLst>
                <a:path w="120000" h="120000" extrusionOk="0">
                  <a:moveTo>
                    <a:pt x="10000" y="120000"/>
                  </a:moveTo>
                  <a:lnTo>
                    <a:pt x="25000" y="107586"/>
                  </a:lnTo>
                  <a:lnTo>
                    <a:pt x="40000" y="99310"/>
                  </a:lnTo>
                  <a:lnTo>
                    <a:pt x="53333" y="99310"/>
                  </a:lnTo>
                  <a:lnTo>
                    <a:pt x="65000" y="99310"/>
                  </a:lnTo>
                  <a:lnTo>
                    <a:pt x="91666" y="111724"/>
                  </a:lnTo>
                  <a:lnTo>
                    <a:pt x="120000" y="120000"/>
                  </a:lnTo>
                  <a:lnTo>
                    <a:pt x="120000" y="16551"/>
                  </a:lnTo>
                  <a:lnTo>
                    <a:pt x="96666" y="4137"/>
                  </a:lnTo>
                  <a:lnTo>
                    <a:pt x="78333" y="0"/>
                  </a:lnTo>
                  <a:lnTo>
                    <a:pt x="65000" y="0"/>
                  </a:lnTo>
                  <a:lnTo>
                    <a:pt x="56666" y="8275"/>
                  </a:lnTo>
                  <a:lnTo>
                    <a:pt x="45000" y="12413"/>
                  </a:lnTo>
                  <a:lnTo>
                    <a:pt x="35000" y="20689"/>
                  </a:lnTo>
                  <a:lnTo>
                    <a:pt x="20000" y="20689"/>
                  </a:lnTo>
                  <a:lnTo>
                    <a:pt x="0" y="16551"/>
                  </a:lnTo>
                  <a:lnTo>
                    <a:pt x="5000" y="66206"/>
                  </a:lnTo>
                  <a:lnTo>
                    <a:pt x="10000" y="12000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0" name="Shape 370"/>
            <p:cNvSpPr/>
            <p:nvPr/>
          </p:nvSpPr>
          <p:spPr>
            <a:xfrm>
              <a:off x="2774761" y="4023203"/>
              <a:ext cx="8259" cy="24087"/>
            </a:xfrm>
            <a:custGeom>
              <a:avLst/>
              <a:gdLst/>
              <a:ahLst/>
              <a:cxnLst/>
              <a:rect l="0" t="0" r="0" b="0"/>
              <a:pathLst>
                <a:path w="120000" h="120000" extrusionOk="0">
                  <a:moveTo>
                    <a:pt x="0" y="0"/>
                  </a:moveTo>
                  <a:lnTo>
                    <a:pt x="23478" y="29189"/>
                  </a:lnTo>
                  <a:lnTo>
                    <a:pt x="52173" y="48648"/>
                  </a:lnTo>
                  <a:lnTo>
                    <a:pt x="80869" y="64864"/>
                  </a:lnTo>
                  <a:lnTo>
                    <a:pt x="120000" y="81081"/>
                  </a:lnTo>
                  <a:lnTo>
                    <a:pt x="96521" y="94054"/>
                  </a:lnTo>
                  <a:lnTo>
                    <a:pt x="75652" y="107027"/>
                  </a:lnTo>
                  <a:lnTo>
                    <a:pt x="54782" y="116756"/>
                  </a:lnTo>
                  <a:lnTo>
                    <a:pt x="33913" y="120000"/>
                  </a:lnTo>
                  <a:lnTo>
                    <a:pt x="23478" y="116756"/>
                  </a:lnTo>
                  <a:lnTo>
                    <a:pt x="18260" y="107027"/>
                  </a:lnTo>
                  <a:lnTo>
                    <a:pt x="13043" y="94054"/>
                  </a:lnTo>
                  <a:lnTo>
                    <a:pt x="7826" y="74594"/>
                  </a:lnTo>
                  <a:lnTo>
                    <a:pt x="2608" y="38918"/>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1" name="Shape 371"/>
            <p:cNvSpPr/>
            <p:nvPr/>
          </p:nvSpPr>
          <p:spPr>
            <a:xfrm>
              <a:off x="2823625" y="3944746"/>
              <a:ext cx="4817" cy="24776"/>
            </a:xfrm>
            <a:custGeom>
              <a:avLst/>
              <a:gdLst/>
              <a:ahLst/>
              <a:cxnLst/>
              <a:rect l="0" t="0" r="0" b="0"/>
              <a:pathLst>
                <a:path w="120000" h="120000" extrusionOk="0">
                  <a:moveTo>
                    <a:pt x="0" y="0"/>
                  </a:moveTo>
                  <a:lnTo>
                    <a:pt x="120000" y="120000"/>
                  </a:lnTo>
                  <a:lnTo>
                    <a:pt x="120000" y="56842"/>
                  </a:lnTo>
                  <a:lnTo>
                    <a:pt x="120000" y="0"/>
                  </a:lnTo>
                  <a:lnTo>
                    <a:pt x="6923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2" name="Shape 372"/>
            <p:cNvSpPr/>
            <p:nvPr/>
          </p:nvSpPr>
          <p:spPr>
            <a:xfrm>
              <a:off x="2763061" y="3942682"/>
              <a:ext cx="8259" cy="25464"/>
            </a:xfrm>
            <a:custGeom>
              <a:avLst/>
              <a:gdLst/>
              <a:ahLst/>
              <a:cxnLst/>
              <a:rect l="0" t="0" r="0" b="0"/>
              <a:pathLst>
                <a:path w="120000" h="120000" extrusionOk="0">
                  <a:moveTo>
                    <a:pt x="5581" y="0"/>
                  </a:moveTo>
                  <a:lnTo>
                    <a:pt x="2790" y="46451"/>
                  </a:lnTo>
                  <a:lnTo>
                    <a:pt x="0" y="89032"/>
                  </a:lnTo>
                  <a:lnTo>
                    <a:pt x="0" y="100645"/>
                  </a:lnTo>
                  <a:lnTo>
                    <a:pt x="0" y="112258"/>
                  </a:lnTo>
                  <a:lnTo>
                    <a:pt x="0" y="120000"/>
                  </a:lnTo>
                  <a:lnTo>
                    <a:pt x="5581" y="120000"/>
                  </a:lnTo>
                  <a:lnTo>
                    <a:pt x="36279" y="85161"/>
                  </a:lnTo>
                  <a:lnTo>
                    <a:pt x="69767" y="50322"/>
                  </a:lnTo>
                  <a:lnTo>
                    <a:pt x="97674" y="19354"/>
                  </a:lnTo>
                  <a:lnTo>
                    <a:pt x="120000" y="0"/>
                  </a:lnTo>
                  <a:lnTo>
                    <a:pt x="5581" y="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3" name="Shape 373"/>
            <p:cNvSpPr/>
            <p:nvPr/>
          </p:nvSpPr>
          <p:spPr>
            <a:xfrm>
              <a:off x="2782332" y="3963328"/>
              <a:ext cx="13075" cy="24776"/>
            </a:xfrm>
            <a:custGeom>
              <a:avLst/>
              <a:gdLst/>
              <a:ahLst/>
              <a:cxnLst/>
              <a:rect l="0" t="0" r="0" b="0"/>
              <a:pathLst>
                <a:path w="120000" h="120000" extrusionOk="0">
                  <a:moveTo>
                    <a:pt x="6760" y="29387"/>
                  </a:moveTo>
                  <a:lnTo>
                    <a:pt x="6760" y="44081"/>
                  </a:lnTo>
                  <a:lnTo>
                    <a:pt x="8450" y="61224"/>
                  </a:lnTo>
                  <a:lnTo>
                    <a:pt x="11830" y="75918"/>
                  </a:lnTo>
                  <a:lnTo>
                    <a:pt x="15211" y="90612"/>
                  </a:lnTo>
                  <a:lnTo>
                    <a:pt x="23661" y="100408"/>
                  </a:lnTo>
                  <a:lnTo>
                    <a:pt x="30422" y="112653"/>
                  </a:lnTo>
                  <a:lnTo>
                    <a:pt x="38873" y="117551"/>
                  </a:lnTo>
                  <a:lnTo>
                    <a:pt x="50704" y="119999"/>
                  </a:lnTo>
                  <a:lnTo>
                    <a:pt x="59154" y="117551"/>
                  </a:lnTo>
                  <a:lnTo>
                    <a:pt x="67605" y="112653"/>
                  </a:lnTo>
                  <a:lnTo>
                    <a:pt x="76056" y="102857"/>
                  </a:lnTo>
                  <a:lnTo>
                    <a:pt x="84507" y="90612"/>
                  </a:lnTo>
                  <a:lnTo>
                    <a:pt x="101408" y="68571"/>
                  </a:lnTo>
                  <a:lnTo>
                    <a:pt x="120000" y="44081"/>
                  </a:lnTo>
                  <a:lnTo>
                    <a:pt x="103098" y="29387"/>
                  </a:lnTo>
                  <a:lnTo>
                    <a:pt x="87887" y="22040"/>
                  </a:lnTo>
                  <a:lnTo>
                    <a:pt x="74366" y="17142"/>
                  </a:lnTo>
                  <a:lnTo>
                    <a:pt x="62535" y="14693"/>
                  </a:lnTo>
                  <a:lnTo>
                    <a:pt x="49014" y="14693"/>
                  </a:lnTo>
                  <a:lnTo>
                    <a:pt x="35492" y="12244"/>
                  </a:lnTo>
                  <a:lnTo>
                    <a:pt x="23661" y="7346"/>
                  </a:lnTo>
                  <a:lnTo>
                    <a:pt x="6760" y="0"/>
                  </a:lnTo>
                  <a:lnTo>
                    <a:pt x="5070" y="2448"/>
                  </a:lnTo>
                  <a:lnTo>
                    <a:pt x="1690" y="14693"/>
                  </a:lnTo>
                  <a:lnTo>
                    <a:pt x="0" y="19591"/>
                  </a:lnTo>
                  <a:lnTo>
                    <a:pt x="0" y="24489"/>
                  </a:lnTo>
                  <a:lnTo>
                    <a:pt x="1690" y="26938"/>
                  </a:lnTo>
                  <a:lnTo>
                    <a:pt x="6760" y="2938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4" name="Shape 374"/>
            <p:cNvSpPr/>
            <p:nvPr/>
          </p:nvSpPr>
          <p:spPr>
            <a:xfrm>
              <a:off x="2696306" y="4051419"/>
              <a:ext cx="19958" cy="25464"/>
            </a:xfrm>
            <a:custGeom>
              <a:avLst/>
              <a:gdLst/>
              <a:ahLst/>
              <a:cxnLst/>
              <a:rect l="0" t="0" r="0" b="0"/>
              <a:pathLst>
                <a:path w="120000" h="120000" extrusionOk="0">
                  <a:moveTo>
                    <a:pt x="49285" y="9230"/>
                  </a:moveTo>
                  <a:lnTo>
                    <a:pt x="59999" y="9230"/>
                  </a:lnTo>
                  <a:lnTo>
                    <a:pt x="70714" y="13846"/>
                  </a:lnTo>
                  <a:lnTo>
                    <a:pt x="79285" y="18461"/>
                  </a:lnTo>
                  <a:lnTo>
                    <a:pt x="89999" y="27692"/>
                  </a:lnTo>
                  <a:lnTo>
                    <a:pt x="98571" y="41538"/>
                  </a:lnTo>
                  <a:lnTo>
                    <a:pt x="107142" y="55384"/>
                  </a:lnTo>
                  <a:lnTo>
                    <a:pt x="113571" y="73846"/>
                  </a:lnTo>
                  <a:lnTo>
                    <a:pt x="119999" y="92307"/>
                  </a:lnTo>
                  <a:lnTo>
                    <a:pt x="117857" y="101538"/>
                  </a:lnTo>
                  <a:lnTo>
                    <a:pt x="112499" y="106153"/>
                  </a:lnTo>
                  <a:lnTo>
                    <a:pt x="108214" y="115384"/>
                  </a:lnTo>
                  <a:lnTo>
                    <a:pt x="101785" y="115384"/>
                  </a:lnTo>
                  <a:lnTo>
                    <a:pt x="93214" y="120000"/>
                  </a:lnTo>
                  <a:lnTo>
                    <a:pt x="84642" y="120000"/>
                  </a:lnTo>
                  <a:lnTo>
                    <a:pt x="70714" y="110769"/>
                  </a:lnTo>
                  <a:lnTo>
                    <a:pt x="43928" y="87692"/>
                  </a:lnTo>
                  <a:lnTo>
                    <a:pt x="17142" y="60000"/>
                  </a:lnTo>
                  <a:lnTo>
                    <a:pt x="0" y="36923"/>
                  </a:lnTo>
                  <a:lnTo>
                    <a:pt x="5357" y="18461"/>
                  </a:lnTo>
                  <a:lnTo>
                    <a:pt x="11785" y="9230"/>
                  </a:lnTo>
                  <a:lnTo>
                    <a:pt x="19285" y="4615"/>
                  </a:lnTo>
                  <a:lnTo>
                    <a:pt x="26785" y="0"/>
                  </a:lnTo>
                  <a:lnTo>
                    <a:pt x="39642" y="4615"/>
                  </a:lnTo>
                  <a:lnTo>
                    <a:pt x="49285" y="923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5" name="Shape 375"/>
            <p:cNvSpPr/>
            <p:nvPr/>
          </p:nvSpPr>
          <p:spPr>
            <a:xfrm>
              <a:off x="2738975" y="4067937"/>
              <a:ext cx="6194" cy="25464"/>
            </a:xfrm>
            <a:custGeom>
              <a:avLst/>
              <a:gdLst/>
              <a:ahLst/>
              <a:cxnLst/>
              <a:rect l="0" t="0" r="0" b="0"/>
              <a:pathLst>
                <a:path w="120000" h="120000" extrusionOk="0">
                  <a:moveTo>
                    <a:pt x="0" y="0"/>
                  </a:moveTo>
                  <a:lnTo>
                    <a:pt x="120000" y="0"/>
                  </a:lnTo>
                  <a:lnTo>
                    <a:pt x="81951" y="38400"/>
                  </a:lnTo>
                  <a:lnTo>
                    <a:pt x="52682" y="72000"/>
                  </a:lnTo>
                  <a:lnTo>
                    <a:pt x="26341" y="96000"/>
                  </a:lnTo>
                  <a:lnTo>
                    <a:pt x="0" y="12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6" name="Shape 376"/>
            <p:cNvSpPr/>
            <p:nvPr/>
          </p:nvSpPr>
          <p:spPr>
            <a:xfrm>
              <a:off x="2666713" y="4038344"/>
              <a:ext cx="15829" cy="24087"/>
            </a:xfrm>
            <a:custGeom>
              <a:avLst/>
              <a:gdLst/>
              <a:ahLst/>
              <a:cxnLst/>
              <a:rect l="0" t="0" r="0" b="0"/>
              <a:pathLst>
                <a:path w="120000" h="120000" extrusionOk="0">
                  <a:moveTo>
                    <a:pt x="0" y="120000"/>
                  </a:moveTo>
                  <a:lnTo>
                    <a:pt x="0" y="85161"/>
                  </a:lnTo>
                  <a:lnTo>
                    <a:pt x="0" y="50322"/>
                  </a:lnTo>
                  <a:lnTo>
                    <a:pt x="0" y="38709"/>
                  </a:lnTo>
                  <a:lnTo>
                    <a:pt x="2962" y="30967"/>
                  </a:lnTo>
                  <a:lnTo>
                    <a:pt x="4444" y="23225"/>
                  </a:lnTo>
                  <a:lnTo>
                    <a:pt x="5925" y="15483"/>
                  </a:lnTo>
                  <a:lnTo>
                    <a:pt x="11851" y="7741"/>
                  </a:lnTo>
                  <a:lnTo>
                    <a:pt x="20740" y="0"/>
                  </a:lnTo>
                  <a:lnTo>
                    <a:pt x="38518" y="3870"/>
                  </a:lnTo>
                  <a:lnTo>
                    <a:pt x="60740" y="3870"/>
                  </a:lnTo>
                  <a:lnTo>
                    <a:pt x="82962" y="3870"/>
                  </a:lnTo>
                  <a:lnTo>
                    <a:pt x="96296" y="3870"/>
                  </a:lnTo>
                  <a:lnTo>
                    <a:pt x="108148" y="3870"/>
                  </a:lnTo>
                  <a:lnTo>
                    <a:pt x="120000" y="3870"/>
                  </a:lnTo>
                  <a:lnTo>
                    <a:pt x="108148" y="23225"/>
                  </a:lnTo>
                  <a:lnTo>
                    <a:pt x="99259" y="38709"/>
                  </a:lnTo>
                  <a:lnTo>
                    <a:pt x="94814" y="54193"/>
                  </a:lnTo>
                  <a:lnTo>
                    <a:pt x="91851" y="69677"/>
                  </a:lnTo>
                  <a:lnTo>
                    <a:pt x="87407" y="81290"/>
                  </a:lnTo>
                  <a:lnTo>
                    <a:pt x="80000" y="89032"/>
                  </a:lnTo>
                  <a:lnTo>
                    <a:pt x="69629" y="96774"/>
                  </a:lnTo>
                  <a:lnTo>
                    <a:pt x="50370" y="96774"/>
                  </a:lnTo>
                  <a:lnTo>
                    <a:pt x="0" y="12000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7" name="Shape 377"/>
            <p:cNvSpPr/>
            <p:nvPr/>
          </p:nvSpPr>
          <p:spPr>
            <a:xfrm>
              <a:off x="2685983" y="4032150"/>
              <a:ext cx="17205" cy="24086"/>
            </a:xfrm>
            <a:custGeom>
              <a:avLst/>
              <a:gdLst/>
              <a:ahLst/>
              <a:cxnLst/>
              <a:rect l="0" t="0" r="0" b="0"/>
              <a:pathLst>
                <a:path w="120000" h="120000" extrusionOk="0">
                  <a:moveTo>
                    <a:pt x="2696" y="119999"/>
                  </a:moveTo>
                  <a:lnTo>
                    <a:pt x="120000" y="119999"/>
                  </a:lnTo>
                  <a:lnTo>
                    <a:pt x="105168" y="100408"/>
                  </a:lnTo>
                  <a:lnTo>
                    <a:pt x="91685" y="85714"/>
                  </a:lnTo>
                  <a:lnTo>
                    <a:pt x="76853" y="73469"/>
                  </a:lnTo>
                  <a:lnTo>
                    <a:pt x="62022" y="61224"/>
                  </a:lnTo>
                  <a:lnTo>
                    <a:pt x="48539" y="51428"/>
                  </a:lnTo>
                  <a:lnTo>
                    <a:pt x="35056" y="34285"/>
                  </a:lnTo>
                  <a:lnTo>
                    <a:pt x="21573" y="19591"/>
                  </a:lnTo>
                  <a:lnTo>
                    <a:pt x="12134" y="0"/>
                  </a:lnTo>
                  <a:lnTo>
                    <a:pt x="5393" y="24489"/>
                  </a:lnTo>
                  <a:lnTo>
                    <a:pt x="1348" y="56326"/>
                  </a:lnTo>
                  <a:lnTo>
                    <a:pt x="0" y="71020"/>
                  </a:lnTo>
                  <a:lnTo>
                    <a:pt x="0" y="88163"/>
                  </a:lnTo>
                  <a:lnTo>
                    <a:pt x="0" y="105306"/>
                  </a:lnTo>
                  <a:lnTo>
                    <a:pt x="2696"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8" name="Shape 378"/>
            <p:cNvSpPr/>
            <p:nvPr/>
          </p:nvSpPr>
          <p:spPr>
            <a:xfrm>
              <a:off x="2708693" y="4036278"/>
              <a:ext cx="15829" cy="25464"/>
            </a:xfrm>
            <a:custGeom>
              <a:avLst/>
              <a:gdLst/>
              <a:ahLst/>
              <a:cxnLst/>
              <a:rect l="0" t="0" r="0" b="0"/>
              <a:pathLst>
                <a:path w="120000" h="120000" extrusionOk="0">
                  <a:moveTo>
                    <a:pt x="0" y="54782"/>
                  </a:moveTo>
                  <a:lnTo>
                    <a:pt x="19534" y="67826"/>
                  </a:lnTo>
                  <a:lnTo>
                    <a:pt x="34883" y="75652"/>
                  </a:lnTo>
                  <a:lnTo>
                    <a:pt x="41860" y="78260"/>
                  </a:lnTo>
                  <a:lnTo>
                    <a:pt x="50232" y="78260"/>
                  </a:lnTo>
                  <a:lnTo>
                    <a:pt x="57209" y="75652"/>
                  </a:lnTo>
                  <a:lnTo>
                    <a:pt x="64186" y="70434"/>
                  </a:lnTo>
                  <a:lnTo>
                    <a:pt x="64186" y="93913"/>
                  </a:lnTo>
                  <a:lnTo>
                    <a:pt x="64186" y="120000"/>
                  </a:lnTo>
                  <a:lnTo>
                    <a:pt x="78139" y="117391"/>
                  </a:lnTo>
                  <a:lnTo>
                    <a:pt x="93488" y="112173"/>
                  </a:lnTo>
                  <a:lnTo>
                    <a:pt x="107441" y="104347"/>
                  </a:lnTo>
                  <a:lnTo>
                    <a:pt x="120000" y="104347"/>
                  </a:lnTo>
                  <a:lnTo>
                    <a:pt x="115813" y="83478"/>
                  </a:lnTo>
                  <a:lnTo>
                    <a:pt x="111627" y="65217"/>
                  </a:lnTo>
                  <a:lnTo>
                    <a:pt x="103255" y="49565"/>
                  </a:lnTo>
                  <a:lnTo>
                    <a:pt x="97674" y="36521"/>
                  </a:lnTo>
                  <a:lnTo>
                    <a:pt x="89302" y="23478"/>
                  </a:lnTo>
                  <a:lnTo>
                    <a:pt x="80930" y="15652"/>
                  </a:lnTo>
                  <a:lnTo>
                    <a:pt x="71162" y="7826"/>
                  </a:lnTo>
                  <a:lnTo>
                    <a:pt x="64186" y="2608"/>
                  </a:lnTo>
                  <a:lnTo>
                    <a:pt x="54418" y="0"/>
                  </a:lnTo>
                  <a:lnTo>
                    <a:pt x="46046" y="0"/>
                  </a:lnTo>
                  <a:lnTo>
                    <a:pt x="36279" y="2608"/>
                  </a:lnTo>
                  <a:lnTo>
                    <a:pt x="26511" y="7826"/>
                  </a:lnTo>
                  <a:lnTo>
                    <a:pt x="19534" y="15652"/>
                  </a:lnTo>
                  <a:lnTo>
                    <a:pt x="11162" y="26086"/>
                  </a:lnTo>
                  <a:lnTo>
                    <a:pt x="5581" y="39130"/>
                  </a:lnTo>
                  <a:lnTo>
                    <a:pt x="0" y="5478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79" name="Shape 379"/>
            <p:cNvSpPr/>
            <p:nvPr/>
          </p:nvSpPr>
          <p:spPr>
            <a:xfrm>
              <a:off x="2731405" y="4038344"/>
              <a:ext cx="11011" cy="24087"/>
            </a:xfrm>
            <a:custGeom>
              <a:avLst/>
              <a:gdLst/>
              <a:ahLst/>
              <a:cxnLst/>
              <a:rect l="0" t="0" r="0" b="0"/>
              <a:pathLst>
                <a:path w="120000" h="120000" extrusionOk="0">
                  <a:moveTo>
                    <a:pt x="0" y="0"/>
                  </a:moveTo>
                  <a:lnTo>
                    <a:pt x="0" y="120000"/>
                  </a:lnTo>
                  <a:lnTo>
                    <a:pt x="79322" y="120000"/>
                  </a:lnTo>
                  <a:lnTo>
                    <a:pt x="120000" y="40000"/>
                  </a:lnTo>
                  <a:lnTo>
                    <a:pt x="103728" y="33333"/>
                  </a:lnTo>
                  <a:lnTo>
                    <a:pt x="91525" y="26666"/>
                  </a:lnTo>
                  <a:lnTo>
                    <a:pt x="75254" y="33333"/>
                  </a:lnTo>
                  <a:lnTo>
                    <a:pt x="58983" y="40000"/>
                  </a:lnTo>
                  <a:lnTo>
                    <a:pt x="44745" y="40000"/>
                  </a:lnTo>
                  <a:lnTo>
                    <a:pt x="28474" y="33333"/>
                  </a:lnTo>
                  <a:lnTo>
                    <a:pt x="14237" y="26666"/>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80" name="Shape 380"/>
            <p:cNvSpPr/>
            <p:nvPr/>
          </p:nvSpPr>
          <p:spPr>
            <a:xfrm>
              <a:off x="2763061" y="4034903"/>
              <a:ext cx="688" cy="24086"/>
            </a:xfrm>
            <a:custGeom>
              <a:avLst/>
              <a:gdLst/>
              <a:ahLst/>
              <a:cxnLst/>
              <a:rect l="0" t="0" r="0" b="0"/>
              <a:pathLst>
                <a:path w="120000" h="120000" extrusionOk="0">
                  <a:moveTo>
                    <a:pt x="120000" y="120000"/>
                  </a:moveTo>
                  <a:lnTo>
                    <a:pt x="120000" y="0"/>
                  </a:lnTo>
                  <a:lnTo>
                    <a:pt x="60000" y="6315"/>
                  </a:lnTo>
                  <a:lnTo>
                    <a:pt x="30000" y="18947"/>
                  </a:lnTo>
                  <a:lnTo>
                    <a:pt x="0" y="37894"/>
                  </a:lnTo>
                  <a:lnTo>
                    <a:pt x="0" y="63157"/>
                  </a:lnTo>
                  <a:lnTo>
                    <a:pt x="0" y="88421"/>
                  </a:lnTo>
                  <a:lnTo>
                    <a:pt x="30000" y="101052"/>
                  </a:lnTo>
                  <a:lnTo>
                    <a:pt x="60000" y="12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81" name="Shape 381"/>
            <p:cNvSpPr/>
            <p:nvPr/>
          </p:nvSpPr>
          <p:spPr>
            <a:xfrm>
              <a:off x="2578622" y="3954382"/>
              <a:ext cx="8945" cy="25464"/>
            </a:xfrm>
            <a:custGeom>
              <a:avLst/>
              <a:gdLst/>
              <a:ahLst/>
              <a:cxnLst/>
              <a:rect l="0" t="0" r="0" b="0"/>
              <a:pathLst>
                <a:path w="120000" h="120000" extrusionOk="0">
                  <a:moveTo>
                    <a:pt x="0" y="120000"/>
                  </a:moveTo>
                  <a:lnTo>
                    <a:pt x="18260" y="0"/>
                  </a:lnTo>
                  <a:lnTo>
                    <a:pt x="60000" y="19200"/>
                  </a:lnTo>
                  <a:lnTo>
                    <a:pt x="88695" y="33600"/>
                  </a:lnTo>
                  <a:lnTo>
                    <a:pt x="96521" y="43200"/>
                  </a:lnTo>
                  <a:lnTo>
                    <a:pt x="106956" y="52800"/>
                  </a:lnTo>
                  <a:lnTo>
                    <a:pt x="114782" y="72000"/>
                  </a:lnTo>
                  <a:lnTo>
                    <a:pt x="120000" y="91200"/>
                  </a:lnTo>
                  <a:lnTo>
                    <a:pt x="88695" y="100800"/>
                  </a:lnTo>
                  <a:lnTo>
                    <a:pt x="54782" y="110400"/>
                  </a:lnTo>
                  <a:lnTo>
                    <a:pt x="20869" y="1176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82" name="Shape 382"/>
            <p:cNvSpPr/>
            <p:nvPr/>
          </p:nvSpPr>
          <p:spPr>
            <a:xfrm>
              <a:off x="2555223" y="3942682"/>
              <a:ext cx="13075" cy="25464"/>
            </a:xfrm>
            <a:custGeom>
              <a:avLst/>
              <a:gdLst/>
              <a:ahLst/>
              <a:cxnLst/>
              <a:rect l="0" t="0" r="0" b="0"/>
              <a:pathLst>
                <a:path w="120000" h="120000" extrusionOk="0">
                  <a:moveTo>
                    <a:pt x="0" y="0"/>
                  </a:moveTo>
                  <a:lnTo>
                    <a:pt x="18181" y="0"/>
                  </a:lnTo>
                  <a:lnTo>
                    <a:pt x="32727" y="0"/>
                  </a:lnTo>
                  <a:lnTo>
                    <a:pt x="47272" y="0"/>
                  </a:lnTo>
                  <a:lnTo>
                    <a:pt x="60000" y="0"/>
                  </a:lnTo>
                  <a:lnTo>
                    <a:pt x="60000" y="10500"/>
                  </a:lnTo>
                  <a:lnTo>
                    <a:pt x="61818" y="21000"/>
                  </a:lnTo>
                  <a:lnTo>
                    <a:pt x="65454" y="31500"/>
                  </a:lnTo>
                  <a:lnTo>
                    <a:pt x="69090" y="40500"/>
                  </a:lnTo>
                  <a:lnTo>
                    <a:pt x="80000" y="54000"/>
                  </a:lnTo>
                  <a:lnTo>
                    <a:pt x="89090" y="67500"/>
                  </a:lnTo>
                  <a:lnTo>
                    <a:pt x="101818" y="78000"/>
                  </a:lnTo>
                  <a:lnTo>
                    <a:pt x="110909" y="90000"/>
                  </a:lnTo>
                  <a:lnTo>
                    <a:pt x="112727" y="97500"/>
                  </a:lnTo>
                  <a:lnTo>
                    <a:pt x="118181" y="103500"/>
                  </a:lnTo>
                  <a:lnTo>
                    <a:pt x="120000" y="112500"/>
                  </a:lnTo>
                  <a:lnTo>
                    <a:pt x="120000" y="120000"/>
                  </a:lnTo>
                  <a:lnTo>
                    <a:pt x="0" y="27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83" name="Shape 383"/>
            <p:cNvSpPr/>
            <p:nvPr/>
          </p:nvSpPr>
          <p:spPr>
            <a:xfrm>
              <a:off x="2483650" y="3935801"/>
              <a:ext cx="3441" cy="24776"/>
            </a:xfrm>
            <a:custGeom>
              <a:avLst/>
              <a:gdLst/>
              <a:ahLst/>
              <a:cxnLst/>
              <a:rect l="0" t="0" r="0" b="0"/>
              <a:pathLst>
                <a:path w="120000" h="120000" extrusionOk="0">
                  <a:moveTo>
                    <a:pt x="120000" y="120000"/>
                  </a:moveTo>
                  <a:lnTo>
                    <a:pt x="120000" y="97500"/>
                  </a:lnTo>
                  <a:lnTo>
                    <a:pt x="114000" y="80000"/>
                  </a:lnTo>
                  <a:lnTo>
                    <a:pt x="96000" y="62500"/>
                  </a:lnTo>
                  <a:lnTo>
                    <a:pt x="84000" y="47500"/>
                  </a:lnTo>
                  <a:lnTo>
                    <a:pt x="72000" y="35000"/>
                  </a:lnTo>
                  <a:lnTo>
                    <a:pt x="54000" y="22500"/>
                  </a:lnTo>
                  <a:lnTo>
                    <a:pt x="24000" y="10000"/>
                  </a:lnTo>
                  <a:lnTo>
                    <a:pt x="0" y="0"/>
                  </a:lnTo>
                  <a:lnTo>
                    <a:pt x="0" y="20000"/>
                  </a:lnTo>
                  <a:lnTo>
                    <a:pt x="12000" y="42500"/>
                  </a:lnTo>
                  <a:lnTo>
                    <a:pt x="24000" y="60000"/>
                  </a:lnTo>
                  <a:lnTo>
                    <a:pt x="48000" y="77500"/>
                  </a:lnTo>
                  <a:lnTo>
                    <a:pt x="84000" y="1025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384" name="Shape 384" descr="Horizontal dunkel"/>
            <p:cNvCxnSpPr/>
            <p:nvPr/>
          </p:nvCxnSpPr>
          <p:spPr>
            <a:xfrm>
              <a:off x="2494660" y="3951628"/>
              <a:ext cx="2064" cy="2752"/>
            </a:xfrm>
            <a:prstGeom prst="straightConnector1">
              <a:avLst/>
            </a:prstGeom>
            <a:grpFill/>
            <a:ln w="9525" cap="flat" cmpd="sng">
              <a:solidFill>
                <a:srgbClr val="FFFFFF"/>
              </a:solidFill>
              <a:prstDash val="solid"/>
              <a:round/>
              <a:headEnd type="none" w="med" len="med"/>
              <a:tailEnd type="none" w="med" len="med"/>
            </a:ln>
          </p:spPr>
        </p:cxnSp>
        <p:sp>
          <p:nvSpPr>
            <p:cNvPr id="385" name="Shape 385"/>
            <p:cNvSpPr/>
            <p:nvPr/>
          </p:nvSpPr>
          <p:spPr>
            <a:xfrm>
              <a:off x="2493283" y="3951628"/>
              <a:ext cx="3441" cy="24776"/>
            </a:xfrm>
            <a:custGeom>
              <a:avLst/>
              <a:gdLst/>
              <a:ahLst/>
              <a:cxnLst/>
              <a:rect l="0" t="0" r="0" b="0"/>
              <a:pathLst>
                <a:path w="120000" h="120000" extrusionOk="0">
                  <a:moveTo>
                    <a:pt x="120000" y="120000"/>
                  </a:moveTo>
                  <a:lnTo>
                    <a:pt x="120000" y="80000"/>
                  </a:lnTo>
                  <a:lnTo>
                    <a:pt x="108000" y="50000"/>
                  </a:lnTo>
                  <a:lnTo>
                    <a:pt x="90000" y="30000"/>
                  </a:lnTo>
                  <a:lnTo>
                    <a:pt x="78000" y="20000"/>
                  </a:lnTo>
                  <a:lnTo>
                    <a:pt x="42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86" name="Shape 386"/>
            <p:cNvSpPr/>
            <p:nvPr/>
          </p:nvSpPr>
          <p:spPr>
            <a:xfrm>
              <a:off x="2450616" y="3884185"/>
              <a:ext cx="9634" cy="24776"/>
            </a:xfrm>
            <a:custGeom>
              <a:avLst/>
              <a:gdLst/>
              <a:ahLst/>
              <a:cxnLst/>
              <a:rect l="0" t="0" r="0" b="0"/>
              <a:pathLst>
                <a:path w="120000" h="120000" extrusionOk="0">
                  <a:moveTo>
                    <a:pt x="15849" y="0"/>
                  </a:moveTo>
                  <a:lnTo>
                    <a:pt x="24905" y="16000"/>
                  </a:lnTo>
                  <a:lnTo>
                    <a:pt x="52075" y="52000"/>
                  </a:lnTo>
                  <a:lnTo>
                    <a:pt x="83773" y="92000"/>
                  </a:lnTo>
                  <a:lnTo>
                    <a:pt x="104150" y="120000"/>
                  </a:lnTo>
                  <a:lnTo>
                    <a:pt x="110943" y="72000"/>
                  </a:lnTo>
                  <a:lnTo>
                    <a:pt x="120000" y="24000"/>
                  </a:lnTo>
                  <a:lnTo>
                    <a:pt x="83773" y="20000"/>
                  </a:lnTo>
                  <a:lnTo>
                    <a:pt x="58867" y="12000"/>
                  </a:lnTo>
                  <a:lnTo>
                    <a:pt x="47547" y="12000"/>
                  </a:lnTo>
                  <a:lnTo>
                    <a:pt x="33962" y="12000"/>
                  </a:lnTo>
                  <a:lnTo>
                    <a:pt x="20377" y="16000"/>
                  </a:lnTo>
                  <a:lnTo>
                    <a:pt x="0" y="24000"/>
                  </a:lnTo>
                  <a:lnTo>
                    <a:pt x="1584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87" name="Shape 387"/>
            <p:cNvSpPr/>
            <p:nvPr/>
          </p:nvSpPr>
          <p:spPr>
            <a:xfrm>
              <a:off x="2679789" y="4041785"/>
              <a:ext cx="4818" cy="24776"/>
            </a:xfrm>
            <a:custGeom>
              <a:avLst/>
              <a:gdLst/>
              <a:ahLst/>
              <a:cxnLst/>
              <a:rect l="0" t="0" r="0" b="0"/>
              <a:pathLst>
                <a:path w="120000" h="120000" extrusionOk="0">
                  <a:moveTo>
                    <a:pt x="0" y="23225"/>
                  </a:moveTo>
                  <a:lnTo>
                    <a:pt x="14545" y="81290"/>
                  </a:lnTo>
                  <a:lnTo>
                    <a:pt x="25454" y="120000"/>
                  </a:lnTo>
                  <a:lnTo>
                    <a:pt x="80000" y="120000"/>
                  </a:lnTo>
                  <a:lnTo>
                    <a:pt x="120000" y="120000"/>
                  </a:lnTo>
                  <a:lnTo>
                    <a:pt x="120000" y="0"/>
                  </a:lnTo>
                  <a:lnTo>
                    <a:pt x="98181" y="0"/>
                  </a:lnTo>
                  <a:lnTo>
                    <a:pt x="69090" y="0"/>
                  </a:lnTo>
                  <a:lnTo>
                    <a:pt x="36363" y="0"/>
                  </a:lnTo>
                  <a:lnTo>
                    <a:pt x="0" y="0"/>
                  </a:lnTo>
                  <a:lnTo>
                    <a:pt x="0" y="2322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88" name="Shape 388"/>
            <p:cNvSpPr/>
            <p:nvPr/>
          </p:nvSpPr>
          <p:spPr>
            <a:xfrm>
              <a:off x="2903457" y="4023203"/>
              <a:ext cx="12388" cy="24087"/>
            </a:xfrm>
            <a:custGeom>
              <a:avLst/>
              <a:gdLst/>
              <a:ahLst/>
              <a:cxnLst/>
              <a:rect l="0" t="0" r="0" b="0"/>
              <a:pathLst>
                <a:path w="120000" h="120000" extrusionOk="0">
                  <a:moveTo>
                    <a:pt x="35076" y="120000"/>
                  </a:moveTo>
                  <a:lnTo>
                    <a:pt x="29538" y="120000"/>
                  </a:lnTo>
                  <a:lnTo>
                    <a:pt x="25846" y="116470"/>
                  </a:lnTo>
                  <a:lnTo>
                    <a:pt x="20307" y="112941"/>
                  </a:lnTo>
                  <a:lnTo>
                    <a:pt x="12923" y="107647"/>
                  </a:lnTo>
                  <a:lnTo>
                    <a:pt x="7384" y="104117"/>
                  </a:lnTo>
                  <a:lnTo>
                    <a:pt x="3692" y="97058"/>
                  </a:lnTo>
                  <a:lnTo>
                    <a:pt x="0" y="91764"/>
                  </a:lnTo>
                  <a:lnTo>
                    <a:pt x="0" y="86470"/>
                  </a:lnTo>
                  <a:lnTo>
                    <a:pt x="0" y="67058"/>
                  </a:lnTo>
                  <a:lnTo>
                    <a:pt x="3692" y="51176"/>
                  </a:lnTo>
                  <a:lnTo>
                    <a:pt x="9230" y="37058"/>
                  </a:lnTo>
                  <a:lnTo>
                    <a:pt x="16615" y="24705"/>
                  </a:lnTo>
                  <a:lnTo>
                    <a:pt x="27692" y="14117"/>
                  </a:lnTo>
                  <a:lnTo>
                    <a:pt x="40615" y="7058"/>
                  </a:lnTo>
                  <a:lnTo>
                    <a:pt x="55384" y="3529"/>
                  </a:lnTo>
                  <a:lnTo>
                    <a:pt x="72000" y="0"/>
                  </a:lnTo>
                  <a:lnTo>
                    <a:pt x="96000" y="0"/>
                  </a:lnTo>
                  <a:lnTo>
                    <a:pt x="120000" y="0"/>
                  </a:lnTo>
                  <a:lnTo>
                    <a:pt x="120000" y="75882"/>
                  </a:lnTo>
                  <a:lnTo>
                    <a:pt x="103384" y="91764"/>
                  </a:lnTo>
                  <a:lnTo>
                    <a:pt x="83076" y="107647"/>
                  </a:lnTo>
                  <a:lnTo>
                    <a:pt x="72000" y="112941"/>
                  </a:lnTo>
                  <a:lnTo>
                    <a:pt x="62769" y="116470"/>
                  </a:lnTo>
                  <a:lnTo>
                    <a:pt x="49846" y="120000"/>
                  </a:lnTo>
                  <a:lnTo>
                    <a:pt x="35076"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89" name="Shape 389"/>
            <p:cNvSpPr/>
            <p:nvPr/>
          </p:nvSpPr>
          <p:spPr>
            <a:xfrm>
              <a:off x="2443044" y="3842203"/>
              <a:ext cx="119059" cy="159664"/>
            </a:xfrm>
            <a:custGeom>
              <a:avLst/>
              <a:gdLst/>
              <a:ahLst/>
              <a:cxnLst/>
              <a:rect l="0" t="0" r="0" b="0"/>
              <a:pathLst>
                <a:path w="120000" h="120000" extrusionOk="0">
                  <a:moveTo>
                    <a:pt x="83136" y="45821"/>
                  </a:moveTo>
                  <a:lnTo>
                    <a:pt x="98304" y="57579"/>
                  </a:lnTo>
                  <a:lnTo>
                    <a:pt x="96384" y="58270"/>
                  </a:lnTo>
                  <a:lnTo>
                    <a:pt x="94656" y="58962"/>
                  </a:lnTo>
                  <a:lnTo>
                    <a:pt x="93888" y="58962"/>
                  </a:lnTo>
                  <a:lnTo>
                    <a:pt x="92928" y="58962"/>
                  </a:lnTo>
                  <a:lnTo>
                    <a:pt x="92352" y="58962"/>
                  </a:lnTo>
                  <a:lnTo>
                    <a:pt x="91968" y="58616"/>
                  </a:lnTo>
                  <a:lnTo>
                    <a:pt x="91968" y="66051"/>
                  </a:lnTo>
                  <a:lnTo>
                    <a:pt x="94656" y="67780"/>
                  </a:lnTo>
                  <a:lnTo>
                    <a:pt x="97344" y="69510"/>
                  </a:lnTo>
                  <a:lnTo>
                    <a:pt x="98880" y="69855"/>
                  </a:lnTo>
                  <a:lnTo>
                    <a:pt x="100608" y="70201"/>
                  </a:lnTo>
                  <a:lnTo>
                    <a:pt x="101376" y="70028"/>
                  </a:lnTo>
                  <a:lnTo>
                    <a:pt x="102528" y="70028"/>
                  </a:lnTo>
                  <a:lnTo>
                    <a:pt x="103488" y="69682"/>
                  </a:lnTo>
                  <a:lnTo>
                    <a:pt x="104640" y="69510"/>
                  </a:lnTo>
                  <a:lnTo>
                    <a:pt x="105600" y="73314"/>
                  </a:lnTo>
                  <a:lnTo>
                    <a:pt x="106368" y="76599"/>
                  </a:lnTo>
                  <a:lnTo>
                    <a:pt x="107136" y="77982"/>
                  </a:lnTo>
                  <a:lnTo>
                    <a:pt x="107520" y="79365"/>
                  </a:lnTo>
                  <a:lnTo>
                    <a:pt x="108096" y="80403"/>
                  </a:lnTo>
                  <a:lnTo>
                    <a:pt x="109056" y="81268"/>
                  </a:lnTo>
                  <a:lnTo>
                    <a:pt x="109824" y="81959"/>
                  </a:lnTo>
                  <a:lnTo>
                    <a:pt x="110592" y="82651"/>
                  </a:lnTo>
                  <a:lnTo>
                    <a:pt x="111744" y="83170"/>
                  </a:lnTo>
                  <a:lnTo>
                    <a:pt x="112896" y="83515"/>
                  </a:lnTo>
                  <a:lnTo>
                    <a:pt x="114432" y="83861"/>
                  </a:lnTo>
                  <a:lnTo>
                    <a:pt x="116160" y="84034"/>
                  </a:lnTo>
                  <a:lnTo>
                    <a:pt x="117888" y="84207"/>
                  </a:lnTo>
                  <a:lnTo>
                    <a:pt x="120000" y="84207"/>
                  </a:lnTo>
                  <a:lnTo>
                    <a:pt x="120000" y="85763"/>
                  </a:lnTo>
                  <a:lnTo>
                    <a:pt x="120000" y="87319"/>
                  </a:lnTo>
                  <a:lnTo>
                    <a:pt x="120000" y="89048"/>
                  </a:lnTo>
                  <a:lnTo>
                    <a:pt x="120000" y="90778"/>
                  </a:lnTo>
                  <a:lnTo>
                    <a:pt x="120000" y="93198"/>
                  </a:lnTo>
                  <a:lnTo>
                    <a:pt x="119424" y="96311"/>
                  </a:lnTo>
                  <a:lnTo>
                    <a:pt x="119040" y="100115"/>
                  </a:lnTo>
                  <a:lnTo>
                    <a:pt x="118656" y="104265"/>
                  </a:lnTo>
                  <a:lnTo>
                    <a:pt x="118272" y="108587"/>
                  </a:lnTo>
                  <a:lnTo>
                    <a:pt x="117888" y="112564"/>
                  </a:lnTo>
                  <a:lnTo>
                    <a:pt x="117312" y="116195"/>
                  </a:lnTo>
                  <a:lnTo>
                    <a:pt x="117312" y="119481"/>
                  </a:lnTo>
                  <a:lnTo>
                    <a:pt x="111744" y="119654"/>
                  </a:lnTo>
                  <a:lnTo>
                    <a:pt x="107904" y="119827"/>
                  </a:lnTo>
                  <a:lnTo>
                    <a:pt x="106176" y="120000"/>
                  </a:lnTo>
                  <a:lnTo>
                    <a:pt x="104832" y="119827"/>
                  </a:lnTo>
                  <a:lnTo>
                    <a:pt x="103488" y="119827"/>
                  </a:lnTo>
                  <a:lnTo>
                    <a:pt x="101952" y="119481"/>
                  </a:lnTo>
                  <a:lnTo>
                    <a:pt x="75264" y="98040"/>
                  </a:lnTo>
                  <a:lnTo>
                    <a:pt x="75648" y="97521"/>
                  </a:lnTo>
                  <a:lnTo>
                    <a:pt x="76032" y="96829"/>
                  </a:lnTo>
                  <a:lnTo>
                    <a:pt x="76224" y="96138"/>
                  </a:lnTo>
                  <a:lnTo>
                    <a:pt x="76224" y="95446"/>
                  </a:lnTo>
                  <a:lnTo>
                    <a:pt x="76224" y="94582"/>
                  </a:lnTo>
                  <a:lnTo>
                    <a:pt x="76032" y="93890"/>
                  </a:lnTo>
                  <a:lnTo>
                    <a:pt x="75648" y="93198"/>
                  </a:lnTo>
                  <a:lnTo>
                    <a:pt x="75264" y="92853"/>
                  </a:lnTo>
                  <a:lnTo>
                    <a:pt x="70272" y="88703"/>
                  </a:lnTo>
                  <a:lnTo>
                    <a:pt x="64896" y="84380"/>
                  </a:lnTo>
                  <a:lnTo>
                    <a:pt x="62592" y="82305"/>
                  </a:lnTo>
                  <a:lnTo>
                    <a:pt x="60480" y="80403"/>
                  </a:lnTo>
                  <a:lnTo>
                    <a:pt x="58560" y="78328"/>
                  </a:lnTo>
                  <a:lnTo>
                    <a:pt x="57600" y="76772"/>
                  </a:lnTo>
                  <a:lnTo>
                    <a:pt x="56640" y="74697"/>
                  </a:lnTo>
                  <a:lnTo>
                    <a:pt x="56256" y="72449"/>
                  </a:lnTo>
                  <a:lnTo>
                    <a:pt x="56064" y="70374"/>
                  </a:lnTo>
                  <a:lnTo>
                    <a:pt x="56064" y="67953"/>
                  </a:lnTo>
                  <a:lnTo>
                    <a:pt x="55872" y="65878"/>
                  </a:lnTo>
                  <a:lnTo>
                    <a:pt x="55488" y="63976"/>
                  </a:lnTo>
                  <a:lnTo>
                    <a:pt x="55296" y="63112"/>
                  </a:lnTo>
                  <a:lnTo>
                    <a:pt x="54720" y="62247"/>
                  </a:lnTo>
                  <a:lnTo>
                    <a:pt x="54144" y="61556"/>
                  </a:lnTo>
                  <a:lnTo>
                    <a:pt x="53568" y="60864"/>
                  </a:lnTo>
                  <a:lnTo>
                    <a:pt x="51456" y="59135"/>
                  </a:lnTo>
                  <a:lnTo>
                    <a:pt x="49536" y="57406"/>
                  </a:lnTo>
                  <a:lnTo>
                    <a:pt x="47808" y="55504"/>
                  </a:lnTo>
                  <a:lnTo>
                    <a:pt x="46272" y="53602"/>
                  </a:lnTo>
                  <a:lnTo>
                    <a:pt x="45120" y="51354"/>
                  </a:lnTo>
                  <a:lnTo>
                    <a:pt x="43968" y="48933"/>
                  </a:lnTo>
                  <a:lnTo>
                    <a:pt x="43008" y="46512"/>
                  </a:lnTo>
                  <a:lnTo>
                    <a:pt x="42240" y="43746"/>
                  </a:lnTo>
                  <a:lnTo>
                    <a:pt x="41472" y="42536"/>
                  </a:lnTo>
                  <a:lnTo>
                    <a:pt x="40896" y="41152"/>
                  </a:lnTo>
                  <a:lnTo>
                    <a:pt x="39744" y="39942"/>
                  </a:lnTo>
                  <a:lnTo>
                    <a:pt x="38784" y="38731"/>
                  </a:lnTo>
                  <a:lnTo>
                    <a:pt x="36480" y="36657"/>
                  </a:lnTo>
                  <a:lnTo>
                    <a:pt x="33984" y="34409"/>
                  </a:lnTo>
                  <a:lnTo>
                    <a:pt x="31104" y="32334"/>
                  </a:lnTo>
                  <a:lnTo>
                    <a:pt x="28800" y="29567"/>
                  </a:lnTo>
                  <a:lnTo>
                    <a:pt x="27840" y="28357"/>
                  </a:lnTo>
                  <a:lnTo>
                    <a:pt x="26880" y="26801"/>
                  </a:lnTo>
                  <a:lnTo>
                    <a:pt x="26112" y="25244"/>
                  </a:lnTo>
                  <a:lnTo>
                    <a:pt x="25536" y="23515"/>
                  </a:lnTo>
                  <a:lnTo>
                    <a:pt x="23616" y="23342"/>
                  </a:lnTo>
                  <a:lnTo>
                    <a:pt x="21504" y="22824"/>
                  </a:lnTo>
                  <a:lnTo>
                    <a:pt x="19584" y="22132"/>
                  </a:lnTo>
                  <a:lnTo>
                    <a:pt x="17472" y="20922"/>
                  </a:lnTo>
                  <a:lnTo>
                    <a:pt x="15360" y="19538"/>
                  </a:lnTo>
                  <a:lnTo>
                    <a:pt x="13248" y="17982"/>
                  </a:lnTo>
                  <a:lnTo>
                    <a:pt x="11328" y="16426"/>
                  </a:lnTo>
                  <a:lnTo>
                    <a:pt x="9408" y="14697"/>
                  </a:lnTo>
                  <a:lnTo>
                    <a:pt x="7488" y="12795"/>
                  </a:lnTo>
                  <a:lnTo>
                    <a:pt x="5952" y="10720"/>
                  </a:lnTo>
                  <a:lnTo>
                    <a:pt x="4416" y="8818"/>
                  </a:lnTo>
                  <a:lnTo>
                    <a:pt x="3072" y="6916"/>
                  </a:lnTo>
                  <a:lnTo>
                    <a:pt x="1920" y="5014"/>
                  </a:lnTo>
                  <a:lnTo>
                    <a:pt x="960" y="3285"/>
                  </a:lnTo>
                  <a:lnTo>
                    <a:pt x="384" y="1556"/>
                  </a:lnTo>
                  <a:lnTo>
                    <a:pt x="0" y="0"/>
                  </a:lnTo>
                  <a:lnTo>
                    <a:pt x="1920" y="691"/>
                  </a:lnTo>
                  <a:lnTo>
                    <a:pt x="3840" y="1210"/>
                  </a:lnTo>
                  <a:lnTo>
                    <a:pt x="5376" y="1729"/>
                  </a:lnTo>
                  <a:lnTo>
                    <a:pt x="7104" y="2247"/>
                  </a:lnTo>
                  <a:lnTo>
                    <a:pt x="10368" y="2593"/>
                  </a:lnTo>
                  <a:lnTo>
                    <a:pt x="13248" y="2766"/>
                  </a:lnTo>
                  <a:lnTo>
                    <a:pt x="16128" y="2766"/>
                  </a:lnTo>
                  <a:lnTo>
                    <a:pt x="19200" y="2939"/>
                  </a:lnTo>
                  <a:lnTo>
                    <a:pt x="20736" y="3285"/>
                  </a:lnTo>
                  <a:lnTo>
                    <a:pt x="22272" y="3458"/>
                  </a:lnTo>
                  <a:lnTo>
                    <a:pt x="23808" y="3804"/>
                  </a:lnTo>
                  <a:lnTo>
                    <a:pt x="25536" y="4322"/>
                  </a:lnTo>
                  <a:lnTo>
                    <a:pt x="26496" y="4668"/>
                  </a:lnTo>
                  <a:lnTo>
                    <a:pt x="27648" y="5360"/>
                  </a:lnTo>
                  <a:lnTo>
                    <a:pt x="28608" y="6224"/>
                  </a:lnTo>
                  <a:lnTo>
                    <a:pt x="29952" y="7262"/>
                  </a:lnTo>
                  <a:lnTo>
                    <a:pt x="32448" y="9855"/>
                  </a:lnTo>
                  <a:lnTo>
                    <a:pt x="34752" y="13141"/>
                  </a:lnTo>
                  <a:lnTo>
                    <a:pt x="39168" y="18847"/>
                  </a:lnTo>
                  <a:lnTo>
                    <a:pt x="42240" y="22478"/>
                  </a:lnTo>
                  <a:lnTo>
                    <a:pt x="45504" y="25417"/>
                  </a:lnTo>
                  <a:lnTo>
                    <a:pt x="48768" y="28184"/>
                  </a:lnTo>
                  <a:lnTo>
                    <a:pt x="52032" y="31296"/>
                  </a:lnTo>
                  <a:lnTo>
                    <a:pt x="55488" y="33890"/>
                  </a:lnTo>
                  <a:lnTo>
                    <a:pt x="57408" y="34927"/>
                  </a:lnTo>
                  <a:lnTo>
                    <a:pt x="59136" y="36138"/>
                  </a:lnTo>
                  <a:lnTo>
                    <a:pt x="61056" y="37002"/>
                  </a:lnTo>
                  <a:lnTo>
                    <a:pt x="63168" y="37867"/>
                  </a:lnTo>
                  <a:lnTo>
                    <a:pt x="65472" y="38559"/>
                  </a:lnTo>
                  <a:lnTo>
                    <a:pt x="67776" y="39077"/>
                  </a:lnTo>
                  <a:lnTo>
                    <a:pt x="70272" y="39250"/>
                  </a:lnTo>
                  <a:lnTo>
                    <a:pt x="72768" y="39423"/>
                  </a:lnTo>
                  <a:lnTo>
                    <a:pt x="73536" y="39596"/>
                  </a:lnTo>
                  <a:lnTo>
                    <a:pt x="74496" y="39769"/>
                  </a:lnTo>
                  <a:lnTo>
                    <a:pt x="75264" y="39942"/>
                  </a:lnTo>
                  <a:lnTo>
                    <a:pt x="75840" y="40634"/>
                  </a:lnTo>
                  <a:lnTo>
                    <a:pt x="76992" y="41671"/>
                  </a:lnTo>
                  <a:lnTo>
                    <a:pt x="77760" y="42708"/>
                  </a:lnTo>
                  <a:lnTo>
                    <a:pt x="78912" y="43919"/>
                  </a:lnTo>
                  <a:lnTo>
                    <a:pt x="79872" y="44956"/>
                  </a:lnTo>
                  <a:lnTo>
                    <a:pt x="80448" y="45302"/>
                  </a:lnTo>
                  <a:lnTo>
                    <a:pt x="81216" y="45648"/>
                  </a:lnTo>
                  <a:lnTo>
                    <a:pt x="81984" y="45821"/>
                  </a:lnTo>
                  <a:lnTo>
                    <a:pt x="83136" y="45821"/>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0" name="Shape 390"/>
            <p:cNvSpPr/>
            <p:nvPr/>
          </p:nvSpPr>
          <p:spPr>
            <a:xfrm>
              <a:off x="2591009" y="3863539"/>
              <a:ext cx="110112" cy="111489"/>
            </a:xfrm>
            <a:custGeom>
              <a:avLst/>
              <a:gdLst/>
              <a:ahLst/>
              <a:cxnLst/>
              <a:rect l="0" t="0" r="0" b="0"/>
              <a:pathLst>
                <a:path w="120000" h="120000" extrusionOk="0">
                  <a:moveTo>
                    <a:pt x="107692" y="2920"/>
                  </a:moveTo>
                  <a:lnTo>
                    <a:pt x="107487" y="4137"/>
                  </a:lnTo>
                  <a:lnTo>
                    <a:pt x="106666" y="5354"/>
                  </a:lnTo>
                  <a:lnTo>
                    <a:pt x="105846" y="6815"/>
                  </a:lnTo>
                  <a:lnTo>
                    <a:pt x="104615" y="8032"/>
                  </a:lnTo>
                  <a:lnTo>
                    <a:pt x="101948" y="10953"/>
                  </a:lnTo>
                  <a:lnTo>
                    <a:pt x="99487" y="13387"/>
                  </a:lnTo>
                  <a:lnTo>
                    <a:pt x="101538" y="13387"/>
                  </a:lnTo>
                  <a:lnTo>
                    <a:pt x="103589" y="13387"/>
                  </a:lnTo>
                  <a:lnTo>
                    <a:pt x="103794" y="16551"/>
                  </a:lnTo>
                  <a:lnTo>
                    <a:pt x="104205" y="19716"/>
                  </a:lnTo>
                  <a:lnTo>
                    <a:pt x="105025" y="22636"/>
                  </a:lnTo>
                  <a:lnTo>
                    <a:pt x="105846" y="25070"/>
                  </a:lnTo>
                  <a:lnTo>
                    <a:pt x="106666" y="27261"/>
                  </a:lnTo>
                  <a:lnTo>
                    <a:pt x="108102" y="29452"/>
                  </a:lnTo>
                  <a:lnTo>
                    <a:pt x="109538" y="31643"/>
                  </a:lnTo>
                  <a:lnTo>
                    <a:pt x="110769" y="33590"/>
                  </a:lnTo>
                  <a:lnTo>
                    <a:pt x="113435" y="37728"/>
                  </a:lnTo>
                  <a:lnTo>
                    <a:pt x="116102" y="41379"/>
                  </a:lnTo>
                  <a:lnTo>
                    <a:pt x="117538" y="43083"/>
                  </a:lnTo>
                  <a:lnTo>
                    <a:pt x="118358" y="45030"/>
                  </a:lnTo>
                  <a:lnTo>
                    <a:pt x="119384" y="47221"/>
                  </a:lnTo>
                  <a:lnTo>
                    <a:pt x="120000" y="49655"/>
                  </a:lnTo>
                  <a:lnTo>
                    <a:pt x="118974" y="49898"/>
                  </a:lnTo>
                  <a:lnTo>
                    <a:pt x="117743" y="50141"/>
                  </a:lnTo>
                  <a:lnTo>
                    <a:pt x="116512" y="50141"/>
                  </a:lnTo>
                  <a:lnTo>
                    <a:pt x="115076" y="50141"/>
                  </a:lnTo>
                  <a:lnTo>
                    <a:pt x="112205" y="49655"/>
                  </a:lnTo>
                  <a:lnTo>
                    <a:pt x="108923" y="49655"/>
                  </a:lnTo>
                  <a:lnTo>
                    <a:pt x="107487" y="52819"/>
                  </a:lnTo>
                  <a:lnTo>
                    <a:pt x="106256" y="55740"/>
                  </a:lnTo>
                  <a:lnTo>
                    <a:pt x="105846" y="56713"/>
                  </a:lnTo>
                  <a:lnTo>
                    <a:pt x="105230" y="57687"/>
                  </a:lnTo>
                  <a:lnTo>
                    <a:pt x="104410" y="58174"/>
                  </a:lnTo>
                  <a:lnTo>
                    <a:pt x="103589" y="58417"/>
                  </a:lnTo>
                  <a:lnTo>
                    <a:pt x="103794" y="59878"/>
                  </a:lnTo>
                  <a:lnTo>
                    <a:pt x="104205" y="61582"/>
                  </a:lnTo>
                  <a:lnTo>
                    <a:pt x="105025" y="63042"/>
                  </a:lnTo>
                  <a:lnTo>
                    <a:pt x="105641" y="64503"/>
                  </a:lnTo>
                  <a:lnTo>
                    <a:pt x="106256" y="65963"/>
                  </a:lnTo>
                  <a:lnTo>
                    <a:pt x="106871" y="67423"/>
                  </a:lnTo>
                  <a:lnTo>
                    <a:pt x="107487" y="68884"/>
                  </a:lnTo>
                  <a:lnTo>
                    <a:pt x="107692" y="70344"/>
                  </a:lnTo>
                  <a:lnTo>
                    <a:pt x="107692" y="71561"/>
                  </a:lnTo>
                  <a:lnTo>
                    <a:pt x="107282" y="72292"/>
                  </a:lnTo>
                  <a:lnTo>
                    <a:pt x="106461" y="73265"/>
                  </a:lnTo>
                  <a:lnTo>
                    <a:pt x="105846" y="73995"/>
                  </a:lnTo>
                  <a:lnTo>
                    <a:pt x="103589" y="74969"/>
                  </a:lnTo>
                  <a:lnTo>
                    <a:pt x="101333" y="75943"/>
                  </a:lnTo>
                  <a:lnTo>
                    <a:pt x="98666" y="76916"/>
                  </a:lnTo>
                  <a:lnTo>
                    <a:pt x="96205" y="77647"/>
                  </a:lnTo>
                  <a:lnTo>
                    <a:pt x="94153" y="78620"/>
                  </a:lnTo>
                  <a:lnTo>
                    <a:pt x="92717" y="79594"/>
                  </a:lnTo>
                  <a:lnTo>
                    <a:pt x="91897" y="81298"/>
                  </a:lnTo>
                  <a:lnTo>
                    <a:pt x="91487" y="83732"/>
                  </a:lnTo>
                  <a:lnTo>
                    <a:pt x="90871" y="86166"/>
                  </a:lnTo>
                  <a:lnTo>
                    <a:pt x="90871" y="88843"/>
                  </a:lnTo>
                  <a:lnTo>
                    <a:pt x="91282" y="93955"/>
                  </a:lnTo>
                  <a:lnTo>
                    <a:pt x="91487" y="97363"/>
                  </a:lnTo>
                  <a:lnTo>
                    <a:pt x="91282" y="101014"/>
                  </a:lnTo>
                  <a:lnTo>
                    <a:pt x="90666" y="104178"/>
                  </a:lnTo>
                  <a:lnTo>
                    <a:pt x="90051" y="106855"/>
                  </a:lnTo>
                  <a:lnTo>
                    <a:pt x="89435" y="108803"/>
                  </a:lnTo>
                  <a:lnTo>
                    <a:pt x="88205" y="110507"/>
                  </a:lnTo>
                  <a:lnTo>
                    <a:pt x="87179" y="111724"/>
                  </a:lnTo>
                  <a:lnTo>
                    <a:pt x="85948" y="112941"/>
                  </a:lnTo>
                  <a:lnTo>
                    <a:pt x="84717" y="113671"/>
                  </a:lnTo>
                  <a:lnTo>
                    <a:pt x="82051" y="114888"/>
                  </a:lnTo>
                  <a:lnTo>
                    <a:pt x="79179" y="116105"/>
                  </a:lnTo>
                  <a:lnTo>
                    <a:pt x="77948" y="116835"/>
                  </a:lnTo>
                  <a:lnTo>
                    <a:pt x="76717" y="117809"/>
                  </a:lnTo>
                  <a:lnTo>
                    <a:pt x="75897" y="118782"/>
                  </a:lnTo>
                  <a:lnTo>
                    <a:pt x="75076" y="120000"/>
                  </a:lnTo>
                  <a:lnTo>
                    <a:pt x="73025" y="120000"/>
                  </a:lnTo>
                  <a:lnTo>
                    <a:pt x="70974" y="120000"/>
                  </a:lnTo>
                  <a:lnTo>
                    <a:pt x="69948" y="120000"/>
                  </a:lnTo>
                  <a:lnTo>
                    <a:pt x="69128" y="119756"/>
                  </a:lnTo>
                  <a:lnTo>
                    <a:pt x="68512" y="119513"/>
                  </a:lnTo>
                  <a:lnTo>
                    <a:pt x="67897" y="119026"/>
                  </a:lnTo>
                  <a:lnTo>
                    <a:pt x="67487" y="118539"/>
                  </a:lnTo>
                  <a:lnTo>
                    <a:pt x="67282" y="117809"/>
                  </a:lnTo>
                  <a:lnTo>
                    <a:pt x="67076" y="117322"/>
                  </a:lnTo>
                  <a:lnTo>
                    <a:pt x="66871" y="116348"/>
                  </a:lnTo>
                  <a:lnTo>
                    <a:pt x="67076" y="114645"/>
                  </a:lnTo>
                  <a:lnTo>
                    <a:pt x="67282" y="112941"/>
                  </a:lnTo>
                  <a:lnTo>
                    <a:pt x="67692" y="111237"/>
                  </a:lnTo>
                  <a:lnTo>
                    <a:pt x="68307" y="109533"/>
                  </a:lnTo>
                  <a:lnTo>
                    <a:pt x="62358" y="109776"/>
                  </a:lnTo>
                  <a:lnTo>
                    <a:pt x="57230" y="110507"/>
                  </a:lnTo>
                  <a:lnTo>
                    <a:pt x="54769" y="110750"/>
                  </a:lnTo>
                  <a:lnTo>
                    <a:pt x="52717" y="110750"/>
                  </a:lnTo>
                  <a:lnTo>
                    <a:pt x="51487" y="110507"/>
                  </a:lnTo>
                  <a:lnTo>
                    <a:pt x="50666" y="110263"/>
                  </a:lnTo>
                  <a:lnTo>
                    <a:pt x="50051" y="110020"/>
                  </a:lnTo>
                  <a:lnTo>
                    <a:pt x="49025" y="109533"/>
                  </a:lnTo>
                  <a:lnTo>
                    <a:pt x="44923" y="112454"/>
                  </a:lnTo>
                  <a:lnTo>
                    <a:pt x="42461" y="110750"/>
                  </a:lnTo>
                  <a:lnTo>
                    <a:pt x="39384" y="108803"/>
                  </a:lnTo>
                  <a:lnTo>
                    <a:pt x="37538" y="108073"/>
                  </a:lnTo>
                  <a:lnTo>
                    <a:pt x="36102" y="107099"/>
                  </a:lnTo>
                  <a:lnTo>
                    <a:pt x="34461" y="106612"/>
                  </a:lnTo>
                  <a:lnTo>
                    <a:pt x="32615" y="106612"/>
                  </a:lnTo>
                  <a:lnTo>
                    <a:pt x="29538" y="106369"/>
                  </a:lnTo>
                  <a:lnTo>
                    <a:pt x="25025" y="106125"/>
                  </a:lnTo>
                  <a:lnTo>
                    <a:pt x="22769" y="105882"/>
                  </a:lnTo>
                  <a:lnTo>
                    <a:pt x="20923" y="105152"/>
                  </a:lnTo>
                  <a:lnTo>
                    <a:pt x="20102" y="104908"/>
                  </a:lnTo>
                  <a:lnTo>
                    <a:pt x="19487" y="104421"/>
                  </a:lnTo>
                  <a:lnTo>
                    <a:pt x="19076" y="104178"/>
                  </a:lnTo>
                  <a:lnTo>
                    <a:pt x="19076" y="103204"/>
                  </a:lnTo>
                  <a:lnTo>
                    <a:pt x="17846" y="95659"/>
                  </a:lnTo>
                  <a:lnTo>
                    <a:pt x="16615" y="89087"/>
                  </a:lnTo>
                  <a:lnTo>
                    <a:pt x="15384" y="84219"/>
                  </a:lnTo>
                  <a:lnTo>
                    <a:pt x="14153" y="80567"/>
                  </a:lnTo>
                  <a:lnTo>
                    <a:pt x="13128" y="77890"/>
                  </a:lnTo>
                  <a:lnTo>
                    <a:pt x="11897" y="75456"/>
                  </a:lnTo>
                  <a:lnTo>
                    <a:pt x="10871" y="73995"/>
                  </a:lnTo>
                  <a:lnTo>
                    <a:pt x="9641" y="73022"/>
                  </a:lnTo>
                  <a:lnTo>
                    <a:pt x="8410" y="72048"/>
                  </a:lnTo>
                  <a:lnTo>
                    <a:pt x="7179" y="71075"/>
                  </a:lnTo>
                  <a:lnTo>
                    <a:pt x="6153" y="70101"/>
                  </a:lnTo>
                  <a:lnTo>
                    <a:pt x="4923" y="68397"/>
                  </a:lnTo>
                  <a:lnTo>
                    <a:pt x="3897" y="66206"/>
                  </a:lnTo>
                  <a:lnTo>
                    <a:pt x="2461" y="63286"/>
                  </a:lnTo>
                  <a:lnTo>
                    <a:pt x="1230" y="59148"/>
                  </a:lnTo>
                  <a:lnTo>
                    <a:pt x="0" y="54036"/>
                  </a:lnTo>
                  <a:lnTo>
                    <a:pt x="410" y="52332"/>
                  </a:lnTo>
                  <a:lnTo>
                    <a:pt x="1025" y="49655"/>
                  </a:lnTo>
                  <a:lnTo>
                    <a:pt x="2256" y="46490"/>
                  </a:lnTo>
                  <a:lnTo>
                    <a:pt x="3487" y="43083"/>
                  </a:lnTo>
                  <a:lnTo>
                    <a:pt x="4923" y="39918"/>
                  </a:lnTo>
                  <a:lnTo>
                    <a:pt x="6358" y="37241"/>
                  </a:lnTo>
                  <a:lnTo>
                    <a:pt x="7384" y="35050"/>
                  </a:lnTo>
                  <a:lnTo>
                    <a:pt x="8410" y="34320"/>
                  </a:lnTo>
                  <a:lnTo>
                    <a:pt x="9435" y="34320"/>
                  </a:lnTo>
                  <a:lnTo>
                    <a:pt x="11076" y="34320"/>
                  </a:lnTo>
                  <a:lnTo>
                    <a:pt x="13128" y="34320"/>
                  </a:lnTo>
                  <a:lnTo>
                    <a:pt x="14974" y="34320"/>
                  </a:lnTo>
                  <a:lnTo>
                    <a:pt x="14974" y="35537"/>
                  </a:lnTo>
                  <a:lnTo>
                    <a:pt x="15384" y="36997"/>
                  </a:lnTo>
                  <a:lnTo>
                    <a:pt x="15794" y="38458"/>
                  </a:lnTo>
                  <a:lnTo>
                    <a:pt x="16410" y="39918"/>
                  </a:lnTo>
                  <a:lnTo>
                    <a:pt x="18051" y="42839"/>
                  </a:lnTo>
                  <a:lnTo>
                    <a:pt x="19897" y="45517"/>
                  </a:lnTo>
                  <a:lnTo>
                    <a:pt x="21948" y="48194"/>
                  </a:lnTo>
                  <a:lnTo>
                    <a:pt x="24205" y="50628"/>
                  </a:lnTo>
                  <a:lnTo>
                    <a:pt x="25435" y="51359"/>
                  </a:lnTo>
                  <a:lnTo>
                    <a:pt x="26461" y="52089"/>
                  </a:lnTo>
                  <a:lnTo>
                    <a:pt x="27692" y="52332"/>
                  </a:lnTo>
                  <a:lnTo>
                    <a:pt x="28512" y="52576"/>
                  </a:lnTo>
                  <a:lnTo>
                    <a:pt x="31794" y="52332"/>
                  </a:lnTo>
                  <a:lnTo>
                    <a:pt x="34871" y="51845"/>
                  </a:lnTo>
                  <a:lnTo>
                    <a:pt x="37743" y="50872"/>
                  </a:lnTo>
                  <a:lnTo>
                    <a:pt x="40820" y="49655"/>
                  </a:lnTo>
                  <a:lnTo>
                    <a:pt x="43282" y="47707"/>
                  </a:lnTo>
                  <a:lnTo>
                    <a:pt x="45333" y="46004"/>
                  </a:lnTo>
                  <a:lnTo>
                    <a:pt x="46153" y="45030"/>
                  </a:lnTo>
                  <a:lnTo>
                    <a:pt x="46769" y="44056"/>
                  </a:lnTo>
                  <a:lnTo>
                    <a:pt x="47179" y="43083"/>
                  </a:lnTo>
                  <a:lnTo>
                    <a:pt x="47794" y="41866"/>
                  </a:lnTo>
                  <a:lnTo>
                    <a:pt x="52512" y="42596"/>
                  </a:lnTo>
                  <a:lnTo>
                    <a:pt x="56000" y="42839"/>
                  </a:lnTo>
                  <a:lnTo>
                    <a:pt x="57641" y="43083"/>
                  </a:lnTo>
                  <a:lnTo>
                    <a:pt x="59076" y="43326"/>
                  </a:lnTo>
                  <a:lnTo>
                    <a:pt x="60307" y="44056"/>
                  </a:lnTo>
                  <a:lnTo>
                    <a:pt x="61538" y="44787"/>
                  </a:lnTo>
                  <a:lnTo>
                    <a:pt x="66871" y="44787"/>
                  </a:lnTo>
                  <a:lnTo>
                    <a:pt x="66871" y="44056"/>
                  </a:lnTo>
                  <a:lnTo>
                    <a:pt x="67076" y="43326"/>
                  </a:lnTo>
                  <a:lnTo>
                    <a:pt x="67487" y="42839"/>
                  </a:lnTo>
                  <a:lnTo>
                    <a:pt x="67897" y="42352"/>
                  </a:lnTo>
                  <a:lnTo>
                    <a:pt x="69128" y="41379"/>
                  </a:lnTo>
                  <a:lnTo>
                    <a:pt x="70564" y="40649"/>
                  </a:lnTo>
                  <a:lnTo>
                    <a:pt x="71794" y="39918"/>
                  </a:lnTo>
                  <a:lnTo>
                    <a:pt x="73230" y="39432"/>
                  </a:lnTo>
                  <a:lnTo>
                    <a:pt x="74256" y="38458"/>
                  </a:lnTo>
                  <a:lnTo>
                    <a:pt x="75076" y="37484"/>
                  </a:lnTo>
                  <a:lnTo>
                    <a:pt x="76307" y="36267"/>
                  </a:lnTo>
                  <a:lnTo>
                    <a:pt x="77538" y="34807"/>
                  </a:lnTo>
                  <a:lnTo>
                    <a:pt x="78564" y="33103"/>
                  </a:lnTo>
                  <a:lnTo>
                    <a:pt x="79794" y="31399"/>
                  </a:lnTo>
                  <a:lnTo>
                    <a:pt x="82051" y="27748"/>
                  </a:lnTo>
                  <a:lnTo>
                    <a:pt x="83692" y="23610"/>
                  </a:lnTo>
                  <a:lnTo>
                    <a:pt x="85128" y="19229"/>
                  </a:lnTo>
                  <a:lnTo>
                    <a:pt x="86153" y="15091"/>
                  </a:lnTo>
                  <a:lnTo>
                    <a:pt x="86974" y="11196"/>
                  </a:lnTo>
                  <a:lnTo>
                    <a:pt x="87384" y="7302"/>
                  </a:lnTo>
                  <a:lnTo>
                    <a:pt x="87589" y="6085"/>
                  </a:lnTo>
                  <a:lnTo>
                    <a:pt x="88000" y="4868"/>
                  </a:lnTo>
                  <a:lnTo>
                    <a:pt x="89230" y="3651"/>
                  </a:lnTo>
                  <a:lnTo>
                    <a:pt x="90256" y="2677"/>
                  </a:lnTo>
                  <a:lnTo>
                    <a:pt x="91692" y="1460"/>
                  </a:lnTo>
                  <a:lnTo>
                    <a:pt x="92923" y="730"/>
                  </a:lnTo>
                  <a:lnTo>
                    <a:pt x="94358" y="243"/>
                  </a:lnTo>
                  <a:lnTo>
                    <a:pt x="95384" y="0"/>
                  </a:lnTo>
                  <a:lnTo>
                    <a:pt x="98256" y="486"/>
                  </a:lnTo>
                  <a:lnTo>
                    <a:pt x="101538" y="1460"/>
                  </a:lnTo>
                  <a:lnTo>
                    <a:pt x="105025" y="2434"/>
                  </a:lnTo>
                  <a:lnTo>
                    <a:pt x="107692" y="292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1" name="Shape 391"/>
            <p:cNvSpPr/>
            <p:nvPr/>
          </p:nvSpPr>
          <p:spPr>
            <a:xfrm>
              <a:off x="2745168" y="4039719"/>
              <a:ext cx="39916" cy="24776"/>
            </a:xfrm>
            <a:custGeom>
              <a:avLst/>
              <a:gdLst/>
              <a:ahLst/>
              <a:cxnLst/>
              <a:rect l="0" t="0" r="0" b="0"/>
              <a:pathLst>
                <a:path w="120000" h="120000" extrusionOk="0">
                  <a:moveTo>
                    <a:pt x="0" y="120000"/>
                  </a:moveTo>
                  <a:lnTo>
                    <a:pt x="9056" y="97142"/>
                  </a:lnTo>
                  <a:lnTo>
                    <a:pt x="19811" y="77714"/>
                  </a:lnTo>
                  <a:lnTo>
                    <a:pt x="24905" y="68571"/>
                  </a:lnTo>
                  <a:lnTo>
                    <a:pt x="30566" y="60571"/>
                  </a:lnTo>
                  <a:lnTo>
                    <a:pt x="36226" y="52571"/>
                  </a:lnTo>
                  <a:lnTo>
                    <a:pt x="41320" y="43428"/>
                  </a:lnTo>
                  <a:lnTo>
                    <a:pt x="46981" y="36571"/>
                  </a:lnTo>
                  <a:lnTo>
                    <a:pt x="53207" y="30857"/>
                  </a:lnTo>
                  <a:lnTo>
                    <a:pt x="60000" y="24000"/>
                  </a:lnTo>
                  <a:lnTo>
                    <a:pt x="66792" y="18285"/>
                  </a:lnTo>
                  <a:lnTo>
                    <a:pt x="81509" y="9142"/>
                  </a:lnTo>
                  <a:lnTo>
                    <a:pt x="97358" y="0"/>
                  </a:lnTo>
                  <a:lnTo>
                    <a:pt x="120000" y="0"/>
                  </a:lnTo>
                  <a:lnTo>
                    <a:pt x="114339" y="10285"/>
                  </a:lnTo>
                  <a:lnTo>
                    <a:pt x="107547" y="20571"/>
                  </a:lnTo>
                  <a:lnTo>
                    <a:pt x="100754" y="30857"/>
                  </a:lnTo>
                  <a:lnTo>
                    <a:pt x="93396" y="40000"/>
                  </a:lnTo>
                  <a:lnTo>
                    <a:pt x="77547" y="59428"/>
                  </a:lnTo>
                  <a:lnTo>
                    <a:pt x="61698" y="75428"/>
                  </a:lnTo>
                  <a:lnTo>
                    <a:pt x="44716" y="90285"/>
                  </a:lnTo>
                  <a:lnTo>
                    <a:pt x="28301" y="102857"/>
                  </a:lnTo>
                  <a:lnTo>
                    <a:pt x="13018" y="113142"/>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2" name="Shape 392"/>
            <p:cNvSpPr/>
            <p:nvPr/>
          </p:nvSpPr>
          <p:spPr>
            <a:xfrm>
              <a:off x="2795408" y="3895196"/>
              <a:ext cx="18582" cy="38539"/>
            </a:xfrm>
            <a:custGeom>
              <a:avLst/>
              <a:gdLst/>
              <a:ahLst/>
              <a:cxnLst/>
              <a:rect l="0" t="0" r="0" b="0"/>
              <a:pathLst>
                <a:path w="120000" h="120000" extrusionOk="0">
                  <a:moveTo>
                    <a:pt x="0" y="58554"/>
                  </a:moveTo>
                  <a:lnTo>
                    <a:pt x="0" y="106987"/>
                  </a:lnTo>
                  <a:lnTo>
                    <a:pt x="6521" y="104096"/>
                  </a:lnTo>
                  <a:lnTo>
                    <a:pt x="15652" y="100481"/>
                  </a:lnTo>
                  <a:lnTo>
                    <a:pt x="18260" y="99036"/>
                  </a:lnTo>
                  <a:lnTo>
                    <a:pt x="22173" y="97590"/>
                  </a:lnTo>
                  <a:lnTo>
                    <a:pt x="23478" y="95421"/>
                  </a:lnTo>
                  <a:lnTo>
                    <a:pt x="24782" y="93975"/>
                  </a:lnTo>
                  <a:lnTo>
                    <a:pt x="26086" y="99759"/>
                  </a:lnTo>
                  <a:lnTo>
                    <a:pt x="31304" y="106987"/>
                  </a:lnTo>
                  <a:lnTo>
                    <a:pt x="35217" y="111325"/>
                  </a:lnTo>
                  <a:lnTo>
                    <a:pt x="39130" y="114939"/>
                  </a:lnTo>
                  <a:lnTo>
                    <a:pt x="45652" y="117831"/>
                  </a:lnTo>
                  <a:lnTo>
                    <a:pt x="50869" y="119999"/>
                  </a:lnTo>
                  <a:lnTo>
                    <a:pt x="53478" y="114216"/>
                  </a:lnTo>
                  <a:lnTo>
                    <a:pt x="53478" y="106987"/>
                  </a:lnTo>
                  <a:lnTo>
                    <a:pt x="53478" y="99036"/>
                  </a:lnTo>
                  <a:lnTo>
                    <a:pt x="53478" y="91084"/>
                  </a:lnTo>
                  <a:lnTo>
                    <a:pt x="52173" y="77349"/>
                  </a:lnTo>
                  <a:lnTo>
                    <a:pt x="50869" y="71566"/>
                  </a:lnTo>
                  <a:lnTo>
                    <a:pt x="62608" y="72289"/>
                  </a:lnTo>
                  <a:lnTo>
                    <a:pt x="74347" y="73734"/>
                  </a:lnTo>
                  <a:lnTo>
                    <a:pt x="83478" y="75903"/>
                  </a:lnTo>
                  <a:lnTo>
                    <a:pt x="92608" y="78072"/>
                  </a:lnTo>
                  <a:lnTo>
                    <a:pt x="99130" y="80240"/>
                  </a:lnTo>
                  <a:lnTo>
                    <a:pt x="106956" y="82409"/>
                  </a:lnTo>
                  <a:lnTo>
                    <a:pt x="113478" y="83855"/>
                  </a:lnTo>
                  <a:lnTo>
                    <a:pt x="120000" y="85301"/>
                  </a:lnTo>
                  <a:lnTo>
                    <a:pt x="110869" y="74457"/>
                  </a:lnTo>
                  <a:lnTo>
                    <a:pt x="105652" y="64337"/>
                  </a:lnTo>
                  <a:lnTo>
                    <a:pt x="99130" y="54216"/>
                  </a:lnTo>
                  <a:lnTo>
                    <a:pt x="95217" y="43373"/>
                  </a:lnTo>
                  <a:lnTo>
                    <a:pt x="91304" y="33975"/>
                  </a:lnTo>
                  <a:lnTo>
                    <a:pt x="87391" y="24578"/>
                  </a:lnTo>
                  <a:lnTo>
                    <a:pt x="82173" y="16626"/>
                  </a:lnTo>
                  <a:lnTo>
                    <a:pt x="76956" y="9397"/>
                  </a:lnTo>
                  <a:lnTo>
                    <a:pt x="76956" y="13734"/>
                  </a:lnTo>
                  <a:lnTo>
                    <a:pt x="76956" y="18072"/>
                  </a:lnTo>
                  <a:lnTo>
                    <a:pt x="65217" y="16626"/>
                  </a:lnTo>
                  <a:lnTo>
                    <a:pt x="54782" y="13734"/>
                  </a:lnTo>
                  <a:lnTo>
                    <a:pt x="45652" y="10843"/>
                  </a:lnTo>
                  <a:lnTo>
                    <a:pt x="37826" y="7951"/>
                  </a:lnTo>
                  <a:lnTo>
                    <a:pt x="30000" y="5060"/>
                  </a:lnTo>
                  <a:lnTo>
                    <a:pt x="20869" y="2168"/>
                  </a:lnTo>
                  <a:lnTo>
                    <a:pt x="10434" y="722"/>
                  </a:lnTo>
                  <a:lnTo>
                    <a:pt x="0" y="0"/>
                  </a:lnTo>
                  <a:lnTo>
                    <a:pt x="0" y="7228"/>
                  </a:lnTo>
                  <a:lnTo>
                    <a:pt x="0" y="13734"/>
                  </a:lnTo>
                  <a:lnTo>
                    <a:pt x="0" y="23855"/>
                  </a:lnTo>
                  <a:lnTo>
                    <a:pt x="0" y="37590"/>
                  </a:lnTo>
                  <a:lnTo>
                    <a:pt x="0" y="50602"/>
                  </a:lnTo>
                  <a:lnTo>
                    <a:pt x="0" y="58554"/>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3" name="Shape 393"/>
            <p:cNvSpPr/>
            <p:nvPr/>
          </p:nvSpPr>
          <p:spPr>
            <a:xfrm>
              <a:off x="2800914" y="3957823"/>
              <a:ext cx="30970" cy="24086"/>
            </a:xfrm>
            <a:custGeom>
              <a:avLst/>
              <a:gdLst/>
              <a:ahLst/>
              <a:cxnLst/>
              <a:rect l="0" t="0" r="0" b="0"/>
              <a:pathLst>
                <a:path w="120000" h="120000" extrusionOk="0">
                  <a:moveTo>
                    <a:pt x="5060" y="0"/>
                  </a:moveTo>
                  <a:lnTo>
                    <a:pt x="10120" y="5806"/>
                  </a:lnTo>
                  <a:lnTo>
                    <a:pt x="15903" y="11612"/>
                  </a:lnTo>
                  <a:lnTo>
                    <a:pt x="21686" y="13548"/>
                  </a:lnTo>
                  <a:lnTo>
                    <a:pt x="26024" y="15483"/>
                  </a:lnTo>
                  <a:lnTo>
                    <a:pt x="34698" y="15483"/>
                  </a:lnTo>
                  <a:lnTo>
                    <a:pt x="41927" y="13548"/>
                  </a:lnTo>
                  <a:lnTo>
                    <a:pt x="49879" y="9677"/>
                  </a:lnTo>
                  <a:lnTo>
                    <a:pt x="57831" y="5806"/>
                  </a:lnTo>
                  <a:lnTo>
                    <a:pt x="66506" y="1935"/>
                  </a:lnTo>
                  <a:lnTo>
                    <a:pt x="76626" y="0"/>
                  </a:lnTo>
                  <a:lnTo>
                    <a:pt x="80240" y="1935"/>
                  </a:lnTo>
                  <a:lnTo>
                    <a:pt x="83132" y="3870"/>
                  </a:lnTo>
                  <a:lnTo>
                    <a:pt x="86746" y="9677"/>
                  </a:lnTo>
                  <a:lnTo>
                    <a:pt x="89638" y="15483"/>
                  </a:lnTo>
                  <a:lnTo>
                    <a:pt x="95421" y="32903"/>
                  </a:lnTo>
                  <a:lnTo>
                    <a:pt x="99759" y="50322"/>
                  </a:lnTo>
                  <a:lnTo>
                    <a:pt x="104819" y="69677"/>
                  </a:lnTo>
                  <a:lnTo>
                    <a:pt x="109156" y="87096"/>
                  </a:lnTo>
                  <a:lnTo>
                    <a:pt x="112048" y="94838"/>
                  </a:lnTo>
                  <a:lnTo>
                    <a:pt x="114216" y="100645"/>
                  </a:lnTo>
                  <a:lnTo>
                    <a:pt x="117108" y="104516"/>
                  </a:lnTo>
                  <a:lnTo>
                    <a:pt x="119999" y="108387"/>
                  </a:lnTo>
                  <a:lnTo>
                    <a:pt x="114939" y="110322"/>
                  </a:lnTo>
                  <a:lnTo>
                    <a:pt x="109156" y="114193"/>
                  </a:lnTo>
                  <a:lnTo>
                    <a:pt x="103373" y="118064"/>
                  </a:lnTo>
                  <a:lnTo>
                    <a:pt x="96144" y="120000"/>
                  </a:lnTo>
                  <a:lnTo>
                    <a:pt x="90361" y="118064"/>
                  </a:lnTo>
                  <a:lnTo>
                    <a:pt x="86024" y="112258"/>
                  </a:lnTo>
                  <a:lnTo>
                    <a:pt x="80963" y="104516"/>
                  </a:lnTo>
                  <a:lnTo>
                    <a:pt x="76626" y="96774"/>
                  </a:lnTo>
                  <a:lnTo>
                    <a:pt x="72289" y="87096"/>
                  </a:lnTo>
                  <a:lnTo>
                    <a:pt x="67228" y="79354"/>
                  </a:lnTo>
                  <a:lnTo>
                    <a:pt x="62891" y="75483"/>
                  </a:lnTo>
                  <a:lnTo>
                    <a:pt x="57108" y="73548"/>
                  </a:lnTo>
                  <a:lnTo>
                    <a:pt x="40481" y="73548"/>
                  </a:lnTo>
                  <a:lnTo>
                    <a:pt x="25301" y="75483"/>
                  </a:lnTo>
                  <a:lnTo>
                    <a:pt x="18795" y="79354"/>
                  </a:lnTo>
                  <a:lnTo>
                    <a:pt x="13734" y="83225"/>
                  </a:lnTo>
                  <a:lnTo>
                    <a:pt x="8674" y="89032"/>
                  </a:lnTo>
                  <a:lnTo>
                    <a:pt x="5060" y="96774"/>
                  </a:lnTo>
                  <a:lnTo>
                    <a:pt x="1445" y="87096"/>
                  </a:lnTo>
                  <a:lnTo>
                    <a:pt x="722" y="77419"/>
                  </a:lnTo>
                  <a:lnTo>
                    <a:pt x="0" y="65806"/>
                  </a:lnTo>
                  <a:lnTo>
                    <a:pt x="722" y="54193"/>
                  </a:lnTo>
                  <a:lnTo>
                    <a:pt x="2891" y="29032"/>
                  </a:lnTo>
                  <a:lnTo>
                    <a:pt x="5060" y="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4" name="Shape 394"/>
            <p:cNvSpPr/>
            <p:nvPr/>
          </p:nvSpPr>
          <p:spPr>
            <a:xfrm>
              <a:off x="2833948" y="3924789"/>
              <a:ext cx="37163" cy="27528"/>
            </a:xfrm>
            <a:custGeom>
              <a:avLst/>
              <a:gdLst/>
              <a:ahLst/>
              <a:cxnLst/>
              <a:rect l="0" t="0" r="0" b="0"/>
              <a:pathLst>
                <a:path w="120000" h="120000" extrusionOk="0">
                  <a:moveTo>
                    <a:pt x="16165" y="35702"/>
                  </a:moveTo>
                  <a:lnTo>
                    <a:pt x="20518" y="34710"/>
                  </a:lnTo>
                  <a:lnTo>
                    <a:pt x="24248" y="30743"/>
                  </a:lnTo>
                  <a:lnTo>
                    <a:pt x="29844" y="24793"/>
                  </a:lnTo>
                  <a:lnTo>
                    <a:pt x="36062" y="17851"/>
                  </a:lnTo>
                  <a:lnTo>
                    <a:pt x="42279" y="11900"/>
                  </a:lnTo>
                  <a:lnTo>
                    <a:pt x="49119" y="5950"/>
                  </a:lnTo>
                  <a:lnTo>
                    <a:pt x="52227" y="3966"/>
                  </a:lnTo>
                  <a:lnTo>
                    <a:pt x="55958" y="1983"/>
                  </a:lnTo>
                  <a:lnTo>
                    <a:pt x="58445" y="991"/>
                  </a:lnTo>
                  <a:lnTo>
                    <a:pt x="62176" y="0"/>
                  </a:lnTo>
                  <a:lnTo>
                    <a:pt x="65284" y="991"/>
                  </a:lnTo>
                  <a:lnTo>
                    <a:pt x="69015" y="991"/>
                  </a:lnTo>
                  <a:lnTo>
                    <a:pt x="72124" y="2975"/>
                  </a:lnTo>
                  <a:lnTo>
                    <a:pt x="75854" y="4958"/>
                  </a:lnTo>
                  <a:lnTo>
                    <a:pt x="81450" y="9917"/>
                  </a:lnTo>
                  <a:lnTo>
                    <a:pt x="86424" y="14876"/>
                  </a:lnTo>
                  <a:lnTo>
                    <a:pt x="92020" y="20826"/>
                  </a:lnTo>
                  <a:lnTo>
                    <a:pt x="98238" y="25785"/>
                  </a:lnTo>
                  <a:lnTo>
                    <a:pt x="100725" y="27768"/>
                  </a:lnTo>
                  <a:lnTo>
                    <a:pt x="104455" y="28760"/>
                  </a:lnTo>
                  <a:lnTo>
                    <a:pt x="107564" y="29752"/>
                  </a:lnTo>
                  <a:lnTo>
                    <a:pt x="111295" y="29752"/>
                  </a:lnTo>
                  <a:lnTo>
                    <a:pt x="111295" y="47603"/>
                  </a:lnTo>
                  <a:lnTo>
                    <a:pt x="110673" y="59504"/>
                  </a:lnTo>
                  <a:lnTo>
                    <a:pt x="110673" y="65454"/>
                  </a:lnTo>
                  <a:lnTo>
                    <a:pt x="111295" y="70413"/>
                  </a:lnTo>
                  <a:lnTo>
                    <a:pt x="113160" y="74380"/>
                  </a:lnTo>
                  <a:lnTo>
                    <a:pt x="116269" y="79338"/>
                  </a:lnTo>
                  <a:lnTo>
                    <a:pt x="116269" y="88264"/>
                  </a:lnTo>
                  <a:lnTo>
                    <a:pt x="116269" y="96198"/>
                  </a:lnTo>
                  <a:lnTo>
                    <a:pt x="116891" y="101157"/>
                  </a:lnTo>
                  <a:lnTo>
                    <a:pt x="117512" y="105123"/>
                  </a:lnTo>
                  <a:lnTo>
                    <a:pt x="118756" y="108099"/>
                  </a:lnTo>
                  <a:lnTo>
                    <a:pt x="120000" y="110082"/>
                  </a:lnTo>
                  <a:lnTo>
                    <a:pt x="116891" y="113057"/>
                  </a:lnTo>
                  <a:lnTo>
                    <a:pt x="113160" y="116033"/>
                  </a:lnTo>
                  <a:lnTo>
                    <a:pt x="110051" y="117024"/>
                  </a:lnTo>
                  <a:lnTo>
                    <a:pt x="106321" y="119008"/>
                  </a:lnTo>
                  <a:lnTo>
                    <a:pt x="98860" y="120000"/>
                  </a:lnTo>
                  <a:lnTo>
                    <a:pt x="90777" y="120000"/>
                  </a:lnTo>
                  <a:lnTo>
                    <a:pt x="72124" y="118016"/>
                  </a:lnTo>
                  <a:lnTo>
                    <a:pt x="49740" y="116033"/>
                  </a:lnTo>
                  <a:lnTo>
                    <a:pt x="44766" y="115041"/>
                  </a:lnTo>
                  <a:lnTo>
                    <a:pt x="41658" y="113057"/>
                  </a:lnTo>
                  <a:lnTo>
                    <a:pt x="39170" y="109090"/>
                  </a:lnTo>
                  <a:lnTo>
                    <a:pt x="36683" y="105123"/>
                  </a:lnTo>
                  <a:lnTo>
                    <a:pt x="34818" y="99173"/>
                  </a:lnTo>
                  <a:lnTo>
                    <a:pt x="34196" y="92231"/>
                  </a:lnTo>
                  <a:lnTo>
                    <a:pt x="33575" y="86280"/>
                  </a:lnTo>
                  <a:lnTo>
                    <a:pt x="33575" y="79338"/>
                  </a:lnTo>
                  <a:lnTo>
                    <a:pt x="29222" y="78347"/>
                  </a:lnTo>
                  <a:lnTo>
                    <a:pt x="24248" y="77355"/>
                  </a:lnTo>
                  <a:lnTo>
                    <a:pt x="19274" y="74380"/>
                  </a:lnTo>
                  <a:lnTo>
                    <a:pt x="13678" y="71404"/>
                  </a:lnTo>
                  <a:lnTo>
                    <a:pt x="8082" y="68429"/>
                  </a:lnTo>
                  <a:lnTo>
                    <a:pt x="4352" y="64462"/>
                  </a:lnTo>
                  <a:lnTo>
                    <a:pt x="1865" y="61487"/>
                  </a:lnTo>
                  <a:lnTo>
                    <a:pt x="1243" y="59504"/>
                  </a:lnTo>
                  <a:lnTo>
                    <a:pt x="0" y="57520"/>
                  </a:lnTo>
                  <a:lnTo>
                    <a:pt x="0" y="55537"/>
                  </a:lnTo>
                  <a:lnTo>
                    <a:pt x="621" y="50578"/>
                  </a:lnTo>
                  <a:lnTo>
                    <a:pt x="1865" y="47603"/>
                  </a:lnTo>
                  <a:lnTo>
                    <a:pt x="4352" y="44628"/>
                  </a:lnTo>
                  <a:lnTo>
                    <a:pt x="6839" y="40661"/>
                  </a:lnTo>
                  <a:lnTo>
                    <a:pt x="12435" y="37685"/>
                  </a:lnTo>
                  <a:lnTo>
                    <a:pt x="16165" y="35702"/>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5" name="Shape 395"/>
            <p:cNvSpPr/>
            <p:nvPr/>
          </p:nvSpPr>
          <p:spPr>
            <a:xfrm>
              <a:off x="2699058" y="3897948"/>
              <a:ext cx="72262" cy="99791"/>
            </a:xfrm>
            <a:custGeom>
              <a:avLst/>
              <a:gdLst/>
              <a:ahLst/>
              <a:cxnLst/>
              <a:rect l="0" t="0" r="0" b="0"/>
              <a:pathLst>
                <a:path w="120000" h="120000" extrusionOk="0">
                  <a:moveTo>
                    <a:pt x="18680" y="120000"/>
                  </a:moveTo>
                  <a:lnTo>
                    <a:pt x="10448" y="120000"/>
                  </a:lnTo>
                  <a:lnTo>
                    <a:pt x="10765" y="118077"/>
                  </a:lnTo>
                  <a:lnTo>
                    <a:pt x="11715" y="115057"/>
                  </a:lnTo>
                  <a:lnTo>
                    <a:pt x="12031" y="113958"/>
                  </a:lnTo>
                  <a:lnTo>
                    <a:pt x="12981" y="112585"/>
                  </a:lnTo>
                  <a:lnTo>
                    <a:pt x="13931" y="112036"/>
                  </a:lnTo>
                  <a:lnTo>
                    <a:pt x="14564" y="111762"/>
                  </a:lnTo>
                  <a:lnTo>
                    <a:pt x="14564" y="87871"/>
                  </a:lnTo>
                  <a:lnTo>
                    <a:pt x="12031" y="87048"/>
                  </a:lnTo>
                  <a:lnTo>
                    <a:pt x="10131" y="86224"/>
                  </a:lnTo>
                  <a:lnTo>
                    <a:pt x="7598" y="85400"/>
                  </a:lnTo>
                  <a:lnTo>
                    <a:pt x="5699" y="84302"/>
                  </a:lnTo>
                  <a:lnTo>
                    <a:pt x="3799" y="83203"/>
                  </a:lnTo>
                  <a:lnTo>
                    <a:pt x="2216" y="82105"/>
                  </a:lnTo>
                  <a:lnTo>
                    <a:pt x="633" y="80732"/>
                  </a:lnTo>
                  <a:lnTo>
                    <a:pt x="0" y="79633"/>
                  </a:lnTo>
                  <a:lnTo>
                    <a:pt x="1583" y="77986"/>
                  </a:lnTo>
                  <a:lnTo>
                    <a:pt x="3482" y="76338"/>
                  </a:lnTo>
                  <a:lnTo>
                    <a:pt x="4749" y="74141"/>
                  </a:lnTo>
                  <a:lnTo>
                    <a:pt x="6015" y="72494"/>
                  </a:lnTo>
                  <a:lnTo>
                    <a:pt x="7598" y="68649"/>
                  </a:lnTo>
                  <a:lnTo>
                    <a:pt x="8865" y="64805"/>
                  </a:lnTo>
                  <a:lnTo>
                    <a:pt x="9815" y="60686"/>
                  </a:lnTo>
                  <a:lnTo>
                    <a:pt x="10131" y="56018"/>
                  </a:lnTo>
                  <a:lnTo>
                    <a:pt x="10448" y="51899"/>
                  </a:lnTo>
                  <a:lnTo>
                    <a:pt x="10448" y="47505"/>
                  </a:lnTo>
                  <a:lnTo>
                    <a:pt x="12348" y="47231"/>
                  </a:lnTo>
                  <a:lnTo>
                    <a:pt x="14248" y="46681"/>
                  </a:lnTo>
                  <a:lnTo>
                    <a:pt x="15831" y="46132"/>
                  </a:lnTo>
                  <a:lnTo>
                    <a:pt x="17097" y="45034"/>
                  </a:lnTo>
                  <a:lnTo>
                    <a:pt x="18047" y="43661"/>
                  </a:lnTo>
                  <a:lnTo>
                    <a:pt x="18680" y="42288"/>
                  </a:lnTo>
                  <a:lnTo>
                    <a:pt x="19313" y="40915"/>
                  </a:lnTo>
                  <a:lnTo>
                    <a:pt x="19947" y="39267"/>
                  </a:lnTo>
                  <a:lnTo>
                    <a:pt x="20580" y="35697"/>
                  </a:lnTo>
                  <a:lnTo>
                    <a:pt x="20897" y="31578"/>
                  </a:lnTo>
                  <a:lnTo>
                    <a:pt x="21846" y="27459"/>
                  </a:lnTo>
                  <a:lnTo>
                    <a:pt x="22796" y="23615"/>
                  </a:lnTo>
                  <a:lnTo>
                    <a:pt x="24063" y="21418"/>
                  </a:lnTo>
                  <a:lnTo>
                    <a:pt x="24696" y="19496"/>
                  </a:lnTo>
                  <a:lnTo>
                    <a:pt x="25646" y="17574"/>
                  </a:lnTo>
                  <a:lnTo>
                    <a:pt x="27229" y="15652"/>
                  </a:lnTo>
                  <a:lnTo>
                    <a:pt x="28496" y="14004"/>
                  </a:lnTo>
                  <a:lnTo>
                    <a:pt x="30079" y="12082"/>
                  </a:lnTo>
                  <a:lnTo>
                    <a:pt x="31978" y="10709"/>
                  </a:lnTo>
                  <a:lnTo>
                    <a:pt x="34195" y="9610"/>
                  </a:lnTo>
                  <a:lnTo>
                    <a:pt x="36411" y="8512"/>
                  </a:lnTo>
                  <a:lnTo>
                    <a:pt x="38944" y="7963"/>
                  </a:lnTo>
                  <a:lnTo>
                    <a:pt x="41794" y="7414"/>
                  </a:lnTo>
                  <a:lnTo>
                    <a:pt x="44960" y="6864"/>
                  </a:lnTo>
                  <a:lnTo>
                    <a:pt x="48443" y="6864"/>
                  </a:lnTo>
                  <a:lnTo>
                    <a:pt x="52242" y="7139"/>
                  </a:lnTo>
                  <a:lnTo>
                    <a:pt x="56358" y="7688"/>
                  </a:lnTo>
                  <a:lnTo>
                    <a:pt x="60791" y="8237"/>
                  </a:lnTo>
                  <a:lnTo>
                    <a:pt x="68707" y="10434"/>
                  </a:lnTo>
                  <a:lnTo>
                    <a:pt x="75039" y="12082"/>
                  </a:lnTo>
                  <a:lnTo>
                    <a:pt x="77889" y="12631"/>
                  </a:lnTo>
                  <a:lnTo>
                    <a:pt x="80422" y="12906"/>
                  </a:lnTo>
                  <a:lnTo>
                    <a:pt x="82955" y="13180"/>
                  </a:lnTo>
                  <a:lnTo>
                    <a:pt x="86121" y="13729"/>
                  </a:lnTo>
                  <a:lnTo>
                    <a:pt x="89604" y="13180"/>
                  </a:lnTo>
                  <a:lnTo>
                    <a:pt x="93087" y="12906"/>
                  </a:lnTo>
                  <a:lnTo>
                    <a:pt x="95936" y="12356"/>
                  </a:lnTo>
                  <a:lnTo>
                    <a:pt x="98469" y="11533"/>
                  </a:lnTo>
                  <a:lnTo>
                    <a:pt x="100369" y="10709"/>
                  </a:lnTo>
                  <a:lnTo>
                    <a:pt x="102585" y="9610"/>
                  </a:lnTo>
                  <a:lnTo>
                    <a:pt x="104168" y="8512"/>
                  </a:lnTo>
                  <a:lnTo>
                    <a:pt x="105751" y="7414"/>
                  </a:lnTo>
                  <a:lnTo>
                    <a:pt x="108601" y="4942"/>
                  </a:lnTo>
                  <a:lnTo>
                    <a:pt x="111134" y="2745"/>
                  </a:lnTo>
                  <a:lnTo>
                    <a:pt x="112717" y="1922"/>
                  </a:lnTo>
                  <a:lnTo>
                    <a:pt x="113984" y="1098"/>
                  </a:lnTo>
                  <a:lnTo>
                    <a:pt x="115883" y="549"/>
                  </a:lnTo>
                  <a:lnTo>
                    <a:pt x="117467" y="0"/>
                  </a:lnTo>
                  <a:lnTo>
                    <a:pt x="118416" y="2471"/>
                  </a:lnTo>
                  <a:lnTo>
                    <a:pt x="120000" y="4942"/>
                  </a:lnTo>
                  <a:lnTo>
                    <a:pt x="119683" y="6315"/>
                  </a:lnTo>
                  <a:lnTo>
                    <a:pt x="118733" y="7963"/>
                  </a:lnTo>
                  <a:lnTo>
                    <a:pt x="117783" y="9610"/>
                  </a:lnTo>
                  <a:lnTo>
                    <a:pt x="116833" y="11258"/>
                  </a:lnTo>
                  <a:lnTo>
                    <a:pt x="113350" y="15102"/>
                  </a:lnTo>
                  <a:lnTo>
                    <a:pt x="108918" y="18672"/>
                  </a:lnTo>
                  <a:lnTo>
                    <a:pt x="104168" y="21967"/>
                  </a:lnTo>
                  <a:lnTo>
                    <a:pt x="99419" y="24439"/>
                  </a:lnTo>
                  <a:lnTo>
                    <a:pt x="96886" y="25537"/>
                  </a:lnTo>
                  <a:lnTo>
                    <a:pt x="94670" y="26361"/>
                  </a:lnTo>
                  <a:lnTo>
                    <a:pt x="92453" y="26636"/>
                  </a:lnTo>
                  <a:lnTo>
                    <a:pt x="90237" y="26910"/>
                  </a:lnTo>
                  <a:lnTo>
                    <a:pt x="88654" y="26910"/>
                  </a:lnTo>
                  <a:lnTo>
                    <a:pt x="87387" y="26361"/>
                  </a:lnTo>
                  <a:lnTo>
                    <a:pt x="85804" y="25812"/>
                  </a:lnTo>
                  <a:lnTo>
                    <a:pt x="84221" y="24988"/>
                  </a:lnTo>
                  <a:lnTo>
                    <a:pt x="81372" y="23340"/>
                  </a:lnTo>
                  <a:lnTo>
                    <a:pt x="78522" y="21144"/>
                  </a:lnTo>
                  <a:lnTo>
                    <a:pt x="75356" y="18947"/>
                  </a:lnTo>
                  <a:lnTo>
                    <a:pt x="72189" y="17025"/>
                  </a:lnTo>
                  <a:lnTo>
                    <a:pt x="70606" y="16475"/>
                  </a:lnTo>
                  <a:lnTo>
                    <a:pt x="68707" y="15652"/>
                  </a:lnTo>
                  <a:lnTo>
                    <a:pt x="67124" y="15377"/>
                  </a:lnTo>
                  <a:lnTo>
                    <a:pt x="64907" y="15377"/>
                  </a:lnTo>
                  <a:lnTo>
                    <a:pt x="63007" y="15377"/>
                  </a:lnTo>
                  <a:lnTo>
                    <a:pt x="60158" y="15377"/>
                  </a:lnTo>
                  <a:lnTo>
                    <a:pt x="56042" y="15377"/>
                  </a:lnTo>
                  <a:lnTo>
                    <a:pt x="50343" y="15377"/>
                  </a:lnTo>
                  <a:lnTo>
                    <a:pt x="47810" y="15377"/>
                  </a:lnTo>
                  <a:lnTo>
                    <a:pt x="45910" y="15926"/>
                  </a:lnTo>
                  <a:lnTo>
                    <a:pt x="43693" y="16750"/>
                  </a:lnTo>
                  <a:lnTo>
                    <a:pt x="41794" y="17574"/>
                  </a:lnTo>
                  <a:lnTo>
                    <a:pt x="39577" y="18947"/>
                  </a:lnTo>
                  <a:lnTo>
                    <a:pt x="37994" y="20320"/>
                  </a:lnTo>
                  <a:lnTo>
                    <a:pt x="36094" y="21693"/>
                  </a:lnTo>
                  <a:lnTo>
                    <a:pt x="34511" y="23340"/>
                  </a:lnTo>
                  <a:lnTo>
                    <a:pt x="29129" y="30205"/>
                  </a:lnTo>
                  <a:lnTo>
                    <a:pt x="25013" y="35423"/>
                  </a:lnTo>
                  <a:lnTo>
                    <a:pt x="25013" y="44210"/>
                  </a:lnTo>
                  <a:lnTo>
                    <a:pt x="28812" y="44210"/>
                  </a:lnTo>
                  <a:lnTo>
                    <a:pt x="32295" y="44759"/>
                  </a:lnTo>
                  <a:lnTo>
                    <a:pt x="35145" y="45308"/>
                  </a:lnTo>
                  <a:lnTo>
                    <a:pt x="37678" y="46407"/>
                  </a:lnTo>
                  <a:lnTo>
                    <a:pt x="39261" y="47505"/>
                  </a:lnTo>
                  <a:lnTo>
                    <a:pt x="40527" y="48878"/>
                  </a:lnTo>
                  <a:lnTo>
                    <a:pt x="41794" y="50526"/>
                  </a:lnTo>
                  <a:lnTo>
                    <a:pt x="42110" y="52448"/>
                  </a:lnTo>
                  <a:lnTo>
                    <a:pt x="44010" y="51075"/>
                  </a:lnTo>
                  <a:lnTo>
                    <a:pt x="45910" y="49427"/>
                  </a:lnTo>
                  <a:lnTo>
                    <a:pt x="47493" y="47780"/>
                  </a:lnTo>
                  <a:lnTo>
                    <a:pt x="49076" y="46132"/>
                  </a:lnTo>
                  <a:lnTo>
                    <a:pt x="50343" y="44759"/>
                  </a:lnTo>
                  <a:lnTo>
                    <a:pt x="51926" y="43112"/>
                  </a:lnTo>
                  <a:lnTo>
                    <a:pt x="53192" y="42562"/>
                  </a:lnTo>
                  <a:lnTo>
                    <a:pt x="54459" y="42013"/>
                  </a:lnTo>
                  <a:lnTo>
                    <a:pt x="58258" y="41189"/>
                  </a:lnTo>
                  <a:lnTo>
                    <a:pt x="62058" y="40915"/>
                  </a:lnTo>
                  <a:lnTo>
                    <a:pt x="66174" y="40915"/>
                  </a:lnTo>
                  <a:lnTo>
                    <a:pt x="69973" y="41189"/>
                  </a:lnTo>
                  <a:lnTo>
                    <a:pt x="73456" y="41189"/>
                  </a:lnTo>
                  <a:lnTo>
                    <a:pt x="76622" y="40915"/>
                  </a:lnTo>
                  <a:lnTo>
                    <a:pt x="77889" y="40640"/>
                  </a:lnTo>
                  <a:lnTo>
                    <a:pt x="79155" y="40366"/>
                  </a:lnTo>
                  <a:lnTo>
                    <a:pt x="80738" y="39542"/>
                  </a:lnTo>
                  <a:lnTo>
                    <a:pt x="82005" y="38718"/>
                  </a:lnTo>
                  <a:lnTo>
                    <a:pt x="84854" y="43386"/>
                  </a:lnTo>
                  <a:lnTo>
                    <a:pt x="86437" y="47505"/>
                  </a:lnTo>
                  <a:lnTo>
                    <a:pt x="87387" y="49153"/>
                  </a:lnTo>
                  <a:lnTo>
                    <a:pt x="88021" y="51350"/>
                  </a:lnTo>
                  <a:lnTo>
                    <a:pt x="88021" y="53272"/>
                  </a:lnTo>
                  <a:lnTo>
                    <a:pt x="88337" y="55743"/>
                  </a:lnTo>
                  <a:lnTo>
                    <a:pt x="84854" y="54919"/>
                  </a:lnTo>
                  <a:lnTo>
                    <a:pt x="82005" y="54370"/>
                  </a:lnTo>
                  <a:lnTo>
                    <a:pt x="79788" y="53546"/>
                  </a:lnTo>
                  <a:lnTo>
                    <a:pt x="77889" y="52723"/>
                  </a:lnTo>
                  <a:lnTo>
                    <a:pt x="75989" y="51899"/>
                  </a:lnTo>
                  <a:lnTo>
                    <a:pt x="74406" y="51350"/>
                  </a:lnTo>
                  <a:lnTo>
                    <a:pt x="71873" y="50800"/>
                  </a:lnTo>
                  <a:lnTo>
                    <a:pt x="69023" y="50800"/>
                  </a:lnTo>
                  <a:lnTo>
                    <a:pt x="66490" y="51075"/>
                  </a:lnTo>
                  <a:lnTo>
                    <a:pt x="63957" y="51624"/>
                  </a:lnTo>
                  <a:lnTo>
                    <a:pt x="62058" y="52448"/>
                  </a:lnTo>
                  <a:lnTo>
                    <a:pt x="60791" y="53546"/>
                  </a:lnTo>
                  <a:lnTo>
                    <a:pt x="59841" y="54645"/>
                  </a:lnTo>
                  <a:lnTo>
                    <a:pt x="59208" y="55743"/>
                  </a:lnTo>
                  <a:lnTo>
                    <a:pt x="58891" y="56567"/>
                  </a:lnTo>
                  <a:lnTo>
                    <a:pt x="58891" y="57391"/>
                  </a:lnTo>
                  <a:lnTo>
                    <a:pt x="58891" y="59038"/>
                  </a:lnTo>
                  <a:lnTo>
                    <a:pt x="59525" y="61235"/>
                  </a:lnTo>
                  <a:lnTo>
                    <a:pt x="59841" y="62608"/>
                  </a:lnTo>
                  <a:lnTo>
                    <a:pt x="60791" y="63981"/>
                  </a:lnTo>
                  <a:lnTo>
                    <a:pt x="62691" y="66727"/>
                  </a:lnTo>
                  <a:lnTo>
                    <a:pt x="64907" y="69199"/>
                  </a:lnTo>
                  <a:lnTo>
                    <a:pt x="67440" y="71670"/>
                  </a:lnTo>
                  <a:lnTo>
                    <a:pt x="69656" y="74691"/>
                  </a:lnTo>
                  <a:lnTo>
                    <a:pt x="70290" y="76064"/>
                  </a:lnTo>
                  <a:lnTo>
                    <a:pt x="70923" y="77711"/>
                  </a:lnTo>
                  <a:lnTo>
                    <a:pt x="71240" y="79359"/>
                  </a:lnTo>
                  <a:lnTo>
                    <a:pt x="71240" y="81281"/>
                  </a:lnTo>
                  <a:lnTo>
                    <a:pt x="71240" y="82929"/>
                  </a:lnTo>
                  <a:lnTo>
                    <a:pt x="70290" y="84851"/>
                  </a:lnTo>
                  <a:lnTo>
                    <a:pt x="69656" y="86773"/>
                  </a:lnTo>
                  <a:lnTo>
                    <a:pt x="68073" y="88421"/>
                  </a:lnTo>
                  <a:lnTo>
                    <a:pt x="67124" y="90343"/>
                  </a:lnTo>
                  <a:lnTo>
                    <a:pt x="66174" y="91990"/>
                  </a:lnTo>
                  <a:lnTo>
                    <a:pt x="65224" y="93363"/>
                  </a:lnTo>
                  <a:lnTo>
                    <a:pt x="64907" y="94736"/>
                  </a:lnTo>
                  <a:lnTo>
                    <a:pt x="64907" y="95560"/>
                  </a:lnTo>
                  <a:lnTo>
                    <a:pt x="65224" y="96384"/>
                  </a:lnTo>
                  <a:lnTo>
                    <a:pt x="66174" y="97208"/>
                  </a:lnTo>
                  <a:lnTo>
                    <a:pt x="66490" y="97757"/>
                  </a:lnTo>
                  <a:lnTo>
                    <a:pt x="68073" y="99130"/>
                  </a:lnTo>
                  <a:lnTo>
                    <a:pt x="70290" y="99954"/>
                  </a:lnTo>
                  <a:lnTo>
                    <a:pt x="72189" y="100503"/>
                  </a:lnTo>
                  <a:lnTo>
                    <a:pt x="74722" y="101052"/>
                  </a:lnTo>
                  <a:lnTo>
                    <a:pt x="77255" y="101327"/>
                  </a:lnTo>
                  <a:lnTo>
                    <a:pt x="79788" y="101327"/>
                  </a:lnTo>
                  <a:lnTo>
                    <a:pt x="79788" y="107093"/>
                  </a:lnTo>
                  <a:lnTo>
                    <a:pt x="79788" y="109839"/>
                  </a:lnTo>
                  <a:lnTo>
                    <a:pt x="79788" y="112860"/>
                  </a:lnTo>
                  <a:lnTo>
                    <a:pt x="79788" y="118352"/>
                  </a:lnTo>
                  <a:lnTo>
                    <a:pt x="77572" y="118077"/>
                  </a:lnTo>
                  <a:lnTo>
                    <a:pt x="75672" y="117803"/>
                  </a:lnTo>
                  <a:lnTo>
                    <a:pt x="74089" y="117254"/>
                  </a:lnTo>
                  <a:lnTo>
                    <a:pt x="72506" y="116704"/>
                  </a:lnTo>
                  <a:lnTo>
                    <a:pt x="71240" y="116155"/>
                  </a:lnTo>
                  <a:lnTo>
                    <a:pt x="69973" y="115606"/>
                  </a:lnTo>
                  <a:lnTo>
                    <a:pt x="68707" y="115057"/>
                  </a:lnTo>
                  <a:lnTo>
                    <a:pt x="67124" y="115057"/>
                  </a:lnTo>
                  <a:lnTo>
                    <a:pt x="65540" y="114782"/>
                  </a:lnTo>
                  <a:lnTo>
                    <a:pt x="63957" y="114508"/>
                  </a:lnTo>
                  <a:lnTo>
                    <a:pt x="62691" y="114233"/>
                  </a:lnTo>
                  <a:lnTo>
                    <a:pt x="61108" y="113684"/>
                  </a:lnTo>
                  <a:lnTo>
                    <a:pt x="58891" y="112036"/>
                  </a:lnTo>
                  <a:lnTo>
                    <a:pt x="56042" y="109839"/>
                  </a:lnTo>
                  <a:lnTo>
                    <a:pt x="53825" y="107368"/>
                  </a:lnTo>
                  <a:lnTo>
                    <a:pt x="51926" y="104073"/>
                  </a:lnTo>
                  <a:lnTo>
                    <a:pt x="50026" y="101052"/>
                  </a:lnTo>
                  <a:lnTo>
                    <a:pt x="48443" y="97757"/>
                  </a:lnTo>
                  <a:lnTo>
                    <a:pt x="46860" y="94187"/>
                  </a:lnTo>
                  <a:lnTo>
                    <a:pt x="45593" y="90617"/>
                  </a:lnTo>
                  <a:lnTo>
                    <a:pt x="44327" y="87048"/>
                  </a:lnTo>
                  <a:lnTo>
                    <a:pt x="43377" y="83478"/>
                  </a:lnTo>
                  <a:lnTo>
                    <a:pt x="42427" y="77437"/>
                  </a:lnTo>
                  <a:lnTo>
                    <a:pt x="42110" y="72494"/>
                  </a:lnTo>
                  <a:lnTo>
                    <a:pt x="38627" y="72494"/>
                  </a:lnTo>
                  <a:lnTo>
                    <a:pt x="36094" y="72219"/>
                  </a:lnTo>
                  <a:lnTo>
                    <a:pt x="34511" y="71670"/>
                  </a:lnTo>
                  <a:lnTo>
                    <a:pt x="32928" y="71395"/>
                  </a:lnTo>
                  <a:lnTo>
                    <a:pt x="31978" y="71121"/>
                  </a:lnTo>
                  <a:lnTo>
                    <a:pt x="30712" y="71121"/>
                  </a:lnTo>
                  <a:lnTo>
                    <a:pt x="29129" y="71670"/>
                  </a:lnTo>
                  <a:lnTo>
                    <a:pt x="27229" y="72494"/>
                  </a:lnTo>
                  <a:lnTo>
                    <a:pt x="27229" y="81281"/>
                  </a:lnTo>
                  <a:lnTo>
                    <a:pt x="33245" y="104622"/>
                  </a:lnTo>
                  <a:lnTo>
                    <a:pt x="32928" y="106819"/>
                  </a:lnTo>
                  <a:lnTo>
                    <a:pt x="31978" y="108192"/>
                  </a:lnTo>
                  <a:lnTo>
                    <a:pt x="31029" y="109565"/>
                  </a:lnTo>
                  <a:lnTo>
                    <a:pt x="29445" y="110938"/>
                  </a:lnTo>
                  <a:lnTo>
                    <a:pt x="26279" y="112860"/>
                  </a:lnTo>
                  <a:lnTo>
                    <a:pt x="22796" y="114233"/>
                  </a:lnTo>
                  <a:lnTo>
                    <a:pt x="20263" y="115606"/>
                  </a:lnTo>
                  <a:lnTo>
                    <a:pt x="18047" y="116979"/>
                  </a:lnTo>
                  <a:lnTo>
                    <a:pt x="17730" y="117528"/>
                  </a:lnTo>
                  <a:lnTo>
                    <a:pt x="17414" y="118352"/>
                  </a:lnTo>
                  <a:lnTo>
                    <a:pt x="17730" y="119176"/>
                  </a:lnTo>
                  <a:lnTo>
                    <a:pt x="18680" y="12000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6" name="Shape 396"/>
            <p:cNvSpPr/>
            <p:nvPr/>
          </p:nvSpPr>
          <p:spPr>
            <a:xfrm>
              <a:off x="2553847" y="4002557"/>
              <a:ext cx="108736" cy="41292"/>
            </a:xfrm>
            <a:custGeom>
              <a:avLst/>
              <a:gdLst/>
              <a:ahLst/>
              <a:cxnLst/>
              <a:rect l="0" t="0" r="0" b="0"/>
              <a:pathLst>
                <a:path w="120000" h="120000" extrusionOk="0">
                  <a:moveTo>
                    <a:pt x="0" y="35869"/>
                  </a:moveTo>
                  <a:lnTo>
                    <a:pt x="1245" y="34565"/>
                  </a:lnTo>
                  <a:lnTo>
                    <a:pt x="2283" y="32608"/>
                  </a:lnTo>
                  <a:lnTo>
                    <a:pt x="2906" y="30000"/>
                  </a:lnTo>
                  <a:lnTo>
                    <a:pt x="3944" y="27391"/>
                  </a:lnTo>
                  <a:lnTo>
                    <a:pt x="4982" y="20869"/>
                  </a:lnTo>
                  <a:lnTo>
                    <a:pt x="6228" y="15000"/>
                  </a:lnTo>
                  <a:lnTo>
                    <a:pt x="7266" y="9130"/>
                  </a:lnTo>
                  <a:lnTo>
                    <a:pt x="8512" y="4565"/>
                  </a:lnTo>
                  <a:lnTo>
                    <a:pt x="9134" y="2608"/>
                  </a:lnTo>
                  <a:lnTo>
                    <a:pt x="9965" y="1304"/>
                  </a:lnTo>
                  <a:lnTo>
                    <a:pt x="11211" y="0"/>
                  </a:lnTo>
                  <a:lnTo>
                    <a:pt x="12249" y="0"/>
                  </a:lnTo>
                  <a:lnTo>
                    <a:pt x="14325" y="652"/>
                  </a:lnTo>
                  <a:lnTo>
                    <a:pt x="16401" y="1304"/>
                  </a:lnTo>
                  <a:lnTo>
                    <a:pt x="17647" y="1956"/>
                  </a:lnTo>
                  <a:lnTo>
                    <a:pt x="18477" y="1956"/>
                  </a:lnTo>
                  <a:lnTo>
                    <a:pt x="19723" y="1304"/>
                  </a:lnTo>
                  <a:lnTo>
                    <a:pt x="20553" y="0"/>
                  </a:lnTo>
                  <a:lnTo>
                    <a:pt x="20761" y="1304"/>
                  </a:lnTo>
                  <a:lnTo>
                    <a:pt x="20968" y="3260"/>
                  </a:lnTo>
                  <a:lnTo>
                    <a:pt x="21384" y="4565"/>
                  </a:lnTo>
                  <a:lnTo>
                    <a:pt x="22214" y="6521"/>
                  </a:lnTo>
                  <a:lnTo>
                    <a:pt x="23875" y="9782"/>
                  </a:lnTo>
                  <a:lnTo>
                    <a:pt x="25951" y="13043"/>
                  </a:lnTo>
                  <a:lnTo>
                    <a:pt x="28235" y="15652"/>
                  </a:lnTo>
                  <a:lnTo>
                    <a:pt x="30519" y="17608"/>
                  </a:lnTo>
                  <a:lnTo>
                    <a:pt x="32595" y="18913"/>
                  </a:lnTo>
                  <a:lnTo>
                    <a:pt x="34463" y="19565"/>
                  </a:lnTo>
                  <a:lnTo>
                    <a:pt x="34878" y="24130"/>
                  </a:lnTo>
                  <a:lnTo>
                    <a:pt x="35501" y="28695"/>
                  </a:lnTo>
                  <a:lnTo>
                    <a:pt x="36124" y="31956"/>
                  </a:lnTo>
                  <a:lnTo>
                    <a:pt x="36955" y="34565"/>
                  </a:lnTo>
                  <a:lnTo>
                    <a:pt x="37577" y="37173"/>
                  </a:lnTo>
                  <a:lnTo>
                    <a:pt x="38823" y="38478"/>
                  </a:lnTo>
                  <a:lnTo>
                    <a:pt x="39861" y="39782"/>
                  </a:lnTo>
                  <a:lnTo>
                    <a:pt x="41314" y="39782"/>
                  </a:lnTo>
                  <a:lnTo>
                    <a:pt x="44429" y="39782"/>
                  </a:lnTo>
                  <a:lnTo>
                    <a:pt x="47958" y="39130"/>
                  </a:lnTo>
                  <a:lnTo>
                    <a:pt x="51280" y="37826"/>
                  </a:lnTo>
                  <a:lnTo>
                    <a:pt x="54602" y="35869"/>
                  </a:lnTo>
                  <a:lnTo>
                    <a:pt x="57508" y="33260"/>
                  </a:lnTo>
                  <a:lnTo>
                    <a:pt x="60000" y="30000"/>
                  </a:lnTo>
                  <a:lnTo>
                    <a:pt x="61038" y="28043"/>
                  </a:lnTo>
                  <a:lnTo>
                    <a:pt x="62076" y="25434"/>
                  </a:lnTo>
                  <a:lnTo>
                    <a:pt x="62698" y="22826"/>
                  </a:lnTo>
                  <a:lnTo>
                    <a:pt x="63321" y="19565"/>
                  </a:lnTo>
                  <a:lnTo>
                    <a:pt x="65190" y="22173"/>
                  </a:lnTo>
                  <a:lnTo>
                    <a:pt x="66435" y="22826"/>
                  </a:lnTo>
                  <a:lnTo>
                    <a:pt x="67266" y="23478"/>
                  </a:lnTo>
                  <a:lnTo>
                    <a:pt x="67889" y="22826"/>
                  </a:lnTo>
                  <a:lnTo>
                    <a:pt x="68719" y="21521"/>
                  </a:lnTo>
                  <a:lnTo>
                    <a:pt x="69342" y="20869"/>
                  </a:lnTo>
                  <a:lnTo>
                    <a:pt x="70380" y="20217"/>
                  </a:lnTo>
                  <a:lnTo>
                    <a:pt x="71626" y="19565"/>
                  </a:lnTo>
                  <a:lnTo>
                    <a:pt x="73910" y="20217"/>
                  </a:lnTo>
                  <a:lnTo>
                    <a:pt x="75986" y="22173"/>
                  </a:lnTo>
                  <a:lnTo>
                    <a:pt x="77854" y="25434"/>
                  </a:lnTo>
                  <a:lnTo>
                    <a:pt x="79515" y="29347"/>
                  </a:lnTo>
                  <a:lnTo>
                    <a:pt x="82837" y="38478"/>
                  </a:lnTo>
                  <a:lnTo>
                    <a:pt x="85743" y="48260"/>
                  </a:lnTo>
                  <a:lnTo>
                    <a:pt x="87404" y="53478"/>
                  </a:lnTo>
                  <a:lnTo>
                    <a:pt x="88858" y="58043"/>
                  </a:lnTo>
                  <a:lnTo>
                    <a:pt x="90726" y="62608"/>
                  </a:lnTo>
                  <a:lnTo>
                    <a:pt x="92595" y="65869"/>
                  </a:lnTo>
                  <a:lnTo>
                    <a:pt x="94671" y="68478"/>
                  </a:lnTo>
                  <a:lnTo>
                    <a:pt x="96955" y="69782"/>
                  </a:lnTo>
                  <a:lnTo>
                    <a:pt x="97993" y="69782"/>
                  </a:lnTo>
                  <a:lnTo>
                    <a:pt x="99446" y="69782"/>
                  </a:lnTo>
                  <a:lnTo>
                    <a:pt x="100484" y="69130"/>
                  </a:lnTo>
                  <a:lnTo>
                    <a:pt x="101937" y="68478"/>
                  </a:lnTo>
                  <a:lnTo>
                    <a:pt x="102352" y="70434"/>
                  </a:lnTo>
                  <a:lnTo>
                    <a:pt x="102768" y="73695"/>
                  </a:lnTo>
                  <a:lnTo>
                    <a:pt x="103806" y="77608"/>
                  </a:lnTo>
                  <a:lnTo>
                    <a:pt x="104844" y="81521"/>
                  </a:lnTo>
                  <a:lnTo>
                    <a:pt x="106089" y="85434"/>
                  </a:lnTo>
                  <a:lnTo>
                    <a:pt x="107128" y="88695"/>
                  </a:lnTo>
                  <a:lnTo>
                    <a:pt x="108373" y="91304"/>
                  </a:lnTo>
                  <a:lnTo>
                    <a:pt x="108996" y="91956"/>
                  </a:lnTo>
                  <a:lnTo>
                    <a:pt x="109826" y="91956"/>
                  </a:lnTo>
                  <a:lnTo>
                    <a:pt x="110865" y="90652"/>
                  </a:lnTo>
                  <a:lnTo>
                    <a:pt x="111487" y="89347"/>
                  </a:lnTo>
                  <a:lnTo>
                    <a:pt x="112110" y="87391"/>
                  </a:lnTo>
                  <a:lnTo>
                    <a:pt x="113356" y="83478"/>
                  </a:lnTo>
                  <a:lnTo>
                    <a:pt x="114394" y="80217"/>
                  </a:lnTo>
                  <a:lnTo>
                    <a:pt x="115224" y="84130"/>
                  </a:lnTo>
                  <a:lnTo>
                    <a:pt x="115847" y="87391"/>
                  </a:lnTo>
                  <a:lnTo>
                    <a:pt x="116678" y="90000"/>
                  </a:lnTo>
                  <a:lnTo>
                    <a:pt x="117716" y="91956"/>
                  </a:lnTo>
                  <a:lnTo>
                    <a:pt x="118546" y="94565"/>
                  </a:lnTo>
                  <a:lnTo>
                    <a:pt x="119169" y="97826"/>
                  </a:lnTo>
                  <a:lnTo>
                    <a:pt x="119792" y="100434"/>
                  </a:lnTo>
                  <a:lnTo>
                    <a:pt x="120000" y="104347"/>
                  </a:lnTo>
                  <a:lnTo>
                    <a:pt x="120000" y="107608"/>
                  </a:lnTo>
                  <a:lnTo>
                    <a:pt x="119792" y="110217"/>
                  </a:lnTo>
                  <a:lnTo>
                    <a:pt x="119377" y="112826"/>
                  </a:lnTo>
                  <a:lnTo>
                    <a:pt x="118961" y="115434"/>
                  </a:lnTo>
                  <a:lnTo>
                    <a:pt x="118339" y="117391"/>
                  </a:lnTo>
                  <a:lnTo>
                    <a:pt x="117716" y="118695"/>
                  </a:lnTo>
                  <a:lnTo>
                    <a:pt x="116678" y="120000"/>
                  </a:lnTo>
                  <a:lnTo>
                    <a:pt x="115847" y="120000"/>
                  </a:lnTo>
                  <a:lnTo>
                    <a:pt x="114394" y="116086"/>
                  </a:lnTo>
                  <a:lnTo>
                    <a:pt x="113148" y="112173"/>
                  </a:lnTo>
                  <a:lnTo>
                    <a:pt x="111072" y="111521"/>
                  </a:lnTo>
                  <a:lnTo>
                    <a:pt x="109204" y="110869"/>
                  </a:lnTo>
                  <a:lnTo>
                    <a:pt x="107335" y="110869"/>
                  </a:lnTo>
                  <a:lnTo>
                    <a:pt x="105674" y="110869"/>
                  </a:lnTo>
                  <a:lnTo>
                    <a:pt x="101937" y="112173"/>
                  </a:lnTo>
                  <a:lnTo>
                    <a:pt x="97785" y="112173"/>
                  </a:lnTo>
                  <a:lnTo>
                    <a:pt x="96955" y="112173"/>
                  </a:lnTo>
                  <a:lnTo>
                    <a:pt x="95916" y="110869"/>
                  </a:lnTo>
                  <a:lnTo>
                    <a:pt x="95294" y="108913"/>
                  </a:lnTo>
                  <a:lnTo>
                    <a:pt x="94463" y="106304"/>
                  </a:lnTo>
                  <a:lnTo>
                    <a:pt x="93633" y="104347"/>
                  </a:lnTo>
                  <a:lnTo>
                    <a:pt x="92802" y="102391"/>
                  </a:lnTo>
                  <a:lnTo>
                    <a:pt x="91972" y="101086"/>
                  </a:lnTo>
                  <a:lnTo>
                    <a:pt x="90934" y="100434"/>
                  </a:lnTo>
                  <a:lnTo>
                    <a:pt x="90103" y="101086"/>
                  </a:lnTo>
                  <a:lnTo>
                    <a:pt x="89065" y="102391"/>
                  </a:lnTo>
                  <a:lnTo>
                    <a:pt x="88442" y="104347"/>
                  </a:lnTo>
                  <a:lnTo>
                    <a:pt x="87820" y="106304"/>
                  </a:lnTo>
                  <a:lnTo>
                    <a:pt x="87197" y="108913"/>
                  </a:lnTo>
                  <a:lnTo>
                    <a:pt x="86366" y="110869"/>
                  </a:lnTo>
                  <a:lnTo>
                    <a:pt x="85951" y="112173"/>
                  </a:lnTo>
                  <a:lnTo>
                    <a:pt x="85536" y="112173"/>
                  </a:lnTo>
                  <a:lnTo>
                    <a:pt x="82629" y="111521"/>
                  </a:lnTo>
                  <a:lnTo>
                    <a:pt x="78477" y="108913"/>
                  </a:lnTo>
                  <a:lnTo>
                    <a:pt x="73494" y="104347"/>
                  </a:lnTo>
                  <a:lnTo>
                    <a:pt x="68096" y="99782"/>
                  </a:lnTo>
                  <a:lnTo>
                    <a:pt x="63114" y="93913"/>
                  </a:lnTo>
                  <a:lnTo>
                    <a:pt x="59169" y="88695"/>
                  </a:lnTo>
                  <a:lnTo>
                    <a:pt x="57508" y="86086"/>
                  </a:lnTo>
                  <a:lnTo>
                    <a:pt x="56055" y="84130"/>
                  </a:lnTo>
                  <a:lnTo>
                    <a:pt x="55432" y="82173"/>
                  </a:lnTo>
                  <a:lnTo>
                    <a:pt x="55224" y="80217"/>
                  </a:lnTo>
                  <a:lnTo>
                    <a:pt x="52318" y="79565"/>
                  </a:lnTo>
                  <a:lnTo>
                    <a:pt x="49826" y="78913"/>
                  </a:lnTo>
                  <a:lnTo>
                    <a:pt x="47750" y="77608"/>
                  </a:lnTo>
                  <a:lnTo>
                    <a:pt x="45674" y="76304"/>
                  </a:lnTo>
                  <a:lnTo>
                    <a:pt x="43806" y="75000"/>
                  </a:lnTo>
                  <a:lnTo>
                    <a:pt x="41730" y="73695"/>
                  </a:lnTo>
                  <a:lnTo>
                    <a:pt x="39653" y="72391"/>
                  </a:lnTo>
                  <a:lnTo>
                    <a:pt x="37162" y="72391"/>
                  </a:lnTo>
                  <a:lnTo>
                    <a:pt x="34878" y="72391"/>
                  </a:lnTo>
                  <a:lnTo>
                    <a:pt x="32595" y="72391"/>
                  </a:lnTo>
                  <a:lnTo>
                    <a:pt x="30934" y="72391"/>
                  </a:lnTo>
                  <a:lnTo>
                    <a:pt x="30311" y="72391"/>
                  </a:lnTo>
                  <a:lnTo>
                    <a:pt x="28235" y="71739"/>
                  </a:lnTo>
                  <a:lnTo>
                    <a:pt x="26574" y="69782"/>
                  </a:lnTo>
                  <a:lnTo>
                    <a:pt x="25743" y="68478"/>
                  </a:lnTo>
                  <a:lnTo>
                    <a:pt x="25328" y="67173"/>
                  </a:lnTo>
                  <a:lnTo>
                    <a:pt x="24913" y="65869"/>
                  </a:lnTo>
                  <a:lnTo>
                    <a:pt x="24913" y="64565"/>
                  </a:lnTo>
                  <a:lnTo>
                    <a:pt x="16401" y="64565"/>
                  </a:lnTo>
                  <a:lnTo>
                    <a:pt x="15570" y="63913"/>
                  </a:lnTo>
                  <a:lnTo>
                    <a:pt x="14325" y="63260"/>
                  </a:lnTo>
                  <a:lnTo>
                    <a:pt x="13287" y="62608"/>
                  </a:lnTo>
                  <a:lnTo>
                    <a:pt x="11833" y="61304"/>
                  </a:lnTo>
                  <a:lnTo>
                    <a:pt x="9550" y="57391"/>
                  </a:lnTo>
                  <a:lnTo>
                    <a:pt x="7058" y="52826"/>
                  </a:lnTo>
                  <a:lnTo>
                    <a:pt x="2906" y="43695"/>
                  </a:lnTo>
                  <a:lnTo>
                    <a:pt x="0" y="35869"/>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7" name="Shape 397"/>
            <p:cNvSpPr/>
            <p:nvPr/>
          </p:nvSpPr>
          <p:spPr>
            <a:xfrm>
              <a:off x="2849088" y="3940617"/>
              <a:ext cx="92907" cy="109424"/>
            </a:xfrm>
            <a:custGeom>
              <a:avLst/>
              <a:gdLst/>
              <a:ahLst/>
              <a:cxnLst/>
              <a:rect l="0" t="0" r="0" b="0"/>
              <a:pathLst>
                <a:path w="120000" h="120000" extrusionOk="0">
                  <a:moveTo>
                    <a:pt x="120000" y="120000"/>
                  </a:moveTo>
                  <a:lnTo>
                    <a:pt x="119266" y="119750"/>
                  </a:lnTo>
                  <a:lnTo>
                    <a:pt x="117800" y="119501"/>
                  </a:lnTo>
                  <a:lnTo>
                    <a:pt x="116578" y="119002"/>
                  </a:lnTo>
                  <a:lnTo>
                    <a:pt x="114867" y="118004"/>
                  </a:lnTo>
                  <a:lnTo>
                    <a:pt x="111690" y="116008"/>
                  </a:lnTo>
                  <a:lnTo>
                    <a:pt x="108513" y="113513"/>
                  </a:lnTo>
                  <a:lnTo>
                    <a:pt x="105580" y="111018"/>
                  </a:lnTo>
                  <a:lnTo>
                    <a:pt x="103136" y="108274"/>
                  </a:lnTo>
                  <a:lnTo>
                    <a:pt x="101914" y="106777"/>
                  </a:lnTo>
                  <a:lnTo>
                    <a:pt x="101181" y="105530"/>
                  </a:lnTo>
                  <a:lnTo>
                    <a:pt x="100692" y="104033"/>
                  </a:lnTo>
                  <a:lnTo>
                    <a:pt x="100692" y="102785"/>
                  </a:lnTo>
                  <a:lnTo>
                    <a:pt x="95804" y="102785"/>
                  </a:lnTo>
                  <a:lnTo>
                    <a:pt x="91894" y="102286"/>
                  </a:lnTo>
                  <a:lnTo>
                    <a:pt x="90427" y="102037"/>
                  </a:lnTo>
                  <a:lnTo>
                    <a:pt x="89205" y="101787"/>
                  </a:lnTo>
                  <a:lnTo>
                    <a:pt x="87983" y="101288"/>
                  </a:lnTo>
                  <a:lnTo>
                    <a:pt x="87006" y="100540"/>
                  </a:lnTo>
                  <a:lnTo>
                    <a:pt x="86272" y="99792"/>
                  </a:lnTo>
                  <a:lnTo>
                    <a:pt x="85539" y="98794"/>
                  </a:lnTo>
                  <a:lnTo>
                    <a:pt x="85050" y="97796"/>
                  </a:lnTo>
                  <a:lnTo>
                    <a:pt x="84806" y="96548"/>
                  </a:lnTo>
                  <a:lnTo>
                    <a:pt x="84562" y="93305"/>
                  </a:lnTo>
                  <a:lnTo>
                    <a:pt x="84317" y="89064"/>
                  </a:lnTo>
                  <a:lnTo>
                    <a:pt x="84073" y="85821"/>
                  </a:lnTo>
                  <a:lnTo>
                    <a:pt x="83584" y="82827"/>
                  </a:lnTo>
                  <a:lnTo>
                    <a:pt x="82362" y="80332"/>
                  </a:lnTo>
                  <a:lnTo>
                    <a:pt x="81140" y="78087"/>
                  </a:lnTo>
                  <a:lnTo>
                    <a:pt x="79918" y="75592"/>
                  </a:lnTo>
                  <a:lnTo>
                    <a:pt x="78940" y="73347"/>
                  </a:lnTo>
                  <a:lnTo>
                    <a:pt x="78207" y="71351"/>
                  </a:lnTo>
                  <a:lnTo>
                    <a:pt x="77963" y="69106"/>
                  </a:lnTo>
                  <a:lnTo>
                    <a:pt x="77963" y="66611"/>
                  </a:lnTo>
                  <a:lnTo>
                    <a:pt x="77963" y="62869"/>
                  </a:lnTo>
                  <a:lnTo>
                    <a:pt x="76741" y="60873"/>
                  </a:lnTo>
                  <a:lnTo>
                    <a:pt x="75519" y="59126"/>
                  </a:lnTo>
                  <a:lnTo>
                    <a:pt x="73564" y="57130"/>
                  </a:lnTo>
                  <a:lnTo>
                    <a:pt x="71364" y="55634"/>
                  </a:lnTo>
                  <a:lnTo>
                    <a:pt x="68920" y="53887"/>
                  </a:lnTo>
                  <a:lnTo>
                    <a:pt x="66476" y="52390"/>
                  </a:lnTo>
                  <a:lnTo>
                    <a:pt x="63543" y="51143"/>
                  </a:lnTo>
                  <a:lnTo>
                    <a:pt x="60610" y="49896"/>
                  </a:lnTo>
                  <a:lnTo>
                    <a:pt x="57433" y="48399"/>
                  </a:lnTo>
                  <a:lnTo>
                    <a:pt x="54012" y="47401"/>
                  </a:lnTo>
                  <a:lnTo>
                    <a:pt x="50835" y="46652"/>
                  </a:lnTo>
                  <a:lnTo>
                    <a:pt x="46924" y="45904"/>
                  </a:lnTo>
                  <a:lnTo>
                    <a:pt x="43503" y="45155"/>
                  </a:lnTo>
                  <a:lnTo>
                    <a:pt x="39837" y="44906"/>
                  </a:lnTo>
                  <a:lnTo>
                    <a:pt x="35926" y="44656"/>
                  </a:lnTo>
                  <a:lnTo>
                    <a:pt x="32505" y="44407"/>
                  </a:lnTo>
                  <a:lnTo>
                    <a:pt x="32505" y="42411"/>
                  </a:lnTo>
                  <a:lnTo>
                    <a:pt x="32505" y="40665"/>
                  </a:lnTo>
                  <a:lnTo>
                    <a:pt x="32505" y="38918"/>
                  </a:lnTo>
                  <a:lnTo>
                    <a:pt x="32505" y="36923"/>
                  </a:lnTo>
                  <a:lnTo>
                    <a:pt x="29572" y="36673"/>
                  </a:lnTo>
                  <a:lnTo>
                    <a:pt x="26883" y="36174"/>
                  </a:lnTo>
                  <a:lnTo>
                    <a:pt x="24439" y="34927"/>
                  </a:lnTo>
                  <a:lnTo>
                    <a:pt x="22484" y="33929"/>
                  </a:lnTo>
                  <a:lnTo>
                    <a:pt x="20773" y="32432"/>
                  </a:lnTo>
                  <a:lnTo>
                    <a:pt x="18818" y="30935"/>
                  </a:lnTo>
                  <a:lnTo>
                    <a:pt x="17352" y="29189"/>
                  </a:lnTo>
                  <a:lnTo>
                    <a:pt x="16130" y="27692"/>
                  </a:lnTo>
                  <a:lnTo>
                    <a:pt x="22484" y="27692"/>
                  </a:lnTo>
                  <a:lnTo>
                    <a:pt x="20040" y="30187"/>
                  </a:lnTo>
                  <a:lnTo>
                    <a:pt x="17841" y="33180"/>
                  </a:lnTo>
                  <a:lnTo>
                    <a:pt x="16130" y="34677"/>
                  </a:lnTo>
                  <a:lnTo>
                    <a:pt x="14663" y="35925"/>
                  </a:lnTo>
                  <a:lnTo>
                    <a:pt x="13197" y="36673"/>
                  </a:lnTo>
                  <a:lnTo>
                    <a:pt x="11242" y="36923"/>
                  </a:lnTo>
                  <a:lnTo>
                    <a:pt x="10509" y="40665"/>
                  </a:lnTo>
                  <a:lnTo>
                    <a:pt x="9775" y="44407"/>
                  </a:lnTo>
                  <a:lnTo>
                    <a:pt x="8309" y="47900"/>
                  </a:lnTo>
                  <a:lnTo>
                    <a:pt x="7331" y="51392"/>
                  </a:lnTo>
                  <a:lnTo>
                    <a:pt x="5865" y="54885"/>
                  </a:lnTo>
                  <a:lnTo>
                    <a:pt x="4887" y="58378"/>
                  </a:lnTo>
                  <a:lnTo>
                    <a:pt x="4154" y="62120"/>
                  </a:lnTo>
                  <a:lnTo>
                    <a:pt x="3177" y="66112"/>
                  </a:lnTo>
                  <a:lnTo>
                    <a:pt x="3177" y="63866"/>
                  </a:lnTo>
                  <a:lnTo>
                    <a:pt x="3177" y="61372"/>
                  </a:lnTo>
                  <a:lnTo>
                    <a:pt x="3421" y="59126"/>
                  </a:lnTo>
                  <a:lnTo>
                    <a:pt x="4154" y="56881"/>
                  </a:lnTo>
                  <a:lnTo>
                    <a:pt x="4887" y="54636"/>
                  </a:lnTo>
                  <a:lnTo>
                    <a:pt x="5621" y="52141"/>
                  </a:lnTo>
                  <a:lnTo>
                    <a:pt x="6354" y="49896"/>
                  </a:lnTo>
                  <a:lnTo>
                    <a:pt x="7331" y="47401"/>
                  </a:lnTo>
                  <a:lnTo>
                    <a:pt x="7820" y="45155"/>
                  </a:lnTo>
                  <a:lnTo>
                    <a:pt x="8065" y="42910"/>
                  </a:lnTo>
                  <a:lnTo>
                    <a:pt x="7820" y="38918"/>
                  </a:lnTo>
                  <a:lnTo>
                    <a:pt x="7331" y="35675"/>
                  </a:lnTo>
                  <a:lnTo>
                    <a:pt x="6354" y="32432"/>
                  </a:lnTo>
                  <a:lnTo>
                    <a:pt x="5132" y="29937"/>
                  </a:lnTo>
                  <a:lnTo>
                    <a:pt x="4154" y="27692"/>
                  </a:lnTo>
                  <a:lnTo>
                    <a:pt x="2688" y="25197"/>
                  </a:lnTo>
                  <a:lnTo>
                    <a:pt x="977" y="22203"/>
                  </a:lnTo>
                  <a:lnTo>
                    <a:pt x="0" y="18212"/>
                  </a:lnTo>
                  <a:lnTo>
                    <a:pt x="3177" y="16964"/>
                  </a:lnTo>
                  <a:lnTo>
                    <a:pt x="6843" y="15467"/>
                  </a:lnTo>
                  <a:lnTo>
                    <a:pt x="8309" y="14719"/>
                  </a:lnTo>
                  <a:lnTo>
                    <a:pt x="10264" y="14220"/>
                  </a:lnTo>
                  <a:lnTo>
                    <a:pt x="12464" y="13970"/>
                  </a:lnTo>
                  <a:lnTo>
                    <a:pt x="14419" y="13721"/>
                  </a:lnTo>
                  <a:lnTo>
                    <a:pt x="16619" y="13970"/>
                  </a:lnTo>
                  <a:lnTo>
                    <a:pt x="18574" y="14220"/>
                  </a:lnTo>
                  <a:lnTo>
                    <a:pt x="20529" y="14469"/>
                  </a:lnTo>
                  <a:lnTo>
                    <a:pt x="21995" y="14968"/>
                  </a:lnTo>
                  <a:lnTo>
                    <a:pt x="23462" y="15717"/>
                  </a:lnTo>
                  <a:lnTo>
                    <a:pt x="24928" y="16465"/>
                  </a:lnTo>
                  <a:lnTo>
                    <a:pt x="26150" y="17463"/>
                  </a:lnTo>
                  <a:lnTo>
                    <a:pt x="27372" y="18212"/>
                  </a:lnTo>
                  <a:lnTo>
                    <a:pt x="29572" y="20457"/>
                  </a:lnTo>
                  <a:lnTo>
                    <a:pt x="31038" y="22952"/>
                  </a:lnTo>
                  <a:lnTo>
                    <a:pt x="32749" y="25197"/>
                  </a:lnTo>
                  <a:lnTo>
                    <a:pt x="34215" y="27692"/>
                  </a:lnTo>
                  <a:lnTo>
                    <a:pt x="43747" y="27692"/>
                  </a:lnTo>
                  <a:lnTo>
                    <a:pt x="43991" y="26694"/>
                  </a:lnTo>
                  <a:lnTo>
                    <a:pt x="44725" y="25696"/>
                  </a:lnTo>
                  <a:lnTo>
                    <a:pt x="45702" y="25197"/>
                  </a:lnTo>
                  <a:lnTo>
                    <a:pt x="46680" y="24698"/>
                  </a:lnTo>
                  <a:lnTo>
                    <a:pt x="47902" y="23950"/>
                  </a:lnTo>
                  <a:lnTo>
                    <a:pt x="48635" y="23451"/>
                  </a:lnTo>
                  <a:lnTo>
                    <a:pt x="48879" y="22952"/>
                  </a:lnTo>
                  <a:lnTo>
                    <a:pt x="48879" y="22453"/>
                  </a:lnTo>
                  <a:lnTo>
                    <a:pt x="48879" y="22203"/>
                  </a:lnTo>
                  <a:lnTo>
                    <a:pt x="48635" y="21205"/>
                  </a:lnTo>
                  <a:lnTo>
                    <a:pt x="50590" y="18212"/>
                  </a:lnTo>
                  <a:lnTo>
                    <a:pt x="52545" y="15966"/>
                  </a:lnTo>
                  <a:lnTo>
                    <a:pt x="54501" y="14469"/>
                  </a:lnTo>
                  <a:lnTo>
                    <a:pt x="56700" y="13471"/>
                  </a:lnTo>
                  <a:lnTo>
                    <a:pt x="58411" y="12723"/>
                  </a:lnTo>
                  <a:lnTo>
                    <a:pt x="60366" y="12474"/>
                  </a:lnTo>
                  <a:lnTo>
                    <a:pt x="62077" y="12224"/>
                  </a:lnTo>
                  <a:lnTo>
                    <a:pt x="63299" y="12224"/>
                  </a:lnTo>
                  <a:lnTo>
                    <a:pt x="63543" y="9979"/>
                  </a:lnTo>
                  <a:lnTo>
                    <a:pt x="64276" y="7484"/>
                  </a:lnTo>
                  <a:lnTo>
                    <a:pt x="65254" y="5488"/>
                  </a:lnTo>
                  <a:lnTo>
                    <a:pt x="66720" y="3742"/>
                  </a:lnTo>
                  <a:lnTo>
                    <a:pt x="68431" y="2245"/>
                  </a:lnTo>
                  <a:lnTo>
                    <a:pt x="70875" y="997"/>
                  </a:lnTo>
                  <a:lnTo>
                    <a:pt x="71853" y="498"/>
                  </a:lnTo>
                  <a:lnTo>
                    <a:pt x="73319" y="249"/>
                  </a:lnTo>
                  <a:lnTo>
                    <a:pt x="74786" y="0"/>
                  </a:lnTo>
                  <a:lnTo>
                    <a:pt x="76252" y="0"/>
                  </a:lnTo>
                  <a:lnTo>
                    <a:pt x="78940" y="0"/>
                  </a:lnTo>
                  <a:lnTo>
                    <a:pt x="81384" y="498"/>
                  </a:lnTo>
                  <a:lnTo>
                    <a:pt x="83828" y="1247"/>
                  </a:lnTo>
                  <a:lnTo>
                    <a:pt x="85784" y="1995"/>
                  </a:lnTo>
                  <a:lnTo>
                    <a:pt x="89938" y="4241"/>
                  </a:lnTo>
                  <a:lnTo>
                    <a:pt x="93604" y="6735"/>
                  </a:lnTo>
                  <a:lnTo>
                    <a:pt x="97515" y="9480"/>
                  </a:lnTo>
                  <a:lnTo>
                    <a:pt x="100936" y="11725"/>
                  </a:lnTo>
                  <a:lnTo>
                    <a:pt x="102892" y="12474"/>
                  </a:lnTo>
                  <a:lnTo>
                    <a:pt x="104602" y="13222"/>
                  </a:lnTo>
                  <a:lnTo>
                    <a:pt x="106558" y="13721"/>
                  </a:lnTo>
                  <a:lnTo>
                    <a:pt x="108757" y="13721"/>
                  </a:lnTo>
                  <a:lnTo>
                    <a:pt x="112179" y="14968"/>
                  </a:lnTo>
                  <a:lnTo>
                    <a:pt x="115112" y="15966"/>
                  </a:lnTo>
                  <a:lnTo>
                    <a:pt x="117556" y="16465"/>
                  </a:lnTo>
                  <a:lnTo>
                    <a:pt x="120000" y="16715"/>
                  </a:lnTo>
                  <a:lnTo>
                    <a:pt x="120000" y="72099"/>
                  </a:lnTo>
                  <a:lnTo>
                    <a:pt x="115112" y="75093"/>
                  </a:lnTo>
                  <a:lnTo>
                    <a:pt x="120000" y="81330"/>
                  </a:lnTo>
                  <a:lnTo>
                    <a:pt x="120000" y="118253"/>
                  </a:lnTo>
                  <a:lnTo>
                    <a:pt x="120000" y="12000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8" name="Shape 398"/>
            <p:cNvSpPr/>
            <p:nvPr/>
          </p:nvSpPr>
          <p:spPr>
            <a:xfrm>
              <a:off x="2212494" y="3434096"/>
              <a:ext cx="23399" cy="26151"/>
            </a:xfrm>
            <a:custGeom>
              <a:avLst/>
              <a:gdLst/>
              <a:ahLst/>
              <a:cxnLst/>
              <a:rect l="0" t="0" r="0" b="0"/>
              <a:pathLst>
                <a:path w="120000" h="120000" extrusionOk="0">
                  <a:moveTo>
                    <a:pt x="0" y="19487"/>
                  </a:moveTo>
                  <a:lnTo>
                    <a:pt x="64962" y="0"/>
                  </a:lnTo>
                  <a:lnTo>
                    <a:pt x="73082" y="6153"/>
                  </a:lnTo>
                  <a:lnTo>
                    <a:pt x="82105" y="14358"/>
                  </a:lnTo>
                  <a:lnTo>
                    <a:pt x="91127" y="25641"/>
                  </a:lnTo>
                  <a:lnTo>
                    <a:pt x="98345" y="37948"/>
                  </a:lnTo>
                  <a:lnTo>
                    <a:pt x="106466" y="50256"/>
                  </a:lnTo>
                  <a:lnTo>
                    <a:pt x="113684" y="63589"/>
                  </a:lnTo>
                  <a:lnTo>
                    <a:pt x="115488" y="69743"/>
                  </a:lnTo>
                  <a:lnTo>
                    <a:pt x="117293" y="75897"/>
                  </a:lnTo>
                  <a:lnTo>
                    <a:pt x="118195" y="82051"/>
                  </a:lnTo>
                  <a:lnTo>
                    <a:pt x="120000" y="88205"/>
                  </a:lnTo>
                  <a:lnTo>
                    <a:pt x="118195" y="94358"/>
                  </a:lnTo>
                  <a:lnTo>
                    <a:pt x="115488" y="99487"/>
                  </a:lnTo>
                  <a:lnTo>
                    <a:pt x="111879" y="104615"/>
                  </a:lnTo>
                  <a:lnTo>
                    <a:pt x="106466" y="109743"/>
                  </a:lnTo>
                  <a:lnTo>
                    <a:pt x="101954" y="113846"/>
                  </a:lnTo>
                  <a:lnTo>
                    <a:pt x="96541" y="116923"/>
                  </a:lnTo>
                  <a:lnTo>
                    <a:pt x="92932" y="120000"/>
                  </a:lnTo>
                  <a:lnTo>
                    <a:pt x="90225" y="120000"/>
                  </a:lnTo>
                  <a:lnTo>
                    <a:pt x="64962" y="97435"/>
                  </a:lnTo>
                  <a:lnTo>
                    <a:pt x="40601" y="71794"/>
                  </a:lnTo>
                  <a:lnTo>
                    <a:pt x="28872" y="59487"/>
                  </a:lnTo>
                  <a:lnTo>
                    <a:pt x="16240" y="47179"/>
                  </a:lnTo>
                  <a:lnTo>
                    <a:pt x="7218" y="33846"/>
                  </a:lnTo>
                  <a:lnTo>
                    <a:pt x="0" y="1948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399" name="Shape 399"/>
            <p:cNvSpPr/>
            <p:nvPr/>
          </p:nvSpPr>
          <p:spPr>
            <a:xfrm>
              <a:off x="1543555" y="3176017"/>
              <a:ext cx="95660" cy="77078"/>
            </a:xfrm>
            <a:custGeom>
              <a:avLst/>
              <a:gdLst/>
              <a:ahLst/>
              <a:cxnLst/>
              <a:rect l="0" t="0" r="0" b="0"/>
              <a:pathLst>
                <a:path w="120000" h="120000" extrusionOk="0">
                  <a:moveTo>
                    <a:pt x="61544" y="8495"/>
                  </a:moveTo>
                  <a:lnTo>
                    <a:pt x="64633" y="12743"/>
                  </a:lnTo>
                  <a:lnTo>
                    <a:pt x="105504" y="16991"/>
                  </a:lnTo>
                  <a:lnTo>
                    <a:pt x="115009" y="30442"/>
                  </a:lnTo>
                  <a:lnTo>
                    <a:pt x="114534" y="34336"/>
                  </a:lnTo>
                  <a:lnTo>
                    <a:pt x="113584" y="38584"/>
                  </a:lnTo>
                  <a:lnTo>
                    <a:pt x="112633" y="42477"/>
                  </a:lnTo>
                  <a:lnTo>
                    <a:pt x="111920" y="45663"/>
                  </a:lnTo>
                  <a:lnTo>
                    <a:pt x="110495" y="48849"/>
                  </a:lnTo>
                  <a:lnTo>
                    <a:pt x="109544" y="51327"/>
                  </a:lnTo>
                  <a:lnTo>
                    <a:pt x="108356" y="53097"/>
                  </a:lnTo>
                  <a:lnTo>
                    <a:pt x="107168" y="54159"/>
                  </a:lnTo>
                  <a:lnTo>
                    <a:pt x="108118" y="59823"/>
                  </a:lnTo>
                  <a:lnTo>
                    <a:pt x="109544" y="65132"/>
                  </a:lnTo>
                  <a:lnTo>
                    <a:pt x="111683" y="70796"/>
                  </a:lnTo>
                  <a:lnTo>
                    <a:pt x="113346" y="76106"/>
                  </a:lnTo>
                  <a:lnTo>
                    <a:pt x="117386" y="85663"/>
                  </a:lnTo>
                  <a:lnTo>
                    <a:pt x="120000" y="91327"/>
                  </a:lnTo>
                  <a:lnTo>
                    <a:pt x="118574" y="93451"/>
                  </a:lnTo>
                  <a:lnTo>
                    <a:pt x="117148" y="95929"/>
                  </a:lnTo>
                  <a:lnTo>
                    <a:pt x="115485" y="99469"/>
                  </a:lnTo>
                  <a:lnTo>
                    <a:pt x="113821" y="103362"/>
                  </a:lnTo>
                  <a:lnTo>
                    <a:pt x="112633" y="107256"/>
                  </a:lnTo>
                  <a:lnTo>
                    <a:pt x="111207" y="111150"/>
                  </a:lnTo>
                  <a:lnTo>
                    <a:pt x="110495" y="115398"/>
                  </a:lnTo>
                  <a:lnTo>
                    <a:pt x="110257" y="120000"/>
                  </a:lnTo>
                  <a:lnTo>
                    <a:pt x="108594" y="120000"/>
                  </a:lnTo>
                  <a:lnTo>
                    <a:pt x="105267" y="119646"/>
                  </a:lnTo>
                  <a:lnTo>
                    <a:pt x="101702" y="119292"/>
                  </a:lnTo>
                  <a:lnTo>
                    <a:pt x="98376" y="118584"/>
                  </a:lnTo>
                  <a:lnTo>
                    <a:pt x="94811" y="117876"/>
                  </a:lnTo>
                  <a:lnTo>
                    <a:pt x="91485" y="117168"/>
                  </a:lnTo>
                  <a:lnTo>
                    <a:pt x="88158" y="116106"/>
                  </a:lnTo>
                  <a:lnTo>
                    <a:pt x="85069" y="115398"/>
                  </a:lnTo>
                  <a:lnTo>
                    <a:pt x="81742" y="115398"/>
                  </a:lnTo>
                  <a:lnTo>
                    <a:pt x="72237" y="115044"/>
                  </a:lnTo>
                  <a:lnTo>
                    <a:pt x="65346" y="114336"/>
                  </a:lnTo>
                  <a:lnTo>
                    <a:pt x="62732" y="113628"/>
                  </a:lnTo>
                  <a:lnTo>
                    <a:pt x="60594" y="112920"/>
                  </a:lnTo>
                  <a:lnTo>
                    <a:pt x="58930" y="112212"/>
                  </a:lnTo>
                  <a:lnTo>
                    <a:pt x="57504" y="111504"/>
                  </a:lnTo>
                  <a:lnTo>
                    <a:pt x="55128" y="109734"/>
                  </a:lnTo>
                  <a:lnTo>
                    <a:pt x="53227" y="107964"/>
                  </a:lnTo>
                  <a:lnTo>
                    <a:pt x="50613" y="106194"/>
                  </a:lnTo>
                  <a:lnTo>
                    <a:pt x="47049" y="104424"/>
                  </a:lnTo>
                  <a:lnTo>
                    <a:pt x="42772" y="102300"/>
                  </a:lnTo>
                  <a:lnTo>
                    <a:pt x="38495" y="99823"/>
                  </a:lnTo>
                  <a:lnTo>
                    <a:pt x="34693" y="96637"/>
                  </a:lnTo>
                  <a:lnTo>
                    <a:pt x="30891" y="94159"/>
                  </a:lnTo>
                  <a:lnTo>
                    <a:pt x="23287" y="88141"/>
                  </a:lnTo>
                  <a:lnTo>
                    <a:pt x="15445" y="80707"/>
                  </a:lnTo>
                  <a:lnTo>
                    <a:pt x="14732" y="72920"/>
                  </a:lnTo>
                  <a:lnTo>
                    <a:pt x="13544" y="66194"/>
                  </a:lnTo>
                  <a:lnTo>
                    <a:pt x="12356" y="59823"/>
                  </a:lnTo>
                  <a:lnTo>
                    <a:pt x="11168" y="53805"/>
                  </a:lnTo>
                  <a:lnTo>
                    <a:pt x="8554" y="43893"/>
                  </a:lnTo>
                  <a:lnTo>
                    <a:pt x="5940" y="35398"/>
                  </a:lnTo>
                  <a:lnTo>
                    <a:pt x="3564" y="29380"/>
                  </a:lnTo>
                  <a:lnTo>
                    <a:pt x="1663" y="25132"/>
                  </a:lnTo>
                  <a:lnTo>
                    <a:pt x="475" y="22654"/>
                  </a:lnTo>
                  <a:lnTo>
                    <a:pt x="0" y="21946"/>
                  </a:lnTo>
                  <a:lnTo>
                    <a:pt x="1188" y="21592"/>
                  </a:lnTo>
                  <a:lnTo>
                    <a:pt x="1900" y="20884"/>
                  </a:lnTo>
                  <a:lnTo>
                    <a:pt x="2613" y="19823"/>
                  </a:lnTo>
                  <a:lnTo>
                    <a:pt x="2613" y="18053"/>
                  </a:lnTo>
                  <a:lnTo>
                    <a:pt x="2613" y="16991"/>
                  </a:lnTo>
                  <a:lnTo>
                    <a:pt x="2613" y="15929"/>
                  </a:lnTo>
                  <a:lnTo>
                    <a:pt x="2613" y="15221"/>
                  </a:lnTo>
                  <a:lnTo>
                    <a:pt x="3089" y="14867"/>
                  </a:lnTo>
                  <a:lnTo>
                    <a:pt x="8079" y="12035"/>
                  </a:lnTo>
                  <a:lnTo>
                    <a:pt x="13069" y="9557"/>
                  </a:lnTo>
                  <a:lnTo>
                    <a:pt x="17346" y="7787"/>
                  </a:lnTo>
                  <a:lnTo>
                    <a:pt x="21861" y="6017"/>
                  </a:lnTo>
                  <a:lnTo>
                    <a:pt x="30415" y="2831"/>
                  </a:lnTo>
                  <a:lnTo>
                    <a:pt x="39207" y="0"/>
                  </a:lnTo>
                  <a:lnTo>
                    <a:pt x="41108" y="3893"/>
                  </a:lnTo>
                  <a:lnTo>
                    <a:pt x="43485" y="8141"/>
                  </a:lnTo>
                  <a:lnTo>
                    <a:pt x="44673" y="9911"/>
                  </a:lnTo>
                  <a:lnTo>
                    <a:pt x="46099" y="11327"/>
                  </a:lnTo>
                  <a:lnTo>
                    <a:pt x="47762" y="12389"/>
                  </a:lnTo>
                  <a:lnTo>
                    <a:pt x="48712" y="12743"/>
                  </a:lnTo>
                  <a:lnTo>
                    <a:pt x="52039" y="12743"/>
                  </a:lnTo>
                  <a:lnTo>
                    <a:pt x="54653" y="12743"/>
                  </a:lnTo>
                  <a:lnTo>
                    <a:pt x="56792" y="12743"/>
                  </a:lnTo>
                  <a:lnTo>
                    <a:pt x="58455" y="12743"/>
                  </a:lnTo>
                  <a:lnTo>
                    <a:pt x="61544" y="849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0" name="Shape 400"/>
            <p:cNvSpPr/>
            <p:nvPr/>
          </p:nvSpPr>
          <p:spPr>
            <a:xfrm>
              <a:off x="1571083" y="3264797"/>
              <a:ext cx="63315" cy="30970"/>
            </a:xfrm>
            <a:custGeom>
              <a:avLst/>
              <a:gdLst/>
              <a:ahLst/>
              <a:cxnLst/>
              <a:rect l="0" t="0" r="0" b="0"/>
              <a:pathLst>
                <a:path w="120000" h="120000" extrusionOk="0">
                  <a:moveTo>
                    <a:pt x="110769" y="0"/>
                  </a:moveTo>
                  <a:lnTo>
                    <a:pt x="66035" y="0"/>
                  </a:lnTo>
                  <a:lnTo>
                    <a:pt x="59644" y="6808"/>
                  </a:lnTo>
                  <a:lnTo>
                    <a:pt x="51124" y="17872"/>
                  </a:lnTo>
                  <a:lnTo>
                    <a:pt x="46863" y="22978"/>
                  </a:lnTo>
                  <a:lnTo>
                    <a:pt x="42248" y="27234"/>
                  </a:lnTo>
                  <a:lnTo>
                    <a:pt x="39763" y="28936"/>
                  </a:lnTo>
                  <a:lnTo>
                    <a:pt x="37278" y="29787"/>
                  </a:lnTo>
                  <a:lnTo>
                    <a:pt x="35147" y="30638"/>
                  </a:lnTo>
                  <a:lnTo>
                    <a:pt x="33017" y="31489"/>
                  </a:lnTo>
                  <a:lnTo>
                    <a:pt x="31242" y="30638"/>
                  </a:lnTo>
                  <a:lnTo>
                    <a:pt x="29822" y="29787"/>
                  </a:lnTo>
                  <a:lnTo>
                    <a:pt x="27692" y="27234"/>
                  </a:lnTo>
                  <a:lnTo>
                    <a:pt x="26272" y="25531"/>
                  </a:lnTo>
                  <a:lnTo>
                    <a:pt x="23431" y="20425"/>
                  </a:lnTo>
                  <a:lnTo>
                    <a:pt x="20946" y="15319"/>
                  </a:lnTo>
                  <a:lnTo>
                    <a:pt x="17396" y="28936"/>
                  </a:lnTo>
                  <a:lnTo>
                    <a:pt x="13136" y="43404"/>
                  </a:lnTo>
                  <a:lnTo>
                    <a:pt x="10650" y="51063"/>
                  </a:lnTo>
                  <a:lnTo>
                    <a:pt x="7455" y="57872"/>
                  </a:lnTo>
                  <a:lnTo>
                    <a:pt x="3905" y="63829"/>
                  </a:lnTo>
                  <a:lnTo>
                    <a:pt x="0" y="68085"/>
                  </a:lnTo>
                  <a:lnTo>
                    <a:pt x="4260" y="76595"/>
                  </a:lnTo>
                  <a:lnTo>
                    <a:pt x="8165" y="85106"/>
                  </a:lnTo>
                  <a:lnTo>
                    <a:pt x="11715" y="91914"/>
                  </a:lnTo>
                  <a:lnTo>
                    <a:pt x="15621" y="98723"/>
                  </a:lnTo>
                  <a:lnTo>
                    <a:pt x="19526" y="103829"/>
                  </a:lnTo>
                  <a:lnTo>
                    <a:pt x="23431" y="109787"/>
                  </a:lnTo>
                  <a:lnTo>
                    <a:pt x="28047" y="114893"/>
                  </a:lnTo>
                  <a:lnTo>
                    <a:pt x="33017" y="120000"/>
                  </a:lnTo>
                  <a:lnTo>
                    <a:pt x="91952" y="120000"/>
                  </a:lnTo>
                  <a:lnTo>
                    <a:pt x="95502" y="105531"/>
                  </a:lnTo>
                  <a:lnTo>
                    <a:pt x="99763" y="91063"/>
                  </a:lnTo>
                  <a:lnTo>
                    <a:pt x="103668" y="78297"/>
                  </a:lnTo>
                  <a:lnTo>
                    <a:pt x="107928" y="66382"/>
                  </a:lnTo>
                  <a:lnTo>
                    <a:pt x="111834" y="54468"/>
                  </a:lnTo>
                  <a:lnTo>
                    <a:pt x="115029" y="40851"/>
                  </a:lnTo>
                  <a:lnTo>
                    <a:pt x="118224" y="28936"/>
                  </a:lnTo>
                  <a:lnTo>
                    <a:pt x="120000" y="15319"/>
                  </a:lnTo>
                  <a:lnTo>
                    <a:pt x="11076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1" name="Shape 401"/>
            <p:cNvSpPr/>
            <p:nvPr/>
          </p:nvSpPr>
          <p:spPr>
            <a:xfrm>
              <a:off x="1614441" y="3115456"/>
              <a:ext cx="48174" cy="28216"/>
            </a:xfrm>
            <a:custGeom>
              <a:avLst/>
              <a:gdLst/>
              <a:ahLst/>
              <a:cxnLst/>
              <a:rect l="0" t="0" r="0" b="0"/>
              <a:pathLst>
                <a:path w="120000" h="120000" extrusionOk="0">
                  <a:moveTo>
                    <a:pt x="120000" y="120000"/>
                  </a:moveTo>
                  <a:lnTo>
                    <a:pt x="118146" y="94883"/>
                  </a:lnTo>
                  <a:lnTo>
                    <a:pt x="116756" y="74418"/>
                  </a:lnTo>
                  <a:lnTo>
                    <a:pt x="116756" y="58604"/>
                  </a:lnTo>
                  <a:lnTo>
                    <a:pt x="117220" y="46511"/>
                  </a:lnTo>
                  <a:lnTo>
                    <a:pt x="119073" y="26976"/>
                  </a:lnTo>
                  <a:lnTo>
                    <a:pt x="120000" y="11162"/>
                  </a:lnTo>
                  <a:lnTo>
                    <a:pt x="119536" y="13023"/>
                  </a:lnTo>
                  <a:lnTo>
                    <a:pt x="118610" y="14883"/>
                  </a:lnTo>
                  <a:lnTo>
                    <a:pt x="117220" y="15813"/>
                  </a:lnTo>
                  <a:lnTo>
                    <a:pt x="115366" y="16744"/>
                  </a:lnTo>
                  <a:lnTo>
                    <a:pt x="110733" y="17674"/>
                  </a:lnTo>
                  <a:lnTo>
                    <a:pt x="105637" y="17674"/>
                  </a:lnTo>
                  <a:lnTo>
                    <a:pt x="94980" y="17674"/>
                  </a:lnTo>
                  <a:lnTo>
                    <a:pt x="88957" y="16744"/>
                  </a:lnTo>
                  <a:lnTo>
                    <a:pt x="83861" y="15813"/>
                  </a:lnTo>
                  <a:lnTo>
                    <a:pt x="79691" y="13953"/>
                  </a:lnTo>
                  <a:lnTo>
                    <a:pt x="75521" y="11162"/>
                  </a:lnTo>
                  <a:lnTo>
                    <a:pt x="72277" y="8372"/>
                  </a:lnTo>
                  <a:lnTo>
                    <a:pt x="67644" y="5581"/>
                  </a:lnTo>
                  <a:lnTo>
                    <a:pt x="62084" y="2790"/>
                  </a:lnTo>
                  <a:lnTo>
                    <a:pt x="54671" y="930"/>
                  </a:lnTo>
                  <a:lnTo>
                    <a:pt x="45868" y="0"/>
                  </a:lnTo>
                  <a:lnTo>
                    <a:pt x="38455" y="0"/>
                  </a:lnTo>
                  <a:lnTo>
                    <a:pt x="31042" y="0"/>
                  </a:lnTo>
                  <a:lnTo>
                    <a:pt x="23166" y="0"/>
                  </a:lnTo>
                  <a:lnTo>
                    <a:pt x="15752" y="1860"/>
                  </a:lnTo>
                  <a:lnTo>
                    <a:pt x="12509" y="3720"/>
                  </a:lnTo>
                  <a:lnTo>
                    <a:pt x="9729" y="5581"/>
                  </a:lnTo>
                  <a:lnTo>
                    <a:pt x="6486" y="8372"/>
                  </a:lnTo>
                  <a:lnTo>
                    <a:pt x="4633" y="12093"/>
                  </a:lnTo>
                  <a:lnTo>
                    <a:pt x="2316" y="15813"/>
                  </a:lnTo>
                  <a:lnTo>
                    <a:pt x="926" y="20465"/>
                  </a:lnTo>
                  <a:lnTo>
                    <a:pt x="0" y="26976"/>
                  </a:lnTo>
                  <a:lnTo>
                    <a:pt x="0" y="33488"/>
                  </a:lnTo>
                  <a:lnTo>
                    <a:pt x="0" y="44651"/>
                  </a:lnTo>
                  <a:lnTo>
                    <a:pt x="1389" y="53953"/>
                  </a:lnTo>
                  <a:lnTo>
                    <a:pt x="2779" y="60465"/>
                  </a:lnTo>
                  <a:lnTo>
                    <a:pt x="5559" y="66046"/>
                  </a:lnTo>
                  <a:lnTo>
                    <a:pt x="7876" y="70697"/>
                  </a:lnTo>
                  <a:lnTo>
                    <a:pt x="11119" y="74418"/>
                  </a:lnTo>
                  <a:lnTo>
                    <a:pt x="14362" y="77209"/>
                  </a:lnTo>
                  <a:lnTo>
                    <a:pt x="17142" y="79069"/>
                  </a:lnTo>
                  <a:lnTo>
                    <a:pt x="23166" y="81860"/>
                  </a:lnTo>
                  <a:lnTo>
                    <a:pt x="28262" y="85581"/>
                  </a:lnTo>
                  <a:lnTo>
                    <a:pt x="30115" y="88372"/>
                  </a:lnTo>
                  <a:lnTo>
                    <a:pt x="31042" y="92093"/>
                  </a:lnTo>
                  <a:lnTo>
                    <a:pt x="31042" y="97674"/>
                  </a:lnTo>
                  <a:lnTo>
                    <a:pt x="30579" y="103255"/>
                  </a:lnTo>
                  <a:lnTo>
                    <a:pt x="37528" y="102325"/>
                  </a:lnTo>
                  <a:lnTo>
                    <a:pt x="42162" y="100465"/>
                  </a:lnTo>
                  <a:lnTo>
                    <a:pt x="45405" y="98604"/>
                  </a:lnTo>
                  <a:lnTo>
                    <a:pt x="48648" y="97674"/>
                  </a:lnTo>
                  <a:lnTo>
                    <a:pt x="55598" y="98604"/>
                  </a:lnTo>
                  <a:lnTo>
                    <a:pt x="64864" y="100465"/>
                  </a:lnTo>
                  <a:lnTo>
                    <a:pt x="76911" y="104186"/>
                  </a:lnTo>
                  <a:lnTo>
                    <a:pt x="88957" y="108837"/>
                  </a:lnTo>
                  <a:lnTo>
                    <a:pt x="110270" y="116279"/>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2" name="Shape 402"/>
            <p:cNvSpPr/>
            <p:nvPr/>
          </p:nvSpPr>
          <p:spPr>
            <a:xfrm>
              <a:off x="1619946" y="3266173"/>
              <a:ext cx="77768" cy="61939"/>
            </a:xfrm>
            <a:custGeom>
              <a:avLst/>
              <a:gdLst/>
              <a:ahLst/>
              <a:cxnLst/>
              <a:rect l="0" t="0" r="0" b="0"/>
              <a:pathLst>
                <a:path w="120000" h="120000" extrusionOk="0">
                  <a:moveTo>
                    <a:pt x="120000" y="71029"/>
                  </a:moveTo>
                  <a:lnTo>
                    <a:pt x="118023" y="75000"/>
                  </a:lnTo>
                  <a:lnTo>
                    <a:pt x="115482" y="78970"/>
                  </a:lnTo>
                  <a:lnTo>
                    <a:pt x="112376" y="82941"/>
                  </a:lnTo>
                  <a:lnTo>
                    <a:pt x="108705" y="86911"/>
                  </a:lnTo>
                  <a:lnTo>
                    <a:pt x="108141" y="90882"/>
                  </a:lnTo>
                  <a:lnTo>
                    <a:pt x="108141" y="94411"/>
                  </a:lnTo>
                  <a:lnTo>
                    <a:pt x="108423" y="97500"/>
                  </a:lnTo>
                  <a:lnTo>
                    <a:pt x="108705" y="100147"/>
                  </a:lnTo>
                  <a:lnTo>
                    <a:pt x="109835" y="104558"/>
                  </a:lnTo>
                  <a:lnTo>
                    <a:pt x="110682" y="108529"/>
                  </a:lnTo>
                  <a:lnTo>
                    <a:pt x="105882" y="107647"/>
                  </a:lnTo>
                  <a:lnTo>
                    <a:pt x="100517" y="105882"/>
                  </a:lnTo>
                  <a:lnTo>
                    <a:pt x="97976" y="105000"/>
                  </a:lnTo>
                  <a:lnTo>
                    <a:pt x="94870" y="104117"/>
                  </a:lnTo>
                  <a:lnTo>
                    <a:pt x="91482" y="103676"/>
                  </a:lnTo>
                  <a:lnTo>
                    <a:pt x="87811" y="103235"/>
                  </a:lnTo>
                  <a:lnTo>
                    <a:pt x="83294" y="103676"/>
                  </a:lnTo>
                  <a:lnTo>
                    <a:pt x="78494" y="105000"/>
                  </a:lnTo>
                  <a:lnTo>
                    <a:pt x="74258" y="107205"/>
                  </a:lnTo>
                  <a:lnTo>
                    <a:pt x="70023" y="109411"/>
                  </a:lnTo>
                  <a:lnTo>
                    <a:pt x="65505" y="112058"/>
                  </a:lnTo>
                  <a:lnTo>
                    <a:pt x="60705" y="114705"/>
                  </a:lnTo>
                  <a:lnTo>
                    <a:pt x="55623" y="117794"/>
                  </a:lnTo>
                  <a:lnTo>
                    <a:pt x="50541" y="120000"/>
                  </a:lnTo>
                  <a:lnTo>
                    <a:pt x="28235" y="105882"/>
                  </a:lnTo>
                  <a:lnTo>
                    <a:pt x="25976" y="102794"/>
                  </a:lnTo>
                  <a:lnTo>
                    <a:pt x="24000" y="99705"/>
                  </a:lnTo>
                  <a:lnTo>
                    <a:pt x="22023" y="97058"/>
                  </a:lnTo>
                  <a:lnTo>
                    <a:pt x="19764" y="94411"/>
                  </a:lnTo>
                  <a:lnTo>
                    <a:pt x="14682" y="89117"/>
                  </a:lnTo>
                  <a:lnTo>
                    <a:pt x="10447" y="84705"/>
                  </a:lnTo>
                  <a:lnTo>
                    <a:pt x="8188" y="82058"/>
                  </a:lnTo>
                  <a:lnTo>
                    <a:pt x="6211" y="79411"/>
                  </a:lnTo>
                  <a:lnTo>
                    <a:pt x="4517" y="76764"/>
                  </a:lnTo>
                  <a:lnTo>
                    <a:pt x="3105" y="73676"/>
                  </a:lnTo>
                  <a:lnTo>
                    <a:pt x="1694" y="70147"/>
                  </a:lnTo>
                  <a:lnTo>
                    <a:pt x="564" y="66176"/>
                  </a:lnTo>
                  <a:lnTo>
                    <a:pt x="0" y="61764"/>
                  </a:lnTo>
                  <a:lnTo>
                    <a:pt x="0" y="56911"/>
                  </a:lnTo>
                  <a:lnTo>
                    <a:pt x="7058" y="41911"/>
                  </a:lnTo>
                  <a:lnTo>
                    <a:pt x="14117" y="29117"/>
                  </a:lnTo>
                  <a:lnTo>
                    <a:pt x="17223" y="22941"/>
                  </a:lnTo>
                  <a:lnTo>
                    <a:pt x="20047" y="15882"/>
                  </a:lnTo>
                  <a:lnTo>
                    <a:pt x="21176" y="12794"/>
                  </a:lnTo>
                  <a:lnTo>
                    <a:pt x="22588" y="9705"/>
                  </a:lnTo>
                  <a:lnTo>
                    <a:pt x="23435" y="6176"/>
                  </a:lnTo>
                  <a:lnTo>
                    <a:pt x="24000" y="2647"/>
                  </a:lnTo>
                  <a:lnTo>
                    <a:pt x="29647" y="3088"/>
                  </a:lnTo>
                  <a:lnTo>
                    <a:pt x="34729" y="4411"/>
                  </a:lnTo>
                  <a:lnTo>
                    <a:pt x="38964" y="6176"/>
                  </a:lnTo>
                  <a:lnTo>
                    <a:pt x="43200" y="7941"/>
                  </a:lnTo>
                  <a:lnTo>
                    <a:pt x="46870" y="10147"/>
                  </a:lnTo>
                  <a:lnTo>
                    <a:pt x="50823" y="11911"/>
                  </a:lnTo>
                  <a:lnTo>
                    <a:pt x="54494" y="13235"/>
                  </a:lnTo>
                  <a:lnTo>
                    <a:pt x="57882" y="13676"/>
                  </a:lnTo>
                  <a:lnTo>
                    <a:pt x="59294" y="13235"/>
                  </a:lnTo>
                  <a:lnTo>
                    <a:pt x="60423" y="12794"/>
                  </a:lnTo>
                  <a:lnTo>
                    <a:pt x="61552" y="12352"/>
                  </a:lnTo>
                  <a:lnTo>
                    <a:pt x="62400" y="11470"/>
                  </a:lnTo>
                  <a:lnTo>
                    <a:pt x="64094" y="9264"/>
                  </a:lnTo>
                  <a:lnTo>
                    <a:pt x="65505" y="6617"/>
                  </a:lnTo>
                  <a:lnTo>
                    <a:pt x="66917" y="4411"/>
                  </a:lnTo>
                  <a:lnTo>
                    <a:pt x="68329" y="2205"/>
                  </a:lnTo>
                  <a:lnTo>
                    <a:pt x="69458" y="1323"/>
                  </a:lnTo>
                  <a:lnTo>
                    <a:pt x="70588" y="882"/>
                  </a:lnTo>
                  <a:lnTo>
                    <a:pt x="71435" y="441"/>
                  </a:lnTo>
                  <a:lnTo>
                    <a:pt x="73129" y="0"/>
                  </a:lnTo>
                  <a:lnTo>
                    <a:pt x="75670" y="441"/>
                  </a:lnTo>
                  <a:lnTo>
                    <a:pt x="77647" y="882"/>
                  </a:lnTo>
                  <a:lnTo>
                    <a:pt x="79905" y="1764"/>
                  </a:lnTo>
                  <a:lnTo>
                    <a:pt x="81600" y="3088"/>
                  </a:lnTo>
                  <a:lnTo>
                    <a:pt x="83576" y="4852"/>
                  </a:lnTo>
                  <a:lnTo>
                    <a:pt x="85270" y="6617"/>
                  </a:lnTo>
                  <a:lnTo>
                    <a:pt x="86400" y="8823"/>
                  </a:lnTo>
                  <a:lnTo>
                    <a:pt x="87529" y="11470"/>
                  </a:lnTo>
                  <a:lnTo>
                    <a:pt x="89788" y="16764"/>
                  </a:lnTo>
                  <a:lnTo>
                    <a:pt x="91764" y="23382"/>
                  </a:lnTo>
                  <a:lnTo>
                    <a:pt x="93458" y="29558"/>
                  </a:lnTo>
                  <a:lnTo>
                    <a:pt x="95152" y="36176"/>
                  </a:lnTo>
                  <a:lnTo>
                    <a:pt x="96564" y="43235"/>
                  </a:lnTo>
                  <a:lnTo>
                    <a:pt x="98541" y="49852"/>
                  </a:lnTo>
                  <a:lnTo>
                    <a:pt x="99388" y="52500"/>
                  </a:lnTo>
                  <a:lnTo>
                    <a:pt x="100517" y="55588"/>
                  </a:lnTo>
                  <a:lnTo>
                    <a:pt x="101647" y="58235"/>
                  </a:lnTo>
                  <a:lnTo>
                    <a:pt x="103058" y="60882"/>
                  </a:lnTo>
                  <a:lnTo>
                    <a:pt x="104470" y="63088"/>
                  </a:lnTo>
                  <a:lnTo>
                    <a:pt x="106164" y="64852"/>
                  </a:lnTo>
                  <a:lnTo>
                    <a:pt x="107858" y="66617"/>
                  </a:lnTo>
                  <a:lnTo>
                    <a:pt x="109835" y="68823"/>
                  </a:lnTo>
                  <a:lnTo>
                    <a:pt x="112094" y="69705"/>
                  </a:lnTo>
                  <a:lnTo>
                    <a:pt x="114352" y="70588"/>
                  </a:lnTo>
                  <a:lnTo>
                    <a:pt x="117176" y="71029"/>
                  </a:lnTo>
                  <a:lnTo>
                    <a:pt x="120000" y="7102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3" name="Shape 403"/>
            <p:cNvSpPr/>
            <p:nvPr/>
          </p:nvSpPr>
          <p:spPr>
            <a:xfrm>
              <a:off x="752804" y="3716262"/>
              <a:ext cx="6194" cy="24087"/>
            </a:xfrm>
            <a:custGeom>
              <a:avLst/>
              <a:gdLst/>
              <a:ahLst/>
              <a:cxnLst/>
              <a:rect l="0" t="0" r="0" b="0"/>
              <a:pathLst>
                <a:path w="120000" h="120000" extrusionOk="0">
                  <a:moveTo>
                    <a:pt x="47272" y="23225"/>
                  </a:moveTo>
                  <a:lnTo>
                    <a:pt x="0" y="73548"/>
                  </a:lnTo>
                  <a:lnTo>
                    <a:pt x="18181" y="81290"/>
                  </a:lnTo>
                  <a:lnTo>
                    <a:pt x="50909" y="96774"/>
                  </a:lnTo>
                  <a:lnTo>
                    <a:pt x="69090" y="104516"/>
                  </a:lnTo>
                  <a:lnTo>
                    <a:pt x="83636" y="112258"/>
                  </a:lnTo>
                  <a:lnTo>
                    <a:pt x="98181" y="116129"/>
                  </a:lnTo>
                  <a:lnTo>
                    <a:pt x="120000" y="120000"/>
                  </a:lnTo>
                  <a:lnTo>
                    <a:pt x="120000" y="0"/>
                  </a:lnTo>
                  <a:lnTo>
                    <a:pt x="72727" y="0"/>
                  </a:lnTo>
                  <a:lnTo>
                    <a:pt x="47272" y="2322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4" name="Shape 404"/>
            <p:cNvSpPr/>
            <p:nvPr/>
          </p:nvSpPr>
          <p:spPr>
            <a:xfrm>
              <a:off x="1665368" y="3262732"/>
              <a:ext cx="37163" cy="34410"/>
            </a:xfrm>
            <a:custGeom>
              <a:avLst/>
              <a:gdLst/>
              <a:ahLst/>
              <a:cxnLst/>
              <a:rect l="0" t="0" r="0" b="0"/>
              <a:pathLst>
                <a:path w="120000" h="120000" extrusionOk="0">
                  <a:moveTo>
                    <a:pt x="3750" y="14805"/>
                  </a:moveTo>
                  <a:lnTo>
                    <a:pt x="32500" y="0"/>
                  </a:lnTo>
                  <a:lnTo>
                    <a:pt x="57500" y="14805"/>
                  </a:lnTo>
                  <a:lnTo>
                    <a:pt x="74375" y="24155"/>
                  </a:lnTo>
                  <a:lnTo>
                    <a:pt x="91250" y="49090"/>
                  </a:lnTo>
                  <a:lnTo>
                    <a:pt x="103750" y="72467"/>
                  </a:lnTo>
                  <a:lnTo>
                    <a:pt x="120000" y="91948"/>
                  </a:lnTo>
                  <a:lnTo>
                    <a:pt x="95000" y="96623"/>
                  </a:lnTo>
                  <a:lnTo>
                    <a:pt x="78750" y="101298"/>
                  </a:lnTo>
                  <a:lnTo>
                    <a:pt x="78750" y="120000"/>
                  </a:lnTo>
                  <a:lnTo>
                    <a:pt x="66250" y="120000"/>
                  </a:lnTo>
                  <a:lnTo>
                    <a:pt x="61875" y="113766"/>
                  </a:lnTo>
                  <a:lnTo>
                    <a:pt x="58125" y="106753"/>
                  </a:lnTo>
                  <a:lnTo>
                    <a:pt x="55000" y="98181"/>
                  </a:lnTo>
                  <a:lnTo>
                    <a:pt x="51250" y="89610"/>
                  </a:lnTo>
                  <a:lnTo>
                    <a:pt x="46250" y="72467"/>
                  </a:lnTo>
                  <a:lnTo>
                    <a:pt x="40625" y="55324"/>
                  </a:lnTo>
                  <a:lnTo>
                    <a:pt x="37500" y="47532"/>
                  </a:lnTo>
                  <a:lnTo>
                    <a:pt x="34375" y="38961"/>
                  </a:lnTo>
                  <a:lnTo>
                    <a:pt x="30000" y="32727"/>
                  </a:lnTo>
                  <a:lnTo>
                    <a:pt x="25625" y="26493"/>
                  </a:lnTo>
                  <a:lnTo>
                    <a:pt x="20625" y="21818"/>
                  </a:lnTo>
                  <a:lnTo>
                    <a:pt x="15000" y="17922"/>
                  </a:lnTo>
                  <a:lnTo>
                    <a:pt x="11250" y="17142"/>
                  </a:lnTo>
                  <a:lnTo>
                    <a:pt x="7500" y="15584"/>
                  </a:lnTo>
                  <a:lnTo>
                    <a:pt x="3750" y="15584"/>
                  </a:lnTo>
                  <a:lnTo>
                    <a:pt x="0" y="14805"/>
                  </a:lnTo>
                  <a:lnTo>
                    <a:pt x="3750" y="1480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5" name="Shape 405"/>
            <p:cNvSpPr/>
            <p:nvPr/>
          </p:nvSpPr>
          <p:spPr>
            <a:xfrm>
              <a:off x="1629582" y="3211805"/>
              <a:ext cx="165169" cy="107361"/>
            </a:xfrm>
            <a:custGeom>
              <a:avLst/>
              <a:gdLst/>
              <a:ahLst/>
              <a:cxnLst/>
              <a:rect l="0" t="0" r="0" b="0"/>
              <a:pathLst>
                <a:path w="120000" h="120000" extrusionOk="0">
                  <a:moveTo>
                    <a:pt x="44606" y="90063"/>
                  </a:moveTo>
                  <a:lnTo>
                    <a:pt x="48164" y="88528"/>
                  </a:lnTo>
                  <a:lnTo>
                    <a:pt x="53637" y="86993"/>
                  </a:lnTo>
                  <a:lnTo>
                    <a:pt x="50079" y="80597"/>
                  </a:lnTo>
                  <a:lnTo>
                    <a:pt x="47343" y="72921"/>
                  </a:lnTo>
                  <a:lnTo>
                    <a:pt x="43648" y="64733"/>
                  </a:lnTo>
                  <a:lnTo>
                    <a:pt x="39954" y="61663"/>
                  </a:lnTo>
                  <a:lnTo>
                    <a:pt x="34481" y="56801"/>
                  </a:lnTo>
                  <a:lnTo>
                    <a:pt x="28187" y="61663"/>
                  </a:lnTo>
                  <a:lnTo>
                    <a:pt x="27366" y="61663"/>
                  </a:lnTo>
                  <a:lnTo>
                    <a:pt x="26545" y="61918"/>
                  </a:lnTo>
                  <a:lnTo>
                    <a:pt x="26134" y="62174"/>
                  </a:lnTo>
                  <a:lnTo>
                    <a:pt x="25587" y="62430"/>
                  </a:lnTo>
                  <a:lnTo>
                    <a:pt x="25039" y="62942"/>
                  </a:lnTo>
                  <a:lnTo>
                    <a:pt x="24355" y="64221"/>
                  </a:lnTo>
                  <a:lnTo>
                    <a:pt x="23671" y="65501"/>
                  </a:lnTo>
                  <a:lnTo>
                    <a:pt x="22987" y="67036"/>
                  </a:lnTo>
                  <a:lnTo>
                    <a:pt x="22166" y="68315"/>
                  </a:lnTo>
                  <a:lnTo>
                    <a:pt x="21755" y="68827"/>
                  </a:lnTo>
                  <a:lnTo>
                    <a:pt x="21208" y="69083"/>
                  </a:lnTo>
                  <a:lnTo>
                    <a:pt x="20661" y="69339"/>
                  </a:lnTo>
                  <a:lnTo>
                    <a:pt x="19977" y="69594"/>
                  </a:lnTo>
                  <a:lnTo>
                    <a:pt x="18335" y="69339"/>
                  </a:lnTo>
                  <a:lnTo>
                    <a:pt x="16556" y="68571"/>
                  </a:lnTo>
                  <a:lnTo>
                    <a:pt x="14640" y="67547"/>
                  </a:lnTo>
                  <a:lnTo>
                    <a:pt x="12862" y="66268"/>
                  </a:lnTo>
                  <a:lnTo>
                    <a:pt x="10809" y="65245"/>
                  </a:lnTo>
                  <a:lnTo>
                    <a:pt x="8757" y="64221"/>
                  </a:lnTo>
                  <a:lnTo>
                    <a:pt x="6294" y="63454"/>
                  </a:lnTo>
                  <a:lnTo>
                    <a:pt x="3557" y="63198"/>
                  </a:lnTo>
                  <a:lnTo>
                    <a:pt x="0" y="56801"/>
                  </a:lnTo>
                  <a:lnTo>
                    <a:pt x="547" y="55522"/>
                  </a:lnTo>
                  <a:lnTo>
                    <a:pt x="1094" y="54243"/>
                  </a:lnTo>
                  <a:lnTo>
                    <a:pt x="1368" y="52707"/>
                  </a:lnTo>
                  <a:lnTo>
                    <a:pt x="1641" y="51172"/>
                  </a:lnTo>
                  <a:lnTo>
                    <a:pt x="1778" y="47846"/>
                  </a:lnTo>
                  <a:lnTo>
                    <a:pt x="1778" y="44520"/>
                  </a:lnTo>
                  <a:lnTo>
                    <a:pt x="820" y="44520"/>
                  </a:lnTo>
                  <a:lnTo>
                    <a:pt x="1778" y="46055"/>
                  </a:lnTo>
                  <a:lnTo>
                    <a:pt x="1915" y="42729"/>
                  </a:lnTo>
                  <a:lnTo>
                    <a:pt x="2326" y="39658"/>
                  </a:lnTo>
                  <a:lnTo>
                    <a:pt x="3147" y="36844"/>
                  </a:lnTo>
                  <a:lnTo>
                    <a:pt x="4104" y="34029"/>
                  </a:lnTo>
                  <a:lnTo>
                    <a:pt x="4925" y="31215"/>
                  </a:lnTo>
                  <a:lnTo>
                    <a:pt x="6020" y="28656"/>
                  </a:lnTo>
                  <a:lnTo>
                    <a:pt x="7251" y="26865"/>
                  </a:lnTo>
                  <a:lnTo>
                    <a:pt x="8209" y="25330"/>
                  </a:lnTo>
                  <a:lnTo>
                    <a:pt x="7388" y="23539"/>
                  </a:lnTo>
                  <a:lnTo>
                    <a:pt x="6294" y="20980"/>
                  </a:lnTo>
                  <a:lnTo>
                    <a:pt x="4925" y="17398"/>
                  </a:lnTo>
                  <a:lnTo>
                    <a:pt x="3557" y="12793"/>
                  </a:lnTo>
                  <a:lnTo>
                    <a:pt x="8209" y="9722"/>
                  </a:lnTo>
                  <a:lnTo>
                    <a:pt x="15461" y="6652"/>
                  </a:lnTo>
                  <a:lnTo>
                    <a:pt x="23671" y="6652"/>
                  </a:lnTo>
                  <a:lnTo>
                    <a:pt x="32702" y="11257"/>
                  </a:lnTo>
                  <a:lnTo>
                    <a:pt x="38996" y="9722"/>
                  </a:lnTo>
                  <a:lnTo>
                    <a:pt x="46385" y="12793"/>
                  </a:lnTo>
                  <a:lnTo>
                    <a:pt x="52679" y="16119"/>
                  </a:lnTo>
                  <a:lnTo>
                    <a:pt x="52679" y="9722"/>
                  </a:lnTo>
                  <a:lnTo>
                    <a:pt x="53637" y="3326"/>
                  </a:lnTo>
                  <a:lnTo>
                    <a:pt x="59247" y="3326"/>
                  </a:lnTo>
                  <a:lnTo>
                    <a:pt x="63625" y="3326"/>
                  </a:lnTo>
                  <a:lnTo>
                    <a:pt x="66362" y="0"/>
                  </a:lnTo>
                  <a:lnTo>
                    <a:pt x="72656" y="0"/>
                  </a:lnTo>
                  <a:lnTo>
                    <a:pt x="75393" y="3326"/>
                  </a:lnTo>
                  <a:lnTo>
                    <a:pt x="79224" y="9722"/>
                  </a:lnTo>
                  <a:lnTo>
                    <a:pt x="77309" y="16119"/>
                  </a:lnTo>
                  <a:lnTo>
                    <a:pt x="84561" y="16119"/>
                  </a:lnTo>
                  <a:lnTo>
                    <a:pt x="87297" y="28400"/>
                  </a:lnTo>
                  <a:lnTo>
                    <a:pt x="90855" y="26865"/>
                  </a:lnTo>
                  <a:lnTo>
                    <a:pt x="94686" y="31727"/>
                  </a:lnTo>
                  <a:lnTo>
                    <a:pt x="99201" y="28400"/>
                  </a:lnTo>
                  <a:lnTo>
                    <a:pt x="103717" y="34797"/>
                  </a:lnTo>
                  <a:lnTo>
                    <a:pt x="109053" y="34797"/>
                  </a:lnTo>
                  <a:lnTo>
                    <a:pt x="114663" y="39658"/>
                  </a:lnTo>
                  <a:lnTo>
                    <a:pt x="120000" y="42729"/>
                  </a:lnTo>
                  <a:lnTo>
                    <a:pt x="119179" y="50660"/>
                  </a:lnTo>
                  <a:lnTo>
                    <a:pt x="118221" y="60127"/>
                  </a:lnTo>
                  <a:lnTo>
                    <a:pt x="120000" y="66268"/>
                  </a:lnTo>
                  <a:lnTo>
                    <a:pt x="115484" y="66268"/>
                  </a:lnTo>
                  <a:lnTo>
                    <a:pt x="110011" y="69594"/>
                  </a:lnTo>
                  <a:lnTo>
                    <a:pt x="109053" y="77526"/>
                  </a:lnTo>
                  <a:lnTo>
                    <a:pt x="106316" y="79061"/>
                  </a:lnTo>
                  <a:lnTo>
                    <a:pt x="103169" y="80085"/>
                  </a:lnTo>
                  <a:lnTo>
                    <a:pt x="100022" y="81364"/>
                  </a:lnTo>
                  <a:lnTo>
                    <a:pt x="97012" y="82899"/>
                  </a:lnTo>
                  <a:lnTo>
                    <a:pt x="94139" y="84434"/>
                  </a:lnTo>
                  <a:lnTo>
                    <a:pt x="93044" y="85458"/>
                  </a:lnTo>
                  <a:lnTo>
                    <a:pt x="91812" y="86226"/>
                  </a:lnTo>
                  <a:lnTo>
                    <a:pt x="90718" y="87761"/>
                  </a:lnTo>
                  <a:lnTo>
                    <a:pt x="89760" y="88784"/>
                  </a:lnTo>
                  <a:lnTo>
                    <a:pt x="89213" y="90063"/>
                  </a:lnTo>
                  <a:lnTo>
                    <a:pt x="88665" y="91599"/>
                  </a:lnTo>
                  <a:lnTo>
                    <a:pt x="88392" y="93134"/>
                  </a:lnTo>
                  <a:lnTo>
                    <a:pt x="88118" y="94669"/>
                  </a:lnTo>
                  <a:lnTo>
                    <a:pt x="88392" y="95948"/>
                  </a:lnTo>
                  <a:lnTo>
                    <a:pt x="88529" y="97228"/>
                  </a:lnTo>
                  <a:lnTo>
                    <a:pt x="88939" y="98507"/>
                  </a:lnTo>
                  <a:lnTo>
                    <a:pt x="89350" y="99786"/>
                  </a:lnTo>
                  <a:lnTo>
                    <a:pt x="89760" y="101066"/>
                  </a:lnTo>
                  <a:lnTo>
                    <a:pt x="90444" y="102089"/>
                  </a:lnTo>
                  <a:lnTo>
                    <a:pt x="91128" y="102601"/>
                  </a:lnTo>
                  <a:lnTo>
                    <a:pt x="91812" y="102857"/>
                  </a:lnTo>
                  <a:lnTo>
                    <a:pt x="94686" y="102345"/>
                  </a:lnTo>
                  <a:lnTo>
                    <a:pt x="97286" y="101321"/>
                  </a:lnTo>
                  <a:lnTo>
                    <a:pt x="98654" y="101066"/>
                  </a:lnTo>
                  <a:lnTo>
                    <a:pt x="100022" y="100810"/>
                  </a:lnTo>
                  <a:lnTo>
                    <a:pt x="101391" y="100810"/>
                  </a:lnTo>
                  <a:lnTo>
                    <a:pt x="102759" y="101321"/>
                  </a:lnTo>
                  <a:lnTo>
                    <a:pt x="101527" y="102089"/>
                  </a:lnTo>
                  <a:lnTo>
                    <a:pt x="100433" y="103113"/>
                  </a:lnTo>
                  <a:lnTo>
                    <a:pt x="99612" y="104392"/>
                  </a:lnTo>
                  <a:lnTo>
                    <a:pt x="98654" y="105927"/>
                  </a:lnTo>
                  <a:lnTo>
                    <a:pt x="97970" y="107718"/>
                  </a:lnTo>
                  <a:lnTo>
                    <a:pt x="97149" y="109253"/>
                  </a:lnTo>
                  <a:lnTo>
                    <a:pt x="96465" y="110788"/>
                  </a:lnTo>
                  <a:lnTo>
                    <a:pt x="95507" y="112068"/>
                  </a:lnTo>
                  <a:lnTo>
                    <a:pt x="95096" y="110021"/>
                  </a:lnTo>
                  <a:lnTo>
                    <a:pt x="94823" y="108486"/>
                  </a:lnTo>
                  <a:lnTo>
                    <a:pt x="94275" y="107206"/>
                  </a:lnTo>
                  <a:lnTo>
                    <a:pt x="94002" y="106439"/>
                  </a:lnTo>
                  <a:lnTo>
                    <a:pt x="93044" y="105415"/>
                  </a:lnTo>
                  <a:lnTo>
                    <a:pt x="91812" y="104392"/>
                  </a:lnTo>
                  <a:lnTo>
                    <a:pt x="91812" y="105671"/>
                  </a:lnTo>
                  <a:lnTo>
                    <a:pt x="91539" y="106950"/>
                  </a:lnTo>
                  <a:lnTo>
                    <a:pt x="91128" y="108230"/>
                  </a:lnTo>
                  <a:lnTo>
                    <a:pt x="90718" y="109253"/>
                  </a:lnTo>
                  <a:lnTo>
                    <a:pt x="89486" y="111300"/>
                  </a:lnTo>
                  <a:lnTo>
                    <a:pt x="87981" y="113091"/>
                  </a:lnTo>
                  <a:lnTo>
                    <a:pt x="86613" y="115138"/>
                  </a:lnTo>
                  <a:lnTo>
                    <a:pt x="85381" y="116673"/>
                  </a:lnTo>
                  <a:lnTo>
                    <a:pt x="84697" y="117697"/>
                  </a:lnTo>
                  <a:lnTo>
                    <a:pt x="84287" y="118464"/>
                  </a:lnTo>
                  <a:lnTo>
                    <a:pt x="83876" y="119232"/>
                  </a:lnTo>
                  <a:lnTo>
                    <a:pt x="83603" y="120000"/>
                  </a:lnTo>
                  <a:lnTo>
                    <a:pt x="82782" y="119744"/>
                  </a:lnTo>
                  <a:lnTo>
                    <a:pt x="82098" y="119232"/>
                  </a:lnTo>
                  <a:lnTo>
                    <a:pt x="81413" y="118720"/>
                  </a:lnTo>
                  <a:lnTo>
                    <a:pt x="80866" y="117953"/>
                  </a:lnTo>
                  <a:lnTo>
                    <a:pt x="80319" y="117441"/>
                  </a:lnTo>
                  <a:lnTo>
                    <a:pt x="79908" y="116417"/>
                  </a:lnTo>
                  <a:lnTo>
                    <a:pt x="79635" y="115650"/>
                  </a:lnTo>
                  <a:lnTo>
                    <a:pt x="79224" y="114371"/>
                  </a:lnTo>
                  <a:lnTo>
                    <a:pt x="78677" y="112324"/>
                  </a:lnTo>
                  <a:lnTo>
                    <a:pt x="78403" y="109765"/>
                  </a:lnTo>
                  <a:lnTo>
                    <a:pt x="78266" y="107206"/>
                  </a:lnTo>
                  <a:lnTo>
                    <a:pt x="78266" y="104392"/>
                  </a:lnTo>
                  <a:lnTo>
                    <a:pt x="77035" y="104136"/>
                  </a:lnTo>
                  <a:lnTo>
                    <a:pt x="75940" y="103880"/>
                  </a:lnTo>
                  <a:lnTo>
                    <a:pt x="74982" y="103368"/>
                  </a:lnTo>
                  <a:lnTo>
                    <a:pt x="73888" y="102601"/>
                  </a:lnTo>
                  <a:lnTo>
                    <a:pt x="72109" y="101066"/>
                  </a:lnTo>
                  <a:lnTo>
                    <a:pt x="70877" y="99530"/>
                  </a:lnTo>
                  <a:lnTo>
                    <a:pt x="72793" y="98507"/>
                  </a:lnTo>
                  <a:lnTo>
                    <a:pt x="74846" y="97484"/>
                  </a:lnTo>
                  <a:lnTo>
                    <a:pt x="76488" y="96972"/>
                  </a:lnTo>
                  <a:lnTo>
                    <a:pt x="78266" y="96460"/>
                  </a:lnTo>
                  <a:lnTo>
                    <a:pt x="81687" y="95692"/>
                  </a:lnTo>
                  <a:lnTo>
                    <a:pt x="85518" y="94669"/>
                  </a:lnTo>
                  <a:lnTo>
                    <a:pt x="70057" y="94669"/>
                  </a:lnTo>
                  <a:lnTo>
                    <a:pt x="68825" y="92622"/>
                  </a:lnTo>
                  <a:lnTo>
                    <a:pt x="67457" y="90575"/>
                  </a:lnTo>
                  <a:lnTo>
                    <a:pt x="65815" y="89040"/>
                  </a:lnTo>
                  <a:lnTo>
                    <a:pt x="64173" y="87505"/>
                  </a:lnTo>
                  <a:lnTo>
                    <a:pt x="60889" y="85202"/>
                  </a:lnTo>
                  <a:lnTo>
                    <a:pt x="58152" y="83667"/>
                  </a:lnTo>
                  <a:lnTo>
                    <a:pt x="56374" y="89552"/>
                  </a:lnTo>
                  <a:lnTo>
                    <a:pt x="54458" y="94413"/>
                  </a:lnTo>
                  <a:lnTo>
                    <a:pt x="53774" y="96716"/>
                  </a:lnTo>
                  <a:lnTo>
                    <a:pt x="52816" y="98763"/>
                  </a:lnTo>
                  <a:lnTo>
                    <a:pt x="51995" y="101066"/>
                  </a:lnTo>
                  <a:lnTo>
                    <a:pt x="50900" y="102857"/>
                  </a:lnTo>
                  <a:lnTo>
                    <a:pt x="49532" y="102601"/>
                  </a:lnTo>
                  <a:lnTo>
                    <a:pt x="48301" y="102345"/>
                  </a:lnTo>
                  <a:lnTo>
                    <a:pt x="47206" y="102089"/>
                  </a:lnTo>
                  <a:lnTo>
                    <a:pt x="46111" y="101321"/>
                  </a:lnTo>
                  <a:lnTo>
                    <a:pt x="44880" y="100298"/>
                  </a:lnTo>
                  <a:lnTo>
                    <a:pt x="43922" y="99275"/>
                  </a:lnTo>
                  <a:lnTo>
                    <a:pt x="42827" y="97995"/>
                  </a:lnTo>
                  <a:lnTo>
                    <a:pt x="41870" y="96204"/>
                  </a:lnTo>
                  <a:lnTo>
                    <a:pt x="44606" y="9006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6" name="Shape 406"/>
            <p:cNvSpPr/>
            <p:nvPr/>
          </p:nvSpPr>
          <p:spPr>
            <a:xfrm>
              <a:off x="1851184" y="3360457"/>
              <a:ext cx="20645" cy="27528"/>
            </a:xfrm>
            <a:custGeom>
              <a:avLst/>
              <a:gdLst/>
              <a:ahLst/>
              <a:cxnLst/>
              <a:rect l="0" t="0" r="0" b="0"/>
              <a:pathLst>
                <a:path w="120000" h="120000" extrusionOk="0">
                  <a:moveTo>
                    <a:pt x="53831" y="0"/>
                  </a:moveTo>
                  <a:lnTo>
                    <a:pt x="90841" y="30243"/>
                  </a:lnTo>
                  <a:lnTo>
                    <a:pt x="105420" y="65365"/>
                  </a:lnTo>
                  <a:lnTo>
                    <a:pt x="120000" y="83902"/>
                  </a:lnTo>
                  <a:lnTo>
                    <a:pt x="120000" y="114146"/>
                  </a:lnTo>
                  <a:lnTo>
                    <a:pt x="120000" y="120000"/>
                  </a:lnTo>
                  <a:lnTo>
                    <a:pt x="98691" y="111219"/>
                  </a:lnTo>
                  <a:lnTo>
                    <a:pt x="81869" y="102439"/>
                  </a:lnTo>
                  <a:lnTo>
                    <a:pt x="68411" y="95609"/>
                  </a:lnTo>
                  <a:lnTo>
                    <a:pt x="60560" y="89756"/>
                  </a:lnTo>
                  <a:lnTo>
                    <a:pt x="57196" y="80975"/>
                  </a:lnTo>
                  <a:lnTo>
                    <a:pt x="53831" y="71219"/>
                  </a:lnTo>
                  <a:lnTo>
                    <a:pt x="43738" y="72195"/>
                  </a:lnTo>
                  <a:lnTo>
                    <a:pt x="35887" y="71219"/>
                  </a:lnTo>
                  <a:lnTo>
                    <a:pt x="29158" y="70243"/>
                  </a:lnTo>
                  <a:lnTo>
                    <a:pt x="23551" y="68292"/>
                  </a:lnTo>
                  <a:lnTo>
                    <a:pt x="19065" y="65365"/>
                  </a:lnTo>
                  <a:lnTo>
                    <a:pt x="15700" y="61463"/>
                  </a:lnTo>
                  <a:lnTo>
                    <a:pt x="12336" y="57560"/>
                  </a:lnTo>
                  <a:lnTo>
                    <a:pt x="10093" y="52682"/>
                  </a:lnTo>
                  <a:lnTo>
                    <a:pt x="4485" y="30243"/>
                  </a:lnTo>
                  <a:lnTo>
                    <a:pt x="0" y="5853"/>
                  </a:lnTo>
                  <a:lnTo>
                    <a:pt x="38130" y="0"/>
                  </a:lnTo>
                  <a:lnTo>
                    <a:pt x="53831"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7" name="Shape 407"/>
            <p:cNvSpPr/>
            <p:nvPr/>
          </p:nvSpPr>
          <p:spPr>
            <a:xfrm>
              <a:off x="2086552" y="3366651"/>
              <a:ext cx="90156" cy="52992"/>
            </a:xfrm>
            <a:custGeom>
              <a:avLst/>
              <a:gdLst/>
              <a:ahLst/>
              <a:cxnLst/>
              <a:rect l="0" t="0" r="0" b="0"/>
              <a:pathLst>
                <a:path w="120000" h="120000" extrusionOk="0">
                  <a:moveTo>
                    <a:pt x="40509" y="15384"/>
                  </a:moveTo>
                  <a:lnTo>
                    <a:pt x="27006" y="34358"/>
                  </a:lnTo>
                  <a:lnTo>
                    <a:pt x="32101" y="44102"/>
                  </a:lnTo>
                  <a:lnTo>
                    <a:pt x="42292" y="44102"/>
                  </a:lnTo>
                  <a:lnTo>
                    <a:pt x="55541" y="50256"/>
                  </a:lnTo>
                  <a:lnTo>
                    <a:pt x="69299" y="53846"/>
                  </a:lnTo>
                  <a:lnTo>
                    <a:pt x="82802" y="47179"/>
                  </a:lnTo>
                  <a:lnTo>
                    <a:pt x="94777" y="44102"/>
                  </a:lnTo>
                  <a:lnTo>
                    <a:pt x="96560" y="44102"/>
                  </a:lnTo>
                  <a:lnTo>
                    <a:pt x="97579" y="48717"/>
                  </a:lnTo>
                  <a:lnTo>
                    <a:pt x="98853" y="53846"/>
                  </a:lnTo>
                  <a:lnTo>
                    <a:pt x="99617" y="58461"/>
                  </a:lnTo>
                  <a:lnTo>
                    <a:pt x="99872" y="63076"/>
                  </a:lnTo>
                  <a:lnTo>
                    <a:pt x="103439" y="63589"/>
                  </a:lnTo>
                  <a:lnTo>
                    <a:pt x="106496" y="64615"/>
                  </a:lnTo>
                  <a:lnTo>
                    <a:pt x="108025" y="66153"/>
                  </a:lnTo>
                  <a:lnTo>
                    <a:pt x="109044" y="67179"/>
                  </a:lnTo>
                  <a:lnTo>
                    <a:pt x="110318" y="68717"/>
                  </a:lnTo>
                  <a:lnTo>
                    <a:pt x="111337" y="70256"/>
                  </a:lnTo>
                  <a:lnTo>
                    <a:pt x="112356" y="72307"/>
                  </a:lnTo>
                  <a:lnTo>
                    <a:pt x="113375" y="74871"/>
                  </a:lnTo>
                  <a:lnTo>
                    <a:pt x="114140" y="77435"/>
                  </a:lnTo>
                  <a:lnTo>
                    <a:pt x="114649" y="80000"/>
                  </a:lnTo>
                  <a:lnTo>
                    <a:pt x="115923" y="87179"/>
                  </a:lnTo>
                  <a:lnTo>
                    <a:pt x="116687" y="94358"/>
                  </a:lnTo>
                  <a:lnTo>
                    <a:pt x="120000" y="97435"/>
                  </a:lnTo>
                  <a:lnTo>
                    <a:pt x="91464" y="97435"/>
                  </a:lnTo>
                  <a:lnTo>
                    <a:pt x="89171" y="103589"/>
                  </a:lnTo>
                  <a:lnTo>
                    <a:pt x="86114" y="111282"/>
                  </a:lnTo>
                  <a:lnTo>
                    <a:pt x="84076" y="114871"/>
                  </a:lnTo>
                  <a:lnTo>
                    <a:pt x="82547" y="117435"/>
                  </a:lnTo>
                  <a:lnTo>
                    <a:pt x="80764" y="119487"/>
                  </a:lnTo>
                  <a:lnTo>
                    <a:pt x="79490" y="120000"/>
                  </a:lnTo>
                  <a:lnTo>
                    <a:pt x="77961" y="119487"/>
                  </a:lnTo>
                  <a:lnTo>
                    <a:pt x="76942" y="118974"/>
                  </a:lnTo>
                  <a:lnTo>
                    <a:pt x="75923" y="117948"/>
                  </a:lnTo>
                  <a:lnTo>
                    <a:pt x="74904" y="116923"/>
                  </a:lnTo>
                  <a:lnTo>
                    <a:pt x="74394" y="114871"/>
                  </a:lnTo>
                  <a:lnTo>
                    <a:pt x="73885" y="112820"/>
                  </a:lnTo>
                  <a:lnTo>
                    <a:pt x="73630" y="110769"/>
                  </a:lnTo>
                  <a:lnTo>
                    <a:pt x="73121" y="107692"/>
                  </a:lnTo>
                  <a:lnTo>
                    <a:pt x="72356" y="102051"/>
                  </a:lnTo>
                  <a:lnTo>
                    <a:pt x="71847" y="95897"/>
                  </a:lnTo>
                  <a:lnTo>
                    <a:pt x="70828" y="89230"/>
                  </a:lnTo>
                  <a:lnTo>
                    <a:pt x="69299" y="82051"/>
                  </a:lnTo>
                  <a:lnTo>
                    <a:pt x="68535" y="79487"/>
                  </a:lnTo>
                  <a:lnTo>
                    <a:pt x="67515" y="77435"/>
                  </a:lnTo>
                  <a:lnTo>
                    <a:pt x="65732" y="75897"/>
                  </a:lnTo>
                  <a:lnTo>
                    <a:pt x="64458" y="73846"/>
                  </a:lnTo>
                  <a:lnTo>
                    <a:pt x="62675" y="72307"/>
                  </a:lnTo>
                  <a:lnTo>
                    <a:pt x="61146" y="70256"/>
                  </a:lnTo>
                  <a:lnTo>
                    <a:pt x="60127" y="68205"/>
                  </a:lnTo>
                  <a:lnTo>
                    <a:pt x="59363" y="66153"/>
                  </a:lnTo>
                  <a:lnTo>
                    <a:pt x="57070" y="71794"/>
                  </a:lnTo>
                  <a:lnTo>
                    <a:pt x="54267" y="78974"/>
                  </a:lnTo>
                  <a:lnTo>
                    <a:pt x="52738" y="83076"/>
                  </a:lnTo>
                  <a:lnTo>
                    <a:pt x="51719" y="87179"/>
                  </a:lnTo>
                  <a:lnTo>
                    <a:pt x="50955" y="90769"/>
                  </a:lnTo>
                  <a:lnTo>
                    <a:pt x="50700" y="94358"/>
                  </a:lnTo>
                  <a:lnTo>
                    <a:pt x="47898" y="97435"/>
                  </a:lnTo>
                  <a:lnTo>
                    <a:pt x="45095" y="100000"/>
                  </a:lnTo>
                  <a:lnTo>
                    <a:pt x="42547" y="103076"/>
                  </a:lnTo>
                  <a:lnTo>
                    <a:pt x="40000" y="106153"/>
                  </a:lnTo>
                  <a:lnTo>
                    <a:pt x="37452" y="109230"/>
                  </a:lnTo>
                  <a:lnTo>
                    <a:pt x="34394" y="111794"/>
                  </a:lnTo>
                  <a:lnTo>
                    <a:pt x="33121" y="112307"/>
                  </a:lnTo>
                  <a:lnTo>
                    <a:pt x="31082" y="113333"/>
                  </a:lnTo>
                  <a:lnTo>
                    <a:pt x="29044" y="113846"/>
                  </a:lnTo>
                  <a:lnTo>
                    <a:pt x="27006" y="113846"/>
                  </a:lnTo>
                  <a:lnTo>
                    <a:pt x="24713" y="113333"/>
                  </a:lnTo>
                  <a:lnTo>
                    <a:pt x="22675" y="112820"/>
                  </a:lnTo>
                  <a:lnTo>
                    <a:pt x="20891" y="111282"/>
                  </a:lnTo>
                  <a:lnTo>
                    <a:pt x="19363" y="109230"/>
                  </a:lnTo>
                  <a:lnTo>
                    <a:pt x="16050" y="105128"/>
                  </a:lnTo>
                  <a:lnTo>
                    <a:pt x="11719" y="101025"/>
                  </a:lnTo>
                  <a:lnTo>
                    <a:pt x="15031" y="101025"/>
                  </a:lnTo>
                  <a:lnTo>
                    <a:pt x="18343" y="85128"/>
                  </a:lnTo>
                  <a:lnTo>
                    <a:pt x="15031" y="69230"/>
                  </a:lnTo>
                  <a:lnTo>
                    <a:pt x="9936" y="60000"/>
                  </a:lnTo>
                  <a:lnTo>
                    <a:pt x="0" y="50256"/>
                  </a:lnTo>
                  <a:lnTo>
                    <a:pt x="3312" y="44102"/>
                  </a:lnTo>
                  <a:lnTo>
                    <a:pt x="13503" y="41025"/>
                  </a:lnTo>
                  <a:lnTo>
                    <a:pt x="16815" y="25128"/>
                  </a:lnTo>
                  <a:lnTo>
                    <a:pt x="21910" y="15384"/>
                  </a:lnTo>
                  <a:lnTo>
                    <a:pt x="23694" y="3076"/>
                  </a:lnTo>
                  <a:lnTo>
                    <a:pt x="33885" y="0"/>
                  </a:lnTo>
                  <a:lnTo>
                    <a:pt x="38980" y="6153"/>
                  </a:lnTo>
                  <a:lnTo>
                    <a:pt x="42292" y="21538"/>
                  </a:lnTo>
                  <a:lnTo>
                    <a:pt x="40509" y="1538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8" name="Shape 408"/>
            <p:cNvSpPr/>
            <p:nvPr/>
          </p:nvSpPr>
          <p:spPr>
            <a:xfrm>
              <a:off x="2107886" y="3335682"/>
              <a:ext cx="97725" cy="54368"/>
            </a:xfrm>
            <a:custGeom>
              <a:avLst/>
              <a:gdLst/>
              <a:ahLst/>
              <a:cxnLst/>
              <a:rect l="0" t="0" r="0" b="0"/>
              <a:pathLst>
                <a:path w="120000" h="120000" extrusionOk="0">
                  <a:moveTo>
                    <a:pt x="13714" y="88630"/>
                  </a:moveTo>
                  <a:lnTo>
                    <a:pt x="24228" y="92116"/>
                  </a:lnTo>
                  <a:lnTo>
                    <a:pt x="32000" y="88630"/>
                  </a:lnTo>
                  <a:lnTo>
                    <a:pt x="39542" y="73692"/>
                  </a:lnTo>
                  <a:lnTo>
                    <a:pt x="30400" y="61244"/>
                  </a:lnTo>
                  <a:lnTo>
                    <a:pt x="21257" y="52282"/>
                  </a:lnTo>
                  <a:lnTo>
                    <a:pt x="16685" y="61244"/>
                  </a:lnTo>
                  <a:lnTo>
                    <a:pt x="10742" y="58257"/>
                  </a:lnTo>
                  <a:lnTo>
                    <a:pt x="7542" y="46307"/>
                  </a:lnTo>
                  <a:lnTo>
                    <a:pt x="15085" y="30373"/>
                  </a:lnTo>
                  <a:lnTo>
                    <a:pt x="9142" y="27385"/>
                  </a:lnTo>
                  <a:lnTo>
                    <a:pt x="9142" y="21410"/>
                  </a:lnTo>
                  <a:lnTo>
                    <a:pt x="15085" y="9460"/>
                  </a:lnTo>
                  <a:lnTo>
                    <a:pt x="25600" y="12448"/>
                  </a:lnTo>
                  <a:lnTo>
                    <a:pt x="39542" y="24398"/>
                  </a:lnTo>
                  <a:lnTo>
                    <a:pt x="42514" y="0"/>
                  </a:lnTo>
                  <a:lnTo>
                    <a:pt x="53028" y="5975"/>
                  </a:lnTo>
                  <a:lnTo>
                    <a:pt x="71314" y="9460"/>
                  </a:lnTo>
                  <a:lnTo>
                    <a:pt x="85028" y="12448"/>
                  </a:lnTo>
                  <a:lnTo>
                    <a:pt x="100342" y="12448"/>
                  </a:lnTo>
                  <a:lnTo>
                    <a:pt x="118628" y="24398"/>
                  </a:lnTo>
                  <a:lnTo>
                    <a:pt x="120000" y="27385"/>
                  </a:lnTo>
                  <a:lnTo>
                    <a:pt x="119314" y="30871"/>
                  </a:lnTo>
                  <a:lnTo>
                    <a:pt x="118628" y="34356"/>
                  </a:lnTo>
                  <a:lnTo>
                    <a:pt x="117485" y="37842"/>
                  </a:lnTo>
                  <a:lnTo>
                    <a:pt x="116571" y="40829"/>
                  </a:lnTo>
                  <a:lnTo>
                    <a:pt x="115200" y="43319"/>
                  </a:lnTo>
                  <a:lnTo>
                    <a:pt x="114057" y="45809"/>
                  </a:lnTo>
                  <a:lnTo>
                    <a:pt x="112457" y="47800"/>
                  </a:lnTo>
                  <a:lnTo>
                    <a:pt x="110857" y="49294"/>
                  </a:lnTo>
                  <a:lnTo>
                    <a:pt x="106514" y="50290"/>
                  </a:lnTo>
                  <a:lnTo>
                    <a:pt x="101028" y="51286"/>
                  </a:lnTo>
                  <a:lnTo>
                    <a:pt x="98285" y="52282"/>
                  </a:lnTo>
                  <a:lnTo>
                    <a:pt x="95542" y="53278"/>
                  </a:lnTo>
                  <a:lnTo>
                    <a:pt x="94171" y="54273"/>
                  </a:lnTo>
                  <a:lnTo>
                    <a:pt x="93028" y="55269"/>
                  </a:lnTo>
                  <a:lnTo>
                    <a:pt x="91885" y="56763"/>
                  </a:lnTo>
                  <a:lnTo>
                    <a:pt x="91200" y="58257"/>
                  </a:lnTo>
                  <a:lnTo>
                    <a:pt x="90057" y="61742"/>
                  </a:lnTo>
                  <a:lnTo>
                    <a:pt x="88457" y="67717"/>
                  </a:lnTo>
                  <a:lnTo>
                    <a:pt x="87542" y="70705"/>
                  </a:lnTo>
                  <a:lnTo>
                    <a:pt x="86400" y="73195"/>
                  </a:lnTo>
                  <a:lnTo>
                    <a:pt x="85257" y="75186"/>
                  </a:lnTo>
                  <a:lnTo>
                    <a:pt x="83428" y="76680"/>
                  </a:lnTo>
                  <a:lnTo>
                    <a:pt x="77942" y="79668"/>
                  </a:lnTo>
                  <a:lnTo>
                    <a:pt x="69714" y="82655"/>
                  </a:lnTo>
                  <a:lnTo>
                    <a:pt x="65600" y="84647"/>
                  </a:lnTo>
                  <a:lnTo>
                    <a:pt x="62400" y="86141"/>
                  </a:lnTo>
                  <a:lnTo>
                    <a:pt x="60114" y="87634"/>
                  </a:lnTo>
                  <a:lnTo>
                    <a:pt x="59428" y="88630"/>
                  </a:lnTo>
                  <a:lnTo>
                    <a:pt x="59428" y="92614"/>
                  </a:lnTo>
                  <a:lnTo>
                    <a:pt x="59657" y="95601"/>
                  </a:lnTo>
                  <a:lnTo>
                    <a:pt x="59885" y="98091"/>
                  </a:lnTo>
                  <a:lnTo>
                    <a:pt x="60114" y="101078"/>
                  </a:lnTo>
                  <a:lnTo>
                    <a:pt x="61028" y="105560"/>
                  </a:lnTo>
                  <a:lnTo>
                    <a:pt x="62400" y="110539"/>
                  </a:lnTo>
                  <a:lnTo>
                    <a:pt x="60800" y="110539"/>
                  </a:lnTo>
                  <a:lnTo>
                    <a:pt x="50057" y="113526"/>
                  </a:lnTo>
                  <a:lnTo>
                    <a:pt x="37942" y="120000"/>
                  </a:lnTo>
                  <a:lnTo>
                    <a:pt x="25600" y="116514"/>
                  </a:lnTo>
                  <a:lnTo>
                    <a:pt x="13714" y="110539"/>
                  </a:lnTo>
                  <a:lnTo>
                    <a:pt x="4571" y="110539"/>
                  </a:lnTo>
                  <a:lnTo>
                    <a:pt x="0" y="101078"/>
                  </a:lnTo>
                  <a:lnTo>
                    <a:pt x="12114" y="82655"/>
                  </a:lnTo>
                  <a:lnTo>
                    <a:pt x="13714" y="8863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09" name="Shape 409"/>
            <p:cNvSpPr/>
            <p:nvPr/>
          </p:nvSpPr>
          <p:spPr>
            <a:xfrm>
              <a:off x="1937211" y="3342564"/>
              <a:ext cx="148652" cy="98414"/>
            </a:xfrm>
            <a:custGeom>
              <a:avLst/>
              <a:gdLst/>
              <a:ahLst/>
              <a:cxnLst/>
              <a:rect l="0" t="0" r="0" b="0"/>
              <a:pathLst>
                <a:path w="120000" h="120000" extrusionOk="0">
                  <a:moveTo>
                    <a:pt x="119081" y="82325"/>
                  </a:moveTo>
                  <a:lnTo>
                    <a:pt x="118163" y="82046"/>
                  </a:lnTo>
                  <a:lnTo>
                    <a:pt x="117551" y="81488"/>
                  </a:lnTo>
                  <a:lnTo>
                    <a:pt x="116632" y="81488"/>
                  </a:lnTo>
                  <a:lnTo>
                    <a:pt x="115867" y="81488"/>
                  </a:lnTo>
                  <a:lnTo>
                    <a:pt x="114948" y="81767"/>
                  </a:lnTo>
                  <a:lnTo>
                    <a:pt x="114030" y="82325"/>
                  </a:lnTo>
                  <a:lnTo>
                    <a:pt x="112959" y="83162"/>
                  </a:lnTo>
                  <a:lnTo>
                    <a:pt x="111887" y="84279"/>
                  </a:lnTo>
                  <a:lnTo>
                    <a:pt x="111275" y="84558"/>
                  </a:lnTo>
                  <a:lnTo>
                    <a:pt x="110969" y="85116"/>
                  </a:lnTo>
                  <a:lnTo>
                    <a:pt x="110663" y="85953"/>
                  </a:lnTo>
                  <a:lnTo>
                    <a:pt x="110357" y="87069"/>
                  </a:lnTo>
                  <a:lnTo>
                    <a:pt x="109897" y="89860"/>
                  </a:lnTo>
                  <a:lnTo>
                    <a:pt x="109744" y="92651"/>
                  </a:lnTo>
                  <a:lnTo>
                    <a:pt x="109591" y="95720"/>
                  </a:lnTo>
                  <a:lnTo>
                    <a:pt x="109285" y="98790"/>
                  </a:lnTo>
                  <a:lnTo>
                    <a:pt x="109132" y="100465"/>
                  </a:lnTo>
                  <a:lnTo>
                    <a:pt x="108826" y="101860"/>
                  </a:lnTo>
                  <a:lnTo>
                    <a:pt x="108367" y="103255"/>
                  </a:lnTo>
                  <a:lnTo>
                    <a:pt x="107755" y="104930"/>
                  </a:lnTo>
                  <a:lnTo>
                    <a:pt x="106224" y="107441"/>
                  </a:lnTo>
                  <a:lnTo>
                    <a:pt x="104540" y="109953"/>
                  </a:lnTo>
                  <a:lnTo>
                    <a:pt x="102704" y="112186"/>
                  </a:lnTo>
                  <a:lnTo>
                    <a:pt x="100867" y="114139"/>
                  </a:lnTo>
                  <a:lnTo>
                    <a:pt x="99030" y="116093"/>
                  </a:lnTo>
                  <a:lnTo>
                    <a:pt x="96887" y="117209"/>
                  </a:lnTo>
                  <a:lnTo>
                    <a:pt x="95816" y="117767"/>
                  </a:lnTo>
                  <a:lnTo>
                    <a:pt x="94897" y="118325"/>
                  </a:lnTo>
                  <a:lnTo>
                    <a:pt x="93673" y="118325"/>
                  </a:lnTo>
                  <a:lnTo>
                    <a:pt x="92448" y="118604"/>
                  </a:lnTo>
                  <a:lnTo>
                    <a:pt x="91224" y="118883"/>
                  </a:lnTo>
                  <a:lnTo>
                    <a:pt x="89846" y="119720"/>
                  </a:lnTo>
                  <a:lnTo>
                    <a:pt x="88928" y="120000"/>
                  </a:lnTo>
                  <a:lnTo>
                    <a:pt x="88010" y="120000"/>
                  </a:lnTo>
                  <a:lnTo>
                    <a:pt x="86785" y="119441"/>
                  </a:lnTo>
                  <a:lnTo>
                    <a:pt x="85408" y="118604"/>
                  </a:lnTo>
                  <a:lnTo>
                    <a:pt x="84642" y="113302"/>
                  </a:lnTo>
                  <a:lnTo>
                    <a:pt x="83418" y="108279"/>
                  </a:lnTo>
                  <a:lnTo>
                    <a:pt x="82193" y="102418"/>
                  </a:lnTo>
                  <a:lnTo>
                    <a:pt x="81428" y="96279"/>
                  </a:lnTo>
                  <a:lnTo>
                    <a:pt x="78826" y="96000"/>
                  </a:lnTo>
                  <a:lnTo>
                    <a:pt x="76683" y="95441"/>
                  </a:lnTo>
                  <a:lnTo>
                    <a:pt x="74846" y="94604"/>
                  </a:lnTo>
                  <a:lnTo>
                    <a:pt x="73163" y="93209"/>
                  </a:lnTo>
                  <a:lnTo>
                    <a:pt x="71479" y="91813"/>
                  </a:lnTo>
                  <a:lnTo>
                    <a:pt x="70102" y="90139"/>
                  </a:lnTo>
                  <a:lnTo>
                    <a:pt x="68571" y="87906"/>
                  </a:lnTo>
                  <a:lnTo>
                    <a:pt x="67193" y="85953"/>
                  </a:lnTo>
                  <a:lnTo>
                    <a:pt x="65663" y="84000"/>
                  </a:lnTo>
                  <a:lnTo>
                    <a:pt x="63826" y="82046"/>
                  </a:lnTo>
                  <a:lnTo>
                    <a:pt x="61836" y="80093"/>
                  </a:lnTo>
                  <a:lnTo>
                    <a:pt x="59540" y="78139"/>
                  </a:lnTo>
                  <a:lnTo>
                    <a:pt x="57091" y="76465"/>
                  </a:lnTo>
                  <a:lnTo>
                    <a:pt x="54183" y="74790"/>
                  </a:lnTo>
                  <a:lnTo>
                    <a:pt x="50663" y="73116"/>
                  </a:lnTo>
                  <a:lnTo>
                    <a:pt x="46836" y="72000"/>
                  </a:lnTo>
                  <a:lnTo>
                    <a:pt x="32448" y="72000"/>
                  </a:lnTo>
                  <a:lnTo>
                    <a:pt x="31224" y="74511"/>
                  </a:lnTo>
                  <a:lnTo>
                    <a:pt x="27857" y="78976"/>
                  </a:lnTo>
                  <a:lnTo>
                    <a:pt x="26173" y="81488"/>
                  </a:lnTo>
                  <a:lnTo>
                    <a:pt x="24489" y="83720"/>
                  </a:lnTo>
                  <a:lnTo>
                    <a:pt x="23112" y="85395"/>
                  </a:lnTo>
                  <a:lnTo>
                    <a:pt x="22346" y="85953"/>
                  </a:lnTo>
                  <a:lnTo>
                    <a:pt x="20969" y="85953"/>
                  </a:lnTo>
                  <a:lnTo>
                    <a:pt x="19438" y="85953"/>
                  </a:lnTo>
                  <a:lnTo>
                    <a:pt x="18214" y="85953"/>
                  </a:lnTo>
                  <a:lnTo>
                    <a:pt x="17295" y="85953"/>
                  </a:lnTo>
                  <a:lnTo>
                    <a:pt x="10102" y="70325"/>
                  </a:lnTo>
                  <a:lnTo>
                    <a:pt x="10102" y="66139"/>
                  </a:lnTo>
                  <a:lnTo>
                    <a:pt x="10102" y="62232"/>
                  </a:lnTo>
                  <a:lnTo>
                    <a:pt x="10102" y="56930"/>
                  </a:lnTo>
                  <a:lnTo>
                    <a:pt x="10102" y="49953"/>
                  </a:lnTo>
                  <a:lnTo>
                    <a:pt x="8112" y="49953"/>
                  </a:lnTo>
                  <a:lnTo>
                    <a:pt x="6122" y="49953"/>
                  </a:lnTo>
                  <a:lnTo>
                    <a:pt x="6428" y="51627"/>
                  </a:lnTo>
                  <a:lnTo>
                    <a:pt x="6428" y="53581"/>
                  </a:lnTo>
                  <a:lnTo>
                    <a:pt x="6428" y="55534"/>
                  </a:lnTo>
                  <a:lnTo>
                    <a:pt x="6275" y="57209"/>
                  </a:lnTo>
                  <a:lnTo>
                    <a:pt x="5969" y="59162"/>
                  </a:lnTo>
                  <a:lnTo>
                    <a:pt x="5510" y="60837"/>
                  </a:lnTo>
                  <a:lnTo>
                    <a:pt x="4744" y="62232"/>
                  </a:lnTo>
                  <a:lnTo>
                    <a:pt x="4132" y="63627"/>
                  </a:lnTo>
                  <a:lnTo>
                    <a:pt x="4591" y="61674"/>
                  </a:lnTo>
                  <a:lnTo>
                    <a:pt x="4897" y="60000"/>
                  </a:lnTo>
                  <a:lnTo>
                    <a:pt x="4897" y="58046"/>
                  </a:lnTo>
                  <a:lnTo>
                    <a:pt x="4744" y="56651"/>
                  </a:lnTo>
                  <a:lnTo>
                    <a:pt x="4438" y="53302"/>
                  </a:lnTo>
                  <a:lnTo>
                    <a:pt x="4132" y="49953"/>
                  </a:lnTo>
                  <a:lnTo>
                    <a:pt x="4132" y="48558"/>
                  </a:lnTo>
                  <a:lnTo>
                    <a:pt x="4438" y="47441"/>
                  </a:lnTo>
                  <a:lnTo>
                    <a:pt x="4744" y="46604"/>
                  </a:lnTo>
                  <a:lnTo>
                    <a:pt x="5051" y="45488"/>
                  </a:lnTo>
                  <a:lnTo>
                    <a:pt x="5510" y="44651"/>
                  </a:lnTo>
                  <a:lnTo>
                    <a:pt x="5816" y="43534"/>
                  </a:lnTo>
                  <a:lnTo>
                    <a:pt x="6122" y="42418"/>
                  </a:lnTo>
                  <a:lnTo>
                    <a:pt x="6122" y="41023"/>
                  </a:lnTo>
                  <a:lnTo>
                    <a:pt x="4744" y="37953"/>
                  </a:lnTo>
                  <a:lnTo>
                    <a:pt x="4132" y="36000"/>
                  </a:lnTo>
                  <a:lnTo>
                    <a:pt x="3061" y="36000"/>
                  </a:lnTo>
                  <a:lnTo>
                    <a:pt x="1683" y="35720"/>
                  </a:lnTo>
                  <a:lnTo>
                    <a:pt x="1071" y="35162"/>
                  </a:lnTo>
                  <a:lnTo>
                    <a:pt x="612" y="34604"/>
                  </a:lnTo>
                  <a:lnTo>
                    <a:pt x="153" y="33767"/>
                  </a:lnTo>
                  <a:lnTo>
                    <a:pt x="0" y="32651"/>
                  </a:lnTo>
                  <a:lnTo>
                    <a:pt x="0" y="31534"/>
                  </a:lnTo>
                  <a:lnTo>
                    <a:pt x="153" y="30139"/>
                  </a:lnTo>
                  <a:lnTo>
                    <a:pt x="459" y="29023"/>
                  </a:lnTo>
                  <a:lnTo>
                    <a:pt x="765" y="27906"/>
                  </a:lnTo>
                  <a:lnTo>
                    <a:pt x="1224" y="26790"/>
                  </a:lnTo>
                  <a:lnTo>
                    <a:pt x="1683" y="26232"/>
                  </a:lnTo>
                  <a:lnTo>
                    <a:pt x="2448" y="25674"/>
                  </a:lnTo>
                  <a:lnTo>
                    <a:pt x="3061" y="25674"/>
                  </a:lnTo>
                  <a:lnTo>
                    <a:pt x="4132" y="25674"/>
                  </a:lnTo>
                  <a:lnTo>
                    <a:pt x="4897" y="26232"/>
                  </a:lnTo>
                  <a:lnTo>
                    <a:pt x="5663" y="26790"/>
                  </a:lnTo>
                  <a:lnTo>
                    <a:pt x="6275" y="27627"/>
                  </a:lnTo>
                  <a:lnTo>
                    <a:pt x="6887" y="28186"/>
                  </a:lnTo>
                  <a:lnTo>
                    <a:pt x="7806" y="28744"/>
                  </a:lnTo>
                  <a:lnTo>
                    <a:pt x="8724" y="29023"/>
                  </a:lnTo>
                  <a:lnTo>
                    <a:pt x="10102" y="29302"/>
                  </a:lnTo>
                  <a:lnTo>
                    <a:pt x="10255" y="27627"/>
                  </a:lnTo>
                  <a:lnTo>
                    <a:pt x="10867" y="25674"/>
                  </a:lnTo>
                  <a:lnTo>
                    <a:pt x="11479" y="24279"/>
                  </a:lnTo>
                  <a:lnTo>
                    <a:pt x="12091" y="22883"/>
                  </a:lnTo>
                  <a:lnTo>
                    <a:pt x="12704" y="21488"/>
                  </a:lnTo>
                  <a:lnTo>
                    <a:pt x="13163" y="19813"/>
                  </a:lnTo>
                  <a:lnTo>
                    <a:pt x="13316" y="18697"/>
                  </a:lnTo>
                  <a:lnTo>
                    <a:pt x="13316" y="17860"/>
                  </a:lnTo>
                  <a:lnTo>
                    <a:pt x="13316" y="16744"/>
                  </a:lnTo>
                  <a:lnTo>
                    <a:pt x="13163" y="15627"/>
                  </a:lnTo>
                  <a:lnTo>
                    <a:pt x="11938" y="15348"/>
                  </a:lnTo>
                  <a:lnTo>
                    <a:pt x="10867" y="15069"/>
                  </a:lnTo>
                  <a:lnTo>
                    <a:pt x="9642" y="14511"/>
                  </a:lnTo>
                  <a:lnTo>
                    <a:pt x="8418" y="13674"/>
                  </a:lnTo>
                  <a:lnTo>
                    <a:pt x="7959" y="13116"/>
                  </a:lnTo>
                  <a:lnTo>
                    <a:pt x="7653" y="12279"/>
                  </a:lnTo>
                  <a:lnTo>
                    <a:pt x="7193" y="11162"/>
                  </a:lnTo>
                  <a:lnTo>
                    <a:pt x="6734" y="10325"/>
                  </a:lnTo>
                  <a:lnTo>
                    <a:pt x="6428" y="9209"/>
                  </a:lnTo>
                  <a:lnTo>
                    <a:pt x="6275" y="7813"/>
                  </a:lnTo>
                  <a:lnTo>
                    <a:pt x="6122" y="6697"/>
                  </a:lnTo>
                  <a:lnTo>
                    <a:pt x="6122" y="5023"/>
                  </a:lnTo>
                  <a:lnTo>
                    <a:pt x="16377" y="12000"/>
                  </a:lnTo>
                  <a:lnTo>
                    <a:pt x="20357" y="22325"/>
                  </a:lnTo>
                  <a:lnTo>
                    <a:pt x="27397" y="24000"/>
                  </a:lnTo>
                  <a:lnTo>
                    <a:pt x="33520" y="20651"/>
                  </a:lnTo>
                  <a:lnTo>
                    <a:pt x="32448" y="12000"/>
                  </a:lnTo>
                  <a:lnTo>
                    <a:pt x="38724" y="6697"/>
                  </a:lnTo>
                  <a:lnTo>
                    <a:pt x="41785" y="0"/>
                  </a:lnTo>
                  <a:lnTo>
                    <a:pt x="46836" y="1674"/>
                  </a:lnTo>
                  <a:lnTo>
                    <a:pt x="51887" y="6697"/>
                  </a:lnTo>
                  <a:lnTo>
                    <a:pt x="57091" y="12000"/>
                  </a:lnTo>
                  <a:lnTo>
                    <a:pt x="59081" y="22325"/>
                  </a:lnTo>
                  <a:lnTo>
                    <a:pt x="65051" y="25674"/>
                  </a:lnTo>
                  <a:lnTo>
                    <a:pt x="71173" y="25674"/>
                  </a:lnTo>
                  <a:lnTo>
                    <a:pt x="78367" y="39348"/>
                  </a:lnTo>
                  <a:lnTo>
                    <a:pt x="83418" y="49953"/>
                  </a:lnTo>
                  <a:lnTo>
                    <a:pt x="90459" y="58604"/>
                  </a:lnTo>
                  <a:lnTo>
                    <a:pt x="96734" y="61953"/>
                  </a:lnTo>
                  <a:lnTo>
                    <a:pt x="103775" y="70325"/>
                  </a:lnTo>
                  <a:lnTo>
                    <a:pt x="110816" y="73953"/>
                  </a:lnTo>
                  <a:lnTo>
                    <a:pt x="116020" y="77302"/>
                  </a:lnTo>
                  <a:lnTo>
                    <a:pt x="119999" y="80651"/>
                  </a:lnTo>
                  <a:lnTo>
                    <a:pt x="119081" y="8232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10" name="Shape 410"/>
            <p:cNvSpPr/>
            <p:nvPr/>
          </p:nvSpPr>
          <p:spPr>
            <a:xfrm>
              <a:off x="1594483" y="3293701"/>
              <a:ext cx="46798" cy="64691"/>
            </a:xfrm>
            <a:custGeom>
              <a:avLst/>
              <a:gdLst/>
              <a:ahLst/>
              <a:cxnLst/>
              <a:rect l="0" t="0" r="0" b="0"/>
              <a:pathLst>
                <a:path w="120000" h="120000" extrusionOk="0">
                  <a:moveTo>
                    <a:pt x="16097" y="18591"/>
                  </a:moveTo>
                  <a:lnTo>
                    <a:pt x="14634" y="11408"/>
                  </a:lnTo>
                  <a:lnTo>
                    <a:pt x="13658" y="10140"/>
                  </a:lnTo>
                  <a:lnTo>
                    <a:pt x="12682" y="9295"/>
                  </a:lnTo>
                  <a:lnTo>
                    <a:pt x="11707" y="7183"/>
                  </a:lnTo>
                  <a:lnTo>
                    <a:pt x="9756" y="2535"/>
                  </a:lnTo>
                  <a:lnTo>
                    <a:pt x="17073" y="2112"/>
                  </a:lnTo>
                  <a:lnTo>
                    <a:pt x="24390" y="1267"/>
                  </a:lnTo>
                  <a:lnTo>
                    <a:pt x="32682" y="422"/>
                  </a:lnTo>
                  <a:lnTo>
                    <a:pt x="42439" y="0"/>
                  </a:lnTo>
                  <a:lnTo>
                    <a:pt x="61463" y="5070"/>
                  </a:lnTo>
                  <a:lnTo>
                    <a:pt x="61951" y="9295"/>
                  </a:lnTo>
                  <a:lnTo>
                    <a:pt x="63902" y="12676"/>
                  </a:lnTo>
                  <a:lnTo>
                    <a:pt x="65853" y="16478"/>
                  </a:lnTo>
                  <a:lnTo>
                    <a:pt x="67804" y="19436"/>
                  </a:lnTo>
                  <a:lnTo>
                    <a:pt x="70731" y="21971"/>
                  </a:lnTo>
                  <a:lnTo>
                    <a:pt x="73658" y="24084"/>
                  </a:lnTo>
                  <a:lnTo>
                    <a:pt x="76585" y="26197"/>
                  </a:lnTo>
                  <a:lnTo>
                    <a:pt x="80487" y="28309"/>
                  </a:lnTo>
                  <a:lnTo>
                    <a:pt x="86829" y="32535"/>
                  </a:lnTo>
                  <a:lnTo>
                    <a:pt x="93170" y="36760"/>
                  </a:lnTo>
                  <a:lnTo>
                    <a:pt x="96585" y="39718"/>
                  </a:lnTo>
                  <a:lnTo>
                    <a:pt x="99024" y="42676"/>
                  </a:lnTo>
                  <a:lnTo>
                    <a:pt x="101951" y="46056"/>
                  </a:lnTo>
                  <a:lnTo>
                    <a:pt x="103414" y="49436"/>
                  </a:lnTo>
                  <a:lnTo>
                    <a:pt x="107317" y="49436"/>
                  </a:lnTo>
                  <a:lnTo>
                    <a:pt x="110243" y="49436"/>
                  </a:lnTo>
                  <a:lnTo>
                    <a:pt x="108780" y="51126"/>
                  </a:lnTo>
                  <a:lnTo>
                    <a:pt x="107804" y="52394"/>
                  </a:lnTo>
                  <a:lnTo>
                    <a:pt x="107317" y="53239"/>
                  </a:lnTo>
                  <a:lnTo>
                    <a:pt x="107804" y="54507"/>
                  </a:lnTo>
                  <a:lnTo>
                    <a:pt x="108780" y="57042"/>
                  </a:lnTo>
                  <a:lnTo>
                    <a:pt x="111219" y="59154"/>
                  </a:lnTo>
                  <a:lnTo>
                    <a:pt x="114146" y="61690"/>
                  </a:lnTo>
                  <a:lnTo>
                    <a:pt x="116585" y="65070"/>
                  </a:lnTo>
                  <a:lnTo>
                    <a:pt x="117560" y="66760"/>
                  </a:lnTo>
                  <a:lnTo>
                    <a:pt x="119024" y="68450"/>
                  </a:lnTo>
                  <a:lnTo>
                    <a:pt x="119512" y="70563"/>
                  </a:lnTo>
                  <a:lnTo>
                    <a:pt x="120000" y="73098"/>
                  </a:lnTo>
                  <a:lnTo>
                    <a:pt x="119512" y="75633"/>
                  </a:lnTo>
                  <a:lnTo>
                    <a:pt x="117560" y="77746"/>
                  </a:lnTo>
                  <a:lnTo>
                    <a:pt x="115609" y="79859"/>
                  </a:lnTo>
                  <a:lnTo>
                    <a:pt x="113658" y="81126"/>
                  </a:lnTo>
                  <a:lnTo>
                    <a:pt x="110731" y="82816"/>
                  </a:lnTo>
                  <a:lnTo>
                    <a:pt x="108780" y="83661"/>
                  </a:lnTo>
                  <a:lnTo>
                    <a:pt x="107804" y="84929"/>
                  </a:lnTo>
                  <a:lnTo>
                    <a:pt x="107317" y="86197"/>
                  </a:lnTo>
                  <a:lnTo>
                    <a:pt x="99024" y="88309"/>
                  </a:lnTo>
                  <a:lnTo>
                    <a:pt x="92195" y="90845"/>
                  </a:lnTo>
                  <a:lnTo>
                    <a:pt x="85853" y="93802"/>
                  </a:lnTo>
                  <a:lnTo>
                    <a:pt x="80000" y="97183"/>
                  </a:lnTo>
                  <a:lnTo>
                    <a:pt x="67804" y="103943"/>
                  </a:lnTo>
                  <a:lnTo>
                    <a:pt x="55121" y="111971"/>
                  </a:lnTo>
                  <a:lnTo>
                    <a:pt x="48292" y="104366"/>
                  </a:lnTo>
                  <a:lnTo>
                    <a:pt x="42926" y="97605"/>
                  </a:lnTo>
                  <a:lnTo>
                    <a:pt x="40487" y="95070"/>
                  </a:lnTo>
                  <a:lnTo>
                    <a:pt x="38536" y="92957"/>
                  </a:lnTo>
                  <a:lnTo>
                    <a:pt x="37073" y="91690"/>
                  </a:lnTo>
                  <a:lnTo>
                    <a:pt x="35121" y="91267"/>
                  </a:lnTo>
                  <a:lnTo>
                    <a:pt x="32195" y="91267"/>
                  </a:lnTo>
                  <a:lnTo>
                    <a:pt x="29268" y="91690"/>
                  </a:lnTo>
                  <a:lnTo>
                    <a:pt x="27804" y="92535"/>
                  </a:lnTo>
                  <a:lnTo>
                    <a:pt x="26341" y="93380"/>
                  </a:lnTo>
                  <a:lnTo>
                    <a:pt x="25365" y="94647"/>
                  </a:lnTo>
                  <a:lnTo>
                    <a:pt x="23902" y="96338"/>
                  </a:lnTo>
                  <a:lnTo>
                    <a:pt x="23414" y="97605"/>
                  </a:lnTo>
                  <a:lnTo>
                    <a:pt x="23414" y="99718"/>
                  </a:lnTo>
                  <a:lnTo>
                    <a:pt x="22926" y="103943"/>
                  </a:lnTo>
                  <a:lnTo>
                    <a:pt x="21951" y="108591"/>
                  </a:lnTo>
                  <a:lnTo>
                    <a:pt x="20975" y="111549"/>
                  </a:lnTo>
                  <a:lnTo>
                    <a:pt x="20000" y="114084"/>
                  </a:lnTo>
                  <a:lnTo>
                    <a:pt x="18048" y="117042"/>
                  </a:lnTo>
                  <a:lnTo>
                    <a:pt x="16097" y="120000"/>
                  </a:lnTo>
                  <a:lnTo>
                    <a:pt x="14634" y="110704"/>
                  </a:lnTo>
                  <a:lnTo>
                    <a:pt x="12682" y="102676"/>
                  </a:lnTo>
                  <a:lnTo>
                    <a:pt x="11219" y="98873"/>
                  </a:lnTo>
                  <a:lnTo>
                    <a:pt x="8292" y="95915"/>
                  </a:lnTo>
                  <a:lnTo>
                    <a:pt x="6829" y="94647"/>
                  </a:lnTo>
                  <a:lnTo>
                    <a:pt x="5365" y="93380"/>
                  </a:lnTo>
                  <a:lnTo>
                    <a:pt x="2439" y="92112"/>
                  </a:lnTo>
                  <a:lnTo>
                    <a:pt x="0" y="91267"/>
                  </a:lnTo>
                  <a:lnTo>
                    <a:pt x="0" y="88732"/>
                  </a:lnTo>
                  <a:lnTo>
                    <a:pt x="487" y="86197"/>
                  </a:lnTo>
                  <a:lnTo>
                    <a:pt x="975" y="83239"/>
                  </a:lnTo>
                  <a:lnTo>
                    <a:pt x="1951" y="81549"/>
                  </a:lnTo>
                  <a:lnTo>
                    <a:pt x="4390" y="77746"/>
                  </a:lnTo>
                  <a:lnTo>
                    <a:pt x="7317" y="74366"/>
                  </a:lnTo>
                  <a:lnTo>
                    <a:pt x="11219" y="71408"/>
                  </a:lnTo>
                  <a:lnTo>
                    <a:pt x="15121" y="68028"/>
                  </a:lnTo>
                  <a:lnTo>
                    <a:pt x="18536" y="64647"/>
                  </a:lnTo>
                  <a:lnTo>
                    <a:pt x="22439" y="59577"/>
                  </a:lnTo>
                  <a:lnTo>
                    <a:pt x="0" y="26197"/>
                  </a:lnTo>
                  <a:lnTo>
                    <a:pt x="16097" y="1859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11" name="Shape 411"/>
            <p:cNvSpPr/>
            <p:nvPr/>
          </p:nvSpPr>
          <p:spPr>
            <a:xfrm>
              <a:off x="1615129" y="3340500"/>
              <a:ext cx="29592" cy="26151"/>
            </a:xfrm>
            <a:custGeom>
              <a:avLst/>
              <a:gdLst/>
              <a:ahLst/>
              <a:cxnLst/>
              <a:rect l="0" t="0" r="0" b="0"/>
              <a:pathLst>
                <a:path w="120000" h="120000" extrusionOk="0">
                  <a:moveTo>
                    <a:pt x="85500" y="0"/>
                  </a:moveTo>
                  <a:lnTo>
                    <a:pt x="85500" y="9230"/>
                  </a:lnTo>
                  <a:lnTo>
                    <a:pt x="85500" y="18461"/>
                  </a:lnTo>
                  <a:lnTo>
                    <a:pt x="86250" y="25641"/>
                  </a:lnTo>
                  <a:lnTo>
                    <a:pt x="87750" y="32820"/>
                  </a:lnTo>
                  <a:lnTo>
                    <a:pt x="89250" y="34871"/>
                  </a:lnTo>
                  <a:lnTo>
                    <a:pt x="90750" y="37948"/>
                  </a:lnTo>
                  <a:lnTo>
                    <a:pt x="92250" y="38974"/>
                  </a:lnTo>
                  <a:lnTo>
                    <a:pt x="95250" y="40000"/>
                  </a:lnTo>
                  <a:lnTo>
                    <a:pt x="98250" y="41025"/>
                  </a:lnTo>
                  <a:lnTo>
                    <a:pt x="101250" y="40000"/>
                  </a:lnTo>
                  <a:lnTo>
                    <a:pt x="105000" y="38974"/>
                  </a:lnTo>
                  <a:lnTo>
                    <a:pt x="109500" y="36923"/>
                  </a:lnTo>
                  <a:lnTo>
                    <a:pt x="111750" y="44102"/>
                  </a:lnTo>
                  <a:lnTo>
                    <a:pt x="114750" y="53333"/>
                  </a:lnTo>
                  <a:lnTo>
                    <a:pt x="117750" y="65641"/>
                  </a:lnTo>
                  <a:lnTo>
                    <a:pt x="120000" y="75897"/>
                  </a:lnTo>
                  <a:lnTo>
                    <a:pt x="99750" y="90256"/>
                  </a:lnTo>
                  <a:lnTo>
                    <a:pt x="79500" y="104615"/>
                  </a:lnTo>
                  <a:lnTo>
                    <a:pt x="69000" y="109743"/>
                  </a:lnTo>
                  <a:lnTo>
                    <a:pt x="57000" y="115897"/>
                  </a:lnTo>
                  <a:lnTo>
                    <a:pt x="46500" y="118974"/>
                  </a:lnTo>
                  <a:lnTo>
                    <a:pt x="35250" y="120000"/>
                  </a:lnTo>
                  <a:lnTo>
                    <a:pt x="24000" y="101538"/>
                  </a:lnTo>
                  <a:lnTo>
                    <a:pt x="15750" y="85128"/>
                  </a:lnTo>
                  <a:lnTo>
                    <a:pt x="7500" y="70769"/>
                  </a:lnTo>
                  <a:lnTo>
                    <a:pt x="0" y="56410"/>
                  </a:lnTo>
                  <a:lnTo>
                    <a:pt x="9750" y="49230"/>
                  </a:lnTo>
                  <a:lnTo>
                    <a:pt x="30750" y="32820"/>
                  </a:lnTo>
                  <a:lnTo>
                    <a:pt x="45000" y="23589"/>
                  </a:lnTo>
                  <a:lnTo>
                    <a:pt x="58500" y="14358"/>
                  </a:lnTo>
                  <a:lnTo>
                    <a:pt x="72750" y="6153"/>
                  </a:lnTo>
                  <a:lnTo>
                    <a:pt x="855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412" name="Shape 412"/>
            <p:cNvCxnSpPr/>
            <p:nvPr/>
          </p:nvCxnSpPr>
          <p:spPr>
            <a:xfrm flipH="1">
              <a:off x="416269" y="3939242"/>
              <a:ext cx="2064" cy="3441"/>
            </a:xfrm>
            <a:prstGeom prst="straightConnector1">
              <a:avLst/>
            </a:prstGeom>
            <a:grpFill/>
            <a:ln w="9525" cap="flat" cmpd="sng">
              <a:solidFill>
                <a:srgbClr val="FFFFFF"/>
              </a:solidFill>
              <a:prstDash val="solid"/>
              <a:round/>
              <a:headEnd type="none" w="med" len="med"/>
              <a:tailEnd type="none" w="med" len="med"/>
            </a:ln>
          </p:spPr>
        </p:cxnSp>
        <p:sp>
          <p:nvSpPr>
            <p:cNvPr id="413" name="Shape 413"/>
            <p:cNvSpPr/>
            <p:nvPr/>
          </p:nvSpPr>
          <p:spPr>
            <a:xfrm>
              <a:off x="416270" y="3942682"/>
              <a:ext cx="5505" cy="25464"/>
            </a:xfrm>
            <a:custGeom>
              <a:avLst/>
              <a:gdLst/>
              <a:ahLst/>
              <a:cxnLst/>
              <a:rect l="0" t="0" r="0" b="0"/>
              <a:pathLst>
                <a:path w="120000" h="120000" extrusionOk="0">
                  <a:moveTo>
                    <a:pt x="0" y="0"/>
                  </a:moveTo>
                  <a:lnTo>
                    <a:pt x="25454" y="20000"/>
                  </a:lnTo>
                  <a:lnTo>
                    <a:pt x="54545" y="60000"/>
                  </a:lnTo>
                  <a:lnTo>
                    <a:pt x="83636" y="10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14" name="Shape 414"/>
            <p:cNvSpPr/>
            <p:nvPr/>
          </p:nvSpPr>
          <p:spPr>
            <a:xfrm>
              <a:off x="419710" y="3937176"/>
              <a:ext cx="2065" cy="24776"/>
            </a:xfrm>
            <a:custGeom>
              <a:avLst/>
              <a:gdLst/>
              <a:ahLst/>
              <a:cxnLst/>
              <a:rect l="0" t="0" r="0" b="0"/>
              <a:pathLst>
                <a:path w="120000" h="120000" extrusionOk="0">
                  <a:moveTo>
                    <a:pt x="120000" y="120000"/>
                  </a:moveTo>
                  <a:lnTo>
                    <a:pt x="120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415" name="Shape 415"/>
            <p:cNvGrpSpPr/>
            <p:nvPr/>
          </p:nvGrpSpPr>
          <p:grpSpPr>
            <a:xfrm>
              <a:off x="416270" y="3908960"/>
              <a:ext cx="180998" cy="87403"/>
              <a:chOff x="2166938" y="3727450"/>
              <a:chExt cx="417512" cy="201613"/>
            </a:xfrm>
            <a:grpFill/>
          </p:grpSpPr>
          <p:sp>
            <p:nvSpPr>
              <p:cNvPr id="416" name="Shape 416"/>
              <p:cNvSpPr/>
              <p:nvPr/>
            </p:nvSpPr>
            <p:spPr>
              <a:xfrm>
                <a:off x="2432750" y="3727450"/>
                <a:ext cx="151701" cy="201613"/>
              </a:xfrm>
              <a:custGeom>
                <a:avLst/>
                <a:gdLst/>
                <a:ahLst/>
                <a:cxnLst/>
                <a:rect l="0" t="0" r="0" b="0"/>
                <a:pathLst>
                  <a:path w="120000" h="120000" extrusionOk="0">
                    <a:moveTo>
                      <a:pt x="110795" y="24496"/>
                    </a:moveTo>
                    <a:lnTo>
                      <a:pt x="106363" y="24496"/>
                    </a:lnTo>
                    <a:lnTo>
                      <a:pt x="101931" y="24496"/>
                    </a:lnTo>
                    <a:lnTo>
                      <a:pt x="97500" y="24496"/>
                    </a:lnTo>
                    <a:lnTo>
                      <a:pt x="93068" y="24496"/>
                    </a:lnTo>
                    <a:lnTo>
                      <a:pt x="90340" y="24496"/>
                    </a:lnTo>
                    <a:lnTo>
                      <a:pt x="87272" y="23875"/>
                    </a:lnTo>
                    <a:lnTo>
                      <a:pt x="84886" y="22945"/>
                    </a:lnTo>
                    <a:lnTo>
                      <a:pt x="81818" y="21705"/>
                    </a:lnTo>
                    <a:lnTo>
                      <a:pt x="75681" y="18294"/>
                    </a:lnTo>
                    <a:lnTo>
                      <a:pt x="69545" y="14263"/>
                    </a:lnTo>
                    <a:lnTo>
                      <a:pt x="57272" y="6201"/>
                    </a:lnTo>
                    <a:lnTo>
                      <a:pt x="47727" y="0"/>
                    </a:lnTo>
                    <a:lnTo>
                      <a:pt x="46704" y="1860"/>
                    </a:lnTo>
                    <a:lnTo>
                      <a:pt x="45340" y="4031"/>
                    </a:lnTo>
                    <a:lnTo>
                      <a:pt x="43977" y="5891"/>
                    </a:lnTo>
                    <a:lnTo>
                      <a:pt x="42613" y="7751"/>
                    </a:lnTo>
                    <a:lnTo>
                      <a:pt x="40568" y="8992"/>
                    </a:lnTo>
                    <a:lnTo>
                      <a:pt x="38863" y="10232"/>
                    </a:lnTo>
                    <a:lnTo>
                      <a:pt x="36477" y="10852"/>
                    </a:lnTo>
                    <a:lnTo>
                      <a:pt x="34090" y="11162"/>
                    </a:lnTo>
                    <a:lnTo>
                      <a:pt x="29318" y="17364"/>
                    </a:lnTo>
                    <a:lnTo>
                      <a:pt x="24204" y="23565"/>
                    </a:lnTo>
                    <a:lnTo>
                      <a:pt x="18068" y="30077"/>
                    </a:lnTo>
                    <a:lnTo>
                      <a:pt x="12954" y="37209"/>
                    </a:lnTo>
                    <a:lnTo>
                      <a:pt x="10227" y="40620"/>
                    </a:lnTo>
                    <a:lnTo>
                      <a:pt x="7500" y="44341"/>
                    </a:lnTo>
                    <a:lnTo>
                      <a:pt x="5795" y="47751"/>
                    </a:lnTo>
                    <a:lnTo>
                      <a:pt x="3750" y="51162"/>
                    </a:lnTo>
                    <a:lnTo>
                      <a:pt x="2386" y="54883"/>
                    </a:lnTo>
                    <a:lnTo>
                      <a:pt x="1022" y="57984"/>
                    </a:lnTo>
                    <a:lnTo>
                      <a:pt x="0" y="61395"/>
                    </a:lnTo>
                    <a:lnTo>
                      <a:pt x="0" y="64496"/>
                    </a:lnTo>
                    <a:lnTo>
                      <a:pt x="0" y="66046"/>
                    </a:lnTo>
                    <a:lnTo>
                      <a:pt x="681" y="67286"/>
                    </a:lnTo>
                    <a:lnTo>
                      <a:pt x="1022" y="68837"/>
                    </a:lnTo>
                    <a:lnTo>
                      <a:pt x="1704" y="69767"/>
                    </a:lnTo>
                    <a:lnTo>
                      <a:pt x="3068" y="71627"/>
                    </a:lnTo>
                    <a:lnTo>
                      <a:pt x="5454" y="73488"/>
                    </a:lnTo>
                    <a:lnTo>
                      <a:pt x="8181" y="74728"/>
                    </a:lnTo>
                    <a:lnTo>
                      <a:pt x="10568" y="75348"/>
                    </a:lnTo>
                    <a:lnTo>
                      <a:pt x="13295" y="75968"/>
                    </a:lnTo>
                    <a:lnTo>
                      <a:pt x="16022" y="76279"/>
                    </a:lnTo>
                    <a:lnTo>
                      <a:pt x="17727" y="75968"/>
                    </a:lnTo>
                    <a:lnTo>
                      <a:pt x="19772" y="75348"/>
                    </a:lnTo>
                    <a:lnTo>
                      <a:pt x="21477" y="74728"/>
                    </a:lnTo>
                    <a:lnTo>
                      <a:pt x="23522" y="73798"/>
                    </a:lnTo>
                    <a:lnTo>
                      <a:pt x="24886" y="73178"/>
                    </a:lnTo>
                    <a:lnTo>
                      <a:pt x="25909" y="72868"/>
                    </a:lnTo>
                    <a:lnTo>
                      <a:pt x="26590" y="73178"/>
                    </a:lnTo>
                    <a:lnTo>
                      <a:pt x="27272" y="73178"/>
                    </a:lnTo>
                    <a:lnTo>
                      <a:pt x="27272" y="73798"/>
                    </a:lnTo>
                    <a:lnTo>
                      <a:pt x="27272" y="74418"/>
                    </a:lnTo>
                    <a:lnTo>
                      <a:pt x="27272" y="79689"/>
                    </a:lnTo>
                    <a:lnTo>
                      <a:pt x="26590" y="84031"/>
                    </a:lnTo>
                    <a:lnTo>
                      <a:pt x="25909" y="86511"/>
                    </a:lnTo>
                    <a:lnTo>
                      <a:pt x="25227" y="88372"/>
                    </a:lnTo>
                    <a:lnTo>
                      <a:pt x="24204" y="89922"/>
                    </a:lnTo>
                    <a:lnTo>
                      <a:pt x="22500" y="91472"/>
                    </a:lnTo>
                    <a:lnTo>
                      <a:pt x="24886" y="95193"/>
                    </a:lnTo>
                    <a:lnTo>
                      <a:pt x="27272" y="98914"/>
                    </a:lnTo>
                    <a:lnTo>
                      <a:pt x="27272" y="102635"/>
                    </a:lnTo>
                    <a:lnTo>
                      <a:pt x="27272" y="106666"/>
                    </a:lnTo>
                    <a:lnTo>
                      <a:pt x="30340" y="108837"/>
                    </a:lnTo>
                    <a:lnTo>
                      <a:pt x="37500" y="113488"/>
                    </a:lnTo>
                    <a:lnTo>
                      <a:pt x="41590" y="115658"/>
                    </a:lnTo>
                    <a:lnTo>
                      <a:pt x="45340" y="117829"/>
                    </a:lnTo>
                    <a:lnTo>
                      <a:pt x="48409" y="119379"/>
                    </a:lnTo>
                    <a:lnTo>
                      <a:pt x="50113" y="120000"/>
                    </a:lnTo>
                    <a:lnTo>
                      <a:pt x="51818" y="119689"/>
                    </a:lnTo>
                    <a:lnTo>
                      <a:pt x="53863" y="118449"/>
                    </a:lnTo>
                    <a:lnTo>
                      <a:pt x="55568" y="116899"/>
                    </a:lnTo>
                    <a:lnTo>
                      <a:pt x="57272" y="114728"/>
                    </a:lnTo>
                    <a:lnTo>
                      <a:pt x="58977" y="112558"/>
                    </a:lnTo>
                    <a:lnTo>
                      <a:pt x="60000" y="110387"/>
                    </a:lnTo>
                    <a:lnTo>
                      <a:pt x="60681" y="108527"/>
                    </a:lnTo>
                    <a:lnTo>
                      <a:pt x="61022" y="106666"/>
                    </a:lnTo>
                    <a:lnTo>
                      <a:pt x="61704" y="104806"/>
                    </a:lnTo>
                    <a:lnTo>
                      <a:pt x="62045" y="102325"/>
                    </a:lnTo>
                    <a:lnTo>
                      <a:pt x="62727" y="100155"/>
                    </a:lnTo>
                    <a:lnTo>
                      <a:pt x="63750" y="98294"/>
                    </a:lnTo>
                    <a:lnTo>
                      <a:pt x="66477" y="94263"/>
                    </a:lnTo>
                    <a:lnTo>
                      <a:pt x="70227" y="90542"/>
                    </a:lnTo>
                    <a:lnTo>
                      <a:pt x="73636" y="87131"/>
                    </a:lnTo>
                    <a:lnTo>
                      <a:pt x="77727" y="84031"/>
                    </a:lnTo>
                    <a:lnTo>
                      <a:pt x="81136" y="81550"/>
                    </a:lnTo>
                    <a:lnTo>
                      <a:pt x="83863" y="80000"/>
                    </a:lnTo>
                    <a:lnTo>
                      <a:pt x="90000" y="77209"/>
                    </a:lnTo>
                    <a:lnTo>
                      <a:pt x="96477" y="74108"/>
                    </a:lnTo>
                    <a:lnTo>
                      <a:pt x="102272" y="71007"/>
                    </a:lnTo>
                    <a:lnTo>
                      <a:pt x="108068" y="67286"/>
                    </a:lnTo>
                    <a:lnTo>
                      <a:pt x="110454" y="65736"/>
                    </a:lnTo>
                    <a:lnTo>
                      <a:pt x="112840" y="63565"/>
                    </a:lnTo>
                    <a:lnTo>
                      <a:pt x="115227" y="61705"/>
                    </a:lnTo>
                    <a:lnTo>
                      <a:pt x="116590" y="59534"/>
                    </a:lnTo>
                    <a:lnTo>
                      <a:pt x="117954" y="57364"/>
                    </a:lnTo>
                    <a:lnTo>
                      <a:pt x="119318" y="54883"/>
                    </a:lnTo>
                    <a:lnTo>
                      <a:pt x="120000" y="52403"/>
                    </a:lnTo>
                    <a:lnTo>
                      <a:pt x="120000" y="49302"/>
                    </a:lnTo>
                    <a:lnTo>
                      <a:pt x="119659" y="46201"/>
                    </a:lnTo>
                    <a:lnTo>
                      <a:pt x="118977" y="42480"/>
                    </a:lnTo>
                    <a:lnTo>
                      <a:pt x="117272" y="38759"/>
                    </a:lnTo>
                    <a:lnTo>
                      <a:pt x="115568" y="35038"/>
                    </a:lnTo>
                    <a:lnTo>
                      <a:pt x="112500" y="28217"/>
                    </a:lnTo>
                    <a:lnTo>
                      <a:pt x="110795" y="24496"/>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17" name="Shape 417"/>
              <p:cNvSpPr/>
              <p:nvPr/>
            </p:nvSpPr>
            <p:spPr>
              <a:xfrm>
                <a:off x="2181705" y="3784600"/>
                <a:ext cx="22822" cy="41275"/>
              </a:xfrm>
              <a:custGeom>
                <a:avLst/>
                <a:gdLst/>
                <a:ahLst/>
                <a:cxnLst/>
                <a:rect l="0" t="0" r="0" b="0"/>
                <a:pathLst>
                  <a:path w="120000" h="120000" extrusionOk="0">
                    <a:moveTo>
                      <a:pt x="32307" y="0"/>
                    </a:moveTo>
                    <a:lnTo>
                      <a:pt x="46153" y="0"/>
                    </a:lnTo>
                    <a:lnTo>
                      <a:pt x="57692" y="3076"/>
                    </a:lnTo>
                    <a:lnTo>
                      <a:pt x="69230" y="9230"/>
                    </a:lnTo>
                    <a:lnTo>
                      <a:pt x="83076" y="13846"/>
                    </a:lnTo>
                    <a:lnTo>
                      <a:pt x="92307" y="20000"/>
                    </a:lnTo>
                    <a:lnTo>
                      <a:pt x="103846" y="26153"/>
                    </a:lnTo>
                    <a:lnTo>
                      <a:pt x="108461" y="32307"/>
                    </a:lnTo>
                    <a:lnTo>
                      <a:pt x="110769" y="36923"/>
                    </a:lnTo>
                    <a:lnTo>
                      <a:pt x="117692" y="52307"/>
                    </a:lnTo>
                    <a:lnTo>
                      <a:pt x="120000" y="63076"/>
                    </a:lnTo>
                    <a:lnTo>
                      <a:pt x="117692" y="70769"/>
                    </a:lnTo>
                    <a:lnTo>
                      <a:pt x="113076" y="76923"/>
                    </a:lnTo>
                    <a:lnTo>
                      <a:pt x="108461" y="83076"/>
                    </a:lnTo>
                    <a:lnTo>
                      <a:pt x="101538" y="92307"/>
                    </a:lnTo>
                    <a:lnTo>
                      <a:pt x="94615" y="100000"/>
                    </a:lnTo>
                    <a:lnTo>
                      <a:pt x="94615" y="112307"/>
                    </a:lnTo>
                    <a:lnTo>
                      <a:pt x="66923" y="115384"/>
                    </a:lnTo>
                    <a:lnTo>
                      <a:pt x="36923" y="120000"/>
                    </a:lnTo>
                    <a:lnTo>
                      <a:pt x="25384" y="120000"/>
                    </a:lnTo>
                    <a:lnTo>
                      <a:pt x="11538" y="120000"/>
                    </a:lnTo>
                    <a:lnTo>
                      <a:pt x="9230" y="120000"/>
                    </a:lnTo>
                    <a:lnTo>
                      <a:pt x="4615" y="118461"/>
                    </a:lnTo>
                    <a:lnTo>
                      <a:pt x="4615" y="115384"/>
                    </a:lnTo>
                    <a:lnTo>
                      <a:pt x="2307" y="112307"/>
                    </a:lnTo>
                    <a:lnTo>
                      <a:pt x="0" y="106153"/>
                    </a:lnTo>
                    <a:lnTo>
                      <a:pt x="2307" y="98461"/>
                    </a:lnTo>
                    <a:lnTo>
                      <a:pt x="6923" y="92307"/>
                    </a:lnTo>
                    <a:lnTo>
                      <a:pt x="16153" y="86153"/>
                    </a:lnTo>
                    <a:lnTo>
                      <a:pt x="39230" y="72307"/>
                    </a:lnTo>
                    <a:lnTo>
                      <a:pt x="64615" y="64615"/>
                    </a:lnTo>
                    <a:lnTo>
                      <a:pt x="55384" y="49230"/>
                    </a:lnTo>
                    <a:lnTo>
                      <a:pt x="48461" y="32307"/>
                    </a:lnTo>
                    <a:lnTo>
                      <a:pt x="41538" y="15384"/>
                    </a:lnTo>
                    <a:lnTo>
                      <a:pt x="32307"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18" name="Shape 418"/>
              <p:cNvSpPr/>
              <p:nvPr/>
            </p:nvSpPr>
            <p:spPr>
              <a:xfrm>
                <a:off x="2166938" y="3790950"/>
                <a:ext cx="12081" cy="15875"/>
              </a:xfrm>
              <a:custGeom>
                <a:avLst/>
                <a:gdLst/>
                <a:ahLst/>
                <a:cxnLst/>
                <a:rect l="0" t="0" r="0" b="0"/>
                <a:pathLst>
                  <a:path w="120000" h="120000" extrusionOk="0">
                    <a:moveTo>
                      <a:pt x="47272" y="24000"/>
                    </a:moveTo>
                    <a:lnTo>
                      <a:pt x="0" y="96000"/>
                    </a:lnTo>
                    <a:lnTo>
                      <a:pt x="25454" y="100000"/>
                    </a:lnTo>
                    <a:lnTo>
                      <a:pt x="54545" y="108000"/>
                    </a:lnTo>
                    <a:lnTo>
                      <a:pt x="83636" y="116000"/>
                    </a:lnTo>
                    <a:lnTo>
                      <a:pt x="120000" y="120000"/>
                    </a:lnTo>
                    <a:lnTo>
                      <a:pt x="120000" y="0"/>
                    </a:lnTo>
                    <a:lnTo>
                      <a:pt x="72727" y="0"/>
                    </a:lnTo>
                    <a:lnTo>
                      <a:pt x="47272" y="24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419" name="Shape 419"/>
            <p:cNvSpPr/>
            <p:nvPr/>
          </p:nvSpPr>
          <p:spPr>
            <a:xfrm>
              <a:off x="1587600" y="4231730"/>
              <a:ext cx="172051" cy="172740"/>
            </a:xfrm>
            <a:custGeom>
              <a:avLst/>
              <a:gdLst/>
              <a:ahLst/>
              <a:cxnLst/>
              <a:rect l="0" t="0" r="0" b="0"/>
              <a:pathLst>
                <a:path w="120000" h="120000" extrusionOk="0">
                  <a:moveTo>
                    <a:pt x="115614" y="46798"/>
                  </a:moveTo>
                  <a:lnTo>
                    <a:pt x="116279" y="46640"/>
                  </a:lnTo>
                  <a:lnTo>
                    <a:pt x="117740" y="46324"/>
                  </a:lnTo>
                  <a:lnTo>
                    <a:pt x="119468" y="46007"/>
                  </a:lnTo>
                  <a:lnTo>
                    <a:pt x="120000" y="45849"/>
                  </a:lnTo>
                  <a:lnTo>
                    <a:pt x="114684" y="57549"/>
                  </a:lnTo>
                  <a:lnTo>
                    <a:pt x="114684" y="59446"/>
                  </a:lnTo>
                  <a:lnTo>
                    <a:pt x="114684" y="61343"/>
                  </a:lnTo>
                  <a:lnTo>
                    <a:pt x="113887" y="61976"/>
                  </a:lnTo>
                  <a:lnTo>
                    <a:pt x="112823" y="62766"/>
                  </a:lnTo>
                  <a:lnTo>
                    <a:pt x="111627" y="64031"/>
                  </a:lnTo>
                  <a:lnTo>
                    <a:pt x="110564" y="65454"/>
                  </a:lnTo>
                  <a:lnTo>
                    <a:pt x="108039" y="68932"/>
                  </a:lnTo>
                  <a:lnTo>
                    <a:pt x="105514" y="72727"/>
                  </a:lnTo>
                  <a:lnTo>
                    <a:pt x="103122" y="76679"/>
                  </a:lnTo>
                  <a:lnTo>
                    <a:pt x="101129" y="80158"/>
                  </a:lnTo>
                  <a:lnTo>
                    <a:pt x="99534" y="83003"/>
                  </a:lnTo>
                  <a:lnTo>
                    <a:pt x="98870" y="84901"/>
                  </a:lnTo>
                  <a:lnTo>
                    <a:pt x="97275" y="86956"/>
                  </a:lnTo>
                  <a:lnTo>
                    <a:pt x="95681" y="88695"/>
                  </a:lnTo>
                  <a:lnTo>
                    <a:pt x="93820" y="90276"/>
                  </a:lnTo>
                  <a:lnTo>
                    <a:pt x="92225" y="91857"/>
                  </a:lnTo>
                  <a:lnTo>
                    <a:pt x="89036" y="94545"/>
                  </a:lnTo>
                  <a:lnTo>
                    <a:pt x="85980" y="96916"/>
                  </a:lnTo>
                  <a:lnTo>
                    <a:pt x="82923" y="99288"/>
                  </a:lnTo>
                  <a:lnTo>
                    <a:pt x="80132" y="102134"/>
                  </a:lnTo>
                  <a:lnTo>
                    <a:pt x="78671" y="103557"/>
                  </a:lnTo>
                  <a:lnTo>
                    <a:pt x="77475" y="105296"/>
                  </a:lnTo>
                  <a:lnTo>
                    <a:pt x="76279" y="107035"/>
                  </a:lnTo>
                  <a:lnTo>
                    <a:pt x="75083" y="109090"/>
                  </a:lnTo>
                  <a:lnTo>
                    <a:pt x="74551" y="109723"/>
                  </a:lnTo>
                  <a:lnTo>
                    <a:pt x="74019" y="110355"/>
                  </a:lnTo>
                  <a:lnTo>
                    <a:pt x="73488" y="110671"/>
                  </a:lnTo>
                  <a:lnTo>
                    <a:pt x="72558" y="110988"/>
                  </a:lnTo>
                  <a:lnTo>
                    <a:pt x="70963" y="111304"/>
                  </a:lnTo>
                  <a:lnTo>
                    <a:pt x="69102" y="111462"/>
                  </a:lnTo>
                  <a:lnTo>
                    <a:pt x="68172" y="111462"/>
                  </a:lnTo>
                  <a:lnTo>
                    <a:pt x="67375" y="111620"/>
                  </a:lnTo>
                  <a:lnTo>
                    <a:pt x="66578" y="111936"/>
                  </a:lnTo>
                  <a:lnTo>
                    <a:pt x="65913" y="112252"/>
                  </a:lnTo>
                  <a:lnTo>
                    <a:pt x="65249" y="112727"/>
                  </a:lnTo>
                  <a:lnTo>
                    <a:pt x="64850" y="113201"/>
                  </a:lnTo>
                  <a:lnTo>
                    <a:pt x="64584" y="113992"/>
                  </a:lnTo>
                  <a:lnTo>
                    <a:pt x="64451" y="114940"/>
                  </a:lnTo>
                  <a:lnTo>
                    <a:pt x="59003" y="114940"/>
                  </a:lnTo>
                  <a:lnTo>
                    <a:pt x="55149" y="114940"/>
                  </a:lnTo>
                  <a:lnTo>
                    <a:pt x="52491" y="114940"/>
                  </a:lnTo>
                  <a:lnTo>
                    <a:pt x="49435" y="114940"/>
                  </a:lnTo>
                  <a:lnTo>
                    <a:pt x="47707" y="114940"/>
                  </a:lnTo>
                  <a:lnTo>
                    <a:pt x="46245" y="115256"/>
                  </a:lnTo>
                  <a:lnTo>
                    <a:pt x="45714" y="115415"/>
                  </a:lnTo>
                  <a:lnTo>
                    <a:pt x="45049" y="115731"/>
                  </a:lnTo>
                  <a:lnTo>
                    <a:pt x="44119" y="116205"/>
                  </a:lnTo>
                  <a:lnTo>
                    <a:pt x="43189" y="116837"/>
                  </a:lnTo>
                  <a:lnTo>
                    <a:pt x="42524" y="116205"/>
                  </a:lnTo>
                  <a:lnTo>
                    <a:pt x="41993" y="115731"/>
                  </a:lnTo>
                  <a:lnTo>
                    <a:pt x="41196" y="115415"/>
                  </a:lnTo>
                  <a:lnTo>
                    <a:pt x="40664" y="115256"/>
                  </a:lnTo>
                  <a:lnTo>
                    <a:pt x="39335" y="114940"/>
                  </a:lnTo>
                  <a:lnTo>
                    <a:pt x="38006" y="114940"/>
                  </a:lnTo>
                  <a:lnTo>
                    <a:pt x="37607" y="115415"/>
                  </a:lnTo>
                  <a:lnTo>
                    <a:pt x="36943" y="115731"/>
                  </a:lnTo>
                  <a:lnTo>
                    <a:pt x="36146" y="116205"/>
                  </a:lnTo>
                  <a:lnTo>
                    <a:pt x="34950" y="116521"/>
                  </a:lnTo>
                  <a:lnTo>
                    <a:pt x="32159" y="117312"/>
                  </a:lnTo>
                  <a:lnTo>
                    <a:pt x="28970" y="118102"/>
                  </a:lnTo>
                  <a:lnTo>
                    <a:pt x="22990" y="119525"/>
                  </a:lnTo>
                  <a:lnTo>
                    <a:pt x="19401" y="120000"/>
                  </a:lnTo>
                  <a:lnTo>
                    <a:pt x="18471" y="119841"/>
                  </a:lnTo>
                  <a:lnTo>
                    <a:pt x="17408" y="119683"/>
                  </a:lnTo>
                  <a:lnTo>
                    <a:pt x="16345" y="119525"/>
                  </a:lnTo>
                  <a:lnTo>
                    <a:pt x="15415" y="119051"/>
                  </a:lnTo>
                  <a:lnTo>
                    <a:pt x="14485" y="118577"/>
                  </a:lnTo>
                  <a:lnTo>
                    <a:pt x="13687" y="117944"/>
                  </a:lnTo>
                  <a:lnTo>
                    <a:pt x="12757" y="117470"/>
                  </a:lnTo>
                  <a:lnTo>
                    <a:pt x="11960" y="116837"/>
                  </a:lnTo>
                  <a:lnTo>
                    <a:pt x="11295" y="116047"/>
                  </a:lnTo>
                  <a:lnTo>
                    <a:pt x="10897" y="115415"/>
                  </a:lnTo>
                  <a:lnTo>
                    <a:pt x="10365" y="114624"/>
                  </a:lnTo>
                  <a:lnTo>
                    <a:pt x="10099" y="113675"/>
                  </a:lnTo>
                  <a:lnTo>
                    <a:pt x="9966" y="112885"/>
                  </a:lnTo>
                  <a:lnTo>
                    <a:pt x="9966" y="111936"/>
                  </a:lnTo>
                  <a:lnTo>
                    <a:pt x="10099" y="111146"/>
                  </a:lnTo>
                  <a:lnTo>
                    <a:pt x="10498" y="110197"/>
                  </a:lnTo>
                  <a:lnTo>
                    <a:pt x="7973" y="102450"/>
                  </a:lnTo>
                  <a:lnTo>
                    <a:pt x="8637" y="101027"/>
                  </a:lnTo>
                  <a:lnTo>
                    <a:pt x="9568" y="99920"/>
                  </a:lnTo>
                  <a:lnTo>
                    <a:pt x="9966" y="99288"/>
                  </a:lnTo>
                  <a:lnTo>
                    <a:pt x="10232" y="98814"/>
                  </a:lnTo>
                  <a:lnTo>
                    <a:pt x="10498" y="98181"/>
                  </a:lnTo>
                  <a:lnTo>
                    <a:pt x="10498" y="97391"/>
                  </a:lnTo>
                  <a:lnTo>
                    <a:pt x="10498" y="96126"/>
                  </a:lnTo>
                  <a:lnTo>
                    <a:pt x="10365" y="94861"/>
                  </a:lnTo>
                  <a:lnTo>
                    <a:pt x="10099" y="93596"/>
                  </a:lnTo>
                  <a:lnTo>
                    <a:pt x="9833" y="92332"/>
                  </a:lnTo>
                  <a:lnTo>
                    <a:pt x="9036" y="90434"/>
                  </a:lnTo>
                  <a:lnTo>
                    <a:pt x="8106" y="88695"/>
                  </a:lnTo>
                  <a:lnTo>
                    <a:pt x="5714" y="85691"/>
                  </a:lnTo>
                  <a:lnTo>
                    <a:pt x="3588" y="82845"/>
                  </a:lnTo>
                  <a:lnTo>
                    <a:pt x="2923" y="81581"/>
                  </a:lnTo>
                  <a:lnTo>
                    <a:pt x="2392" y="80474"/>
                  </a:lnTo>
                  <a:lnTo>
                    <a:pt x="2126" y="79367"/>
                  </a:lnTo>
                  <a:lnTo>
                    <a:pt x="1860" y="78418"/>
                  </a:lnTo>
                  <a:lnTo>
                    <a:pt x="1594" y="76521"/>
                  </a:lnTo>
                  <a:lnTo>
                    <a:pt x="1461" y="74624"/>
                  </a:lnTo>
                  <a:lnTo>
                    <a:pt x="1461" y="72885"/>
                  </a:lnTo>
                  <a:lnTo>
                    <a:pt x="1461" y="71146"/>
                  </a:lnTo>
                  <a:lnTo>
                    <a:pt x="1328" y="69407"/>
                  </a:lnTo>
                  <a:lnTo>
                    <a:pt x="930" y="67351"/>
                  </a:lnTo>
                  <a:lnTo>
                    <a:pt x="797" y="65138"/>
                  </a:lnTo>
                  <a:lnTo>
                    <a:pt x="531" y="62450"/>
                  </a:lnTo>
                  <a:lnTo>
                    <a:pt x="0" y="59604"/>
                  </a:lnTo>
                  <a:lnTo>
                    <a:pt x="0" y="57549"/>
                  </a:lnTo>
                  <a:lnTo>
                    <a:pt x="4385" y="57549"/>
                  </a:lnTo>
                  <a:lnTo>
                    <a:pt x="4784" y="58656"/>
                  </a:lnTo>
                  <a:lnTo>
                    <a:pt x="5182" y="59604"/>
                  </a:lnTo>
                  <a:lnTo>
                    <a:pt x="5714" y="60395"/>
                  </a:lnTo>
                  <a:lnTo>
                    <a:pt x="6378" y="61185"/>
                  </a:lnTo>
                  <a:lnTo>
                    <a:pt x="6910" y="61976"/>
                  </a:lnTo>
                  <a:lnTo>
                    <a:pt x="7574" y="62608"/>
                  </a:lnTo>
                  <a:lnTo>
                    <a:pt x="8372" y="63083"/>
                  </a:lnTo>
                  <a:lnTo>
                    <a:pt x="9036" y="63557"/>
                  </a:lnTo>
                  <a:lnTo>
                    <a:pt x="10764" y="64347"/>
                  </a:lnTo>
                  <a:lnTo>
                    <a:pt x="12491" y="64822"/>
                  </a:lnTo>
                  <a:lnTo>
                    <a:pt x="14219" y="65138"/>
                  </a:lnTo>
                  <a:lnTo>
                    <a:pt x="15813" y="65296"/>
                  </a:lnTo>
                  <a:lnTo>
                    <a:pt x="17009" y="65138"/>
                  </a:lnTo>
                  <a:lnTo>
                    <a:pt x="17940" y="64980"/>
                  </a:lnTo>
                  <a:lnTo>
                    <a:pt x="18870" y="64664"/>
                  </a:lnTo>
                  <a:lnTo>
                    <a:pt x="19800" y="64347"/>
                  </a:lnTo>
                  <a:lnTo>
                    <a:pt x="20465" y="63873"/>
                  </a:lnTo>
                  <a:lnTo>
                    <a:pt x="21262" y="63241"/>
                  </a:lnTo>
                  <a:lnTo>
                    <a:pt x="21794" y="62608"/>
                  </a:lnTo>
                  <a:lnTo>
                    <a:pt x="22325" y="61976"/>
                  </a:lnTo>
                  <a:lnTo>
                    <a:pt x="23388" y="60395"/>
                  </a:lnTo>
                  <a:lnTo>
                    <a:pt x="24186" y="58814"/>
                  </a:lnTo>
                  <a:lnTo>
                    <a:pt x="24850" y="57075"/>
                  </a:lnTo>
                  <a:lnTo>
                    <a:pt x="25647" y="55494"/>
                  </a:lnTo>
                  <a:lnTo>
                    <a:pt x="25647" y="37944"/>
                  </a:lnTo>
                  <a:lnTo>
                    <a:pt x="26179" y="36205"/>
                  </a:lnTo>
                  <a:lnTo>
                    <a:pt x="26445" y="34308"/>
                  </a:lnTo>
                  <a:lnTo>
                    <a:pt x="26710" y="32569"/>
                  </a:lnTo>
                  <a:lnTo>
                    <a:pt x="26843" y="30671"/>
                  </a:lnTo>
                  <a:lnTo>
                    <a:pt x="27109" y="29090"/>
                  </a:lnTo>
                  <a:lnTo>
                    <a:pt x="27375" y="27826"/>
                  </a:lnTo>
                  <a:lnTo>
                    <a:pt x="27508" y="27351"/>
                  </a:lnTo>
                  <a:lnTo>
                    <a:pt x="27641" y="26877"/>
                  </a:lnTo>
                  <a:lnTo>
                    <a:pt x="27906" y="26561"/>
                  </a:lnTo>
                  <a:lnTo>
                    <a:pt x="28172" y="26403"/>
                  </a:lnTo>
                  <a:lnTo>
                    <a:pt x="29235" y="27035"/>
                  </a:lnTo>
                  <a:lnTo>
                    <a:pt x="30431" y="27667"/>
                  </a:lnTo>
                  <a:lnTo>
                    <a:pt x="31760" y="28142"/>
                  </a:lnTo>
                  <a:lnTo>
                    <a:pt x="32558" y="28300"/>
                  </a:lnTo>
                  <a:lnTo>
                    <a:pt x="32558" y="31778"/>
                  </a:lnTo>
                  <a:lnTo>
                    <a:pt x="32558" y="34624"/>
                  </a:lnTo>
                  <a:lnTo>
                    <a:pt x="32558" y="37628"/>
                  </a:lnTo>
                  <a:lnTo>
                    <a:pt x="32558" y="40948"/>
                  </a:lnTo>
                  <a:lnTo>
                    <a:pt x="32691" y="41897"/>
                  </a:lnTo>
                  <a:lnTo>
                    <a:pt x="32691" y="42687"/>
                  </a:lnTo>
                  <a:lnTo>
                    <a:pt x="32823" y="43320"/>
                  </a:lnTo>
                  <a:lnTo>
                    <a:pt x="33222" y="43952"/>
                  </a:lnTo>
                  <a:lnTo>
                    <a:pt x="33488" y="44426"/>
                  </a:lnTo>
                  <a:lnTo>
                    <a:pt x="33754" y="44901"/>
                  </a:lnTo>
                  <a:lnTo>
                    <a:pt x="34019" y="45375"/>
                  </a:lnTo>
                  <a:lnTo>
                    <a:pt x="34551" y="45691"/>
                  </a:lnTo>
                  <a:lnTo>
                    <a:pt x="35481" y="46166"/>
                  </a:lnTo>
                  <a:lnTo>
                    <a:pt x="36677" y="46482"/>
                  </a:lnTo>
                  <a:lnTo>
                    <a:pt x="38139" y="46640"/>
                  </a:lnTo>
                  <a:lnTo>
                    <a:pt x="39734" y="46798"/>
                  </a:lnTo>
                  <a:lnTo>
                    <a:pt x="40265" y="46640"/>
                  </a:lnTo>
                  <a:lnTo>
                    <a:pt x="40930" y="46640"/>
                  </a:lnTo>
                  <a:lnTo>
                    <a:pt x="41461" y="46324"/>
                  </a:lnTo>
                  <a:lnTo>
                    <a:pt x="41993" y="46007"/>
                  </a:lnTo>
                  <a:lnTo>
                    <a:pt x="42790" y="45217"/>
                  </a:lnTo>
                  <a:lnTo>
                    <a:pt x="43720" y="44268"/>
                  </a:lnTo>
                  <a:lnTo>
                    <a:pt x="44252" y="43003"/>
                  </a:lnTo>
                  <a:lnTo>
                    <a:pt x="44784" y="41581"/>
                  </a:lnTo>
                  <a:lnTo>
                    <a:pt x="45448" y="40158"/>
                  </a:lnTo>
                  <a:lnTo>
                    <a:pt x="45847" y="38418"/>
                  </a:lnTo>
                  <a:lnTo>
                    <a:pt x="46511" y="36996"/>
                  </a:lnTo>
                  <a:lnTo>
                    <a:pt x="46910" y="35415"/>
                  </a:lnTo>
                  <a:lnTo>
                    <a:pt x="47441" y="34150"/>
                  </a:lnTo>
                  <a:lnTo>
                    <a:pt x="48239" y="32885"/>
                  </a:lnTo>
                  <a:lnTo>
                    <a:pt x="48903" y="31778"/>
                  </a:lnTo>
                  <a:lnTo>
                    <a:pt x="49833" y="30830"/>
                  </a:lnTo>
                  <a:lnTo>
                    <a:pt x="50232" y="30513"/>
                  </a:lnTo>
                  <a:lnTo>
                    <a:pt x="50764" y="30355"/>
                  </a:lnTo>
                  <a:lnTo>
                    <a:pt x="51428" y="30197"/>
                  </a:lnTo>
                  <a:lnTo>
                    <a:pt x="52093" y="30197"/>
                  </a:lnTo>
                  <a:lnTo>
                    <a:pt x="53156" y="30197"/>
                  </a:lnTo>
                  <a:lnTo>
                    <a:pt x="54219" y="30355"/>
                  </a:lnTo>
                  <a:lnTo>
                    <a:pt x="55016" y="30513"/>
                  </a:lnTo>
                  <a:lnTo>
                    <a:pt x="55946" y="30830"/>
                  </a:lnTo>
                  <a:lnTo>
                    <a:pt x="57275" y="31620"/>
                  </a:lnTo>
                  <a:lnTo>
                    <a:pt x="58604" y="32252"/>
                  </a:lnTo>
                  <a:lnTo>
                    <a:pt x="59933" y="32885"/>
                  </a:lnTo>
                  <a:lnTo>
                    <a:pt x="61129" y="33517"/>
                  </a:lnTo>
                  <a:lnTo>
                    <a:pt x="61926" y="33833"/>
                  </a:lnTo>
                  <a:lnTo>
                    <a:pt x="62591" y="33992"/>
                  </a:lnTo>
                  <a:lnTo>
                    <a:pt x="63521" y="34150"/>
                  </a:lnTo>
                  <a:lnTo>
                    <a:pt x="64451" y="34150"/>
                  </a:lnTo>
                  <a:lnTo>
                    <a:pt x="65913" y="34150"/>
                  </a:lnTo>
                  <a:lnTo>
                    <a:pt x="66976" y="33992"/>
                  </a:lnTo>
                  <a:lnTo>
                    <a:pt x="68039" y="33675"/>
                  </a:lnTo>
                  <a:lnTo>
                    <a:pt x="68837" y="33359"/>
                  </a:lnTo>
                  <a:lnTo>
                    <a:pt x="69501" y="32885"/>
                  </a:lnTo>
                  <a:lnTo>
                    <a:pt x="70033" y="32252"/>
                  </a:lnTo>
                  <a:lnTo>
                    <a:pt x="70564" y="31620"/>
                  </a:lnTo>
                  <a:lnTo>
                    <a:pt x="70963" y="30671"/>
                  </a:lnTo>
                  <a:lnTo>
                    <a:pt x="72292" y="26719"/>
                  </a:lnTo>
                  <a:lnTo>
                    <a:pt x="74152" y="21343"/>
                  </a:lnTo>
                  <a:lnTo>
                    <a:pt x="74950" y="20079"/>
                  </a:lnTo>
                  <a:lnTo>
                    <a:pt x="76013" y="18814"/>
                  </a:lnTo>
                  <a:lnTo>
                    <a:pt x="77342" y="17391"/>
                  </a:lnTo>
                  <a:lnTo>
                    <a:pt x="78803" y="15810"/>
                  </a:lnTo>
                  <a:lnTo>
                    <a:pt x="82392" y="12648"/>
                  </a:lnTo>
                  <a:lnTo>
                    <a:pt x="86245" y="9644"/>
                  </a:lnTo>
                  <a:lnTo>
                    <a:pt x="90232" y="6798"/>
                  </a:lnTo>
                  <a:lnTo>
                    <a:pt x="94086" y="3952"/>
                  </a:lnTo>
                  <a:lnTo>
                    <a:pt x="97275" y="1739"/>
                  </a:lnTo>
                  <a:lnTo>
                    <a:pt x="99667" y="0"/>
                  </a:lnTo>
                  <a:lnTo>
                    <a:pt x="103255" y="158"/>
                  </a:lnTo>
                  <a:lnTo>
                    <a:pt x="106046" y="474"/>
                  </a:lnTo>
                  <a:lnTo>
                    <a:pt x="107109" y="474"/>
                  </a:lnTo>
                  <a:lnTo>
                    <a:pt x="108305" y="474"/>
                  </a:lnTo>
                  <a:lnTo>
                    <a:pt x="109368" y="316"/>
                  </a:lnTo>
                  <a:lnTo>
                    <a:pt x="110299" y="0"/>
                  </a:lnTo>
                  <a:lnTo>
                    <a:pt x="110299" y="948"/>
                  </a:lnTo>
                  <a:lnTo>
                    <a:pt x="112956" y="948"/>
                  </a:lnTo>
                  <a:lnTo>
                    <a:pt x="112956" y="2687"/>
                  </a:lnTo>
                  <a:lnTo>
                    <a:pt x="113089" y="4110"/>
                  </a:lnTo>
                  <a:lnTo>
                    <a:pt x="113488" y="5533"/>
                  </a:lnTo>
                  <a:lnTo>
                    <a:pt x="113754" y="6482"/>
                  </a:lnTo>
                  <a:lnTo>
                    <a:pt x="114418" y="8221"/>
                  </a:lnTo>
                  <a:lnTo>
                    <a:pt x="115215" y="9802"/>
                  </a:lnTo>
                  <a:lnTo>
                    <a:pt x="116013" y="11225"/>
                  </a:lnTo>
                  <a:lnTo>
                    <a:pt x="116810" y="12964"/>
                  </a:lnTo>
                  <a:lnTo>
                    <a:pt x="116943" y="14229"/>
                  </a:lnTo>
                  <a:lnTo>
                    <a:pt x="117209" y="15494"/>
                  </a:lnTo>
                  <a:lnTo>
                    <a:pt x="117342" y="16916"/>
                  </a:lnTo>
                  <a:lnTo>
                    <a:pt x="117342" y="18498"/>
                  </a:lnTo>
                  <a:lnTo>
                    <a:pt x="117342" y="32252"/>
                  </a:lnTo>
                  <a:lnTo>
                    <a:pt x="116279" y="32569"/>
                  </a:lnTo>
                  <a:lnTo>
                    <a:pt x="115348" y="32727"/>
                  </a:lnTo>
                  <a:lnTo>
                    <a:pt x="114285" y="32727"/>
                  </a:lnTo>
                  <a:lnTo>
                    <a:pt x="113222" y="32569"/>
                  </a:lnTo>
                  <a:lnTo>
                    <a:pt x="111362" y="32411"/>
                  </a:lnTo>
                  <a:lnTo>
                    <a:pt x="110299" y="32252"/>
                  </a:lnTo>
                  <a:lnTo>
                    <a:pt x="109767" y="37312"/>
                  </a:lnTo>
                  <a:lnTo>
                    <a:pt x="109634" y="41422"/>
                  </a:lnTo>
                  <a:lnTo>
                    <a:pt x="109767" y="43003"/>
                  </a:lnTo>
                  <a:lnTo>
                    <a:pt x="109767" y="44426"/>
                  </a:lnTo>
                  <a:lnTo>
                    <a:pt x="110033" y="45691"/>
                  </a:lnTo>
                  <a:lnTo>
                    <a:pt x="110299" y="46798"/>
                  </a:lnTo>
                  <a:lnTo>
                    <a:pt x="115614" y="46798"/>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420" name="Shape 420"/>
            <p:cNvGrpSpPr/>
            <p:nvPr/>
          </p:nvGrpSpPr>
          <p:grpSpPr>
            <a:xfrm>
              <a:off x="190537" y="2857377"/>
              <a:ext cx="822408" cy="491381"/>
              <a:chOff x="1646238" y="1301750"/>
              <a:chExt cx="1897061" cy="1133475"/>
            </a:xfrm>
            <a:grpFill/>
          </p:grpSpPr>
          <p:sp>
            <p:nvSpPr>
              <p:cNvPr id="421" name="Shape 421"/>
              <p:cNvSpPr/>
              <p:nvPr/>
            </p:nvSpPr>
            <p:spPr>
              <a:xfrm>
                <a:off x="2822147" y="1808535"/>
                <a:ext cx="41708" cy="27177"/>
              </a:xfrm>
              <a:custGeom>
                <a:avLst/>
                <a:gdLst/>
                <a:ahLst/>
                <a:cxnLst/>
                <a:rect l="0" t="0" r="0" b="0"/>
                <a:pathLst>
                  <a:path w="120000" h="120000" extrusionOk="0">
                    <a:moveTo>
                      <a:pt x="0" y="91111"/>
                    </a:moveTo>
                    <a:lnTo>
                      <a:pt x="6122" y="102222"/>
                    </a:lnTo>
                    <a:lnTo>
                      <a:pt x="15918" y="111111"/>
                    </a:lnTo>
                    <a:lnTo>
                      <a:pt x="28163" y="117777"/>
                    </a:lnTo>
                    <a:lnTo>
                      <a:pt x="39183" y="120000"/>
                    </a:lnTo>
                    <a:lnTo>
                      <a:pt x="46530" y="120000"/>
                    </a:lnTo>
                    <a:lnTo>
                      <a:pt x="55102" y="117777"/>
                    </a:lnTo>
                    <a:lnTo>
                      <a:pt x="61224" y="113333"/>
                    </a:lnTo>
                    <a:lnTo>
                      <a:pt x="68571" y="108888"/>
                    </a:lnTo>
                    <a:lnTo>
                      <a:pt x="82040" y="93333"/>
                    </a:lnTo>
                    <a:lnTo>
                      <a:pt x="91836" y="77777"/>
                    </a:lnTo>
                    <a:lnTo>
                      <a:pt x="102857" y="62222"/>
                    </a:lnTo>
                    <a:lnTo>
                      <a:pt x="111428" y="44444"/>
                    </a:lnTo>
                    <a:lnTo>
                      <a:pt x="116326" y="26666"/>
                    </a:lnTo>
                    <a:lnTo>
                      <a:pt x="119999" y="8888"/>
                    </a:lnTo>
                    <a:lnTo>
                      <a:pt x="111428" y="4444"/>
                    </a:lnTo>
                    <a:lnTo>
                      <a:pt x="101632" y="0"/>
                    </a:lnTo>
                    <a:lnTo>
                      <a:pt x="91836" y="0"/>
                    </a:lnTo>
                    <a:lnTo>
                      <a:pt x="83265" y="0"/>
                    </a:lnTo>
                    <a:lnTo>
                      <a:pt x="72244" y="2222"/>
                    </a:lnTo>
                    <a:lnTo>
                      <a:pt x="62448" y="6666"/>
                    </a:lnTo>
                    <a:lnTo>
                      <a:pt x="52653" y="13333"/>
                    </a:lnTo>
                    <a:lnTo>
                      <a:pt x="45306" y="20000"/>
                    </a:lnTo>
                    <a:lnTo>
                      <a:pt x="28163" y="37777"/>
                    </a:lnTo>
                    <a:lnTo>
                      <a:pt x="14693" y="55555"/>
                    </a:lnTo>
                    <a:lnTo>
                      <a:pt x="8571" y="64444"/>
                    </a:lnTo>
                    <a:lnTo>
                      <a:pt x="4897" y="73333"/>
                    </a:lnTo>
                    <a:lnTo>
                      <a:pt x="1224" y="82222"/>
                    </a:lnTo>
                    <a:lnTo>
                      <a:pt x="0" y="9111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22" name="Shape 422"/>
              <p:cNvSpPr/>
              <p:nvPr/>
            </p:nvSpPr>
            <p:spPr>
              <a:xfrm>
                <a:off x="2803310" y="2006775"/>
                <a:ext cx="28253" cy="12790"/>
              </a:xfrm>
              <a:custGeom>
                <a:avLst/>
                <a:gdLst/>
                <a:ahLst/>
                <a:cxnLst/>
                <a:rect l="0" t="0" r="0" b="0"/>
                <a:pathLst>
                  <a:path w="120000" h="120000" extrusionOk="0">
                    <a:moveTo>
                      <a:pt x="0" y="115714"/>
                    </a:moveTo>
                    <a:lnTo>
                      <a:pt x="19701" y="119999"/>
                    </a:lnTo>
                    <a:lnTo>
                      <a:pt x="37611" y="115714"/>
                    </a:lnTo>
                    <a:lnTo>
                      <a:pt x="55522" y="107142"/>
                    </a:lnTo>
                    <a:lnTo>
                      <a:pt x="73432" y="89999"/>
                    </a:lnTo>
                    <a:lnTo>
                      <a:pt x="87761" y="72857"/>
                    </a:lnTo>
                    <a:lnTo>
                      <a:pt x="102089" y="51428"/>
                    </a:lnTo>
                    <a:lnTo>
                      <a:pt x="112835" y="29999"/>
                    </a:lnTo>
                    <a:lnTo>
                      <a:pt x="120000" y="12857"/>
                    </a:lnTo>
                    <a:lnTo>
                      <a:pt x="102089" y="4285"/>
                    </a:lnTo>
                    <a:lnTo>
                      <a:pt x="82388" y="0"/>
                    </a:lnTo>
                    <a:lnTo>
                      <a:pt x="64477" y="4285"/>
                    </a:lnTo>
                    <a:lnTo>
                      <a:pt x="46567" y="12857"/>
                    </a:lnTo>
                    <a:lnTo>
                      <a:pt x="30447" y="29999"/>
                    </a:lnTo>
                    <a:lnTo>
                      <a:pt x="17910" y="51428"/>
                    </a:lnTo>
                    <a:lnTo>
                      <a:pt x="12537" y="64285"/>
                    </a:lnTo>
                    <a:lnTo>
                      <a:pt x="7164" y="81428"/>
                    </a:lnTo>
                    <a:lnTo>
                      <a:pt x="3582" y="94285"/>
                    </a:lnTo>
                    <a:lnTo>
                      <a:pt x="0" y="11571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23" name="Shape 423"/>
              <p:cNvSpPr/>
              <p:nvPr/>
            </p:nvSpPr>
            <p:spPr>
              <a:xfrm>
                <a:off x="2729311" y="2097900"/>
                <a:ext cx="14800" cy="17585"/>
              </a:xfrm>
              <a:custGeom>
                <a:avLst/>
                <a:gdLst/>
                <a:ahLst/>
                <a:cxnLst/>
                <a:rect l="0" t="0" r="0" b="0"/>
                <a:pathLst>
                  <a:path w="120000" h="120000" extrusionOk="0">
                    <a:moveTo>
                      <a:pt x="0" y="60000"/>
                    </a:moveTo>
                    <a:lnTo>
                      <a:pt x="3750" y="80000"/>
                    </a:lnTo>
                    <a:lnTo>
                      <a:pt x="15000" y="96666"/>
                    </a:lnTo>
                    <a:lnTo>
                      <a:pt x="22500" y="106666"/>
                    </a:lnTo>
                    <a:lnTo>
                      <a:pt x="30000" y="113333"/>
                    </a:lnTo>
                    <a:lnTo>
                      <a:pt x="41250" y="120000"/>
                    </a:lnTo>
                    <a:lnTo>
                      <a:pt x="48750" y="120000"/>
                    </a:lnTo>
                    <a:lnTo>
                      <a:pt x="120000" y="120000"/>
                    </a:lnTo>
                    <a:lnTo>
                      <a:pt x="120000" y="73333"/>
                    </a:lnTo>
                    <a:lnTo>
                      <a:pt x="116250" y="46666"/>
                    </a:lnTo>
                    <a:lnTo>
                      <a:pt x="112500" y="23333"/>
                    </a:lnTo>
                    <a:lnTo>
                      <a:pt x="97500" y="0"/>
                    </a:lnTo>
                    <a:lnTo>
                      <a:pt x="71250" y="6666"/>
                    </a:lnTo>
                    <a:lnTo>
                      <a:pt x="41250" y="23333"/>
                    </a:lnTo>
                    <a:lnTo>
                      <a:pt x="22500" y="33333"/>
                    </a:lnTo>
                    <a:lnTo>
                      <a:pt x="11250" y="43333"/>
                    </a:lnTo>
                    <a:lnTo>
                      <a:pt x="3750" y="53333"/>
                    </a:lnTo>
                    <a:lnTo>
                      <a:pt x="0" y="6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24" name="Shape 424"/>
              <p:cNvSpPr/>
              <p:nvPr/>
            </p:nvSpPr>
            <p:spPr>
              <a:xfrm>
                <a:off x="2658003" y="1627883"/>
                <a:ext cx="61890" cy="27177"/>
              </a:xfrm>
              <a:custGeom>
                <a:avLst/>
                <a:gdLst/>
                <a:ahLst/>
                <a:cxnLst/>
                <a:rect l="0" t="0" r="0" b="0"/>
                <a:pathLst>
                  <a:path w="120000" h="120000" extrusionOk="0">
                    <a:moveTo>
                      <a:pt x="0" y="99230"/>
                    </a:moveTo>
                    <a:lnTo>
                      <a:pt x="9041" y="106153"/>
                    </a:lnTo>
                    <a:lnTo>
                      <a:pt x="18082" y="110769"/>
                    </a:lnTo>
                    <a:lnTo>
                      <a:pt x="27123" y="117692"/>
                    </a:lnTo>
                    <a:lnTo>
                      <a:pt x="35342" y="120000"/>
                    </a:lnTo>
                    <a:lnTo>
                      <a:pt x="51780" y="120000"/>
                    </a:lnTo>
                    <a:lnTo>
                      <a:pt x="67397" y="117692"/>
                    </a:lnTo>
                    <a:lnTo>
                      <a:pt x="96164" y="106153"/>
                    </a:lnTo>
                    <a:lnTo>
                      <a:pt x="119999" y="99230"/>
                    </a:lnTo>
                    <a:lnTo>
                      <a:pt x="118356" y="83076"/>
                    </a:lnTo>
                    <a:lnTo>
                      <a:pt x="116712" y="69230"/>
                    </a:lnTo>
                    <a:lnTo>
                      <a:pt x="114246" y="55384"/>
                    </a:lnTo>
                    <a:lnTo>
                      <a:pt x="112602" y="43846"/>
                    </a:lnTo>
                    <a:lnTo>
                      <a:pt x="110136" y="34615"/>
                    </a:lnTo>
                    <a:lnTo>
                      <a:pt x="106027" y="25384"/>
                    </a:lnTo>
                    <a:lnTo>
                      <a:pt x="102739" y="18461"/>
                    </a:lnTo>
                    <a:lnTo>
                      <a:pt x="99452" y="13846"/>
                    </a:lnTo>
                    <a:lnTo>
                      <a:pt x="91232" y="4615"/>
                    </a:lnTo>
                    <a:lnTo>
                      <a:pt x="83013" y="0"/>
                    </a:lnTo>
                    <a:lnTo>
                      <a:pt x="73150" y="2307"/>
                    </a:lnTo>
                    <a:lnTo>
                      <a:pt x="64109" y="4615"/>
                    </a:lnTo>
                    <a:lnTo>
                      <a:pt x="54246" y="11538"/>
                    </a:lnTo>
                    <a:lnTo>
                      <a:pt x="44383" y="20769"/>
                    </a:lnTo>
                    <a:lnTo>
                      <a:pt x="35342" y="32307"/>
                    </a:lnTo>
                    <a:lnTo>
                      <a:pt x="26301" y="43846"/>
                    </a:lnTo>
                    <a:lnTo>
                      <a:pt x="18082" y="57692"/>
                    </a:lnTo>
                    <a:lnTo>
                      <a:pt x="10684" y="71538"/>
                    </a:lnTo>
                    <a:lnTo>
                      <a:pt x="4109" y="85384"/>
                    </a:lnTo>
                    <a:lnTo>
                      <a:pt x="0" y="9923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25" name="Shape 425"/>
              <p:cNvSpPr/>
              <p:nvPr/>
            </p:nvSpPr>
            <p:spPr>
              <a:xfrm>
                <a:off x="2633786" y="1528765"/>
                <a:ext cx="26908" cy="15986"/>
              </a:xfrm>
              <a:custGeom>
                <a:avLst/>
                <a:gdLst/>
                <a:ahLst/>
                <a:cxnLst/>
                <a:rect l="0" t="0" r="0" b="0"/>
                <a:pathLst>
                  <a:path w="120000" h="120000" extrusionOk="0">
                    <a:moveTo>
                      <a:pt x="120000" y="0"/>
                    </a:moveTo>
                    <a:lnTo>
                      <a:pt x="98000" y="0"/>
                    </a:lnTo>
                    <a:lnTo>
                      <a:pt x="76000" y="0"/>
                    </a:lnTo>
                    <a:lnTo>
                      <a:pt x="62000" y="0"/>
                    </a:lnTo>
                    <a:lnTo>
                      <a:pt x="54000" y="0"/>
                    </a:lnTo>
                    <a:lnTo>
                      <a:pt x="36000" y="0"/>
                    </a:lnTo>
                    <a:lnTo>
                      <a:pt x="18000" y="7741"/>
                    </a:lnTo>
                    <a:lnTo>
                      <a:pt x="10000" y="11612"/>
                    </a:lnTo>
                    <a:lnTo>
                      <a:pt x="4000" y="19354"/>
                    </a:lnTo>
                    <a:lnTo>
                      <a:pt x="2000" y="30967"/>
                    </a:lnTo>
                    <a:lnTo>
                      <a:pt x="0" y="46451"/>
                    </a:lnTo>
                    <a:lnTo>
                      <a:pt x="2000" y="58064"/>
                    </a:lnTo>
                    <a:lnTo>
                      <a:pt x="4000" y="69677"/>
                    </a:lnTo>
                    <a:lnTo>
                      <a:pt x="10000" y="85161"/>
                    </a:lnTo>
                    <a:lnTo>
                      <a:pt x="18000" y="92903"/>
                    </a:lnTo>
                    <a:lnTo>
                      <a:pt x="24000" y="104516"/>
                    </a:lnTo>
                    <a:lnTo>
                      <a:pt x="36000" y="112258"/>
                    </a:lnTo>
                    <a:lnTo>
                      <a:pt x="44000" y="120000"/>
                    </a:lnTo>
                    <a:lnTo>
                      <a:pt x="54000" y="120000"/>
                    </a:lnTo>
                    <a:lnTo>
                      <a:pt x="64000" y="116129"/>
                    </a:lnTo>
                    <a:lnTo>
                      <a:pt x="74000" y="108387"/>
                    </a:lnTo>
                    <a:lnTo>
                      <a:pt x="86000" y="92903"/>
                    </a:lnTo>
                    <a:lnTo>
                      <a:pt x="96000" y="69677"/>
                    </a:lnTo>
                    <a:lnTo>
                      <a:pt x="114000" y="38709"/>
                    </a:lnTo>
                    <a:lnTo>
                      <a:pt x="120000" y="23225"/>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26" name="Shape 426"/>
              <p:cNvSpPr/>
              <p:nvPr/>
            </p:nvSpPr>
            <p:spPr>
              <a:xfrm>
                <a:off x="3264794" y="2265763"/>
                <a:ext cx="34981" cy="31973"/>
              </a:xfrm>
              <a:custGeom>
                <a:avLst/>
                <a:gdLst/>
                <a:ahLst/>
                <a:cxnLst/>
                <a:rect l="0" t="0" r="0" b="0"/>
                <a:pathLst>
                  <a:path w="120000" h="120000" extrusionOk="0">
                    <a:moveTo>
                      <a:pt x="0" y="83225"/>
                    </a:moveTo>
                    <a:lnTo>
                      <a:pt x="1500" y="89032"/>
                    </a:lnTo>
                    <a:lnTo>
                      <a:pt x="1500" y="94838"/>
                    </a:lnTo>
                    <a:lnTo>
                      <a:pt x="4500" y="98709"/>
                    </a:lnTo>
                    <a:lnTo>
                      <a:pt x="6000" y="102580"/>
                    </a:lnTo>
                    <a:lnTo>
                      <a:pt x="15000" y="110322"/>
                    </a:lnTo>
                    <a:lnTo>
                      <a:pt x="22500" y="114193"/>
                    </a:lnTo>
                    <a:lnTo>
                      <a:pt x="42000" y="120000"/>
                    </a:lnTo>
                    <a:lnTo>
                      <a:pt x="60000" y="120000"/>
                    </a:lnTo>
                    <a:lnTo>
                      <a:pt x="67500" y="120000"/>
                    </a:lnTo>
                    <a:lnTo>
                      <a:pt x="73500" y="114193"/>
                    </a:lnTo>
                    <a:lnTo>
                      <a:pt x="81000" y="110322"/>
                    </a:lnTo>
                    <a:lnTo>
                      <a:pt x="87000" y="104516"/>
                    </a:lnTo>
                    <a:lnTo>
                      <a:pt x="97500" y="90967"/>
                    </a:lnTo>
                    <a:lnTo>
                      <a:pt x="105000" y="73548"/>
                    </a:lnTo>
                    <a:lnTo>
                      <a:pt x="111000" y="54193"/>
                    </a:lnTo>
                    <a:lnTo>
                      <a:pt x="117000" y="34838"/>
                    </a:lnTo>
                    <a:lnTo>
                      <a:pt x="118500" y="15483"/>
                    </a:lnTo>
                    <a:lnTo>
                      <a:pt x="120000" y="0"/>
                    </a:lnTo>
                    <a:lnTo>
                      <a:pt x="106500" y="0"/>
                    </a:lnTo>
                    <a:lnTo>
                      <a:pt x="88500" y="5806"/>
                    </a:lnTo>
                    <a:lnTo>
                      <a:pt x="69000" y="15483"/>
                    </a:lnTo>
                    <a:lnTo>
                      <a:pt x="49500" y="25161"/>
                    </a:lnTo>
                    <a:lnTo>
                      <a:pt x="31500" y="36774"/>
                    </a:lnTo>
                    <a:lnTo>
                      <a:pt x="15000" y="50322"/>
                    </a:lnTo>
                    <a:lnTo>
                      <a:pt x="9000" y="58064"/>
                    </a:lnTo>
                    <a:lnTo>
                      <a:pt x="4500" y="65806"/>
                    </a:lnTo>
                    <a:lnTo>
                      <a:pt x="1500" y="75483"/>
                    </a:lnTo>
                    <a:lnTo>
                      <a:pt x="0" y="8322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27" name="Shape 427"/>
              <p:cNvSpPr/>
              <p:nvPr/>
            </p:nvSpPr>
            <p:spPr>
              <a:xfrm>
                <a:off x="3067016" y="2203414"/>
                <a:ext cx="44398" cy="25579"/>
              </a:xfrm>
              <a:custGeom>
                <a:avLst/>
                <a:gdLst/>
                <a:ahLst/>
                <a:cxnLst/>
                <a:rect l="0" t="0" r="0" b="0"/>
                <a:pathLst>
                  <a:path w="120000" h="120000" extrusionOk="0">
                    <a:moveTo>
                      <a:pt x="90566" y="31836"/>
                    </a:moveTo>
                    <a:lnTo>
                      <a:pt x="81509" y="29387"/>
                    </a:lnTo>
                    <a:lnTo>
                      <a:pt x="74716" y="26938"/>
                    </a:lnTo>
                    <a:lnTo>
                      <a:pt x="66792" y="19591"/>
                    </a:lnTo>
                    <a:lnTo>
                      <a:pt x="60000" y="14693"/>
                    </a:lnTo>
                    <a:lnTo>
                      <a:pt x="53207" y="9795"/>
                    </a:lnTo>
                    <a:lnTo>
                      <a:pt x="46415" y="4897"/>
                    </a:lnTo>
                    <a:lnTo>
                      <a:pt x="38490" y="0"/>
                    </a:lnTo>
                    <a:lnTo>
                      <a:pt x="29433" y="0"/>
                    </a:lnTo>
                    <a:lnTo>
                      <a:pt x="16981" y="0"/>
                    </a:lnTo>
                    <a:lnTo>
                      <a:pt x="0" y="0"/>
                    </a:lnTo>
                    <a:lnTo>
                      <a:pt x="10188" y="26938"/>
                    </a:lnTo>
                    <a:lnTo>
                      <a:pt x="19245" y="51428"/>
                    </a:lnTo>
                    <a:lnTo>
                      <a:pt x="29433" y="71020"/>
                    </a:lnTo>
                    <a:lnTo>
                      <a:pt x="38490" y="88163"/>
                    </a:lnTo>
                    <a:lnTo>
                      <a:pt x="47547" y="102857"/>
                    </a:lnTo>
                    <a:lnTo>
                      <a:pt x="58867" y="112653"/>
                    </a:lnTo>
                    <a:lnTo>
                      <a:pt x="69056" y="117551"/>
                    </a:lnTo>
                    <a:lnTo>
                      <a:pt x="81509" y="119999"/>
                    </a:lnTo>
                    <a:lnTo>
                      <a:pt x="89433" y="117551"/>
                    </a:lnTo>
                    <a:lnTo>
                      <a:pt x="98490" y="110204"/>
                    </a:lnTo>
                    <a:lnTo>
                      <a:pt x="109811" y="95510"/>
                    </a:lnTo>
                    <a:lnTo>
                      <a:pt x="120000" y="75918"/>
                    </a:lnTo>
                    <a:lnTo>
                      <a:pt x="114339" y="73469"/>
                    </a:lnTo>
                    <a:lnTo>
                      <a:pt x="110943" y="68571"/>
                    </a:lnTo>
                    <a:lnTo>
                      <a:pt x="105283" y="61224"/>
                    </a:lnTo>
                    <a:lnTo>
                      <a:pt x="101886" y="53877"/>
                    </a:lnTo>
                    <a:lnTo>
                      <a:pt x="99622" y="46530"/>
                    </a:lnTo>
                    <a:lnTo>
                      <a:pt x="95094" y="39183"/>
                    </a:lnTo>
                    <a:lnTo>
                      <a:pt x="92830" y="34285"/>
                    </a:lnTo>
                    <a:lnTo>
                      <a:pt x="90566" y="3183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28" name="Shape 428"/>
              <p:cNvSpPr/>
              <p:nvPr/>
            </p:nvSpPr>
            <p:spPr>
              <a:xfrm>
                <a:off x="3088542" y="2265763"/>
                <a:ext cx="20181" cy="11191"/>
              </a:xfrm>
              <a:custGeom>
                <a:avLst/>
                <a:gdLst/>
                <a:ahLst/>
                <a:cxnLst/>
                <a:rect l="0" t="0" r="0" b="0"/>
                <a:pathLst>
                  <a:path w="120000" h="120000" extrusionOk="0">
                    <a:moveTo>
                      <a:pt x="0" y="103636"/>
                    </a:moveTo>
                    <a:lnTo>
                      <a:pt x="12765" y="114545"/>
                    </a:lnTo>
                    <a:lnTo>
                      <a:pt x="30638" y="120000"/>
                    </a:lnTo>
                    <a:lnTo>
                      <a:pt x="45957" y="120000"/>
                    </a:lnTo>
                    <a:lnTo>
                      <a:pt x="66382" y="114545"/>
                    </a:lnTo>
                    <a:lnTo>
                      <a:pt x="84255" y="103636"/>
                    </a:lnTo>
                    <a:lnTo>
                      <a:pt x="97021" y="81818"/>
                    </a:lnTo>
                    <a:lnTo>
                      <a:pt x="104680" y="65454"/>
                    </a:lnTo>
                    <a:lnTo>
                      <a:pt x="112340" y="49090"/>
                    </a:lnTo>
                    <a:lnTo>
                      <a:pt x="114893" y="27272"/>
                    </a:lnTo>
                    <a:lnTo>
                      <a:pt x="120000" y="0"/>
                    </a:lnTo>
                    <a:lnTo>
                      <a:pt x="0" y="10363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29" name="Shape 429"/>
              <p:cNvSpPr/>
              <p:nvPr/>
            </p:nvSpPr>
            <p:spPr>
              <a:xfrm>
                <a:off x="3100651" y="2312125"/>
                <a:ext cx="22871" cy="17585"/>
              </a:xfrm>
              <a:custGeom>
                <a:avLst/>
                <a:gdLst/>
                <a:ahLst/>
                <a:cxnLst/>
                <a:rect l="0" t="0" r="0" b="0"/>
                <a:pathLst>
                  <a:path w="120000" h="120000" extrusionOk="0">
                    <a:moveTo>
                      <a:pt x="120000" y="0"/>
                    </a:moveTo>
                    <a:lnTo>
                      <a:pt x="83773" y="33750"/>
                    </a:lnTo>
                    <a:lnTo>
                      <a:pt x="52075" y="67500"/>
                    </a:lnTo>
                    <a:lnTo>
                      <a:pt x="24905" y="97500"/>
                    </a:lnTo>
                    <a:lnTo>
                      <a:pt x="0" y="120000"/>
                    </a:lnTo>
                    <a:lnTo>
                      <a:pt x="29433" y="120000"/>
                    </a:lnTo>
                    <a:lnTo>
                      <a:pt x="58867" y="120000"/>
                    </a:lnTo>
                    <a:lnTo>
                      <a:pt x="88301" y="120000"/>
                    </a:lnTo>
                    <a:lnTo>
                      <a:pt x="120000" y="120000"/>
                    </a:lnTo>
                    <a:lnTo>
                      <a:pt x="120000" y="90000"/>
                    </a:lnTo>
                    <a:lnTo>
                      <a:pt x="120000" y="60000"/>
                    </a:lnTo>
                    <a:lnTo>
                      <a:pt x="120000" y="3375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0" name="Shape 430"/>
              <p:cNvSpPr/>
              <p:nvPr/>
            </p:nvSpPr>
            <p:spPr>
              <a:xfrm>
                <a:off x="2888074" y="1826122"/>
                <a:ext cx="18836" cy="19183"/>
              </a:xfrm>
              <a:custGeom>
                <a:avLst/>
                <a:gdLst/>
                <a:ahLst/>
                <a:cxnLst/>
                <a:rect l="0" t="0" r="0" b="0"/>
                <a:pathLst>
                  <a:path w="120000" h="120000" extrusionOk="0">
                    <a:moveTo>
                      <a:pt x="70434" y="10588"/>
                    </a:moveTo>
                    <a:lnTo>
                      <a:pt x="0" y="56470"/>
                    </a:lnTo>
                    <a:lnTo>
                      <a:pt x="0" y="120000"/>
                    </a:lnTo>
                    <a:lnTo>
                      <a:pt x="70434" y="120000"/>
                    </a:lnTo>
                    <a:lnTo>
                      <a:pt x="80869" y="112941"/>
                    </a:lnTo>
                    <a:lnTo>
                      <a:pt x="91304" y="98823"/>
                    </a:lnTo>
                    <a:lnTo>
                      <a:pt x="101739" y="88235"/>
                    </a:lnTo>
                    <a:lnTo>
                      <a:pt x="109565" y="74117"/>
                    </a:lnTo>
                    <a:lnTo>
                      <a:pt x="114782" y="60000"/>
                    </a:lnTo>
                    <a:lnTo>
                      <a:pt x="117391" y="45882"/>
                    </a:lnTo>
                    <a:lnTo>
                      <a:pt x="120000" y="28235"/>
                    </a:lnTo>
                    <a:lnTo>
                      <a:pt x="120000" y="10588"/>
                    </a:lnTo>
                    <a:lnTo>
                      <a:pt x="120000" y="3529"/>
                    </a:lnTo>
                    <a:lnTo>
                      <a:pt x="114782" y="0"/>
                    </a:lnTo>
                    <a:lnTo>
                      <a:pt x="109565" y="0"/>
                    </a:lnTo>
                    <a:lnTo>
                      <a:pt x="101739" y="0"/>
                    </a:lnTo>
                    <a:lnTo>
                      <a:pt x="83478" y="7058"/>
                    </a:lnTo>
                    <a:lnTo>
                      <a:pt x="70434" y="1058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1" name="Shape 431"/>
              <p:cNvSpPr/>
              <p:nvPr/>
            </p:nvSpPr>
            <p:spPr>
              <a:xfrm>
                <a:off x="2692985" y="1484000"/>
                <a:ext cx="21527" cy="12790"/>
              </a:xfrm>
              <a:custGeom>
                <a:avLst/>
                <a:gdLst/>
                <a:ahLst/>
                <a:cxnLst/>
                <a:rect l="0" t="0" r="0" b="0"/>
                <a:pathLst>
                  <a:path w="120000" h="120000" extrusionOk="0">
                    <a:moveTo>
                      <a:pt x="0" y="120000"/>
                    </a:moveTo>
                    <a:lnTo>
                      <a:pt x="35000" y="120000"/>
                    </a:lnTo>
                    <a:lnTo>
                      <a:pt x="70000" y="120000"/>
                    </a:lnTo>
                    <a:lnTo>
                      <a:pt x="75000" y="115200"/>
                    </a:lnTo>
                    <a:lnTo>
                      <a:pt x="82500" y="105600"/>
                    </a:lnTo>
                    <a:lnTo>
                      <a:pt x="92500" y="86400"/>
                    </a:lnTo>
                    <a:lnTo>
                      <a:pt x="100000" y="72000"/>
                    </a:lnTo>
                    <a:lnTo>
                      <a:pt x="112500" y="33600"/>
                    </a:lnTo>
                    <a:lnTo>
                      <a:pt x="120000" y="0"/>
                    </a:lnTo>
                    <a:lnTo>
                      <a:pt x="100000" y="4800"/>
                    </a:lnTo>
                    <a:lnTo>
                      <a:pt x="82500" y="9600"/>
                    </a:lnTo>
                    <a:lnTo>
                      <a:pt x="70000" y="24000"/>
                    </a:lnTo>
                    <a:lnTo>
                      <a:pt x="52500" y="38400"/>
                    </a:lnTo>
                    <a:lnTo>
                      <a:pt x="27500" y="768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2" name="Shape 432"/>
              <p:cNvSpPr/>
              <p:nvPr/>
            </p:nvSpPr>
            <p:spPr>
              <a:xfrm>
                <a:off x="2744111" y="1426448"/>
                <a:ext cx="10762" cy="17585"/>
              </a:xfrm>
              <a:custGeom>
                <a:avLst/>
                <a:gdLst/>
                <a:ahLst/>
                <a:cxnLst/>
                <a:rect l="0" t="0" r="0" b="0"/>
                <a:pathLst>
                  <a:path w="120000" h="120000" extrusionOk="0">
                    <a:moveTo>
                      <a:pt x="0" y="0"/>
                    </a:moveTo>
                    <a:lnTo>
                      <a:pt x="0" y="120000"/>
                    </a:lnTo>
                    <a:lnTo>
                      <a:pt x="44000" y="116756"/>
                    </a:lnTo>
                    <a:lnTo>
                      <a:pt x="80000" y="110270"/>
                    </a:lnTo>
                    <a:lnTo>
                      <a:pt x="88000" y="107027"/>
                    </a:lnTo>
                    <a:lnTo>
                      <a:pt x="104000" y="103783"/>
                    </a:lnTo>
                    <a:lnTo>
                      <a:pt x="112000" y="97297"/>
                    </a:lnTo>
                    <a:lnTo>
                      <a:pt x="116000" y="90810"/>
                    </a:lnTo>
                    <a:lnTo>
                      <a:pt x="120000" y="74594"/>
                    </a:lnTo>
                    <a:lnTo>
                      <a:pt x="120000" y="51891"/>
                    </a:lnTo>
                    <a:lnTo>
                      <a:pt x="116000" y="29189"/>
                    </a:lnTo>
                    <a:lnTo>
                      <a:pt x="108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3" name="Shape 433"/>
              <p:cNvSpPr/>
              <p:nvPr/>
            </p:nvSpPr>
            <p:spPr>
              <a:xfrm>
                <a:off x="2732002" y="1458421"/>
                <a:ext cx="48436" cy="25579"/>
              </a:xfrm>
              <a:custGeom>
                <a:avLst/>
                <a:gdLst/>
                <a:ahLst/>
                <a:cxnLst/>
                <a:rect l="0" t="0" r="0" b="0"/>
                <a:pathLst>
                  <a:path w="120000" h="120000" extrusionOk="0">
                    <a:moveTo>
                      <a:pt x="35044" y="7826"/>
                    </a:moveTo>
                    <a:lnTo>
                      <a:pt x="23362" y="7826"/>
                    </a:lnTo>
                    <a:lnTo>
                      <a:pt x="12743" y="13043"/>
                    </a:lnTo>
                    <a:lnTo>
                      <a:pt x="7433" y="18260"/>
                    </a:lnTo>
                    <a:lnTo>
                      <a:pt x="3185" y="28695"/>
                    </a:lnTo>
                    <a:lnTo>
                      <a:pt x="1061" y="39130"/>
                    </a:lnTo>
                    <a:lnTo>
                      <a:pt x="0" y="54782"/>
                    </a:lnTo>
                    <a:lnTo>
                      <a:pt x="6371" y="70434"/>
                    </a:lnTo>
                    <a:lnTo>
                      <a:pt x="10619" y="86086"/>
                    </a:lnTo>
                    <a:lnTo>
                      <a:pt x="16991" y="96521"/>
                    </a:lnTo>
                    <a:lnTo>
                      <a:pt x="21238" y="106956"/>
                    </a:lnTo>
                    <a:lnTo>
                      <a:pt x="26548" y="112173"/>
                    </a:lnTo>
                    <a:lnTo>
                      <a:pt x="31858" y="117391"/>
                    </a:lnTo>
                    <a:lnTo>
                      <a:pt x="37168" y="120000"/>
                    </a:lnTo>
                    <a:lnTo>
                      <a:pt x="42477" y="120000"/>
                    </a:lnTo>
                    <a:lnTo>
                      <a:pt x="59469" y="120000"/>
                    </a:lnTo>
                    <a:lnTo>
                      <a:pt x="74336" y="112173"/>
                    </a:lnTo>
                    <a:lnTo>
                      <a:pt x="80707" y="106956"/>
                    </a:lnTo>
                    <a:lnTo>
                      <a:pt x="86017" y="99130"/>
                    </a:lnTo>
                    <a:lnTo>
                      <a:pt x="92389" y="93913"/>
                    </a:lnTo>
                    <a:lnTo>
                      <a:pt x="96637" y="86086"/>
                    </a:lnTo>
                    <a:lnTo>
                      <a:pt x="105132" y="70434"/>
                    </a:lnTo>
                    <a:lnTo>
                      <a:pt x="112566" y="52173"/>
                    </a:lnTo>
                    <a:lnTo>
                      <a:pt x="116814" y="31304"/>
                    </a:lnTo>
                    <a:lnTo>
                      <a:pt x="120000" y="7826"/>
                    </a:lnTo>
                    <a:lnTo>
                      <a:pt x="105132" y="2608"/>
                    </a:lnTo>
                    <a:lnTo>
                      <a:pt x="92389" y="0"/>
                    </a:lnTo>
                    <a:lnTo>
                      <a:pt x="80707" y="0"/>
                    </a:lnTo>
                    <a:lnTo>
                      <a:pt x="70088" y="2608"/>
                    </a:lnTo>
                    <a:lnTo>
                      <a:pt x="50973" y="5217"/>
                    </a:lnTo>
                    <a:lnTo>
                      <a:pt x="35044" y="782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4" name="Shape 434"/>
              <p:cNvSpPr/>
              <p:nvPr/>
            </p:nvSpPr>
            <p:spPr>
              <a:xfrm>
                <a:off x="2773711" y="1447230"/>
                <a:ext cx="65925" cy="44763"/>
              </a:xfrm>
              <a:custGeom>
                <a:avLst/>
                <a:gdLst/>
                <a:ahLst/>
                <a:cxnLst/>
                <a:rect l="0" t="0" r="0" b="0"/>
                <a:pathLst>
                  <a:path w="120000" h="120000" extrusionOk="0">
                    <a:moveTo>
                      <a:pt x="0" y="115609"/>
                    </a:moveTo>
                    <a:lnTo>
                      <a:pt x="1568" y="118536"/>
                    </a:lnTo>
                    <a:lnTo>
                      <a:pt x="4705" y="120000"/>
                    </a:lnTo>
                    <a:lnTo>
                      <a:pt x="7843" y="120000"/>
                    </a:lnTo>
                    <a:lnTo>
                      <a:pt x="10980" y="120000"/>
                    </a:lnTo>
                    <a:lnTo>
                      <a:pt x="18039" y="117073"/>
                    </a:lnTo>
                    <a:lnTo>
                      <a:pt x="25882" y="115609"/>
                    </a:lnTo>
                    <a:lnTo>
                      <a:pt x="31372" y="115609"/>
                    </a:lnTo>
                    <a:lnTo>
                      <a:pt x="36862" y="114146"/>
                    </a:lnTo>
                    <a:lnTo>
                      <a:pt x="43921" y="111219"/>
                    </a:lnTo>
                    <a:lnTo>
                      <a:pt x="50980" y="108292"/>
                    </a:lnTo>
                    <a:lnTo>
                      <a:pt x="65098" y="99512"/>
                    </a:lnTo>
                    <a:lnTo>
                      <a:pt x="80784" y="86341"/>
                    </a:lnTo>
                    <a:lnTo>
                      <a:pt x="87843" y="79024"/>
                    </a:lnTo>
                    <a:lnTo>
                      <a:pt x="94901" y="71707"/>
                    </a:lnTo>
                    <a:lnTo>
                      <a:pt x="101176" y="62926"/>
                    </a:lnTo>
                    <a:lnTo>
                      <a:pt x="106666" y="55609"/>
                    </a:lnTo>
                    <a:lnTo>
                      <a:pt x="111372" y="46829"/>
                    </a:lnTo>
                    <a:lnTo>
                      <a:pt x="115294" y="36585"/>
                    </a:lnTo>
                    <a:lnTo>
                      <a:pt x="117647" y="27804"/>
                    </a:lnTo>
                    <a:lnTo>
                      <a:pt x="120000" y="17560"/>
                    </a:lnTo>
                    <a:lnTo>
                      <a:pt x="105098" y="11707"/>
                    </a:lnTo>
                    <a:lnTo>
                      <a:pt x="90196" y="4390"/>
                    </a:lnTo>
                    <a:lnTo>
                      <a:pt x="75294" y="1463"/>
                    </a:lnTo>
                    <a:lnTo>
                      <a:pt x="60392" y="0"/>
                    </a:lnTo>
                    <a:lnTo>
                      <a:pt x="53333" y="1463"/>
                    </a:lnTo>
                    <a:lnTo>
                      <a:pt x="47058" y="1463"/>
                    </a:lnTo>
                    <a:lnTo>
                      <a:pt x="40784" y="2926"/>
                    </a:lnTo>
                    <a:lnTo>
                      <a:pt x="35294" y="5853"/>
                    </a:lnTo>
                    <a:lnTo>
                      <a:pt x="29803" y="10243"/>
                    </a:lnTo>
                    <a:lnTo>
                      <a:pt x="26666" y="14634"/>
                    </a:lnTo>
                    <a:lnTo>
                      <a:pt x="23529" y="20487"/>
                    </a:lnTo>
                    <a:lnTo>
                      <a:pt x="20392" y="26341"/>
                    </a:lnTo>
                    <a:lnTo>
                      <a:pt x="25098" y="33658"/>
                    </a:lnTo>
                    <a:lnTo>
                      <a:pt x="28235" y="42439"/>
                    </a:lnTo>
                    <a:lnTo>
                      <a:pt x="29803" y="46829"/>
                    </a:lnTo>
                    <a:lnTo>
                      <a:pt x="32941" y="49756"/>
                    </a:lnTo>
                    <a:lnTo>
                      <a:pt x="34509" y="52682"/>
                    </a:lnTo>
                    <a:lnTo>
                      <a:pt x="36078" y="52682"/>
                    </a:lnTo>
                    <a:lnTo>
                      <a:pt x="31372" y="60000"/>
                    </a:lnTo>
                    <a:lnTo>
                      <a:pt x="25882" y="67317"/>
                    </a:lnTo>
                    <a:lnTo>
                      <a:pt x="22745" y="76097"/>
                    </a:lnTo>
                    <a:lnTo>
                      <a:pt x="18039" y="83414"/>
                    </a:lnTo>
                    <a:lnTo>
                      <a:pt x="14117" y="93658"/>
                    </a:lnTo>
                    <a:lnTo>
                      <a:pt x="10196" y="100975"/>
                    </a:lnTo>
                    <a:lnTo>
                      <a:pt x="5490" y="109756"/>
                    </a:lnTo>
                    <a:lnTo>
                      <a:pt x="0" y="11560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5" name="Shape 435"/>
              <p:cNvSpPr/>
              <p:nvPr/>
            </p:nvSpPr>
            <p:spPr>
              <a:xfrm>
                <a:off x="2839638" y="1472809"/>
                <a:ext cx="39017" cy="27177"/>
              </a:xfrm>
              <a:custGeom>
                <a:avLst/>
                <a:gdLst/>
                <a:ahLst/>
                <a:cxnLst/>
                <a:rect l="0" t="0" r="0" b="0"/>
                <a:pathLst>
                  <a:path w="120000" h="120000" extrusionOk="0">
                    <a:moveTo>
                      <a:pt x="0" y="88800"/>
                    </a:moveTo>
                    <a:lnTo>
                      <a:pt x="6976" y="98400"/>
                    </a:lnTo>
                    <a:lnTo>
                      <a:pt x="15348" y="105600"/>
                    </a:lnTo>
                    <a:lnTo>
                      <a:pt x="22325" y="112800"/>
                    </a:lnTo>
                    <a:lnTo>
                      <a:pt x="32093" y="115200"/>
                    </a:lnTo>
                    <a:lnTo>
                      <a:pt x="48837" y="117600"/>
                    </a:lnTo>
                    <a:lnTo>
                      <a:pt x="64186" y="120000"/>
                    </a:lnTo>
                    <a:lnTo>
                      <a:pt x="80930" y="117600"/>
                    </a:lnTo>
                    <a:lnTo>
                      <a:pt x="93488" y="115200"/>
                    </a:lnTo>
                    <a:lnTo>
                      <a:pt x="101860" y="112800"/>
                    </a:lnTo>
                    <a:lnTo>
                      <a:pt x="110232" y="105600"/>
                    </a:lnTo>
                    <a:lnTo>
                      <a:pt x="114418" y="98400"/>
                    </a:lnTo>
                    <a:lnTo>
                      <a:pt x="117209" y="88800"/>
                    </a:lnTo>
                    <a:lnTo>
                      <a:pt x="118604" y="76800"/>
                    </a:lnTo>
                    <a:lnTo>
                      <a:pt x="120000" y="60000"/>
                    </a:lnTo>
                    <a:lnTo>
                      <a:pt x="118604" y="40800"/>
                    </a:lnTo>
                    <a:lnTo>
                      <a:pt x="117209" y="24000"/>
                    </a:lnTo>
                    <a:lnTo>
                      <a:pt x="115813" y="16800"/>
                    </a:lnTo>
                    <a:lnTo>
                      <a:pt x="113023" y="12000"/>
                    </a:lnTo>
                    <a:lnTo>
                      <a:pt x="107441" y="4800"/>
                    </a:lnTo>
                    <a:lnTo>
                      <a:pt x="101860" y="0"/>
                    </a:lnTo>
                    <a:lnTo>
                      <a:pt x="0" y="888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6" name="Shape 436"/>
              <p:cNvSpPr/>
              <p:nvPr/>
            </p:nvSpPr>
            <p:spPr>
              <a:xfrm>
                <a:off x="2792548" y="1386480"/>
                <a:ext cx="73999" cy="39966"/>
              </a:xfrm>
              <a:custGeom>
                <a:avLst/>
                <a:gdLst/>
                <a:ahLst/>
                <a:cxnLst/>
                <a:rect l="0" t="0" r="0" b="0"/>
                <a:pathLst>
                  <a:path w="120000" h="120000" extrusionOk="0">
                    <a:moveTo>
                      <a:pt x="83023" y="98918"/>
                    </a:moveTo>
                    <a:lnTo>
                      <a:pt x="76046" y="98918"/>
                    </a:lnTo>
                    <a:lnTo>
                      <a:pt x="69069" y="98918"/>
                    </a:lnTo>
                    <a:lnTo>
                      <a:pt x="62790" y="98918"/>
                    </a:lnTo>
                    <a:lnTo>
                      <a:pt x="55813" y="98918"/>
                    </a:lnTo>
                    <a:lnTo>
                      <a:pt x="41860" y="120000"/>
                    </a:lnTo>
                    <a:lnTo>
                      <a:pt x="23023" y="120000"/>
                    </a:lnTo>
                    <a:lnTo>
                      <a:pt x="25116" y="98918"/>
                    </a:lnTo>
                    <a:lnTo>
                      <a:pt x="27209" y="79459"/>
                    </a:lnTo>
                    <a:lnTo>
                      <a:pt x="20930" y="79459"/>
                    </a:lnTo>
                    <a:lnTo>
                      <a:pt x="16046" y="77837"/>
                    </a:lnTo>
                    <a:lnTo>
                      <a:pt x="10465" y="76216"/>
                    </a:lnTo>
                    <a:lnTo>
                      <a:pt x="6279" y="72972"/>
                    </a:lnTo>
                    <a:lnTo>
                      <a:pt x="3488" y="68108"/>
                    </a:lnTo>
                    <a:lnTo>
                      <a:pt x="1395" y="63243"/>
                    </a:lnTo>
                    <a:lnTo>
                      <a:pt x="697" y="56756"/>
                    </a:lnTo>
                    <a:lnTo>
                      <a:pt x="0" y="50270"/>
                    </a:lnTo>
                    <a:lnTo>
                      <a:pt x="697" y="42162"/>
                    </a:lnTo>
                    <a:lnTo>
                      <a:pt x="1395" y="34054"/>
                    </a:lnTo>
                    <a:lnTo>
                      <a:pt x="3488" y="27567"/>
                    </a:lnTo>
                    <a:lnTo>
                      <a:pt x="5581" y="22702"/>
                    </a:lnTo>
                    <a:lnTo>
                      <a:pt x="9069" y="16216"/>
                    </a:lnTo>
                    <a:lnTo>
                      <a:pt x="12558" y="11351"/>
                    </a:lnTo>
                    <a:lnTo>
                      <a:pt x="16744" y="8108"/>
                    </a:lnTo>
                    <a:lnTo>
                      <a:pt x="20232" y="6486"/>
                    </a:lnTo>
                    <a:lnTo>
                      <a:pt x="29302" y="1621"/>
                    </a:lnTo>
                    <a:lnTo>
                      <a:pt x="39069" y="0"/>
                    </a:lnTo>
                    <a:lnTo>
                      <a:pt x="48139" y="0"/>
                    </a:lnTo>
                    <a:lnTo>
                      <a:pt x="55813" y="0"/>
                    </a:lnTo>
                    <a:lnTo>
                      <a:pt x="65581" y="1621"/>
                    </a:lnTo>
                    <a:lnTo>
                      <a:pt x="73953" y="6486"/>
                    </a:lnTo>
                    <a:lnTo>
                      <a:pt x="81627" y="11351"/>
                    </a:lnTo>
                    <a:lnTo>
                      <a:pt x="89302" y="21081"/>
                    </a:lnTo>
                    <a:lnTo>
                      <a:pt x="96976" y="27567"/>
                    </a:lnTo>
                    <a:lnTo>
                      <a:pt x="104651" y="34054"/>
                    </a:lnTo>
                    <a:lnTo>
                      <a:pt x="112325" y="38918"/>
                    </a:lnTo>
                    <a:lnTo>
                      <a:pt x="120000" y="40540"/>
                    </a:lnTo>
                    <a:lnTo>
                      <a:pt x="120000" y="69729"/>
                    </a:lnTo>
                    <a:lnTo>
                      <a:pt x="117906" y="77837"/>
                    </a:lnTo>
                    <a:lnTo>
                      <a:pt x="115116" y="85945"/>
                    </a:lnTo>
                    <a:lnTo>
                      <a:pt x="112325" y="92432"/>
                    </a:lnTo>
                    <a:lnTo>
                      <a:pt x="110232" y="97297"/>
                    </a:lnTo>
                    <a:lnTo>
                      <a:pt x="106744" y="100540"/>
                    </a:lnTo>
                    <a:lnTo>
                      <a:pt x="103953" y="102162"/>
                    </a:lnTo>
                    <a:lnTo>
                      <a:pt x="101860" y="105405"/>
                    </a:lnTo>
                    <a:lnTo>
                      <a:pt x="98372" y="105405"/>
                    </a:lnTo>
                    <a:lnTo>
                      <a:pt x="91395" y="105405"/>
                    </a:lnTo>
                    <a:lnTo>
                      <a:pt x="84418" y="102162"/>
                    </a:lnTo>
                    <a:lnTo>
                      <a:pt x="78139" y="95675"/>
                    </a:lnTo>
                    <a:lnTo>
                      <a:pt x="69069" y="89189"/>
                    </a:lnTo>
                    <a:lnTo>
                      <a:pt x="73953" y="89189"/>
                    </a:lnTo>
                    <a:lnTo>
                      <a:pt x="83023" y="9891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7" name="Shape 437"/>
              <p:cNvSpPr/>
              <p:nvPr/>
            </p:nvSpPr>
            <p:spPr>
              <a:xfrm>
                <a:off x="2888074" y="1399270"/>
                <a:ext cx="51125" cy="27177"/>
              </a:xfrm>
              <a:custGeom>
                <a:avLst/>
                <a:gdLst/>
                <a:ahLst/>
                <a:cxnLst/>
                <a:rect l="0" t="0" r="0" b="0"/>
                <a:pathLst>
                  <a:path w="120000" h="120000" extrusionOk="0">
                    <a:moveTo>
                      <a:pt x="27000" y="119999"/>
                    </a:moveTo>
                    <a:lnTo>
                      <a:pt x="47000" y="119999"/>
                    </a:lnTo>
                    <a:lnTo>
                      <a:pt x="64000" y="117551"/>
                    </a:lnTo>
                    <a:lnTo>
                      <a:pt x="78000" y="112653"/>
                    </a:lnTo>
                    <a:lnTo>
                      <a:pt x="90000" y="105306"/>
                    </a:lnTo>
                    <a:lnTo>
                      <a:pt x="96000" y="95510"/>
                    </a:lnTo>
                    <a:lnTo>
                      <a:pt x="100000" y="90612"/>
                    </a:lnTo>
                    <a:lnTo>
                      <a:pt x="104000" y="83265"/>
                    </a:lnTo>
                    <a:lnTo>
                      <a:pt x="108000" y="75918"/>
                    </a:lnTo>
                    <a:lnTo>
                      <a:pt x="114000" y="53877"/>
                    </a:lnTo>
                    <a:lnTo>
                      <a:pt x="120000" y="29387"/>
                    </a:lnTo>
                    <a:lnTo>
                      <a:pt x="102000" y="14693"/>
                    </a:lnTo>
                    <a:lnTo>
                      <a:pt x="84000" y="7346"/>
                    </a:lnTo>
                    <a:lnTo>
                      <a:pt x="66000" y="2448"/>
                    </a:lnTo>
                    <a:lnTo>
                      <a:pt x="50000" y="0"/>
                    </a:lnTo>
                    <a:lnTo>
                      <a:pt x="34000" y="2448"/>
                    </a:lnTo>
                    <a:lnTo>
                      <a:pt x="20000" y="4897"/>
                    </a:lnTo>
                    <a:lnTo>
                      <a:pt x="9000" y="9795"/>
                    </a:lnTo>
                    <a:lnTo>
                      <a:pt x="0" y="14693"/>
                    </a:lnTo>
                    <a:lnTo>
                      <a:pt x="0" y="73469"/>
                    </a:lnTo>
                    <a:lnTo>
                      <a:pt x="2000" y="85714"/>
                    </a:lnTo>
                    <a:lnTo>
                      <a:pt x="6000" y="93061"/>
                    </a:lnTo>
                    <a:lnTo>
                      <a:pt x="9000" y="100408"/>
                    </a:lnTo>
                    <a:lnTo>
                      <a:pt x="13000" y="110204"/>
                    </a:lnTo>
                    <a:lnTo>
                      <a:pt x="20000" y="117551"/>
                    </a:lnTo>
                    <a:lnTo>
                      <a:pt x="27000"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8" name="Shape 438"/>
              <p:cNvSpPr/>
              <p:nvPr/>
            </p:nvSpPr>
            <p:spPr>
              <a:xfrm>
                <a:off x="2875965" y="1436040"/>
                <a:ext cx="34981" cy="30375"/>
              </a:xfrm>
              <a:custGeom>
                <a:avLst/>
                <a:gdLst/>
                <a:ahLst/>
                <a:cxnLst/>
                <a:rect l="0" t="0" r="0" b="0"/>
                <a:pathLst>
                  <a:path w="120000" h="120000" extrusionOk="0">
                    <a:moveTo>
                      <a:pt x="46588" y="0"/>
                    </a:moveTo>
                    <a:lnTo>
                      <a:pt x="31058" y="9836"/>
                    </a:lnTo>
                    <a:lnTo>
                      <a:pt x="15529" y="23606"/>
                    </a:lnTo>
                    <a:lnTo>
                      <a:pt x="8470" y="33442"/>
                    </a:lnTo>
                    <a:lnTo>
                      <a:pt x="4235" y="41311"/>
                    </a:lnTo>
                    <a:lnTo>
                      <a:pt x="0" y="49180"/>
                    </a:lnTo>
                    <a:lnTo>
                      <a:pt x="0" y="60983"/>
                    </a:lnTo>
                    <a:lnTo>
                      <a:pt x="0" y="66885"/>
                    </a:lnTo>
                    <a:lnTo>
                      <a:pt x="1411" y="72786"/>
                    </a:lnTo>
                    <a:lnTo>
                      <a:pt x="2823" y="78688"/>
                    </a:lnTo>
                    <a:lnTo>
                      <a:pt x="7058" y="84590"/>
                    </a:lnTo>
                    <a:lnTo>
                      <a:pt x="15529" y="94426"/>
                    </a:lnTo>
                    <a:lnTo>
                      <a:pt x="25411" y="104262"/>
                    </a:lnTo>
                    <a:lnTo>
                      <a:pt x="38117" y="110163"/>
                    </a:lnTo>
                    <a:lnTo>
                      <a:pt x="50823" y="116065"/>
                    </a:lnTo>
                    <a:lnTo>
                      <a:pt x="63529" y="120000"/>
                    </a:lnTo>
                    <a:lnTo>
                      <a:pt x="74823" y="120000"/>
                    </a:lnTo>
                    <a:lnTo>
                      <a:pt x="79058" y="120000"/>
                    </a:lnTo>
                    <a:lnTo>
                      <a:pt x="83294" y="118032"/>
                    </a:lnTo>
                    <a:lnTo>
                      <a:pt x="87529" y="116065"/>
                    </a:lnTo>
                    <a:lnTo>
                      <a:pt x="93176" y="112131"/>
                    </a:lnTo>
                    <a:lnTo>
                      <a:pt x="101647" y="102295"/>
                    </a:lnTo>
                    <a:lnTo>
                      <a:pt x="108705" y="92459"/>
                    </a:lnTo>
                    <a:lnTo>
                      <a:pt x="112941" y="78688"/>
                    </a:lnTo>
                    <a:lnTo>
                      <a:pt x="117176" y="64918"/>
                    </a:lnTo>
                    <a:lnTo>
                      <a:pt x="120000" y="49180"/>
                    </a:lnTo>
                    <a:lnTo>
                      <a:pt x="120000" y="35409"/>
                    </a:lnTo>
                    <a:lnTo>
                      <a:pt x="46588"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39" name="Shape 439"/>
              <p:cNvSpPr/>
              <p:nvPr/>
            </p:nvSpPr>
            <p:spPr>
              <a:xfrm>
                <a:off x="2624368" y="1426448"/>
                <a:ext cx="41708" cy="9591"/>
              </a:xfrm>
              <a:custGeom>
                <a:avLst/>
                <a:gdLst/>
                <a:ahLst/>
                <a:cxnLst/>
                <a:rect l="0" t="0" r="0" b="0"/>
                <a:pathLst>
                  <a:path w="120000" h="120000" extrusionOk="0">
                    <a:moveTo>
                      <a:pt x="0" y="37894"/>
                    </a:moveTo>
                    <a:lnTo>
                      <a:pt x="8400" y="69473"/>
                    </a:lnTo>
                    <a:lnTo>
                      <a:pt x="15600" y="94736"/>
                    </a:lnTo>
                    <a:lnTo>
                      <a:pt x="25200" y="113684"/>
                    </a:lnTo>
                    <a:lnTo>
                      <a:pt x="32400" y="120000"/>
                    </a:lnTo>
                    <a:lnTo>
                      <a:pt x="120000" y="37894"/>
                    </a:lnTo>
                    <a:lnTo>
                      <a:pt x="87600" y="12631"/>
                    </a:lnTo>
                    <a:lnTo>
                      <a:pt x="56400" y="0"/>
                    </a:lnTo>
                    <a:lnTo>
                      <a:pt x="43200" y="0"/>
                    </a:lnTo>
                    <a:lnTo>
                      <a:pt x="28800" y="6315"/>
                    </a:lnTo>
                    <a:lnTo>
                      <a:pt x="14400" y="18947"/>
                    </a:lnTo>
                    <a:lnTo>
                      <a:pt x="0" y="3789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0" name="Shape 440"/>
              <p:cNvSpPr/>
              <p:nvPr/>
            </p:nvSpPr>
            <p:spPr>
              <a:xfrm>
                <a:off x="2648585" y="1394474"/>
                <a:ext cx="71308" cy="23979"/>
              </a:xfrm>
              <a:custGeom>
                <a:avLst/>
                <a:gdLst/>
                <a:ahLst/>
                <a:cxnLst/>
                <a:rect l="0" t="0" r="0" b="0"/>
                <a:pathLst>
                  <a:path w="120000" h="120000" extrusionOk="0">
                    <a:moveTo>
                      <a:pt x="0" y="72000"/>
                    </a:moveTo>
                    <a:lnTo>
                      <a:pt x="0" y="77333"/>
                    </a:lnTo>
                    <a:lnTo>
                      <a:pt x="2168" y="82666"/>
                    </a:lnTo>
                    <a:lnTo>
                      <a:pt x="5783" y="88000"/>
                    </a:lnTo>
                    <a:lnTo>
                      <a:pt x="9397" y="93333"/>
                    </a:lnTo>
                    <a:lnTo>
                      <a:pt x="19518" y="101333"/>
                    </a:lnTo>
                    <a:lnTo>
                      <a:pt x="31807" y="109333"/>
                    </a:lnTo>
                    <a:lnTo>
                      <a:pt x="54216" y="117333"/>
                    </a:lnTo>
                    <a:lnTo>
                      <a:pt x="66506" y="120000"/>
                    </a:lnTo>
                    <a:lnTo>
                      <a:pt x="119999" y="72000"/>
                    </a:lnTo>
                    <a:lnTo>
                      <a:pt x="113493" y="66666"/>
                    </a:lnTo>
                    <a:lnTo>
                      <a:pt x="99036" y="50666"/>
                    </a:lnTo>
                    <a:lnTo>
                      <a:pt x="79518" y="29333"/>
                    </a:lnTo>
                    <a:lnTo>
                      <a:pt x="57831" y="10666"/>
                    </a:lnTo>
                    <a:lnTo>
                      <a:pt x="46987" y="5333"/>
                    </a:lnTo>
                    <a:lnTo>
                      <a:pt x="36144" y="2666"/>
                    </a:lnTo>
                    <a:lnTo>
                      <a:pt x="26024" y="0"/>
                    </a:lnTo>
                    <a:lnTo>
                      <a:pt x="17349" y="5333"/>
                    </a:lnTo>
                    <a:lnTo>
                      <a:pt x="13734" y="8000"/>
                    </a:lnTo>
                    <a:lnTo>
                      <a:pt x="10120" y="13333"/>
                    </a:lnTo>
                    <a:lnTo>
                      <a:pt x="7228" y="18666"/>
                    </a:lnTo>
                    <a:lnTo>
                      <a:pt x="5060" y="26666"/>
                    </a:lnTo>
                    <a:lnTo>
                      <a:pt x="2168" y="34666"/>
                    </a:lnTo>
                    <a:lnTo>
                      <a:pt x="722" y="45333"/>
                    </a:lnTo>
                    <a:lnTo>
                      <a:pt x="0" y="58666"/>
                    </a:lnTo>
                    <a:lnTo>
                      <a:pt x="0" y="72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1" name="Shape 441"/>
              <p:cNvSpPr/>
              <p:nvPr/>
            </p:nvSpPr>
            <p:spPr>
              <a:xfrm>
                <a:off x="2939200" y="1800542"/>
                <a:ext cx="14800" cy="12790"/>
              </a:xfrm>
              <a:custGeom>
                <a:avLst/>
                <a:gdLst/>
                <a:ahLst/>
                <a:cxnLst/>
                <a:rect l="0" t="0" r="0" b="0"/>
                <a:pathLst>
                  <a:path w="120000" h="120000" extrusionOk="0">
                    <a:moveTo>
                      <a:pt x="0" y="0"/>
                    </a:moveTo>
                    <a:lnTo>
                      <a:pt x="0" y="43200"/>
                    </a:lnTo>
                    <a:lnTo>
                      <a:pt x="10909" y="72000"/>
                    </a:lnTo>
                    <a:lnTo>
                      <a:pt x="21818" y="96000"/>
                    </a:lnTo>
                    <a:lnTo>
                      <a:pt x="40000" y="105600"/>
                    </a:lnTo>
                    <a:lnTo>
                      <a:pt x="58181" y="115200"/>
                    </a:lnTo>
                    <a:lnTo>
                      <a:pt x="80000" y="120000"/>
                    </a:lnTo>
                    <a:lnTo>
                      <a:pt x="98181" y="120000"/>
                    </a:lnTo>
                    <a:lnTo>
                      <a:pt x="120000" y="120000"/>
                    </a:lnTo>
                    <a:lnTo>
                      <a:pt x="120000" y="0"/>
                    </a:lnTo>
                    <a:lnTo>
                      <a:pt x="87272" y="0"/>
                    </a:lnTo>
                    <a:lnTo>
                      <a:pt x="58181" y="0"/>
                    </a:lnTo>
                    <a:lnTo>
                      <a:pt x="32727"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2" name="Shape 442"/>
              <p:cNvSpPr/>
              <p:nvPr/>
            </p:nvSpPr>
            <p:spPr>
              <a:xfrm>
                <a:off x="3096616" y="2291341"/>
                <a:ext cx="21527" cy="31973"/>
              </a:xfrm>
              <a:custGeom>
                <a:avLst/>
                <a:gdLst/>
                <a:ahLst/>
                <a:cxnLst/>
                <a:rect l="0" t="0" r="0" b="0"/>
                <a:pathLst>
                  <a:path w="120000" h="120000" extrusionOk="0">
                    <a:moveTo>
                      <a:pt x="0" y="120000"/>
                    </a:moveTo>
                    <a:lnTo>
                      <a:pt x="30000" y="108387"/>
                    </a:lnTo>
                    <a:lnTo>
                      <a:pt x="55000" y="96774"/>
                    </a:lnTo>
                    <a:lnTo>
                      <a:pt x="75000" y="83225"/>
                    </a:lnTo>
                    <a:lnTo>
                      <a:pt x="92500" y="69677"/>
                    </a:lnTo>
                    <a:lnTo>
                      <a:pt x="102500" y="54193"/>
                    </a:lnTo>
                    <a:lnTo>
                      <a:pt x="110000" y="36774"/>
                    </a:lnTo>
                    <a:lnTo>
                      <a:pt x="117500" y="17419"/>
                    </a:lnTo>
                    <a:lnTo>
                      <a:pt x="120000" y="0"/>
                    </a:lnTo>
                    <a:lnTo>
                      <a:pt x="100000" y="5806"/>
                    </a:lnTo>
                    <a:lnTo>
                      <a:pt x="80000" y="11612"/>
                    </a:lnTo>
                    <a:lnTo>
                      <a:pt x="57500" y="19354"/>
                    </a:lnTo>
                    <a:lnTo>
                      <a:pt x="42500" y="29032"/>
                    </a:lnTo>
                    <a:lnTo>
                      <a:pt x="25000" y="40645"/>
                    </a:lnTo>
                    <a:lnTo>
                      <a:pt x="15000" y="52258"/>
                    </a:lnTo>
                    <a:lnTo>
                      <a:pt x="10000" y="60000"/>
                    </a:lnTo>
                    <a:lnTo>
                      <a:pt x="7500" y="67741"/>
                    </a:lnTo>
                    <a:lnTo>
                      <a:pt x="2500" y="75483"/>
                    </a:lnTo>
                    <a:lnTo>
                      <a:pt x="0" y="83225"/>
                    </a:lnTo>
                    <a:lnTo>
                      <a:pt x="0" y="100645"/>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3" name="Shape 443"/>
              <p:cNvSpPr/>
              <p:nvPr/>
            </p:nvSpPr>
            <p:spPr>
              <a:xfrm>
                <a:off x="3027999" y="2291341"/>
                <a:ext cx="48436" cy="31973"/>
              </a:xfrm>
              <a:custGeom>
                <a:avLst/>
                <a:gdLst/>
                <a:ahLst/>
                <a:cxnLst/>
                <a:rect l="0" t="0" r="0" b="0"/>
                <a:pathLst>
                  <a:path w="120000" h="120000" extrusionOk="0">
                    <a:moveTo>
                      <a:pt x="49911" y="0"/>
                    </a:moveTo>
                    <a:lnTo>
                      <a:pt x="38230" y="13548"/>
                    </a:lnTo>
                    <a:lnTo>
                      <a:pt x="24424" y="32903"/>
                    </a:lnTo>
                    <a:lnTo>
                      <a:pt x="11681" y="52258"/>
                    </a:lnTo>
                    <a:lnTo>
                      <a:pt x="0" y="71612"/>
                    </a:lnTo>
                    <a:lnTo>
                      <a:pt x="23362" y="89032"/>
                    </a:lnTo>
                    <a:lnTo>
                      <a:pt x="43539" y="104516"/>
                    </a:lnTo>
                    <a:lnTo>
                      <a:pt x="54159" y="110322"/>
                    </a:lnTo>
                    <a:lnTo>
                      <a:pt x="65840" y="114193"/>
                    </a:lnTo>
                    <a:lnTo>
                      <a:pt x="77522" y="118064"/>
                    </a:lnTo>
                    <a:lnTo>
                      <a:pt x="92389" y="120000"/>
                    </a:lnTo>
                    <a:lnTo>
                      <a:pt x="103008" y="118064"/>
                    </a:lnTo>
                    <a:lnTo>
                      <a:pt x="112566" y="112258"/>
                    </a:lnTo>
                    <a:lnTo>
                      <a:pt x="115752" y="108387"/>
                    </a:lnTo>
                    <a:lnTo>
                      <a:pt x="117876" y="104516"/>
                    </a:lnTo>
                    <a:lnTo>
                      <a:pt x="120000" y="100645"/>
                    </a:lnTo>
                    <a:lnTo>
                      <a:pt x="120000" y="94838"/>
                    </a:lnTo>
                    <a:lnTo>
                      <a:pt x="96637" y="79354"/>
                    </a:lnTo>
                    <a:lnTo>
                      <a:pt x="74336" y="61935"/>
                    </a:lnTo>
                    <a:lnTo>
                      <a:pt x="69026" y="56129"/>
                    </a:lnTo>
                    <a:lnTo>
                      <a:pt x="64778" y="50322"/>
                    </a:lnTo>
                    <a:lnTo>
                      <a:pt x="60530" y="44516"/>
                    </a:lnTo>
                    <a:lnTo>
                      <a:pt x="57345" y="38709"/>
                    </a:lnTo>
                    <a:lnTo>
                      <a:pt x="54159" y="30967"/>
                    </a:lnTo>
                    <a:lnTo>
                      <a:pt x="50973" y="19354"/>
                    </a:lnTo>
                    <a:lnTo>
                      <a:pt x="49911" y="9677"/>
                    </a:lnTo>
                    <a:lnTo>
                      <a:pt x="49911"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4" name="Shape 444"/>
              <p:cNvSpPr/>
              <p:nvPr/>
            </p:nvSpPr>
            <p:spPr>
              <a:xfrm>
                <a:off x="3289012" y="1426448"/>
                <a:ext cx="39017" cy="23979"/>
              </a:xfrm>
              <a:custGeom>
                <a:avLst/>
                <a:gdLst/>
                <a:ahLst/>
                <a:cxnLst/>
                <a:rect l="0" t="0" r="0" b="0"/>
                <a:pathLst>
                  <a:path w="120000" h="120000" extrusionOk="0">
                    <a:moveTo>
                      <a:pt x="0" y="0"/>
                    </a:moveTo>
                    <a:lnTo>
                      <a:pt x="19354" y="0"/>
                    </a:lnTo>
                    <a:lnTo>
                      <a:pt x="38709" y="2400"/>
                    </a:lnTo>
                    <a:lnTo>
                      <a:pt x="58064" y="4800"/>
                    </a:lnTo>
                    <a:lnTo>
                      <a:pt x="76129" y="12000"/>
                    </a:lnTo>
                    <a:lnTo>
                      <a:pt x="82580" y="16800"/>
                    </a:lnTo>
                    <a:lnTo>
                      <a:pt x="91612" y="21600"/>
                    </a:lnTo>
                    <a:lnTo>
                      <a:pt x="96774" y="28800"/>
                    </a:lnTo>
                    <a:lnTo>
                      <a:pt x="104516" y="38400"/>
                    </a:lnTo>
                    <a:lnTo>
                      <a:pt x="109677" y="48000"/>
                    </a:lnTo>
                    <a:lnTo>
                      <a:pt x="114838" y="60000"/>
                    </a:lnTo>
                    <a:lnTo>
                      <a:pt x="117419" y="72000"/>
                    </a:lnTo>
                    <a:lnTo>
                      <a:pt x="120000" y="88800"/>
                    </a:lnTo>
                    <a:lnTo>
                      <a:pt x="101935" y="88800"/>
                    </a:lnTo>
                    <a:lnTo>
                      <a:pt x="87741" y="93600"/>
                    </a:lnTo>
                    <a:lnTo>
                      <a:pt x="77419" y="98400"/>
                    </a:lnTo>
                    <a:lnTo>
                      <a:pt x="67096" y="103200"/>
                    </a:lnTo>
                    <a:lnTo>
                      <a:pt x="54193" y="112800"/>
                    </a:lnTo>
                    <a:lnTo>
                      <a:pt x="42580" y="120000"/>
                    </a:lnTo>
                    <a:lnTo>
                      <a:pt x="38709" y="120000"/>
                    </a:lnTo>
                    <a:lnTo>
                      <a:pt x="36129" y="115200"/>
                    </a:lnTo>
                    <a:lnTo>
                      <a:pt x="33548" y="112800"/>
                    </a:lnTo>
                    <a:lnTo>
                      <a:pt x="32258" y="108000"/>
                    </a:lnTo>
                    <a:lnTo>
                      <a:pt x="29677" y="98400"/>
                    </a:lnTo>
                    <a:lnTo>
                      <a:pt x="28387" y="86400"/>
                    </a:lnTo>
                    <a:lnTo>
                      <a:pt x="28387" y="74400"/>
                    </a:lnTo>
                    <a:lnTo>
                      <a:pt x="29677" y="62400"/>
                    </a:lnTo>
                    <a:lnTo>
                      <a:pt x="30967" y="52800"/>
                    </a:lnTo>
                    <a:lnTo>
                      <a:pt x="33548" y="45600"/>
                    </a:lnTo>
                    <a:lnTo>
                      <a:pt x="0" y="456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5" name="Shape 445"/>
              <p:cNvSpPr/>
              <p:nvPr/>
            </p:nvSpPr>
            <p:spPr>
              <a:xfrm>
                <a:off x="2869238" y="1519173"/>
                <a:ext cx="445339" cy="316541"/>
              </a:xfrm>
              <a:custGeom>
                <a:avLst/>
                <a:gdLst/>
                <a:ahLst/>
                <a:cxnLst/>
                <a:rect l="0" t="0" r="0" b="0"/>
                <a:pathLst>
                  <a:path w="120000" h="120000" extrusionOk="0">
                    <a:moveTo>
                      <a:pt x="8513" y="25629"/>
                    </a:moveTo>
                    <a:lnTo>
                      <a:pt x="3965" y="25629"/>
                    </a:lnTo>
                    <a:lnTo>
                      <a:pt x="3265" y="25430"/>
                    </a:lnTo>
                    <a:lnTo>
                      <a:pt x="2798" y="24834"/>
                    </a:lnTo>
                    <a:lnTo>
                      <a:pt x="2565" y="24039"/>
                    </a:lnTo>
                    <a:lnTo>
                      <a:pt x="2332" y="23245"/>
                    </a:lnTo>
                    <a:lnTo>
                      <a:pt x="2332" y="22251"/>
                    </a:lnTo>
                    <a:lnTo>
                      <a:pt x="2565" y="21258"/>
                    </a:lnTo>
                    <a:lnTo>
                      <a:pt x="2798" y="20264"/>
                    </a:lnTo>
                    <a:lnTo>
                      <a:pt x="3032" y="19271"/>
                    </a:lnTo>
                    <a:lnTo>
                      <a:pt x="3965" y="17284"/>
                    </a:lnTo>
                    <a:lnTo>
                      <a:pt x="4897" y="15298"/>
                    </a:lnTo>
                    <a:lnTo>
                      <a:pt x="6297" y="13708"/>
                    </a:lnTo>
                    <a:lnTo>
                      <a:pt x="7813" y="11920"/>
                    </a:lnTo>
                    <a:lnTo>
                      <a:pt x="9446" y="10331"/>
                    </a:lnTo>
                    <a:lnTo>
                      <a:pt x="11195" y="8940"/>
                    </a:lnTo>
                    <a:lnTo>
                      <a:pt x="14927" y="5960"/>
                    </a:lnTo>
                    <a:lnTo>
                      <a:pt x="18658" y="3576"/>
                    </a:lnTo>
                    <a:lnTo>
                      <a:pt x="22157" y="1589"/>
                    </a:lnTo>
                    <a:lnTo>
                      <a:pt x="24839" y="0"/>
                    </a:lnTo>
                    <a:lnTo>
                      <a:pt x="31020" y="0"/>
                    </a:lnTo>
                    <a:lnTo>
                      <a:pt x="30787" y="1390"/>
                    </a:lnTo>
                    <a:lnTo>
                      <a:pt x="30320" y="2781"/>
                    </a:lnTo>
                    <a:lnTo>
                      <a:pt x="29737" y="3774"/>
                    </a:lnTo>
                    <a:lnTo>
                      <a:pt x="29154" y="4768"/>
                    </a:lnTo>
                    <a:lnTo>
                      <a:pt x="27521" y="6357"/>
                    </a:lnTo>
                    <a:lnTo>
                      <a:pt x="25655" y="7947"/>
                    </a:lnTo>
                    <a:lnTo>
                      <a:pt x="23906" y="9337"/>
                    </a:lnTo>
                    <a:lnTo>
                      <a:pt x="22390" y="10927"/>
                    </a:lnTo>
                    <a:lnTo>
                      <a:pt x="21807" y="11920"/>
                    </a:lnTo>
                    <a:lnTo>
                      <a:pt x="21341" y="13112"/>
                    </a:lnTo>
                    <a:lnTo>
                      <a:pt x="21107" y="14304"/>
                    </a:lnTo>
                    <a:lnTo>
                      <a:pt x="20991" y="15894"/>
                    </a:lnTo>
                    <a:lnTo>
                      <a:pt x="20991" y="18874"/>
                    </a:lnTo>
                    <a:lnTo>
                      <a:pt x="20991" y="20860"/>
                    </a:lnTo>
                    <a:lnTo>
                      <a:pt x="23090" y="20662"/>
                    </a:lnTo>
                    <a:lnTo>
                      <a:pt x="25189" y="20066"/>
                    </a:lnTo>
                    <a:lnTo>
                      <a:pt x="27172" y="19271"/>
                    </a:lnTo>
                    <a:lnTo>
                      <a:pt x="29387" y="18476"/>
                    </a:lnTo>
                    <a:lnTo>
                      <a:pt x="29387" y="16291"/>
                    </a:lnTo>
                    <a:lnTo>
                      <a:pt x="29387" y="13311"/>
                    </a:lnTo>
                    <a:lnTo>
                      <a:pt x="31953" y="11920"/>
                    </a:lnTo>
                    <a:lnTo>
                      <a:pt x="34402" y="10132"/>
                    </a:lnTo>
                    <a:lnTo>
                      <a:pt x="36851" y="8344"/>
                    </a:lnTo>
                    <a:lnTo>
                      <a:pt x="39183" y="6357"/>
                    </a:lnTo>
                    <a:lnTo>
                      <a:pt x="41399" y="4768"/>
                    </a:lnTo>
                    <a:lnTo>
                      <a:pt x="43848" y="3576"/>
                    </a:lnTo>
                    <a:lnTo>
                      <a:pt x="45014" y="2980"/>
                    </a:lnTo>
                    <a:lnTo>
                      <a:pt x="46297" y="2781"/>
                    </a:lnTo>
                    <a:lnTo>
                      <a:pt x="47580" y="2384"/>
                    </a:lnTo>
                    <a:lnTo>
                      <a:pt x="48862" y="2384"/>
                    </a:lnTo>
                    <a:lnTo>
                      <a:pt x="49212" y="2384"/>
                    </a:lnTo>
                    <a:lnTo>
                      <a:pt x="49679" y="2781"/>
                    </a:lnTo>
                    <a:lnTo>
                      <a:pt x="50029" y="2980"/>
                    </a:lnTo>
                    <a:lnTo>
                      <a:pt x="50379" y="3576"/>
                    </a:lnTo>
                    <a:lnTo>
                      <a:pt x="51078" y="4569"/>
                    </a:lnTo>
                    <a:lnTo>
                      <a:pt x="51661" y="5960"/>
                    </a:lnTo>
                    <a:lnTo>
                      <a:pt x="52478" y="8741"/>
                    </a:lnTo>
                    <a:lnTo>
                      <a:pt x="52711" y="9735"/>
                    </a:lnTo>
                    <a:lnTo>
                      <a:pt x="51661" y="11324"/>
                    </a:lnTo>
                    <a:lnTo>
                      <a:pt x="50962" y="12715"/>
                    </a:lnTo>
                    <a:lnTo>
                      <a:pt x="50612" y="13509"/>
                    </a:lnTo>
                    <a:lnTo>
                      <a:pt x="50495" y="14105"/>
                    </a:lnTo>
                    <a:lnTo>
                      <a:pt x="50379" y="14900"/>
                    </a:lnTo>
                    <a:lnTo>
                      <a:pt x="50379" y="15894"/>
                    </a:lnTo>
                    <a:lnTo>
                      <a:pt x="54460" y="15894"/>
                    </a:lnTo>
                    <a:lnTo>
                      <a:pt x="58775" y="15894"/>
                    </a:lnTo>
                    <a:lnTo>
                      <a:pt x="62507" y="15894"/>
                    </a:lnTo>
                    <a:lnTo>
                      <a:pt x="65889" y="15894"/>
                    </a:lnTo>
                    <a:lnTo>
                      <a:pt x="67755" y="15894"/>
                    </a:lnTo>
                    <a:lnTo>
                      <a:pt x="70087" y="16490"/>
                    </a:lnTo>
                    <a:lnTo>
                      <a:pt x="72419" y="16887"/>
                    </a:lnTo>
                    <a:lnTo>
                      <a:pt x="74285" y="17086"/>
                    </a:lnTo>
                    <a:lnTo>
                      <a:pt x="75568" y="17086"/>
                    </a:lnTo>
                    <a:lnTo>
                      <a:pt x="76734" y="17284"/>
                    </a:lnTo>
                    <a:lnTo>
                      <a:pt x="77784" y="17483"/>
                    </a:lnTo>
                    <a:lnTo>
                      <a:pt x="78717" y="17682"/>
                    </a:lnTo>
                    <a:lnTo>
                      <a:pt x="80466" y="18675"/>
                    </a:lnTo>
                    <a:lnTo>
                      <a:pt x="81865" y="19668"/>
                    </a:lnTo>
                    <a:lnTo>
                      <a:pt x="83381" y="20463"/>
                    </a:lnTo>
                    <a:lnTo>
                      <a:pt x="84897" y="21258"/>
                    </a:lnTo>
                    <a:lnTo>
                      <a:pt x="85597" y="21655"/>
                    </a:lnTo>
                    <a:lnTo>
                      <a:pt x="86530" y="21854"/>
                    </a:lnTo>
                    <a:lnTo>
                      <a:pt x="87346" y="22052"/>
                    </a:lnTo>
                    <a:lnTo>
                      <a:pt x="88279" y="22052"/>
                    </a:lnTo>
                    <a:lnTo>
                      <a:pt x="87813" y="22847"/>
                    </a:lnTo>
                    <a:lnTo>
                      <a:pt x="87580" y="23642"/>
                    </a:lnTo>
                    <a:lnTo>
                      <a:pt x="87230" y="24238"/>
                    </a:lnTo>
                    <a:lnTo>
                      <a:pt x="87113" y="24834"/>
                    </a:lnTo>
                    <a:lnTo>
                      <a:pt x="87113" y="25827"/>
                    </a:lnTo>
                    <a:lnTo>
                      <a:pt x="87346" y="26622"/>
                    </a:lnTo>
                    <a:lnTo>
                      <a:pt x="87696" y="27417"/>
                    </a:lnTo>
                    <a:lnTo>
                      <a:pt x="87930" y="28211"/>
                    </a:lnTo>
                    <a:lnTo>
                      <a:pt x="87930" y="28807"/>
                    </a:lnTo>
                    <a:lnTo>
                      <a:pt x="87930" y="29205"/>
                    </a:lnTo>
                    <a:lnTo>
                      <a:pt x="87813" y="30000"/>
                    </a:lnTo>
                    <a:lnTo>
                      <a:pt x="87580" y="30596"/>
                    </a:lnTo>
                    <a:lnTo>
                      <a:pt x="82915" y="36556"/>
                    </a:lnTo>
                    <a:lnTo>
                      <a:pt x="84897" y="35562"/>
                    </a:lnTo>
                    <a:lnTo>
                      <a:pt x="86997" y="34172"/>
                    </a:lnTo>
                    <a:lnTo>
                      <a:pt x="89096" y="32980"/>
                    </a:lnTo>
                    <a:lnTo>
                      <a:pt x="90612" y="31788"/>
                    </a:lnTo>
                    <a:lnTo>
                      <a:pt x="93061" y="31788"/>
                    </a:lnTo>
                    <a:lnTo>
                      <a:pt x="92944" y="32582"/>
                    </a:lnTo>
                    <a:lnTo>
                      <a:pt x="93177" y="33377"/>
                    </a:lnTo>
                    <a:lnTo>
                      <a:pt x="93527" y="34172"/>
                    </a:lnTo>
                    <a:lnTo>
                      <a:pt x="94110" y="34569"/>
                    </a:lnTo>
                    <a:lnTo>
                      <a:pt x="95626" y="35562"/>
                    </a:lnTo>
                    <a:lnTo>
                      <a:pt x="97259" y="36357"/>
                    </a:lnTo>
                    <a:lnTo>
                      <a:pt x="98892" y="36953"/>
                    </a:lnTo>
                    <a:lnTo>
                      <a:pt x="100291" y="37549"/>
                    </a:lnTo>
                    <a:lnTo>
                      <a:pt x="100991" y="37947"/>
                    </a:lnTo>
                    <a:lnTo>
                      <a:pt x="101341" y="38145"/>
                    </a:lnTo>
                    <a:lnTo>
                      <a:pt x="101457" y="38543"/>
                    </a:lnTo>
                    <a:lnTo>
                      <a:pt x="101457" y="38940"/>
                    </a:lnTo>
                    <a:lnTo>
                      <a:pt x="100758" y="46490"/>
                    </a:lnTo>
                    <a:lnTo>
                      <a:pt x="100641" y="46887"/>
                    </a:lnTo>
                    <a:lnTo>
                      <a:pt x="100291" y="47284"/>
                    </a:lnTo>
                    <a:lnTo>
                      <a:pt x="99825" y="47483"/>
                    </a:lnTo>
                    <a:lnTo>
                      <a:pt x="99358" y="47682"/>
                    </a:lnTo>
                    <a:lnTo>
                      <a:pt x="97725" y="48079"/>
                    </a:lnTo>
                    <a:lnTo>
                      <a:pt x="96093" y="48278"/>
                    </a:lnTo>
                    <a:lnTo>
                      <a:pt x="94344" y="48476"/>
                    </a:lnTo>
                    <a:lnTo>
                      <a:pt x="92944" y="48874"/>
                    </a:lnTo>
                    <a:lnTo>
                      <a:pt x="92244" y="49072"/>
                    </a:lnTo>
                    <a:lnTo>
                      <a:pt x="91895" y="49271"/>
                    </a:lnTo>
                    <a:lnTo>
                      <a:pt x="91545" y="49668"/>
                    </a:lnTo>
                    <a:lnTo>
                      <a:pt x="91428" y="50066"/>
                    </a:lnTo>
                    <a:lnTo>
                      <a:pt x="93177" y="52052"/>
                    </a:lnTo>
                    <a:lnTo>
                      <a:pt x="94810" y="53443"/>
                    </a:lnTo>
                    <a:lnTo>
                      <a:pt x="96443" y="54635"/>
                    </a:lnTo>
                    <a:lnTo>
                      <a:pt x="98309" y="55629"/>
                    </a:lnTo>
                    <a:lnTo>
                      <a:pt x="100174" y="56423"/>
                    </a:lnTo>
                    <a:lnTo>
                      <a:pt x="102274" y="57019"/>
                    </a:lnTo>
                    <a:lnTo>
                      <a:pt x="104489" y="57417"/>
                    </a:lnTo>
                    <a:lnTo>
                      <a:pt x="106822" y="57417"/>
                    </a:lnTo>
                    <a:lnTo>
                      <a:pt x="106705" y="59205"/>
                    </a:lnTo>
                    <a:lnTo>
                      <a:pt x="106472" y="60993"/>
                    </a:lnTo>
                    <a:lnTo>
                      <a:pt x="106005" y="62980"/>
                    </a:lnTo>
                    <a:lnTo>
                      <a:pt x="105306" y="64966"/>
                    </a:lnTo>
                    <a:lnTo>
                      <a:pt x="106588" y="65562"/>
                    </a:lnTo>
                    <a:lnTo>
                      <a:pt x="107871" y="66158"/>
                    </a:lnTo>
                    <a:lnTo>
                      <a:pt x="109271" y="66158"/>
                    </a:lnTo>
                    <a:lnTo>
                      <a:pt x="110553" y="66158"/>
                    </a:lnTo>
                    <a:lnTo>
                      <a:pt x="111836" y="65960"/>
                    </a:lnTo>
                    <a:lnTo>
                      <a:pt x="113002" y="65761"/>
                    </a:lnTo>
                    <a:lnTo>
                      <a:pt x="113935" y="65364"/>
                    </a:lnTo>
                    <a:lnTo>
                      <a:pt x="114635" y="64966"/>
                    </a:lnTo>
                    <a:lnTo>
                      <a:pt x="115102" y="66158"/>
                    </a:lnTo>
                    <a:lnTo>
                      <a:pt x="115568" y="66953"/>
                    </a:lnTo>
                    <a:lnTo>
                      <a:pt x="116034" y="67748"/>
                    </a:lnTo>
                    <a:lnTo>
                      <a:pt x="116851" y="68145"/>
                    </a:lnTo>
                    <a:lnTo>
                      <a:pt x="118367" y="68940"/>
                    </a:lnTo>
                    <a:lnTo>
                      <a:pt x="120000" y="69735"/>
                    </a:lnTo>
                    <a:lnTo>
                      <a:pt x="118017" y="71523"/>
                    </a:lnTo>
                    <a:lnTo>
                      <a:pt x="116268" y="73708"/>
                    </a:lnTo>
                    <a:lnTo>
                      <a:pt x="114635" y="75894"/>
                    </a:lnTo>
                    <a:lnTo>
                      <a:pt x="113236" y="77682"/>
                    </a:lnTo>
                    <a:lnTo>
                      <a:pt x="111836" y="79470"/>
                    </a:lnTo>
                    <a:lnTo>
                      <a:pt x="110437" y="80662"/>
                    </a:lnTo>
                    <a:lnTo>
                      <a:pt x="109504" y="81258"/>
                    </a:lnTo>
                    <a:lnTo>
                      <a:pt x="108804" y="81655"/>
                    </a:lnTo>
                    <a:lnTo>
                      <a:pt x="107871" y="81854"/>
                    </a:lnTo>
                    <a:lnTo>
                      <a:pt x="106822" y="81854"/>
                    </a:lnTo>
                    <a:lnTo>
                      <a:pt x="106239" y="82052"/>
                    </a:lnTo>
                    <a:lnTo>
                      <a:pt x="105772" y="82251"/>
                    </a:lnTo>
                    <a:lnTo>
                      <a:pt x="105189" y="82450"/>
                    </a:lnTo>
                    <a:lnTo>
                      <a:pt x="104839" y="82847"/>
                    </a:lnTo>
                    <a:lnTo>
                      <a:pt x="104139" y="83841"/>
                    </a:lnTo>
                    <a:lnTo>
                      <a:pt x="103673" y="85033"/>
                    </a:lnTo>
                    <a:lnTo>
                      <a:pt x="103206" y="86225"/>
                    </a:lnTo>
                    <a:lnTo>
                      <a:pt x="102740" y="87218"/>
                    </a:lnTo>
                    <a:lnTo>
                      <a:pt x="102507" y="87615"/>
                    </a:lnTo>
                    <a:lnTo>
                      <a:pt x="102274" y="87814"/>
                    </a:lnTo>
                    <a:lnTo>
                      <a:pt x="101924" y="88013"/>
                    </a:lnTo>
                    <a:lnTo>
                      <a:pt x="101457" y="88211"/>
                    </a:lnTo>
                    <a:lnTo>
                      <a:pt x="100874" y="87814"/>
                    </a:lnTo>
                    <a:lnTo>
                      <a:pt x="99941" y="87218"/>
                    </a:lnTo>
                    <a:lnTo>
                      <a:pt x="99008" y="86423"/>
                    </a:lnTo>
                    <a:lnTo>
                      <a:pt x="98192" y="85231"/>
                    </a:lnTo>
                    <a:lnTo>
                      <a:pt x="97376" y="83841"/>
                    </a:lnTo>
                    <a:lnTo>
                      <a:pt x="96793" y="82251"/>
                    </a:lnTo>
                    <a:lnTo>
                      <a:pt x="96443" y="81655"/>
                    </a:lnTo>
                    <a:lnTo>
                      <a:pt x="96209" y="80860"/>
                    </a:lnTo>
                    <a:lnTo>
                      <a:pt x="96093" y="80264"/>
                    </a:lnTo>
                    <a:lnTo>
                      <a:pt x="96093" y="79470"/>
                    </a:lnTo>
                    <a:lnTo>
                      <a:pt x="97959" y="79470"/>
                    </a:lnTo>
                    <a:lnTo>
                      <a:pt x="99241" y="79470"/>
                    </a:lnTo>
                    <a:lnTo>
                      <a:pt x="99241" y="78079"/>
                    </a:lnTo>
                    <a:lnTo>
                      <a:pt x="99241" y="75894"/>
                    </a:lnTo>
                    <a:lnTo>
                      <a:pt x="97609" y="75894"/>
                    </a:lnTo>
                    <a:lnTo>
                      <a:pt x="96443" y="75894"/>
                    </a:lnTo>
                    <a:lnTo>
                      <a:pt x="95160" y="75894"/>
                    </a:lnTo>
                    <a:lnTo>
                      <a:pt x="93760" y="75894"/>
                    </a:lnTo>
                    <a:lnTo>
                      <a:pt x="93061" y="75695"/>
                    </a:lnTo>
                    <a:lnTo>
                      <a:pt x="92361" y="75298"/>
                    </a:lnTo>
                    <a:lnTo>
                      <a:pt x="91895" y="74701"/>
                    </a:lnTo>
                    <a:lnTo>
                      <a:pt x="91428" y="74105"/>
                    </a:lnTo>
                    <a:lnTo>
                      <a:pt x="90962" y="73311"/>
                    </a:lnTo>
                    <a:lnTo>
                      <a:pt x="90495" y="72715"/>
                    </a:lnTo>
                    <a:lnTo>
                      <a:pt x="89795" y="72317"/>
                    </a:lnTo>
                    <a:lnTo>
                      <a:pt x="89096" y="72119"/>
                    </a:lnTo>
                    <a:lnTo>
                      <a:pt x="88513" y="72317"/>
                    </a:lnTo>
                    <a:lnTo>
                      <a:pt x="88046" y="72715"/>
                    </a:lnTo>
                    <a:lnTo>
                      <a:pt x="87696" y="73311"/>
                    </a:lnTo>
                    <a:lnTo>
                      <a:pt x="87346" y="74304"/>
                    </a:lnTo>
                    <a:lnTo>
                      <a:pt x="87113" y="75298"/>
                    </a:lnTo>
                    <a:lnTo>
                      <a:pt x="86880" y="76291"/>
                    </a:lnTo>
                    <a:lnTo>
                      <a:pt x="86763" y="77284"/>
                    </a:lnTo>
                    <a:lnTo>
                      <a:pt x="86763" y="78278"/>
                    </a:lnTo>
                    <a:lnTo>
                      <a:pt x="82915" y="78278"/>
                    </a:lnTo>
                    <a:lnTo>
                      <a:pt x="82915" y="81854"/>
                    </a:lnTo>
                    <a:lnTo>
                      <a:pt x="83381" y="82251"/>
                    </a:lnTo>
                    <a:lnTo>
                      <a:pt x="83965" y="83046"/>
                    </a:lnTo>
                    <a:lnTo>
                      <a:pt x="84664" y="84039"/>
                    </a:lnTo>
                    <a:lnTo>
                      <a:pt x="85481" y="85430"/>
                    </a:lnTo>
                    <a:lnTo>
                      <a:pt x="87113" y="88410"/>
                    </a:lnTo>
                    <a:lnTo>
                      <a:pt x="88862" y="91788"/>
                    </a:lnTo>
                    <a:lnTo>
                      <a:pt x="90379" y="94966"/>
                    </a:lnTo>
                    <a:lnTo>
                      <a:pt x="91778" y="98145"/>
                    </a:lnTo>
                    <a:lnTo>
                      <a:pt x="92711" y="100331"/>
                    </a:lnTo>
                    <a:lnTo>
                      <a:pt x="93061" y="101523"/>
                    </a:lnTo>
                    <a:lnTo>
                      <a:pt x="92944" y="102715"/>
                    </a:lnTo>
                    <a:lnTo>
                      <a:pt x="92711" y="103907"/>
                    </a:lnTo>
                    <a:lnTo>
                      <a:pt x="92711" y="104701"/>
                    </a:lnTo>
                    <a:lnTo>
                      <a:pt x="92711" y="105298"/>
                    </a:lnTo>
                    <a:lnTo>
                      <a:pt x="92827" y="105894"/>
                    </a:lnTo>
                    <a:lnTo>
                      <a:pt x="93061" y="106291"/>
                    </a:lnTo>
                    <a:lnTo>
                      <a:pt x="91895" y="107086"/>
                    </a:lnTo>
                    <a:lnTo>
                      <a:pt x="90845" y="107880"/>
                    </a:lnTo>
                    <a:lnTo>
                      <a:pt x="89912" y="108675"/>
                    </a:lnTo>
                    <a:lnTo>
                      <a:pt x="89212" y="109470"/>
                    </a:lnTo>
                    <a:lnTo>
                      <a:pt x="88396" y="110066"/>
                    </a:lnTo>
                    <a:lnTo>
                      <a:pt x="87696" y="110860"/>
                    </a:lnTo>
                    <a:lnTo>
                      <a:pt x="86880" y="111258"/>
                    </a:lnTo>
                    <a:lnTo>
                      <a:pt x="85947" y="111258"/>
                    </a:lnTo>
                    <a:lnTo>
                      <a:pt x="84314" y="111059"/>
                    </a:lnTo>
                    <a:lnTo>
                      <a:pt x="82565" y="110463"/>
                    </a:lnTo>
                    <a:lnTo>
                      <a:pt x="81049" y="109668"/>
                    </a:lnTo>
                    <a:lnTo>
                      <a:pt x="79416" y="108476"/>
                    </a:lnTo>
                    <a:lnTo>
                      <a:pt x="78017" y="107284"/>
                    </a:lnTo>
                    <a:lnTo>
                      <a:pt x="76851" y="105496"/>
                    </a:lnTo>
                    <a:lnTo>
                      <a:pt x="75918" y="104105"/>
                    </a:lnTo>
                    <a:lnTo>
                      <a:pt x="75102" y="102715"/>
                    </a:lnTo>
                    <a:lnTo>
                      <a:pt x="72069" y="102715"/>
                    </a:lnTo>
                    <a:lnTo>
                      <a:pt x="72419" y="104304"/>
                    </a:lnTo>
                    <a:lnTo>
                      <a:pt x="72769" y="105496"/>
                    </a:lnTo>
                    <a:lnTo>
                      <a:pt x="73352" y="106887"/>
                    </a:lnTo>
                    <a:lnTo>
                      <a:pt x="73935" y="107880"/>
                    </a:lnTo>
                    <a:lnTo>
                      <a:pt x="75218" y="109668"/>
                    </a:lnTo>
                    <a:lnTo>
                      <a:pt x="76618" y="111258"/>
                    </a:lnTo>
                    <a:lnTo>
                      <a:pt x="77900" y="112649"/>
                    </a:lnTo>
                    <a:lnTo>
                      <a:pt x="79067" y="114238"/>
                    </a:lnTo>
                    <a:lnTo>
                      <a:pt x="79650" y="115231"/>
                    </a:lnTo>
                    <a:lnTo>
                      <a:pt x="80116" y="116225"/>
                    </a:lnTo>
                    <a:lnTo>
                      <a:pt x="80349" y="117218"/>
                    </a:lnTo>
                    <a:lnTo>
                      <a:pt x="80583" y="118807"/>
                    </a:lnTo>
                    <a:lnTo>
                      <a:pt x="79067" y="119403"/>
                    </a:lnTo>
                    <a:lnTo>
                      <a:pt x="77551" y="120000"/>
                    </a:lnTo>
                    <a:lnTo>
                      <a:pt x="75102" y="119801"/>
                    </a:lnTo>
                    <a:lnTo>
                      <a:pt x="72069" y="119006"/>
                    </a:lnTo>
                    <a:lnTo>
                      <a:pt x="68688" y="117615"/>
                    </a:lnTo>
                    <a:lnTo>
                      <a:pt x="65072" y="116026"/>
                    </a:lnTo>
                    <a:lnTo>
                      <a:pt x="63440" y="115231"/>
                    </a:lnTo>
                    <a:lnTo>
                      <a:pt x="61924" y="114238"/>
                    </a:lnTo>
                    <a:lnTo>
                      <a:pt x="60408" y="113245"/>
                    </a:lnTo>
                    <a:lnTo>
                      <a:pt x="59125" y="112251"/>
                    </a:lnTo>
                    <a:lnTo>
                      <a:pt x="57959" y="111059"/>
                    </a:lnTo>
                    <a:lnTo>
                      <a:pt x="56909" y="110066"/>
                    </a:lnTo>
                    <a:lnTo>
                      <a:pt x="56326" y="108874"/>
                    </a:lnTo>
                    <a:lnTo>
                      <a:pt x="55743" y="107682"/>
                    </a:lnTo>
                    <a:lnTo>
                      <a:pt x="55393" y="105695"/>
                    </a:lnTo>
                    <a:lnTo>
                      <a:pt x="54927" y="103907"/>
                    </a:lnTo>
                    <a:lnTo>
                      <a:pt x="54110" y="101920"/>
                    </a:lnTo>
                    <a:lnTo>
                      <a:pt x="53294" y="100132"/>
                    </a:lnTo>
                    <a:lnTo>
                      <a:pt x="52594" y="98543"/>
                    </a:lnTo>
                    <a:lnTo>
                      <a:pt x="51778" y="97152"/>
                    </a:lnTo>
                    <a:lnTo>
                      <a:pt x="51078" y="96158"/>
                    </a:lnTo>
                    <a:lnTo>
                      <a:pt x="50379" y="95364"/>
                    </a:lnTo>
                    <a:lnTo>
                      <a:pt x="47813" y="93973"/>
                    </a:lnTo>
                    <a:lnTo>
                      <a:pt x="45247" y="92980"/>
                    </a:lnTo>
                    <a:lnTo>
                      <a:pt x="44781" y="92781"/>
                    </a:lnTo>
                    <a:lnTo>
                      <a:pt x="44198" y="92384"/>
                    </a:lnTo>
                    <a:lnTo>
                      <a:pt x="43731" y="91986"/>
                    </a:lnTo>
                    <a:lnTo>
                      <a:pt x="43381" y="91390"/>
                    </a:lnTo>
                    <a:lnTo>
                      <a:pt x="43148" y="90794"/>
                    </a:lnTo>
                    <a:lnTo>
                      <a:pt x="42798" y="90000"/>
                    </a:lnTo>
                    <a:lnTo>
                      <a:pt x="42682" y="89205"/>
                    </a:lnTo>
                    <a:lnTo>
                      <a:pt x="42565" y="88211"/>
                    </a:lnTo>
                    <a:lnTo>
                      <a:pt x="42682" y="87615"/>
                    </a:lnTo>
                    <a:lnTo>
                      <a:pt x="42915" y="87218"/>
                    </a:lnTo>
                    <a:lnTo>
                      <a:pt x="43498" y="86821"/>
                    </a:lnTo>
                    <a:lnTo>
                      <a:pt x="44081" y="86622"/>
                    </a:lnTo>
                    <a:lnTo>
                      <a:pt x="45714" y="86026"/>
                    </a:lnTo>
                    <a:lnTo>
                      <a:pt x="47346" y="85430"/>
                    </a:lnTo>
                    <a:lnTo>
                      <a:pt x="50728" y="84834"/>
                    </a:lnTo>
                    <a:lnTo>
                      <a:pt x="52711" y="84238"/>
                    </a:lnTo>
                    <a:lnTo>
                      <a:pt x="52711" y="82649"/>
                    </a:lnTo>
                    <a:lnTo>
                      <a:pt x="52944" y="81258"/>
                    </a:lnTo>
                    <a:lnTo>
                      <a:pt x="53177" y="80264"/>
                    </a:lnTo>
                    <a:lnTo>
                      <a:pt x="53527" y="79271"/>
                    </a:lnTo>
                    <a:lnTo>
                      <a:pt x="53760" y="78278"/>
                    </a:lnTo>
                    <a:lnTo>
                      <a:pt x="53994" y="77483"/>
                    </a:lnTo>
                    <a:lnTo>
                      <a:pt x="54227" y="76688"/>
                    </a:lnTo>
                    <a:lnTo>
                      <a:pt x="54227" y="75894"/>
                    </a:lnTo>
                    <a:lnTo>
                      <a:pt x="55860" y="75894"/>
                    </a:lnTo>
                    <a:lnTo>
                      <a:pt x="57142" y="75496"/>
                    </a:lnTo>
                    <a:lnTo>
                      <a:pt x="58309" y="75099"/>
                    </a:lnTo>
                    <a:lnTo>
                      <a:pt x="59241" y="74503"/>
                    </a:lnTo>
                    <a:lnTo>
                      <a:pt x="60758" y="73112"/>
                    </a:lnTo>
                    <a:lnTo>
                      <a:pt x="62040" y="72119"/>
                    </a:lnTo>
                    <a:lnTo>
                      <a:pt x="66705" y="72119"/>
                    </a:lnTo>
                    <a:lnTo>
                      <a:pt x="66822" y="73311"/>
                    </a:lnTo>
                    <a:lnTo>
                      <a:pt x="67055" y="74701"/>
                    </a:lnTo>
                    <a:lnTo>
                      <a:pt x="67288" y="75496"/>
                    </a:lnTo>
                    <a:lnTo>
                      <a:pt x="67638" y="76291"/>
                    </a:lnTo>
                    <a:lnTo>
                      <a:pt x="67988" y="76887"/>
                    </a:lnTo>
                    <a:lnTo>
                      <a:pt x="68454" y="77284"/>
                    </a:lnTo>
                    <a:lnTo>
                      <a:pt x="68804" y="77682"/>
                    </a:lnTo>
                    <a:lnTo>
                      <a:pt x="69387" y="78079"/>
                    </a:lnTo>
                    <a:lnTo>
                      <a:pt x="70320" y="78278"/>
                    </a:lnTo>
                    <a:lnTo>
                      <a:pt x="71603" y="78476"/>
                    </a:lnTo>
                    <a:lnTo>
                      <a:pt x="72886" y="78278"/>
                    </a:lnTo>
                    <a:lnTo>
                      <a:pt x="74285" y="78278"/>
                    </a:lnTo>
                    <a:lnTo>
                      <a:pt x="75801" y="78278"/>
                    </a:lnTo>
                    <a:lnTo>
                      <a:pt x="76851" y="78079"/>
                    </a:lnTo>
                    <a:lnTo>
                      <a:pt x="77900" y="77880"/>
                    </a:lnTo>
                    <a:lnTo>
                      <a:pt x="78717" y="77483"/>
                    </a:lnTo>
                    <a:lnTo>
                      <a:pt x="80116" y="76887"/>
                    </a:lnTo>
                    <a:lnTo>
                      <a:pt x="81399" y="75894"/>
                    </a:lnTo>
                    <a:lnTo>
                      <a:pt x="81399" y="74105"/>
                    </a:lnTo>
                    <a:lnTo>
                      <a:pt x="81399" y="72119"/>
                    </a:lnTo>
                    <a:lnTo>
                      <a:pt x="70553" y="69735"/>
                    </a:lnTo>
                    <a:lnTo>
                      <a:pt x="69504" y="69735"/>
                    </a:lnTo>
                    <a:lnTo>
                      <a:pt x="68571" y="70132"/>
                    </a:lnTo>
                    <a:lnTo>
                      <a:pt x="67755" y="70529"/>
                    </a:lnTo>
                    <a:lnTo>
                      <a:pt x="67172" y="70927"/>
                    </a:lnTo>
                    <a:lnTo>
                      <a:pt x="66705" y="71324"/>
                    </a:lnTo>
                    <a:lnTo>
                      <a:pt x="66122" y="71721"/>
                    </a:lnTo>
                    <a:lnTo>
                      <a:pt x="65655" y="71920"/>
                    </a:lnTo>
                    <a:lnTo>
                      <a:pt x="65072" y="72119"/>
                    </a:lnTo>
                    <a:lnTo>
                      <a:pt x="64139" y="71920"/>
                    </a:lnTo>
                    <a:lnTo>
                      <a:pt x="63206" y="71721"/>
                    </a:lnTo>
                    <a:lnTo>
                      <a:pt x="62973" y="71523"/>
                    </a:lnTo>
                    <a:lnTo>
                      <a:pt x="62507" y="71523"/>
                    </a:lnTo>
                    <a:lnTo>
                      <a:pt x="62274" y="71721"/>
                    </a:lnTo>
                    <a:lnTo>
                      <a:pt x="62040" y="72119"/>
                    </a:lnTo>
                    <a:lnTo>
                      <a:pt x="62157" y="71125"/>
                    </a:lnTo>
                    <a:lnTo>
                      <a:pt x="62390" y="70331"/>
                    </a:lnTo>
                    <a:lnTo>
                      <a:pt x="62857" y="69536"/>
                    </a:lnTo>
                    <a:lnTo>
                      <a:pt x="63206" y="68940"/>
                    </a:lnTo>
                    <a:lnTo>
                      <a:pt x="64139" y="67350"/>
                    </a:lnTo>
                    <a:lnTo>
                      <a:pt x="64956" y="65960"/>
                    </a:lnTo>
                    <a:lnTo>
                      <a:pt x="65889" y="64370"/>
                    </a:lnTo>
                    <a:lnTo>
                      <a:pt x="66705" y="62781"/>
                    </a:lnTo>
                    <a:lnTo>
                      <a:pt x="66938" y="61788"/>
                    </a:lnTo>
                    <a:lnTo>
                      <a:pt x="67172" y="60794"/>
                    </a:lnTo>
                    <a:lnTo>
                      <a:pt x="67288" y="59801"/>
                    </a:lnTo>
                    <a:lnTo>
                      <a:pt x="67405" y="58609"/>
                    </a:lnTo>
                    <a:lnTo>
                      <a:pt x="67288" y="57615"/>
                    </a:lnTo>
                    <a:lnTo>
                      <a:pt x="67172" y="56225"/>
                    </a:lnTo>
                    <a:lnTo>
                      <a:pt x="67055" y="55629"/>
                    </a:lnTo>
                    <a:lnTo>
                      <a:pt x="67055" y="55033"/>
                    </a:lnTo>
                    <a:lnTo>
                      <a:pt x="67172" y="54437"/>
                    </a:lnTo>
                    <a:lnTo>
                      <a:pt x="67405" y="53841"/>
                    </a:lnTo>
                    <a:lnTo>
                      <a:pt x="66239" y="53841"/>
                    </a:lnTo>
                    <a:lnTo>
                      <a:pt x="65072" y="53443"/>
                    </a:lnTo>
                    <a:lnTo>
                      <a:pt x="64139" y="53046"/>
                    </a:lnTo>
                    <a:lnTo>
                      <a:pt x="63090" y="52251"/>
                    </a:lnTo>
                    <a:lnTo>
                      <a:pt x="62157" y="51258"/>
                    </a:lnTo>
                    <a:lnTo>
                      <a:pt x="61107" y="50463"/>
                    </a:lnTo>
                    <a:lnTo>
                      <a:pt x="60408" y="49271"/>
                    </a:lnTo>
                    <a:lnTo>
                      <a:pt x="59591" y="48278"/>
                    </a:lnTo>
                    <a:lnTo>
                      <a:pt x="58192" y="45894"/>
                    </a:lnTo>
                    <a:lnTo>
                      <a:pt x="57026" y="43509"/>
                    </a:lnTo>
                    <a:lnTo>
                      <a:pt x="56326" y="41324"/>
                    </a:lnTo>
                    <a:lnTo>
                      <a:pt x="55743" y="38940"/>
                    </a:lnTo>
                    <a:lnTo>
                      <a:pt x="55160" y="39337"/>
                    </a:lnTo>
                    <a:lnTo>
                      <a:pt x="54460" y="39337"/>
                    </a:lnTo>
                    <a:lnTo>
                      <a:pt x="53994" y="39337"/>
                    </a:lnTo>
                    <a:lnTo>
                      <a:pt x="53527" y="38940"/>
                    </a:lnTo>
                    <a:lnTo>
                      <a:pt x="52711" y="37748"/>
                    </a:lnTo>
                    <a:lnTo>
                      <a:pt x="52011" y="36357"/>
                    </a:lnTo>
                    <a:lnTo>
                      <a:pt x="51428" y="34768"/>
                    </a:lnTo>
                    <a:lnTo>
                      <a:pt x="50612" y="33377"/>
                    </a:lnTo>
                    <a:lnTo>
                      <a:pt x="50262" y="32781"/>
                    </a:lnTo>
                    <a:lnTo>
                      <a:pt x="49912" y="32185"/>
                    </a:lnTo>
                    <a:lnTo>
                      <a:pt x="49329" y="31986"/>
                    </a:lnTo>
                    <a:lnTo>
                      <a:pt x="48862" y="31788"/>
                    </a:lnTo>
                    <a:lnTo>
                      <a:pt x="48396" y="31986"/>
                    </a:lnTo>
                    <a:lnTo>
                      <a:pt x="47930" y="32185"/>
                    </a:lnTo>
                    <a:lnTo>
                      <a:pt x="47580" y="32384"/>
                    </a:lnTo>
                    <a:lnTo>
                      <a:pt x="47113" y="32781"/>
                    </a:lnTo>
                    <a:lnTo>
                      <a:pt x="46297" y="33774"/>
                    </a:lnTo>
                    <a:lnTo>
                      <a:pt x="45714" y="35165"/>
                    </a:lnTo>
                    <a:lnTo>
                      <a:pt x="45014" y="36556"/>
                    </a:lnTo>
                    <a:lnTo>
                      <a:pt x="44548" y="37947"/>
                    </a:lnTo>
                    <a:lnTo>
                      <a:pt x="44198" y="39139"/>
                    </a:lnTo>
                    <a:lnTo>
                      <a:pt x="44081" y="40331"/>
                    </a:lnTo>
                    <a:lnTo>
                      <a:pt x="39533" y="40331"/>
                    </a:lnTo>
                    <a:lnTo>
                      <a:pt x="36967" y="38543"/>
                    </a:lnTo>
                    <a:lnTo>
                      <a:pt x="34402" y="37350"/>
                    </a:lnTo>
                    <a:lnTo>
                      <a:pt x="31836" y="36158"/>
                    </a:lnTo>
                    <a:lnTo>
                      <a:pt x="29387" y="35364"/>
                    </a:lnTo>
                    <a:lnTo>
                      <a:pt x="26822" y="34966"/>
                    </a:lnTo>
                    <a:lnTo>
                      <a:pt x="24139" y="34569"/>
                    </a:lnTo>
                    <a:lnTo>
                      <a:pt x="21457" y="34370"/>
                    </a:lnTo>
                    <a:lnTo>
                      <a:pt x="18658" y="34172"/>
                    </a:lnTo>
                    <a:lnTo>
                      <a:pt x="17259" y="34370"/>
                    </a:lnTo>
                    <a:lnTo>
                      <a:pt x="16093" y="34966"/>
                    </a:lnTo>
                    <a:lnTo>
                      <a:pt x="15043" y="35761"/>
                    </a:lnTo>
                    <a:lnTo>
                      <a:pt x="14110" y="36556"/>
                    </a:lnTo>
                    <a:lnTo>
                      <a:pt x="13294" y="37549"/>
                    </a:lnTo>
                    <a:lnTo>
                      <a:pt x="12478" y="38344"/>
                    </a:lnTo>
                    <a:lnTo>
                      <a:pt x="11778" y="38741"/>
                    </a:lnTo>
                    <a:lnTo>
                      <a:pt x="10845" y="38940"/>
                    </a:lnTo>
                    <a:lnTo>
                      <a:pt x="10262" y="38940"/>
                    </a:lnTo>
                    <a:lnTo>
                      <a:pt x="9795" y="38543"/>
                    </a:lnTo>
                    <a:lnTo>
                      <a:pt x="9446" y="37748"/>
                    </a:lnTo>
                    <a:lnTo>
                      <a:pt x="9212" y="37152"/>
                    </a:lnTo>
                    <a:lnTo>
                      <a:pt x="8629" y="35562"/>
                    </a:lnTo>
                    <a:lnTo>
                      <a:pt x="8513" y="34172"/>
                    </a:lnTo>
                    <a:lnTo>
                      <a:pt x="5830" y="35165"/>
                    </a:lnTo>
                    <a:lnTo>
                      <a:pt x="3381" y="35960"/>
                    </a:lnTo>
                    <a:lnTo>
                      <a:pt x="2915" y="35960"/>
                    </a:lnTo>
                    <a:lnTo>
                      <a:pt x="2332" y="35761"/>
                    </a:lnTo>
                    <a:lnTo>
                      <a:pt x="1865" y="35761"/>
                    </a:lnTo>
                    <a:lnTo>
                      <a:pt x="1516" y="35364"/>
                    </a:lnTo>
                    <a:lnTo>
                      <a:pt x="932" y="34966"/>
                    </a:lnTo>
                    <a:lnTo>
                      <a:pt x="699" y="34569"/>
                    </a:lnTo>
                    <a:lnTo>
                      <a:pt x="349" y="33774"/>
                    </a:lnTo>
                    <a:lnTo>
                      <a:pt x="0" y="32980"/>
                    </a:lnTo>
                    <a:lnTo>
                      <a:pt x="466" y="32185"/>
                    </a:lnTo>
                    <a:lnTo>
                      <a:pt x="1049" y="31390"/>
                    </a:lnTo>
                    <a:lnTo>
                      <a:pt x="1632" y="30794"/>
                    </a:lnTo>
                    <a:lnTo>
                      <a:pt x="2332" y="30198"/>
                    </a:lnTo>
                    <a:lnTo>
                      <a:pt x="3731" y="29602"/>
                    </a:lnTo>
                    <a:lnTo>
                      <a:pt x="5364" y="29006"/>
                    </a:lnTo>
                    <a:lnTo>
                      <a:pt x="6880" y="28807"/>
                    </a:lnTo>
                    <a:lnTo>
                      <a:pt x="8163" y="29205"/>
                    </a:lnTo>
                    <a:lnTo>
                      <a:pt x="8746" y="29602"/>
                    </a:lnTo>
                    <a:lnTo>
                      <a:pt x="9329" y="29801"/>
                    </a:lnTo>
                    <a:lnTo>
                      <a:pt x="9679" y="30198"/>
                    </a:lnTo>
                    <a:lnTo>
                      <a:pt x="10029" y="30596"/>
                    </a:lnTo>
                    <a:lnTo>
                      <a:pt x="10029" y="27615"/>
                    </a:lnTo>
                    <a:lnTo>
                      <a:pt x="10029" y="25629"/>
                    </a:lnTo>
                    <a:lnTo>
                      <a:pt x="8513" y="2562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6" name="Shape 446"/>
              <p:cNvSpPr/>
              <p:nvPr/>
            </p:nvSpPr>
            <p:spPr>
              <a:xfrm>
                <a:off x="2993016" y="1301750"/>
                <a:ext cx="550282" cy="167863"/>
              </a:xfrm>
              <a:custGeom>
                <a:avLst/>
                <a:gdLst/>
                <a:ahLst/>
                <a:cxnLst/>
                <a:rect l="0" t="0" r="0" b="0"/>
                <a:pathLst>
                  <a:path w="120000" h="120000" extrusionOk="0">
                    <a:moveTo>
                      <a:pt x="72302" y="9719"/>
                    </a:moveTo>
                    <a:lnTo>
                      <a:pt x="72870" y="11214"/>
                    </a:lnTo>
                    <a:lnTo>
                      <a:pt x="73627" y="12710"/>
                    </a:lnTo>
                    <a:lnTo>
                      <a:pt x="74479" y="13831"/>
                    </a:lnTo>
                    <a:lnTo>
                      <a:pt x="75425" y="14205"/>
                    </a:lnTo>
                    <a:lnTo>
                      <a:pt x="75425" y="13084"/>
                    </a:lnTo>
                    <a:lnTo>
                      <a:pt x="75615" y="11588"/>
                    </a:lnTo>
                    <a:lnTo>
                      <a:pt x="75993" y="9719"/>
                    </a:lnTo>
                    <a:lnTo>
                      <a:pt x="76372" y="7476"/>
                    </a:lnTo>
                    <a:lnTo>
                      <a:pt x="76940" y="5981"/>
                    </a:lnTo>
                    <a:lnTo>
                      <a:pt x="77507" y="4112"/>
                    </a:lnTo>
                    <a:lnTo>
                      <a:pt x="78359" y="3364"/>
                    </a:lnTo>
                    <a:lnTo>
                      <a:pt x="79211" y="2990"/>
                    </a:lnTo>
                    <a:lnTo>
                      <a:pt x="79589" y="2990"/>
                    </a:lnTo>
                    <a:lnTo>
                      <a:pt x="80063" y="3738"/>
                    </a:lnTo>
                    <a:lnTo>
                      <a:pt x="80441" y="4859"/>
                    </a:lnTo>
                    <a:lnTo>
                      <a:pt x="80725" y="6355"/>
                    </a:lnTo>
                    <a:lnTo>
                      <a:pt x="81198" y="7476"/>
                    </a:lnTo>
                    <a:lnTo>
                      <a:pt x="81482" y="8598"/>
                    </a:lnTo>
                    <a:lnTo>
                      <a:pt x="81861" y="9345"/>
                    </a:lnTo>
                    <a:lnTo>
                      <a:pt x="82334" y="9719"/>
                    </a:lnTo>
                    <a:lnTo>
                      <a:pt x="84037" y="9345"/>
                    </a:lnTo>
                    <a:lnTo>
                      <a:pt x="85741" y="8224"/>
                    </a:lnTo>
                    <a:lnTo>
                      <a:pt x="87160" y="6728"/>
                    </a:lnTo>
                    <a:lnTo>
                      <a:pt x="88769" y="5233"/>
                    </a:lnTo>
                    <a:lnTo>
                      <a:pt x="90189" y="3364"/>
                    </a:lnTo>
                    <a:lnTo>
                      <a:pt x="91798" y="1495"/>
                    </a:lnTo>
                    <a:lnTo>
                      <a:pt x="93501" y="747"/>
                    </a:lnTo>
                    <a:lnTo>
                      <a:pt x="95488" y="0"/>
                    </a:lnTo>
                    <a:lnTo>
                      <a:pt x="96529" y="373"/>
                    </a:lnTo>
                    <a:lnTo>
                      <a:pt x="97665" y="1121"/>
                    </a:lnTo>
                    <a:lnTo>
                      <a:pt x="98895" y="2616"/>
                    </a:lnTo>
                    <a:lnTo>
                      <a:pt x="100220" y="4112"/>
                    </a:lnTo>
                    <a:lnTo>
                      <a:pt x="101451" y="5233"/>
                    </a:lnTo>
                    <a:lnTo>
                      <a:pt x="102586" y="6355"/>
                    </a:lnTo>
                    <a:lnTo>
                      <a:pt x="103533" y="7102"/>
                    </a:lnTo>
                    <a:lnTo>
                      <a:pt x="104384" y="7476"/>
                    </a:lnTo>
                    <a:lnTo>
                      <a:pt x="105520" y="7476"/>
                    </a:lnTo>
                    <a:lnTo>
                      <a:pt x="106277" y="7476"/>
                    </a:lnTo>
                    <a:lnTo>
                      <a:pt x="107223" y="7476"/>
                    </a:lnTo>
                    <a:lnTo>
                      <a:pt x="108738" y="7476"/>
                    </a:lnTo>
                    <a:lnTo>
                      <a:pt x="111671" y="7850"/>
                    </a:lnTo>
                    <a:lnTo>
                      <a:pt x="114416" y="8598"/>
                    </a:lnTo>
                    <a:lnTo>
                      <a:pt x="116971" y="10093"/>
                    </a:lnTo>
                    <a:lnTo>
                      <a:pt x="120000" y="11962"/>
                    </a:lnTo>
                    <a:lnTo>
                      <a:pt x="119810" y="13457"/>
                    </a:lnTo>
                    <a:lnTo>
                      <a:pt x="119526" y="14579"/>
                    </a:lnTo>
                    <a:lnTo>
                      <a:pt x="119053" y="15700"/>
                    </a:lnTo>
                    <a:lnTo>
                      <a:pt x="118580" y="16822"/>
                    </a:lnTo>
                    <a:lnTo>
                      <a:pt x="117539" y="18691"/>
                    </a:lnTo>
                    <a:lnTo>
                      <a:pt x="116309" y="20186"/>
                    </a:lnTo>
                    <a:lnTo>
                      <a:pt x="114794" y="21308"/>
                    </a:lnTo>
                    <a:lnTo>
                      <a:pt x="113375" y="22056"/>
                    </a:lnTo>
                    <a:lnTo>
                      <a:pt x="111671" y="23177"/>
                    </a:lnTo>
                    <a:lnTo>
                      <a:pt x="110063" y="23925"/>
                    </a:lnTo>
                    <a:lnTo>
                      <a:pt x="106750" y="24672"/>
                    </a:lnTo>
                    <a:lnTo>
                      <a:pt x="103533" y="25794"/>
                    </a:lnTo>
                    <a:lnTo>
                      <a:pt x="102018" y="26542"/>
                    </a:lnTo>
                    <a:lnTo>
                      <a:pt x="100788" y="27663"/>
                    </a:lnTo>
                    <a:lnTo>
                      <a:pt x="99652" y="28785"/>
                    </a:lnTo>
                    <a:lnTo>
                      <a:pt x="98706" y="30280"/>
                    </a:lnTo>
                    <a:lnTo>
                      <a:pt x="98328" y="31401"/>
                    </a:lnTo>
                    <a:lnTo>
                      <a:pt x="97854" y="32523"/>
                    </a:lnTo>
                    <a:lnTo>
                      <a:pt x="97570" y="34018"/>
                    </a:lnTo>
                    <a:lnTo>
                      <a:pt x="97381" y="35887"/>
                    </a:lnTo>
                    <a:lnTo>
                      <a:pt x="97097" y="37009"/>
                    </a:lnTo>
                    <a:lnTo>
                      <a:pt x="96624" y="38130"/>
                    </a:lnTo>
                    <a:lnTo>
                      <a:pt x="96151" y="39252"/>
                    </a:lnTo>
                    <a:lnTo>
                      <a:pt x="95488" y="39252"/>
                    </a:lnTo>
                    <a:lnTo>
                      <a:pt x="94542" y="38878"/>
                    </a:lnTo>
                    <a:lnTo>
                      <a:pt x="93785" y="38130"/>
                    </a:lnTo>
                    <a:lnTo>
                      <a:pt x="93028" y="36635"/>
                    </a:lnTo>
                    <a:lnTo>
                      <a:pt x="92365" y="34766"/>
                    </a:lnTo>
                    <a:lnTo>
                      <a:pt x="89242" y="34766"/>
                    </a:lnTo>
                    <a:lnTo>
                      <a:pt x="89148" y="38130"/>
                    </a:lnTo>
                    <a:lnTo>
                      <a:pt x="88864" y="41121"/>
                    </a:lnTo>
                    <a:lnTo>
                      <a:pt x="88675" y="42242"/>
                    </a:lnTo>
                    <a:lnTo>
                      <a:pt x="88485" y="42990"/>
                    </a:lnTo>
                    <a:lnTo>
                      <a:pt x="88201" y="44112"/>
                    </a:lnTo>
                    <a:lnTo>
                      <a:pt x="88012" y="44112"/>
                    </a:lnTo>
                    <a:lnTo>
                      <a:pt x="85362" y="44485"/>
                    </a:lnTo>
                    <a:lnTo>
                      <a:pt x="81577" y="44859"/>
                    </a:lnTo>
                    <a:lnTo>
                      <a:pt x="77413" y="46355"/>
                    </a:lnTo>
                    <a:lnTo>
                      <a:pt x="72965" y="48224"/>
                    </a:lnTo>
                    <a:lnTo>
                      <a:pt x="70694" y="49719"/>
                    </a:lnTo>
                    <a:lnTo>
                      <a:pt x="68611" y="51214"/>
                    </a:lnTo>
                    <a:lnTo>
                      <a:pt x="66529" y="53457"/>
                    </a:lnTo>
                    <a:lnTo>
                      <a:pt x="64637" y="55700"/>
                    </a:lnTo>
                    <a:lnTo>
                      <a:pt x="63785" y="57196"/>
                    </a:lnTo>
                    <a:lnTo>
                      <a:pt x="63028" y="58317"/>
                    </a:lnTo>
                    <a:lnTo>
                      <a:pt x="62271" y="59813"/>
                    </a:lnTo>
                    <a:lnTo>
                      <a:pt x="61608" y="61682"/>
                    </a:lnTo>
                    <a:lnTo>
                      <a:pt x="61041" y="63177"/>
                    </a:lnTo>
                    <a:lnTo>
                      <a:pt x="60473" y="65420"/>
                    </a:lnTo>
                    <a:lnTo>
                      <a:pt x="60094" y="67663"/>
                    </a:lnTo>
                    <a:lnTo>
                      <a:pt x="59621" y="69532"/>
                    </a:lnTo>
                    <a:lnTo>
                      <a:pt x="57160" y="69532"/>
                    </a:lnTo>
                    <a:lnTo>
                      <a:pt x="57160" y="66168"/>
                    </a:lnTo>
                    <a:lnTo>
                      <a:pt x="57160" y="62429"/>
                    </a:lnTo>
                    <a:lnTo>
                      <a:pt x="55930" y="62429"/>
                    </a:lnTo>
                    <a:lnTo>
                      <a:pt x="54794" y="62429"/>
                    </a:lnTo>
                    <a:lnTo>
                      <a:pt x="53186" y="62429"/>
                    </a:lnTo>
                    <a:lnTo>
                      <a:pt x="50914" y="62429"/>
                    </a:lnTo>
                    <a:lnTo>
                      <a:pt x="52618" y="65420"/>
                    </a:lnTo>
                    <a:lnTo>
                      <a:pt x="53943" y="67663"/>
                    </a:lnTo>
                    <a:lnTo>
                      <a:pt x="54605" y="69158"/>
                    </a:lnTo>
                    <a:lnTo>
                      <a:pt x="55173" y="71028"/>
                    </a:lnTo>
                    <a:lnTo>
                      <a:pt x="55930" y="73271"/>
                    </a:lnTo>
                    <a:lnTo>
                      <a:pt x="56498" y="76261"/>
                    </a:lnTo>
                    <a:lnTo>
                      <a:pt x="55835" y="77383"/>
                    </a:lnTo>
                    <a:lnTo>
                      <a:pt x="54984" y="79252"/>
                    </a:lnTo>
                    <a:lnTo>
                      <a:pt x="54037" y="81495"/>
                    </a:lnTo>
                    <a:lnTo>
                      <a:pt x="53186" y="84112"/>
                    </a:lnTo>
                    <a:lnTo>
                      <a:pt x="52239" y="86728"/>
                    </a:lnTo>
                    <a:lnTo>
                      <a:pt x="51577" y="88598"/>
                    </a:lnTo>
                    <a:lnTo>
                      <a:pt x="50820" y="89719"/>
                    </a:lnTo>
                    <a:lnTo>
                      <a:pt x="50347" y="90093"/>
                    </a:lnTo>
                    <a:lnTo>
                      <a:pt x="48927" y="90093"/>
                    </a:lnTo>
                    <a:lnTo>
                      <a:pt x="47507" y="88971"/>
                    </a:lnTo>
                    <a:lnTo>
                      <a:pt x="45709" y="88224"/>
                    </a:lnTo>
                    <a:lnTo>
                      <a:pt x="43343" y="87850"/>
                    </a:lnTo>
                    <a:lnTo>
                      <a:pt x="41829" y="88224"/>
                    </a:lnTo>
                    <a:lnTo>
                      <a:pt x="40410" y="88598"/>
                    </a:lnTo>
                    <a:lnTo>
                      <a:pt x="39274" y="89719"/>
                    </a:lnTo>
                    <a:lnTo>
                      <a:pt x="38233" y="90467"/>
                    </a:lnTo>
                    <a:lnTo>
                      <a:pt x="36340" y="92710"/>
                    </a:lnTo>
                    <a:lnTo>
                      <a:pt x="34542" y="94953"/>
                    </a:lnTo>
                    <a:lnTo>
                      <a:pt x="36151" y="96074"/>
                    </a:lnTo>
                    <a:lnTo>
                      <a:pt x="37287" y="96448"/>
                    </a:lnTo>
                    <a:lnTo>
                      <a:pt x="38328" y="96074"/>
                    </a:lnTo>
                    <a:lnTo>
                      <a:pt x="39558" y="94953"/>
                    </a:lnTo>
                    <a:lnTo>
                      <a:pt x="39558" y="101682"/>
                    </a:lnTo>
                    <a:lnTo>
                      <a:pt x="39085" y="103551"/>
                    </a:lnTo>
                    <a:lnTo>
                      <a:pt x="38233" y="106542"/>
                    </a:lnTo>
                    <a:lnTo>
                      <a:pt x="37097" y="109532"/>
                    </a:lnTo>
                    <a:lnTo>
                      <a:pt x="35867" y="112523"/>
                    </a:lnTo>
                    <a:lnTo>
                      <a:pt x="33690" y="117757"/>
                    </a:lnTo>
                    <a:lnTo>
                      <a:pt x="32649" y="120000"/>
                    </a:lnTo>
                    <a:lnTo>
                      <a:pt x="32082" y="120000"/>
                    </a:lnTo>
                    <a:lnTo>
                      <a:pt x="31514" y="119626"/>
                    </a:lnTo>
                    <a:lnTo>
                      <a:pt x="30946" y="118878"/>
                    </a:lnTo>
                    <a:lnTo>
                      <a:pt x="30473" y="117757"/>
                    </a:lnTo>
                    <a:lnTo>
                      <a:pt x="29526" y="115887"/>
                    </a:lnTo>
                    <a:lnTo>
                      <a:pt x="28485" y="113271"/>
                    </a:lnTo>
                    <a:lnTo>
                      <a:pt x="27444" y="110654"/>
                    </a:lnTo>
                    <a:lnTo>
                      <a:pt x="26403" y="108411"/>
                    </a:lnTo>
                    <a:lnTo>
                      <a:pt x="25741" y="107663"/>
                    </a:lnTo>
                    <a:lnTo>
                      <a:pt x="25173" y="106915"/>
                    </a:lnTo>
                    <a:lnTo>
                      <a:pt x="24511" y="106542"/>
                    </a:lnTo>
                    <a:lnTo>
                      <a:pt x="23943" y="106542"/>
                    </a:lnTo>
                    <a:lnTo>
                      <a:pt x="20347" y="105794"/>
                    </a:lnTo>
                    <a:lnTo>
                      <a:pt x="17223" y="105046"/>
                    </a:lnTo>
                    <a:lnTo>
                      <a:pt x="14384" y="104299"/>
                    </a:lnTo>
                    <a:lnTo>
                      <a:pt x="11640" y="103551"/>
                    </a:lnTo>
                    <a:lnTo>
                      <a:pt x="9085" y="103177"/>
                    </a:lnTo>
                    <a:lnTo>
                      <a:pt x="6246" y="103177"/>
                    </a:lnTo>
                    <a:lnTo>
                      <a:pt x="4826" y="103551"/>
                    </a:lnTo>
                    <a:lnTo>
                      <a:pt x="3312" y="104299"/>
                    </a:lnTo>
                    <a:lnTo>
                      <a:pt x="1703" y="105046"/>
                    </a:lnTo>
                    <a:lnTo>
                      <a:pt x="0" y="106542"/>
                    </a:lnTo>
                    <a:lnTo>
                      <a:pt x="0" y="105046"/>
                    </a:lnTo>
                    <a:lnTo>
                      <a:pt x="94" y="103551"/>
                    </a:lnTo>
                    <a:lnTo>
                      <a:pt x="189" y="102429"/>
                    </a:lnTo>
                    <a:lnTo>
                      <a:pt x="473" y="101308"/>
                    </a:lnTo>
                    <a:lnTo>
                      <a:pt x="946" y="99439"/>
                    </a:lnTo>
                    <a:lnTo>
                      <a:pt x="1608" y="97570"/>
                    </a:lnTo>
                    <a:lnTo>
                      <a:pt x="2365" y="96074"/>
                    </a:lnTo>
                    <a:lnTo>
                      <a:pt x="3312" y="94579"/>
                    </a:lnTo>
                    <a:lnTo>
                      <a:pt x="4258" y="93084"/>
                    </a:lnTo>
                    <a:lnTo>
                      <a:pt x="5299" y="91962"/>
                    </a:lnTo>
                    <a:lnTo>
                      <a:pt x="7476" y="90093"/>
                    </a:lnTo>
                    <a:lnTo>
                      <a:pt x="9558" y="88971"/>
                    </a:lnTo>
                    <a:lnTo>
                      <a:pt x="11356" y="88224"/>
                    </a:lnTo>
                    <a:lnTo>
                      <a:pt x="12586" y="87850"/>
                    </a:lnTo>
                    <a:lnTo>
                      <a:pt x="13533" y="87850"/>
                    </a:lnTo>
                    <a:lnTo>
                      <a:pt x="15047" y="87850"/>
                    </a:lnTo>
                    <a:lnTo>
                      <a:pt x="15331" y="87850"/>
                    </a:lnTo>
                    <a:lnTo>
                      <a:pt x="15520" y="87102"/>
                    </a:lnTo>
                    <a:lnTo>
                      <a:pt x="15804" y="85981"/>
                    </a:lnTo>
                    <a:lnTo>
                      <a:pt x="16088" y="84112"/>
                    </a:lnTo>
                    <a:lnTo>
                      <a:pt x="16466" y="82990"/>
                    </a:lnTo>
                    <a:lnTo>
                      <a:pt x="16750" y="81869"/>
                    </a:lnTo>
                    <a:lnTo>
                      <a:pt x="17129" y="81121"/>
                    </a:lnTo>
                    <a:lnTo>
                      <a:pt x="17602" y="80747"/>
                    </a:lnTo>
                    <a:lnTo>
                      <a:pt x="17981" y="81121"/>
                    </a:lnTo>
                    <a:lnTo>
                      <a:pt x="18548" y="81495"/>
                    </a:lnTo>
                    <a:lnTo>
                      <a:pt x="18927" y="81869"/>
                    </a:lnTo>
                    <a:lnTo>
                      <a:pt x="19211" y="82616"/>
                    </a:lnTo>
                    <a:lnTo>
                      <a:pt x="19968" y="84485"/>
                    </a:lnTo>
                    <a:lnTo>
                      <a:pt x="20725" y="86728"/>
                    </a:lnTo>
                    <a:lnTo>
                      <a:pt x="21388" y="88971"/>
                    </a:lnTo>
                    <a:lnTo>
                      <a:pt x="22145" y="90841"/>
                    </a:lnTo>
                    <a:lnTo>
                      <a:pt x="22523" y="91588"/>
                    </a:lnTo>
                    <a:lnTo>
                      <a:pt x="22996" y="91962"/>
                    </a:lnTo>
                    <a:lnTo>
                      <a:pt x="23375" y="92336"/>
                    </a:lnTo>
                    <a:lnTo>
                      <a:pt x="23943" y="92336"/>
                    </a:lnTo>
                    <a:lnTo>
                      <a:pt x="23943" y="76261"/>
                    </a:lnTo>
                    <a:lnTo>
                      <a:pt x="21955" y="77009"/>
                    </a:lnTo>
                    <a:lnTo>
                      <a:pt x="20063" y="77383"/>
                    </a:lnTo>
                    <a:lnTo>
                      <a:pt x="19684" y="77383"/>
                    </a:lnTo>
                    <a:lnTo>
                      <a:pt x="19305" y="77383"/>
                    </a:lnTo>
                    <a:lnTo>
                      <a:pt x="19022" y="77009"/>
                    </a:lnTo>
                    <a:lnTo>
                      <a:pt x="18738" y="76261"/>
                    </a:lnTo>
                    <a:lnTo>
                      <a:pt x="18548" y="75514"/>
                    </a:lnTo>
                    <a:lnTo>
                      <a:pt x="18264" y="74766"/>
                    </a:lnTo>
                    <a:lnTo>
                      <a:pt x="18170" y="73271"/>
                    </a:lnTo>
                    <a:lnTo>
                      <a:pt x="18170" y="71775"/>
                    </a:lnTo>
                    <a:lnTo>
                      <a:pt x="18264" y="70280"/>
                    </a:lnTo>
                    <a:lnTo>
                      <a:pt x="18359" y="68785"/>
                    </a:lnTo>
                    <a:lnTo>
                      <a:pt x="18643" y="67663"/>
                    </a:lnTo>
                    <a:lnTo>
                      <a:pt x="18832" y="66915"/>
                    </a:lnTo>
                    <a:lnTo>
                      <a:pt x="19400" y="65794"/>
                    </a:lnTo>
                    <a:lnTo>
                      <a:pt x="20252" y="65046"/>
                    </a:lnTo>
                    <a:lnTo>
                      <a:pt x="21955" y="64299"/>
                    </a:lnTo>
                    <a:lnTo>
                      <a:pt x="23280" y="65046"/>
                    </a:lnTo>
                    <a:lnTo>
                      <a:pt x="25078" y="65794"/>
                    </a:lnTo>
                    <a:lnTo>
                      <a:pt x="27444" y="67289"/>
                    </a:lnTo>
                    <a:lnTo>
                      <a:pt x="29810" y="68785"/>
                    </a:lnTo>
                    <a:lnTo>
                      <a:pt x="31987" y="69532"/>
                    </a:lnTo>
                    <a:lnTo>
                      <a:pt x="34542" y="69532"/>
                    </a:lnTo>
                    <a:lnTo>
                      <a:pt x="36529" y="68785"/>
                    </a:lnTo>
                    <a:lnTo>
                      <a:pt x="37287" y="68411"/>
                    </a:lnTo>
                    <a:lnTo>
                      <a:pt x="38138" y="67663"/>
                    </a:lnTo>
                    <a:lnTo>
                      <a:pt x="38895" y="66542"/>
                    </a:lnTo>
                    <a:lnTo>
                      <a:pt x="39558" y="65046"/>
                    </a:lnTo>
                    <a:lnTo>
                      <a:pt x="35867" y="64299"/>
                    </a:lnTo>
                    <a:lnTo>
                      <a:pt x="32555" y="64299"/>
                    </a:lnTo>
                    <a:lnTo>
                      <a:pt x="31798" y="64299"/>
                    </a:lnTo>
                    <a:lnTo>
                      <a:pt x="31041" y="63925"/>
                    </a:lnTo>
                    <a:lnTo>
                      <a:pt x="30473" y="63177"/>
                    </a:lnTo>
                    <a:lnTo>
                      <a:pt x="29810" y="62429"/>
                    </a:lnTo>
                    <a:lnTo>
                      <a:pt x="29337" y="61308"/>
                    </a:lnTo>
                    <a:lnTo>
                      <a:pt x="28864" y="59813"/>
                    </a:lnTo>
                    <a:lnTo>
                      <a:pt x="28580" y="57943"/>
                    </a:lnTo>
                    <a:lnTo>
                      <a:pt x="28296" y="55700"/>
                    </a:lnTo>
                    <a:lnTo>
                      <a:pt x="29242" y="54205"/>
                    </a:lnTo>
                    <a:lnTo>
                      <a:pt x="30283" y="53084"/>
                    </a:lnTo>
                    <a:lnTo>
                      <a:pt x="31324" y="52336"/>
                    </a:lnTo>
                    <a:lnTo>
                      <a:pt x="32649" y="51588"/>
                    </a:lnTo>
                    <a:lnTo>
                      <a:pt x="35772" y="51214"/>
                    </a:lnTo>
                    <a:lnTo>
                      <a:pt x="40220" y="51214"/>
                    </a:lnTo>
                    <a:lnTo>
                      <a:pt x="40315" y="52710"/>
                    </a:lnTo>
                    <a:lnTo>
                      <a:pt x="40599" y="54579"/>
                    </a:lnTo>
                    <a:lnTo>
                      <a:pt x="41072" y="56074"/>
                    </a:lnTo>
                    <a:lnTo>
                      <a:pt x="41451" y="57943"/>
                    </a:lnTo>
                    <a:lnTo>
                      <a:pt x="45804" y="57943"/>
                    </a:lnTo>
                    <a:lnTo>
                      <a:pt x="45709" y="54579"/>
                    </a:lnTo>
                    <a:lnTo>
                      <a:pt x="45520" y="51214"/>
                    </a:lnTo>
                    <a:lnTo>
                      <a:pt x="45331" y="48598"/>
                    </a:lnTo>
                    <a:lnTo>
                      <a:pt x="45236" y="46355"/>
                    </a:lnTo>
                    <a:lnTo>
                      <a:pt x="61041" y="46355"/>
                    </a:lnTo>
                    <a:lnTo>
                      <a:pt x="61324" y="40747"/>
                    </a:lnTo>
                    <a:lnTo>
                      <a:pt x="61608" y="37757"/>
                    </a:lnTo>
                    <a:lnTo>
                      <a:pt x="62176" y="35514"/>
                    </a:lnTo>
                    <a:lnTo>
                      <a:pt x="62839" y="32523"/>
                    </a:lnTo>
                    <a:lnTo>
                      <a:pt x="61798" y="34018"/>
                    </a:lnTo>
                    <a:lnTo>
                      <a:pt x="60378" y="37009"/>
                    </a:lnTo>
                    <a:lnTo>
                      <a:pt x="58864" y="40373"/>
                    </a:lnTo>
                    <a:lnTo>
                      <a:pt x="57823" y="41495"/>
                    </a:lnTo>
                    <a:lnTo>
                      <a:pt x="55741" y="41121"/>
                    </a:lnTo>
                    <a:lnTo>
                      <a:pt x="52618" y="40373"/>
                    </a:lnTo>
                    <a:lnTo>
                      <a:pt x="49400" y="39626"/>
                    </a:lnTo>
                    <a:lnTo>
                      <a:pt x="46466" y="39252"/>
                    </a:lnTo>
                    <a:lnTo>
                      <a:pt x="45047" y="40000"/>
                    </a:lnTo>
                    <a:lnTo>
                      <a:pt x="42492" y="41495"/>
                    </a:lnTo>
                    <a:lnTo>
                      <a:pt x="39179" y="42990"/>
                    </a:lnTo>
                    <a:lnTo>
                      <a:pt x="35583" y="44485"/>
                    </a:lnTo>
                    <a:lnTo>
                      <a:pt x="33596" y="44859"/>
                    </a:lnTo>
                    <a:lnTo>
                      <a:pt x="31514" y="44485"/>
                    </a:lnTo>
                    <a:lnTo>
                      <a:pt x="29526" y="43364"/>
                    </a:lnTo>
                    <a:lnTo>
                      <a:pt x="27539" y="42242"/>
                    </a:lnTo>
                    <a:lnTo>
                      <a:pt x="26593" y="41495"/>
                    </a:lnTo>
                    <a:lnTo>
                      <a:pt x="25646" y="40373"/>
                    </a:lnTo>
                    <a:lnTo>
                      <a:pt x="24700" y="39252"/>
                    </a:lnTo>
                    <a:lnTo>
                      <a:pt x="23943" y="37757"/>
                    </a:lnTo>
                    <a:lnTo>
                      <a:pt x="23091" y="36261"/>
                    </a:lnTo>
                    <a:lnTo>
                      <a:pt x="22239" y="34392"/>
                    </a:lnTo>
                    <a:lnTo>
                      <a:pt x="21388" y="32523"/>
                    </a:lnTo>
                    <a:lnTo>
                      <a:pt x="20725" y="30280"/>
                    </a:lnTo>
                    <a:lnTo>
                      <a:pt x="20725" y="29906"/>
                    </a:lnTo>
                    <a:lnTo>
                      <a:pt x="20914" y="29532"/>
                    </a:lnTo>
                    <a:lnTo>
                      <a:pt x="21104" y="29158"/>
                    </a:lnTo>
                    <a:lnTo>
                      <a:pt x="21482" y="28411"/>
                    </a:lnTo>
                    <a:lnTo>
                      <a:pt x="22523" y="27663"/>
                    </a:lnTo>
                    <a:lnTo>
                      <a:pt x="23943" y="26542"/>
                    </a:lnTo>
                    <a:lnTo>
                      <a:pt x="27444" y="24672"/>
                    </a:lnTo>
                    <a:lnTo>
                      <a:pt x="31608" y="22429"/>
                    </a:lnTo>
                    <a:lnTo>
                      <a:pt x="35772" y="20560"/>
                    </a:lnTo>
                    <a:lnTo>
                      <a:pt x="39463" y="18691"/>
                    </a:lnTo>
                    <a:lnTo>
                      <a:pt x="42208" y="17570"/>
                    </a:lnTo>
                    <a:lnTo>
                      <a:pt x="43343" y="16448"/>
                    </a:lnTo>
                    <a:lnTo>
                      <a:pt x="51577" y="16448"/>
                    </a:lnTo>
                    <a:lnTo>
                      <a:pt x="55930" y="11962"/>
                    </a:lnTo>
                    <a:lnTo>
                      <a:pt x="57255" y="12336"/>
                    </a:lnTo>
                    <a:lnTo>
                      <a:pt x="58485" y="11962"/>
                    </a:lnTo>
                    <a:lnTo>
                      <a:pt x="59716" y="11588"/>
                    </a:lnTo>
                    <a:lnTo>
                      <a:pt x="60757" y="10467"/>
                    </a:lnTo>
                    <a:lnTo>
                      <a:pt x="61798" y="9345"/>
                    </a:lnTo>
                    <a:lnTo>
                      <a:pt x="62839" y="8224"/>
                    </a:lnTo>
                    <a:lnTo>
                      <a:pt x="63785" y="7476"/>
                    </a:lnTo>
                    <a:lnTo>
                      <a:pt x="64731" y="7476"/>
                    </a:lnTo>
                    <a:lnTo>
                      <a:pt x="66908" y="7850"/>
                    </a:lnTo>
                    <a:lnTo>
                      <a:pt x="68422" y="8598"/>
                    </a:lnTo>
                    <a:lnTo>
                      <a:pt x="69747" y="9345"/>
                    </a:lnTo>
                    <a:lnTo>
                      <a:pt x="71640" y="9719"/>
                    </a:lnTo>
                    <a:lnTo>
                      <a:pt x="72302" y="971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7" name="Shape 447"/>
              <p:cNvSpPr/>
              <p:nvPr/>
            </p:nvSpPr>
            <p:spPr>
              <a:xfrm>
                <a:off x="1681218" y="2181032"/>
                <a:ext cx="68616" cy="60750"/>
              </a:xfrm>
              <a:custGeom>
                <a:avLst/>
                <a:gdLst/>
                <a:ahLst/>
                <a:cxnLst/>
                <a:rect l="0" t="0" r="0" b="0"/>
                <a:pathLst>
                  <a:path w="120000" h="120000" extrusionOk="0">
                    <a:moveTo>
                      <a:pt x="0" y="0"/>
                    </a:moveTo>
                    <a:lnTo>
                      <a:pt x="750" y="10256"/>
                    </a:lnTo>
                    <a:lnTo>
                      <a:pt x="3000" y="19487"/>
                    </a:lnTo>
                    <a:lnTo>
                      <a:pt x="6750" y="29743"/>
                    </a:lnTo>
                    <a:lnTo>
                      <a:pt x="11250" y="40000"/>
                    </a:lnTo>
                    <a:lnTo>
                      <a:pt x="16500" y="49230"/>
                    </a:lnTo>
                    <a:lnTo>
                      <a:pt x="23250" y="60512"/>
                    </a:lnTo>
                    <a:lnTo>
                      <a:pt x="30750" y="69743"/>
                    </a:lnTo>
                    <a:lnTo>
                      <a:pt x="38250" y="78974"/>
                    </a:lnTo>
                    <a:lnTo>
                      <a:pt x="46500" y="87179"/>
                    </a:lnTo>
                    <a:lnTo>
                      <a:pt x="54750" y="95384"/>
                    </a:lnTo>
                    <a:lnTo>
                      <a:pt x="63000" y="101538"/>
                    </a:lnTo>
                    <a:lnTo>
                      <a:pt x="71250" y="107692"/>
                    </a:lnTo>
                    <a:lnTo>
                      <a:pt x="79500" y="113846"/>
                    </a:lnTo>
                    <a:lnTo>
                      <a:pt x="87000" y="116923"/>
                    </a:lnTo>
                    <a:lnTo>
                      <a:pt x="93000" y="120000"/>
                    </a:lnTo>
                    <a:lnTo>
                      <a:pt x="99750" y="120000"/>
                    </a:lnTo>
                    <a:lnTo>
                      <a:pt x="104250" y="118974"/>
                    </a:lnTo>
                    <a:lnTo>
                      <a:pt x="109500" y="115897"/>
                    </a:lnTo>
                    <a:lnTo>
                      <a:pt x="114750" y="112820"/>
                    </a:lnTo>
                    <a:lnTo>
                      <a:pt x="120000" y="106666"/>
                    </a:lnTo>
                    <a:lnTo>
                      <a:pt x="112500" y="93333"/>
                    </a:lnTo>
                    <a:lnTo>
                      <a:pt x="105750" y="81025"/>
                    </a:lnTo>
                    <a:lnTo>
                      <a:pt x="103500" y="74871"/>
                    </a:lnTo>
                    <a:lnTo>
                      <a:pt x="101250" y="67692"/>
                    </a:lnTo>
                    <a:lnTo>
                      <a:pt x="99750" y="59487"/>
                    </a:lnTo>
                    <a:lnTo>
                      <a:pt x="99750" y="50256"/>
                    </a:lnTo>
                    <a:lnTo>
                      <a:pt x="95250" y="49230"/>
                    </a:lnTo>
                    <a:lnTo>
                      <a:pt x="88500" y="46153"/>
                    </a:lnTo>
                    <a:lnTo>
                      <a:pt x="81000" y="41025"/>
                    </a:lnTo>
                    <a:lnTo>
                      <a:pt x="72750" y="34871"/>
                    </a:lnTo>
                    <a:lnTo>
                      <a:pt x="65250" y="28717"/>
                    </a:lnTo>
                    <a:lnTo>
                      <a:pt x="57750" y="21538"/>
                    </a:lnTo>
                    <a:lnTo>
                      <a:pt x="55500" y="17435"/>
                    </a:lnTo>
                    <a:lnTo>
                      <a:pt x="53250" y="13333"/>
                    </a:lnTo>
                    <a:lnTo>
                      <a:pt x="51000" y="10256"/>
                    </a:lnTo>
                    <a:lnTo>
                      <a:pt x="49500" y="6153"/>
                    </a:lnTo>
                    <a:lnTo>
                      <a:pt x="45000" y="6153"/>
                    </a:lnTo>
                    <a:lnTo>
                      <a:pt x="39000" y="6153"/>
                    </a:lnTo>
                    <a:lnTo>
                      <a:pt x="32250" y="4102"/>
                    </a:lnTo>
                    <a:lnTo>
                      <a:pt x="2475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8" name="Shape 448"/>
              <p:cNvSpPr/>
              <p:nvPr/>
            </p:nvSpPr>
            <p:spPr>
              <a:xfrm>
                <a:off x="1646238" y="2072321"/>
                <a:ext cx="34981" cy="73540"/>
              </a:xfrm>
              <a:custGeom>
                <a:avLst/>
                <a:gdLst/>
                <a:ahLst/>
                <a:cxnLst/>
                <a:rect l="0" t="0" r="0" b="0"/>
                <a:pathLst>
                  <a:path w="120000" h="120000" extrusionOk="0">
                    <a:moveTo>
                      <a:pt x="60000" y="104680"/>
                    </a:moveTo>
                    <a:lnTo>
                      <a:pt x="120000" y="30638"/>
                    </a:lnTo>
                    <a:lnTo>
                      <a:pt x="120000" y="15319"/>
                    </a:lnTo>
                    <a:lnTo>
                      <a:pt x="102000" y="14468"/>
                    </a:lnTo>
                    <a:lnTo>
                      <a:pt x="88500" y="13617"/>
                    </a:lnTo>
                    <a:lnTo>
                      <a:pt x="79500" y="11914"/>
                    </a:lnTo>
                    <a:lnTo>
                      <a:pt x="70500" y="9361"/>
                    </a:lnTo>
                    <a:lnTo>
                      <a:pt x="66000" y="6808"/>
                    </a:lnTo>
                    <a:lnTo>
                      <a:pt x="63000" y="4255"/>
                    </a:lnTo>
                    <a:lnTo>
                      <a:pt x="61500" y="1702"/>
                    </a:lnTo>
                    <a:lnTo>
                      <a:pt x="60000" y="0"/>
                    </a:lnTo>
                    <a:lnTo>
                      <a:pt x="0" y="0"/>
                    </a:lnTo>
                    <a:lnTo>
                      <a:pt x="0" y="19574"/>
                    </a:lnTo>
                    <a:lnTo>
                      <a:pt x="0" y="34042"/>
                    </a:lnTo>
                    <a:lnTo>
                      <a:pt x="0" y="44255"/>
                    </a:lnTo>
                    <a:lnTo>
                      <a:pt x="0" y="51914"/>
                    </a:lnTo>
                    <a:lnTo>
                      <a:pt x="1500" y="58723"/>
                    </a:lnTo>
                    <a:lnTo>
                      <a:pt x="4500" y="66382"/>
                    </a:lnTo>
                    <a:lnTo>
                      <a:pt x="10500" y="74893"/>
                    </a:lnTo>
                    <a:lnTo>
                      <a:pt x="16500" y="84255"/>
                    </a:lnTo>
                    <a:lnTo>
                      <a:pt x="30000" y="102978"/>
                    </a:lnTo>
                    <a:lnTo>
                      <a:pt x="40500" y="120000"/>
                    </a:lnTo>
                    <a:lnTo>
                      <a:pt x="46500" y="114893"/>
                    </a:lnTo>
                    <a:lnTo>
                      <a:pt x="49500" y="109787"/>
                    </a:lnTo>
                    <a:lnTo>
                      <a:pt x="51000" y="108085"/>
                    </a:lnTo>
                    <a:lnTo>
                      <a:pt x="54000" y="106382"/>
                    </a:lnTo>
                    <a:lnTo>
                      <a:pt x="57000" y="104680"/>
                    </a:lnTo>
                    <a:lnTo>
                      <a:pt x="60000" y="10468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49" name="Shape 449"/>
              <p:cNvSpPr/>
              <p:nvPr/>
            </p:nvSpPr>
            <p:spPr>
              <a:xfrm>
                <a:off x="2792548" y="1738193"/>
                <a:ext cx="111671" cy="65547"/>
              </a:xfrm>
              <a:custGeom>
                <a:avLst/>
                <a:gdLst/>
                <a:ahLst/>
                <a:cxnLst/>
                <a:rect l="0" t="0" r="0" b="0"/>
                <a:pathLst>
                  <a:path w="120000" h="120000" extrusionOk="0">
                    <a:moveTo>
                      <a:pt x="0" y="90000"/>
                    </a:moveTo>
                    <a:lnTo>
                      <a:pt x="0" y="92903"/>
                    </a:lnTo>
                    <a:lnTo>
                      <a:pt x="926" y="96774"/>
                    </a:lnTo>
                    <a:lnTo>
                      <a:pt x="1853" y="99677"/>
                    </a:lnTo>
                    <a:lnTo>
                      <a:pt x="2779" y="102580"/>
                    </a:lnTo>
                    <a:lnTo>
                      <a:pt x="6486" y="107419"/>
                    </a:lnTo>
                    <a:lnTo>
                      <a:pt x="10656" y="111290"/>
                    </a:lnTo>
                    <a:lnTo>
                      <a:pt x="14362" y="116129"/>
                    </a:lnTo>
                    <a:lnTo>
                      <a:pt x="18996" y="118064"/>
                    </a:lnTo>
                    <a:lnTo>
                      <a:pt x="23629" y="120000"/>
                    </a:lnTo>
                    <a:lnTo>
                      <a:pt x="27799" y="120000"/>
                    </a:lnTo>
                    <a:lnTo>
                      <a:pt x="31505" y="120000"/>
                    </a:lnTo>
                    <a:lnTo>
                      <a:pt x="34749" y="119032"/>
                    </a:lnTo>
                    <a:lnTo>
                      <a:pt x="37528" y="118064"/>
                    </a:lnTo>
                    <a:lnTo>
                      <a:pt x="40308" y="116129"/>
                    </a:lnTo>
                    <a:lnTo>
                      <a:pt x="44942" y="110322"/>
                    </a:lnTo>
                    <a:lnTo>
                      <a:pt x="49111" y="104516"/>
                    </a:lnTo>
                    <a:lnTo>
                      <a:pt x="53281" y="99677"/>
                    </a:lnTo>
                    <a:lnTo>
                      <a:pt x="57915" y="94838"/>
                    </a:lnTo>
                    <a:lnTo>
                      <a:pt x="60231" y="92903"/>
                    </a:lnTo>
                    <a:lnTo>
                      <a:pt x="63474" y="90967"/>
                    </a:lnTo>
                    <a:lnTo>
                      <a:pt x="67181" y="90000"/>
                    </a:lnTo>
                    <a:lnTo>
                      <a:pt x="70424" y="90000"/>
                    </a:lnTo>
                    <a:lnTo>
                      <a:pt x="75057" y="90967"/>
                    </a:lnTo>
                    <a:lnTo>
                      <a:pt x="79227" y="92903"/>
                    </a:lnTo>
                    <a:lnTo>
                      <a:pt x="83397" y="95806"/>
                    </a:lnTo>
                    <a:lnTo>
                      <a:pt x="87104" y="99677"/>
                    </a:lnTo>
                    <a:lnTo>
                      <a:pt x="94517" y="107419"/>
                    </a:lnTo>
                    <a:lnTo>
                      <a:pt x="101467" y="113225"/>
                    </a:lnTo>
                    <a:lnTo>
                      <a:pt x="120000" y="113225"/>
                    </a:lnTo>
                    <a:lnTo>
                      <a:pt x="120000" y="95806"/>
                    </a:lnTo>
                    <a:lnTo>
                      <a:pt x="116756" y="94838"/>
                    </a:lnTo>
                    <a:lnTo>
                      <a:pt x="113050" y="92903"/>
                    </a:lnTo>
                    <a:lnTo>
                      <a:pt x="109343" y="90967"/>
                    </a:lnTo>
                    <a:lnTo>
                      <a:pt x="104710" y="90000"/>
                    </a:lnTo>
                    <a:lnTo>
                      <a:pt x="106563" y="82258"/>
                    </a:lnTo>
                    <a:lnTo>
                      <a:pt x="109343" y="76451"/>
                    </a:lnTo>
                    <a:lnTo>
                      <a:pt x="111196" y="71612"/>
                    </a:lnTo>
                    <a:lnTo>
                      <a:pt x="113976" y="66774"/>
                    </a:lnTo>
                    <a:lnTo>
                      <a:pt x="110270" y="59032"/>
                    </a:lnTo>
                    <a:lnTo>
                      <a:pt x="106563" y="54193"/>
                    </a:lnTo>
                    <a:lnTo>
                      <a:pt x="102857" y="48387"/>
                    </a:lnTo>
                    <a:lnTo>
                      <a:pt x="99150" y="44516"/>
                    </a:lnTo>
                    <a:lnTo>
                      <a:pt x="91274" y="35806"/>
                    </a:lnTo>
                    <a:lnTo>
                      <a:pt x="84324" y="29032"/>
                    </a:lnTo>
                    <a:lnTo>
                      <a:pt x="76911" y="22258"/>
                    </a:lnTo>
                    <a:lnTo>
                      <a:pt x="70888" y="16451"/>
                    </a:lnTo>
                    <a:lnTo>
                      <a:pt x="68108" y="12580"/>
                    </a:lnTo>
                    <a:lnTo>
                      <a:pt x="65328" y="9677"/>
                    </a:lnTo>
                    <a:lnTo>
                      <a:pt x="63474" y="4838"/>
                    </a:lnTo>
                    <a:lnTo>
                      <a:pt x="61158" y="0"/>
                    </a:lnTo>
                    <a:lnTo>
                      <a:pt x="57451" y="2903"/>
                    </a:lnTo>
                    <a:lnTo>
                      <a:pt x="52818" y="6774"/>
                    </a:lnTo>
                    <a:lnTo>
                      <a:pt x="48648" y="11612"/>
                    </a:lnTo>
                    <a:lnTo>
                      <a:pt x="44015" y="16451"/>
                    </a:lnTo>
                    <a:lnTo>
                      <a:pt x="34749" y="28064"/>
                    </a:lnTo>
                    <a:lnTo>
                      <a:pt x="26409" y="40645"/>
                    </a:lnTo>
                    <a:lnTo>
                      <a:pt x="17606" y="54193"/>
                    </a:lnTo>
                    <a:lnTo>
                      <a:pt x="10656" y="67741"/>
                    </a:lnTo>
                    <a:lnTo>
                      <a:pt x="4169" y="80322"/>
                    </a:lnTo>
                    <a:lnTo>
                      <a:pt x="0" y="9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0" name="Shape 450"/>
              <p:cNvSpPr/>
              <p:nvPr/>
            </p:nvSpPr>
            <p:spPr>
              <a:xfrm>
                <a:off x="2967453" y="1747785"/>
                <a:ext cx="51125" cy="30375"/>
              </a:xfrm>
              <a:custGeom>
                <a:avLst/>
                <a:gdLst/>
                <a:ahLst/>
                <a:cxnLst/>
                <a:rect l="0" t="0" r="0" b="0"/>
                <a:pathLst>
                  <a:path w="120000" h="120000" extrusionOk="0">
                    <a:moveTo>
                      <a:pt x="0" y="67368"/>
                    </a:moveTo>
                    <a:lnTo>
                      <a:pt x="7058" y="73684"/>
                    </a:lnTo>
                    <a:lnTo>
                      <a:pt x="14117" y="80000"/>
                    </a:lnTo>
                    <a:lnTo>
                      <a:pt x="20168" y="88421"/>
                    </a:lnTo>
                    <a:lnTo>
                      <a:pt x="26218" y="98947"/>
                    </a:lnTo>
                    <a:lnTo>
                      <a:pt x="32268" y="107368"/>
                    </a:lnTo>
                    <a:lnTo>
                      <a:pt x="36302" y="113684"/>
                    </a:lnTo>
                    <a:lnTo>
                      <a:pt x="41344" y="117894"/>
                    </a:lnTo>
                    <a:lnTo>
                      <a:pt x="47394" y="119999"/>
                    </a:lnTo>
                    <a:lnTo>
                      <a:pt x="55462" y="119999"/>
                    </a:lnTo>
                    <a:lnTo>
                      <a:pt x="62521" y="117894"/>
                    </a:lnTo>
                    <a:lnTo>
                      <a:pt x="70588" y="115789"/>
                    </a:lnTo>
                    <a:lnTo>
                      <a:pt x="77647" y="111578"/>
                    </a:lnTo>
                    <a:lnTo>
                      <a:pt x="83697" y="105263"/>
                    </a:lnTo>
                    <a:lnTo>
                      <a:pt x="89747" y="101052"/>
                    </a:lnTo>
                    <a:lnTo>
                      <a:pt x="93781" y="92631"/>
                    </a:lnTo>
                    <a:lnTo>
                      <a:pt x="97815" y="84210"/>
                    </a:lnTo>
                    <a:lnTo>
                      <a:pt x="106890" y="67368"/>
                    </a:lnTo>
                    <a:lnTo>
                      <a:pt x="112941" y="48421"/>
                    </a:lnTo>
                    <a:lnTo>
                      <a:pt x="116974" y="27368"/>
                    </a:lnTo>
                    <a:lnTo>
                      <a:pt x="120000" y="2105"/>
                    </a:lnTo>
                    <a:lnTo>
                      <a:pt x="101848" y="0"/>
                    </a:lnTo>
                    <a:lnTo>
                      <a:pt x="82689" y="0"/>
                    </a:lnTo>
                    <a:lnTo>
                      <a:pt x="63529" y="4210"/>
                    </a:lnTo>
                    <a:lnTo>
                      <a:pt x="45378" y="10526"/>
                    </a:lnTo>
                    <a:lnTo>
                      <a:pt x="36302" y="14736"/>
                    </a:lnTo>
                    <a:lnTo>
                      <a:pt x="28235" y="21052"/>
                    </a:lnTo>
                    <a:lnTo>
                      <a:pt x="22184" y="27368"/>
                    </a:lnTo>
                    <a:lnTo>
                      <a:pt x="15126" y="33684"/>
                    </a:lnTo>
                    <a:lnTo>
                      <a:pt x="10084" y="40000"/>
                    </a:lnTo>
                    <a:lnTo>
                      <a:pt x="5042" y="48421"/>
                    </a:lnTo>
                    <a:lnTo>
                      <a:pt x="2016" y="56842"/>
                    </a:lnTo>
                    <a:lnTo>
                      <a:pt x="0" y="6736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1" name="Shape 451"/>
              <p:cNvSpPr/>
              <p:nvPr/>
            </p:nvSpPr>
            <p:spPr>
              <a:xfrm>
                <a:off x="3027999" y="1661456"/>
                <a:ext cx="45744" cy="27177"/>
              </a:xfrm>
              <a:custGeom>
                <a:avLst/>
                <a:gdLst/>
                <a:ahLst/>
                <a:cxnLst/>
                <a:rect l="0" t="0" r="0" b="0"/>
                <a:pathLst>
                  <a:path w="120000" h="120000" extrusionOk="0">
                    <a:moveTo>
                      <a:pt x="0" y="115384"/>
                    </a:moveTo>
                    <a:lnTo>
                      <a:pt x="6728" y="117692"/>
                    </a:lnTo>
                    <a:lnTo>
                      <a:pt x="10093" y="120000"/>
                    </a:lnTo>
                    <a:lnTo>
                      <a:pt x="14579" y="120000"/>
                    </a:lnTo>
                    <a:lnTo>
                      <a:pt x="19065" y="120000"/>
                    </a:lnTo>
                    <a:lnTo>
                      <a:pt x="26915" y="115384"/>
                    </a:lnTo>
                    <a:lnTo>
                      <a:pt x="38130" y="115384"/>
                    </a:lnTo>
                    <a:lnTo>
                      <a:pt x="48224" y="113076"/>
                    </a:lnTo>
                    <a:lnTo>
                      <a:pt x="59439" y="110769"/>
                    </a:lnTo>
                    <a:lnTo>
                      <a:pt x="69532" y="108461"/>
                    </a:lnTo>
                    <a:lnTo>
                      <a:pt x="78504" y="99230"/>
                    </a:lnTo>
                    <a:lnTo>
                      <a:pt x="88598" y="92307"/>
                    </a:lnTo>
                    <a:lnTo>
                      <a:pt x="98691" y="83076"/>
                    </a:lnTo>
                    <a:lnTo>
                      <a:pt x="108785" y="71538"/>
                    </a:lnTo>
                    <a:lnTo>
                      <a:pt x="120000" y="55384"/>
                    </a:lnTo>
                    <a:lnTo>
                      <a:pt x="120000" y="0"/>
                    </a:lnTo>
                    <a:lnTo>
                      <a:pt x="109906" y="2307"/>
                    </a:lnTo>
                    <a:lnTo>
                      <a:pt x="96448" y="6923"/>
                    </a:lnTo>
                    <a:lnTo>
                      <a:pt x="80747" y="16153"/>
                    </a:lnTo>
                    <a:lnTo>
                      <a:pt x="62803" y="30000"/>
                    </a:lnTo>
                    <a:lnTo>
                      <a:pt x="45981" y="46153"/>
                    </a:lnTo>
                    <a:lnTo>
                      <a:pt x="28037" y="64615"/>
                    </a:lnTo>
                    <a:lnTo>
                      <a:pt x="21308" y="76153"/>
                    </a:lnTo>
                    <a:lnTo>
                      <a:pt x="13457" y="87692"/>
                    </a:lnTo>
                    <a:lnTo>
                      <a:pt x="6728" y="99230"/>
                    </a:lnTo>
                    <a:lnTo>
                      <a:pt x="0" y="11538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2" name="Shape 452"/>
              <p:cNvSpPr/>
              <p:nvPr/>
            </p:nvSpPr>
            <p:spPr>
              <a:xfrm>
                <a:off x="2795239" y="1515975"/>
                <a:ext cx="106289" cy="51158"/>
              </a:xfrm>
              <a:custGeom>
                <a:avLst/>
                <a:gdLst/>
                <a:ahLst/>
                <a:cxnLst/>
                <a:rect l="0" t="0" r="0" b="0"/>
                <a:pathLst>
                  <a:path w="120000" h="120000" extrusionOk="0">
                    <a:moveTo>
                      <a:pt x="13170" y="119999"/>
                    </a:moveTo>
                    <a:lnTo>
                      <a:pt x="10731" y="117575"/>
                    </a:lnTo>
                    <a:lnTo>
                      <a:pt x="8292" y="116363"/>
                    </a:lnTo>
                    <a:lnTo>
                      <a:pt x="5853" y="112727"/>
                    </a:lnTo>
                    <a:lnTo>
                      <a:pt x="4390" y="109090"/>
                    </a:lnTo>
                    <a:lnTo>
                      <a:pt x="2926" y="104242"/>
                    </a:lnTo>
                    <a:lnTo>
                      <a:pt x="975" y="99393"/>
                    </a:lnTo>
                    <a:lnTo>
                      <a:pt x="487" y="94545"/>
                    </a:lnTo>
                    <a:lnTo>
                      <a:pt x="0" y="88484"/>
                    </a:lnTo>
                    <a:lnTo>
                      <a:pt x="0" y="83636"/>
                    </a:lnTo>
                    <a:lnTo>
                      <a:pt x="487" y="78787"/>
                    </a:lnTo>
                    <a:lnTo>
                      <a:pt x="1463" y="72727"/>
                    </a:lnTo>
                    <a:lnTo>
                      <a:pt x="2439" y="67878"/>
                    </a:lnTo>
                    <a:lnTo>
                      <a:pt x="4878" y="59393"/>
                    </a:lnTo>
                    <a:lnTo>
                      <a:pt x="8780" y="49696"/>
                    </a:lnTo>
                    <a:lnTo>
                      <a:pt x="12195" y="41212"/>
                    </a:lnTo>
                    <a:lnTo>
                      <a:pt x="17073" y="33939"/>
                    </a:lnTo>
                    <a:lnTo>
                      <a:pt x="22439" y="27878"/>
                    </a:lnTo>
                    <a:lnTo>
                      <a:pt x="27804" y="21818"/>
                    </a:lnTo>
                    <a:lnTo>
                      <a:pt x="33658" y="16969"/>
                    </a:lnTo>
                    <a:lnTo>
                      <a:pt x="39512" y="12121"/>
                    </a:lnTo>
                    <a:lnTo>
                      <a:pt x="44878" y="8484"/>
                    </a:lnTo>
                    <a:lnTo>
                      <a:pt x="50731" y="4848"/>
                    </a:lnTo>
                    <a:lnTo>
                      <a:pt x="60487" y="1212"/>
                    </a:lnTo>
                    <a:lnTo>
                      <a:pt x="68292" y="0"/>
                    </a:lnTo>
                    <a:lnTo>
                      <a:pt x="81951" y="0"/>
                    </a:lnTo>
                    <a:lnTo>
                      <a:pt x="94146" y="1212"/>
                    </a:lnTo>
                    <a:lnTo>
                      <a:pt x="106829" y="2424"/>
                    </a:lnTo>
                    <a:lnTo>
                      <a:pt x="120000" y="7272"/>
                    </a:lnTo>
                    <a:lnTo>
                      <a:pt x="119024" y="13333"/>
                    </a:lnTo>
                    <a:lnTo>
                      <a:pt x="117560" y="18181"/>
                    </a:lnTo>
                    <a:lnTo>
                      <a:pt x="115121" y="24242"/>
                    </a:lnTo>
                    <a:lnTo>
                      <a:pt x="112682" y="31515"/>
                    </a:lnTo>
                    <a:lnTo>
                      <a:pt x="104878" y="43636"/>
                    </a:lnTo>
                    <a:lnTo>
                      <a:pt x="97073" y="55757"/>
                    </a:lnTo>
                    <a:lnTo>
                      <a:pt x="87804" y="66666"/>
                    </a:lnTo>
                    <a:lnTo>
                      <a:pt x="79024" y="73939"/>
                    </a:lnTo>
                    <a:lnTo>
                      <a:pt x="74146" y="77575"/>
                    </a:lnTo>
                    <a:lnTo>
                      <a:pt x="69756" y="80000"/>
                    </a:lnTo>
                    <a:lnTo>
                      <a:pt x="65365" y="81212"/>
                    </a:lnTo>
                    <a:lnTo>
                      <a:pt x="61463" y="81212"/>
                    </a:lnTo>
                    <a:lnTo>
                      <a:pt x="58536" y="81212"/>
                    </a:lnTo>
                    <a:lnTo>
                      <a:pt x="53658" y="81212"/>
                    </a:lnTo>
                    <a:lnTo>
                      <a:pt x="48780" y="81212"/>
                    </a:lnTo>
                    <a:lnTo>
                      <a:pt x="45365" y="81212"/>
                    </a:lnTo>
                    <a:lnTo>
                      <a:pt x="42926" y="83636"/>
                    </a:lnTo>
                    <a:lnTo>
                      <a:pt x="39024" y="87272"/>
                    </a:lnTo>
                    <a:lnTo>
                      <a:pt x="35121" y="93333"/>
                    </a:lnTo>
                    <a:lnTo>
                      <a:pt x="30731" y="100606"/>
                    </a:lnTo>
                    <a:lnTo>
                      <a:pt x="25853" y="106666"/>
                    </a:lnTo>
                    <a:lnTo>
                      <a:pt x="21463" y="112727"/>
                    </a:lnTo>
                    <a:lnTo>
                      <a:pt x="17073" y="116363"/>
                    </a:lnTo>
                    <a:lnTo>
                      <a:pt x="13170"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3" name="Shape 453"/>
              <p:cNvSpPr/>
              <p:nvPr/>
            </p:nvSpPr>
            <p:spPr>
              <a:xfrm>
                <a:off x="2678185" y="1522370"/>
                <a:ext cx="102253" cy="63947"/>
              </a:xfrm>
              <a:custGeom>
                <a:avLst/>
                <a:gdLst/>
                <a:ahLst/>
                <a:cxnLst/>
                <a:rect l="0" t="0" r="0" b="0"/>
                <a:pathLst>
                  <a:path w="120000" h="120000" extrusionOk="0">
                    <a:moveTo>
                      <a:pt x="24206" y="90731"/>
                    </a:moveTo>
                    <a:lnTo>
                      <a:pt x="16995" y="85853"/>
                    </a:lnTo>
                    <a:lnTo>
                      <a:pt x="10815" y="80975"/>
                    </a:lnTo>
                    <a:lnTo>
                      <a:pt x="5150" y="76097"/>
                    </a:lnTo>
                    <a:lnTo>
                      <a:pt x="0" y="72195"/>
                    </a:lnTo>
                    <a:lnTo>
                      <a:pt x="0" y="53658"/>
                    </a:lnTo>
                    <a:lnTo>
                      <a:pt x="5150" y="44878"/>
                    </a:lnTo>
                    <a:lnTo>
                      <a:pt x="10300" y="36097"/>
                    </a:lnTo>
                    <a:lnTo>
                      <a:pt x="15450" y="36097"/>
                    </a:lnTo>
                    <a:lnTo>
                      <a:pt x="20600" y="36097"/>
                    </a:lnTo>
                    <a:lnTo>
                      <a:pt x="26266" y="36097"/>
                    </a:lnTo>
                    <a:lnTo>
                      <a:pt x="31416" y="36097"/>
                    </a:lnTo>
                    <a:lnTo>
                      <a:pt x="33991" y="36097"/>
                    </a:lnTo>
                    <a:lnTo>
                      <a:pt x="37081" y="35121"/>
                    </a:lnTo>
                    <a:lnTo>
                      <a:pt x="39656" y="34146"/>
                    </a:lnTo>
                    <a:lnTo>
                      <a:pt x="42746" y="32195"/>
                    </a:lnTo>
                    <a:lnTo>
                      <a:pt x="48412" y="27317"/>
                    </a:lnTo>
                    <a:lnTo>
                      <a:pt x="53562" y="22439"/>
                    </a:lnTo>
                    <a:lnTo>
                      <a:pt x="58712" y="16585"/>
                    </a:lnTo>
                    <a:lnTo>
                      <a:pt x="63347" y="10731"/>
                    </a:lnTo>
                    <a:lnTo>
                      <a:pt x="69012" y="4878"/>
                    </a:lnTo>
                    <a:lnTo>
                      <a:pt x="75193" y="0"/>
                    </a:lnTo>
                    <a:lnTo>
                      <a:pt x="78798" y="3902"/>
                    </a:lnTo>
                    <a:lnTo>
                      <a:pt x="82918" y="7804"/>
                    </a:lnTo>
                    <a:lnTo>
                      <a:pt x="88068" y="10731"/>
                    </a:lnTo>
                    <a:lnTo>
                      <a:pt x="93218" y="11707"/>
                    </a:lnTo>
                    <a:lnTo>
                      <a:pt x="95278" y="11707"/>
                    </a:lnTo>
                    <a:lnTo>
                      <a:pt x="97854" y="9756"/>
                    </a:lnTo>
                    <a:lnTo>
                      <a:pt x="100944" y="7804"/>
                    </a:lnTo>
                    <a:lnTo>
                      <a:pt x="103519" y="5853"/>
                    </a:lnTo>
                    <a:lnTo>
                      <a:pt x="108154" y="1951"/>
                    </a:lnTo>
                    <a:lnTo>
                      <a:pt x="109699" y="0"/>
                    </a:lnTo>
                    <a:lnTo>
                      <a:pt x="120000" y="0"/>
                    </a:lnTo>
                    <a:lnTo>
                      <a:pt x="119484" y="5853"/>
                    </a:lnTo>
                    <a:lnTo>
                      <a:pt x="118969" y="11707"/>
                    </a:lnTo>
                    <a:lnTo>
                      <a:pt x="117424" y="17560"/>
                    </a:lnTo>
                    <a:lnTo>
                      <a:pt x="115364" y="21463"/>
                    </a:lnTo>
                    <a:lnTo>
                      <a:pt x="112789" y="24390"/>
                    </a:lnTo>
                    <a:lnTo>
                      <a:pt x="109699" y="27317"/>
                    </a:lnTo>
                    <a:lnTo>
                      <a:pt x="106609" y="29268"/>
                    </a:lnTo>
                    <a:lnTo>
                      <a:pt x="103004" y="29268"/>
                    </a:lnTo>
                    <a:lnTo>
                      <a:pt x="103519" y="41951"/>
                    </a:lnTo>
                    <a:lnTo>
                      <a:pt x="105064" y="50731"/>
                    </a:lnTo>
                    <a:lnTo>
                      <a:pt x="106094" y="60487"/>
                    </a:lnTo>
                    <a:lnTo>
                      <a:pt x="106609" y="72195"/>
                    </a:lnTo>
                    <a:lnTo>
                      <a:pt x="95278" y="82926"/>
                    </a:lnTo>
                    <a:lnTo>
                      <a:pt x="85493" y="90731"/>
                    </a:lnTo>
                    <a:lnTo>
                      <a:pt x="80858" y="93658"/>
                    </a:lnTo>
                    <a:lnTo>
                      <a:pt x="76738" y="95609"/>
                    </a:lnTo>
                    <a:lnTo>
                      <a:pt x="71587" y="95609"/>
                    </a:lnTo>
                    <a:lnTo>
                      <a:pt x="65407" y="96585"/>
                    </a:lnTo>
                    <a:lnTo>
                      <a:pt x="59742" y="97560"/>
                    </a:lnTo>
                    <a:lnTo>
                      <a:pt x="54077" y="100487"/>
                    </a:lnTo>
                    <a:lnTo>
                      <a:pt x="49442" y="103414"/>
                    </a:lnTo>
                    <a:lnTo>
                      <a:pt x="45321" y="108292"/>
                    </a:lnTo>
                    <a:lnTo>
                      <a:pt x="42231" y="112195"/>
                    </a:lnTo>
                    <a:lnTo>
                      <a:pt x="38111" y="116097"/>
                    </a:lnTo>
                    <a:lnTo>
                      <a:pt x="34506" y="119024"/>
                    </a:lnTo>
                    <a:lnTo>
                      <a:pt x="31416" y="120000"/>
                    </a:lnTo>
                    <a:lnTo>
                      <a:pt x="29871" y="119024"/>
                    </a:lnTo>
                    <a:lnTo>
                      <a:pt x="28326" y="116097"/>
                    </a:lnTo>
                    <a:lnTo>
                      <a:pt x="27296" y="112195"/>
                    </a:lnTo>
                    <a:lnTo>
                      <a:pt x="26266" y="107317"/>
                    </a:lnTo>
                    <a:lnTo>
                      <a:pt x="24721" y="97560"/>
                    </a:lnTo>
                    <a:lnTo>
                      <a:pt x="24206" y="9073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4" name="Shape 454"/>
              <p:cNvSpPr/>
              <p:nvPr/>
            </p:nvSpPr>
            <p:spPr>
              <a:xfrm>
                <a:off x="2259756" y="1503186"/>
                <a:ext cx="211232" cy="89527"/>
              </a:xfrm>
              <a:custGeom>
                <a:avLst/>
                <a:gdLst/>
                <a:ahLst/>
                <a:cxnLst/>
                <a:rect l="0" t="0" r="0" b="0"/>
                <a:pathLst>
                  <a:path w="120000" h="120000" extrusionOk="0">
                    <a:moveTo>
                      <a:pt x="0" y="99069"/>
                    </a:moveTo>
                    <a:lnTo>
                      <a:pt x="0" y="102558"/>
                    </a:lnTo>
                    <a:lnTo>
                      <a:pt x="247" y="106046"/>
                    </a:lnTo>
                    <a:lnTo>
                      <a:pt x="743" y="108837"/>
                    </a:lnTo>
                    <a:lnTo>
                      <a:pt x="1487" y="110930"/>
                    </a:lnTo>
                    <a:lnTo>
                      <a:pt x="2231" y="113023"/>
                    </a:lnTo>
                    <a:lnTo>
                      <a:pt x="3223" y="115116"/>
                    </a:lnTo>
                    <a:lnTo>
                      <a:pt x="4214" y="116511"/>
                    </a:lnTo>
                    <a:lnTo>
                      <a:pt x="5206" y="117209"/>
                    </a:lnTo>
                    <a:lnTo>
                      <a:pt x="7685" y="118604"/>
                    </a:lnTo>
                    <a:lnTo>
                      <a:pt x="10165" y="120000"/>
                    </a:lnTo>
                    <a:lnTo>
                      <a:pt x="12644" y="120000"/>
                    </a:lnTo>
                    <a:lnTo>
                      <a:pt x="14628" y="120000"/>
                    </a:lnTo>
                    <a:lnTo>
                      <a:pt x="18099" y="120000"/>
                    </a:lnTo>
                    <a:lnTo>
                      <a:pt x="21322" y="118604"/>
                    </a:lnTo>
                    <a:lnTo>
                      <a:pt x="24545" y="116511"/>
                    </a:lnTo>
                    <a:lnTo>
                      <a:pt x="28016" y="114418"/>
                    </a:lnTo>
                    <a:lnTo>
                      <a:pt x="34462" y="108837"/>
                    </a:lnTo>
                    <a:lnTo>
                      <a:pt x="40661" y="101860"/>
                    </a:lnTo>
                    <a:lnTo>
                      <a:pt x="46859" y="94186"/>
                    </a:lnTo>
                    <a:lnTo>
                      <a:pt x="53305" y="86511"/>
                    </a:lnTo>
                    <a:lnTo>
                      <a:pt x="59504" y="78837"/>
                    </a:lnTo>
                    <a:lnTo>
                      <a:pt x="65702" y="72558"/>
                    </a:lnTo>
                    <a:lnTo>
                      <a:pt x="71157" y="69767"/>
                    </a:lnTo>
                    <a:lnTo>
                      <a:pt x="78347" y="65581"/>
                    </a:lnTo>
                    <a:lnTo>
                      <a:pt x="86776" y="60697"/>
                    </a:lnTo>
                    <a:lnTo>
                      <a:pt x="95454" y="55813"/>
                    </a:lnTo>
                    <a:lnTo>
                      <a:pt x="99421" y="52325"/>
                    </a:lnTo>
                    <a:lnTo>
                      <a:pt x="103636" y="48837"/>
                    </a:lnTo>
                    <a:lnTo>
                      <a:pt x="107603" y="44651"/>
                    </a:lnTo>
                    <a:lnTo>
                      <a:pt x="111322" y="40465"/>
                    </a:lnTo>
                    <a:lnTo>
                      <a:pt x="114297" y="36279"/>
                    </a:lnTo>
                    <a:lnTo>
                      <a:pt x="116776" y="32093"/>
                    </a:lnTo>
                    <a:lnTo>
                      <a:pt x="117768" y="29302"/>
                    </a:lnTo>
                    <a:lnTo>
                      <a:pt x="118760" y="27209"/>
                    </a:lnTo>
                    <a:lnTo>
                      <a:pt x="119504" y="24418"/>
                    </a:lnTo>
                    <a:lnTo>
                      <a:pt x="120000" y="21627"/>
                    </a:lnTo>
                    <a:lnTo>
                      <a:pt x="111322" y="18139"/>
                    </a:lnTo>
                    <a:lnTo>
                      <a:pt x="103388" y="14651"/>
                    </a:lnTo>
                    <a:lnTo>
                      <a:pt x="95950" y="11162"/>
                    </a:lnTo>
                    <a:lnTo>
                      <a:pt x="89008" y="6976"/>
                    </a:lnTo>
                    <a:lnTo>
                      <a:pt x="82066" y="4186"/>
                    </a:lnTo>
                    <a:lnTo>
                      <a:pt x="75123" y="2093"/>
                    </a:lnTo>
                    <a:lnTo>
                      <a:pt x="67438" y="0"/>
                    </a:lnTo>
                    <a:lnTo>
                      <a:pt x="59256" y="0"/>
                    </a:lnTo>
                    <a:lnTo>
                      <a:pt x="55785" y="0"/>
                    </a:lnTo>
                    <a:lnTo>
                      <a:pt x="52809" y="1395"/>
                    </a:lnTo>
                    <a:lnTo>
                      <a:pt x="50330" y="2790"/>
                    </a:lnTo>
                    <a:lnTo>
                      <a:pt x="48347" y="4186"/>
                    </a:lnTo>
                    <a:lnTo>
                      <a:pt x="46115" y="5581"/>
                    </a:lnTo>
                    <a:lnTo>
                      <a:pt x="44628" y="4883"/>
                    </a:lnTo>
                    <a:lnTo>
                      <a:pt x="43636" y="4186"/>
                    </a:lnTo>
                    <a:lnTo>
                      <a:pt x="42892" y="3488"/>
                    </a:lnTo>
                    <a:lnTo>
                      <a:pt x="41900" y="2093"/>
                    </a:lnTo>
                    <a:lnTo>
                      <a:pt x="40909" y="0"/>
                    </a:lnTo>
                    <a:lnTo>
                      <a:pt x="40909" y="5581"/>
                    </a:lnTo>
                    <a:lnTo>
                      <a:pt x="40413" y="11860"/>
                    </a:lnTo>
                    <a:lnTo>
                      <a:pt x="39917" y="16744"/>
                    </a:lnTo>
                    <a:lnTo>
                      <a:pt x="39421" y="21627"/>
                    </a:lnTo>
                    <a:lnTo>
                      <a:pt x="38181" y="25116"/>
                    </a:lnTo>
                    <a:lnTo>
                      <a:pt x="37190" y="29302"/>
                    </a:lnTo>
                    <a:lnTo>
                      <a:pt x="35702" y="32093"/>
                    </a:lnTo>
                    <a:lnTo>
                      <a:pt x="34462" y="34883"/>
                    </a:lnTo>
                    <a:lnTo>
                      <a:pt x="31487" y="40465"/>
                    </a:lnTo>
                    <a:lnTo>
                      <a:pt x="28016" y="43953"/>
                    </a:lnTo>
                    <a:lnTo>
                      <a:pt x="24049" y="48139"/>
                    </a:lnTo>
                    <a:lnTo>
                      <a:pt x="20330" y="50930"/>
                    </a:lnTo>
                    <a:lnTo>
                      <a:pt x="16363" y="54418"/>
                    </a:lnTo>
                    <a:lnTo>
                      <a:pt x="12892" y="57209"/>
                    </a:lnTo>
                    <a:lnTo>
                      <a:pt x="9421" y="61395"/>
                    </a:lnTo>
                    <a:lnTo>
                      <a:pt x="6198" y="65581"/>
                    </a:lnTo>
                    <a:lnTo>
                      <a:pt x="4710" y="68372"/>
                    </a:lnTo>
                    <a:lnTo>
                      <a:pt x="3719" y="71860"/>
                    </a:lnTo>
                    <a:lnTo>
                      <a:pt x="2479" y="74651"/>
                    </a:lnTo>
                    <a:lnTo>
                      <a:pt x="1487" y="78837"/>
                    </a:lnTo>
                    <a:lnTo>
                      <a:pt x="743" y="83023"/>
                    </a:lnTo>
                    <a:lnTo>
                      <a:pt x="247" y="87906"/>
                    </a:lnTo>
                    <a:lnTo>
                      <a:pt x="0" y="93488"/>
                    </a:lnTo>
                    <a:lnTo>
                      <a:pt x="0" y="9906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5" name="Shape 455"/>
              <p:cNvSpPr/>
              <p:nvPr/>
            </p:nvSpPr>
            <p:spPr>
              <a:xfrm>
                <a:off x="2340482" y="1533561"/>
                <a:ext cx="297340" cy="126296"/>
              </a:xfrm>
              <a:custGeom>
                <a:avLst/>
                <a:gdLst/>
                <a:ahLst/>
                <a:cxnLst/>
                <a:rect l="0" t="0" r="0" b="0"/>
                <a:pathLst>
                  <a:path w="120000" h="120000" extrusionOk="0">
                    <a:moveTo>
                      <a:pt x="10526" y="37500"/>
                    </a:moveTo>
                    <a:lnTo>
                      <a:pt x="56140" y="0"/>
                    </a:lnTo>
                    <a:lnTo>
                      <a:pt x="55614" y="2500"/>
                    </a:lnTo>
                    <a:lnTo>
                      <a:pt x="55087" y="6500"/>
                    </a:lnTo>
                    <a:lnTo>
                      <a:pt x="54385" y="10000"/>
                    </a:lnTo>
                    <a:lnTo>
                      <a:pt x="53333" y="13500"/>
                    </a:lnTo>
                    <a:lnTo>
                      <a:pt x="52631" y="16500"/>
                    </a:lnTo>
                    <a:lnTo>
                      <a:pt x="52105" y="19500"/>
                    </a:lnTo>
                    <a:lnTo>
                      <a:pt x="52105" y="20500"/>
                    </a:lnTo>
                    <a:lnTo>
                      <a:pt x="52105" y="21000"/>
                    </a:lnTo>
                    <a:lnTo>
                      <a:pt x="52280" y="21500"/>
                    </a:lnTo>
                    <a:lnTo>
                      <a:pt x="52456" y="21500"/>
                    </a:lnTo>
                    <a:lnTo>
                      <a:pt x="55263" y="21500"/>
                    </a:lnTo>
                    <a:lnTo>
                      <a:pt x="57368" y="20500"/>
                    </a:lnTo>
                    <a:lnTo>
                      <a:pt x="59122" y="19500"/>
                    </a:lnTo>
                    <a:lnTo>
                      <a:pt x="60701" y="18000"/>
                    </a:lnTo>
                    <a:lnTo>
                      <a:pt x="62982" y="14000"/>
                    </a:lnTo>
                    <a:lnTo>
                      <a:pt x="65263" y="9500"/>
                    </a:lnTo>
                    <a:lnTo>
                      <a:pt x="65964" y="13000"/>
                    </a:lnTo>
                    <a:lnTo>
                      <a:pt x="66315" y="16000"/>
                    </a:lnTo>
                    <a:lnTo>
                      <a:pt x="66491" y="19000"/>
                    </a:lnTo>
                    <a:lnTo>
                      <a:pt x="66315" y="22000"/>
                    </a:lnTo>
                    <a:lnTo>
                      <a:pt x="66315" y="24500"/>
                    </a:lnTo>
                    <a:lnTo>
                      <a:pt x="66140" y="27500"/>
                    </a:lnTo>
                    <a:lnTo>
                      <a:pt x="66315" y="30500"/>
                    </a:lnTo>
                    <a:lnTo>
                      <a:pt x="66491" y="34500"/>
                    </a:lnTo>
                    <a:lnTo>
                      <a:pt x="71052" y="34500"/>
                    </a:lnTo>
                    <a:lnTo>
                      <a:pt x="89824" y="9500"/>
                    </a:lnTo>
                    <a:lnTo>
                      <a:pt x="89649" y="18000"/>
                    </a:lnTo>
                    <a:lnTo>
                      <a:pt x="89649" y="25500"/>
                    </a:lnTo>
                    <a:lnTo>
                      <a:pt x="89649" y="29000"/>
                    </a:lnTo>
                    <a:lnTo>
                      <a:pt x="89824" y="32500"/>
                    </a:lnTo>
                    <a:lnTo>
                      <a:pt x="90175" y="35000"/>
                    </a:lnTo>
                    <a:lnTo>
                      <a:pt x="90877" y="37500"/>
                    </a:lnTo>
                    <a:lnTo>
                      <a:pt x="93157" y="34000"/>
                    </a:lnTo>
                    <a:lnTo>
                      <a:pt x="94912" y="31500"/>
                    </a:lnTo>
                    <a:lnTo>
                      <a:pt x="96315" y="28500"/>
                    </a:lnTo>
                    <a:lnTo>
                      <a:pt x="97017" y="25500"/>
                    </a:lnTo>
                    <a:lnTo>
                      <a:pt x="97719" y="22500"/>
                    </a:lnTo>
                    <a:lnTo>
                      <a:pt x="97894" y="19000"/>
                    </a:lnTo>
                    <a:lnTo>
                      <a:pt x="97894" y="15000"/>
                    </a:lnTo>
                    <a:lnTo>
                      <a:pt x="97894" y="9500"/>
                    </a:lnTo>
                    <a:lnTo>
                      <a:pt x="98070" y="7500"/>
                    </a:lnTo>
                    <a:lnTo>
                      <a:pt x="98245" y="5500"/>
                    </a:lnTo>
                    <a:lnTo>
                      <a:pt x="98771" y="4000"/>
                    </a:lnTo>
                    <a:lnTo>
                      <a:pt x="99298" y="2500"/>
                    </a:lnTo>
                    <a:lnTo>
                      <a:pt x="100350" y="500"/>
                    </a:lnTo>
                    <a:lnTo>
                      <a:pt x="101578" y="0"/>
                    </a:lnTo>
                    <a:lnTo>
                      <a:pt x="105263" y="500"/>
                    </a:lnTo>
                    <a:lnTo>
                      <a:pt x="108070" y="1000"/>
                    </a:lnTo>
                    <a:lnTo>
                      <a:pt x="109473" y="1500"/>
                    </a:lnTo>
                    <a:lnTo>
                      <a:pt x="110526" y="1500"/>
                    </a:lnTo>
                    <a:lnTo>
                      <a:pt x="111754" y="1000"/>
                    </a:lnTo>
                    <a:lnTo>
                      <a:pt x="113157" y="0"/>
                    </a:lnTo>
                    <a:lnTo>
                      <a:pt x="114035" y="7500"/>
                    </a:lnTo>
                    <a:lnTo>
                      <a:pt x="114561" y="14000"/>
                    </a:lnTo>
                    <a:lnTo>
                      <a:pt x="115263" y="19500"/>
                    </a:lnTo>
                    <a:lnTo>
                      <a:pt x="115438" y="25000"/>
                    </a:lnTo>
                    <a:lnTo>
                      <a:pt x="115263" y="29500"/>
                    </a:lnTo>
                    <a:lnTo>
                      <a:pt x="114561" y="35000"/>
                    </a:lnTo>
                    <a:lnTo>
                      <a:pt x="113859" y="40500"/>
                    </a:lnTo>
                    <a:lnTo>
                      <a:pt x="112807" y="45500"/>
                    </a:lnTo>
                    <a:lnTo>
                      <a:pt x="111754" y="50500"/>
                    </a:lnTo>
                    <a:lnTo>
                      <a:pt x="110526" y="55000"/>
                    </a:lnTo>
                    <a:lnTo>
                      <a:pt x="109473" y="59500"/>
                    </a:lnTo>
                    <a:lnTo>
                      <a:pt x="108421" y="62000"/>
                    </a:lnTo>
                    <a:lnTo>
                      <a:pt x="110175" y="65000"/>
                    </a:lnTo>
                    <a:lnTo>
                      <a:pt x="111929" y="67000"/>
                    </a:lnTo>
                    <a:lnTo>
                      <a:pt x="113684" y="68500"/>
                    </a:lnTo>
                    <a:lnTo>
                      <a:pt x="115263" y="69500"/>
                    </a:lnTo>
                    <a:lnTo>
                      <a:pt x="116491" y="71000"/>
                    </a:lnTo>
                    <a:lnTo>
                      <a:pt x="117894" y="72500"/>
                    </a:lnTo>
                    <a:lnTo>
                      <a:pt x="119122" y="74500"/>
                    </a:lnTo>
                    <a:lnTo>
                      <a:pt x="120000" y="77000"/>
                    </a:lnTo>
                    <a:lnTo>
                      <a:pt x="120000" y="90000"/>
                    </a:lnTo>
                    <a:lnTo>
                      <a:pt x="116666" y="91500"/>
                    </a:lnTo>
                    <a:lnTo>
                      <a:pt x="114035" y="92500"/>
                    </a:lnTo>
                    <a:lnTo>
                      <a:pt x="112105" y="92500"/>
                    </a:lnTo>
                    <a:lnTo>
                      <a:pt x="110350" y="92000"/>
                    </a:lnTo>
                    <a:lnTo>
                      <a:pt x="108596" y="91500"/>
                    </a:lnTo>
                    <a:lnTo>
                      <a:pt x="106666" y="90500"/>
                    </a:lnTo>
                    <a:lnTo>
                      <a:pt x="104385" y="90000"/>
                    </a:lnTo>
                    <a:lnTo>
                      <a:pt x="101578" y="90000"/>
                    </a:lnTo>
                    <a:lnTo>
                      <a:pt x="100701" y="90000"/>
                    </a:lnTo>
                    <a:lnTo>
                      <a:pt x="100175" y="90500"/>
                    </a:lnTo>
                    <a:lnTo>
                      <a:pt x="99649" y="91000"/>
                    </a:lnTo>
                    <a:lnTo>
                      <a:pt x="98947" y="92000"/>
                    </a:lnTo>
                    <a:lnTo>
                      <a:pt x="97719" y="94500"/>
                    </a:lnTo>
                    <a:lnTo>
                      <a:pt x="96491" y="97500"/>
                    </a:lnTo>
                    <a:lnTo>
                      <a:pt x="95087" y="100000"/>
                    </a:lnTo>
                    <a:lnTo>
                      <a:pt x="93684" y="102500"/>
                    </a:lnTo>
                    <a:lnTo>
                      <a:pt x="92631" y="103500"/>
                    </a:lnTo>
                    <a:lnTo>
                      <a:pt x="91929" y="104500"/>
                    </a:lnTo>
                    <a:lnTo>
                      <a:pt x="90877" y="105000"/>
                    </a:lnTo>
                    <a:lnTo>
                      <a:pt x="89824" y="105000"/>
                    </a:lnTo>
                    <a:lnTo>
                      <a:pt x="86491" y="104500"/>
                    </a:lnTo>
                    <a:lnTo>
                      <a:pt x="83859" y="104000"/>
                    </a:lnTo>
                    <a:lnTo>
                      <a:pt x="81228" y="103000"/>
                    </a:lnTo>
                    <a:lnTo>
                      <a:pt x="79298" y="102000"/>
                    </a:lnTo>
                    <a:lnTo>
                      <a:pt x="77368" y="101000"/>
                    </a:lnTo>
                    <a:lnTo>
                      <a:pt x="75789" y="100000"/>
                    </a:lnTo>
                    <a:lnTo>
                      <a:pt x="74035" y="99000"/>
                    </a:lnTo>
                    <a:lnTo>
                      <a:pt x="72280" y="99000"/>
                    </a:lnTo>
                    <a:lnTo>
                      <a:pt x="68245" y="101000"/>
                    </a:lnTo>
                    <a:lnTo>
                      <a:pt x="59122" y="105500"/>
                    </a:lnTo>
                    <a:lnTo>
                      <a:pt x="49649" y="110500"/>
                    </a:lnTo>
                    <a:lnTo>
                      <a:pt x="44385" y="114000"/>
                    </a:lnTo>
                    <a:lnTo>
                      <a:pt x="40526" y="115000"/>
                    </a:lnTo>
                    <a:lnTo>
                      <a:pt x="36666" y="116000"/>
                    </a:lnTo>
                    <a:lnTo>
                      <a:pt x="33157" y="117500"/>
                    </a:lnTo>
                    <a:lnTo>
                      <a:pt x="29649" y="119000"/>
                    </a:lnTo>
                    <a:lnTo>
                      <a:pt x="26315" y="120000"/>
                    </a:lnTo>
                    <a:lnTo>
                      <a:pt x="23157" y="119500"/>
                    </a:lnTo>
                    <a:lnTo>
                      <a:pt x="21754" y="119000"/>
                    </a:lnTo>
                    <a:lnTo>
                      <a:pt x="20175" y="118000"/>
                    </a:lnTo>
                    <a:lnTo>
                      <a:pt x="18947" y="116500"/>
                    </a:lnTo>
                    <a:lnTo>
                      <a:pt x="17543" y="114000"/>
                    </a:lnTo>
                    <a:lnTo>
                      <a:pt x="17543" y="105000"/>
                    </a:lnTo>
                    <a:lnTo>
                      <a:pt x="14736" y="104500"/>
                    </a:lnTo>
                    <a:lnTo>
                      <a:pt x="11754" y="104000"/>
                    </a:lnTo>
                    <a:lnTo>
                      <a:pt x="9298" y="102500"/>
                    </a:lnTo>
                    <a:lnTo>
                      <a:pt x="7192" y="100500"/>
                    </a:lnTo>
                    <a:lnTo>
                      <a:pt x="5087" y="98000"/>
                    </a:lnTo>
                    <a:lnTo>
                      <a:pt x="3157" y="94500"/>
                    </a:lnTo>
                    <a:lnTo>
                      <a:pt x="1578" y="91000"/>
                    </a:lnTo>
                    <a:lnTo>
                      <a:pt x="0" y="86500"/>
                    </a:lnTo>
                    <a:lnTo>
                      <a:pt x="4912" y="83500"/>
                    </a:lnTo>
                    <a:lnTo>
                      <a:pt x="9298" y="80500"/>
                    </a:lnTo>
                    <a:lnTo>
                      <a:pt x="11228" y="79500"/>
                    </a:lnTo>
                    <a:lnTo>
                      <a:pt x="13333" y="78000"/>
                    </a:lnTo>
                    <a:lnTo>
                      <a:pt x="15438" y="77500"/>
                    </a:lnTo>
                    <a:lnTo>
                      <a:pt x="17543" y="77000"/>
                    </a:lnTo>
                    <a:lnTo>
                      <a:pt x="21228" y="77500"/>
                    </a:lnTo>
                    <a:lnTo>
                      <a:pt x="24561" y="78500"/>
                    </a:lnTo>
                    <a:lnTo>
                      <a:pt x="27368" y="80000"/>
                    </a:lnTo>
                    <a:lnTo>
                      <a:pt x="30000" y="81000"/>
                    </a:lnTo>
                    <a:lnTo>
                      <a:pt x="32631" y="82000"/>
                    </a:lnTo>
                    <a:lnTo>
                      <a:pt x="35263" y="82500"/>
                    </a:lnTo>
                    <a:lnTo>
                      <a:pt x="36666" y="82000"/>
                    </a:lnTo>
                    <a:lnTo>
                      <a:pt x="37894" y="82000"/>
                    </a:lnTo>
                    <a:lnTo>
                      <a:pt x="39298" y="81000"/>
                    </a:lnTo>
                    <a:lnTo>
                      <a:pt x="40877" y="80000"/>
                    </a:lnTo>
                    <a:lnTo>
                      <a:pt x="22105" y="71000"/>
                    </a:lnTo>
                    <a:lnTo>
                      <a:pt x="4561" y="68000"/>
                    </a:lnTo>
                    <a:lnTo>
                      <a:pt x="5964" y="66500"/>
                    </a:lnTo>
                    <a:lnTo>
                      <a:pt x="7368" y="65000"/>
                    </a:lnTo>
                    <a:lnTo>
                      <a:pt x="9122" y="64000"/>
                    </a:lnTo>
                    <a:lnTo>
                      <a:pt x="10877" y="62500"/>
                    </a:lnTo>
                    <a:lnTo>
                      <a:pt x="14912" y="61000"/>
                    </a:lnTo>
                    <a:lnTo>
                      <a:pt x="19122" y="58500"/>
                    </a:lnTo>
                    <a:lnTo>
                      <a:pt x="23333" y="57000"/>
                    </a:lnTo>
                    <a:lnTo>
                      <a:pt x="27192" y="55000"/>
                    </a:lnTo>
                    <a:lnTo>
                      <a:pt x="28947" y="54000"/>
                    </a:lnTo>
                    <a:lnTo>
                      <a:pt x="30526" y="52500"/>
                    </a:lnTo>
                    <a:lnTo>
                      <a:pt x="31578" y="51000"/>
                    </a:lnTo>
                    <a:lnTo>
                      <a:pt x="32807" y="49500"/>
                    </a:lnTo>
                    <a:lnTo>
                      <a:pt x="31578" y="48000"/>
                    </a:lnTo>
                    <a:lnTo>
                      <a:pt x="30175" y="47000"/>
                    </a:lnTo>
                    <a:lnTo>
                      <a:pt x="29122" y="46500"/>
                    </a:lnTo>
                    <a:lnTo>
                      <a:pt x="27719" y="46500"/>
                    </a:lnTo>
                    <a:lnTo>
                      <a:pt x="24912" y="47500"/>
                    </a:lnTo>
                    <a:lnTo>
                      <a:pt x="21929" y="49000"/>
                    </a:lnTo>
                    <a:lnTo>
                      <a:pt x="18771" y="51000"/>
                    </a:lnTo>
                    <a:lnTo>
                      <a:pt x="15614" y="53500"/>
                    </a:lnTo>
                    <a:lnTo>
                      <a:pt x="12456" y="55000"/>
                    </a:lnTo>
                    <a:lnTo>
                      <a:pt x="9473" y="55500"/>
                    </a:lnTo>
                    <a:lnTo>
                      <a:pt x="9122" y="55000"/>
                    </a:lnTo>
                    <a:lnTo>
                      <a:pt x="9122" y="53000"/>
                    </a:lnTo>
                    <a:lnTo>
                      <a:pt x="9298" y="51000"/>
                    </a:lnTo>
                    <a:lnTo>
                      <a:pt x="9473" y="48000"/>
                    </a:lnTo>
                    <a:lnTo>
                      <a:pt x="9649" y="45000"/>
                    </a:lnTo>
                    <a:lnTo>
                      <a:pt x="9649" y="43000"/>
                    </a:lnTo>
                    <a:lnTo>
                      <a:pt x="9649" y="41000"/>
                    </a:lnTo>
                    <a:lnTo>
                      <a:pt x="9473" y="40500"/>
                    </a:lnTo>
                    <a:lnTo>
                      <a:pt x="9649" y="40500"/>
                    </a:lnTo>
                    <a:lnTo>
                      <a:pt x="10000" y="40000"/>
                    </a:lnTo>
                    <a:lnTo>
                      <a:pt x="10350" y="39000"/>
                    </a:lnTo>
                    <a:lnTo>
                      <a:pt x="10526" y="375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6" name="Shape 456"/>
              <p:cNvSpPr/>
              <p:nvPr/>
            </p:nvSpPr>
            <p:spPr>
              <a:xfrm>
                <a:off x="3150433" y="2153855"/>
                <a:ext cx="145306" cy="148679"/>
              </a:xfrm>
              <a:custGeom>
                <a:avLst/>
                <a:gdLst/>
                <a:ahLst/>
                <a:cxnLst/>
                <a:rect l="0" t="0" r="0" b="0"/>
                <a:pathLst>
                  <a:path w="120000" h="120000" extrusionOk="0">
                    <a:moveTo>
                      <a:pt x="62530" y="16724"/>
                    </a:moveTo>
                    <a:lnTo>
                      <a:pt x="65060" y="15888"/>
                    </a:lnTo>
                    <a:lnTo>
                      <a:pt x="68674" y="13379"/>
                    </a:lnTo>
                    <a:lnTo>
                      <a:pt x="73012" y="10034"/>
                    </a:lnTo>
                    <a:lnTo>
                      <a:pt x="77710" y="6271"/>
                    </a:lnTo>
                    <a:lnTo>
                      <a:pt x="81686" y="2926"/>
                    </a:lnTo>
                    <a:lnTo>
                      <a:pt x="85662" y="836"/>
                    </a:lnTo>
                    <a:lnTo>
                      <a:pt x="86746" y="418"/>
                    </a:lnTo>
                    <a:lnTo>
                      <a:pt x="87831" y="0"/>
                    </a:lnTo>
                    <a:lnTo>
                      <a:pt x="88915" y="418"/>
                    </a:lnTo>
                    <a:lnTo>
                      <a:pt x="88915" y="1672"/>
                    </a:lnTo>
                    <a:lnTo>
                      <a:pt x="88554" y="5017"/>
                    </a:lnTo>
                    <a:lnTo>
                      <a:pt x="86746" y="9198"/>
                    </a:lnTo>
                    <a:lnTo>
                      <a:pt x="84578" y="13797"/>
                    </a:lnTo>
                    <a:lnTo>
                      <a:pt x="81686" y="18397"/>
                    </a:lnTo>
                    <a:lnTo>
                      <a:pt x="78433" y="22996"/>
                    </a:lnTo>
                    <a:lnTo>
                      <a:pt x="74819" y="26759"/>
                    </a:lnTo>
                    <a:lnTo>
                      <a:pt x="73012" y="28013"/>
                    </a:lnTo>
                    <a:lnTo>
                      <a:pt x="70843" y="28850"/>
                    </a:lnTo>
                    <a:lnTo>
                      <a:pt x="69036" y="29686"/>
                    </a:lnTo>
                    <a:lnTo>
                      <a:pt x="67228" y="29686"/>
                    </a:lnTo>
                    <a:lnTo>
                      <a:pt x="69036" y="30522"/>
                    </a:lnTo>
                    <a:lnTo>
                      <a:pt x="70843" y="30940"/>
                    </a:lnTo>
                    <a:lnTo>
                      <a:pt x="72650" y="30940"/>
                    </a:lnTo>
                    <a:lnTo>
                      <a:pt x="74457" y="30940"/>
                    </a:lnTo>
                    <a:lnTo>
                      <a:pt x="78072" y="30104"/>
                    </a:lnTo>
                    <a:lnTo>
                      <a:pt x="81686" y="29686"/>
                    </a:lnTo>
                    <a:lnTo>
                      <a:pt x="80963" y="32195"/>
                    </a:lnTo>
                    <a:lnTo>
                      <a:pt x="79156" y="35121"/>
                    </a:lnTo>
                    <a:lnTo>
                      <a:pt x="78433" y="36794"/>
                    </a:lnTo>
                    <a:lnTo>
                      <a:pt x="77710" y="38885"/>
                    </a:lnTo>
                    <a:lnTo>
                      <a:pt x="77349" y="40557"/>
                    </a:lnTo>
                    <a:lnTo>
                      <a:pt x="76987" y="42648"/>
                    </a:lnTo>
                    <a:lnTo>
                      <a:pt x="78433" y="43902"/>
                    </a:lnTo>
                    <a:lnTo>
                      <a:pt x="83132" y="45574"/>
                    </a:lnTo>
                    <a:lnTo>
                      <a:pt x="90000" y="47247"/>
                    </a:lnTo>
                    <a:lnTo>
                      <a:pt x="97228" y="48919"/>
                    </a:lnTo>
                    <a:lnTo>
                      <a:pt x="111325" y="51846"/>
                    </a:lnTo>
                    <a:lnTo>
                      <a:pt x="117831" y="53101"/>
                    </a:lnTo>
                    <a:lnTo>
                      <a:pt x="116385" y="54773"/>
                    </a:lnTo>
                    <a:lnTo>
                      <a:pt x="115301" y="56864"/>
                    </a:lnTo>
                    <a:lnTo>
                      <a:pt x="113855" y="58536"/>
                    </a:lnTo>
                    <a:lnTo>
                      <a:pt x="112048" y="60209"/>
                    </a:lnTo>
                    <a:lnTo>
                      <a:pt x="109518" y="62299"/>
                    </a:lnTo>
                    <a:lnTo>
                      <a:pt x="108072" y="63135"/>
                    </a:lnTo>
                    <a:lnTo>
                      <a:pt x="108072" y="64390"/>
                    </a:lnTo>
                    <a:lnTo>
                      <a:pt x="108795" y="65644"/>
                    </a:lnTo>
                    <a:lnTo>
                      <a:pt x="109156" y="66898"/>
                    </a:lnTo>
                    <a:lnTo>
                      <a:pt x="109879" y="68571"/>
                    </a:lnTo>
                    <a:lnTo>
                      <a:pt x="111325" y="70243"/>
                    </a:lnTo>
                    <a:lnTo>
                      <a:pt x="113493" y="72334"/>
                    </a:lnTo>
                    <a:lnTo>
                      <a:pt x="115301" y="73588"/>
                    </a:lnTo>
                    <a:lnTo>
                      <a:pt x="117469" y="75261"/>
                    </a:lnTo>
                    <a:lnTo>
                      <a:pt x="118915" y="76933"/>
                    </a:lnTo>
                    <a:lnTo>
                      <a:pt x="119999" y="78606"/>
                    </a:lnTo>
                    <a:lnTo>
                      <a:pt x="104819" y="88222"/>
                    </a:lnTo>
                    <a:lnTo>
                      <a:pt x="92891" y="96585"/>
                    </a:lnTo>
                    <a:lnTo>
                      <a:pt x="87108" y="100766"/>
                    </a:lnTo>
                    <a:lnTo>
                      <a:pt x="81325" y="105783"/>
                    </a:lnTo>
                    <a:lnTo>
                      <a:pt x="74819" y="112055"/>
                    </a:lnTo>
                    <a:lnTo>
                      <a:pt x="67228" y="120000"/>
                    </a:lnTo>
                    <a:lnTo>
                      <a:pt x="62530" y="102020"/>
                    </a:lnTo>
                    <a:lnTo>
                      <a:pt x="64337" y="102020"/>
                    </a:lnTo>
                    <a:lnTo>
                      <a:pt x="65783" y="101602"/>
                    </a:lnTo>
                    <a:lnTo>
                      <a:pt x="66867" y="101184"/>
                    </a:lnTo>
                    <a:lnTo>
                      <a:pt x="68313" y="100348"/>
                    </a:lnTo>
                    <a:lnTo>
                      <a:pt x="70120" y="98675"/>
                    </a:lnTo>
                    <a:lnTo>
                      <a:pt x="72289" y="97003"/>
                    </a:lnTo>
                    <a:lnTo>
                      <a:pt x="62891" y="97003"/>
                    </a:lnTo>
                    <a:lnTo>
                      <a:pt x="53855" y="97003"/>
                    </a:lnTo>
                    <a:lnTo>
                      <a:pt x="45180" y="97003"/>
                    </a:lnTo>
                    <a:lnTo>
                      <a:pt x="36506" y="97003"/>
                    </a:lnTo>
                    <a:lnTo>
                      <a:pt x="28554" y="97003"/>
                    </a:lnTo>
                    <a:lnTo>
                      <a:pt x="20963" y="97003"/>
                    </a:lnTo>
                    <a:lnTo>
                      <a:pt x="14819" y="97003"/>
                    </a:lnTo>
                    <a:lnTo>
                      <a:pt x="9759" y="97003"/>
                    </a:lnTo>
                    <a:lnTo>
                      <a:pt x="6867" y="96585"/>
                    </a:lnTo>
                    <a:lnTo>
                      <a:pt x="3975" y="94912"/>
                    </a:lnTo>
                    <a:lnTo>
                      <a:pt x="2168" y="94076"/>
                    </a:lnTo>
                    <a:lnTo>
                      <a:pt x="1084" y="92822"/>
                    </a:lnTo>
                    <a:lnTo>
                      <a:pt x="361" y="91149"/>
                    </a:lnTo>
                    <a:lnTo>
                      <a:pt x="0" y="89059"/>
                    </a:lnTo>
                    <a:lnTo>
                      <a:pt x="361" y="87386"/>
                    </a:lnTo>
                    <a:lnTo>
                      <a:pt x="1445" y="85714"/>
                    </a:lnTo>
                    <a:lnTo>
                      <a:pt x="2530" y="84041"/>
                    </a:lnTo>
                    <a:lnTo>
                      <a:pt x="4698" y="82369"/>
                    </a:lnTo>
                    <a:lnTo>
                      <a:pt x="9397" y="78606"/>
                    </a:lnTo>
                    <a:lnTo>
                      <a:pt x="14819" y="74843"/>
                    </a:lnTo>
                    <a:lnTo>
                      <a:pt x="20963" y="71080"/>
                    </a:lnTo>
                    <a:lnTo>
                      <a:pt x="26385" y="67735"/>
                    </a:lnTo>
                    <a:lnTo>
                      <a:pt x="28915" y="65226"/>
                    </a:lnTo>
                    <a:lnTo>
                      <a:pt x="30722" y="63554"/>
                    </a:lnTo>
                    <a:lnTo>
                      <a:pt x="32530" y="62299"/>
                    </a:lnTo>
                    <a:lnTo>
                      <a:pt x="33614" y="60627"/>
                    </a:lnTo>
                    <a:lnTo>
                      <a:pt x="36144" y="57700"/>
                    </a:lnTo>
                    <a:lnTo>
                      <a:pt x="38313" y="54355"/>
                    </a:lnTo>
                    <a:lnTo>
                      <a:pt x="40481" y="51010"/>
                    </a:lnTo>
                    <a:lnTo>
                      <a:pt x="41927" y="47665"/>
                    </a:lnTo>
                    <a:lnTo>
                      <a:pt x="44819" y="40139"/>
                    </a:lnTo>
                    <a:lnTo>
                      <a:pt x="46987" y="33031"/>
                    </a:lnTo>
                    <a:lnTo>
                      <a:pt x="48433" y="29686"/>
                    </a:lnTo>
                    <a:lnTo>
                      <a:pt x="49879" y="26759"/>
                    </a:lnTo>
                    <a:lnTo>
                      <a:pt x="50963" y="24250"/>
                    </a:lnTo>
                    <a:lnTo>
                      <a:pt x="53132" y="21742"/>
                    </a:lnTo>
                    <a:lnTo>
                      <a:pt x="54578" y="19651"/>
                    </a:lnTo>
                    <a:lnTo>
                      <a:pt x="57108" y="17979"/>
                    </a:lnTo>
                    <a:lnTo>
                      <a:pt x="59277" y="17142"/>
                    </a:lnTo>
                    <a:lnTo>
                      <a:pt x="62530" y="1672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7" name="Shape 457"/>
              <p:cNvSpPr/>
              <p:nvPr/>
            </p:nvSpPr>
            <p:spPr>
              <a:xfrm>
                <a:off x="2419863" y="1429645"/>
                <a:ext cx="149342" cy="43164"/>
              </a:xfrm>
              <a:custGeom>
                <a:avLst/>
                <a:gdLst/>
                <a:ahLst/>
                <a:cxnLst/>
                <a:rect l="0" t="0" r="0" b="0"/>
                <a:pathLst>
                  <a:path w="120000" h="120000" extrusionOk="0">
                    <a:moveTo>
                      <a:pt x="36869" y="120000"/>
                    </a:moveTo>
                    <a:lnTo>
                      <a:pt x="41391" y="113023"/>
                    </a:lnTo>
                    <a:lnTo>
                      <a:pt x="46260" y="106046"/>
                    </a:lnTo>
                    <a:lnTo>
                      <a:pt x="51478" y="100465"/>
                    </a:lnTo>
                    <a:lnTo>
                      <a:pt x="57043" y="96279"/>
                    </a:lnTo>
                    <a:lnTo>
                      <a:pt x="68521" y="87906"/>
                    </a:lnTo>
                    <a:lnTo>
                      <a:pt x="80347" y="79534"/>
                    </a:lnTo>
                    <a:lnTo>
                      <a:pt x="85913" y="73953"/>
                    </a:lnTo>
                    <a:lnTo>
                      <a:pt x="91826" y="69767"/>
                    </a:lnTo>
                    <a:lnTo>
                      <a:pt x="97043" y="64186"/>
                    </a:lnTo>
                    <a:lnTo>
                      <a:pt x="102260" y="55813"/>
                    </a:lnTo>
                    <a:lnTo>
                      <a:pt x="107478" y="48837"/>
                    </a:lnTo>
                    <a:lnTo>
                      <a:pt x="112000" y="39069"/>
                    </a:lnTo>
                    <a:lnTo>
                      <a:pt x="116173" y="29302"/>
                    </a:lnTo>
                    <a:lnTo>
                      <a:pt x="120000" y="18139"/>
                    </a:lnTo>
                    <a:lnTo>
                      <a:pt x="116521" y="16744"/>
                    </a:lnTo>
                    <a:lnTo>
                      <a:pt x="113391" y="15348"/>
                    </a:lnTo>
                    <a:lnTo>
                      <a:pt x="110260" y="12558"/>
                    </a:lnTo>
                    <a:lnTo>
                      <a:pt x="107478" y="8372"/>
                    </a:lnTo>
                    <a:lnTo>
                      <a:pt x="104347" y="5581"/>
                    </a:lnTo>
                    <a:lnTo>
                      <a:pt x="101217" y="2790"/>
                    </a:lnTo>
                    <a:lnTo>
                      <a:pt x="97739" y="1395"/>
                    </a:lnTo>
                    <a:lnTo>
                      <a:pt x="94608" y="0"/>
                    </a:lnTo>
                    <a:lnTo>
                      <a:pt x="90086" y="1395"/>
                    </a:lnTo>
                    <a:lnTo>
                      <a:pt x="85217" y="4186"/>
                    </a:lnTo>
                    <a:lnTo>
                      <a:pt x="78956" y="6976"/>
                    </a:lnTo>
                    <a:lnTo>
                      <a:pt x="72695" y="12558"/>
                    </a:lnTo>
                    <a:lnTo>
                      <a:pt x="58434" y="25116"/>
                    </a:lnTo>
                    <a:lnTo>
                      <a:pt x="43826" y="40465"/>
                    </a:lnTo>
                    <a:lnTo>
                      <a:pt x="36173" y="50232"/>
                    </a:lnTo>
                    <a:lnTo>
                      <a:pt x="29565" y="58604"/>
                    </a:lnTo>
                    <a:lnTo>
                      <a:pt x="22956" y="69767"/>
                    </a:lnTo>
                    <a:lnTo>
                      <a:pt x="16347" y="80930"/>
                    </a:lnTo>
                    <a:lnTo>
                      <a:pt x="11130" y="90697"/>
                    </a:lnTo>
                    <a:lnTo>
                      <a:pt x="6608" y="100465"/>
                    </a:lnTo>
                    <a:lnTo>
                      <a:pt x="2782" y="110232"/>
                    </a:lnTo>
                    <a:lnTo>
                      <a:pt x="0" y="120000"/>
                    </a:lnTo>
                    <a:lnTo>
                      <a:pt x="36869"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8" name="Shape 458"/>
              <p:cNvSpPr/>
              <p:nvPr/>
            </p:nvSpPr>
            <p:spPr>
              <a:xfrm>
                <a:off x="2495207" y="1444033"/>
                <a:ext cx="200470" cy="68744"/>
              </a:xfrm>
              <a:custGeom>
                <a:avLst/>
                <a:gdLst/>
                <a:ahLst/>
                <a:cxnLst/>
                <a:rect l="0" t="0" r="0" b="0"/>
                <a:pathLst>
                  <a:path w="120000" h="120000" extrusionOk="0">
                    <a:moveTo>
                      <a:pt x="0" y="79384"/>
                    </a:moveTo>
                    <a:lnTo>
                      <a:pt x="4913" y="79384"/>
                    </a:lnTo>
                    <a:lnTo>
                      <a:pt x="12413" y="76615"/>
                    </a:lnTo>
                    <a:lnTo>
                      <a:pt x="19913" y="74769"/>
                    </a:lnTo>
                    <a:lnTo>
                      <a:pt x="27413" y="73846"/>
                    </a:lnTo>
                    <a:lnTo>
                      <a:pt x="26637" y="74769"/>
                    </a:lnTo>
                    <a:lnTo>
                      <a:pt x="25086" y="77538"/>
                    </a:lnTo>
                    <a:lnTo>
                      <a:pt x="23793" y="82153"/>
                    </a:lnTo>
                    <a:lnTo>
                      <a:pt x="22241" y="86769"/>
                    </a:lnTo>
                    <a:lnTo>
                      <a:pt x="20948" y="92307"/>
                    </a:lnTo>
                    <a:lnTo>
                      <a:pt x="19655" y="97846"/>
                    </a:lnTo>
                    <a:lnTo>
                      <a:pt x="18879" y="103384"/>
                    </a:lnTo>
                    <a:lnTo>
                      <a:pt x="18620" y="108000"/>
                    </a:lnTo>
                    <a:lnTo>
                      <a:pt x="18879" y="109846"/>
                    </a:lnTo>
                    <a:lnTo>
                      <a:pt x="19396" y="111692"/>
                    </a:lnTo>
                    <a:lnTo>
                      <a:pt x="20431" y="114461"/>
                    </a:lnTo>
                    <a:lnTo>
                      <a:pt x="21465" y="116307"/>
                    </a:lnTo>
                    <a:lnTo>
                      <a:pt x="23793" y="119076"/>
                    </a:lnTo>
                    <a:lnTo>
                      <a:pt x="25603" y="120000"/>
                    </a:lnTo>
                    <a:lnTo>
                      <a:pt x="28189" y="119076"/>
                    </a:lnTo>
                    <a:lnTo>
                      <a:pt x="30775" y="119076"/>
                    </a:lnTo>
                    <a:lnTo>
                      <a:pt x="33103" y="117230"/>
                    </a:lnTo>
                    <a:lnTo>
                      <a:pt x="35689" y="115384"/>
                    </a:lnTo>
                    <a:lnTo>
                      <a:pt x="40603" y="109846"/>
                    </a:lnTo>
                    <a:lnTo>
                      <a:pt x="45517" y="105230"/>
                    </a:lnTo>
                    <a:lnTo>
                      <a:pt x="50689" y="99692"/>
                    </a:lnTo>
                    <a:lnTo>
                      <a:pt x="55862" y="95076"/>
                    </a:lnTo>
                    <a:lnTo>
                      <a:pt x="58448" y="93230"/>
                    </a:lnTo>
                    <a:lnTo>
                      <a:pt x="61293" y="92307"/>
                    </a:lnTo>
                    <a:lnTo>
                      <a:pt x="64137" y="91384"/>
                    </a:lnTo>
                    <a:lnTo>
                      <a:pt x="66982" y="91384"/>
                    </a:lnTo>
                    <a:lnTo>
                      <a:pt x="68793" y="91384"/>
                    </a:lnTo>
                    <a:lnTo>
                      <a:pt x="73706" y="91384"/>
                    </a:lnTo>
                    <a:lnTo>
                      <a:pt x="78620" y="91384"/>
                    </a:lnTo>
                    <a:lnTo>
                      <a:pt x="80431" y="91384"/>
                    </a:lnTo>
                    <a:lnTo>
                      <a:pt x="86120" y="90461"/>
                    </a:lnTo>
                    <a:lnTo>
                      <a:pt x="91810" y="88615"/>
                    </a:lnTo>
                    <a:lnTo>
                      <a:pt x="97241" y="85846"/>
                    </a:lnTo>
                    <a:lnTo>
                      <a:pt x="102413" y="82153"/>
                    </a:lnTo>
                    <a:lnTo>
                      <a:pt x="107327" y="76615"/>
                    </a:lnTo>
                    <a:lnTo>
                      <a:pt x="111724" y="70153"/>
                    </a:lnTo>
                    <a:lnTo>
                      <a:pt x="116120" y="60923"/>
                    </a:lnTo>
                    <a:lnTo>
                      <a:pt x="120000" y="50769"/>
                    </a:lnTo>
                    <a:lnTo>
                      <a:pt x="117672" y="47076"/>
                    </a:lnTo>
                    <a:lnTo>
                      <a:pt x="115344" y="45230"/>
                    </a:lnTo>
                    <a:lnTo>
                      <a:pt x="113534" y="44307"/>
                    </a:lnTo>
                    <a:lnTo>
                      <a:pt x="111206" y="44307"/>
                    </a:lnTo>
                    <a:lnTo>
                      <a:pt x="106810" y="44307"/>
                    </a:lnTo>
                    <a:lnTo>
                      <a:pt x="101379" y="45230"/>
                    </a:lnTo>
                    <a:lnTo>
                      <a:pt x="102413" y="42461"/>
                    </a:lnTo>
                    <a:lnTo>
                      <a:pt x="103706" y="38769"/>
                    </a:lnTo>
                    <a:lnTo>
                      <a:pt x="105000" y="33230"/>
                    </a:lnTo>
                    <a:lnTo>
                      <a:pt x="106034" y="26769"/>
                    </a:lnTo>
                    <a:lnTo>
                      <a:pt x="106810" y="20307"/>
                    </a:lnTo>
                    <a:lnTo>
                      <a:pt x="107586" y="13846"/>
                    </a:lnTo>
                    <a:lnTo>
                      <a:pt x="108103" y="6461"/>
                    </a:lnTo>
                    <a:lnTo>
                      <a:pt x="108103" y="0"/>
                    </a:lnTo>
                    <a:lnTo>
                      <a:pt x="97758" y="0"/>
                    </a:lnTo>
                    <a:lnTo>
                      <a:pt x="95172" y="7384"/>
                    </a:lnTo>
                    <a:lnTo>
                      <a:pt x="93103" y="17538"/>
                    </a:lnTo>
                    <a:lnTo>
                      <a:pt x="91034" y="27692"/>
                    </a:lnTo>
                    <a:lnTo>
                      <a:pt x="88706" y="37846"/>
                    </a:lnTo>
                    <a:lnTo>
                      <a:pt x="86379" y="47076"/>
                    </a:lnTo>
                    <a:lnTo>
                      <a:pt x="83534" y="54461"/>
                    </a:lnTo>
                    <a:lnTo>
                      <a:pt x="82241" y="58153"/>
                    </a:lnTo>
                    <a:lnTo>
                      <a:pt x="80689" y="60000"/>
                    </a:lnTo>
                    <a:lnTo>
                      <a:pt x="79137" y="62769"/>
                    </a:lnTo>
                    <a:lnTo>
                      <a:pt x="77068" y="62769"/>
                    </a:lnTo>
                    <a:lnTo>
                      <a:pt x="74224" y="62769"/>
                    </a:lnTo>
                    <a:lnTo>
                      <a:pt x="71896" y="60923"/>
                    </a:lnTo>
                    <a:lnTo>
                      <a:pt x="69827" y="60000"/>
                    </a:lnTo>
                    <a:lnTo>
                      <a:pt x="67758" y="58153"/>
                    </a:lnTo>
                    <a:lnTo>
                      <a:pt x="64655" y="54461"/>
                    </a:lnTo>
                    <a:lnTo>
                      <a:pt x="61810" y="49846"/>
                    </a:lnTo>
                    <a:lnTo>
                      <a:pt x="57413" y="38769"/>
                    </a:lnTo>
                    <a:lnTo>
                      <a:pt x="53017" y="28615"/>
                    </a:lnTo>
                    <a:lnTo>
                      <a:pt x="49913" y="26769"/>
                    </a:lnTo>
                    <a:lnTo>
                      <a:pt x="46551" y="26769"/>
                    </a:lnTo>
                    <a:lnTo>
                      <a:pt x="42672" y="26769"/>
                    </a:lnTo>
                    <a:lnTo>
                      <a:pt x="38793" y="28615"/>
                    </a:lnTo>
                    <a:lnTo>
                      <a:pt x="34396" y="30461"/>
                    </a:lnTo>
                    <a:lnTo>
                      <a:pt x="30258" y="34153"/>
                    </a:lnTo>
                    <a:lnTo>
                      <a:pt x="26120" y="36923"/>
                    </a:lnTo>
                    <a:lnTo>
                      <a:pt x="21982" y="41538"/>
                    </a:lnTo>
                    <a:lnTo>
                      <a:pt x="18103" y="45230"/>
                    </a:lnTo>
                    <a:lnTo>
                      <a:pt x="13965" y="49846"/>
                    </a:lnTo>
                    <a:lnTo>
                      <a:pt x="10603" y="55384"/>
                    </a:lnTo>
                    <a:lnTo>
                      <a:pt x="7500" y="60000"/>
                    </a:lnTo>
                    <a:lnTo>
                      <a:pt x="4655" y="65538"/>
                    </a:lnTo>
                    <a:lnTo>
                      <a:pt x="2327" y="71076"/>
                    </a:lnTo>
                    <a:lnTo>
                      <a:pt x="775" y="75692"/>
                    </a:lnTo>
                    <a:lnTo>
                      <a:pt x="0" y="7938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59" name="Shape 459"/>
              <p:cNvSpPr/>
              <p:nvPr/>
            </p:nvSpPr>
            <p:spPr>
              <a:xfrm>
                <a:off x="2917673" y="1453625"/>
                <a:ext cx="205851" cy="49559"/>
              </a:xfrm>
              <a:custGeom>
                <a:avLst/>
                <a:gdLst/>
                <a:ahLst/>
                <a:cxnLst/>
                <a:rect l="0" t="0" r="0" b="0"/>
                <a:pathLst>
                  <a:path w="120000" h="120000" extrusionOk="0">
                    <a:moveTo>
                      <a:pt x="18559" y="0"/>
                    </a:moveTo>
                    <a:lnTo>
                      <a:pt x="16016" y="0"/>
                    </a:lnTo>
                    <a:lnTo>
                      <a:pt x="13474" y="0"/>
                    </a:lnTo>
                    <a:lnTo>
                      <a:pt x="11186" y="0"/>
                    </a:lnTo>
                    <a:lnTo>
                      <a:pt x="8644" y="0"/>
                    </a:lnTo>
                    <a:lnTo>
                      <a:pt x="6101" y="0"/>
                    </a:lnTo>
                    <a:lnTo>
                      <a:pt x="3813" y="1304"/>
                    </a:lnTo>
                    <a:lnTo>
                      <a:pt x="3050" y="3913"/>
                    </a:lnTo>
                    <a:lnTo>
                      <a:pt x="2033" y="6521"/>
                    </a:lnTo>
                    <a:lnTo>
                      <a:pt x="1779" y="10434"/>
                    </a:lnTo>
                    <a:lnTo>
                      <a:pt x="1525" y="15652"/>
                    </a:lnTo>
                    <a:lnTo>
                      <a:pt x="1779" y="20869"/>
                    </a:lnTo>
                    <a:lnTo>
                      <a:pt x="1779" y="26086"/>
                    </a:lnTo>
                    <a:lnTo>
                      <a:pt x="2542" y="30000"/>
                    </a:lnTo>
                    <a:lnTo>
                      <a:pt x="2796" y="33913"/>
                    </a:lnTo>
                    <a:lnTo>
                      <a:pt x="3813" y="41739"/>
                    </a:lnTo>
                    <a:lnTo>
                      <a:pt x="4830" y="46956"/>
                    </a:lnTo>
                    <a:lnTo>
                      <a:pt x="3559" y="53478"/>
                    </a:lnTo>
                    <a:lnTo>
                      <a:pt x="1779" y="60000"/>
                    </a:lnTo>
                    <a:lnTo>
                      <a:pt x="1016" y="65217"/>
                    </a:lnTo>
                    <a:lnTo>
                      <a:pt x="508" y="69130"/>
                    </a:lnTo>
                    <a:lnTo>
                      <a:pt x="254" y="74347"/>
                    </a:lnTo>
                    <a:lnTo>
                      <a:pt x="0" y="79565"/>
                    </a:lnTo>
                    <a:lnTo>
                      <a:pt x="508" y="83478"/>
                    </a:lnTo>
                    <a:lnTo>
                      <a:pt x="1525" y="86086"/>
                    </a:lnTo>
                    <a:lnTo>
                      <a:pt x="3559" y="90000"/>
                    </a:lnTo>
                    <a:lnTo>
                      <a:pt x="6101" y="92608"/>
                    </a:lnTo>
                    <a:lnTo>
                      <a:pt x="12203" y="99130"/>
                    </a:lnTo>
                    <a:lnTo>
                      <a:pt x="19830" y="105652"/>
                    </a:lnTo>
                    <a:lnTo>
                      <a:pt x="27711" y="110869"/>
                    </a:lnTo>
                    <a:lnTo>
                      <a:pt x="35593" y="116086"/>
                    </a:lnTo>
                    <a:lnTo>
                      <a:pt x="42457" y="118695"/>
                    </a:lnTo>
                    <a:lnTo>
                      <a:pt x="47288" y="120000"/>
                    </a:lnTo>
                    <a:lnTo>
                      <a:pt x="92796" y="120000"/>
                    </a:lnTo>
                    <a:lnTo>
                      <a:pt x="94067" y="112173"/>
                    </a:lnTo>
                    <a:lnTo>
                      <a:pt x="95084" y="105652"/>
                    </a:lnTo>
                    <a:lnTo>
                      <a:pt x="96610" y="101739"/>
                    </a:lnTo>
                    <a:lnTo>
                      <a:pt x="97881" y="97826"/>
                    </a:lnTo>
                    <a:lnTo>
                      <a:pt x="99406" y="96521"/>
                    </a:lnTo>
                    <a:lnTo>
                      <a:pt x="100932" y="95217"/>
                    </a:lnTo>
                    <a:lnTo>
                      <a:pt x="102711" y="95217"/>
                    </a:lnTo>
                    <a:lnTo>
                      <a:pt x="104491" y="95217"/>
                    </a:lnTo>
                    <a:lnTo>
                      <a:pt x="108305" y="97826"/>
                    </a:lnTo>
                    <a:lnTo>
                      <a:pt x="112118" y="99130"/>
                    </a:lnTo>
                    <a:lnTo>
                      <a:pt x="114152" y="100434"/>
                    </a:lnTo>
                    <a:lnTo>
                      <a:pt x="115932" y="99130"/>
                    </a:lnTo>
                    <a:lnTo>
                      <a:pt x="117966" y="97826"/>
                    </a:lnTo>
                    <a:lnTo>
                      <a:pt x="120000" y="95217"/>
                    </a:lnTo>
                    <a:lnTo>
                      <a:pt x="120000" y="46956"/>
                    </a:lnTo>
                    <a:lnTo>
                      <a:pt x="118220" y="43043"/>
                    </a:lnTo>
                    <a:lnTo>
                      <a:pt x="116694" y="39130"/>
                    </a:lnTo>
                    <a:lnTo>
                      <a:pt x="115169" y="33913"/>
                    </a:lnTo>
                    <a:lnTo>
                      <a:pt x="114152" y="28695"/>
                    </a:lnTo>
                    <a:lnTo>
                      <a:pt x="112627" y="23478"/>
                    </a:lnTo>
                    <a:lnTo>
                      <a:pt x="111355" y="19565"/>
                    </a:lnTo>
                    <a:lnTo>
                      <a:pt x="109830" y="16956"/>
                    </a:lnTo>
                    <a:lnTo>
                      <a:pt x="108305" y="15652"/>
                    </a:lnTo>
                    <a:lnTo>
                      <a:pt x="105762" y="15652"/>
                    </a:lnTo>
                    <a:lnTo>
                      <a:pt x="103220" y="16956"/>
                    </a:lnTo>
                    <a:lnTo>
                      <a:pt x="100677" y="19565"/>
                    </a:lnTo>
                    <a:lnTo>
                      <a:pt x="98135" y="22173"/>
                    </a:lnTo>
                    <a:lnTo>
                      <a:pt x="93305" y="28695"/>
                    </a:lnTo>
                    <a:lnTo>
                      <a:pt x="88474" y="35217"/>
                    </a:lnTo>
                    <a:lnTo>
                      <a:pt x="83389" y="43043"/>
                    </a:lnTo>
                    <a:lnTo>
                      <a:pt x="78305" y="49565"/>
                    </a:lnTo>
                    <a:lnTo>
                      <a:pt x="75762" y="50869"/>
                    </a:lnTo>
                    <a:lnTo>
                      <a:pt x="72966" y="53478"/>
                    </a:lnTo>
                    <a:lnTo>
                      <a:pt x="70169" y="54782"/>
                    </a:lnTo>
                    <a:lnTo>
                      <a:pt x="67372" y="54782"/>
                    </a:lnTo>
                    <a:lnTo>
                      <a:pt x="60000" y="54782"/>
                    </a:lnTo>
                    <a:lnTo>
                      <a:pt x="53898" y="54782"/>
                    </a:lnTo>
                    <a:lnTo>
                      <a:pt x="48559" y="54782"/>
                    </a:lnTo>
                    <a:lnTo>
                      <a:pt x="43983" y="54782"/>
                    </a:lnTo>
                    <a:lnTo>
                      <a:pt x="39661" y="54782"/>
                    </a:lnTo>
                    <a:lnTo>
                      <a:pt x="35338" y="54782"/>
                    </a:lnTo>
                    <a:lnTo>
                      <a:pt x="30508" y="54782"/>
                    </a:lnTo>
                    <a:lnTo>
                      <a:pt x="25423" y="54782"/>
                    </a:lnTo>
                    <a:lnTo>
                      <a:pt x="23135" y="53478"/>
                    </a:lnTo>
                    <a:lnTo>
                      <a:pt x="21101" y="50869"/>
                    </a:lnTo>
                    <a:lnTo>
                      <a:pt x="19830" y="46956"/>
                    </a:lnTo>
                    <a:lnTo>
                      <a:pt x="18559" y="41739"/>
                    </a:lnTo>
                    <a:lnTo>
                      <a:pt x="17796" y="35217"/>
                    </a:lnTo>
                    <a:lnTo>
                      <a:pt x="17288" y="28695"/>
                    </a:lnTo>
                    <a:lnTo>
                      <a:pt x="17033" y="22173"/>
                    </a:lnTo>
                    <a:lnTo>
                      <a:pt x="17033" y="15652"/>
                    </a:lnTo>
                    <a:lnTo>
                      <a:pt x="17542" y="10434"/>
                    </a:lnTo>
                    <a:lnTo>
                      <a:pt x="18305" y="5217"/>
                    </a:lnTo>
                    <a:lnTo>
                      <a:pt x="18813" y="2608"/>
                    </a:lnTo>
                    <a:lnTo>
                      <a:pt x="19067" y="1304"/>
                    </a:lnTo>
                    <a:lnTo>
                      <a:pt x="18813" y="0"/>
                    </a:lnTo>
                    <a:lnTo>
                      <a:pt x="1855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60" name="Shape 460"/>
              <p:cNvSpPr/>
              <p:nvPr/>
            </p:nvSpPr>
            <p:spPr>
              <a:xfrm>
                <a:off x="2972835" y="1343316"/>
                <a:ext cx="142616" cy="71940"/>
              </a:xfrm>
              <a:custGeom>
                <a:avLst/>
                <a:gdLst/>
                <a:ahLst/>
                <a:cxnLst/>
                <a:rect l="0" t="0" r="0" b="0"/>
                <a:pathLst>
                  <a:path w="120000" h="120000" extrusionOk="0">
                    <a:moveTo>
                      <a:pt x="44171" y="98666"/>
                    </a:moveTo>
                    <a:lnTo>
                      <a:pt x="53374" y="95111"/>
                    </a:lnTo>
                    <a:lnTo>
                      <a:pt x="63312" y="90666"/>
                    </a:lnTo>
                    <a:lnTo>
                      <a:pt x="74723" y="86222"/>
                    </a:lnTo>
                    <a:lnTo>
                      <a:pt x="85766" y="80000"/>
                    </a:lnTo>
                    <a:lnTo>
                      <a:pt x="96441" y="74666"/>
                    </a:lnTo>
                    <a:lnTo>
                      <a:pt x="106012" y="69333"/>
                    </a:lnTo>
                    <a:lnTo>
                      <a:pt x="110429" y="65777"/>
                    </a:lnTo>
                    <a:lnTo>
                      <a:pt x="114110" y="62222"/>
                    </a:lnTo>
                    <a:lnTo>
                      <a:pt x="117055" y="58666"/>
                    </a:lnTo>
                    <a:lnTo>
                      <a:pt x="120000" y="55111"/>
                    </a:lnTo>
                    <a:lnTo>
                      <a:pt x="118527" y="49777"/>
                    </a:lnTo>
                    <a:lnTo>
                      <a:pt x="116687" y="46222"/>
                    </a:lnTo>
                    <a:lnTo>
                      <a:pt x="114846" y="42666"/>
                    </a:lnTo>
                    <a:lnTo>
                      <a:pt x="112638" y="39111"/>
                    </a:lnTo>
                    <a:lnTo>
                      <a:pt x="110429" y="36444"/>
                    </a:lnTo>
                    <a:lnTo>
                      <a:pt x="107852" y="34666"/>
                    </a:lnTo>
                    <a:lnTo>
                      <a:pt x="105276" y="32888"/>
                    </a:lnTo>
                    <a:lnTo>
                      <a:pt x="102699" y="30222"/>
                    </a:lnTo>
                    <a:lnTo>
                      <a:pt x="96809" y="28444"/>
                    </a:lnTo>
                    <a:lnTo>
                      <a:pt x="90920" y="27555"/>
                    </a:lnTo>
                    <a:lnTo>
                      <a:pt x="84662" y="26666"/>
                    </a:lnTo>
                    <a:lnTo>
                      <a:pt x="78404" y="26666"/>
                    </a:lnTo>
                    <a:lnTo>
                      <a:pt x="76932" y="26666"/>
                    </a:lnTo>
                    <a:lnTo>
                      <a:pt x="75460" y="24000"/>
                    </a:lnTo>
                    <a:lnTo>
                      <a:pt x="74355" y="21333"/>
                    </a:lnTo>
                    <a:lnTo>
                      <a:pt x="73619" y="18666"/>
                    </a:lnTo>
                    <a:lnTo>
                      <a:pt x="72147" y="15111"/>
                    </a:lnTo>
                    <a:lnTo>
                      <a:pt x="71411" y="11555"/>
                    </a:lnTo>
                    <a:lnTo>
                      <a:pt x="70306" y="8000"/>
                    </a:lnTo>
                    <a:lnTo>
                      <a:pt x="68834" y="5333"/>
                    </a:lnTo>
                    <a:lnTo>
                      <a:pt x="66257" y="4444"/>
                    </a:lnTo>
                    <a:lnTo>
                      <a:pt x="63312" y="2666"/>
                    </a:lnTo>
                    <a:lnTo>
                      <a:pt x="59631" y="888"/>
                    </a:lnTo>
                    <a:lnTo>
                      <a:pt x="56319" y="0"/>
                    </a:lnTo>
                    <a:lnTo>
                      <a:pt x="49693" y="888"/>
                    </a:lnTo>
                    <a:lnTo>
                      <a:pt x="41226" y="3555"/>
                    </a:lnTo>
                    <a:lnTo>
                      <a:pt x="32024" y="7111"/>
                    </a:lnTo>
                    <a:lnTo>
                      <a:pt x="22453" y="12444"/>
                    </a:lnTo>
                    <a:lnTo>
                      <a:pt x="18036" y="15111"/>
                    </a:lnTo>
                    <a:lnTo>
                      <a:pt x="13987" y="18666"/>
                    </a:lnTo>
                    <a:lnTo>
                      <a:pt x="9938" y="23111"/>
                    </a:lnTo>
                    <a:lnTo>
                      <a:pt x="6993" y="27555"/>
                    </a:lnTo>
                    <a:lnTo>
                      <a:pt x="4049" y="32888"/>
                    </a:lnTo>
                    <a:lnTo>
                      <a:pt x="1840" y="38222"/>
                    </a:lnTo>
                    <a:lnTo>
                      <a:pt x="1104" y="40888"/>
                    </a:lnTo>
                    <a:lnTo>
                      <a:pt x="368" y="43555"/>
                    </a:lnTo>
                    <a:lnTo>
                      <a:pt x="368" y="46222"/>
                    </a:lnTo>
                    <a:lnTo>
                      <a:pt x="0" y="49777"/>
                    </a:lnTo>
                    <a:lnTo>
                      <a:pt x="12515" y="65777"/>
                    </a:lnTo>
                    <a:lnTo>
                      <a:pt x="26871" y="65777"/>
                    </a:lnTo>
                    <a:lnTo>
                      <a:pt x="20613" y="72000"/>
                    </a:lnTo>
                    <a:lnTo>
                      <a:pt x="16196" y="77333"/>
                    </a:lnTo>
                    <a:lnTo>
                      <a:pt x="15092" y="80000"/>
                    </a:lnTo>
                    <a:lnTo>
                      <a:pt x="13987" y="83555"/>
                    </a:lnTo>
                    <a:lnTo>
                      <a:pt x="13987" y="88000"/>
                    </a:lnTo>
                    <a:lnTo>
                      <a:pt x="15092" y="93333"/>
                    </a:lnTo>
                    <a:lnTo>
                      <a:pt x="16196" y="101333"/>
                    </a:lnTo>
                    <a:lnTo>
                      <a:pt x="17300" y="109333"/>
                    </a:lnTo>
                    <a:lnTo>
                      <a:pt x="17668" y="113777"/>
                    </a:lnTo>
                    <a:lnTo>
                      <a:pt x="18404" y="116444"/>
                    </a:lnTo>
                    <a:lnTo>
                      <a:pt x="20245" y="119111"/>
                    </a:lnTo>
                    <a:lnTo>
                      <a:pt x="22085" y="120000"/>
                    </a:lnTo>
                    <a:lnTo>
                      <a:pt x="25398" y="120000"/>
                    </a:lnTo>
                    <a:lnTo>
                      <a:pt x="28711" y="118222"/>
                    </a:lnTo>
                    <a:lnTo>
                      <a:pt x="31656" y="116444"/>
                    </a:lnTo>
                    <a:lnTo>
                      <a:pt x="34233" y="114666"/>
                    </a:lnTo>
                    <a:lnTo>
                      <a:pt x="37177" y="112888"/>
                    </a:lnTo>
                    <a:lnTo>
                      <a:pt x="40122" y="111111"/>
                    </a:lnTo>
                    <a:lnTo>
                      <a:pt x="43067" y="110222"/>
                    </a:lnTo>
                    <a:lnTo>
                      <a:pt x="46380" y="109333"/>
                    </a:lnTo>
                    <a:lnTo>
                      <a:pt x="44171" y="9866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61" name="Shape 461"/>
              <p:cNvSpPr/>
              <p:nvPr/>
            </p:nvSpPr>
            <p:spPr>
              <a:xfrm>
                <a:off x="3068361" y="1517574"/>
                <a:ext cx="68616" cy="28776"/>
              </a:xfrm>
              <a:custGeom>
                <a:avLst/>
                <a:gdLst/>
                <a:ahLst/>
                <a:cxnLst/>
                <a:rect l="0" t="0" r="0" b="0"/>
                <a:pathLst>
                  <a:path w="120000" h="120000" extrusionOk="0">
                    <a:moveTo>
                      <a:pt x="34716" y="113571"/>
                    </a:moveTo>
                    <a:lnTo>
                      <a:pt x="30188" y="111428"/>
                    </a:lnTo>
                    <a:lnTo>
                      <a:pt x="25660" y="104999"/>
                    </a:lnTo>
                    <a:lnTo>
                      <a:pt x="19622" y="96428"/>
                    </a:lnTo>
                    <a:lnTo>
                      <a:pt x="13584" y="81428"/>
                    </a:lnTo>
                    <a:lnTo>
                      <a:pt x="7547" y="66428"/>
                    </a:lnTo>
                    <a:lnTo>
                      <a:pt x="3773" y="51428"/>
                    </a:lnTo>
                    <a:lnTo>
                      <a:pt x="2264" y="44999"/>
                    </a:lnTo>
                    <a:lnTo>
                      <a:pt x="754" y="36428"/>
                    </a:lnTo>
                    <a:lnTo>
                      <a:pt x="0" y="27857"/>
                    </a:lnTo>
                    <a:lnTo>
                      <a:pt x="0" y="21428"/>
                    </a:lnTo>
                    <a:lnTo>
                      <a:pt x="15849" y="21428"/>
                    </a:lnTo>
                    <a:lnTo>
                      <a:pt x="29433" y="21428"/>
                    </a:lnTo>
                    <a:lnTo>
                      <a:pt x="39245" y="21428"/>
                    </a:lnTo>
                    <a:lnTo>
                      <a:pt x="44528" y="21428"/>
                    </a:lnTo>
                    <a:lnTo>
                      <a:pt x="62641" y="12857"/>
                    </a:lnTo>
                    <a:lnTo>
                      <a:pt x="88301" y="0"/>
                    </a:lnTo>
                    <a:lnTo>
                      <a:pt x="94339" y="0"/>
                    </a:lnTo>
                    <a:lnTo>
                      <a:pt x="99622" y="0"/>
                    </a:lnTo>
                    <a:lnTo>
                      <a:pt x="105660" y="0"/>
                    </a:lnTo>
                    <a:lnTo>
                      <a:pt x="110943" y="4285"/>
                    </a:lnTo>
                    <a:lnTo>
                      <a:pt x="113962" y="10714"/>
                    </a:lnTo>
                    <a:lnTo>
                      <a:pt x="116981" y="19285"/>
                    </a:lnTo>
                    <a:lnTo>
                      <a:pt x="119245" y="32142"/>
                    </a:lnTo>
                    <a:lnTo>
                      <a:pt x="120000" y="47142"/>
                    </a:lnTo>
                    <a:lnTo>
                      <a:pt x="119245" y="64285"/>
                    </a:lnTo>
                    <a:lnTo>
                      <a:pt x="116981" y="79285"/>
                    </a:lnTo>
                    <a:lnTo>
                      <a:pt x="113962" y="94285"/>
                    </a:lnTo>
                    <a:lnTo>
                      <a:pt x="110188" y="102857"/>
                    </a:lnTo>
                    <a:lnTo>
                      <a:pt x="104905" y="111428"/>
                    </a:lnTo>
                    <a:lnTo>
                      <a:pt x="99622" y="115714"/>
                    </a:lnTo>
                    <a:lnTo>
                      <a:pt x="93584" y="117857"/>
                    </a:lnTo>
                    <a:lnTo>
                      <a:pt x="86792" y="119999"/>
                    </a:lnTo>
                    <a:lnTo>
                      <a:pt x="58113" y="117857"/>
                    </a:lnTo>
                    <a:lnTo>
                      <a:pt x="34716" y="11357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62" name="Shape 462"/>
              <p:cNvSpPr/>
              <p:nvPr/>
            </p:nvSpPr>
            <p:spPr>
              <a:xfrm>
                <a:off x="1655656" y="1573528"/>
                <a:ext cx="1621248" cy="861697"/>
              </a:xfrm>
              <a:custGeom>
                <a:avLst/>
                <a:gdLst/>
                <a:ahLst/>
                <a:cxnLst/>
                <a:rect l="0" t="0" r="0" b="0"/>
                <a:pathLst>
                  <a:path w="120000" h="120000" extrusionOk="0">
                    <a:moveTo>
                      <a:pt x="96732" y="107883"/>
                    </a:moveTo>
                    <a:lnTo>
                      <a:pt x="96732" y="102919"/>
                    </a:lnTo>
                    <a:lnTo>
                      <a:pt x="96829" y="102700"/>
                    </a:lnTo>
                    <a:lnTo>
                      <a:pt x="96925" y="102189"/>
                    </a:lnTo>
                    <a:lnTo>
                      <a:pt x="97086" y="101532"/>
                    </a:lnTo>
                    <a:lnTo>
                      <a:pt x="97214" y="100875"/>
                    </a:lnTo>
                    <a:lnTo>
                      <a:pt x="97343" y="100000"/>
                    </a:lnTo>
                    <a:lnTo>
                      <a:pt x="97471" y="99270"/>
                    </a:lnTo>
                    <a:lnTo>
                      <a:pt x="97568" y="98613"/>
                    </a:lnTo>
                    <a:lnTo>
                      <a:pt x="97568" y="98029"/>
                    </a:lnTo>
                    <a:lnTo>
                      <a:pt x="97439" y="98175"/>
                    </a:lnTo>
                    <a:lnTo>
                      <a:pt x="97246" y="98175"/>
                    </a:lnTo>
                    <a:lnTo>
                      <a:pt x="97086" y="98248"/>
                    </a:lnTo>
                    <a:lnTo>
                      <a:pt x="96861" y="98175"/>
                    </a:lnTo>
                    <a:lnTo>
                      <a:pt x="96314" y="98102"/>
                    </a:lnTo>
                    <a:lnTo>
                      <a:pt x="95672" y="98029"/>
                    </a:lnTo>
                    <a:lnTo>
                      <a:pt x="95350" y="98029"/>
                    </a:lnTo>
                    <a:lnTo>
                      <a:pt x="95061" y="98175"/>
                    </a:lnTo>
                    <a:lnTo>
                      <a:pt x="94804" y="98394"/>
                    </a:lnTo>
                    <a:lnTo>
                      <a:pt x="94579" y="98686"/>
                    </a:lnTo>
                    <a:lnTo>
                      <a:pt x="94354" y="98978"/>
                    </a:lnTo>
                    <a:lnTo>
                      <a:pt x="94193" y="99416"/>
                    </a:lnTo>
                    <a:lnTo>
                      <a:pt x="94001" y="99854"/>
                    </a:lnTo>
                    <a:lnTo>
                      <a:pt x="93840" y="100291"/>
                    </a:lnTo>
                    <a:lnTo>
                      <a:pt x="93486" y="101313"/>
                    </a:lnTo>
                    <a:lnTo>
                      <a:pt x="93165" y="102408"/>
                    </a:lnTo>
                    <a:lnTo>
                      <a:pt x="92844" y="103357"/>
                    </a:lnTo>
                    <a:lnTo>
                      <a:pt x="92458" y="104306"/>
                    </a:lnTo>
                    <a:lnTo>
                      <a:pt x="92137" y="104963"/>
                    </a:lnTo>
                    <a:lnTo>
                      <a:pt x="91815" y="105474"/>
                    </a:lnTo>
                    <a:lnTo>
                      <a:pt x="91494" y="105912"/>
                    </a:lnTo>
                    <a:lnTo>
                      <a:pt x="91140" y="106277"/>
                    </a:lnTo>
                    <a:lnTo>
                      <a:pt x="90819" y="106569"/>
                    </a:lnTo>
                    <a:lnTo>
                      <a:pt x="90465" y="106788"/>
                    </a:lnTo>
                    <a:lnTo>
                      <a:pt x="90080" y="106934"/>
                    </a:lnTo>
                    <a:lnTo>
                      <a:pt x="89726" y="107080"/>
                    </a:lnTo>
                    <a:lnTo>
                      <a:pt x="88923" y="107299"/>
                    </a:lnTo>
                    <a:lnTo>
                      <a:pt x="88087" y="107445"/>
                    </a:lnTo>
                    <a:lnTo>
                      <a:pt x="87123" y="107591"/>
                    </a:lnTo>
                    <a:lnTo>
                      <a:pt x="86063" y="107883"/>
                    </a:lnTo>
                    <a:lnTo>
                      <a:pt x="83267" y="107883"/>
                    </a:lnTo>
                    <a:lnTo>
                      <a:pt x="82913" y="109051"/>
                    </a:lnTo>
                    <a:lnTo>
                      <a:pt x="82560" y="110072"/>
                    </a:lnTo>
                    <a:lnTo>
                      <a:pt x="82142" y="111094"/>
                    </a:lnTo>
                    <a:lnTo>
                      <a:pt x="81724" y="111970"/>
                    </a:lnTo>
                    <a:lnTo>
                      <a:pt x="81306" y="112919"/>
                    </a:lnTo>
                    <a:lnTo>
                      <a:pt x="80792" y="113722"/>
                    </a:lnTo>
                    <a:lnTo>
                      <a:pt x="80342" y="114452"/>
                    </a:lnTo>
                    <a:lnTo>
                      <a:pt x="79860" y="115109"/>
                    </a:lnTo>
                    <a:lnTo>
                      <a:pt x="80085" y="114671"/>
                    </a:lnTo>
                    <a:lnTo>
                      <a:pt x="80278" y="114233"/>
                    </a:lnTo>
                    <a:lnTo>
                      <a:pt x="80407" y="113795"/>
                    </a:lnTo>
                    <a:lnTo>
                      <a:pt x="80471" y="113357"/>
                    </a:lnTo>
                    <a:lnTo>
                      <a:pt x="79635" y="112846"/>
                    </a:lnTo>
                    <a:lnTo>
                      <a:pt x="78575" y="113795"/>
                    </a:lnTo>
                    <a:lnTo>
                      <a:pt x="77386" y="114014"/>
                    </a:lnTo>
                    <a:lnTo>
                      <a:pt x="75972" y="114233"/>
                    </a:lnTo>
                    <a:lnTo>
                      <a:pt x="75618" y="114379"/>
                    </a:lnTo>
                    <a:lnTo>
                      <a:pt x="75297" y="114525"/>
                    </a:lnTo>
                    <a:lnTo>
                      <a:pt x="75008" y="114744"/>
                    </a:lnTo>
                    <a:lnTo>
                      <a:pt x="74815" y="114963"/>
                    </a:lnTo>
                    <a:lnTo>
                      <a:pt x="74590" y="115255"/>
                    </a:lnTo>
                    <a:lnTo>
                      <a:pt x="74429" y="115547"/>
                    </a:lnTo>
                    <a:lnTo>
                      <a:pt x="74397" y="115766"/>
                    </a:lnTo>
                    <a:lnTo>
                      <a:pt x="74333" y="115985"/>
                    </a:lnTo>
                    <a:lnTo>
                      <a:pt x="74301" y="116204"/>
                    </a:lnTo>
                    <a:lnTo>
                      <a:pt x="74301" y="116423"/>
                    </a:lnTo>
                    <a:lnTo>
                      <a:pt x="74301" y="116642"/>
                    </a:lnTo>
                    <a:lnTo>
                      <a:pt x="74333" y="116934"/>
                    </a:lnTo>
                    <a:lnTo>
                      <a:pt x="74429" y="117080"/>
                    </a:lnTo>
                    <a:lnTo>
                      <a:pt x="74493" y="117153"/>
                    </a:lnTo>
                    <a:lnTo>
                      <a:pt x="74686" y="117372"/>
                    </a:lnTo>
                    <a:lnTo>
                      <a:pt x="74943" y="117445"/>
                    </a:lnTo>
                    <a:lnTo>
                      <a:pt x="75554" y="117445"/>
                    </a:lnTo>
                    <a:lnTo>
                      <a:pt x="76229" y="117372"/>
                    </a:lnTo>
                    <a:lnTo>
                      <a:pt x="76743" y="117299"/>
                    </a:lnTo>
                    <a:lnTo>
                      <a:pt x="77289" y="117153"/>
                    </a:lnTo>
                    <a:lnTo>
                      <a:pt x="77803" y="116934"/>
                    </a:lnTo>
                    <a:lnTo>
                      <a:pt x="78350" y="116569"/>
                    </a:lnTo>
                    <a:lnTo>
                      <a:pt x="77932" y="116934"/>
                    </a:lnTo>
                    <a:lnTo>
                      <a:pt x="77579" y="117153"/>
                    </a:lnTo>
                    <a:lnTo>
                      <a:pt x="77193" y="117299"/>
                    </a:lnTo>
                    <a:lnTo>
                      <a:pt x="76839" y="117372"/>
                    </a:lnTo>
                    <a:lnTo>
                      <a:pt x="74525" y="118686"/>
                    </a:lnTo>
                    <a:lnTo>
                      <a:pt x="74333" y="118905"/>
                    </a:lnTo>
                    <a:lnTo>
                      <a:pt x="74140" y="119051"/>
                    </a:lnTo>
                    <a:lnTo>
                      <a:pt x="73915" y="119197"/>
                    </a:lnTo>
                    <a:lnTo>
                      <a:pt x="73722" y="119270"/>
                    </a:lnTo>
                    <a:lnTo>
                      <a:pt x="73786" y="119197"/>
                    </a:lnTo>
                    <a:lnTo>
                      <a:pt x="73883" y="119124"/>
                    </a:lnTo>
                    <a:lnTo>
                      <a:pt x="73594" y="118613"/>
                    </a:lnTo>
                    <a:lnTo>
                      <a:pt x="73369" y="118248"/>
                    </a:lnTo>
                    <a:lnTo>
                      <a:pt x="73047" y="118029"/>
                    </a:lnTo>
                    <a:lnTo>
                      <a:pt x="72726" y="117810"/>
                    </a:lnTo>
                    <a:lnTo>
                      <a:pt x="72404" y="117737"/>
                    </a:lnTo>
                    <a:lnTo>
                      <a:pt x="72083" y="117810"/>
                    </a:lnTo>
                    <a:lnTo>
                      <a:pt x="71762" y="117883"/>
                    </a:lnTo>
                    <a:lnTo>
                      <a:pt x="71472" y="117956"/>
                    </a:lnTo>
                    <a:lnTo>
                      <a:pt x="70926" y="118321"/>
                    </a:lnTo>
                    <a:lnTo>
                      <a:pt x="70476" y="118686"/>
                    </a:lnTo>
                    <a:lnTo>
                      <a:pt x="70155" y="118978"/>
                    </a:lnTo>
                    <a:lnTo>
                      <a:pt x="70026" y="119124"/>
                    </a:lnTo>
                    <a:lnTo>
                      <a:pt x="69801" y="119270"/>
                    </a:lnTo>
                    <a:lnTo>
                      <a:pt x="69480" y="119489"/>
                    </a:lnTo>
                    <a:lnTo>
                      <a:pt x="69094" y="119781"/>
                    </a:lnTo>
                    <a:lnTo>
                      <a:pt x="68677" y="120000"/>
                    </a:lnTo>
                    <a:lnTo>
                      <a:pt x="68998" y="119124"/>
                    </a:lnTo>
                    <a:lnTo>
                      <a:pt x="69287" y="118467"/>
                    </a:lnTo>
                    <a:lnTo>
                      <a:pt x="69641" y="117810"/>
                    </a:lnTo>
                    <a:lnTo>
                      <a:pt x="69962" y="117299"/>
                    </a:lnTo>
                    <a:lnTo>
                      <a:pt x="70283" y="116715"/>
                    </a:lnTo>
                    <a:lnTo>
                      <a:pt x="70573" y="116204"/>
                    </a:lnTo>
                    <a:lnTo>
                      <a:pt x="70701" y="115839"/>
                    </a:lnTo>
                    <a:lnTo>
                      <a:pt x="70862" y="115474"/>
                    </a:lnTo>
                    <a:lnTo>
                      <a:pt x="70990" y="115109"/>
                    </a:lnTo>
                    <a:lnTo>
                      <a:pt x="71087" y="114671"/>
                    </a:lnTo>
                    <a:lnTo>
                      <a:pt x="71312" y="113722"/>
                    </a:lnTo>
                    <a:lnTo>
                      <a:pt x="71408" y="112700"/>
                    </a:lnTo>
                    <a:lnTo>
                      <a:pt x="71472" y="111897"/>
                    </a:lnTo>
                    <a:lnTo>
                      <a:pt x="71601" y="111094"/>
                    </a:lnTo>
                    <a:lnTo>
                      <a:pt x="71665" y="110291"/>
                    </a:lnTo>
                    <a:lnTo>
                      <a:pt x="71794" y="109562"/>
                    </a:lnTo>
                    <a:lnTo>
                      <a:pt x="71922" y="109124"/>
                    </a:lnTo>
                    <a:lnTo>
                      <a:pt x="72051" y="108759"/>
                    </a:lnTo>
                    <a:lnTo>
                      <a:pt x="72179" y="108321"/>
                    </a:lnTo>
                    <a:lnTo>
                      <a:pt x="72372" y="107883"/>
                    </a:lnTo>
                    <a:lnTo>
                      <a:pt x="72790" y="107883"/>
                    </a:lnTo>
                    <a:lnTo>
                      <a:pt x="72822" y="108394"/>
                    </a:lnTo>
                    <a:lnTo>
                      <a:pt x="72854" y="108905"/>
                    </a:lnTo>
                    <a:lnTo>
                      <a:pt x="72983" y="109270"/>
                    </a:lnTo>
                    <a:lnTo>
                      <a:pt x="73047" y="109635"/>
                    </a:lnTo>
                    <a:lnTo>
                      <a:pt x="73240" y="110364"/>
                    </a:lnTo>
                    <a:lnTo>
                      <a:pt x="73465" y="111021"/>
                    </a:lnTo>
                    <a:lnTo>
                      <a:pt x="73851" y="110729"/>
                    </a:lnTo>
                    <a:lnTo>
                      <a:pt x="74236" y="110364"/>
                    </a:lnTo>
                    <a:lnTo>
                      <a:pt x="74686" y="110072"/>
                    </a:lnTo>
                    <a:lnTo>
                      <a:pt x="75361" y="109708"/>
                    </a:lnTo>
                    <a:lnTo>
                      <a:pt x="75361" y="107883"/>
                    </a:lnTo>
                    <a:lnTo>
                      <a:pt x="74911" y="106715"/>
                    </a:lnTo>
                    <a:lnTo>
                      <a:pt x="74461" y="105401"/>
                    </a:lnTo>
                    <a:lnTo>
                      <a:pt x="74204" y="104817"/>
                    </a:lnTo>
                    <a:lnTo>
                      <a:pt x="73915" y="104233"/>
                    </a:lnTo>
                    <a:lnTo>
                      <a:pt x="73786" y="104087"/>
                    </a:lnTo>
                    <a:lnTo>
                      <a:pt x="73594" y="103941"/>
                    </a:lnTo>
                    <a:lnTo>
                      <a:pt x="73433" y="103868"/>
                    </a:lnTo>
                    <a:lnTo>
                      <a:pt x="73240" y="103795"/>
                    </a:lnTo>
                    <a:lnTo>
                      <a:pt x="72276" y="103868"/>
                    </a:lnTo>
                    <a:lnTo>
                      <a:pt x="71183" y="103941"/>
                    </a:lnTo>
                    <a:lnTo>
                      <a:pt x="70669" y="103941"/>
                    </a:lnTo>
                    <a:lnTo>
                      <a:pt x="70219" y="103868"/>
                    </a:lnTo>
                    <a:lnTo>
                      <a:pt x="69994" y="103795"/>
                    </a:lnTo>
                    <a:lnTo>
                      <a:pt x="69833" y="103649"/>
                    </a:lnTo>
                    <a:lnTo>
                      <a:pt x="69673" y="103576"/>
                    </a:lnTo>
                    <a:lnTo>
                      <a:pt x="69608" y="103357"/>
                    </a:lnTo>
                    <a:lnTo>
                      <a:pt x="69512" y="103138"/>
                    </a:lnTo>
                    <a:lnTo>
                      <a:pt x="69448" y="102846"/>
                    </a:lnTo>
                    <a:lnTo>
                      <a:pt x="69384" y="102554"/>
                    </a:lnTo>
                    <a:lnTo>
                      <a:pt x="69384" y="102262"/>
                    </a:lnTo>
                    <a:lnTo>
                      <a:pt x="69384" y="101605"/>
                    </a:lnTo>
                    <a:lnTo>
                      <a:pt x="69416" y="100875"/>
                    </a:lnTo>
                    <a:lnTo>
                      <a:pt x="69448" y="100145"/>
                    </a:lnTo>
                    <a:lnTo>
                      <a:pt x="69448" y="99416"/>
                    </a:lnTo>
                    <a:lnTo>
                      <a:pt x="69416" y="99051"/>
                    </a:lnTo>
                    <a:lnTo>
                      <a:pt x="69384" y="98686"/>
                    </a:lnTo>
                    <a:lnTo>
                      <a:pt x="69255" y="98321"/>
                    </a:lnTo>
                    <a:lnTo>
                      <a:pt x="69191" y="98029"/>
                    </a:lnTo>
                    <a:lnTo>
                      <a:pt x="69062" y="97737"/>
                    </a:lnTo>
                    <a:lnTo>
                      <a:pt x="68901" y="97445"/>
                    </a:lnTo>
                    <a:lnTo>
                      <a:pt x="68741" y="97226"/>
                    </a:lnTo>
                    <a:lnTo>
                      <a:pt x="68548" y="97007"/>
                    </a:lnTo>
                    <a:lnTo>
                      <a:pt x="68194" y="96569"/>
                    </a:lnTo>
                    <a:lnTo>
                      <a:pt x="67841" y="95985"/>
                    </a:lnTo>
                    <a:lnTo>
                      <a:pt x="67712" y="95693"/>
                    </a:lnTo>
                    <a:lnTo>
                      <a:pt x="67552" y="95401"/>
                    </a:lnTo>
                    <a:lnTo>
                      <a:pt x="67391" y="94963"/>
                    </a:lnTo>
                    <a:lnTo>
                      <a:pt x="67295" y="94525"/>
                    </a:lnTo>
                    <a:lnTo>
                      <a:pt x="67198" y="94014"/>
                    </a:lnTo>
                    <a:lnTo>
                      <a:pt x="67102" y="93357"/>
                    </a:lnTo>
                    <a:lnTo>
                      <a:pt x="67070" y="92627"/>
                    </a:lnTo>
                    <a:lnTo>
                      <a:pt x="67038" y="91678"/>
                    </a:lnTo>
                    <a:lnTo>
                      <a:pt x="66202" y="91678"/>
                    </a:lnTo>
                    <a:lnTo>
                      <a:pt x="65752" y="91897"/>
                    </a:lnTo>
                    <a:lnTo>
                      <a:pt x="65141" y="92043"/>
                    </a:lnTo>
                    <a:lnTo>
                      <a:pt x="64820" y="92116"/>
                    </a:lnTo>
                    <a:lnTo>
                      <a:pt x="64499" y="92335"/>
                    </a:lnTo>
                    <a:lnTo>
                      <a:pt x="64370" y="92481"/>
                    </a:lnTo>
                    <a:lnTo>
                      <a:pt x="64242" y="92700"/>
                    </a:lnTo>
                    <a:lnTo>
                      <a:pt x="64145" y="92846"/>
                    </a:lnTo>
                    <a:lnTo>
                      <a:pt x="64049" y="93065"/>
                    </a:lnTo>
                    <a:lnTo>
                      <a:pt x="63792" y="93941"/>
                    </a:lnTo>
                    <a:lnTo>
                      <a:pt x="63502" y="94963"/>
                    </a:lnTo>
                    <a:lnTo>
                      <a:pt x="63438" y="95182"/>
                    </a:lnTo>
                    <a:lnTo>
                      <a:pt x="63342" y="95401"/>
                    </a:lnTo>
                    <a:lnTo>
                      <a:pt x="63245" y="95620"/>
                    </a:lnTo>
                    <a:lnTo>
                      <a:pt x="63085" y="95839"/>
                    </a:lnTo>
                    <a:lnTo>
                      <a:pt x="62956" y="95985"/>
                    </a:lnTo>
                    <a:lnTo>
                      <a:pt x="62763" y="96058"/>
                    </a:lnTo>
                    <a:lnTo>
                      <a:pt x="62570" y="96131"/>
                    </a:lnTo>
                    <a:lnTo>
                      <a:pt x="62346" y="96204"/>
                    </a:lnTo>
                    <a:lnTo>
                      <a:pt x="62024" y="96131"/>
                    </a:lnTo>
                    <a:lnTo>
                      <a:pt x="61703" y="95985"/>
                    </a:lnTo>
                    <a:lnTo>
                      <a:pt x="61381" y="95839"/>
                    </a:lnTo>
                    <a:lnTo>
                      <a:pt x="61092" y="95547"/>
                    </a:lnTo>
                    <a:lnTo>
                      <a:pt x="60803" y="95255"/>
                    </a:lnTo>
                    <a:lnTo>
                      <a:pt x="60514" y="94890"/>
                    </a:lnTo>
                    <a:lnTo>
                      <a:pt x="60224" y="94452"/>
                    </a:lnTo>
                    <a:lnTo>
                      <a:pt x="60000" y="93941"/>
                    </a:lnTo>
                    <a:lnTo>
                      <a:pt x="59903" y="94087"/>
                    </a:lnTo>
                    <a:lnTo>
                      <a:pt x="59775" y="94379"/>
                    </a:lnTo>
                    <a:lnTo>
                      <a:pt x="59550" y="94744"/>
                    </a:lnTo>
                    <a:lnTo>
                      <a:pt x="59357" y="94817"/>
                    </a:lnTo>
                    <a:lnTo>
                      <a:pt x="59132" y="94817"/>
                    </a:lnTo>
                    <a:lnTo>
                      <a:pt x="58907" y="94671"/>
                    </a:lnTo>
                    <a:lnTo>
                      <a:pt x="58682" y="94452"/>
                    </a:lnTo>
                    <a:lnTo>
                      <a:pt x="58457" y="94160"/>
                    </a:lnTo>
                    <a:lnTo>
                      <a:pt x="58264" y="93941"/>
                    </a:lnTo>
                    <a:lnTo>
                      <a:pt x="58007" y="93722"/>
                    </a:lnTo>
                    <a:lnTo>
                      <a:pt x="57718" y="93576"/>
                    </a:lnTo>
                    <a:lnTo>
                      <a:pt x="57429" y="93503"/>
                    </a:lnTo>
                    <a:lnTo>
                      <a:pt x="56914" y="93503"/>
                    </a:lnTo>
                    <a:lnTo>
                      <a:pt x="56593" y="93503"/>
                    </a:lnTo>
                    <a:lnTo>
                      <a:pt x="56432" y="93503"/>
                    </a:lnTo>
                    <a:lnTo>
                      <a:pt x="56272" y="93430"/>
                    </a:lnTo>
                    <a:lnTo>
                      <a:pt x="56143" y="93357"/>
                    </a:lnTo>
                    <a:lnTo>
                      <a:pt x="55982" y="93211"/>
                    </a:lnTo>
                    <a:lnTo>
                      <a:pt x="55725" y="92846"/>
                    </a:lnTo>
                    <a:lnTo>
                      <a:pt x="55500" y="92262"/>
                    </a:lnTo>
                    <a:lnTo>
                      <a:pt x="55340" y="91678"/>
                    </a:lnTo>
                    <a:lnTo>
                      <a:pt x="55179" y="91021"/>
                    </a:lnTo>
                    <a:lnTo>
                      <a:pt x="55115" y="90291"/>
                    </a:lnTo>
                    <a:lnTo>
                      <a:pt x="55083" y="89489"/>
                    </a:lnTo>
                    <a:lnTo>
                      <a:pt x="54022" y="89489"/>
                    </a:lnTo>
                    <a:lnTo>
                      <a:pt x="54054" y="89854"/>
                    </a:lnTo>
                    <a:lnTo>
                      <a:pt x="54118" y="90437"/>
                    </a:lnTo>
                    <a:lnTo>
                      <a:pt x="54183" y="91021"/>
                    </a:lnTo>
                    <a:lnTo>
                      <a:pt x="54247" y="91678"/>
                    </a:lnTo>
                    <a:lnTo>
                      <a:pt x="8323" y="91678"/>
                    </a:lnTo>
                    <a:lnTo>
                      <a:pt x="8452" y="90875"/>
                    </a:lnTo>
                    <a:lnTo>
                      <a:pt x="8516" y="90437"/>
                    </a:lnTo>
                    <a:lnTo>
                      <a:pt x="8516" y="90291"/>
                    </a:lnTo>
                    <a:lnTo>
                      <a:pt x="8452" y="90218"/>
                    </a:lnTo>
                    <a:lnTo>
                      <a:pt x="8387" y="90145"/>
                    </a:lnTo>
                    <a:lnTo>
                      <a:pt x="8291" y="90000"/>
                    </a:lnTo>
                    <a:lnTo>
                      <a:pt x="8227" y="89708"/>
                    </a:lnTo>
                    <a:lnTo>
                      <a:pt x="8098" y="89051"/>
                    </a:lnTo>
                    <a:lnTo>
                      <a:pt x="7937" y="88613"/>
                    </a:lnTo>
                    <a:lnTo>
                      <a:pt x="7712" y="88102"/>
                    </a:lnTo>
                    <a:lnTo>
                      <a:pt x="7552" y="87591"/>
                    </a:lnTo>
                    <a:lnTo>
                      <a:pt x="7487" y="87226"/>
                    </a:lnTo>
                    <a:lnTo>
                      <a:pt x="7262" y="87153"/>
                    </a:lnTo>
                    <a:lnTo>
                      <a:pt x="6973" y="86861"/>
                    </a:lnTo>
                    <a:lnTo>
                      <a:pt x="6845" y="86715"/>
                    </a:lnTo>
                    <a:lnTo>
                      <a:pt x="6748" y="86423"/>
                    </a:lnTo>
                    <a:lnTo>
                      <a:pt x="6620" y="86204"/>
                    </a:lnTo>
                    <a:lnTo>
                      <a:pt x="6620" y="85839"/>
                    </a:lnTo>
                    <a:lnTo>
                      <a:pt x="6266" y="85620"/>
                    </a:lnTo>
                    <a:lnTo>
                      <a:pt x="5848" y="85255"/>
                    </a:lnTo>
                    <a:lnTo>
                      <a:pt x="5431" y="84744"/>
                    </a:lnTo>
                    <a:lnTo>
                      <a:pt x="5013" y="84160"/>
                    </a:lnTo>
                    <a:lnTo>
                      <a:pt x="4659" y="83576"/>
                    </a:lnTo>
                    <a:lnTo>
                      <a:pt x="4338" y="82919"/>
                    </a:lnTo>
                    <a:lnTo>
                      <a:pt x="4242" y="82627"/>
                    </a:lnTo>
                    <a:lnTo>
                      <a:pt x="4113" y="82335"/>
                    </a:lnTo>
                    <a:lnTo>
                      <a:pt x="4081" y="82116"/>
                    </a:lnTo>
                    <a:lnTo>
                      <a:pt x="4049" y="81824"/>
                    </a:lnTo>
                    <a:lnTo>
                      <a:pt x="4081" y="81459"/>
                    </a:lnTo>
                    <a:lnTo>
                      <a:pt x="4113" y="81094"/>
                    </a:lnTo>
                    <a:lnTo>
                      <a:pt x="4242" y="80729"/>
                    </a:lnTo>
                    <a:lnTo>
                      <a:pt x="4370" y="80437"/>
                    </a:lnTo>
                    <a:lnTo>
                      <a:pt x="4692" y="79854"/>
                    </a:lnTo>
                    <a:lnTo>
                      <a:pt x="5045" y="79416"/>
                    </a:lnTo>
                    <a:lnTo>
                      <a:pt x="5431" y="79051"/>
                    </a:lnTo>
                    <a:lnTo>
                      <a:pt x="5784" y="78613"/>
                    </a:lnTo>
                    <a:lnTo>
                      <a:pt x="5913" y="78467"/>
                    </a:lnTo>
                    <a:lnTo>
                      <a:pt x="6041" y="78248"/>
                    </a:lnTo>
                    <a:lnTo>
                      <a:pt x="6138" y="78029"/>
                    </a:lnTo>
                    <a:lnTo>
                      <a:pt x="6202" y="77810"/>
                    </a:lnTo>
                    <a:lnTo>
                      <a:pt x="5881" y="77737"/>
                    </a:lnTo>
                    <a:lnTo>
                      <a:pt x="5463" y="77664"/>
                    </a:lnTo>
                    <a:lnTo>
                      <a:pt x="5270" y="77591"/>
                    </a:lnTo>
                    <a:lnTo>
                      <a:pt x="5077" y="77372"/>
                    </a:lnTo>
                    <a:lnTo>
                      <a:pt x="5013" y="77299"/>
                    </a:lnTo>
                    <a:lnTo>
                      <a:pt x="4981" y="77153"/>
                    </a:lnTo>
                    <a:lnTo>
                      <a:pt x="4949" y="77080"/>
                    </a:lnTo>
                    <a:lnTo>
                      <a:pt x="4916" y="76861"/>
                    </a:lnTo>
                    <a:lnTo>
                      <a:pt x="4852" y="75912"/>
                    </a:lnTo>
                    <a:lnTo>
                      <a:pt x="4756" y="75109"/>
                    </a:lnTo>
                    <a:lnTo>
                      <a:pt x="4724" y="74744"/>
                    </a:lnTo>
                    <a:lnTo>
                      <a:pt x="4724" y="74379"/>
                    </a:lnTo>
                    <a:lnTo>
                      <a:pt x="4788" y="74087"/>
                    </a:lnTo>
                    <a:lnTo>
                      <a:pt x="4916" y="73722"/>
                    </a:lnTo>
                    <a:lnTo>
                      <a:pt x="4049" y="73722"/>
                    </a:lnTo>
                    <a:lnTo>
                      <a:pt x="4274" y="72408"/>
                    </a:lnTo>
                    <a:lnTo>
                      <a:pt x="3856" y="72189"/>
                    </a:lnTo>
                    <a:lnTo>
                      <a:pt x="3406" y="71897"/>
                    </a:lnTo>
                    <a:lnTo>
                      <a:pt x="3470" y="71459"/>
                    </a:lnTo>
                    <a:lnTo>
                      <a:pt x="3535" y="71021"/>
                    </a:lnTo>
                    <a:lnTo>
                      <a:pt x="3599" y="70729"/>
                    </a:lnTo>
                    <a:lnTo>
                      <a:pt x="3663" y="70437"/>
                    </a:lnTo>
                    <a:lnTo>
                      <a:pt x="3888" y="69927"/>
                    </a:lnTo>
                    <a:lnTo>
                      <a:pt x="4081" y="69635"/>
                    </a:lnTo>
                    <a:lnTo>
                      <a:pt x="4306" y="69343"/>
                    </a:lnTo>
                    <a:lnTo>
                      <a:pt x="4499" y="69124"/>
                    </a:lnTo>
                    <a:lnTo>
                      <a:pt x="4724" y="68759"/>
                    </a:lnTo>
                    <a:lnTo>
                      <a:pt x="4916" y="68321"/>
                    </a:lnTo>
                    <a:lnTo>
                      <a:pt x="4788" y="68029"/>
                    </a:lnTo>
                    <a:lnTo>
                      <a:pt x="4756" y="67810"/>
                    </a:lnTo>
                    <a:lnTo>
                      <a:pt x="4724" y="67664"/>
                    </a:lnTo>
                    <a:lnTo>
                      <a:pt x="4724" y="67518"/>
                    </a:lnTo>
                    <a:lnTo>
                      <a:pt x="4756" y="67372"/>
                    </a:lnTo>
                    <a:lnTo>
                      <a:pt x="4788" y="67226"/>
                    </a:lnTo>
                    <a:lnTo>
                      <a:pt x="4852" y="67080"/>
                    </a:lnTo>
                    <a:lnTo>
                      <a:pt x="4981" y="66934"/>
                    </a:lnTo>
                    <a:lnTo>
                      <a:pt x="5174" y="66715"/>
                    </a:lnTo>
                    <a:lnTo>
                      <a:pt x="5463" y="66423"/>
                    </a:lnTo>
                    <a:lnTo>
                      <a:pt x="5720" y="66058"/>
                    </a:lnTo>
                    <a:lnTo>
                      <a:pt x="6009" y="65620"/>
                    </a:lnTo>
                    <a:lnTo>
                      <a:pt x="6138" y="65766"/>
                    </a:lnTo>
                    <a:lnTo>
                      <a:pt x="6298" y="65839"/>
                    </a:lnTo>
                    <a:lnTo>
                      <a:pt x="6523" y="65766"/>
                    </a:lnTo>
                    <a:lnTo>
                      <a:pt x="6716" y="65693"/>
                    </a:lnTo>
                    <a:lnTo>
                      <a:pt x="6909" y="65547"/>
                    </a:lnTo>
                    <a:lnTo>
                      <a:pt x="7102" y="65401"/>
                    </a:lnTo>
                    <a:lnTo>
                      <a:pt x="7295" y="65182"/>
                    </a:lnTo>
                    <a:lnTo>
                      <a:pt x="7487" y="64890"/>
                    </a:lnTo>
                    <a:lnTo>
                      <a:pt x="7809" y="64306"/>
                    </a:lnTo>
                    <a:lnTo>
                      <a:pt x="8066" y="63649"/>
                    </a:lnTo>
                    <a:lnTo>
                      <a:pt x="8194" y="63357"/>
                    </a:lnTo>
                    <a:lnTo>
                      <a:pt x="8259" y="62992"/>
                    </a:lnTo>
                    <a:lnTo>
                      <a:pt x="8323" y="62700"/>
                    </a:lnTo>
                    <a:lnTo>
                      <a:pt x="8323" y="62481"/>
                    </a:lnTo>
                    <a:lnTo>
                      <a:pt x="8323" y="62116"/>
                    </a:lnTo>
                    <a:lnTo>
                      <a:pt x="8291" y="61824"/>
                    </a:lnTo>
                    <a:lnTo>
                      <a:pt x="8227" y="61532"/>
                    </a:lnTo>
                    <a:lnTo>
                      <a:pt x="8162" y="61313"/>
                    </a:lnTo>
                    <a:lnTo>
                      <a:pt x="7970" y="60729"/>
                    </a:lnTo>
                    <a:lnTo>
                      <a:pt x="7809" y="60291"/>
                    </a:lnTo>
                    <a:lnTo>
                      <a:pt x="7584" y="59708"/>
                    </a:lnTo>
                    <a:lnTo>
                      <a:pt x="7455" y="59197"/>
                    </a:lnTo>
                    <a:lnTo>
                      <a:pt x="7359" y="58905"/>
                    </a:lnTo>
                    <a:lnTo>
                      <a:pt x="7295" y="58613"/>
                    </a:lnTo>
                    <a:lnTo>
                      <a:pt x="7262" y="58321"/>
                    </a:lnTo>
                    <a:lnTo>
                      <a:pt x="7262" y="57956"/>
                    </a:lnTo>
                    <a:lnTo>
                      <a:pt x="7262" y="57591"/>
                    </a:lnTo>
                    <a:lnTo>
                      <a:pt x="7295" y="57226"/>
                    </a:lnTo>
                    <a:lnTo>
                      <a:pt x="7327" y="56934"/>
                    </a:lnTo>
                    <a:lnTo>
                      <a:pt x="7423" y="56642"/>
                    </a:lnTo>
                    <a:lnTo>
                      <a:pt x="7520" y="56204"/>
                    </a:lnTo>
                    <a:lnTo>
                      <a:pt x="7680" y="55693"/>
                    </a:lnTo>
                    <a:lnTo>
                      <a:pt x="7841" y="55255"/>
                    </a:lnTo>
                    <a:lnTo>
                      <a:pt x="7970" y="54817"/>
                    </a:lnTo>
                    <a:lnTo>
                      <a:pt x="8034" y="54525"/>
                    </a:lnTo>
                    <a:lnTo>
                      <a:pt x="8066" y="54233"/>
                    </a:lnTo>
                    <a:lnTo>
                      <a:pt x="8098" y="53868"/>
                    </a:lnTo>
                    <a:lnTo>
                      <a:pt x="8098" y="53503"/>
                    </a:lnTo>
                    <a:lnTo>
                      <a:pt x="8098" y="52846"/>
                    </a:lnTo>
                    <a:lnTo>
                      <a:pt x="8066" y="52262"/>
                    </a:lnTo>
                    <a:lnTo>
                      <a:pt x="8002" y="51605"/>
                    </a:lnTo>
                    <a:lnTo>
                      <a:pt x="7937" y="51094"/>
                    </a:lnTo>
                    <a:lnTo>
                      <a:pt x="7777" y="50072"/>
                    </a:lnTo>
                    <a:lnTo>
                      <a:pt x="7520" y="49197"/>
                    </a:lnTo>
                    <a:lnTo>
                      <a:pt x="7005" y="47664"/>
                    </a:lnTo>
                    <a:lnTo>
                      <a:pt x="6620" y="46277"/>
                    </a:lnTo>
                    <a:lnTo>
                      <a:pt x="6427" y="46277"/>
                    </a:lnTo>
                    <a:lnTo>
                      <a:pt x="6234" y="46350"/>
                    </a:lnTo>
                    <a:lnTo>
                      <a:pt x="6106" y="46496"/>
                    </a:lnTo>
                    <a:lnTo>
                      <a:pt x="5977" y="46642"/>
                    </a:lnTo>
                    <a:lnTo>
                      <a:pt x="5688" y="47007"/>
                    </a:lnTo>
                    <a:lnTo>
                      <a:pt x="5399" y="47372"/>
                    </a:lnTo>
                    <a:lnTo>
                      <a:pt x="5109" y="47883"/>
                    </a:lnTo>
                    <a:lnTo>
                      <a:pt x="4756" y="48248"/>
                    </a:lnTo>
                    <a:lnTo>
                      <a:pt x="4563" y="48321"/>
                    </a:lnTo>
                    <a:lnTo>
                      <a:pt x="4338" y="48467"/>
                    </a:lnTo>
                    <a:lnTo>
                      <a:pt x="4113" y="48540"/>
                    </a:lnTo>
                    <a:lnTo>
                      <a:pt x="3856" y="48540"/>
                    </a:lnTo>
                    <a:lnTo>
                      <a:pt x="3631" y="48394"/>
                    </a:lnTo>
                    <a:lnTo>
                      <a:pt x="3342" y="48029"/>
                    </a:lnTo>
                    <a:lnTo>
                      <a:pt x="3213" y="47883"/>
                    </a:lnTo>
                    <a:lnTo>
                      <a:pt x="3117" y="47591"/>
                    </a:lnTo>
                    <a:lnTo>
                      <a:pt x="3020" y="47372"/>
                    </a:lnTo>
                    <a:lnTo>
                      <a:pt x="2988" y="47153"/>
                    </a:lnTo>
                    <a:lnTo>
                      <a:pt x="2988" y="46715"/>
                    </a:lnTo>
                    <a:lnTo>
                      <a:pt x="3053" y="46204"/>
                    </a:lnTo>
                    <a:lnTo>
                      <a:pt x="3149" y="45839"/>
                    </a:lnTo>
                    <a:lnTo>
                      <a:pt x="3213" y="45401"/>
                    </a:lnTo>
                    <a:lnTo>
                      <a:pt x="3277" y="44963"/>
                    </a:lnTo>
                    <a:lnTo>
                      <a:pt x="3342" y="44525"/>
                    </a:lnTo>
                    <a:lnTo>
                      <a:pt x="3374" y="44087"/>
                    </a:lnTo>
                    <a:lnTo>
                      <a:pt x="3406" y="43576"/>
                    </a:lnTo>
                    <a:lnTo>
                      <a:pt x="2763" y="43576"/>
                    </a:lnTo>
                    <a:lnTo>
                      <a:pt x="2056" y="43576"/>
                    </a:lnTo>
                    <a:lnTo>
                      <a:pt x="1124" y="43576"/>
                    </a:lnTo>
                    <a:lnTo>
                      <a:pt x="0" y="43576"/>
                    </a:lnTo>
                    <a:lnTo>
                      <a:pt x="18800" y="8540"/>
                    </a:lnTo>
                    <a:lnTo>
                      <a:pt x="19089" y="8467"/>
                    </a:lnTo>
                    <a:lnTo>
                      <a:pt x="19346" y="8321"/>
                    </a:lnTo>
                    <a:lnTo>
                      <a:pt x="19667" y="8175"/>
                    </a:lnTo>
                    <a:lnTo>
                      <a:pt x="20085" y="8102"/>
                    </a:lnTo>
                    <a:lnTo>
                      <a:pt x="20407" y="8102"/>
                    </a:lnTo>
                    <a:lnTo>
                      <a:pt x="20664" y="8248"/>
                    </a:lnTo>
                    <a:lnTo>
                      <a:pt x="20921" y="8467"/>
                    </a:lnTo>
                    <a:lnTo>
                      <a:pt x="21178" y="8686"/>
                    </a:lnTo>
                    <a:lnTo>
                      <a:pt x="21660" y="9343"/>
                    </a:lnTo>
                    <a:lnTo>
                      <a:pt x="22078" y="10072"/>
                    </a:lnTo>
                    <a:lnTo>
                      <a:pt x="22560" y="10802"/>
                    </a:lnTo>
                    <a:lnTo>
                      <a:pt x="23010" y="11532"/>
                    </a:lnTo>
                    <a:lnTo>
                      <a:pt x="23267" y="11751"/>
                    </a:lnTo>
                    <a:lnTo>
                      <a:pt x="23524" y="11970"/>
                    </a:lnTo>
                    <a:lnTo>
                      <a:pt x="23813" y="12116"/>
                    </a:lnTo>
                    <a:lnTo>
                      <a:pt x="24134" y="12116"/>
                    </a:lnTo>
                    <a:lnTo>
                      <a:pt x="30305" y="8102"/>
                    </a:lnTo>
                    <a:lnTo>
                      <a:pt x="35222" y="8102"/>
                    </a:lnTo>
                    <a:lnTo>
                      <a:pt x="35447" y="8175"/>
                    </a:lnTo>
                    <a:lnTo>
                      <a:pt x="35672" y="8248"/>
                    </a:lnTo>
                    <a:lnTo>
                      <a:pt x="35897" y="8248"/>
                    </a:lnTo>
                    <a:lnTo>
                      <a:pt x="36089" y="8248"/>
                    </a:lnTo>
                    <a:lnTo>
                      <a:pt x="36475" y="8029"/>
                    </a:lnTo>
                    <a:lnTo>
                      <a:pt x="36829" y="7664"/>
                    </a:lnTo>
                    <a:lnTo>
                      <a:pt x="37182" y="7299"/>
                    </a:lnTo>
                    <a:lnTo>
                      <a:pt x="37568" y="6788"/>
                    </a:lnTo>
                    <a:lnTo>
                      <a:pt x="37953" y="6496"/>
                    </a:lnTo>
                    <a:lnTo>
                      <a:pt x="38435" y="6204"/>
                    </a:lnTo>
                    <a:lnTo>
                      <a:pt x="38403" y="6569"/>
                    </a:lnTo>
                    <a:lnTo>
                      <a:pt x="38403" y="6861"/>
                    </a:lnTo>
                    <a:lnTo>
                      <a:pt x="38403" y="7299"/>
                    </a:lnTo>
                    <a:lnTo>
                      <a:pt x="38435" y="7591"/>
                    </a:lnTo>
                    <a:lnTo>
                      <a:pt x="38500" y="8175"/>
                    </a:lnTo>
                    <a:lnTo>
                      <a:pt x="38628" y="8759"/>
                    </a:lnTo>
                    <a:lnTo>
                      <a:pt x="38821" y="9197"/>
                    </a:lnTo>
                    <a:lnTo>
                      <a:pt x="39014" y="9562"/>
                    </a:lnTo>
                    <a:lnTo>
                      <a:pt x="39143" y="9635"/>
                    </a:lnTo>
                    <a:lnTo>
                      <a:pt x="39271" y="9781"/>
                    </a:lnTo>
                    <a:lnTo>
                      <a:pt x="39367" y="9854"/>
                    </a:lnTo>
                    <a:lnTo>
                      <a:pt x="39528" y="9854"/>
                    </a:lnTo>
                    <a:lnTo>
                      <a:pt x="39785" y="9781"/>
                    </a:lnTo>
                    <a:lnTo>
                      <a:pt x="40074" y="9708"/>
                    </a:lnTo>
                    <a:lnTo>
                      <a:pt x="40332" y="9562"/>
                    </a:lnTo>
                    <a:lnTo>
                      <a:pt x="40589" y="9343"/>
                    </a:lnTo>
                    <a:lnTo>
                      <a:pt x="41071" y="8905"/>
                    </a:lnTo>
                    <a:lnTo>
                      <a:pt x="41649" y="8540"/>
                    </a:lnTo>
                    <a:lnTo>
                      <a:pt x="41713" y="8686"/>
                    </a:lnTo>
                    <a:lnTo>
                      <a:pt x="41778" y="8759"/>
                    </a:lnTo>
                    <a:lnTo>
                      <a:pt x="41874" y="8905"/>
                    </a:lnTo>
                    <a:lnTo>
                      <a:pt x="42035" y="8978"/>
                    </a:lnTo>
                    <a:lnTo>
                      <a:pt x="42388" y="9051"/>
                    </a:lnTo>
                    <a:lnTo>
                      <a:pt x="42774" y="9051"/>
                    </a:lnTo>
                    <a:lnTo>
                      <a:pt x="43160" y="8978"/>
                    </a:lnTo>
                    <a:lnTo>
                      <a:pt x="43545" y="8832"/>
                    </a:lnTo>
                    <a:lnTo>
                      <a:pt x="43931" y="8686"/>
                    </a:lnTo>
                    <a:lnTo>
                      <a:pt x="44220" y="8540"/>
                    </a:lnTo>
                    <a:lnTo>
                      <a:pt x="44542" y="8467"/>
                    </a:lnTo>
                    <a:lnTo>
                      <a:pt x="44895" y="8321"/>
                    </a:lnTo>
                    <a:lnTo>
                      <a:pt x="45152" y="8175"/>
                    </a:lnTo>
                    <a:lnTo>
                      <a:pt x="45281" y="8102"/>
                    </a:lnTo>
                    <a:lnTo>
                      <a:pt x="45763" y="8175"/>
                    </a:lnTo>
                    <a:lnTo>
                      <a:pt x="46598" y="8540"/>
                    </a:lnTo>
                    <a:lnTo>
                      <a:pt x="47659" y="8978"/>
                    </a:lnTo>
                    <a:lnTo>
                      <a:pt x="48848" y="9562"/>
                    </a:lnTo>
                    <a:lnTo>
                      <a:pt x="50037" y="10218"/>
                    </a:lnTo>
                    <a:lnTo>
                      <a:pt x="51162" y="10875"/>
                    </a:lnTo>
                    <a:lnTo>
                      <a:pt x="52094" y="11605"/>
                    </a:lnTo>
                    <a:lnTo>
                      <a:pt x="52737" y="12116"/>
                    </a:lnTo>
                    <a:lnTo>
                      <a:pt x="52447" y="12700"/>
                    </a:lnTo>
                    <a:lnTo>
                      <a:pt x="52158" y="13065"/>
                    </a:lnTo>
                    <a:lnTo>
                      <a:pt x="51901" y="13357"/>
                    </a:lnTo>
                    <a:lnTo>
                      <a:pt x="51644" y="13649"/>
                    </a:lnTo>
                    <a:lnTo>
                      <a:pt x="51451" y="13795"/>
                    </a:lnTo>
                    <a:lnTo>
                      <a:pt x="51162" y="14087"/>
                    </a:lnTo>
                    <a:lnTo>
                      <a:pt x="50905" y="14379"/>
                    </a:lnTo>
                    <a:lnTo>
                      <a:pt x="50583" y="14744"/>
                    </a:lnTo>
                    <a:lnTo>
                      <a:pt x="51130" y="15255"/>
                    </a:lnTo>
                    <a:lnTo>
                      <a:pt x="51612" y="15693"/>
                    </a:lnTo>
                    <a:lnTo>
                      <a:pt x="52094" y="15985"/>
                    </a:lnTo>
                    <a:lnTo>
                      <a:pt x="52544" y="16204"/>
                    </a:lnTo>
                    <a:lnTo>
                      <a:pt x="52961" y="16423"/>
                    </a:lnTo>
                    <a:lnTo>
                      <a:pt x="53411" y="16496"/>
                    </a:lnTo>
                    <a:lnTo>
                      <a:pt x="53926" y="16569"/>
                    </a:lnTo>
                    <a:lnTo>
                      <a:pt x="54440" y="16642"/>
                    </a:lnTo>
                    <a:lnTo>
                      <a:pt x="54986" y="16569"/>
                    </a:lnTo>
                    <a:lnTo>
                      <a:pt x="55436" y="16350"/>
                    </a:lnTo>
                    <a:lnTo>
                      <a:pt x="55822" y="16058"/>
                    </a:lnTo>
                    <a:lnTo>
                      <a:pt x="56207" y="15766"/>
                    </a:lnTo>
                    <a:lnTo>
                      <a:pt x="56561" y="15401"/>
                    </a:lnTo>
                    <a:lnTo>
                      <a:pt x="56914" y="15036"/>
                    </a:lnTo>
                    <a:lnTo>
                      <a:pt x="57268" y="14817"/>
                    </a:lnTo>
                    <a:lnTo>
                      <a:pt x="57653" y="14744"/>
                    </a:lnTo>
                    <a:lnTo>
                      <a:pt x="57846" y="14817"/>
                    </a:lnTo>
                    <a:lnTo>
                      <a:pt x="58007" y="14890"/>
                    </a:lnTo>
                    <a:lnTo>
                      <a:pt x="58200" y="15036"/>
                    </a:lnTo>
                    <a:lnTo>
                      <a:pt x="58361" y="15255"/>
                    </a:lnTo>
                    <a:lnTo>
                      <a:pt x="58650" y="15839"/>
                    </a:lnTo>
                    <a:lnTo>
                      <a:pt x="58907" y="16423"/>
                    </a:lnTo>
                    <a:lnTo>
                      <a:pt x="59164" y="16934"/>
                    </a:lnTo>
                    <a:lnTo>
                      <a:pt x="59421" y="17445"/>
                    </a:lnTo>
                    <a:lnTo>
                      <a:pt x="59550" y="17664"/>
                    </a:lnTo>
                    <a:lnTo>
                      <a:pt x="59710" y="17810"/>
                    </a:lnTo>
                    <a:lnTo>
                      <a:pt x="59839" y="17883"/>
                    </a:lnTo>
                    <a:lnTo>
                      <a:pt x="60000" y="17956"/>
                    </a:lnTo>
                    <a:lnTo>
                      <a:pt x="60417" y="14744"/>
                    </a:lnTo>
                    <a:lnTo>
                      <a:pt x="64467" y="12992"/>
                    </a:lnTo>
                    <a:lnTo>
                      <a:pt x="64788" y="13065"/>
                    </a:lnTo>
                    <a:lnTo>
                      <a:pt x="65109" y="13138"/>
                    </a:lnTo>
                    <a:lnTo>
                      <a:pt x="65399" y="13211"/>
                    </a:lnTo>
                    <a:lnTo>
                      <a:pt x="65656" y="13357"/>
                    </a:lnTo>
                    <a:lnTo>
                      <a:pt x="66202" y="13722"/>
                    </a:lnTo>
                    <a:lnTo>
                      <a:pt x="66716" y="14087"/>
                    </a:lnTo>
                    <a:lnTo>
                      <a:pt x="67262" y="14525"/>
                    </a:lnTo>
                    <a:lnTo>
                      <a:pt x="67777" y="14890"/>
                    </a:lnTo>
                    <a:lnTo>
                      <a:pt x="68066" y="15036"/>
                    </a:lnTo>
                    <a:lnTo>
                      <a:pt x="68355" y="15109"/>
                    </a:lnTo>
                    <a:lnTo>
                      <a:pt x="68677" y="15182"/>
                    </a:lnTo>
                    <a:lnTo>
                      <a:pt x="68998" y="15182"/>
                    </a:lnTo>
                    <a:lnTo>
                      <a:pt x="69480" y="15182"/>
                    </a:lnTo>
                    <a:lnTo>
                      <a:pt x="69833" y="15109"/>
                    </a:lnTo>
                    <a:lnTo>
                      <a:pt x="70155" y="14963"/>
                    </a:lnTo>
                    <a:lnTo>
                      <a:pt x="70380" y="14744"/>
                    </a:lnTo>
                    <a:lnTo>
                      <a:pt x="70637" y="14598"/>
                    </a:lnTo>
                    <a:lnTo>
                      <a:pt x="70894" y="14452"/>
                    </a:lnTo>
                    <a:lnTo>
                      <a:pt x="71183" y="14379"/>
                    </a:lnTo>
                    <a:lnTo>
                      <a:pt x="71537" y="14306"/>
                    </a:lnTo>
                    <a:lnTo>
                      <a:pt x="71826" y="14379"/>
                    </a:lnTo>
                    <a:lnTo>
                      <a:pt x="72115" y="14525"/>
                    </a:lnTo>
                    <a:lnTo>
                      <a:pt x="72404" y="14744"/>
                    </a:lnTo>
                    <a:lnTo>
                      <a:pt x="72662" y="14963"/>
                    </a:lnTo>
                    <a:lnTo>
                      <a:pt x="72854" y="15255"/>
                    </a:lnTo>
                    <a:lnTo>
                      <a:pt x="73079" y="15547"/>
                    </a:lnTo>
                    <a:lnTo>
                      <a:pt x="73272" y="15693"/>
                    </a:lnTo>
                    <a:lnTo>
                      <a:pt x="73465" y="15766"/>
                    </a:lnTo>
                    <a:lnTo>
                      <a:pt x="73594" y="15693"/>
                    </a:lnTo>
                    <a:lnTo>
                      <a:pt x="73786" y="15547"/>
                    </a:lnTo>
                    <a:lnTo>
                      <a:pt x="73915" y="15401"/>
                    </a:lnTo>
                    <a:lnTo>
                      <a:pt x="74076" y="15036"/>
                    </a:lnTo>
                    <a:lnTo>
                      <a:pt x="74204" y="14744"/>
                    </a:lnTo>
                    <a:lnTo>
                      <a:pt x="74301" y="14379"/>
                    </a:lnTo>
                    <a:lnTo>
                      <a:pt x="74429" y="13941"/>
                    </a:lnTo>
                    <a:lnTo>
                      <a:pt x="74525" y="13430"/>
                    </a:lnTo>
                    <a:lnTo>
                      <a:pt x="74750" y="13357"/>
                    </a:lnTo>
                    <a:lnTo>
                      <a:pt x="75008" y="13138"/>
                    </a:lnTo>
                    <a:lnTo>
                      <a:pt x="75168" y="13065"/>
                    </a:lnTo>
                    <a:lnTo>
                      <a:pt x="75265" y="12919"/>
                    </a:lnTo>
                    <a:lnTo>
                      <a:pt x="75329" y="12700"/>
                    </a:lnTo>
                    <a:lnTo>
                      <a:pt x="75361" y="12554"/>
                    </a:lnTo>
                    <a:lnTo>
                      <a:pt x="76422" y="12554"/>
                    </a:lnTo>
                    <a:lnTo>
                      <a:pt x="76357" y="12992"/>
                    </a:lnTo>
                    <a:lnTo>
                      <a:pt x="76229" y="13503"/>
                    </a:lnTo>
                    <a:lnTo>
                      <a:pt x="76132" y="13795"/>
                    </a:lnTo>
                    <a:lnTo>
                      <a:pt x="76068" y="14087"/>
                    </a:lnTo>
                    <a:lnTo>
                      <a:pt x="76036" y="14452"/>
                    </a:lnTo>
                    <a:lnTo>
                      <a:pt x="76004" y="14744"/>
                    </a:lnTo>
                    <a:lnTo>
                      <a:pt x="76004" y="15766"/>
                    </a:lnTo>
                    <a:lnTo>
                      <a:pt x="76004" y="16642"/>
                    </a:lnTo>
                    <a:lnTo>
                      <a:pt x="77289" y="16642"/>
                    </a:lnTo>
                    <a:lnTo>
                      <a:pt x="77161" y="15547"/>
                    </a:lnTo>
                    <a:lnTo>
                      <a:pt x="77129" y="14817"/>
                    </a:lnTo>
                    <a:lnTo>
                      <a:pt x="77161" y="14233"/>
                    </a:lnTo>
                    <a:lnTo>
                      <a:pt x="77289" y="13430"/>
                    </a:lnTo>
                    <a:lnTo>
                      <a:pt x="78093" y="13430"/>
                    </a:lnTo>
                    <a:lnTo>
                      <a:pt x="78864" y="13284"/>
                    </a:lnTo>
                    <a:lnTo>
                      <a:pt x="79217" y="13138"/>
                    </a:lnTo>
                    <a:lnTo>
                      <a:pt x="79571" y="12992"/>
                    </a:lnTo>
                    <a:lnTo>
                      <a:pt x="79925" y="12773"/>
                    </a:lnTo>
                    <a:lnTo>
                      <a:pt x="80246" y="12554"/>
                    </a:lnTo>
                    <a:lnTo>
                      <a:pt x="80535" y="12262"/>
                    </a:lnTo>
                    <a:lnTo>
                      <a:pt x="80760" y="11970"/>
                    </a:lnTo>
                    <a:lnTo>
                      <a:pt x="81017" y="11605"/>
                    </a:lnTo>
                    <a:lnTo>
                      <a:pt x="81178" y="11167"/>
                    </a:lnTo>
                    <a:lnTo>
                      <a:pt x="81371" y="10656"/>
                    </a:lnTo>
                    <a:lnTo>
                      <a:pt x="81467" y="10145"/>
                    </a:lnTo>
                    <a:lnTo>
                      <a:pt x="81531" y="9562"/>
                    </a:lnTo>
                    <a:lnTo>
                      <a:pt x="81596" y="8978"/>
                    </a:lnTo>
                    <a:lnTo>
                      <a:pt x="81371" y="8978"/>
                    </a:lnTo>
                    <a:lnTo>
                      <a:pt x="80921" y="8978"/>
                    </a:lnTo>
                    <a:lnTo>
                      <a:pt x="80374" y="8978"/>
                    </a:lnTo>
                    <a:lnTo>
                      <a:pt x="80053" y="8978"/>
                    </a:lnTo>
                    <a:lnTo>
                      <a:pt x="79925" y="8759"/>
                    </a:lnTo>
                    <a:lnTo>
                      <a:pt x="79796" y="8394"/>
                    </a:lnTo>
                    <a:lnTo>
                      <a:pt x="79667" y="8029"/>
                    </a:lnTo>
                    <a:lnTo>
                      <a:pt x="79603" y="7664"/>
                    </a:lnTo>
                    <a:lnTo>
                      <a:pt x="79475" y="6788"/>
                    </a:lnTo>
                    <a:lnTo>
                      <a:pt x="79442" y="6204"/>
                    </a:lnTo>
                    <a:lnTo>
                      <a:pt x="79475" y="5912"/>
                    </a:lnTo>
                    <a:lnTo>
                      <a:pt x="79571" y="5474"/>
                    </a:lnTo>
                    <a:lnTo>
                      <a:pt x="79700" y="5036"/>
                    </a:lnTo>
                    <a:lnTo>
                      <a:pt x="79925" y="4525"/>
                    </a:lnTo>
                    <a:lnTo>
                      <a:pt x="80182" y="4014"/>
                    </a:lnTo>
                    <a:lnTo>
                      <a:pt x="80439" y="3503"/>
                    </a:lnTo>
                    <a:lnTo>
                      <a:pt x="80728" y="2919"/>
                    </a:lnTo>
                    <a:lnTo>
                      <a:pt x="81081" y="2408"/>
                    </a:lnTo>
                    <a:lnTo>
                      <a:pt x="81435" y="1897"/>
                    </a:lnTo>
                    <a:lnTo>
                      <a:pt x="81788" y="1459"/>
                    </a:lnTo>
                    <a:lnTo>
                      <a:pt x="82142" y="1094"/>
                    </a:lnTo>
                    <a:lnTo>
                      <a:pt x="82495" y="729"/>
                    </a:lnTo>
                    <a:lnTo>
                      <a:pt x="82817" y="437"/>
                    </a:lnTo>
                    <a:lnTo>
                      <a:pt x="83138" y="145"/>
                    </a:lnTo>
                    <a:lnTo>
                      <a:pt x="83460" y="0"/>
                    </a:lnTo>
                    <a:lnTo>
                      <a:pt x="83685" y="0"/>
                    </a:lnTo>
                    <a:lnTo>
                      <a:pt x="83910" y="0"/>
                    </a:lnTo>
                    <a:lnTo>
                      <a:pt x="84231" y="0"/>
                    </a:lnTo>
                    <a:lnTo>
                      <a:pt x="84552" y="0"/>
                    </a:lnTo>
                    <a:lnTo>
                      <a:pt x="84745" y="0"/>
                    </a:lnTo>
                    <a:lnTo>
                      <a:pt x="84777" y="583"/>
                    </a:lnTo>
                    <a:lnTo>
                      <a:pt x="84777" y="1167"/>
                    </a:lnTo>
                    <a:lnTo>
                      <a:pt x="84841" y="1751"/>
                    </a:lnTo>
                    <a:lnTo>
                      <a:pt x="84906" y="2189"/>
                    </a:lnTo>
                    <a:lnTo>
                      <a:pt x="85034" y="3065"/>
                    </a:lnTo>
                    <a:lnTo>
                      <a:pt x="85195" y="3868"/>
                    </a:lnTo>
                    <a:lnTo>
                      <a:pt x="85356" y="4525"/>
                    </a:lnTo>
                    <a:lnTo>
                      <a:pt x="85484" y="5182"/>
                    </a:lnTo>
                    <a:lnTo>
                      <a:pt x="85581" y="5912"/>
                    </a:lnTo>
                    <a:lnTo>
                      <a:pt x="85613" y="6642"/>
                    </a:lnTo>
                    <a:lnTo>
                      <a:pt x="85613" y="6934"/>
                    </a:lnTo>
                    <a:lnTo>
                      <a:pt x="85581" y="7080"/>
                    </a:lnTo>
                    <a:lnTo>
                      <a:pt x="85484" y="7299"/>
                    </a:lnTo>
                    <a:lnTo>
                      <a:pt x="85420" y="7372"/>
                    </a:lnTo>
                    <a:lnTo>
                      <a:pt x="85227" y="7518"/>
                    </a:lnTo>
                    <a:lnTo>
                      <a:pt x="84970" y="7664"/>
                    </a:lnTo>
                    <a:lnTo>
                      <a:pt x="84681" y="7737"/>
                    </a:lnTo>
                    <a:lnTo>
                      <a:pt x="84424" y="7883"/>
                    </a:lnTo>
                    <a:lnTo>
                      <a:pt x="84327" y="7956"/>
                    </a:lnTo>
                    <a:lnTo>
                      <a:pt x="84263" y="8102"/>
                    </a:lnTo>
                    <a:lnTo>
                      <a:pt x="84199" y="8321"/>
                    </a:lnTo>
                    <a:lnTo>
                      <a:pt x="84134" y="8540"/>
                    </a:lnTo>
                    <a:lnTo>
                      <a:pt x="84424" y="8613"/>
                    </a:lnTo>
                    <a:lnTo>
                      <a:pt x="84745" y="8759"/>
                    </a:lnTo>
                    <a:lnTo>
                      <a:pt x="85066" y="8905"/>
                    </a:lnTo>
                    <a:lnTo>
                      <a:pt x="85388" y="8978"/>
                    </a:lnTo>
                    <a:lnTo>
                      <a:pt x="85259" y="9270"/>
                    </a:lnTo>
                    <a:lnTo>
                      <a:pt x="85131" y="9635"/>
                    </a:lnTo>
                    <a:lnTo>
                      <a:pt x="85066" y="10000"/>
                    </a:lnTo>
                    <a:lnTo>
                      <a:pt x="85034" y="10364"/>
                    </a:lnTo>
                    <a:lnTo>
                      <a:pt x="84970" y="11167"/>
                    </a:lnTo>
                    <a:lnTo>
                      <a:pt x="84970" y="12116"/>
                    </a:lnTo>
                    <a:lnTo>
                      <a:pt x="85002" y="12262"/>
                    </a:lnTo>
                    <a:lnTo>
                      <a:pt x="85034" y="12335"/>
                    </a:lnTo>
                    <a:lnTo>
                      <a:pt x="85099" y="12335"/>
                    </a:lnTo>
                    <a:lnTo>
                      <a:pt x="85227" y="12262"/>
                    </a:lnTo>
                    <a:lnTo>
                      <a:pt x="85420" y="12189"/>
                    </a:lnTo>
                    <a:lnTo>
                      <a:pt x="85613" y="12116"/>
                    </a:lnTo>
                    <a:lnTo>
                      <a:pt x="85613" y="11678"/>
                    </a:lnTo>
                    <a:lnTo>
                      <a:pt x="85613" y="11167"/>
                    </a:lnTo>
                    <a:lnTo>
                      <a:pt x="85870" y="11021"/>
                    </a:lnTo>
                    <a:lnTo>
                      <a:pt x="86127" y="10802"/>
                    </a:lnTo>
                    <a:lnTo>
                      <a:pt x="86288" y="10583"/>
                    </a:lnTo>
                    <a:lnTo>
                      <a:pt x="86416" y="10364"/>
                    </a:lnTo>
                    <a:lnTo>
                      <a:pt x="86513" y="10145"/>
                    </a:lnTo>
                    <a:lnTo>
                      <a:pt x="86641" y="10000"/>
                    </a:lnTo>
                    <a:lnTo>
                      <a:pt x="86770" y="9854"/>
                    </a:lnTo>
                    <a:lnTo>
                      <a:pt x="86898" y="9854"/>
                    </a:lnTo>
                    <a:lnTo>
                      <a:pt x="87059" y="10000"/>
                    </a:lnTo>
                    <a:lnTo>
                      <a:pt x="87252" y="10072"/>
                    </a:lnTo>
                    <a:lnTo>
                      <a:pt x="87541" y="10145"/>
                    </a:lnTo>
                    <a:lnTo>
                      <a:pt x="87830" y="10218"/>
                    </a:lnTo>
                    <a:lnTo>
                      <a:pt x="88344" y="10291"/>
                    </a:lnTo>
                    <a:lnTo>
                      <a:pt x="88602" y="10291"/>
                    </a:lnTo>
                    <a:lnTo>
                      <a:pt x="88441" y="11167"/>
                    </a:lnTo>
                    <a:lnTo>
                      <a:pt x="88216" y="11970"/>
                    </a:lnTo>
                    <a:lnTo>
                      <a:pt x="87991" y="12627"/>
                    </a:lnTo>
                    <a:lnTo>
                      <a:pt x="87766" y="13138"/>
                    </a:lnTo>
                    <a:lnTo>
                      <a:pt x="87509" y="13722"/>
                    </a:lnTo>
                    <a:lnTo>
                      <a:pt x="87284" y="14306"/>
                    </a:lnTo>
                    <a:lnTo>
                      <a:pt x="87091" y="14890"/>
                    </a:lnTo>
                    <a:lnTo>
                      <a:pt x="86898" y="15766"/>
                    </a:lnTo>
                    <a:lnTo>
                      <a:pt x="87155" y="15839"/>
                    </a:lnTo>
                    <a:lnTo>
                      <a:pt x="87380" y="15912"/>
                    </a:lnTo>
                    <a:lnTo>
                      <a:pt x="87573" y="15912"/>
                    </a:lnTo>
                    <a:lnTo>
                      <a:pt x="87798" y="15912"/>
                    </a:lnTo>
                    <a:lnTo>
                      <a:pt x="88184" y="15766"/>
                    </a:lnTo>
                    <a:lnTo>
                      <a:pt x="88377" y="15766"/>
                    </a:lnTo>
                    <a:lnTo>
                      <a:pt x="89341" y="14160"/>
                    </a:lnTo>
                    <a:lnTo>
                      <a:pt x="90305" y="12554"/>
                    </a:lnTo>
                    <a:lnTo>
                      <a:pt x="90530" y="12189"/>
                    </a:lnTo>
                    <a:lnTo>
                      <a:pt x="90787" y="11897"/>
                    </a:lnTo>
                    <a:lnTo>
                      <a:pt x="91076" y="11605"/>
                    </a:lnTo>
                    <a:lnTo>
                      <a:pt x="91365" y="11313"/>
                    </a:lnTo>
                    <a:lnTo>
                      <a:pt x="91687" y="11021"/>
                    </a:lnTo>
                    <a:lnTo>
                      <a:pt x="91976" y="10875"/>
                    </a:lnTo>
                    <a:lnTo>
                      <a:pt x="92297" y="10729"/>
                    </a:lnTo>
                    <a:lnTo>
                      <a:pt x="92651" y="10729"/>
                    </a:lnTo>
                    <a:lnTo>
                      <a:pt x="92683" y="10145"/>
                    </a:lnTo>
                    <a:lnTo>
                      <a:pt x="92715" y="9635"/>
                    </a:lnTo>
                    <a:lnTo>
                      <a:pt x="92811" y="9197"/>
                    </a:lnTo>
                    <a:lnTo>
                      <a:pt x="92908" y="8832"/>
                    </a:lnTo>
                    <a:lnTo>
                      <a:pt x="93036" y="8467"/>
                    </a:lnTo>
                    <a:lnTo>
                      <a:pt x="93197" y="8102"/>
                    </a:lnTo>
                    <a:lnTo>
                      <a:pt x="93358" y="7810"/>
                    </a:lnTo>
                    <a:lnTo>
                      <a:pt x="93583" y="7591"/>
                    </a:lnTo>
                    <a:lnTo>
                      <a:pt x="93776" y="7372"/>
                    </a:lnTo>
                    <a:lnTo>
                      <a:pt x="94001" y="7153"/>
                    </a:lnTo>
                    <a:lnTo>
                      <a:pt x="94226" y="7007"/>
                    </a:lnTo>
                    <a:lnTo>
                      <a:pt x="94450" y="6861"/>
                    </a:lnTo>
                    <a:lnTo>
                      <a:pt x="94965" y="6715"/>
                    </a:lnTo>
                    <a:lnTo>
                      <a:pt x="95447" y="6642"/>
                    </a:lnTo>
                    <a:lnTo>
                      <a:pt x="95704" y="6715"/>
                    </a:lnTo>
                    <a:lnTo>
                      <a:pt x="95897" y="6788"/>
                    </a:lnTo>
                    <a:lnTo>
                      <a:pt x="96186" y="6934"/>
                    </a:lnTo>
                    <a:lnTo>
                      <a:pt x="96443" y="7153"/>
                    </a:lnTo>
                    <a:lnTo>
                      <a:pt x="96668" y="7372"/>
                    </a:lnTo>
                    <a:lnTo>
                      <a:pt x="96957" y="7518"/>
                    </a:lnTo>
                    <a:lnTo>
                      <a:pt x="97246" y="7591"/>
                    </a:lnTo>
                    <a:lnTo>
                      <a:pt x="97568" y="7664"/>
                    </a:lnTo>
                    <a:lnTo>
                      <a:pt x="97568" y="8029"/>
                    </a:lnTo>
                    <a:lnTo>
                      <a:pt x="97568" y="8540"/>
                    </a:lnTo>
                    <a:lnTo>
                      <a:pt x="97568" y="9197"/>
                    </a:lnTo>
                    <a:lnTo>
                      <a:pt x="97568" y="9854"/>
                    </a:lnTo>
                    <a:lnTo>
                      <a:pt x="97568" y="10145"/>
                    </a:lnTo>
                    <a:lnTo>
                      <a:pt x="97536" y="10437"/>
                    </a:lnTo>
                    <a:lnTo>
                      <a:pt x="97471" y="10729"/>
                    </a:lnTo>
                    <a:lnTo>
                      <a:pt x="97375" y="10948"/>
                    </a:lnTo>
                    <a:lnTo>
                      <a:pt x="97214" y="11459"/>
                    </a:lnTo>
                    <a:lnTo>
                      <a:pt x="96989" y="11824"/>
                    </a:lnTo>
                    <a:lnTo>
                      <a:pt x="96507" y="12408"/>
                    </a:lnTo>
                    <a:lnTo>
                      <a:pt x="96089" y="12992"/>
                    </a:lnTo>
                    <a:lnTo>
                      <a:pt x="95832" y="14306"/>
                    </a:lnTo>
                    <a:lnTo>
                      <a:pt x="95543" y="15620"/>
                    </a:lnTo>
                    <a:lnTo>
                      <a:pt x="95382" y="16204"/>
                    </a:lnTo>
                    <a:lnTo>
                      <a:pt x="95222" y="16715"/>
                    </a:lnTo>
                    <a:lnTo>
                      <a:pt x="95061" y="17226"/>
                    </a:lnTo>
                    <a:lnTo>
                      <a:pt x="94836" y="17737"/>
                    </a:lnTo>
                    <a:lnTo>
                      <a:pt x="94643" y="18175"/>
                    </a:lnTo>
                    <a:lnTo>
                      <a:pt x="94418" y="18540"/>
                    </a:lnTo>
                    <a:lnTo>
                      <a:pt x="94193" y="18905"/>
                    </a:lnTo>
                    <a:lnTo>
                      <a:pt x="93936" y="19197"/>
                    </a:lnTo>
                    <a:lnTo>
                      <a:pt x="93647" y="19489"/>
                    </a:lnTo>
                    <a:lnTo>
                      <a:pt x="93326" y="19635"/>
                    </a:lnTo>
                    <a:lnTo>
                      <a:pt x="93004" y="19781"/>
                    </a:lnTo>
                    <a:lnTo>
                      <a:pt x="92651" y="19781"/>
                    </a:lnTo>
                    <a:lnTo>
                      <a:pt x="92490" y="19781"/>
                    </a:lnTo>
                    <a:lnTo>
                      <a:pt x="92297" y="19708"/>
                    </a:lnTo>
                    <a:lnTo>
                      <a:pt x="92137" y="19562"/>
                    </a:lnTo>
                    <a:lnTo>
                      <a:pt x="91944" y="19416"/>
                    </a:lnTo>
                    <a:lnTo>
                      <a:pt x="91783" y="19197"/>
                    </a:lnTo>
                    <a:lnTo>
                      <a:pt x="91590" y="18978"/>
                    </a:lnTo>
                    <a:lnTo>
                      <a:pt x="91494" y="18686"/>
                    </a:lnTo>
                    <a:lnTo>
                      <a:pt x="91397" y="18394"/>
                    </a:lnTo>
                    <a:lnTo>
                      <a:pt x="91205" y="18759"/>
                    </a:lnTo>
                    <a:lnTo>
                      <a:pt x="91108" y="19270"/>
                    </a:lnTo>
                    <a:lnTo>
                      <a:pt x="91076" y="19562"/>
                    </a:lnTo>
                    <a:lnTo>
                      <a:pt x="91076" y="19854"/>
                    </a:lnTo>
                    <a:lnTo>
                      <a:pt x="91108" y="20072"/>
                    </a:lnTo>
                    <a:lnTo>
                      <a:pt x="91173" y="20218"/>
                    </a:lnTo>
                    <a:lnTo>
                      <a:pt x="90915" y="20291"/>
                    </a:lnTo>
                    <a:lnTo>
                      <a:pt x="90723" y="20364"/>
                    </a:lnTo>
                    <a:lnTo>
                      <a:pt x="90530" y="20510"/>
                    </a:lnTo>
                    <a:lnTo>
                      <a:pt x="90337" y="20656"/>
                    </a:lnTo>
                    <a:lnTo>
                      <a:pt x="90144" y="20802"/>
                    </a:lnTo>
                    <a:lnTo>
                      <a:pt x="90016" y="20948"/>
                    </a:lnTo>
                    <a:lnTo>
                      <a:pt x="89823" y="21094"/>
                    </a:lnTo>
                    <a:lnTo>
                      <a:pt x="89662" y="21094"/>
                    </a:lnTo>
                    <a:lnTo>
                      <a:pt x="89437" y="21021"/>
                    </a:lnTo>
                    <a:lnTo>
                      <a:pt x="89244" y="20875"/>
                    </a:lnTo>
                    <a:lnTo>
                      <a:pt x="89019" y="20656"/>
                    </a:lnTo>
                    <a:lnTo>
                      <a:pt x="88859" y="20364"/>
                    </a:lnTo>
                    <a:lnTo>
                      <a:pt x="88505" y="19781"/>
                    </a:lnTo>
                    <a:lnTo>
                      <a:pt x="88184" y="19270"/>
                    </a:lnTo>
                    <a:lnTo>
                      <a:pt x="87734" y="19854"/>
                    </a:lnTo>
                    <a:lnTo>
                      <a:pt x="87316" y="20510"/>
                    </a:lnTo>
                    <a:lnTo>
                      <a:pt x="86995" y="21167"/>
                    </a:lnTo>
                    <a:lnTo>
                      <a:pt x="86641" y="21824"/>
                    </a:lnTo>
                    <a:lnTo>
                      <a:pt x="86288" y="22408"/>
                    </a:lnTo>
                    <a:lnTo>
                      <a:pt x="85838" y="22846"/>
                    </a:lnTo>
                    <a:lnTo>
                      <a:pt x="85613" y="23065"/>
                    </a:lnTo>
                    <a:lnTo>
                      <a:pt x="85356" y="23211"/>
                    </a:lnTo>
                    <a:lnTo>
                      <a:pt x="85066" y="23284"/>
                    </a:lnTo>
                    <a:lnTo>
                      <a:pt x="84745" y="23284"/>
                    </a:lnTo>
                    <a:lnTo>
                      <a:pt x="84392" y="23284"/>
                    </a:lnTo>
                    <a:lnTo>
                      <a:pt x="84038" y="23138"/>
                    </a:lnTo>
                    <a:lnTo>
                      <a:pt x="83620" y="22992"/>
                    </a:lnTo>
                    <a:lnTo>
                      <a:pt x="83235" y="22773"/>
                    </a:lnTo>
                    <a:lnTo>
                      <a:pt x="82881" y="22481"/>
                    </a:lnTo>
                    <a:lnTo>
                      <a:pt x="82560" y="22189"/>
                    </a:lnTo>
                    <a:lnTo>
                      <a:pt x="82335" y="21897"/>
                    </a:lnTo>
                    <a:lnTo>
                      <a:pt x="82206" y="21532"/>
                    </a:lnTo>
                    <a:lnTo>
                      <a:pt x="80921" y="21532"/>
                    </a:lnTo>
                    <a:lnTo>
                      <a:pt x="81017" y="22116"/>
                    </a:lnTo>
                    <a:lnTo>
                      <a:pt x="81146" y="22554"/>
                    </a:lnTo>
                    <a:lnTo>
                      <a:pt x="81306" y="22919"/>
                    </a:lnTo>
                    <a:lnTo>
                      <a:pt x="81499" y="23211"/>
                    </a:lnTo>
                    <a:lnTo>
                      <a:pt x="81692" y="23503"/>
                    </a:lnTo>
                    <a:lnTo>
                      <a:pt x="81949" y="23649"/>
                    </a:lnTo>
                    <a:lnTo>
                      <a:pt x="82174" y="23795"/>
                    </a:lnTo>
                    <a:lnTo>
                      <a:pt x="82431" y="23868"/>
                    </a:lnTo>
                    <a:lnTo>
                      <a:pt x="83588" y="23941"/>
                    </a:lnTo>
                    <a:lnTo>
                      <a:pt x="84745" y="23795"/>
                    </a:lnTo>
                    <a:lnTo>
                      <a:pt x="84745" y="24452"/>
                    </a:lnTo>
                    <a:lnTo>
                      <a:pt x="84777" y="24963"/>
                    </a:lnTo>
                    <a:lnTo>
                      <a:pt x="84874" y="25474"/>
                    </a:lnTo>
                    <a:lnTo>
                      <a:pt x="84970" y="26058"/>
                    </a:lnTo>
                    <a:lnTo>
                      <a:pt x="84167" y="26496"/>
                    </a:lnTo>
                    <a:lnTo>
                      <a:pt x="83235" y="27080"/>
                    </a:lnTo>
                    <a:lnTo>
                      <a:pt x="82335" y="27883"/>
                    </a:lnTo>
                    <a:lnTo>
                      <a:pt x="81339" y="28613"/>
                    </a:lnTo>
                    <a:lnTo>
                      <a:pt x="80374" y="29343"/>
                    </a:lnTo>
                    <a:lnTo>
                      <a:pt x="79475" y="29927"/>
                    </a:lnTo>
                    <a:lnTo>
                      <a:pt x="78993" y="30218"/>
                    </a:lnTo>
                    <a:lnTo>
                      <a:pt x="78543" y="30364"/>
                    </a:lnTo>
                    <a:lnTo>
                      <a:pt x="78125" y="30510"/>
                    </a:lnTo>
                    <a:lnTo>
                      <a:pt x="77739" y="30510"/>
                    </a:lnTo>
                    <a:lnTo>
                      <a:pt x="75168" y="29197"/>
                    </a:lnTo>
                    <a:lnTo>
                      <a:pt x="74525" y="29197"/>
                    </a:lnTo>
                    <a:lnTo>
                      <a:pt x="75200" y="29781"/>
                    </a:lnTo>
                    <a:lnTo>
                      <a:pt x="75875" y="30364"/>
                    </a:lnTo>
                    <a:lnTo>
                      <a:pt x="76229" y="30656"/>
                    </a:lnTo>
                    <a:lnTo>
                      <a:pt x="76550" y="31021"/>
                    </a:lnTo>
                    <a:lnTo>
                      <a:pt x="76807" y="31386"/>
                    </a:lnTo>
                    <a:lnTo>
                      <a:pt x="77064" y="31897"/>
                    </a:lnTo>
                    <a:lnTo>
                      <a:pt x="76936" y="32408"/>
                    </a:lnTo>
                    <a:lnTo>
                      <a:pt x="76743" y="32773"/>
                    </a:lnTo>
                    <a:lnTo>
                      <a:pt x="76614" y="33138"/>
                    </a:lnTo>
                    <a:lnTo>
                      <a:pt x="76422" y="33357"/>
                    </a:lnTo>
                    <a:lnTo>
                      <a:pt x="76261" y="33649"/>
                    </a:lnTo>
                    <a:lnTo>
                      <a:pt x="76100" y="33795"/>
                    </a:lnTo>
                    <a:lnTo>
                      <a:pt x="75940" y="33941"/>
                    </a:lnTo>
                    <a:lnTo>
                      <a:pt x="75747" y="34087"/>
                    </a:lnTo>
                    <a:lnTo>
                      <a:pt x="74975" y="34379"/>
                    </a:lnTo>
                    <a:lnTo>
                      <a:pt x="74108" y="34598"/>
                    </a:lnTo>
                    <a:lnTo>
                      <a:pt x="73786" y="34817"/>
                    </a:lnTo>
                    <a:lnTo>
                      <a:pt x="73465" y="35109"/>
                    </a:lnTo>
                    <a:lnTo>
                      <a:pt x="73176" y="35474"/>
                    </a:lnTo>
                    <a:lnTo>
                      <a:pt x="72886" y="35912"/>
                    </a:lnTo>
                    <a:lnTo>
                      <a:pt x="72629" y="36277"/>
                    </a:lnTo>
                    <a:lnTo>
                      <a:pt x="72340" y="36569"/>
                    </a:lnTo>
                    <a:lnTo>
                      <a:pt x="72051" y="36788"/>
                    </a:lnTo>
                    <a:lnTo>
                      <a:pt x="71730" y="36861"/>
                    </a:lnTo>
                    <a:lnTo>
                      <a:pt x="71730" y="37737"/>
                    </a:lnTo>
                    <a:lnTo>
                      <a:pt x="71730" y="38613"/>
                    </a:lnTo>
                    <a:lnTo>
                      <a:pt x="71344" y="38832"/>
                    </a:lnTo>
                    <a:lnTo>
                      <a:pt x="70958" y="39197"/>
                    </a:lnTo>
                    <a:lnTo>
                      <a:pt x="70508" y="39562"/>
                    </a:lnTo>
                    <a:lnTo>
                      <a:pt x="70091" y="40145"/>
                    </a:lnTo>
                    <a:lnTo>
                      <a:pt x="69608" y="40802"/>
                    </a:lnTo>
                    <a:lnTo>
                      <a:pt x="69126" y="41459"/>
                    </a:lnTo>
                    <a:lnTo>
                      <a:pt x="68709" y="42189"/>
                    </a:lnTo>
                    <a:lnTo>
                      <a:pt x="68227" y="42919"/>
                    </a:lnTo>
                    <a:lnTo>
                      <a:pt x="67809" y="43868"/>
                    </a:lnTo>
                    <a:lnTo>
                      <a:pt x="67423" y="44744"/>
                    </a:lnTo>
                    <a:lnTo>
                      <a:pt x="67070" y="45620"/>
                    </a:lnTo>
                    <a:lnTo>
                      <a:pt x="66780" y="46496"/>
                    </a:lnTo>
                    <a:lnTo>
                      <a:pt x="66555" y="47445"/>
                    </a:lnTo>
                    <a:lnTo>
                      <a:pt x="66331" y="48467"/>
                    </a:lnTo>
                    <a:lnTo>
                      <a:pt x="66266" y="48905"/>
                    </a:lnTo>
                    <a:lnTo>
                      <a:pt x="66234" y="49416"/>
                    </a:lnTo>
                    <a:lnTo>
                      <a:pt x="66202" y="49854"/>
                    </a:lnTo>
                    <a:lnTo>
                      <a:pt x="66202" y="50291"/>
                    </a:lnTo>
                    <a:lnTo>
                      <a:pt x="67680" y="50291"/>
                    </a:lnTo>
                    <a:lnTo>
                      <a:pt x="67616" y="52116"/>
                    </a:lnTo>
                    <a:lnTo>
                      <a:pt x="67552" y="53722"/>
                    </a:lnTo>
                    <a:lnTo>
                      <a:pt x="67487" y="54379"/>
                    </a:lnTo>
                    <a:lnTo>
                      <a:pt x="67487" y="54963"/>
                    </a:lnTo>
                    <a:lnTo>
                      <a:pt x="67552" y="55255"/>
                    </a:lnTo>
                    <a:lnTo>
                      <a:pt x="67584" y="55401"/>
                    </a:lnTo>
                    <a:lnTo>
                      <a:pt x="67616" y="55620"/>
                    </a:lnTo>
                    <a:lnTo>
                      <a:pt x="67680" y="55693"/>
                    </a:lnTo>
                    <a:lnTo>
                      <a:pt x="67038" y="56642"/>
                    </a:lnTo>
                    <a:lnTo>
                      <a:pt x="67070" y="56934"/>
                    </a:lnTo>
                    <a:lnTo>
                      <a:pt x="67134" y="57226"/>
                    </a:lnTo>
                    <a:lnTo>
                      <a:pt x="67262" y="57445"/>
                    </a:lnTo>
                    <a:lnTo>
                      <a:pt x="67391" y="57664"/>
                    </a:lnTo>
                    <a:lnTo>
                      <a:pt x="67680" y="57883"/>
                    </a:lnTo>
                    <a:lnTo>
                      <a:pt x="67873" y="57956"/>
                    </a:lnTo>
                    <a:lnTo>
                      <a:pt x="70476" y="56642"/>
                    </a:lnTo>
                    <a:lnTo>
                      <a:pt x="70830" y="57080"/>
                    </a:lnTo>
                    <a:lnTo>
                      <a:pt x="71151" y="57591"/>
                    </a:lnTo>
                    <a:lnTo>
                      <a:pt x="71440" y="58102"/>
                    </a:lnTo>
                    <a:lnTo>
                      <a:pt x="71730" y="58613"/>
                    </a:lnTo>
                    <a:lnTo>
                      <a:pt x="72308" y="59781"/>
                    </a:lnTo>
                    <a:lnTo>
                      <a:pt x="72822" y="61021"/>
                    </a:lnTo>
                    <a:lnTo>
                      <a:pt x="73401" y="62189"/>
                    </a:lnTo>
                    <a:lnTo>
                      <a:pt x="73947" y="63211"/>
                    </a:lnTo>
                    <a:lnTo>
                      <a:pt x="74268" y="63649"/>
                    </a:lnTo>
                    <a:lnTo>
                      <a:pt x="74622" y="64087"/>
                    </a:lnTo>
                    <a:lnTo>
                      <a:pt x="74975" y="64452"/>
                    </a:lnTo>
                    <a:lnTo>
                      <a:pt x="75361" y="64744"/>
                    </a:lnTo>
                    <a:lnTo>
                      <a:pt x="75361" y="65036"/>
                    </a:lnTo>
                    <a:lnTo>
                      <a:pt x="75393" y="65328"/>
                    </a:lnTo>
                    <a:lnTo>
                      <a:pt x="75425" y="65547"/>
                    </a:lnTo>
                    <a:lnTo>
                      <a:pt x="75522" y="65766"/>
                    </a:lnTo>
                    <a:lnTo>
                      <a:pt x="75586" y="65912"/>
                    </a:lnTo>
                    <a:lnTo>
                      <a:pt x="75650" y="66058"/>
                    </a:lnTo>
                    <a:lnTo>
                      <a:pt x="75715" y="66131"/>
                    </a:lnTo>
                    <a:lnTo>
                      <a:pt x="75843" y="66204"/>
                    </a:lnTo>
                    <a:lnTo>
                      <a:pt x="76068" y="66350"/>
                    </a:lnTo>
                    <a:lnTo>
                      <a:pt x="76325" y="66277"/>
                    </a:lnTo>
                    <a:lnTo>
                      <a:pt x="76582" y="66204"/>
                    </a:lnTo>
                    <a:lnTo>
                      <a:pt x="76839" y="66058"/>
                    </a:lnTo>
                    <a:lnTo>
                      <a:pt x="77418" y="65693"/>
                    </a:lnTo>
                    <a:lnTo>
                      <a:pt x="77868" y="65255"/>
                    </a:lnTo>
                    <a:lnTo>
                      <a:pt x="78221" y="64890"/>
                    </a:lnTo>
                    <a:lnTo>
                      <a:pt x="78382" y="64744"/>
                    </a:lnTo>
                    <a:lnTo>
                      <a:pt x="79860" y="66058"/>
                    </a:lnTo>
                    <a:lnTo>
                      <a:pt x="79667" y="66934"/>
                    </a:lnTo>
                    <a:lnTo>
                      <a:pt x="79507" y="67518"/>
                    </a:lnTo>
                    <a:lnTo>
                      <a:pt x="79282" y="67956"/>
                    </a:lnTo>
                    <a:lnTo>
                      <a:pt x="78993" y="68321"/>
                    </a:lnTo>
                    <a:lnTo>
                      <a:pt x="79442" y="69270"/>
                    </a:lnTo>
                    <a:lnTo>
                      <a:pt x="79089" y="70875"/>
                    </a:lnTo>
                    <a:lnTo>
                      <a:pt x="78735" y="72627"/>
                    </a:lnTo>
                    <a:lnTo>
                      <a:pt x="78575" y="73430"/>
                    </a:lnTo>
                    <a:lnTo>
                      <a:pt x="78478" y="74306"/>
                    </a:lnTo>
                    <a:lnTo>
                      <a:pt x="78414" y="75109"/>
                    </a:lnTo>
                    <a:lnTo>
                      <a:pt x="78382" y="75912"/>
                    </a:lnTo>
                    <a:lnTo>
                      <a:pt x="78414" y="76569"/>
                    </a:lnTo>
                    <a:lnTo>
                      <a:pt x="78510" y="77299"/>
                    </a:lnTo>
                    <a:lnTo>
                      <a:pt x="78639" y="78102"/>
                    </a:lnTo>
                    <a:lnTo>
                      <a:pt x="78864" y="78905"/>
                    </a:lnTo>
                    <a:lnTo>
                      <a:pt x="79121" y="79708"/>
                    </a:lnTo>
                    <a:lnTo>
                      <a:pt x="79346" y="80364"/>
                    </a:lnTo>
                    <a:lnTo>
                      <a:pt x="79475" y="80583"/>
                    </a:lnTo>
                    <a:lnTo>
                      <a:pt x="79603" y="80802"/>
                    </a:lnTo>
                    <a:lnTo>
                      <a:pt x="79732" y="80875"/>
                    </a:lnTo>
                    <a:lnTo>
                      <a:pt x="79860" y="80948"/>
                    </a:lnTo>
                    <a:lnTo>
                      <a:pt x="79925" y="81313"/>
                    </a:lnTo>
                    <a:lnTo>
                      <a:pt x="80085" y="81824"/>
                    </a:lnTo>
                    <a:lnTo>
                      <a:pt x="80310" y="82335"/>
                    </a:lnTo>
                    <a:lnTo>
                      <a:pt x="80471" y="82700"/>
                    </a:lnTo>
                    <a:lnTo>
                      <a:pt x="81242" y="81240"/>
                    </a:lnTo>
                    <a:lnTo>
                      <a:pt x="81885" y="79635"/>
                    </a:lnTo>
                    <a:lnTo>
                      <a:pt x="82238" y="78832"/>
                    </a:lnTo>
                    <a:lnTo>
                      <a:pt x="82560" y="77956"/>
                    </a:lnTo>
                    <a:lnTo>
                      <a:pt x="82849" y="77153"/>
                    </a:lnTo>
                    <a:lnTo>
                      <a:pt x="83138" y="76131"/>
                    </a:lnTo>
                    <a:lnTo>
                      <a:pt x="83395" y="75255"/>
                    </a:lnTo>
                    <a:lnTo>
                      <a:pt x="83620" y="74233"/>
                    </a:lnTo>
                    <a:lnTo>
                      <a:pt x="83845" y="73211"/>
                    </a:lnTo>
                    <a:lnTo>
                      <a:pt x="84006" y="72043"/>
                    </a:lnTo>
                    <a:lnTo>
                      <a:pt x="84167" y="70875"/>
                    </a:lnTo>
                    <a:lnTo>
                      <a:pt x="84263" y="69708"/>
                    </a:lnTo>
                    <a:lnTo>
                      <a:pt x="84327" y="68394"/>
                    </a:lnTo>
                    <a:lnTo>
                      <a:pt x="84327" y="66934"/>
                    </a:lnTo>
                    <a:lnTo>
                      <a:pt x="84777" y="66934"/>
                    </a:lnTo>
                    <a:lnTo>
                      <a:pt x="85324" y="66715"/>
                    </a:lnTo>
                    <a:lnTo>
                      <a:pt x="85870" y="66496"/>
                    </a:lnTo>
                    <a:lnTo>
                      <a:pt x="86448" y="66131"/>
                    </a:lnTo>
                    <a:lnTo>
                      <a:pt x="87059" y="65693"/>
                    </a:lnTo>
                    <a:lnTo>
                      <a:pt x="87637" y="65109"/>
                    </a:lnTo>
                    <a:lnTo>
                      <a:pt x="88248" y="64525"/>
                    </a:lnTo>
                    <a:lnTo>
                      <a:pt x="88859" y="63722"/>
                    </a:lnTo>
                    <a:lnTo>
                      <a:pt x="89405" y="62992"/>
                    </a:lnTo>
                    <a:lnTo>
                      <a:pt x="89919" y="62189"/>
                    </a:lnTo>
                    <a:lnTo>
                      <a:pt x="90401" y="61313"/>
                    </a:lnTo>
                    <a:lnTo>
                      <a:pt x="90787" y="60364"/>
                    </a:lnTo>
                    <a:lnTo>
                      <a:pt x="90980" y="59781"/>
                    </a:lnTo>
                    <a:lnTo>
                      <a:pt x="91140" y="59343"/>
                    </a:lnTo>
                    <a:lnTo>
                      <a:pt x="91237" y="58832"/>
                    </a:lnTo>
                    <a:lnTo>
                      <a:pt x="91397" y="58321"/>
                    </a:lnTo>
                    <a:lnTo>
                      <a:pt x="91462" y="57810"/>
                    </a:lnTo>
                    <a:lnTo>
                      <a:pt x="91526" y="57299"/>
                    </a:lnTo>
                    <a:lnTo>
                      <a:pt x="91558" y="56715"/>
                    </a:lnTo>
                    <a:lnTo>
                      <a:pt x="91590" y="56204"/>
                    </a:lnTo>
                    <a:lnTo>
                      <a:pt x="91558" y="55693"/>
                    </a:lnTo>
                    <a:lnTo>
                      <a:pt x="91526" y="55255"/>
                    </a:lnTo>
                    <a:lnTo>
                      <a:pt x="91462" y="54890"/>
                    </a:lnTo>
                    <a:lnTo>
                      <a:pt x="91365" y="54525"/>
                    </a:lnTo>
                    <a:lnTo>
                      <a:pt x="91108" y="53868"/>
                    </a:lnTo>
                    <a:lnTo>
                      <a:pt x="90851" y="53357"/>
                    </a:lnTo>
                    <a:lnTo>
                      <a:pt x="90594" y="52919"/>
                    </a:lnTo>
                    <a:lnTo>
                      <a:pt x="90337" y="52408"/>
                    </a:lnTo>
                    <a:lnTo>
                      <a:pt x="90241" y="52189"/>
                    </a:lnTo>
                    <a:lnTo>
                      <a:pt x="90144" y="51897"/>
                    </a:lnTo>
                    <a:lnTo>
                      <a:pt x="90112" y="51532"/>
                    </a:lnTo>
                    <a:lnTo>
                      <a:pt x="90112" y="51240"/>
                    </a:lnTo>
                    <a:lnTo>
                      <a:pt x="90112" y="50948"/>
                    </a:lnTo>
                    <a:lnTo>
                      <a:pt x="90241" y="50656"/>
                    </a:lnTo>
                    <a:lnTo>
                      <a:pt x="90369" y="50218"/>
                    </a:lnTo>
                    <a:lnTo>
                      <a:pt x="90594" y="49635"/>
                    </a:lnTo>
                    <a:lnTo>
                      <a:pt x="91044" y="48467"/>
                    </a:lnTo>
                    <a:lnTo>
                      <a:pt x="91590" y="47080"/>
                    </a:lnTo>
                    <a:lnTo>
                      <a:pt x="92619" y="44671"/>
                    </a:lnTo>
                    <a:lnTo>
                      <a:pt x="93069" y="43576"/>
                    </a:lnTo>
                    <a:lnTo>
                      <a:pt x="93004" y="43284"/>
                    </a:lnTo>
                    <a:lnTo>
                      <a:pt x="92940" y="42992"/>
                    </a:lnTo>
                    <a:lnTo>
                      <a:pt x="92908" y="42700"/>
                    </a:lnTo>
                    <a:lnTo>
                      <a:pt x="92876" y="42408"/>
                    </a:lnTo>
                    <a:lnTo>
                      <a:pt x="92876" y="41824"/>
                    </a:lnTo>
                    <a:lnTo>
                      <a:pt x="92940" y="41313"/>
                    </a:lnTo>
                    <a:lnTo>
                      <a:pt x="93069" y="40729"/>
                    </a:lnTo>
                    <a:lnTo>
                      <a:pt x="93261" y="40218"/>
                    </a:lnTo>
                    <a:lnTo>
                      <a:pt x="93486" y="39708"/>
                    </a:lnTo>
                    <a:lnTo>
                      <a:pt x="93711" y="39051"/>
                    </a:lnTo>
                    <a:lnTo>
                      <a:pt x="94290" y="37956"/>
                    </a:lnTo>
                    <a:lnTo>
                      <a:pt x="94836" y="36861"/>
                    </a:lnTo>
                    <a:lnTo>
                      <a:pt x="95093" y="36350"/>
                    </a:lnTo>
                    <a:lnTo>
                      <a:pt x="95318" y="35766"/>
                    </a:lnTo>
                    <a:lnTo>
                      <a:pt x="95511" y="35182"/>
                    </a:lnTo>
                    <a:lnTo>
                      <a:pt x="95672" y="34598"/>
                    </a:lnTo>
                    <a:lnTo>
                      <a:pt x="101199" y="35036"/>
                    </a:lnTo>
                    <a:lnTo>
                      <a:pt x="101199" y="35401"/>
                    </a:lnTo>
                    <a:lnTo>
                      <a:pt x="101231" y="35766"/>
                    </a:lnTo>
                    <a:lnTo>
                      <a:pt x="101264" y="36058"/>
                    </a:lnTo>
                    <a:lnTo>
                      <a:pt x="101328" y="36277"/>
                    </a:lnTo>
                    <a:lnTo>
                      <a:pt x="101424" y="36496"/>
                    </a:lnTo>
                    <a:lnTo>
                      <a:pt x="101521" y="36642"/>
                    </a:lnTo>
                    <a:lnTo>
                      <a:pt x="101585" y="36715"/>
                    </a:lnTo>
                    <a:lnTo>
                      <a:pt x="101713" y="36788"/>
                    </a:lnTo>
                    <a:lnTo>
                      <a:pt x="102196" y="36861"/>
                    </a:lnTo>
                    <a:lnTo>
                      <a:pt x="102710" y="36861"/>
                    </a:lnTo>
                    <a:lnTo>
                      <a:pt x="102870" y="37153"/>
                    </a:lnTo>
                    <a:lnTo>
                      <a:pt x="102967" y="37518"/>
                    </a:lnTo>
                    <a:lnTo>
                      <a:pt x="103095" y="38029"/>
                    </a:lnTo>
                    <a:lnTo>
                      <a:pt x="103160" y="38613"/>
                    </a:lnTo>
                    <a:lnTo>
                      <a:pt x="103320" y="39781"/>
                    </a:lnTo>
                    <a:lnTo>
                      <a:pt x="103352" y="40437"/>
                    </a:lnTo>
                    <a:lnTo>
                      <a:pt x="103513" y="40583"/>
                    </a:lnTo>
                    <a:lnTo>
                      <a:pt x="103770" y="40656"/>
                    </a:lnTo>
                    <a:lnTo>
                      <a:pt x="104059" y="40656"/>
                    </a:lnTo>
                    <a:lnTo>
                      <a:pt x="104349" y="40656"/>
                    </a:lnTo>
                    <a:lnTo>
                      <a:pt x="105024" y="40510"/>
                    </a:lnTo>
                    <a:lnTo>
                      <a:pt x="105666" y="40437"/>
                    </a:lnTo>
                    <a:lnTo>
                      <a:pt x="105795" y="41313"/>
                    </a:lnTo>
                    <a:lnTo>
                      <a:pt x="105891" y="41751"/>
                    </a:lnTo>
                    <a:lnTo>
                      <a:pt x="105666" y="42262"/>
                    </a:lnTo>
                    <a:lnTo>
                      <a:pt x="105474" y="42700"/>
                    </a:lnTo>
                    <a:lnTo>
                      <a:pt x="105281" y="43211"/>
                    </a:lnTo>
                    <a:lnTo>
                      <a:pt x="105152" y="43868"/>
                    </a:lnTo>
                    <a:lnTo>
                      <a:pt x="104895" y="44963"/>
                    </a:lnTo>
                    <a:lnTo>
                      <a:pt x="104670" y="46131"/>
                    </a:lnTo>
                    <a:lnTo>
                      <a:pt x="104477" y="47153"/>
                    </a:lnTo>
                    <a:lnTo>
                      <a:pt x="104284" y="48175"/>
                    </a:lnTo>
                    <a:lnTo>
                      <a:pt x="104156" y="48613"/>
                    </a:lnTo>
                    <a:lnTo>
                      <a:pt x="104059" y="48978"/>
                    </a:lnTo>
                    <a:lnTo>
                      <a:pt x="103931" y="49270"/>
                    </a:lnTo>
                    <a:lnTo>
                      <a:pt x="103770" y="49416"/>
                    </a:lnTo>
                    <a:lnTo>
                      <a:pt x="104059" y="49416"/>
                    </a:lnTo>
                    <a:lnTo>
                      <a:pt x="104317" y="49416"/>
                    </a:lnTo>
                    <a:lnTo>
                      <a:pt x="104542" y="49416"/>
                    </a:lnTo>
                    <a:lnTo>
                      <a:pt x="104831" y="49416"/>
                    </a:lnTo>
                    <a:lnTo>
                      <a:pt x="104831" y="49854"/>
                    </a:lnTo>
                    <a:lnTo>
                      <a:pt x="104799" y="50218"/>
                    </a:lnTo>
                    <a:lnTo>
                      <a:pt x="104734" y="50583"/>
                    </a:lnTo>
                    <a:lnTo>
                      <a:pt x="104670" y="50875"/>
                    </a:lnTo>
                    <a:lnTo>
                      <a:pt x="104477" y="51459"/>
                    </a:lnTo>
                    <a:lnTo>
                      <a:pt x="104284" y="52116"/>
                    </a:lnTo>
                    <a:lnTo>
                      <a:pt x="104059" y="52627"/>
                    </a:lnTo>
                    <a:lnTo>
                      <a:pt x="103835" y="53211"/>
                    </a:lnTo>
                    <a:lnTo>
                      <a:pt x="103674" y="53722"/>
                    </a:lnTo>
                    <a:lnTo>
                      <a:pt x="103577" y="54379"/>
                    </a:lnTo>
                    <a:lnTo>
                      <a:pt x="103770" y="54160"/>
                    </a:lnTo>
                    <a:lnTo>
                      <a:pt x="104027" y="53868"/>
                    </a:lnTo>
                    <a:lnTo>
                      <a:pt x="104284" y="53576"/>
                    </a:lnTo>
                    <a:lnTo>
                      <a:pt x="104477" y="53284"/>
                    </a:lnTo>
                    <a:lnTo>
                      <a:pt x="104895" y="52627"/>
                    </a:lnTo>
                    <a:lnTo>
                      <a:pt x="105249" y="52189"/>
                    </a:lnTo>
                    <a:lnTo>
                      <a:pt x="105409" y="52335"/>
                    </a:lnTo>
                    <a:lnTo>
                      <a:pt x="105538" y="52408"/>
                    </a:lnTo>
                    <a:lnTo>
                      <a:pt x="105731" y="52408"/>
                    </a:lnTo>
                    <a:lnTo>
                      <a:pt x="105891" y="52408"/>
                    </a:lnTo>
                    <a:lnTo>
                      <a:pt x="106277" y="52189"/>
                    </a:lnTo>
                    <a:lnTo>
                      <a:pt x="106695" y="51751"/>
                    </a:lnTo>
                    <a:lnTo>
                      <a:pt x="107209" y="51313"/>
                    </a:lnTo>
                    <a:lnTo>
                      <a:pt x="107691" y="50729"/>
                    </a:lnTo>
                    <a:lnTo>
                      <a:pt x="108237" y="50000"/>
                    </a:lnTo>
                    <a:lnTo>
                      <a:pt x="108752" y="49270"/>
                    </a:lnTo>
                    <a:lnTo>
                      <a:pt x="109812" y="47664"/>
                    </a:lnTo>
                    <a:lnTo>
                      <a:pt x="110776" y="46131"/>
                    </a:lnTo>
                    <a:lnTo>
                      <a:pt x="111547" y="44890"/>
                    </a:lnTo>
                    <a:lnTo>
                      <a:pt x="112094" y="44087"/>
                    </a:lnTo>
                    <a:lnTo>
                      <a:pt x="112222" y="44744"/>
                    </a:lnTo>
                    <a:lnTo>
                      <a:pt x="112319" y="45328"/>
                    </a:lnTo>
                    <a:lnTo>
                      <a:pt x="112351" y="45912"/>
                    </a:lnTo>
                    <a:lnTo>
                      <a:pt x="112351" y="46496"/>
                    </a:lnTo>
                    <a:lnTo>
                      <a:pt x="112351" y="47664"/>
                    </a:lnTo>
                    <a:lnTo>
                      <a:pt x="112319" y="48978"/>
                    </a:lnTo>
                    <a:lnTo>
                      <a:pt x="113154" y="48978"/>
                    </a:lnTo>
                    <a:lnTo>
                      <a:pt x="113186" y="49635"/>
                    </a:lnTo>
                    <a:lnTo>
                      <a:pt x="113219" y="50145"/>
                    </a:lnTo>
                    <a:lnTo>
                      <a:pt x="113154" y="50510"/>
                    </a:lnTo>
                    <a:lnTo>
                      <a:pt x="113090" y="50948"/>
                    </a:lnTo>
                    <a:lnTo>
                      <a:pt x="112929" y="51678"/>
                    </a:lnTo>
                    <a:lnTo>
                      <a:pt x="112737" y="52627"/>
                    </a:lnTo>
                    <a:lnTo>
                      <a:pt x="113154" y="52627"/>
                    </a:lnTo>
                    <a:lnTo>
                      <a:pt x="113572" y="52627"/>
                    </a:lnTo>
                    <a:lnTo>
                      <a:pt x="113572" y="53430"/>
                    </a:lnTo>
                    <a:lnTo>
                      <a:pt x="113572" y="54087"/>
                    </a:lnTo>
                    <a:lnTo>
                      <a:pt x="113572" y="54671"/>
                    </a:lnTo>
                    <a:lnTo>
                      <a:pt x="113572" y="55255"/>
                    </a:lnTo>
                    <a:lnTo>
                      <a:pt x="113636" y="55620"/>
                    </a:lnTo>
                    <a:lnTo>
                      <a:pt x="113765" y="56131"/>
                    </a:lnTo>
                    <a:lnTo>
                      <a:pt x="113829" y="56350"/>
                    </a:lnTo>
                    <a:lnTo>
                      <a:pt x="113926" y="56496"/>
                    </a:lnTo>
                    <a:lnTo>
                      <a:pt x="114086" y="56642"/>
                    </a:lnTo>
                    <a:lnTo>
                      <a:pt x="114215" y="56642"/>
                    </a:lnTo>
                    <a:lnTo>
                      <a:pt x="114118" y="57372"/>
                    </a:lnTo>
                    <a:lnTo>
                      <a:pt x="114022" y="57956"/>
                    </a:lnTo>
                    <a:lnTo>
                      <a:pt x="113829" y="58394"/>
                    </a:lnTo>
                    <a:lnTo>
                      <a:pt x="113668" y="58686"/>
                    </a:lnTo>
                    <a:lnTo>
                      <a:pt x="113315" y="59197"/>
                    </a:lnTo>
                    <a:lnTo>
                      <a:pt x="112961" y="59708"/>
                    </a:lnTo>
                    <a:lnTo>
                      <a:pt x="113186" y="60437"/>
                    </a:lnTo>
                    <a:lnTo>
                      <a:pt x="113444" y="61021"/>
                    </a:lnTo>
                    <a:lnTo>
                      <a:pt x="113733" y="61605"/>
                    </a:lnTo>
                    <a:lnTo>
                      <a:pt x="113958" y="62116"/>
                    </a:lnTo>
                    <a:lnTo>
                      <a:pt x="114279" y="62554"/>
                    </a:lnTo>
                    <a:lnTo>
                      <a:pt x="114568" y="62992"/>
                    </a:lnTo>
                    <a:lnTo>
                      <a:pt x="114890" y="63430"/>
                    </a:lnTo>
                    <a:lnTo>
                      <a:pt x="115179" y="63795"/>
                    </a:lnTo>
                    <a:lnTo>
                      <a:pt x="115854" y="64598"/>
                    </a:lnTo>
                    <a:lnTo>
                      <a:pt x="116561" y="65255"/>
                    </a:lnTo>
                    <a:lnTo>
                      <a:pt x="117300" y="65839"/>
                    </a:lnTo>
                    <a:lnTo>
                      <a:pt x="118071" y="66496"/>
                    </a:lnTo>
                    <a:lnTo>
                      <a:pt x="117878" y="67007"/>
                    </a:lnTo>
                    <a:lnTo>
                      <a:pt x="117686" y="67445"/>
                    </a:lnTo>
                    <a:lnTo>
                      <a:pt x="117364" y="67883"/>
                    </a:lnTo>
                    <a:lnTo>
                      <a:pt x="116979" y="68321"/>
                    </a:lnTo>
                    <a:lnTo>
                      <a:pt x="116175" y="69051"/>
                    </a:lnTo>
                    <a:lnTo>
                      <a:pt x="115307" y="69635"/>
                    </a:lnTo>
                    <a:lnTo>
                      <a:pt x="114504" y="70145"/>
                    </a:lnTo>
                    <a:lnTo>
                      <a:pt x="113926" y="70510"/>
                    </a:lnTo>
                    <a:lnTo>
                      <a:pt x="113765" y="70656"/>
                    </a:lnTo>
                    <a:lnTo>
                      <a:pt x="113668" y="70802"/>
                    </a:lnTo>
                    <a:lnTo>
                      <a:pt x="113668" y="70875"/>
                    </a:lnTo>
                    <a:lnTo>
                      <a:pt x="113668" y="70948"/>
                    </a:lnTo>
                    <a:lnTo>
                      <a:pt x="113733" y="70948"/>
                    </a:lnTo>
                    <a:lnTo>
                      <a:pt x="113797" y="71021"/>
                    </a:lnTo>
                    <a:lnTo>
                      <a:pt x="114022" y="71094"/>
                    </a:lnTo>
                    <a:lnTo>
                      <a:pt x="114215" y="71094"/>
                    </a:lnTo>
                    <a:lnTo>
                      <a:pt x="114408" y="71094"/>
                    </a:lnTo>
                    <a:lnTo>
                      <a:pt x="114536" y="70948"/>
                    </a:lnTo>
                    <a:lnTo>
                      <a:pt x="114729" y="70802"/>
                    </a:lnTo>
                    <a:lnTo>
                      <a:pt x="114890" y="70729"/>
                    </a:lnTo>
                    <a:lnTo>
                      <a:pt x="115083" y="70583"/>
                    </a:lnTo>
                    <a:lnTo>
                      <a:pt x="115307" y="70583"/>
                    </a:lnTo>
                    <a:lnTo>
                      <a:pt x="115629" y="70437"/>
                    </a:lnTo>
                    <a:lnTo>
                      <a:pt x="116207" y="70145"/>
                    </a:lnTo>
                    <a:lnTo>
                      <a:pt x="116882" y="69854"/>
                    </a:lnTo>
                    <a:lnTo>
                      <a:pt x="117429" y="69708"/>
                    </a:lnTo>
                    <a:lnTo>
                      <a:pt x="118039" y="69708"/>
                    </a:lnTo>
                    <a:lnTo>
                      <a:pt x="118457" y="69781"/>
                    </a:lnTo>
                    <a:lnTo>
                      <a:pt x="118746" y="69927"/>
                    </a:lnTo>
                    <a:lnTo>
                      <a:pt x="118939" y="70000"/>
                    </a:lnTo>
                    <a:lnTo>
                      <a:pt x="119132" y="70072"/>
                    </a:lnTo>
                    <a:lnTo>
                      <a:pt x="119325" y="70072"/>
                    </a:lnTo>
                    <a:lnTo>
                      <a:pt x="119582" y="69927"/>
                    </a:lnTo>
                    <a:lnTo>
                      <a:pt x="120000" y="69708"/>
                    </a:lnTo>
                    <a:lnTo>
                      <a:pt x="120000" y="70364"/>
                    </a:lnTo>
                    <a:lnTo>
                      <a:pt x="120000" y="70948"/>
                    </a:lnTo>
                    <a:lnTo>
                      <a:pt x="120000" y="71459"/>
                    </a:lnTo>
                    <a:lnTo>
                      <a:pt x="120000" y="71897"/>
                    </a:lnTo>
                    <a:lnTo>
                      <a:pt x="120000" y="72846"/>
                    </a:lnTo>
                    <a:lnTo>
                      <a:pt x="119967" y="73503"/>
                    </a:lnTo>
                    <a:lnTo>
                      <a:pt x="119935" y="74014"/>
                    </a:lnTo>
                    <a:lnTo>
                      <a:pt x="119839" y="74306"/>
                    </a:lnTo>
                    <a:lnTo>
                      <a:pt x="119678" y="74598"/>
                    </a:lnTo>
                    <a:lnTo>
                      <a:pt x="119453" y="74744"/>
                    </a:lnTo>
                    <a:lnTo>
                      <a:pt x="119132" y="74890"/>
                    </a:lnTo>
                    <a:lnTo>
                      <a:pt x="118714" y="75036"/>
                    </a:lnTo>
                    <a:lnTo>
                      <a:pt x="118875" y="75693"/>
                    </a:lnTo>
                    <a:lnTo>
                      <a:pt x="119035" y="76423"/>
                    </a:lnTo>
                    <a:lnTo>
                      <a:pt x="119196" y="76934"/>
                    </a:lnTo>
                    <a:lnTo>
                      <a:pt x="119325" y="77299"/>
                    </a:lnTo>
                    <a:lnTo>
                      <a:pt x="119100" y="77956"/>
                    </a:lnTo>
                    <a:lnTo>
                      <a:pt x="118810" y="78540"/>
                    </a:lnTo>
                    <a:lnTo>
                      <a:pt x="118489" y="79051"/>
                    </a:lnTo>
                    <a:lnTo>
                      <a:pt x="118136" y="79343"/>
                    </a:lnTo>
                    <a:lnTo>
                      <a:pt x="118007" y="79489"/>
                    </a:lnTo>
                    <a:lnTo>
                      <a:pt x="117814" y="79562"/>
                    </a:lnTo>
                    <a:lnTo>
                      <a:pt x="117653" y="79635"/>
                    </a:lnTo>
                    <a:lnTo>
                      <a:pt x="117461" y="79635"/>
                    </a:lnTo>
                    <a:lnTo>
                      <a:pt x="117300" y="79562"/>
                    </a:lnTo>
                    <a:lnTo>
                      <a:pt x="117107" y="79489"/>
                    </a:lnTo>
                    <a:lnTo>
                      <a:pt x="116946" y="79343"/>
                    </a:lnTo>
                    <a:lnTo>
                      <a:pt x="116786" y="79124"/>
                    </a:lnTo>
                    <a:lnTo>
                      <a:pt x="116561" y="79489"/>
                    </a:lnTo>
                    <a:lnTo>
                      <a:pt x="116239" y="79781"/>
                    </a:lnTo>
                    <a:lnTo>
                      <a:pt x="115950" y="80000"/>
                    </a:lnTo>
                    <a:lnTo>
                      <a:pt x="115629" y="80218"/>
                    </a:lnTo>
                    <a:lnTo>
                      <a:pt x="114954" y="80583"/>
                    </a:lnTo>
                    <a:lnTo>
                      <a:pt x="114279" y="80875"/>
                    </a:lnTo>
                    <a:lnTo>
                      <a:pt x="113958" y="81021"/>
                    </a:lnTo>
                    <a:lnTo>
                      <a:pt x="113701" y="81240"/>
                    </a:lnTo>
                    <a:lnTo>
                      <a:pt x="113411" y="81459"/>
                    </a:lnTo>
                    <a:lnTo>
                      <a:pt x="113186" y="81751"/>
                    </a:lnTo>
                    <a:lnTo>
                      <a:pt x="112994" y="82043"/>
                    </a:lnTo>
                    <a:lnTo>
                      <a:pt x="112833" y="82481"/>
                    </a:lnTo>
                    <a:lnTo>
                      <a:pt x="112769" y="82992"/>
                    </a:lnTo>
                    <a:lnTo>
                      <a:pt x="112737" y="83576"/>
                    </a:lnTo>
                    <a:lnTo>
                      <a:pt x="112512" y="83576"/>
                    </a:lnTo>
                    <a:lnTo>
                      <a:pt x="112126" y="84598"/>
                    </a:lnTo>
                    <a:lnTo>
                      <a:pt x="111837" y="85255"/>
                    </a:lnTo>
                    <a:lnTo>
                      <a:pt x="111644" y="85547"/>
                    </a:lnTo>
                    <a:lnTo>
                      <a:pt x="111419" y="85693"/>
                    </a:lnTo>
                    <a:lnTo>
                      <a:pt x="111162" y="85839"/>
                    </a:lnTo>
                    <a:lnTo>
                      <a:pt x="110808" y="85839"/>
                    </a:lnTo>
                    <a:lnTo>
                      <a:pt x="107209" y="84963"/>
                    </a:lnTo>
                    <a:lnTo>
                      <a:pt x="106084" y="84963"/>
                    </a:lnTo>
                    <a:lnTo>
                      <a:pt x="104895" y="84963"/>
                    </a:lnTo>
                    <a:lnTo>
                      <a:pt x="103738" y="84963"/>
                    </a:lnTo>
                    <a:lnTo>
                      <a:pt x="102485" y="84963"/>
                    </a:lnTo>
                    <a:lnTo>
                      <a:pt x="101842" y="85036"/>
                    </a:lnTo>
                    <a:lnTo>
                      <a:pt x="101264" y="85255"/>
                    </a:lnTo>
                    <a:lnTo>
                      <a:pt x="100749" y="85547"/>
                    </a:lnTo>
                    <a:lnTo>
                      <a:pt x="100235" y="85912"/>
                    </a:lnTo>
                    <a:lnTo>
                      <a:pt x="99785" y="86350"/>
                    </a:lnTo>
                    <a:lnTo>
                      <a:pt x="99400" y="86934"/>
                    </a:lnTo>
                    <a:lnTo>
                      <a:pt x="99014" y="87445"/>
                    </a:lnTo>
                    <a:lnTo>
                      <a:pt x="98660" y="88102"/>
                    </a:lnTo>
                    <a:lnTo>
                      <a:pt x="97921" y="89416"/>
                    </a:lnTo>
                    <a:lnTo>
                      <a:pt x="97214" y="90656"/>
                    </a:lnTo>
                    <a:lnTo>
                      <a:pt x="96829" y="91240"/>
                    </a:lnTo>
                    <a:lnTo>
                      <a:pt x="96411" y="91751"/>
                    </a:lnTo>
                    <a:lnTo>
                      <a:pt x="95929" y="92189"/>
                    </a:lnTo>
                    <a:lnTo>
                      <a:pt x="95447" y="92627"/>
                    </a:lnTo>
                    <a:lnTo>
                      <a:pt x="95093" y="92846"/>
                    </a:lnTo>
                    <a:lnTo>
                      <a:pt x="94740" y="93138"/>
                    </a:lnTo>
                    <a:lnTo>
                      <a:pt x="94354" y="93503"/>
                    </a:lnTo>
                    <a:lnTo>
                      <a:pt x="93968" y="93868"/>
                    </a:lnTo>
                    <a:lnTo>
                      <a:pt x="93583" y="94379"/>
                    </a:lnTo>
                    <a:lnTo>
                      <a:pt x="93197" y="94890"/>
                    </a:lnTo>
                    <a:lnTo>
                      <a:pt x="92779" y="95474"/>
                    </a:lnTo>
                    <a:lnTo>
                      <a:pt x="92426" y="96058"/>
                    </a:lnTo>
                    <a:lnTo>
                      <a:pt x="92040" y="96788"/>
                    </a:lnTo>
                    <a:lnTo>
                      <a:pt x="91687" y="97445"/>
                    </a:lnTo>
                    <a:lnTo>
                      <a:pt x="91365" y="98102"/>
                    </a:lnTo>
                    <a:lnTo>
                      <a:pt x="91076" y="98832"/>
                    </a:lnTo>
                    <a:lnTo>
                      <a:pt x="90787" y="99489"/>
                    </a:lnTo>
                    <a:lnTo>
                      <a:pt x="90594" y="100218"/>
                    </a:lnTo>
                    <a:lnTo>
                      <a:pt x="90433" y="100948"/>
                    </a:lnTo>
                    <a:lnTo>
                      <a:pt x="90337" y="101605"/>
                    </a:lnTo>
                    <a:lnTo>
                      <a:pt x="90594" y="101605"/>
                    </a:lnTo>
                    <a:lnTo>
                      <a:pt x="90787" y="101532"/>
                    </a:lnTo>
                    <a:lnTo>
                      <a:pt x="91012" y="101386"/>
                    </a:lnTo>
                    <a:lnTo>
                      <a:pt x="91140" y="101240"/>
                    </a:lnTo>
                    <a:lnTo>
                      <a:pt x="91269" y="101094"/>
                    </a:lnTo>
                    <a:lnTo>
                      <a:pt x="91430" y="100875"/>
                    </a:lnTo>
                    <a:lnTo>
                      <a:pt x="91494" y="100656"/>
                    </a:lnTo>
                    <a:lnTo>
                      <a:pt x="91590" y="100364"/>
                    </a:lnTo>
                    <a:lnTo>
                      <a:pt x="91751" y="99927"/>
                    </a:lnTo>
                    <a:lnTo>
                      <a:pt x="91880" y="99489"/>
                    </a:lnTo>
                    <a:lnTo>
                      <a:pt x="91944" y="99343"/>
                    </a:lnTo>
                    <a:lnTo>
                      <a:pt x="92040" y="99124"/>
                    </a:lnTo>
                    <a:lnTo>
                      <a:pt x="92137" y="98978"/>
                    </a:lnTo>
                    <a:lnTo>
                      <a:pt x="92233" y="98905"/>
                    </a:lnTo>
                    <a:lnTo>
                      <a:pt x="92811" y="98248"/>
                    </a:lnTo>
                    <a:lnTo>
                      <a:pt x="93358" y="97591"/>
                    </a:lnTo>
                    <a:lnTo>
                      <a:pt x="93936" y="96861"/>
                    </a:lnTo>
                    <a:lnTo>
                      <a:pt x="94483" y="95985"/>
                    </a:lnTo>
                    <a:lnTo>
                      <a:pt x="95640" y="94379"/>
                    </a:lnTo>
                    <a:lnTo>
                      <a:pt x="96797" y="92773"/>
                    </a:lnTo>
                    <a:lnTo>
                      <a:pt x="97343" y="91970"/>
                    </a:lnTo>
                    <a:lnTo>
                      <a:pt x="97953" y="91313"/>
                    </a:lnTo>
                    <a:lnTo>
                      <a:pt x="98564" y="90656"/>
                    </a:lnTo>
                    <a:lnTo>
                      <a:pt x="99143" y="90145"/>
                    </a:lnTo>
                    <a:lnTo>
                      <a:pt x="99753" y="89635"/>
                    </a:lnTo>
                    <a:lnTo>
                      <a:pt x="100364" y="89343"/>
                    </a:lnTo>
                    <a:lnTo>
                      <a:pt x="100974" y="89124"/>
                    </a:lnTo>
                    <a:lnTo>
                      <a:pt x="101617" y="89051"/>
                    </a:lnTo>
                    <a:lnTo>
                      <a:pt x="101906" y="89051"/>
                    </a:lnTo>
                    <a:lnTo>
                      <a:pt x="102163" y="89197"/>
                    </a:lnTo>
                    <a:lnTo>
                      <a:pt x="102485" y="89416"/>
                    </a:lnTo>
                    <a:lnTo>
                      <a:pt x="102710" y="89708"/>
                    </a:lnTo>
                    <a:lnTo>
                      <a:pt x="102967" y="90072"/>
                    </a:lnTo>
                    <a:lnTo>
                      <a:pt x="103160" y="90510"/>
                    </a:lnTo>
                    <a:lnTo>
                      <a:pt x="103256" y="90802"/>
                    </a:lnTo>
                    <a:lnTo>
                      <a:pt x="103288" y="91094"/>
                    </a:lnTo>
                    <a:lnTo>
                      <a:pt x="103320" y="91386"/>
                    </a:lnTo>
                    <a:lnTo>
                      <a:pt x="103352" y="91678"/>
                    </a:lnTo>
                    <a:lnTo>
                      <a:pt x="103320" y="92335"/>
                    </a:lnTo>
                    <a:lnTo>
                      <a:pt x="103256" y="92992"/>
                    </a:lnTo>
                    <a:lnTo>
                      <a:pt x="103095" y="93503"/>
                    </a:lnTo>
                    <a:lnTo>
                      <a:pt x="102935" y="93941"/>
                    </a:lnTo>
                    <a:lnTo>
                      <a:pt x="102742" y="94379"/>
                    </a:lnTo>
                    <a:lnTo>
                      <a:pt x="102549" y="94598"/>
                    </a:lnTo>
                    <a:lnTo>
                      <a:pt x="102292" y="94817"/>
                    </a:lnTo>
                    <a:lnTo>
                      <a:pt x="102035" y="94817"/>
                    </a:lnTo>
                    <a:lnTo>
                      <a:pt x="101713" y="94817"/>
                    </a:lnTo>
                    <a:lnTo>
                      <a:pt x="101424" y="94744"/>
                    </a:lnTo>
                    <a:lnTo>
                      <a:pt x="101103" y="94598"/>
                    </a:lnTo>
                    <a:lnTo>
                      <a:pt x="100782" y="94379"/>
                    </a:lnTo>
                    <a:lnTo>
                      <a:pt x="100460" y="94233"/>
                    </a:lnTo>
                    <a:lnTo>
                      <a:pt x="100139" y="94087"/>
                    </a:lnTo>
                    <a:lnTo>
                      <a:pt x="99817" y="94014"/>
                    </a:lnTo>
                    <a:lnTo>
                      <a:pt x="99496" y="93941"/>
                    </a:lnTo>
                    <a:lnTo>
                      <a:pt x="99271" y="94014"/>
                    </a:lnTo>
                    <a:lnTo>
                      <a:pt x="99046" y="94087"/>
                    </a:lnTo>
                    <a:lnTo>
                      <a:pt x="98885" y="94160"/>
                    </a:lnTo>
                    <a:lnTo>
                      <a:pt x="98725" y="94306"/>
                    </a:lnTo>
                    <a:lnTo>
                      <a:pt x="98596" y="94452"/>
                    </a:lnTo>
                    <a:lnTo>
                      <a:pt x="98532" y="94744"/>
                    </a:lnTo>
                    <a:lnTo>
                      <a:pt x="98435" y="94963"/>
                    </a:lnTo>
                    <a:lnTo>
                      <a:pt x="98435" y="95328"/>
                    </a:lnTo>
                    <a:lnTo>
                      <a:pt x="100557" y="97153"/>
                    </a:lnTo>
                    <a:lnTo>
                      <a:pt x="100910" y="97007"/>
                    </a:lnTo>
                    <a:lnTo>
                      <a:pt x="101296" y="96715"/>
                    </a:lnTo>
                    <a:lnTo>
                      <a:pt x="101521" y="96642"/>
                    </a:lnTo>
                    <a:lnTo>
                      <a:pt x="101681" y="96569"/>
                    </a:lnTo>
                    <a:lnTo>
                      <a:pt x="101906" y="96569"/>
                    </a:lnTo>
                    <a:lnTo>
                      <a:pt x="102035" y="96715"/>
                    </a:lnTo>
                    <a:lnTo>
                      <a:pt x="101874" y="97299"/>
                    </a:lnTo>
                    <a:lnTo>
                      <a:pt x="101681" y="97810"/>
                    </a:lnTo>
                    <a:lnTo>
                      <a:pt x="101489" y="98248"/>
                    </a:lnTo>
                    <a:lnTo>
                      <a:pt x="101264" y="98613"/>
                    </a:lnTo>
                    <a:lnTo>
                      <a:pt x="101071" y="98978"/>
                    </a:lnTo>
                    <a:lnTo>
                      <a:pt x="100910" y="99343"/>
                    </a:lnTo>
                    <a:lnTo>
                      <a:pt x="100846" y="99562"/>
                    </a:lnTo>
                    <a:lnTo>
                      <a:pt x="100814" y="99781"/>
                    </a:lnTo>
                    <a:lnTo>
                      <a:pt x="100782" y="100000"/>
                    </a:lnTo>
                    <a:lnTo>
                      <a:pt x="100782" y="100218"/>
                    </a:lnTo>
                    <a:lnTo>
                      <a:pt x="100782" y="100729"/>
                    </a:lnTo>
                    <a:lnTo>
                      <a:pt x="100814" y="101167"/>
                    </a:lnTo>
                    <a:lnTo>
                      <a:pt x="100846" y="101532"/>
                    </a:lnTo>
                    <a:lnTo>
                      <a:pt x="100910" y="101897"/>
                    </a:lnTo>
                    <a:lnTo>
                      <a:pt x="101039" y="102262"/>
                    </a:lnTo>
                    <a:lnTo>
                      <a:pt x="101103" y="102554"/>
                    </a:lnTo>
                    <a:lnTo>
                      <a:pt x="101199" y="102919"/>
                    </a:lnTo>
                    <a:lnTo>
                      <a:pt x="101328" y="103138"/>
                    </a:lnTo>
                    <a:lnTo>
                      <a:pt x="101617" y="103649"/>
                    </a:lnTo>
                    <a:lnTo>
                      <a:pt x="101971" y="104087"/>
                    </a:lnTo>
                    <a:lnTo>
                      <a:pt x="102324" y="104452"/>
                    </a:lnTo>
                    <a:lnTo>
                      <a:pt x="102710" y="104817"/>
                    </a:lnTo>
                    <a:lnTo>
                      <a:pt x="103128" y="105036"/>
                    </a:lnTo>
                    <a:lnTo>
                      <a:pt x="103610" y="105182"/>
                    </a:lnTo>
                    <a:lnTo>
                      <a:pt x="104027" y="105255"/>
                    </a:lnTo>
                    <a:lnTo>
                      <a:pt x="104477" y="105328"/>
                    </a:lnTo>
                    <a:lnTo>
                      <a:pt x="105313" y="105328"/>
                    </a:lnTo>
                    <a:lnTo>
                      <a:pt x="106116" y="105255"/>
                    </a:lnTo>
                    <a:lnTo>
                      <a:pt x="106116" y="107007"/>
                    </a:lnTo>
                    <a:lnTo>
                      <a:pt x="105795" y="107226"/>
                    </a:lnTo>
                    <a:lnTo>
                      <a:pt x="105506" y="107372"/>
                    </a:lnTo>
                    <a:lnTo>
                      <a:pt x="105216" y="107445"/>
                    </a:lnTo>
                    <a:lnTo>
                      <a:pt x="104927" y="107445"/>
                    </a:lnTo>
                    <a:lnTo>
                      <a:pt x="104670" y="107445"/>
                    </a:lnTo>
                    <a:lnTo>
                      <a:pt x="104381" y="107518"/>
                    </a:lnTo>
                    <a:lnTo>
                      <a:pt x="104092" y="107591"/>
                    </a:lnTo>
                    <a:lnTo>
                      <a:pt x="103770" y="107883"/>
                    </a:lnTo>
                    <a:lnTo>
                      <a:pt x="103256" y="108394"/>
                    </a:lnTo>
                    <a:lnTo>
                      <a:pt x="102774" y="109051"/>
                    </a:lnTo>
                    <a:lnTo>
                      <a:pt x="102324" y="109635"/>
                    </a:lnTo>
                    <a:lnTo>
                      <a:pt x="101938" y="110218"/>
                    </a:lnTo>
                    <a:lnTo>
                      <a:pt x="101489" y="110875"/>
                    </a:lnTo>
                    <a:lnTo>
                      <a:pt x="101039" y="111459"/>
                    </a:lnTo>
                    <a:lnTo>
                      <a:pt x="100524" y="112116"/>
                    </a:lnTo>
                    <a:lnTo>
                      <a:pt x="99914" y="112846"/>
                    </a:lnTo>
                    <a:lnTo>
                      <a:pt x="99592" y="113138"/>
                    </a:lnTo>
                    <a:lnTo>
                      <a:pt x="99239" y="113357"/>
                    </a:lnTo>
                    <a:lnTo>
                      <a:pt x="98885" y="113503"/>
                    </a:lnTo>
                    <a:lnTo>
                      <a:pt x="98532" y="113576"/>
                    </a:lnTo>
                    <a:lnTo>
                      <a:pt x="98211" y="113722"/>
                    </a:lnTo>
                    <a:lnTo>
                      <a:pt x="97921" y="113941"/>
                    </a:lnTo>
                    <a:lnTo>
                      <a:pt x="97825" y="114087"/>
                    </a:lnTo>
                    <a:lnTo>
                      <a:pt x="97696" y="114233"/>
                    </a:lnTo>
                    <a:lnTo>
                      <a:pt x="97632" y="114452"/>
                    </a:lnTo>
                    <a:lnTo>
                      <a:pt x="97568" y="114671"/>
                    </a:lnTo>
                    <a:lnTo>
                      <a:pt x="97246" y="114379"/>
                    </a:lnTo>
                    <a:lnTo>
                      <a:pt x="96989" y="114160"/>
                    </a:lnTo>
                    <a:lnTo>
                      <a:pt x="96893" y="114014"/>
                    </a:lnTo>
                    <a:lnTo>
                      <a:pt x="96797" y="113868"/>
                    </a:lnTo>
                    <a:lnTo>
                      <a:pt x="96764" y="113649"/>
                    </a:lnTo>
                    <a:lnTo>
                      <a:pt x="96732" y="113357"/>
                    </a:lnTo>
                    <a:lnTo>
                      <a:pt x="96732" y="112846"/>
                    </a:lnTo>
                    <a:lnTo>
                      <a:pt x="96797" y="112335"/>
                    </a:lnTo>
                    <a:lnTo>
                      <a:pt x="96829" y="111897"/>
                    </a:lnTo>
                    <a:lnTo>
                      <a:pt x="96925" y="111532"/>
                    </a:lnTo>
                    <a:lnTo>
                      <a:pt x="97021" y="111240"/>
                    </a:lnTo>
                    <a:lnTo>
                      <a:pt x="97182" y="110875"/>
                    </a:lnTo>
                    <a:lnTo>
                      <a:pt x="97311" y="110656"/>
                    </a:lnTo>
                    <a:lnTo>
                      <a:pt x="97471" y="110364"/>
                    </a:lnTo>
                    <a:lnTo>
                      <a:pt x="97857" y="109927"/>
                    </a:lnTo>
                    <a:lnTo>
                      <a:pt x="98275" y="109562"/>
                    </a:lnTo>
                    <a:lnTo>
                      <a:pt x="98725" y="109270"/>
                    </a:lnTo>
                    <a:lnTo>
                      <a:pt x="99175" y="108978"/>
                    </a:lnTo>
                    <a:lnTo>
                      <a:pt x="100171" y="108540"/>
                    </a:lnTo>
                    <a:lnTo>
                      <a:pt x="101135" y="108175"/>
                    </a:lnTo>
                    <a:lnTo>
                      <a:pt x="101553" y="107956"/>
                    </a:lnTo>
                    <a:lnTo>
                      <a:pt x="101938" y="107664"/>
                    </a:lnTo>
                    <a:lnTo>
                      <a:pt x="102260" y="107372"/>
                    </a:lnTo>
                    <a:lnTo>
                      <a:pt x="102485" y="107007"/>
                    </a:lnTo>
                    <a:lnTo>
                      <a:pt x="102131" y="106788"/>
                    </a:lnTo>
                    <a:lnTo>
                      <a:pt x="101842" y="106569"/>
                    </a:lnTo>
                    <a:lnTo>
                      <a:pt x="101553" y="106277"/>
                    </a:lnTo>
                    <a:lnTo>
                      <a:pt x="101328" y="105912"/>
                    </a:lnTo>
                    <a:lnTo>
                      <a:pt x="101135" y="105693"/>
                    </a:lnTo>
                    <a:lnTo>
                      <a:pt x="100878" y="105474"/>
                    </a:lnTo>
                    <a:lnTo>
                      <a:pt x="100621" y="105255"/>
                    </a:lnTo>
                    <a:lnTo>
                      <a:pt x="100364" y="105255"/>
                    </a:lnTo>
                    <a:lnTo>
                      <a:pt x="100171" y="105255"/>
                    </a:lnTo>
                    <a:lnTo>
                      <a:pt x="100042" y="105328"/>
                    </a:lnTo>
                    <a:lnTo>
                      <a:pt x="99850" y="105474"/>
                    </a:lnTo>
                    <a:lnTo>
                      <a:pt x="99721" y="105547"/>
                    </a:lnTo>
                    <a:lnTo>
                      <a:pt x="99400" y="105985"/>
                    </a:lnTo>
                    <a:lnTo>
                      <a:pt x="99078" y="106423"/>
                    </a:lnTo>
                    <a:lnTo>
                      <a:pt x="98789" y="106861"/>
                    </a:lnTo>
                    <a:lnTo>
                      <a:pt x="98532" y="107299"/>
                    </a:lnTo>
                    <a:lnTo>
                      <a:pt x="98243" y="107664"/>
                    </a:lnTo>
                    <a:lnTo>
                      <a:pt x="97986" y="107883"/>
                    </a:lnTo>
                    <a:lnTo>
                      <a:pt x="97825" y="107956"/>
                    </a:lnTo>
                    <a:lnTo>
                      <a:pt x="97568" y="108102"/>
                    </a:lnTo>
                    <a:lnTo>
                      <a:pt x="97246" y="108248"/>
                    </a:lnTo>
                    <a:lnTo>
                      <a:pt x="96925" y="108321"/>
                    </a:lnTo>
                    <a:lnTo>
                      <a:pt x="96732" y="10788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463" name="Shape 463"/>
            <p:cNvSpPr/>
            <p:nvPr/>
          </p:nvSpPr>
          <p:spPr>
            <a:xfrm>
              <a:off x="1423119" y="3340500"/>
              <a:ext cx="6882" cy="24776"/>
            </a:xfrm>
            <a:custGeom>
              <a:avLst/>
              <a:gdLst/>
              <a:ahLst/>
              <a:cxnLst/>
              <a:rect l="0" t="0" r="0" b="0"/>
              <a:pathLst>
                <a:path w="120000" h="120000" extrusionOk="0">
                  <a:moveTo>
                    <a:pt x="69333" y="0"/>
                  </a:moveTo>
                  <a:lnTo>
                    <a:pt x="0" y="60000"/>
                  </a:lnTo>
                  <a:lnTo>
                    <a:pt x="61333" y="120000"/>
                  </a:lnTo>
                  <a:lnTo>
                    <a:pt x="120000" y="50000"/>
                  </a:lnTo>
                  <a:lnTo>
                    <a:pt x="69333" y="0"/>
                  </a:lnTo>
                  <a:close/>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464" name="Shape 464"/>
            <p:cNvGrpSpPr/>
            <p:nvPr/>
          </p:nvGrpSpPr>
          <p:grpSpPr>
            <a:xfrm>
              <a:off x="686048" y="4233794"/>
              <a:ext cx="166546" cy="447336"/>
              <a:chOff x="2789238" y="4476750"/>
              <a:chExt cx="384174" cy="1031874"/>
            </a:xfrm>
            <a:grpFill/>
          </p:grpSpPr>
          <p:sp>
            <p:nvSpPr>
              <p:cNvPr id="465" name="Shape 465"/>
              <p:cNvSpPr/>
              <p:nvPr/>
            </p:nvSpPr>
            <p:spPr>
              <a:xfrm>
                <a:off x="2999872" y="5112837"/>
                <a:ext cx="19871" cy="26699"/>
              </a:xfrm>
              <a:custGeom>
                <a:avLst/>
                <a:gdLst/>
                <a:ahLst/>
                <a:cxnLst/>
                <a:rect l="0" t="0" r="0" b="0"/>
                <a:pathLst>
                  <a:path w="120000" h="120000" extrusionOk="0">
                    <a:moveTo>
                      <a:pt x="120000" y="28235"/>
                    </a:moveTo>
                    <a:lnTo>
                      <a:pt x="49565" y="0"/>
                    </a:lnTo>
                    <a:lnTo>
                      <a:pt x="33913" y="11764"/>
                    </a:lnTo>
                    <a:lnTo>
                      <a:pt x="18260" y="21176"/>
                    </a:lnTo>
                    <a:lnTo>
                      <a:pt x="10434" y="28235"/>
                    </a:lnTo>
                    <a:lnTo>
                      <a:pt x="5217" y="32941"/>
                    </a:lnTo>
                    <a:lnTo>
                      <a:pt x="0" y="37647"/>
                    </a:lnTo>
                    <a:lnTo>
                      <a:pt x="0" y="44705"/>
                    </a:lnTo>
                    <a:lnTo>
                      <a:pt x="0" y="56470"/>
                    </a:lnTo>
                    <a:lnTo>
                      <a:pt x="5217" y="68235"/>
                    </a:lnTo>
                    <a:lnTo>
                      <a:pt x="10434" y="84705"/>
                    </a:lnTo>
                    <a:lnTo>
                      <a:pt x="18260" y="96470"/>
                    </a:lnTo>
                    <a:lnTo>
                      <a:pt x="26086" y="108235"/>
                    </a:lnTo>
                    <a:lnTo>
                      <a:pt x="33913" y="115294"/>
                    </a:lnTo>
                    <a:lnTo>
                      <a:pt x="39130" y="117647"/>
                    </a:lnTo>
                    <a:lnTo>
                      <a:pt x="41739" y="120000"/>
                    </a:lnTo>
                    <a:lnTo>
                      <a:pt x="46956" y="120000"/>
                    </a:lnTo>
                    <a:lnTo>
                      <a:pt x="49565" y="117647"/>
                    </a:lnTo>
                    <a:lnTo>
                      <a:pt x="91304" y="117647"/>
                    </a:lnTo>
                    <a:lnTo>
                      <a:pt x="120000" y="117647"/>
                    </a:lnTo>
                    <a:lnTo>
                      <a:pt x="120000" y="87058"/>
                    </a:lnTo>
                    <a:lnTo>
                      <a:pt x="120000" y="61176"/>
                    </a:lnTo>
                    <a:lnTo>
                      <a:pt x="120000" y="42352"/>
                    </a:lnTo>
                    <a:lnTo>
                      <a:pt x="120000" y="2823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66" name="Shape 466"/>
              <p:cNvSpPr/>
              <p:nvPr/>
            </p:nvSpPr>
            <p:spPr>
              <a:xfrm>
                <a:off x="3014443" y="5425383"/>
                <a:ext cx="83459" cy="83240"/>
              </a:xfrm>
              <a:custGeom>
                <a:avLst/>
                <a:gdLst/>
                <a:ahLst/>
                <a:cxnLst/>
                <a:rect l="0" t="0" r="0" b="0"/>
                <a:pathLst>
                  <a:path w="120000" h="120000" extrusionOk="0">
                    <a:moveTo>
                      <a:pt x="0" y="0"/>
                    </a:moveTo>
                    <a:lnTo>
                      <a:pt x="0" y="10632"/>
                    </a:lnTo>
                    <a:lnTo>
                      <a:pt x="1250" y="19746"/>
                    </a:lnTo>
                    <a:lnTo>
                      <a:pt x="2500" y="28860"/>
                    </a:lnTo>
                    <a:lnTo>
                      <a:pt x="4375" y="37974"/>
                    </a:lnTo>
                    <a:lnTo>
                      <a:pt x="6875" y="46329"/>
                    </a:lnTo>
                    <a:lnTo>
                      <a:pt x="9375" y="53924"/>
                    </a:lnTo>
                    <a:lnTo>
                      <a:pt x="13125" y="61518"/>
                    </a:lnTo>
                    <a:lnTo>
                      <a:pt x="15625" y="68354"/>
                    </a:lnTo>
                    <a:lnTo>
                      <a:pt x="29375" y="92658"/>
                    </a:lnTo>
                    <a:lnTo>
                      <a:pt x="41250" y="112405"/>
                    </a:lnTo>
                    <a:lnTo>
                      <a:pt x="45000" y="114683"/>
                    </a:lnTo>
                    <a:lnTo>
                      <a:pt x="49375" y="116202"/>
                    </a:lnTo>
                    <a:lnTo>
                      <a:pt x="53125" y="117721"/>
                    </a:lnTo>
                    <a:lnTo>
                      <a:pt x="57500" y="118481"/>
                    </a:lnTo>
                    <a:lnTo>
                      <a:pt x="65625" y="120000"/>
                    </a:lnTo>
                    <a:lnTo>
                      <a:pt x="74375" y="120000"/>
                    </a:lnTo>
                    <a:lnTo>
                      <a:pt x="95000" y="117721"/>
                    </a:lnTo>
                    <a:lnTo>
                      <a:pt x="120000" y="116962"/>
                    </a:lnTo>
                    <a:lnTo>
                      <a:pt x="115000" y="116202"/>
                    </a:lnTo>
                    <a:lnTo>
                      <a:pt x="110000" y="115443"/>
                    </a:lnTo>
                    <a:lnTo>
                      <a:pt x="105000" y="114683"/>
                    </a:lnTo>
                    <a:lnTo>
                      <a:pt x="100000" y="113164"/>
                    </a:lnTo>
                    <a:lnTo>
                      <a:pt x="90625" y="109367"/>
                    </a:lnTo>
                    <a:lnTo>
                      <a:pt x="80625" y="104810"/>
                    </a:lnTo>
                    <a:lnTo>
                      <a:pt x="71875" y="98734"/>
                    </a:lnTo>
                    <a:lnTo>
                      <a:pt x="63125" y="91139"/>
                    </a:lnTo>
                    <a:lnTo>
                      <a:pt x="54375" y="83544"/>
                    </a:lnTo>
                    <a:lnTo>
                      <a:pt x="46875" y="74430"/>
                    </a:lnTo>
                    <a:lnTo>
                      <a:pt x="39375" y="66075"/>
                    </a:lnTo>
                    <a:lnTo>
                      <a:pt x="32500" y="56962"/>
                    </a:lnTo>
                    <a:lnTo>
                      <a:pt x="26250" y="47848"/>
                    </a:lnTo>
                    <a:lnTo>
                      <a:pt x="21875" y="37974"/>
                    </a:lnTo>
                    <a:lnTo>
                      <a:pt x="16875" y="28860"/>
                    </a:lnTo>
                    <a:lnTo>
                      <a:pt x="13125" y="19746"/>
                    </a:lnTo>
                    <a:lnTo>
                      <a:pt x="10000" y="12151"/>
                    </a:lnTo>
                    <a:lnTo>
                      <a:pt x="8125" y="4556"/>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67" name="Shape 467"/>
              <p:cNvSpPr/>
              <p:nvPr/>
            </p:nvSpPr>
            <p:spPr>
              <a:xfrm>
                <a:off x="2789238" y="4476750"/>
                <a:ext cx="384174" cy="951774"/>
              </a:xfrm>
              <a:custGeom>
                <a:avLst/>
                <a:gdLst/>
                <a:ahLst/>
                <a:cxnLst/>
                <a:rect l="0" t="0" r="0" b="0"/>
                <a:pathLst>
                  <a:path w="120000" h="120000" extrusionOk="0">
                    <a:moveTo>
                      <a:pt x="98416" y="32541"/>
                    </a:moveTo>
                    <a:lnTo>
                      <a:pt x="98552" y="31947"/>
                    </a:lnTo>
                    <a:lnTo>
                      <a:pt x="98959" y="31287"/>
                    </a:lnTo>
                    <a:lnTo>
                      <a:pt x="99773" y="30495"/>
                    </a:lnTo>
                    <a:lnTo>
                      <a:pt x="100723" y="29702"/>
                    </a:lnTo>
                    <a:lnTo>
                      <a:pt x="101809" y="28910"/>
                    </a:lnTo>
                    <a:lnTo>
                      <a:pt x="103303" y="28184"/>
                    </a:lnTo>
                    <a:lnTo>
                      <a:pt x="104796" y="27392"/>
                    </a:lnTo>
                    <a:lnTo>
                      <a:pt x="106425" y="26534"/>
                    </a:lnTo>
                    <a:lnTo>
                      <a:pt x="108325" y="25808"/>
                    </a:lnTo>
                    <a:lnTo>
                      <a:pt x="110090" y="25148"/>
                    </a:lnTo>
                    <a:lnTo>
                      <a:pt x="111855" y="24488"/>
                    </a:lnTo>
                    <a:lnTo>
                      <a:pt x="113619" y="23894"/>
                    </a:lnTo>
                    <a:lnTo>
                      <a:pt x="115248" y="23300"/>
                    </a:lnTo>
                    <a:lnTo>
                      <a:pt x="117013" y="22904"/>
                    </a:lnTo>
                    <a:lnTo>
                      <a:pt x="118506" y="22574"/>
                    </a:lnTo>
                    <a:lnTo>
                      <a:pt x="120000" y="22376"/>
                    </a:lnTo>
                    <a:lnTo>
                      <a:pt x="120000" y="21716"/>
                    </a:lnTo>
                    <a:lnTo>
                      <a:pt x="120000" y="20462"/>
                    </a:lnTo>
                    <a:lnTo>
                      <a:pt x="120000" y="19075"/>
                    </a:lnTo>
                    <a:lnTo>
                      <a:pt x="120000" y="17953"/>
                    </a:lnTo>
                    <a:lnTo>
                      <a:pt x="120000" y="17095"/>
                    </a:lnTo>
                    <a:lnTo>
                      <a:pt x="120000" y="16303"/>
                    </a:lnTo>
                    <a:lnTo>
                      <a:pt x="120000" y="15313"/>
                    </a:lnTo>
                    <a:lnTo>
                      <a:pt x="120000" y="14257"/>
                    </a:lnTo>
                    <a:lnTo>
                      <a:pt x="118642" y="14257"/>
                    </a:lnTo>
                    <a:lnTo>
                      <a:pt x="117692" y="14125"/>
                    </a:lnTo>
                    <a:lnTo>
                      <a:pt x="116606" y="13927"/>
                    </a:lnTo>
                    <a:lnTo>
                      <a:pt x="115927" y="13729"/>
                    </a:lnTo>
                    <a:lnTo>
                      <a:pt x="115113" y="13399"/>
                    </a:lnTo>
                    <a:lnTo>
                      <a:pt x="114570" y="13069"/>
                    </a:lnTo>
                    <a:lnTo>
                      <a:pt x="114027" y="12673"/>
                    </a:lnTo>
                    <a:lnTo>
                      <a:pt x="113619" y="12211"/>
                    </a:lnTo>
                    <a:lnTo>
                      <a:pt x="113619" y="14653"/>
                    </a:lnTo>
                    <a:lnTo>
                      <a:pt x="114027" y="14983"/>
                    </a:lnTo>
                    <a:lnTo>
                      <a:pt x="114434" y="15247"/>
                    </a:lnTo>
                    <a:lnTo>
                      <a:pt x="114570" y="15577"/>
                    </a:lnTo>
                    <a:lnTo>
                      <a:pt x="114705" y="15907"/>
                    </a:lnTo>
                    <a:lnTo>
                      <a:pt x="114570" y="16633"/>
                    </a:lnTo>
                    <a:lnTo>
                      <a:pt x="114162" y="17293"/>
                    </a:lnTo>
                    <a:lnTo>
                      <a:pt x="113619" y="17887"/>
                    </a:lnTo>
                    <a:lnTo>
                      <a:pt x="112941" y="18547"/>
                    </a:lnTo>
                    <a:lnTo>
                      <a:pt x="111855" y="19141"/>
                    </a:lnTo>
                    <a:lnTo>
                      <a:pt x="110633" y="19735"/>
                    </a:lnTo>
                    <a:lnTo>
                      <a:pt x="109276" y="20330"/>
                    </a:lnTo>
                    <a:lnTo>
                      <a:pt x="107918" y="20858"/>
                    </a:lnTo>
                    <a:lnTo>
                      <a:pt x="106561" y="21254"/>
                    </a:lnTo>
                    <a:lnTo>
                      <a:pt x="105067" y="21650"/>
                    </a:lnTo>
                    <a:lnTo>
                      <a:pt x="103846" y="21980"/>
                    </a:lnTo>
                    <a:lnTo>
                      <a:pt x="102488" y="22178"/>
                    </a:lnTo>
                    <a:lnTo>
                      <a:pt x="101266" y="22310"/>
                    </a:lnTo>
                    <a:lnTo>
                      <a:pt x="100180" y="22376"/>
                    </a:lnTo>
                    <a:lnTo>
                      <a:pt x="98009" y="22376"/>
                    </a:lnTo>
                    <a:lnTo>
                      <a:pt x="95429" y="22310"/>
                    </a:lnTo>
                    <a:lnTo>
                      <a:pt x="92850" y="22112"/>
                    </a:lnTo>
                    <a:lnTo>
                      <a:pt x="90542" y="21848"/>
                    </a:lnTo>
                    <a:lnTo>
                      <a:pt x="89321" y="21650"/>
                    </a:lnTo>
                    <a:lnTo>
                      <a:pt x="88235" y="21452"/>
                    </a:lnTo>
                    <a:lnTo>
                      <a:pt x="87285" y="21188"/>
                    </a:lnTo>
                    <a:lnTo>
                      <a:pt x="86470" y="20858"/>
                    </a:lnTo>
                    <a:lnTo>
                      <a:pt x="85791" y="20528"/>
                    </a:lnTo>
                    <a:lnTo>
                      <a:pt x="85248" y="20132"/>
                    </a:lnTo>
                    <a:lnTo>
                      <a:pt x="84841" y="19603"/>
                    </a:lnTo>
                    <a:lnTo>
                      <a:pt x="84841" y="19141"/>
                    </a:lnTo>
                    <a:lnTo>
                      <a:pt x="84841" y="18679"/>
                    </a:lnTo>
                    <a:lnTo>
                      <a:pt x="84977" y="18283"/>
                    </a:lnTo>
                    <a:lnTo>
                      <a:pt x="85248" y="17821"/>
                    </a:lnTo>
                    <a:lnTo>
                      <a:pt x="85656" y="17425"/>
                    </a:lnTo>
                    <a:lnTo>
                      <a:pt x="86334" y="16633"/>
                    </a:lnTo>
                    <a:lnTo>
                      <a:pt x="87285" y="15841"/>
                    </a:lnTo>
                    <a:lnTo>
                      <a:pt x="88235" y="15049"/>
                    </a:lnTo>
                    <a:lnTo>
                      <a:pt x="89321" y="14191"/>
                    </a:lnTo>
                    <a:lnTo>
                      <a:pt x="90407" y="13267"/>
                    </a:lnTo>
                    <a:lnTo>
                      <a:pt x="91085" y="12211"/>
                    </a:lnTo>
                    <a:lnTo>
                      <a:pt x="88778" y="11749"/>
                    </a:lnTo>
                    <a:lnTo>
                      <a:pt x="86470" y="11353"/>
                    </a:lnTo>
                    <a:lnTo>
                      <a:pt x="84298" y="10957"/>
                    </a:lnTo>
                    <a:lnTo>
                      <a:pt x="82126" y="10693"/>
                    </a:lnTo>
                    <a:lnTo>
                      <a:pt x="77918" y="10231"/>
                    </a:lnTo>
                    <a:lnTo>
                      <a:pt x="73846" y="9768"/>
                    </a:lnTo>
                    <a:lnTo>
                      <a:pt x="71809" y="9504"/>
                    </a:lnTo>
                    <a:lnTo>
                      <a:pt x="69773" y="9174"/>
                    </a:lnTo>
                    <a:lnTo>
                      <a:pt x="67737" y="8778"/>
                    </a:lnTo>
                    <a:lnTo>
                      <a:pt x="65837" y="8382"/>
                    </a:lnTo>
                    <a:lnTo>
                      <a:pt x="63800" y="7854"/>
                    </a:lnTo>
                    <a:lnTo>
                      <a:pt x="61764" y="7260"/>
                    </a:lnTo>
                    <a:lnTo>
                      <a:pt x="59864" y="6600"/>
                    </a:lnTo>
                    <a:lnTo>
                      <a:pt x="57692" y="5742"/>
                    </a:lnTo>
                    <a:lnTo>
                      <a:pt x="56606" y="5016"/>
                    </a:lnTo>
                    <a:lnTo>
                      <a:pt x="55656" y="4356"/>
                    </a:lnTo>
                    <a:lnTo>
                      <a:pt x="54705" y="3630"/>
                    </a:lnTo>
                    <a:lnTo>
                      <a:pt x="54027" y="2904"/>
                    </a:lnTo>
                    <a:lnTo>
                      <a:pt x="52941" y="2112"/>
                    </a:lnTo>
                    <a:lnTo>
                      <a:pt x="51990" y="1320"/>
                    </a:lnTo>
                    <a:lnTo>
                      <a:pt x="51312" y="990"/>
                    </a:lnTo>
                    <a:lnTo>
                      <a:pt x="50633" y="660"/>
                    </a:lnTo>
                    <a:lnTo>
                      <a:pt x="49683" y="330"/>
                    </a:lnTo>
                    <a:lnTo>
                      <a:pt x="48733" y="0"/>
                    </a:lnTo>
                    <a:lnTo>
                      <a:pt x="45067" y="396"/>
                    </a:lnTo>
                    <a:lnTo>
                      <a:pt x="41809" y="726"/>
                    </a:lnTo>
                    <a:lnTo>
                      <a:pt x="40995" y="858"/>
                    </a:lnTo>
                    <a:lnTo>
                      <a:pt x="40316" y="990"/>
                    </a:lnTo>
                    <a:lnTo>
                      <a:pt x="39502" y="1254"/>
                    </a:lnTo>
                    <a:lnTo>
                      <a:pt x="38823" y="1452"/>
                    </a:lnTo>
                    <a:lnTo>
                      <a:pt x="38144" y="1848"/>
                    </a:lnTo>
                    <a:lnTo>
                      <a:pt x="37466" y="2244"/>
                    </a:lnTo>
                    <a:lnTo>
                      <a:pt x="36923" y="2706"/>
                    </a:lnTo>
                    <a:lnTo>
                      <a:pt x="36108" y="3300"/>
                    </a:lnTo>
                    <a:lnTo>
                      <a:pt x="34886" y="2904"/>
                    </a:lnTo>
                    <a:lnTo>
                      <a:pt x="33800" y="2508"/>
                    </a:lnTo>
                    <a:lnTo>
                      <a:pt x="32850" y="2046"/>
                    </a:lnTo>
                    <a:lnTo>
                      <a:pt x="31764" y="1584"/>
                    </a:lnTo>
                    <a:lnTo>
                      <a:pt x="30542" y="1122"/>
                    </a:lnTo>
                    <a:lnTo>
                      <a:pt x="29185" y="726"/>
                    </a:lnTo>
                    <a:lnTo>
                      <a:pt x="28371" y="594"/>
                    </a:lnTo>
                    <a:lnTo>
                      <a:pt x="27420" y="528"/>
                    </a:lnTo>
                    <a:lnTo>
                      <a:pt x="26470" y="462"/>
                    </a:lnTo>
                    <a:lnTo>
                      <a:pt x="25248" y="396"/>
                    </a:lnTo>
                    <a:lnTo>
                      <a:pt x="24162" y="462"/>
                    </a:lnTo>
                    <a:lnTo>
                      <a:pt x="23212" y="528"/>
                    </a:lnTo>
                    <a:lnTo>
                      <a:pt x="22126" y="726"/>
                    </a:lnTo>
                    <a:lnTo>
                      <a:pt x="21176" y="924"/>
                    </a:lnTo>
                    <a:lnTo>
                      <a:pt x="19411" y="1452"/>
                    </a:lnTo>
                    <a:lnTo>
                      <a:pt x="17918" y="2112"/>
                    </a:lnTo>
                    <a:lnTo>
                      <a:pt x="16289" y="2706"/>
                    </a:lnTo>
                    <a:lnTo>
                      <a:pt x="14932" y="3168"/>
                    </a:lnTo>
                    <a:lnTo>
                      <a:pt x="14253" y="3366"/>
                    </a:lnTo>
                    <a:lnTo>
                      <a:pt x="13303" y="3564"/>
                    </a:lnTo>
                    <a:lnTo>
                      <a:pt x="12624" y="3630"/>
                    </a:lnTo>
                    <a:lnTo>
                      <a:pt x="11809" y="3696"/>
                    </a:lnTo>
                    <a:lnTo>
                      <a:pt x="11674" y="4554"/>
                    </a:lnTo>
                    <a:lnTo>
                      <a:pt x="11402" y="5346"/>
                    </a:lnTo>
                    <a:lnTo>
                      <a:pt x="11131" y="6006"/>
                    </a:lnTo>
                    <a:lnTo>
                      <a:pt x="10452" y="6600"/>
                    </a:lnTo>
                    <a:lnTo>
                      <a:pt x="9909" y="7194"/>
                    </a:lnTo>
                    <a:lnTo>
                      <a:pt x="9095" y="7656"/>
                    </a:lnTo>
                    <a:lnTo>
                      <a:pt x="8416" y="8118"/>
                    </a:lnTo>
                    <a:lnTo>
                      <a:pt x="7601" y="8514"/>
                    </a:lnTo>
                    <a:lnTo>
                      <a:pt x="6108" y="9306"/>
                    </a:lnTo>
                    <a:lnTo>
                      <a:pt x="5022" y="10033"/>
                    </a:lnTo>
                    <a:lnTo>
                      <a:pt x="4343" y="10429"/>
                    </a:lnTo>
                    <a:lnTo>
                      <a:pt x="4072" y="10825"/>
                    </a:lnTo>
                    <a:lnTo>
                      <a:pt x="3800" y="11287"/>
                    </a:lnTo>
                    <a:lnTo>
                      <a:pt x="3665" y="11815"/>
                    </a:lnTo>
                    <a:lnTo>
                      <a:pt x="3800" y="12277"/>
                    </a:lnTo>
                    <a:lnTo>
                      <a:pt x="3800" y="12805"/>
                    </a:lnTo>
                    <a:lnTo>
                      <a:pt x="4072" y="13267"/>
                    </a:lnTo>
                    <a:lnTo>
                      <a:pt x="4343" y="13663"/>
                    </a:lnTo>
                    <a:lnTo>
                      <a:pt x="5158" y="14389"/>
                    </a:lnTo>
                    <a:lnTo>
                      <a:pt x="5837" y="15049"/>
                    </a:lnTo>
                    <a:lnTo>
                      <a:pt x="6787" y="15775"/>
                    </a:lnTo>
                    <a:lnTo>
                      <a:pt x="7466" y="16567"/>
                    </a:lnTo>
                    <a:lnTo>
                      <a:pt x="7737" y="16963"/>
                    </a:lnTo>
                    <a:lnTo>
                      <a:pt x="8009" y="17359"/>
                    </a:lnTo>
                    <a:lnTo>
                      <a:pt x="8144" y="17821"/>
                    </a:lnTo>
                    <a:lnTo>
                      <a:pt x="8144" y="18349"/>
                    </a:lnTo>
                    <a:lnTo>
                      <a:pt x="8144" y="19075"/>
                    </a:lnTo>
                    <a:lnTo>
                      <a:pt x="7737" y="19735"/>
                    </a:lnTo>
                    <a:lnTo>
                      <a:pt x="7330" y="20462"/>
                    </a:lnTo>
                    <a:lnTo>
                      <a:pt x="6923" y="21056"/>
                    </a:lnTo>
                    <a:lnTo>
                      <a:pt x="5565" y="22244"/>
                    </a:lnTo>
                    <a:lnTo>
                      <a:pt x="4072" y="23366"/>
                    </a:lnTo>
                    <a:lnTo>
                      <a:pt x="2579" y="24554"/>
                    </a:lnTo>
                    <a:lnTo>
                      <a:pt x="1221" y="25742"/>
                    </a:lnTo>
                    <a:lnTo>
                      <a:pt x="814" y="26402"/>
                    </a:lnTo>
                    <a:lnTo>
                      <a:pt x="407" y="27062"/>
                    </a:lnTo>
                    <a:lnTo>
                      <a:pt x="271" y="27788"/>
                    </a:lnTo>
                    <a:lnTo>
                      <a:pt x="0" y="28514"/>
                    </a:lnTo>
                    <a:lnTo>
                      <a:pt x="0" y="31089"/>
                    </a:lnTo>
                    <a:lnTo>
                      <a:pt x="0" y="33069"/>
                    </a:lnTo>
                    <a:lnTo>
                      <a:pt x="0" y="34917"/>
                    </a:lnTo>
                    <a:lnTo>
                      <a:pt x="0" y="37029"/>
                    </a:lnTo>
                    <a:lnTo>
                      <a:pt x="271" y="37887"/>
                    </a:lnTo>
                    <a:lnTo>
                      <a:pt x="542" y="38745"/>
                    </a:lnTo>
                    <a:lnTo>
                      <a:pt x="1085" y="39471"/>
                    </a:lnTo>
                    <a:lnTo>
                      <a:pt x="1628" y="40198"/>
                    </a:lnTo>
                    <a:lnTo>
                      <a:pt x="2579" y="40792"/>
                    </a:lnTo>
                    <a:lnTo>
                      <a:pt x="3529" y="41386"/>
                    </a:lnTo>
                    <a:lnTo>
                      <a:pt x="4479" y="42046"/>
                    </a:lnTo>
                    <a:lnTo>
                      <a:pt x="5429" y="42574"/>
                    </a:lnTo>
                    <a:lnTo>
                      <a:pt x="7466" y="43696"/>
                    </a:lnTo>
                    <a:lnTo>
                      <a:pt x="9095" y="44752"/>
                    </a:lnTo>
                    <a:lnTo>
                      <a:pt x="9909" y="45280"/>
                    </a:lnTo>
                    <a:lnTo>
                      <a:pt x="10316" y="45940"/>
                    </a:lnTo>
                    <a:lnTo>
                      <a:pt x="10723" y="46534"/>
                    </a:lnTo>
                    <a:lnTo>
                      <a:pt x="10995" y="47194"/>
                    </a:lnTo>
                    <a:lnTo>
                      <a:pt x="10723" y="47656"/>
                    </a:lnTo>
                    <a:lnTo>
                      <a:pt x="10588" y="48052"/>
                    </a:lnTo>
                    <a:lnTo>
                      <a:pt x="10180" y="48382"/>
                    </a:lnTo>
                    <a:lnTo>
                      <a:pt x="9909" y="48712"/>
                    </a:lnTo>
                    <a:lnTo>
                      <a:pt x="8959" y="49306"/>
                    </a:lnTo>
                    <a:lnTo>
                      <a:pt x="8144" y="49702"/>
                    </a:lnTo>
                    <a:lnTo>
                      <a:pt x="9638" y="49702"/>
                    </a:lnTo>
                    <a:lnTo>
                      <a:pt x="10995" y="49702"/>
                    </a:lnTo>
                    <a:lnTo>
                      <a:pt x="10723" y="50165"/>
                    </a:lnTo>
                    <a:lnTo>
                      <a:pt x="10452" y="50693"/>
                    </a:lnTo>
                    <a:lnTo>
                      <a:pt x="10045" y="51221"/>
                    </a:lnTo>
                    <a:lnTo>
                      <a:pt x="9638" y="51749"/>
                    </a:lnTo>
                    <a:lnTo>
                      <a:pt x="8552" y="52739"/>
                    </a:lnTo>
                    <a:lnTo>
                      <a:pt x="8144" y="53333"/>
                    </a:lnTo>
                    <a:lnTo>
                      <a:pt x="8280" y="53663"/>
                    </a:lnTo>
                    <a:lnTo>
                      <a:pt x="8552" y="53927"/>
                    </a:lnTo>
                    <a:lnTo>
                      <a:pt x="8959" y="54257"/>
                    </a:lnTo>
                    <a:lnTo>
                      <a:pt x="9638" y="54587"/>
                    </a:lnTo>
                    <a:lnTo>
                      <a:pt x="10045" y="54917"/>
                    </a:lnTo>
                    <a:lnTo>
                      <a:pt x="10452" y="55313"/>
                    </a:lnTo>
                    <a:lnTo>
                      <a:pt x="10723" y="55709"/>
                    </a:lnTo>
                    <a:lnTo>
                      <a:pt x="10995" y="56105"/>
                    </a:lnTo>
                    <a:lnTo>
                      <a:pt x="10723" y="56633"/>
                    </a:lnTo>
                    <a:lnTo>
                      <a:pt x="10316" y="57029"/>
                    </a:lnTo>
                    <a:lnTo>
                      <a:pt x="9773" y="57425"/>
                    </a:lnTo>
                    <a:lnTo>
                      <a:pt x="9095" y="57821"/>
                    </a:lnTo>
                    <a:lnTo>
                      <a:pt x="8416" y="58151"/>
                    </a:lnTo>
                    <a:lnTo>
                      <a:pt x="7737" y="58547"/>
                    </a:lnTo>
                    <a:lnTo>
                      <a:pt x="7330" y="58943"/>
                    </a:lnTo>
                    <a:lnTo>
                      <a:pt x="7194" y="59405"/>
                    </a:lnTo>
                    <a:lnTo>
                      <a:pt x="7330" y="60000"/>
                    </a:lnTo>
                    <a:lnTo>
                      <a:pt x="7466" y="60594"/>
                    </a:lnTo>
                    <a:lnTo>
                      <a:pt x="7601" y="61056"/>
                    </a:lnTo>
                    <a:lnTo>
                      <a:pt x="8009" y="61518"/>
                    </a:lnTo>
                    <a:lnTo>
                      <a:pt x="8687" y="62376"/>
                    </a:lnTo>
                    <a:lnTo>
                      <a:pt x="9638" y="63234"/>
                    </a:lnTo>
                    <a:lnTo>
                      <a:pt x="10316" y="64026"/>
                    </a:lnTo>
                    <a:lnTo>
                      <a:pt x="11131" y="64884"/>
                    </a:lnTo>
                    <a:lnTo>
                      <a:pt x="11402" y="65280"/>
                    </a:lnTo>
                    <a:lnTo>
                      <a:pt x="11538" y="65742"/>
                    </a:lnTo>
                    <a:lnTo>
                      <a:pt x="11674" y="66204"/>
                    </a:lnTo>
                    <a:lnTo>
                      <a:pt x="11809" y="66732"/>
                    </a:lnTo>
                    <a:lnTo>
                      <a:pt x="11674" y="67458"/>
                    </a:lnTo>
                    <a:lnTo>
                      <a:pt x="11538" y="68250"/>
                    </a:lnTo>
                    <a:lnTo>
                      <a:pt x="11266" y="68910"/>
                    </a:lnTo>
                    <a:lnTo>
                      <a:pt x="10995" y="69636"/>
                    </a:lnTo>
                    <a:lnTo>
                      <a:pt x="10452" y="70363"/>
                    </a:lnTo>
                    <a:lnTo>
                      <a:pt x="10180" y="71089"/>
                    </a:lnTo>
                    <a:lnTo>
                      <a:pt x="10045" y="71947"/>
                    </a:lnTo>
                    <a:lnTo>
                      <a:pt x="10045" y="72805"/>
                    </a:lnTo>
                    <a:lnTo>
                      <a:pt x="10045" y="73663"/>
                    </a:lnTo>
                    <a:lnTo>
                      <a:pt x="10180" y="74455"/>
                    </a:lnTo>
                    <a:lnTo>
                      <a:pt x="10316" y="75313"/>
                    </a:lnTo>
                    <a:lnTo>
                      <a:pt x="10588" y="76039"/>
                    </a:lnTo>
                    <a:lnTo>
                      <a:pt x="11131" y="76765"/>
                    </a:lnTo>
                    <a:lnTo>
                      <a:pt x="11538" y="77491"/>
                    </a:lnTo>
                    <a:lnTo>
                      <a:pt x="12081" y="78151"/>
                    </a:lnTo>
                    <a:lnTo>
                      <a:pt x="12760" y="78877"/>
                    </a:lnTo>
                    <a:lnTo>
                      <a:pt x="13981" y="80066"/>
                    </a:lnTo>
                    <a:lnTo>
                      <a:pt x="15339" y="81254"/>
                    </a:lnTo>
                    <a:lnTo>
                      <a:pt x="16832" y="82442"/>
                    </a:lnTo>
                    <a:lnTo>
                      <a:pt x="18597" y="83498"/>
                    </a:lnTo>
                    <a:lnTo>
                      <a:pt x="20226" y="84620"/>
                    </a:lnTo>
                    <a:lnTo>
                      <a:pt x="21719" y="85676"/>
                    </a:lnTo>
                    <a:lnTo>
                      <a:pt x="23212" y="86864"/>
                    </a:lnTo>
                    <a:lnTo>
                      <a:pt x="24434" y="88052"/>
                    </a:lnTo>
                    <a:lnTo>
                      <a:pt x="25520" y="89240"/>
                    </a:lnTo>
                    <a:lnTo>
                      <a:pt x="26470" y="90627"/>
                    </a:lnTo>
                    <a:lnTo>
                      <a:pt x="26742" y="91287"/>
                    </a:lnTo>
                    <a:lnTo>
                      <a:pt x="26877" y="92013"/>
                    </a:lnTo>
                    <a:lnTo>
                      <a:pt x="27013" y="92739"/>
                    </a:lnTo>
                    <a:lnTo>
                      <a:pt x="27149" y="93597"/>
                    </a:lnTo>
                    <a:lnTo>
                      <a:pt x="27149" y="94059"/>
                    </a:lnTo>
                    <a:lnTo>
                      <a:pt x="27285" y="94455"/>
                    </a:lnTo>
                    <a:lnTo>
                      <a:pt x="27420" y="94851"/>
                    </a:lnTo>
                    <a:lnTo>
                      <a:pt x="27828" y="95181"/>
                    </a:lnTo>
                    <a:lnTo>
                      <a:pt x="28506" y="95907"/>
                    </a:lnTo>
                    <a:lnTo>
                      <a:pt x="29457" y="96567"/>
                    </a:lnTo>
                    <a:lnTo>
                      <a:pt x="30135" y="97359"/>
                    </a:lnTo>
                    <a:lnTo>
                      <a:pt x="30950" y="98019"/>
                    </a:lnTo>
                    <a:lnTo>
                      <a:pt x="31221" y="98415"/>
                    </a:lnTo>
                    <a:lnTo>
                      <a:pt x="31357" y="98811"/>
                    </a:lnTo>
                    <a:lnTo>
                      <a:pt x="31493" y="99207"/>
                    </a:lnTo>
                    <a:lnTo>
                      <a:pt x="31628" y="99669"/>
                    </a:lnTo>
                    <a:lnTo>
                      <a:pt x="31493" y="100198"/>
                    </a:lnTo>
                    <a:lnTo>
                      <a:pt x="31221" y="100726"/>
                    </a:lnTo>
                    <a:lnTo>
                      <a:pt x="30814" y="101122"/>
                    </a:lnTo>
                    <a:lnTo>
                      <a:pt x="30271" y="101452"/>
                    </a:lnTo>
                    <a:lnTo>
                      <a:pt x="29728" y="101782"/>
                    </a:lnTo>
                    <a:lnTo>
                      <a:pt x="29321" y="102112"/>
                    </a:lnTo>
                    <a:lnTo>
                      <a:pt x="28914" y="102508"/>
                    </a:lnTo>
                    <a:lnTo>
                      <a:pt x="28914" y="102904"/>
                    </a:lnTo>
                    <a:lnTo>
                      <a:pt x="28914" y="104158"/>
                    </a:lnTo>
                    <a:lnTo>
                      <a:pt x="28914" y="104950"/>
                    </a:lnTo>
                    <a:lnTo>
                      <a:pt x="28914" y="105478"/>
                    </a:lnTo>
                    <a:lnTo>
                      <a:pt x="28914" y="105808"/>
                    </a:lnTo>
                    <a:lnTo>
                      <a:pt x="28778" y="106204"/>
                    </a:lnTo>
                    <a:lnTo>
                      <a:pt x="28642" y="106600"/>
                    </a:lnTo>
                    <a:lnTo>
                      <a:pt x="28371" y="107062"/>
                    </a:lnTo>
                    <a:lnTo>
                      <a:pt x="28099" y="107458"/>
                    </a:lnTo>
                    <a:lnTo>
                      <a:pt x="27692" y="107920"/>
                    </a:lnTo>
                    <a:lnTo>
                      <a:pt x="27285" y="108514"/>
                    </a:lnTo>
                    <a:lnTo>
                      <a:pt x="27149" y="109174"/>
                    </a:lnTo>
                    <a:lnTo>
                      <a:pt x="27149" y="109834"/>
                    </a:lnTo>
                    <a:lnTo>
                      <a:pt x="27149" y="110363"/>
                    </a:lnTo>
                    <a:lnTo>
                      <a:pt x="27692" y="110957"/>
                    </a:lnTo>
                    <a:lnTo>
                      <a:pt x="28099" y="111551"/>
                    </a:lnTo>
                    <a:lnTo>
                      <a:pt x="28914" y="112211"/>
                    </a:lnTo>
                    <a:lnTo>
                      <a:pt x="29864" y="112805"/>
                    </a:lnTo>
                    <a:lnTo>
                      <a:pt x="30950" y="113399"/>
                    </a:lnTo>
                    <a:lnTo>
                      <a:pt x="32036" y="113993"/>
                    </a:lnTo>
                    <a:lnTo>
                      <a:pt x="33393" y="114521"/>
                    </a:lnTo>
                    <a:lnTo>
                      <a:pt x="34751" y="115049"/>
                    </a:lnTo>
                    <a:lnTo>
                      <a:pt x="36244" y="115643"/>
                    </a:lnTo>
                    <a:lnTo>
                      <a:pt x="37737" y="116039"/>
                    </a:lnTo>
                    <a:lnTo>
                      <a:pt x="39230" y="116435"/>
                    </a:lnTo>
                    <a:lnTo>
                      <a:pt x="40723" y="116765"/>
                    </a:lnTo>
                    <a:lnTo>
                      <a:pt x="42217" y="116963"/>
                    </a:lnTo>
                    <a:lnTo>
                      <a:pt x="43710" y="117095"/>
                    </a:lnTo>
                    <a:lnTo>
                      <a:pt x="45203" y="117161"/>
                    </a:lnTo>
                    <a:lnTo>
                      <a:pt x="46425" y="117227"/>
                    </a:lnTo>
                    <a:lnTo>
                      <a:pt x="47647" y="117425"/>
                    </a:lnTo>
                    <a:lnTo>
                      <a:pt x="48597" y="117557"/>
                    </a:lnTo>
                    <a:lnTo>
                      <a:pt x="49683" y="117755"/>
                    </a:lnTo>
                    <a:lnTo>
                      <a:pt x="51583" y="118217"/>
                    </a:lnTo>
                    <a:lnTo>
                      <a:pt x="53212" y="118679"/>
                    </a:lnTo>
                    <a:lnTo>
                      <a:pt x="54841" y="119273"/>
                    </a:lnTo>
                    <a:lnTo>
                      <a:pt x="56877" y="119669"/>
                    </a:lnTo>
                    <a:lnTo>
                      <a:pt x="57828" y="119801"/>
                    </a:lnTo>
                    <a:lnTo>
                      <a:pt x="58914" y="119933"/>
                    </a:lnTo>
                    <a:lnTo>
                      <a:pt x="60135" y="120000"/>
                    </a:lnTo>
                    <a:lnTo>
                      <a:pt x="61357" y="120000"/>
                    </a:lnTo>
                    <a:lnTo>
                      <a:pt x="61357" y="119009"/>
                    </a:lnTo>
                    <a:lnTo>
                      <a:pt x="61221" y="117887"/>
                    </a:lnTo>
                    <a:lnTo>
                      <a:pt x="60814" y="116963"/>
                    </a:lnTo>
                    <a:lnTo>
                      <a:pt x="60407" y="116039"/>
                    </a:lnTo>
                    <a:lnTo>
                      <a:pt x="59864" y="114587"/>
                    </a:lnTo>
                    <a:lnTo>
                      <a:pt x="59592" y="113927"/>
                    </a:lnTo>
                    <a:lnTo>
                      <a:pt x="59728" y="113597"/>
                    </a:lnTo>
                    <a:lnTo>
                      <a:pt x="60135" y="113201"/>
                    </a:lnTo>
                    <a:lnTo>
                      <a:pt x="60814" y="112805"/>
                    </a:lnTo>
                    <a:lnTo>
                      <a:pt x="61628" y="112409"/>
                    </a:lnTo>
                    <a:lnTo>
                      <a:pt x="62443" y="112079"/>
                    </a:lnTo>
                    <a:lnTo>
                      <a:pt x="63393" y="111749"/>
                    </a:lnTo>
                    <a:lnTo>
                      <a:pt x="64343" y="111485"/>
                    </a:lnTo>
                    <a:lnTo>
                      <a:pt x="65022" y="111419"/>
                    </a:lnTo>
                    <a:lnTo>
                      <a:pt x="63257" y="107788"/>
                    </a:lnTo>
                    <a:lnTo>
                      <a:pt x="62307" y="107788"/>
                    </a:lnTo>
                    <a:lnTo>
                      <a:pt x="62307" y="106600"/>
                    </a:lnTo>
                    <a:lnTo>
                      <a:pt x="63800" y="106402"/>
                    </a:lnTo>
                    <a:lnTo>
                      <a:pt x="65022" y="106270"/>
                    </a:lnTo>
                    <a:lnTo>
                      <a:pt x="66108" y="106138"/>
                    </a:lnTo>
                    <a:lnTo>
                      <a:pt x="66923" y="105940"/>
                    </a:lnTo>
                    <a:lnTo>
                      <a:pt x="68552" y="105544"/>
                    </a:lnTo>
                    <a:lnTo>
                      <a:pt x="70452" y="104950"/>
                    </a:lnTo>
                    <a:lnTo>
                      <a:pt x="70452" y="99669"/>
                    </a:lnTo>
                    <a:lnTo>
                      <a:pt x="68823" y="99669"/>
                    </a:lnTo>
                    <a:lnTo>
                      <a:pt x="67194" y="99603"/>
                    </a:lnTo>
                    <a:lnTo>
                      <a:pt x="65429" y="99537"/>
                    </a:lnTo>
                    <a:lnTo>
                      <a:pt x="63936" y="99405"/>
                    </a:lnTo>
                    <a:lnTo>
                      <a:pt x="62714" y="99273"/>
                    </a:lnTo>
                    <a:lnTo>
                      <a:pt x="61357" y="99141"/>
                    </a:lnTo>
                    <a:lnTo>
                      <a:pt x="60135" y="98877"/>
                    </a:lnTo>
                    <a:lnTo>
                      <a:pt x="58914" y="98679"/>
                    </a:lnTo>
                    <a:lnTo>
                      <a:pt x="57828" y="98349"/>
                    </a:lnTo>
                    <a:lnTo>
                      <a:pt x="57013" y="98085"/>
                    </a:lnTo>
                    <a:lnTo>
                      <a:pt x="56063" y="97689"/>
                    </a:lnTo>
                    <a:lnTo>
                      <a:pt x="55520" y="97293"/>
                    </a:lnTo>
                    <a:lnTo>
                      <a:pt x="54841" y="96765"/>
                    </a:lnTo>
                    <a:lnTo>
                      <a:pt x="54434" y="96303"/>
                    </a:lnTo>
                    <a:lnTo>
                      <a:pt x="54298" y="95775"/>
                    </a:lnTo>
                    <a:lnTo>
                      <a:pt x="54162" y="95181"/>
                    </a:lnTo>
                    <a:lnTo>
                      <a:pt x="54298" y="94785"/>
                    </a:lnTo>
                    <a:lnTo>
                      <a:pt x="54434" y="94389"/>
                    </a:lnTo>
                    <a:lnTo>
                      <a:pt x="54841" y="93993"/>
                    </a:lnTo>
                    <a:lnTo>
                      <a:pt x="55384" y="93663"/>
                    </a:lnTo>
                    <a:lnTo>
                      <a:pt x="55927" y="93399"/>
                    </a:lnTo>
                    <a:lnTo>
                      <a:pt x="56606" y="93069"/>
                    </a:lnTo>
                    <a:lnTo>
                      <a:pt x="57285" y="92871"/>
                    </a:lnTo>
                    <a:lnTo>
                      <a:pt x="58235" y="92607"/>
                    </a:lnTo>
                    <a:lnTo>
                      <a:pt x="59864" y="92343"/>
                    </a:lnTo>
                    <a:lnTo>
                      <a:pt x="61493" y="92079"/>
                    </a:lnTo>
                    <a:lnTo>
                      <a:pt x="62986" y="91947"/>
                    </a:lnTo>
                    <a:lnTo>
                      <a:pt x="64208" y="91947"/>
                    </a:lnTo>
                    <a:lnTo>
                      <a:pt x="64208" y="91353"/>
                    </a:lnTo>
                    <a:lnTo>
                      <a:pt x="64343" y="90693"/>
                    </a:lnTo>
                    <a:lnTo>
                      <a:pt x="64615" y="90033"/>
                    </a:lnTo>
                    <a:lnTo>
                      <a:pt x="65022" y="89306"/>
                    </a:lnTo>
                    <a:lnTo>
                      <a:pt x="65294" y="88580"/>
                    </a:lnTo>
                    <a:lnTo>
                      <a:pt x="65701" y="87920"/>
                    </a:lnTo>
                    <a:lnTo>
                      <a:pt x="65837" y="87326"/>
                    </a:lnTo>
                    <a:lnTo>
                      <a:pt x="65972" y="86666"/>
                    </a:lnTo>
                    <a:lnTo>
                      <a:pt x="65837" y="85874"/>
                    </a:lnTo>
                    <a:lnTo>
                      <a:pt x="65429" y="85148"/>
                    </a:lnTo>
                    <a:lnTo>
                      <a:pt x="65158" y="84356"/>
                    </a:lnTo>
                    <a:lnTo>
                      <a:pt x="64615" y="83630"/>
                    </a:lnTo>
                    <a:lnTo>
                      <a:pt x="63257" y="82178"/>
                    </a:lnTo>
                    <a:lnTo>
                      <a:pt x="61764" y="80792"/>
                    </a:lnTo>
                    <a:lnTo>
                      <a:pt x="60271" y="79537"/>
                    </a:lnTo>
                    <a:lnTo>
                      <a:pt x="59049" y="78349"/>
                    </a:lnTo>
                    <a:lnTo>
                      <a:pt x="58506" y="77821"/>
                    </a:lnTo>
                    <a:lnTo>
                      <a:pt x="58235" y="77359"/>
                    </a:lnTo>
                    <a:lnTo>
                      <a:pt x="57828" y="76897"/>
                    </a:lnTo>
                    <a:lnTo>
                      <a:pt x="57692" y="76501"/>
                    </a:lnTo>
                    <a:lnTo>
                      <a:pt x="57692" y="75775"/>
                    </a:lnTo>
                    <a:lnTo>
                      <a:pt x="57692" y="75313"/>
                    </a:lnTo>
                    <a:lnTo>
                      <a:pt x="58778" y="75313"/>
                    </a:lnTo>
                    <a:lnTo>
                      <a:pt x="59864" y="75379"/>
                    </a:lnTo>
                    <a:lnTo>
                      <a:pt x="60814" y="75511"/>
                    </a:lnTo>
                    <a:lnTo>
                      <a:pt x="61900" y="75577"/>
                    </a:lnTo>
                    <a:lnTo>
                      <a:pt x="64208" y="75907"/>
                    </a:lnTo>
                    <a:lnTo>
                      <a:pt x="66244" y="76303"/>
                    </a:lnTo>
                    <a:lnTo>
                      <a:pt x="68280" y="76633"/>
                    </a:lnTo>
                    <a:lnTo>
                      <a:pt x="70316" y="76963"/>
                    </a:lnTo>
                    <a:lnTo>
                      <a:pt x="72217" y="77227"/>
                    </a:lnTo>
                    <a:lnTo>
                      <a:pt x="73981" y="77293"/>
                    </a:lnTo>
                    <a:lnTo>
                      <a:pt x="74524" y="77293"/>
                    </a:lnTo>
                    <a:lnTo>
                      <a:pt x="75203" y="77161"/>
                    </a:lnTo>
                    <a:lnTo>
                      <a:pt x="75610" y="77095"/>
                    </a:lnTo>
                    <a:lnTo>
                      <a:pt x="76018" y="76897"/>
                    </a:lnTo>
                    <a:lnTo>
                      <a:pt x="76696" y="76501"/>
                    </a:lnTo>
                    <a:lnTo>
                      <a:pt x="77104" y="75973"/>
                    </a:lnTo>
                    <a:lnTo>
                      <a:pt x="77375" y="75379"/>
                    </a:lnTo>
                    <a:lnTo>
                      <a:pt x="77511" y="74719"/>
                    </a:lnTo>
                    <a:lnTo>
                      <a:pt x="77511" y="74125"/>
                    </a:lnTo>
                    <a:lnTo>
                      <a:pt x="77511" y="73663"/>
                    </a:lnTo>
                    <a:lnTo>
                      <a:pt x="77239" y="73399"/>
                    </a:lnTo>
                    <a:lnTo>
                      <a:pt x="76696" y="72739"/>
                    </a:lnTo>
                    <a:lnTo>
                      <a:pt x="76018" y="71947"/>
                    </a:lnTo>
                    <a:lnTo>
                      <a:pt x="75746" y="71155"/>
                    </a:lnTo>
                    <a:lnTo>
                      <a:pt x="74932" y="70363"/>
                    </a:lnTo>
                    <a:lnTo>
                      <a:pt x="73981" y="69570"/>
                    </a:lnTo>
                    <a:lnTo>
                      <a:pt x="74117" y="69240"/>
                    </a:lnTo>
                    <a:lnTo>
                      <a:pt x="74389" y="68910"/>
                    </a:lnTo>
                    <a:lnTo>
                      <a:pt x="74796" y="68646"/>
                    </a:lnTo>
                    <a:lnTo>
                      <a:pt x="75339" y="68382"/>
                    </a:lnTo>
                    <a:lnTo>
                      <a:pt x="75882" y="68118"/>
                    </a:lnTo>
                    <a:lnTo>
                      <a:pt x="76696" y="67986"/>
                    </a:lnTo>
                    <a:lnTo>
                      <a:pt x="77511" y="67788"/>
                    </a:lnTo>
                    <a:lnTo>
                      <a:pt x="78461" y="67656"/>
                    </a:lnTo>
                    <a:lnTo>
                      <a:pt x="80226" y="67458"/>
                    </a:lnTo>
                    <a:lnTo>
                      <a:pt x="81990" y="67392"/>
                    </a:lnTo>
                    <a:lnTo>
                      <a:pt x="83484" y="67392"/>
                    </a:lnTo>
                    <a:lnTo>
                      <a:pt x="84841" y="67524"/>
                    </a:lnTo>
                    <a:lnTo>
                      <a:pt x="88506" y="67524"/>
                    </a:lnTo>
                    <a:lnTo>
                      <a:pt x="91764" y="67524"/>
                    </a:lnTo>
                    <a:lnTo>
                      <a:pt x="94615" y="67392"/>
                    </a:lnTo>
                    <a:lnTo>
                      <a:pt x="97194" y="67128"/>
                    </a:lnTo>
                    <a:lnTo>
                      <a:pt x="99638" y="66864"/>
                    </a:lnTo>
                    <a:lnTo>
                      <a:pt x="101809" y="66468"/>
                    </a:lnTo>
                    <a:lnTo>
                      <a:pt x="103710" y="66072"/>
                    </a:lnTo>
                    <a:lnTo>
                      <a:pt x="105339" y="65544"/>
                    </a:lnTo>
                    <a:lnTo>
                      <a:pt x="106832" y="64950"/>
                    </a:lnTo>
                    <a:lnTo>
                      <a:pt x="107918" y="64224"/>
                    </a:lnTo>
                    <a:lnTo>
                      <a:pt x="108868" y="63432"/>
                    </a:lnTo>
                    <a:lnTo>
                      <a:pt x="109819" y="62640"/>
                    </a:lnTo>
                    <a:lnTo>
                      <a:pt x="110226" y="61716"/>
                    </a:lnTo>
                    <a:lnTo>
                      <a:pt x="110633" y="60792"/>
                    </a:lnTo>
                    <a:lnTo>
                      <a:pt x="110904" y="59669"/>
                    </a:lnTo>
                    <a:lnTo>
                      <a:pt x="110904" y="58613"/>
                    </a:lnTo>
                    <a:lnTo>
                      <a:pt x="110904" y="58349"/>
                    </a:lnTo>
                    <a:lnTo>
                      <a:pt x="110769" y="58217"/>
                    </a:lnTo>
                    <a:lnTo>
                      <a:pt x="110633" y="58019"/>
                    </a:lnTo>
                    <a:lnTo>
                      <a:pt x="110361" y="57887"/>
                    </a:lnTo>
                    <a:lnTo>
                      <a:pt x="109819" y="57689"/>
                    </a:lnTo>
                    <a:lnTo>
                      <a:pt x="109004" y="57491"/>
                    </a:lnTo>
                    <a:lnTo>
                      <a:pt x="107511" y="57227"/>
                    </a:lnTo>
                    <a:lnTo>
                      <a:pt x="106425" y="56963"/>
                    </a:lnTo>
                    <a:lnTo>
                      <a:pt x="106153" y="56699"/>
                    </a:lnTo>
                    <a:lnTo>
                      <a:pt x="106018" y="56237"/>
                    </a:lnTo>
                    <a:lnTo>
                      <a:pt x="105882" y="55907"/>
                    </a:lnTo>
                    <a:lnTo>
                      <a:pt x="105746" y="55511"/>
                    </a:lnTo>
                    <a:lnTo>
                      <a:pt x="105882" y="55181"/>
                    </a:lnTo>
                    <a:lnTo>
                      <a:pt x="106018" y="54785"/>
                    </a:lnTo>
                    <a:lnTo>
                      <a:pt x="106153" y="54455"/>
                    </a:lnTo>
                    <a:lnTo>
                      <a:pt x="106425" y="54125"/>
                    </a:lnTo>
                    <a:lnTo>
                      <a:pt x="104796" y="53861"/>
                    </a:lnTo>
                    <a:lnTo>
                      <a:pt x="102895" y="53465"/>
                    </a:lnTo>
                    <a:lnTo>
                      <a:pt x="100723" y="52805"/>
                    </a:lnTo>
                    <a:lnTo>
                      <a:pt x="98416" y="52079"/>
                    </a:lnTo>
                    <a:lnTo>
                      <a:pt x="97330" y="51683"/>
                    </a:lnTo>
                    <a:lnTo>
                      <a:pt x="96515" y="51287"/>
                    </a:lnTo>
                    <a:lnTo>
                      <a:pt x="95565" y="50891"/>
                    </a:lnTo>
                    <a:lnTo>
                      <a:pt x="95022" y="50495"/>
                    </a:lnTo>
                    <a:lnTo>
                      <a:pt x="94343" y="50033"/>
                    </a:lnTo>
                    <a:lnTo>
                      <a:pt x="93936" y="49636"/>
                    </a:lnTo>
                    <a:lnTo>
                      <a:pt x="93800" y="49174"/>
                    </a:lnTo>
                    <a:lnTo>
                      <a:pt x="93800" y="48778"/>
                    </a:lnTo>
                    <a:lnTo>
                      <a:pt x="94751" y="40660"/>
                    </a:lnTo>
                    <a:lnTo>
                      <a:pt x="94615" y="38613"/>
                    </a:lnTo>
                    <a:lnTo>
                      <a:pt x="94615" y="36501"/>
                    </a:lnTo>
                    <a:lnTo>
                      <a:pt x="94751" y="36039"/>
                    </a:lnTo>
                    <a:lnTo>
                      <a:pt x="94886" y="35577"/>
                    </a:lnTo>
                    <a:lnTo>
                      <a:pt x="95158" y="35115"/>
                    </a:lnTo>
                    <a:lnTo>
                      <a:pt x="95429" y="34653"/>
                    </a:lnTo>
                    <a:lnTo>
                      <a:pt x="96108" y="34191"/>
                    </a:lnTo>
                    <a:lnTo>
                      <a:pt x="96651" y="33729"/>
                    </a:lnTo>
                    <a:lnTo>
                      <a:pt x="97330" y="33333"/>
                    </a:lnTo>
                    <a:lnTo>
                      <a:pt x="98416" y="32937"/>
                    </a:lnTo>
                    <a:lnTo>
                      <a:pt x="98416" y="3254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468" name="Shape 468"/>
            <p:cNvSpPr/>
            <p:nvPr/>
          </p:nvSpPr>
          <p:spPr>
            <a:xfrm>
              <a:off x="1860819" y="3346005"/>
              <a:ext cx="53679" cy="47487"/>
            </a:xfrm>
            <a:custGeom>
              <a:avLst/>
              <a:gdLst/>
              <a:ahLst/>
              <a:cxnLst/>
              <a:rect l="0" t="0" r="0" b="0"/>
              <a:pathLst>
                <a:path w="120000" h="120000" extrusionOk="0">
                  <a:moveTo>
                    <a:pt x="0" y="32941"/>
                  </a:moveTo>
                  <a:lnTo>
                    <a:pt x="14193" y="51176"/>
                  </a:lnTo>
                  <a:lnTo>
                    <a:pt x="19784" y="72352"/>
                  </a:lnTo>
                  <a:lnTo>
                    <a:pt x="25376" y="83529"/>
                  </a:lnTo>
                  <a:lnTo>
                    <a:pt x="25376" y="101764"/>
                  </a:lnTo>
                  <a:lnTo>
                    <a:pt x="25376" y="105294"/>
                  </a:lnTo>
                  <a:lnTo>
                    <a:pt x="34408" y="110588"/>
                  </a:lnTo>
                  <a:lnTo>
                    <a:pt x="43870" y="115294"/>
                  </a:lnTo>
                  <a:lnTo>
                    <a:pt x="48172" y="117058"/>
                  </a:lnTo>
                  <a:lnTo>
                    <a:pt x="52473" y="118823"/>
                  </a:lnTo>
                  <a:lnTo>
                    <a:pt x="55913" y="119411"/>
                  </a:lnTo>
                  <a:lnTo>
                    <a:pt x="59784" y="120000"/>
                  </a:lnTo>
                  <a:lnTo>
                    <a:pt x="61075" y="119411"/>
                  </a:lnTo>
                  <a:lnTo>
                    <a:pt x="62795" y="118235"/>
                  </a:lnTo>
                  <a:lnTo>
                    <a:pt x="63655" y="116470"/>
                  </a:lnTo>
                  <a:lnTo>
                    <a:pt x="64946" y="114117"/>
                  </a:lnTo>
                  <a:lnTo>
                    <a:pt x="67096" y="107647"/>
                  </a:lnTo>
                  <a:lnTo>
                    <a:pt x="68817" y="101176"/>
                  </a:lnTo>
                  <a:lnTo>
                    <a:pt x="70967" y="94117"/>
                  </a:lnTo>
                  <a:lnTo>
                    <a:pt x="73978" y="87647"/>
                  </a:lnTo>
                  <a:lnTo>
                    <a:pt x="75698" y="85294"/>
                  </a:lnTo>
                  <a:lnTo>
                    <a:pt x="77849" y="82941"/>
                  </a:lnTo>
                  <a:lnTo>
                    <a:pt x="80000" y="81176"/>
                  </a:lnTo>
                  <a:lnTo>
                    <a:pt x="82580" y="80000"/>
                  </a:lnTo>
                  <a:lnTo>
                    <a:pt x="86451" y="80588"/>
                  </a:lnTo>
                  <a:lnTo>
                    <a:pt x="89892" y="81176"/>
                  </a:lnTo>
                  <a:lnTo>
                    <a:pt x="92473" y="82352"/>
                  </a:lnTo>
                  <a:lnTo>
                    <a:pt x="94623" y="83529"/>
                  </a:lnTo>
                  <a:lnTo>
                    <a:pt x="96774" y="85294"/>
                  </a:lnTo>
                  <a:lnTo>
                    <a:pt x="98064" y="87058"/>
                  </a:lnTo>
                  <a:lnTo>
                    <a:pt x="98924" y="88823"/>
                  </a:lnTo>
                  <a:lnTo>
                    <a:pt x="99354" y="90588"/>
                  </a:lnTo>
                  <a:lnTo>
                    <a:pt x="100645" y="94117"/>
                  </a:lnTo>
                  <a:lnTo>
                    <a:pt x="100645" y="96470"/>
                  </a:lnTo>
                  <a:lnTo>
                    <a:pt x="99784" y="98235"/>
                  </a:lnTo>
                  <a:lnTo>
                    <a:pt x="99354" y="98235"/>
                  </a:lnTo>
                  <a:lnTo>
                    <a:pt x="99784" y="94117"/>
                  </a:lnTo>
                  <a:lnTo>
                    <a:pt x="100645" y="90000"/>
                  </a:lnTo>
                  <a:lnTo>
                    <a:pt x="101505" y="86470"/>
                  </a:lnTo>
                  <a:lnTo>
                    <a:pt x="102365" y="82352"/>
                  </a:lnTo>
                  <a:lnTo>
                    <a:pt x="104516" y="74705"/>
                  </a:lnTo>
                  <a:lnTo>
                    <a:pt x="105376" y="68823"/>
                  </a:lnTo>
                  <a:lnTo>
                    <a:pt x="107526" y="68823"/>
                  </a:lnTo>
                  <a:lnTo>
                    <a:pt x="109247" y="67647"/>
                  </a:lnTo>
                  <a:lnTo>
                    <a:pt x="111827" y="66470"/>
                  </a:lnTo>
                  <a:lnTo>
                    <a:pt x="113548" y="64705"/>
                  </a:lnTo>
                  <a:lnTo>
                    <a:pt x="116989" y="61176"/>
                  </a:lnTo>
                  <a:lnTo>
                    <a:pt x="120000" y="58235"/>
                  </a:lnTo>
                  <a:lnTo>
                    <a:pt x="113978" y="51176"/>
                  </a:lnTo>
                  <a:lnTo>
                    <a:pt x="108387" y="44117"/>
                  </a:lnTo>
                  <a:lnTo>
                    <a:pt x="102795" y="38823"/>
                  </a:lnTo>
                  <a:lnTo>
                    <a:pt x="97634" y="34117"/>
                  </a:lnTo>
                  <a:lnTo>
                    <a:pt x="92473" y="30000"/>
                  </a:lnTo>
                  <a:lnTo>
                    <a:pt x="87741" y="25882"/>
                  </a:lnTo>
                  <a:lnTo>
                    <a:pt x="83440" y="22352"/>
                  </a:lnTo>
                  <a:lnTo>
                    <a:pt x="79569" y="18235"/>
                  </a:lnTo>
                  <a:lnTo>
                    <a:pt x="73978" y="18235"/>
                  </a:lnTo>
                  <a:lnTo>
                    <a:pt x="62795" y="40000"/>
                  </a:lnTo>
                  <a:lnTo>
                    <a:pt x="48172" y="29411"/>
                  </a:lnTo>
                  <a:lnTo>
                    <a:pt x="33978" y="14705"/>
                  </a:lnTo>
                  <a:lnTo>
                    <a:pt x="14193" y="0"/>
                  </a:lnTo>
                  <a:lnTo>
                    <a:pt x="22365" y="7058"/>
                  </a:lnTo>
                  <a:lnTo>
                    <a:pt x="30967" y="43529"/>
                  </a:lnTo>
                  <a:lnTo>
                    <a:pt x="19784" y="36470"/>
                  </a:lnTo>
                  <a:lnTo>
                    <a:pt x="8172" y="29411"/>
                  </a:lnTo>
                  <a:lnTo>
                    <a:pt x="0" y="3294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69" name="Shape 469"/>
            <p:cNvSpPr/>
            <p:nvPr/>
          </p:nvSpPr>
          <p:spPr>
            <a:xfrm>
              <a:off x="1629582" y="3160876"/>
              <a:ext cx="90843" cy="65380"/>
            </a:xfrm>
            <a:custGeom>
              <a:avLst/>
              <a:gdLst/>
              <a:ahLst/>
              <a:cxnLst/>
              <a:rect l="0" t="0" r="0" b="0"/>
              <a:pathLst>
                <a:path w="120000" h="120000" extrusionOk="0">
                  <a:moveTo>
                    <a:pt x="50969" y="2474"/>
                  </a:moveTo>
                  <a:lnTo>
                    <a:pt x="62350" y="8247"/>
                  </a:lnTo>
                  <a:lnTo>
                    <a:pt x="72247" y="8247"/>
                  </a:lnTo>
                  <a:lnTo>
                    <a:pt x="74226" y="18144"/>
                  </a:lnTo>
                  <a:lnTo>
                    <a:pt x="83876" y="13195"/>
                  </a:lnTo>
                  <a:lnTo>
                    <a:pt x="92041" y="18144"/>
                  </a:lnTo>
                  <a:lnTo>
                    <a:pt x="93773" y="38350"/>
                  </a:lnTo>
                  <a:lnTo>
                    <a:pt x="105154" y="54020"/>
                  </a:lnTo>
                  <a:lnTo>
                    <a:pt x="113567" y="61443"/>
                  </a:lnTo>
                  <a:lnTo>
                    <a:pt x="120000" y="68865"/>
                  </a:lnTo>
                  <a:lnTo>
                    <a:pt x="113567" y="76701"/>
                  </a:lnTo>
                  <a:lnTo>
                    <a:pt x="101938" y="71340"/>
                  </a:lnTo>
                  <a:lnTo>
                    <a:pt x="103422" y="81649"/>
                  </a:lnTo>
                  <a:lnTo>
                    <a:pt x="107134" y="86597"/>
                  </a:lnTo>
                  <a:lnTo>
                    <a:pt x="107134" y="99381"/>
                  </a:lnTo>
                  <a:lnTo>
                    <a:pt x="96989" y="99381"/>
                  </a:lnTo>
                  <a:lnTo>
                    <a:pt x="95257" y="109690"/>
                  </a:lnTo>
                  <a:lnTo>
                    <a:pt x="95257" y="120000"/>
                  </a:lnTo>
                  <a:lnTo>
                    <a:pt x="83876" y="114639"/>
                  </a:lnTo>
                  <a:lnTo>
                    <a:pt x="70515" y="109690"/>
                  </a:lnTo>
                  <a:lnTo>
                    <a:pt x="59134" y="112164"/>
                  </a:lnTo>
                  <a:lnTo>
                    <a:pt x="42804" y="104742"/>
                  </a:lnTo>
                  <a:lnTo>
                    <a:pt x="27958" y="104742"/>
                  </a:lnTo>
                  <a:lnTo>
                    <a:pt x="14845" y="109690"/>
                  </a:lnTo>
                  <a:lnTo>
                    <a:pt x="4948" y="114639"/>
                  </a:lnTo>
                  <a:lnTo>
                    <a:pt x="3711" y="111752"/>
                  </a:lnTo>
                  <a:lnTo>
                    <a:pt x="2721" y="108865"/>
                  </a:lnTo>
                  <a:lnTo>
                    <a:pt x="1979" y="105979"/>
                  </a:lnTo>
                  <a:lnTo>
                    <a:pt x="1237" y="103505"/>
                  </a:lnTo>
                  <a:lnTo>
                    <a:pt x="742" y="100618"/>
                  </a:lnTo>
                  <a:lnTo>
                    <a:pt x="247" y="97731"/>
                  </a:lnTo>
                  <a:lnTo>
                    <a:pt x="0" y="94432"/>
                  </a:lnTo>
                  <a:lnTo>
                    <a:pt x="0" y="91546"/>
                  </a:lnTo>
                  <a:lnTo>
                    <a:pt x="1237" y="90309"/>
                  </a:lnTo>
                  <a:lnTo>
                    <a:pt x="2474" y="88247"/>
                  </a:lnTo>
                  <a:lnTo>
                    <a:pt x="3463" y="85360"/>
                  </a:lnTo>
                  <a:lnTo>
                    <a:pt x="4948" y="81649"/>
                  </a:lnTo>
                  <a:lnTo>
                    <a:pt x="5690" y="77938"/>
                  </a:lnTo>
                  <a:lnTo>
                    <a:pt x="6680" y="73402"/>
                  </a:lnTo>
                  <a:lnTo>
                    <a:pt x="7670" y="68453"/>
                  </a:lnTo>
                  <a:lnTo>
                    <a:pt x="8164" y="63917"/>
                  </a:lnTo>
                  <a:lnTo>
                    <a:pt x="10144" y="56494"/>
                  </a:lnTo>
                  <a:lnTo>
                    <a:pt x="10886" y="54020"/>
                  </a:lnTo>
                  <a:lnTo>
                    <a:pt x="11876" y="51958"/>
                  </a:lnTo>
                  <a:lnTo>
                    <a:pt x="13360" y="50721"/>
                  </a:lnTo>
                  <a:lnTo>
                    <a:pt x="14845" y="49072"/>
                  </a:lnTo>
                  <a:lnTo>
                    <a:pt x="18556" y="47422"/>
                  </a:lnTo>
                  <a:lnTo>
                    <a:pt x="21525" y="45773"/>
                  </a:lnTo>
                  <a:lnTo>
                    <a:pt x="21525" y="44948"/>
                  </a:lnTo>
                  <a:lnTo>
                    <a:pt x="22020" y="43711"/>
                  </a:lnTo>
                  <a:lnTo>
                    <a:pt x="22515" y="42474"/>
                  </a:lnTo>
                  <a:lnTo>
                    <a:pt x="23257" y="41237"/>
                  </a:lnTo>
                  <a:lnTo>
                    <a:pt x="24247" y="40000"/>
                  </a:lnTo>
                  <a:lnTo>
                    <a:pt x="24989" y="39175"/>
                  </a:lnTo>
                  <a:lnTo>
                    <a:pt x="25484" y="38762"/>
                  </a:lnTo>
                  <a:lnTo>
                    <a:pt x="26226" y="38350"/>
                  </a:lnTo>
                  <a:lnTo>
                    <a:pt x="26226" y="33402"/>
                  </a:lnTo>
                  <a:lnTo>
                    <a:pt x="26226" y="31340"/>
                  </a:lnTo>
                  <a:lnTo>
                    <a:pt x="26474" y="29690"/>
                  </a:lnTo>
                  <a:lnTo>
                    <a:pt x="26969" y="28865"/>
                  </a:lnTo>
                  <a:lnTo>
                    <a:pt x="27216" y="28041"/>
                  </a:lnTo>
                  <a:lnTo>
                    <a:pt x="27958" y="27628"/>
                  </a:lnTo>
                  <a:lnTo>
                    <a:pt x="28948" y="28041"/>
                  </a:lnTo>
                  <a:lnTo>
                    <a:pt x="30185" y="28453"/>
                  </a:lnTo>
                  <a:lnTo>
                    <a:pt x="31175" y="28453"/>
                  </a:lnTo>
                  <a:lnTo>
                    <a:pt x="31670" y="28453"/>
                  </a:lnTo>
                  <a:lnTo>
                    <a:pt x="31917" y="28041"/>
                  </a:lnTo>
                  <a:lnTo>
                    <a:pt x="32659" y="27216"/>
                  </a:lnTo>
                  <a:lnTo>
                    <a:pt x="32907" y="25567"/>
                  </a:lnTo>
                  <a:lnTo>
                    <a:pt x="33154" y="23092"/>
                  </a:lnTo>
                  <a:lnTo>
                    <a:pt x="33896" y="19793"/>
                  </a:lnTo>
                  <a:lnTo>
                    <a:pt x="34391" y="18144"/>
                  </a:lnTo>
                  <a:lnTo>
                    <a:pt x="35134" y="16907"/>
                  </a:lnTo>
                  <a:lnTo>
                    <a:pt x="35628" y="16082"/>
                  </a:lnTo>
                  <a:lnTo>
                    <a:pt x="36123" y="15670"/>
                  </a:lnTo>
                  <a:lnTo>
                    <a:pt x="52701" y="0"/>
                  </a:lnTo>
                  <a:lnTo>
                    <a:pt x="50969" y="247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0" name="Shape 470"/>
            <p:cNvSpPr/>
            <p:nvPr/>
          </p:nvSpPr>
          <p:spPr>
            <a:xfrm>
              <a:off x="1567642" y="3304712"/>
              <a:ext cx="35786" cy="37852"/>
            </a:xfrm>
            <a:custGeom>
              <a:avLst/>
              <a:gdLst/>
              <a:ahLst/>
              <a:cxnLst/>
              <a:rect l="0" t="0" r="0" b="0"/>
              <a:pathLst>
                <a:path w="120000" h="120000" extrusionOk="0">
                  <a:moveTo>
                    <a:pt x="55483" y="106265"/>
                  </a:moveTo>
                  <a:lnTo>
                    <a:pt x="53548" y="98313"/>
                  </a:lnTo>
                  <a:lnTo>
                    <a:pt x="50322" y="91807"/>
                  </a:lnTo>
                  <a:lnTo>
                    <a:pt x="47741" y="85301"/>
                  </a:lnTo>
                  <a:lnTo>
                    <a:pt x="45161" y="79518"/>
                  </a:lnTo>
                  <a:lnTo>
                    <a:pt x="38709" y="68674"/>
                  </a:lnTo>
                  <a:lnTo>
                    <a:pt x="31612" y="59277"/>
                  </a:lnTo>
                  <a:lnTo>
                    <a:pt x="23870" y="50602"/>
                  </a:lnTo>
                  <a:lnTo>
                    <a:pt x="16129" y="40481"/>
                  </a:lnTo>
                  <a:lnTo>
                    <a:pt x="8387" y="27469"/>
                  </a:lnTo>
                  <a:lnTo>
                    <a:pt x="0" y="13012"/>
                  </a:lnTo>
                  <a:lnTo>
                    <a:pt x="0" y="0"/>
                  </a:lnTo>
                  <a:lnTo>
                    <a:pt x="4516" y="1445"/>
                  </a:lnTo>
                  <a:lnTo>
                    <a:pt x="9032" y="2168"/>
                  </a:lnTo>
                  <a:lnTo>
                    <a:pt x="12903" y="2891"/>
                  </a:lnTo>
                  <a:lnTo>
                    <a:pt x="17419" y="2891"/>
                  </a:lnTo>
                  <a:lnTo>
                    <a:pt x="21290" y="2891"/>
                  </a:lnTo>
                  <a:lnTo>
                    <a:pt x="25806" y="2168"/>
                  </a:lnTo>
                  <a:lnTo>
                    <a:pt x="30322" y="1445"/>
                  </a:lnTo>
                  <a:lnTo>
                    <a:pt x="34193" y="0"/>
                  </a:lnTo>
                  <a:lnTo>
                    <a:pt x="90322" y="8674"/>
                  </a:lnTo>
                  <a:lnTo>
                    <a:pt x="120000" y="65783"/>
                  </a:lnTo>
                  <a:lnTo>
                    <a:pt x="110322" y="80963"/>
                  </a:lnTo>
                  <a:lnTo>
                    <a:pt x="100000" y="93253"/>
                  </a:lnTo>
                  <a:lnTo>
                    <a:pt x="96129" y="99036"/>
                  </a:lnTo>
                  <a:lnTo>
                    <a:pt x="92903" y="104819"/>
                  </a:lnTo>
                  <a:lnTo>
                    <a:pt x="91612" y="108433"/>
                  </a:lnTo>
                  <a:lnTo>
                    <a:pt x="90967" y="112771"/>
                  </a:lnTo>
                  <a:lnTo>
                    <a:pt x="90322" y="116385"/>
                  </a:lnTo>
                  <a:lnTo>
                    <a:pt x="90322" y="119999"/>
                  </a:lnTo>
                  <a:lnTo>
                    <a:pt x="55483" y="10626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1" name="Shape 471"/>
            <p:cNvSpPr/>
            <p:nvPr/>
          </p:nvSpPr>
          <p:spPr>
            <a:xfrm>
              <a:off x="858787" y="3927542"/>
              <a:ext cx="35786" cy="24776"/>
            </a:xfrm>
            <a:custGeom>
              <a:avLst/>
              <a:gdLst/>
              <a:ahLst/>
              <a:cxnLst/>
              <a:rect l="0" t="0" r="0" b="0"/>
              <a:pathLst>
                <a:path w="120000" h="120000" extrusionOk="0">
                  <a:moveTo>
                    <a:pt x="98709" y="24230"/>
                  </a:moveTo>
                  <a:lnTo>
                    <a:pt x="94193" y="24230"/>
                  </a:lnTo>
                  <a:lnTo>
                    <a:pt x="90967" y="23076"/>
                  </a:lnTo>
                  <a:lnTo>
                    <a:pt x="87741" y="20769"/>
                  </a:lnTo>
                  <a:lnTo>
                    <a:pt x="85806" y="17307"/>
                  </a:lnTo>
                  <a:lnTo>
                    <a:pt x="83870" y="15000"/>
                  </a:lnTo>
                  <a:lnTo>
                    <a:pt x="80645" y="12692"/>
                  </a:lnTo>
                  <a:lnTo>
                    <a:pt x="77419" y="11538"/>
                  </a:lnTo>
                  <a:lnTo>
                    <a:pt x="72903" y="10384"/>
                  </a:lnTo>
                  <a:lnTo>
                    <a:pt x="64516" y="9230"/>
                  </a:lnTo>
                  <a:lnTo>
                    <a:pt x="56774" y="6923"/>
                  </a:lnTo>
                  <a:lnTo>
                    <a:pt x="48387" y="3461"/>
                  </a:lnTo>
                  <a:lnTo>
                    <a:pt x="41290" y="1153"/>
                  </a:lnTo>
                  <a:lnTo>
                    <a:pt x="38709" y="0"/>
                  </a:lnTo>
                  <a:lnTo>
                    <a:pt x="34838" y="0"/>
                  </a:lnTo>
                  <a:lnTo>
                    <a:pt x="32903" y="1153"/>
                  </a:lnTo>
                  <a:lnTo>
                    <a:pt x="29677" y="2307"/>
                  </a:lnTo>
                  <a:lnTo>
                    <a:pt x="28387" y="4615"/>
                  </a:lnTo>
                  <a:lnTo>
                    <a:pt x="27096" y="6923"/>
                  </a:lnTo>
                  <a:lnTo>
                    <a:pt x="26451" y="11538"/>
                  </a:lnTo>
                  <a:lnTo>
                    <a:pt x="25806" y="17307"/>
                  </a:lnTo>
                  <a:lnTo>
                    <a:pt x="21935" y="31153"/>
                  </a:lnTo>
                  <a:lnTo>
                    <a:pt x="12903" y="54230"/>
                  </a:lnTo>
                  <a:lnTo>
                    <a:pt x="4516" y="76153"/>
                  </a:lnTo>
                  <a:lnTo>
                    <a:pt x="0" y="88846"/>
                  </a:lnTo>
                  <a:lnTo>
                    <a:pt x="5161" y="88846"/>
                  </a:lnTo>
                  <a:lnTo>
                    <a:pt x="10322" y="90000"/>
                  </a:lnTo>
                  <a:lnTo>
                    <a:pt x="13548" y="91153"/>
                  </a:lnTo>
                  <a:lnTo>
                    <a:pt x="16129" y="93461"/>
                  </a:lnTo>
                  <a:lnTo>
                    <a:pt x="21290" y="98076"/>
                  </a:lnTo>
                  <a:lnTo>
                    <a:pt x="25806" y="102692"/>
                  </a:lnTo>
                  <a:lnTo>
                    <a:pt x="29032" y="108461"/>
                  </a:lnTo>
                  <a:lnTo>
                    <a:pt x="33548" y="113076"/>
                  </a:lnTo>
                  <a:lnTo>
                    <a:pt x="36129" y="115384"/>
                  </a:lnTo>
                  <a:lnTo>
                    <a:pt x="39354" y="116538"/>
                  </a:lnTo>
                  <a:lnTo>
                    <a:pt x="42580" y="117692"/>
                  </a:lnTo>
                  <a:lnTo>
                    <a:pt x="47741" y="117692"/>
                  </a:lnTo>
                  <a:lnTo>
                    <a:pt x="69032" y="118846"/>
                  </a:lnTo>
                  <a:lnTo>
                    <a:pt x="84516" y="120000"/>
                  </a:lnTo>
                  <a:lnTo>
                    <a:pt x="87096" y="118846"/>
                  </a:lnTo>
                  <a:lnTo>
                    <a:pt x="89677" y="117692"/>
                  </a:lnTo>
                  <a:lnTo>
                    <a:pt x="91612" y="115384"/>
                  </a:lnTo>
                  <a:lnTo>
                    <a:pt x="93548" y="111923"/>
                  </a:lnTo>
                  <a:lnTo>
                    <a:pt x="94838" y="108461"/>
                  </a:lnTo>
                  <a:lnTo>
                    <a:pt x="96774" y="101538"/>
                  </a:lnTo>
                  <a:lnTo>
                    <a:pt x="98064" y="95769"/>
                  </a:lnTo>
                  <a:lnTo>
                    <a:pt x="98709" y="88846"/>
                  </a:lnTo>
                  <a:lnTo>
                    <a:pt x="120000" y="31153"/>
                  </a:lnTo>
                  <a:lnTo>
                    <a:pt x="98709" y="2423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2" name="Shape 472"/>
            <p:cNvSpPr/>
            <p:nvPr/>
          </p:nvSpPr>
          <p:spPr>
            <a:xfrm>
              <a:off x="1636463" y="3319853"/>
              <a:ext cx="57809" cy="41980"/>
            </a:xfrm>
            <a:custGeom>
              <a:avLst/>
              <a:gdLst/>
              <a:ahLst/>
              <a:cxnLst/>
              <a:rect l="0" t="0" r="0" b="0"/>
              <a:pathLst>
                <a:path w="120000" h="120000" extrusionOk="0">
                  <a:moveTo>
                    <a:pt x="0" y="4022"/>
                  </a:moveTo>
                  <a:lnTo>
                    <a:pt x="30482" y="25474"/>
                  </a:lnTo>
                  <a:lnTo>
                    <a:pt x="37427" y="22122"/>
                  </a:lnTo>
                  <a:lnTo>
                    <a:pt x="44372" y="17430"/>
                  </a:lnTo>
                  <a:lnTo>
                    <a:pt x="50932" y="13407"/>
                  </a:lnTo>
                  <a:lnTo>
                    <a:pt x="57106" y="9385"/>
                  </a:lnTo>
                  <a:lnTo>
                    <a:pt x="62893" y="6033"/>
                  </a:lnTo>
                  <a:lnTo>
                    <a:pt x="68681" y="2681"/>
                  </a:lnTo>
                  <a:lnTo>
                    <a:pt x="75241" y="670"/>
                  </a:lnTo>
                  <a:lnTo>
                    <a:pt x="81414" y="0"/>
                  </a:lnTo>
                  <a:lnTo>
                    <a:pt x="86430" y="670"/>
                  </a:lnTo>
                  <a:lnTo>
                    <a:pt x="91061" y="1340"/>
                  </a:lnTo>
                  <a:lnTo>
                    <a:pt x="95305" y="2681"/>
                  </a:lnTo>
                  <a:lnTo>
                    <a:pt x="98778" y="4022"/>
                  </a:lnTo>
                  <a:lnTo>
                    <a:pt x="106109" y="6703"/>
                  </a:lnTo>
                  <a:lnTo>
                    <a:pt x="112668" y="8044"/>
                  </a:lnTo>
                  <a:lnTo>
                    <a:pt x="111897" y="14078"/>
                  </a:lnTo>
                  <a:lnTo>
                    <a:pt x="110739" y="18770"/>
                  </a:lnTo>
                  <a:lnTo>
                    <a:pt x="109196" y="24134"/>
                  </a:lnTo>
                  <a:lnTo>
                    <a:pt x="107266" y="28156"/>
                  </a:lnTo>
                  <a:lnTo>
                    <a:pt x="105337" y="32178"/>
                  </a:lnTo>
                  <a:lnTo>
                    <a:pt x="103794" y="35530"/>
                  </a:lnTo>
                  <a:lnTo>
                    <a:pt x="102636" y="38212"/>
                  </a:lnTo>
                  <a:lnTo>
                    <a:pt x="102250" y="41564"/>
                  </a:lnTo>
                  <a:lnTo>
                    <a:pt x="102250" y="42905"/>
                  </a:lnTo>
                  <a:lnTo>
                    <a:pt x="102636" y="44245"/>
                  </a:lnTo>
                  <a:lnTo>
                    <a:pt x="103794" y="46256"/>
                  </a:lnTo>
                  <a:lnTo>
                    <a:pt x="104565" y="47597"/>
                  </a:lnTo>
                  <a:lnTo>
                    <a:pt x="106881" y="50279"/>
                  </a:lnTo>
                  <a:lnTo>
                    <a:pt x="109967" y="52960"/>
                  </a:lnTo>
                  <a:lnTo>
                    <a:pt x="116141" y="58324"/>
                  </a:lnTo>
                  <a:lnTo>
                    <a:pt x="120000" y="62346"/>
                  </a:lnTo>
                  <a:lnTo>
                    <a:pt x="114983" y="67039"/>
                  </a:lnTo>
                  <a:lnTo>
                    <a:pt x="110739" y="71731"/>
                  </a:lnTo>
                  <a:lnTo>
                    <a:pt x="109196" y="73743"/>
                  </a:lnTo>
                  <a:lnTo>
                    <a:pt x="108424" y="77094"/>
                  </a:lnTo>
                  <a:lnTo>
                    <a:pt x="107266" y="81117"/>
                  </a:lnTo>
                  <a:lnTo>
                    <a:pt x="107266" y="86480"/>
                  </a:lnTo>
                  <a:lnTo>
                    <a:pt x="104565" y="87821"/>
                  </a:lnTo>
                  <a:lnTo>
                    <a:pt x="97234" y="91173"/>
                  </a:lnTo>
                  <a:lnTo>
                    <a:pt x="88745" y="95865"/>
                  </a:lnTo>
                  <a:lnTo>
                    <a:pt x="81414" y="99217"/>
                  </a:lnTo>
                  <a:lnTo>
                    <a:pt x="77942" y="105921"/>
                  </a:lnTo>
                  <a:lnTo>
                    <a:pt x="73697" y="112625"/>
                  </a:lnTo>
                  <a:lnTo>
                    <a:pt x="71382" y="115307"/>
                  </a:lnTo>
                  <a:lnTo>
                    <a:pt x="68681" y="117988"/>
                  </a:lnTo>
                  <a:lnTo>
                    <a:pt x="66366" y="119329"/>
                  </a:lnTo>
                  <a:lnTo>
                    <a:pt x="63665" y="120000"/>
                  </a:lnTo>
                  <a:lnTo>
                    <a:pt x="60964" y="119329"/>
                  </a:lnTo>
                  <a:lnTo>
                    <a:pt x="58263" y="117318"/>
                  </a:lnTo>
                  <a:lnTo>
                    <a:pt x="55562" y="114636"/>
                  </a:lnTo>
                  <a:lnTo>
                    <a:pt x="52861" y="111955"/>
                  </a:lnTo>
                  <a:lnTo>
                    <a:pt x="49774" y="108603"/>
                  </a:lnTo>
                  <a:lnTo>
                    <a:pt x="46302" y="105921"/>
                  </a:lnTo>
                  <a:lnTo>
                    <a:pt x="42443" y="104581"/>
                  </a:lnTo>
                  <a:lnTo>
                    <a:pt x="37813" y="103910"/>
                  </a:lnTo>
                  <a:lnTo>
                    <a:pt x="32025" y="103910"/>
                  </a:lnTo>
                  <a:lnTo>
                    <a:pt x="25466" y="103910"/>
                  </a:lnTo>
                  <a:lnTo>
                    <a:pt x="22765" y="104581"/>
                  </a:lnTo>
                  <a:lnTo>
                    <a:pt x="19678" y="105251"/>
                  </a:lnTo>
                  <a:lnTo>
                    <a:pt x="17363" y="106592"/>
                  </a:lnTo>
                  <a:lnTo>
                    <a:pt x="15048" y="107932"/>
                  </a:lnTo>
                  <a:lnTo>
                    <a:pt x="14662" y="101229"/>
                  </a:lnTo>
                  <a:lnTo>
                    <a:pt x="13890" y="95195"/>
                  </a:lnTo>
                  <a:lnTo>
                    <a:pt x="13118" y="88491"/>
                  </a:lnTo>
                  <a:lnTo>
                    <a:pt x="12347" y="82458"/>
                  </a:lnTo>
                  <a:lnTo>
                    <a:pt x="10032" y="84469"/>
                  </a:lnTo>
                  <a:lnTo>
                    <a:pt x="8102" y="85810"/>
                  </a:lnTo>
                  <a:lnTo>
                    <a:pt x="6559" y="86480"/>
                  </a:lnTo>
                  <a:lnTo>
                    <a:pt x="5016" y="86480"/>
                  </a:lnTo>
                  <a:lnTo>
                    <a:pt x="3472" y="85810"/>
                  </a:lnTo>
                  <a:lnTo>
                    <a:pt x="2700" y="84469"/>
                  </a:lnTo>
                  <a:lnTo>
                    <a:pt x="1929" y="83128"/>
                  </a:lnTo>
                  <a:lnTo>
                    <a:pt x="1157" y="81117"/>
                  </a:lnTo>
                  <a:lnTo>
                    <a:pt x="385" y="76424"/>
                  </a:lnTo>
                  <a:lnTo>
                    <a:pt x="0" y="70391"/>
                  </a:lnTo>
                  <a:lnTo>
                    <a:pt x="0" y="64357"/>
                  </a:lnTo>
                  <a:lnTo>
                    <a:pt x="0" y="58324"/>
                  </a:lnTo>
                  <a:lnTo>
                    <a:pt x="385" y="56312"/>
                  </a:lnTo>
                  <a:lnTo>
                    <a:pt x="1157" y="54972"/>
                  </a:lnTo>
                  <a:lnTo>
                    <a:pt x="2700" y="53631"/>
                  </a:lnTo>
                  <a:lnTo>
                    <a:pt x="5016" y="52290"/>
                  </a:lnTo>
                  <a:lnTo>
                    <a:pt x="6559" y="50949"/>
                  </a:lnTo>
                  <a:lnTo>
                    <a:pt x="8102" y="48268"/>
                  </a:lnTo>
                  <a:lnTo>
                    <a:pt x="8874" y="46927"/>
                  </a:lnTo>
                  <a:lnTo>
                    <a:pt x="9646" y="45586"/>
                  </a:lnTo>
                  <a:lnTo>
                    <a:pt x="9646" y="43575"/>
                  </a:lnTo>
                  <a:lnTo>
                    <a:pt x="10032" y="41564"/>
                  </a:lnTo>
                  <a:lnTo>
                    <a:pt x="9646" y="37541"/>
                  </a:lnTo>
                  <a:lnTo>
                    <a:pt x="9260" y="34189"/>
                  </a:lnTo>
                  <a:lnTo>
                    <a:pt x="8102" y="31508"/>
                  </a:lnTo>
                  <a:lnTo>
                    <a:pt x="7331" y="28826"/>
                  </a:lnTo>
                  <a:lnTo>
                    <a:pt x="5401" y="24134"/>
                  </a:lnTo>
                  <a:lnTo>
                    <a:pt x="3086" y="19441"/>
                  </a:lnTo>
                  <a:lnTo>
                    <a:pt x="1157" y="16089"/>
                  </a:lnTo>
                  <a:lnTo>
                    <a:pt x="385" y="12067"/>
                  </a:lnTo>
                  <a:lnTo>
                    <a:pt x="0" y="10726"/>
                  </a:lnTo>
                  <a:lnTo>
                    <a:pt x="385" y="8715"/>
                  </a:lnTo>
                  <a:lnTo>
                    <a:pt x="1157" y="6703"/>
                  </a:lnTo>
                  <a:lnTo>
                    <a:pt x="2315" y="4022"/>
                  </a:lnTo>
                  <a:lnTo>
                    <a:pt x="1157" y="4022"/>
                  </a:lnTo>
                  <a:lnTo>
                    <a:pt x="0" y="402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3" name="Shape 473"/>
            <p:cNvSpPr/>
            <p:nvPr/>
          </p:nvSpPr>
          <p:spPr>
            <a:xfrm>
              <a:off x="2570364" y="3646753"/>
              <a:ext cx="24086" cy="24776"/>
            </a:xfrm>
            <a:custGeom>
              <a:avLst/>
              <a:gdLst/>
              <a:ahLst/>
              <a:cxnLst/>
              <a:rect l="0" t="0" r="0" b="0"/>
              <a:pathLst>
                <a:path w="120000" h="120000" extrusionOk="0">
                  <a:moveTo>
                    <a:pt x="0" y="64000"/>
                  </a:moveTo>
                  <a:lnTo>
                    <a:pt x="3809" y="56000"/>
                  </a:lnTo>
                  <a:lnTo>
                    <a:pt x="9523" y="46857"/>
                  </a:lnTo>
                  <a:lnTo>
                    <a:pt x="15238" y="37714"/>
                  </a:lnTo>
                  <a:lnTo>
                    <a:pt x="22857" y="28571"/>
                  </a:lnTo>
                  <a:lnTo>
                    <a:pt x="35238" y="12571"/>
                  </a:lnTo>
                  <a:lnTo>
                    <a:pt x="44761" y="0"/>
                  </a:lnTo>
                  <a:lnTo>
                    <a:pt x="107619" y="0"/>
                  </a:lnTo>
                  <a:lnTo>
                    <a:pt x="108571" y="4571"/>
                  </a:lnTo>
                  <a:lnTo>
                    <a:pt x="109523" y="9142"/>
                  </a:lnTo>
                  <a:lnTo>
                    <a:pt x="111428" y="13714"/>
                  </a:lnTo>
                  <a:lnTo>
                    <a:pt x="113333" y="16000"/>
                  </a:lnTo>
                  <a:lnTo>
                    <a:pt x="118095" y="22857"/>
                  </a:lnTo>
                  <a:lnTo>
                    <a:pt x="120000" y="27428"/>
                  </a:lnTo>
                  <a:lnTo>
                    <a:pt x="120000" y="36571"/>
                  </a:lnTo>
                  <a:lnTo>
                    <a:pt x="119047" y="46857"/>
                  </a:lnTo>
                  <a:lnTo>
                    <a:pt x="118095" y="54857"/>
                  </a:lnTo>
                  <a:lnTo>
                    <a:pt x="116190" y="62857"/>
                  </a:lnTo>
                  <a:lnTo>
                    <a:pt x="113333" y="70857"/>
                  </a:lnTo>
                  <a:lnTo>
                    <a:pt x="110476" y="78857"/>
                  </a:lnTo>
                  <a:lnTo>
                    <a:pt x="106666" y="85714"/>
                  </a:lnTo>
                  <a:lnTo>
                    <a:pt x="102857" y="92571"/>
                  </a:lnTo>
                  <a:lnTo>
                    <a:pt x="99047" y="98285"/>
                  </a:lnTo>
                  <a:lnTo>
                    <a:pt x="94285" y="102857"/>
                  </a:lnTo>
                  <a:lnTo>
                    <a:pt x="88571" y="107428"/>
                  </a:lnTo>
                  <a:lnTo>
                    <a:pt x="83809" y="113142"/>
                  </a:lnTo>
                  <a:lnTo>
                    <a:pt x="77142" y="115428"/>
                  </a:lnTo>
                  <a:lnTo>
                    <a:pt x="70476" y="117714"/>
                  </a:lnTo>
                  <a:lnTo>
                    <a:pt x="63809" y="120000"/>
                  </a:lnTo>
                  <a:lnTo>
                    <a:pt x="57142" y="120000"/>
                  </a:lnTo>
                  <a:lnTo>
                    <a:pt x="45714" y="118857"/>
                  </a:lnTo>
                  <a:lnTo>
                    <a:pt x="36190" y="116571"/>
                  </a:lnTo>
                  <a:lnTo>
                    <a:pt x="29523" y="112000"/>
                  </a:lnTo>
                  <a:lnTo>
                    <a:pt x="22857" y="105142"/>
                  </a:lnTo>
                  <a:lnTo>
                    <a:pt x="19047" y="98285"/>
                  </a:lnTo>
                  <a:lnTo>
                    <a:pt x="15238" y="89142"/>
                  </a:lnTo>
                  <a:lnTo>
                    <a:pt x="13333" y="80000"/>
                  </a:lnTo>
                  <a:lnTo>
                    <a:pt x="12380" y="70857"/>
                  </a:lnTo>
                  <a:lnTo>
                    <a:pt x="0" y="64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4" name="Shape 474"/>
            <p:cNvSpPr/>
            <p:nvPr/>
          </p:nvSpPr>
          <p:spPr>
            <a:xfrm>
              <a:off x="556664" y="3760996"/>
              <a:ext cx="129383" cy="227109"/>
            </a:xfrm>
            <a:custGeom>
              <a:avLst/>
              <a:gdLst/>
              <a:ahLst/>
              <a:cxnLst/>
              <a:rect l="0" t="0" r="0" b="0"/>
              <a:pathLst>
                <a:path w="120000" h="120000" extrusionOk="0">
                  <a:moveTo>
                    <a:pt x="120000" y="74789"/>
                  </a:moveTo>
                  <a:lnTo>
                    <a:pt x="119298" y="73226"/>
                  </a:lnTo>
                  <a:lnTo>
                    <a:pt x="118596" y="71663"/>
                  </a:lnTo>
                  <a:lnTo>
                    <a:pt x="117894" y="70100"/>
                  </a:lnTo>
                  <a:lnTo>
                    <a:pt x="117719" y="68897"/>
                  </a:lnTo>
                  <a:lnTo>
                    <a:pt x="117719" y="68296"/>
                  </a:lnTo>
                  <a:lnTo>
                    <a:pt x="118070" y="67815"/>
                  </a:lnTo>
                  <a:lnTo>
                    <a:pt x="118596" y="67214"/>
                  </a:lnTo>
                  <a:lnTo>
                    <a:pt x="118947" y="66733"/>
                  </a:lnTo>
                  <a:lnTo>
                    <a:pt x="119298" y="66132"/>
                  </a:lnTo>
                  <a:lnTo>
                    <a:pt x="119649" y="65651"/>
                  </a:lnTo>
                  <a:lnTo>
                    <a:pt x="119824" y="65050"/>
                  </a:lnTo>
                  <a:lnTo>
                    <a:pt x="120000" y="64569"/>
                  </a:lnTo>
                  <a:lnTo>
                    <a:pt x="119298" y="62404"/>
                  </a:lnTo>
                  <a:lnTo>
                    <a:pt x="117719" y="59038"/>
                  </a:lnTo>
                  <a:lnTo>
                    <a:pt x="116842" y="57114"/>
                  </a:lnTo>
                  <a:lnTo>
                    <a:pt x="116140" y="55190"/>
                  </a:lnTo>
                  <a:lnTo>
                    <a:pt x="115614" y="53386"/>
                  </a:lnTo>
                  <a:lnTo>
                    <a:pt x="115438" y="51943"/>
                  </a:lnTo>
                  <a:lnTo>
                    <a:pt x="115614" y="50861"/>
                  </a:lnTo>
                  <a:lnTo>
                    <a:pt x="115964" y="49899"/>
                  </a:lnTo>
                  <a:lnTo>
                    <a:pt x="116666" y="49178"/>
                  </a:lnTo>
                  <a:lnTo>
                    <a:pt x="117368" y="48456"/>
                  </a:lnTo>
                  <a:lnTo>
                    <a:pt x="118070" y="47615"/>
                  </a:lnTo>
                  <a:lnTo>
                    <a:pt x="118947" y="46773"/>
                  </a:lnTo>
                  <a:lnTo>
                    <a:pt x="119473" y="45811"/>
                  </a:lnTo>
                  <a:lnTo>
                    <a:pt x="120000" y="44488"/>
                  </a:lnTo>
                  <a:lnTo>
                    <a:pt x="100175" y="44488"/>
                  </a:lnTo>
                  <a:lnTo>
                    <a:pt x="98947" y="44008"/>
                  </a:lnTo>
                  <a:lnTo>
                    <a:pt x="97719" y="43406"/>
                  </a:lnTo>
                  <a:lnTo>
                    <a:pt x="96491" y="42685"/>
                  </a:lnTo>
                  <a:lnTo>
                    <a:pt x="95438" y="41723"/>
                  </a:lnTo>
                  <a:lnTo>
                    <a:pt x="94561" y="40881"/>
                  </a:lnTo>
                  <a:lnTo>
                    <a:pt x="93859" y="40040"/>
                  </a:lnTo>
                  <a:lnTo>
                    <a:pt x="93508" y="39198"/>
                  </a:lnTo>
                  <a:lnTo>
                    <a:pt x="93333" y="38597"/>
                  </a:lnTo>
                  <a:lnTo>
                    <a:pt x="89824" y="38476"/>
                  </a:lnTo>
                  <a:lnTo>
                    <a:pt x="86666" y="38236"/>
                  </a:lnTo>
                  <a:lnTo>
                    <a:pt x="83684" y="37875"/>
                  </a:lnTo>
                  <a:lnTo>
                    <a:pt x="81052" y="37274"/>
                  </a:lnTo>
                  <a:lnTo>
                    <a:pt x="78421" y="36553"/>
                  </a:lnTo>
                  <a:lnTo>
                    <a:pt x="76140" y="35831"/>
                  </a:lnTo>
                  <a:lnTo>
                    <a:pt x="74210" y="34869"/>
                  </a:lnTo>
                  <a:lnTo>
                    <a:pt x="72280" y="33787"/>
                  </a:lnTo>
                  <a:lnTo>
                    <a:pt x="70526" y="32464"/>
                  </a:lnTo>
                  <a:lnTo>
                    <a:pt x="69298" y="31142"/>
                  </a:lnTo>
                  <a:lnTo>
                    <a:pt x="68070" y="29579"/>
                  </a:lnTo>
                  <a:lnTo>
                    <a:pt x="67017" y="27895"/>
                  </a:lnTo>
                  <a:lnTo>
                    <a:pt x="66315" y="26212"/>
                  </a:lnTo>
                  <a:lnTo>
                    <a:pt x="65789" y="24168"/>
                  </a:lnTo>
                  <a:lnTo>
                    <a:pt x="65438" y="22124"/>
                  </a:lnTo>
                  <a:lnTo>
                    <a:pt x="65438" y="20080"/>
                  </a:lnTo>
                  <a:lnTo>
                    <a:pt x="65438" y="18637"/>
                  </a:lnTo>
                  <a:lnTo>
                    <a:pt x="65614" y="17314"/>
                  </a:lnTo>
                  <a:lnTo>
                    <a:pt x="65789" y="15991"/>
                  </a:lnTo>
                  <a:lnTo>
                    <a:pt x="66140" y="14789"/>
                  </a:lnTo>
                  <a:lnTo>
                    <a:pt x="66666" y="13587"/>
                  </a:lnTo>
                  <a:lnTo>
                    <a:pt x="67543" y="12384"/>
                  </a:lnTo>
                  <a:lnTo>
                    <a:pt x="68245" y="11302"/>
                  </a:lnTo>
                  <a:lnTo>
                    <a:pt x="69298" y="10100"/>
                  </a:lnTo>
                  <a:lnTo>
                    <a:pt x="70350" y="9138"/>
                  </a:lnTo>
                  <a:lnTo>
                    <a:pt x="71578" y="8176"/>
                  </a:lnTo>
                  <a:lnTo>
                    <a:pt x="72982" y="7334"/>
                  </a:lnTo>
                  <a:lnTo>
                    <a:pt x="74561" y="6492"/>
                  </a:lnTo>
                  <a:lnTo>
                    <a:pt x="76315" y="5771"/>
                  </a:lnTo>
                  <a:lnTo>
                    <a:pt x="78245" y="5050"/>
                  </a:lnTo>
                  <a:lnTo>
                    <a:pt x="80350" y="4328"/>
                  </a:lnTo>
                  <a:lnTo>
                    <a:pt x="82631" y="3727"/>
                  </a:lnTo>
                  <a:lnTo>
                    <a:pt x="82631" y="2164"/>
                  </a:lnTo>
                  <a:lnTo>
                    <a:pt x="81228" y="1322"/>
                  </a:lnTo>
                  <a:lnTo>
                    <a:pt x="79824" y="841"/>
                  </a:lnTo>
                  <a:lnTo>
                    <a:pt x="78421" y="480"/>
                  </a:lnTo>
                  <a:lnTo>
                    <a:pt x="76842" y="0"/>
                  </a:lnTo>
                  <a:lnTo>
                    <a:pt x="72631" y="2284"/>
                  </a:lnTo>
                  <a:lnTo>
                    <a:pt x="68245" y="4689"/>
                  </a:lnTo>
                  <a:lnTo>
                    <a:pt x="66315" y="5771"/>
                  </a:lnTo>
                  <a:lnTo>
                    <a:pt x="64385" y="6733"/>
                  </a:lnTo>
                  <a:lnTo>
                    <a:pt x="62456" y="7575"/>
                  </a:lnTo>
                  <a:lnTo>
                    <a:pt x="60526" y="8176"/>
                  </a:lnTo>
                  <a:lnTo>
                    <a:pt x="58771" y="8176"/>
                  </a:lnTo>
                  <a:lnTo>
                    <a:pt x="57192" y="8176"/>
                  </a:lnTo>
                  <a:lnTo>
                    <a:pt x="55964" y="8176"/>
                  </a:lnTo>
                  <a:lnTo>
                    <a:pt x="54736" y="8176"/>
                  </a:lnTo>
                  <a:lnTo>
                    <a:pt x="54210" y="8897"/>
                  </a:lnTo>
                  <a:lnTo>
                    <a:pt x="53333" y="9378"/>
                  </a:lnTo>
                  <a:lnTo>
                    <a:pt x="52456" y="9739"/>
                  </a:lnTo>
                  <a:lnTo>
                    <a:pt x="51754" y="9979"/>
                  </a:lnTo>
                  <a:lnTo>
                    <a:pt x="50701" y="10220"/>
                  </a:lnTo>
                  <a:lnTo>
                    <a:pt x="49824" y="10220"/>
                  </a:lnTo>
                  <a:lnTo>
                    <a:pt x="48771" y="10100"/>
                  </a:lnTo>
                  <a:lnTo>
                    <a:pt x="47894" y="10100"/>
                  </a:lnTo>
                  <a:lnTo>
                    <a:pt x="45964" y="9859"/>
                  </a:lnTo>
                  <a:lnTo>
                    <a:pt x="44035" y="9739"/>
                  </a:lnTo>
                  <a:lnTo>
                    <a:pt x="42982" y="9739"/>
                  </a:lnTo>
                  <a:lnTo>
                    <a:pt x="42280" y="9739"/>
                  </a:lnTo>
                  <a:lnTo>
                    <a:pt x="41403" y="9979"/>
                  </a:lnTo>
                  <a:lnTo>
                    <a:pt x="40877" y="10340"/>
                  </a:lnTo>
                  <a:lnTo>
                    <a:pt x="39473" y="11302"/>
                  </a:lnTo>
                  <a:lnTo>
                    <a:pt x="38771" y="12144"/>
                  </a:lnTo>
                  <a:lnTo>
                    <a:pt x="38070" y="12985"/>
                  </a:lnTo>
                  <a:lnTo>
                    <a:pt x="37368" y="13707"/>
                  </a:lnTo>
                  <a:lnTo>
                    <a:pt x="36666" y="15390"/>
                  </a:lnTo>
                  <a:lnTo>
                    <a:pt x="36140" y="17194"/>
                  </a:lnTo>
                  <a:lnTo>
                    <a:pt x="35263" y="19118"/>
                  </a:lnTo>
                  <a:lnTo>
                    <a:pt x="34385" y="21042"/>
                  </a:lnTo>
                  <a:lnTo>
                    <a:pt x="33684" y="22004"/>
                  </a:lnTo>
                  <a:lnTo>
                    <a:pt x="32807" y="22965"/>
                  </a:lnTo>
                  <a:lnTo>
                    <a:pt x="31578" y="24048"/>
                  </a:lnTo>
                  <a:lnTo>
                    <a:pt x="30350" y="25250"/>
                  </a:lnTo>
                  <a:lnTo>
                    <a:pt x="27543" y="27294"/>
                  </a:lnTo>
                  <a:lnTo>
                    <a:pt x="24561" y="29338"/>
                  </a:lnTo>
                  <a:lnTo>
                    <a:pt x="22982" y="30420"/>
                  </a:lnTo>
                  <a:lnTo>
                    <a:pt x="21403" y="31623"/>
                  </a:lnTo>
                  <a:lnTo>
                    <a:pt x="20175" y="32825"/>
                  </a:lnTo>
                  <a:lnTo>
                    <a:pt x="18771" y="34148"/>
                  </a:lnTo>
                  <a:lnTo>
                    <a:pt x="17894" y="34629"/>
                  </a:lnTo>
                  <a:lnTo>
                    <a:pt x="17192" y="35350"/>
                  </a:lnTo>
                  <a:lnTo>
                    <a:pt x="16842" y="35951"/>
                  </a:lnTo>
                  <a:lnTo>
                    <a:pt x="16491" y="36673"/>
                  </a:lnTo>
                  <a:lnTo>
                    <a:pt x="15789" y="38116"/>
                  </a:lnTo>
                  <a:lnTo>
                    <a:pt x="15087" y="39318"/>
                  </a:lnTo>
                  <a:lnTo>
                    <a:pt x="14912" y="39799"/>
                  </a:lnTo>
                  <a:lnTo>
                    <a:pt x="14736" y="40641"/>
                  </a:lnTo>
                  <a:lnTo>
                    <a:pt x="14736" y="41723"/>
                  </a:lnTo>
                  <a:lnTo>
                    <a:pt x="15087" y="42805"/>
                  </a:lnTo>
                  <a:lnTo>
                    <a:pt x="15438" y="44008"/>
                  </a:lnTo>
                  <a:lnTo>
                    <a:pt x="15964" y="45090"/>
                  </a:lnTo>
                  <a:lnTo>
                    <a:pt x="16315" y="45450"/>
                  </a:lnTo>
                  <a:lnTo>
                    <a:pt x="16666" y="45691"/>
                  </a:lnTo>
                  <a:lnTo>
                    <a:pt x="17017" y="45931"/>
                  </a:lnTo>
                  <a:lnTo>
                    <a:pt x="17543" y="45931"/>
                  </a:lnTo>
                  <a:lnTo>
                    <a:pt x="17192" y="47735"/>
                  </a:lnTo>
                  <a:lnTo>
                    <a:pt x="17017" y="49779"/>
                  </a:lnTo>
                  <a:lnTo>
                    <a:pt x="17017" y="52064"/>
                  </a:lnTo>
                  <a:lnTo>
                    <a:pt x="17017" y="54228"/>
                  </a:lnTo>
                  <a:lnTo>
                    <a:pt x="17368" y="58196"/>
                  </a:lnTo>
                  <a:lnTo>
                    <a:pt x="17543" y="60721"/>
                  </a:lnTo>
                  <a:lnTo>
                    <a:pt x="17368" y="61442"/>
                  </a:lnTo>
                  <a:lnTo>
                    <a:pt x="17192" y="62284"/>
                  </a:lnTo>
                  <a:lnTo>
                    <a:pt x="16666" y="63126"/>
                  </a:lnTo>
                  <a:lnTo>
                    <a:pt x="15964" y="63967"/>
                  </a:lnTo>
                  <a:lnTo>
                    <a:pt x="15438" y="65050"/>
                  </a:lnTo>
                  <a:lnTo>
                    <a:pt x="14561" y="65891"/>
                  </a:lnTo>
                  <a:lnTo>
                    <a:pt x="13508" y="66853"/>
                  </a:lnTo>
                  <a:lnTo>
                    <a:pt x="12631" y="67695"/>
                  </a:lnTo>
                  <a:lnTo>
                    <a:pt x="11403" y="68537"/>
                  </a:lnTo>
                  <a:lnTo>
                    <a:pt x="10350" y="69258"/>
                  </a:lnTo>
                  <a:lnTo>
                    <a:pt x="8947" y="69979"/>
                  </a:lnTo>
                  <a:lnTo>
                    <a:pt x="7543" y="70581"/>
                  </a:lnTo>
                  <a:lnTo>
                    <a:pt x="6491" y="71182"/>
                  </a:lnTo>
                  <a:lnTo>
                    <a:pt x="5087" y="71663"/>
                  </a:lnTo>
                  <a:lnTo>
                    <a:pt x="3684" y="71903"/>
                  </a:lnTo>
                  <a:lnTo>
                    <a:pt x="2456" y="71903"/>
                  </a:lnTo>
                  <a:lnTo>
                    <a:pt x="2105" y="72745"/>
                  </a:lnTo>
                  <a:lnTo>
                    <a:pt x="1929" y="73587"/>
                  </a:lnTo>
                  <a:lnTo>
                    <a:pt x="1578" y="74308"/>
                  </a:lnTo>
                  <a:lnTo>
                    <a:pt x="1228" y="75150"/>
                  </a:lnTo>
                  <a:lnTo>
                    <a:pt x="526" y="76593"/>
                  </a:lnTo>
                  <a:lnTo>
                    <a:pt x="0" y="77915"/>
                  </a:lnTo>
                  <a:lnTo>
                    <a:pt x="5263" y="80320"/>
                  </a:lnTo>
                  <a:lnTo>
                    <a:pt x="11754" y="83446"/>
                  </a:lnTo>
                  <a:lnTo>
                    <a:pt x="15263" y="85010"/>
                  </a:lnTo>
                  <a:lnTo>
                    <a:pt x="18596" y="86332"/>
                  </a:lnTo>
                  <a:lnTo>
                    <a:pt x="20175" y="86813"/>
                  </a:lnTo>
                  <a:lnTo>
                    <a:pt x="21578" y="87174"/>
                  </a:lnTo>
                  <a:lnTo>
                    <a:pt x="23157" y="87414"/>
                  </a:lnTo>
                  <a:lnTo>
                    <a:pt x="24561" y="87414"/>
                  </a:lnTo>
                  <a:lnTo>
                    <a:pt x="26842" y="87414"/>
                  </a:lnTo>
                  <a:lnTo>
                    <a:pt x="29122" y="87414"/>
                  </a:lnTo>
                  <a:lnTo>
                    <a:pt x="30701" y="87535"/>
                  </a:lnTo>
                  <a:lnTo>
                    <a:pt x="32280" y="87655"/>
                  </a:lnTo>
                  <a:lnTo>
                    <a:pt x="33684" y="87775"/>
                  </a:lnTo>
                  <a:lnTo>
                    <a:pt x="35263" y="88016"/>
                  </a:lnTo>
                  <a:lnTo>
                    <a:pt x="38245" y="88737"/>
                  </a:lnTo>
                  <a:lnTo>
                    <a:pt x="41052" y="89699"/>
                  </a:lnTo>
                  <a:lnTo>
                    <a:pt x="43859" y="90781"/>
                  </a:lnTo>
                  <a:lnTo>
                    <a:pt x="46491" y="92224"/>
                  </a:lnTo>
                  <a:lnTo>
                    <a:pt x="48947" y="93547"/>
                  </a:lnTo>
                  <a:lnTo>
                    <a:pt x="51228" y="94869"/>
                  </a:lnTo>
                  <a:lnTo>
                    <a:pt x="52456" y="95591"/>
                  </a:lnTo>
                  <a:lnTo>
                    <a:pt x="53684" y="96432"/>
                  </a:lnTo>
                  <a:lnTo>
                    <a:pt x="54736" y="97274"/>
                  </a:lnTo>
                  <a:lnTo>
                    <a:pt x="55789" y="98356"/>
                  </a:lnTo>
                  <a:lnTo>
                    <a:pt x="57543" y="100280"/>
                  </a:lnTo>
                  <a:lnTo>
                    <a:pt x="59122" y="102204"/>
                  </a:lnTo>
                  <a:lnTo>
                    <a:pt x="60000" y="103046"/>
                  </a:lnTo>
                  <a:lnTo>
                    <a:pt x="60877" y="103887"/>
                  </a:lnTo>
                  <a:lnTo>
                    <a:pt x="62105" y="104729"/>
                  </a:lnTo>
                  <a:lnTo>
                    <a:pt x="62982" y="105450"/>
                  </a:lnTo>
                  <a:lnTo>
                    <a:pt x="64385" y="105931"/>
                  </a:lnTo>
                  <a:lnTo>
                    <a:pt x="65614" y="106412"/>
                  </a:lnTo>
                  <a:lnTo>
                    <a:pt x="67017" y="106653"/>
                  </a:lnTo>
                  <a:lnTo>
                    <a:pt x="68771" y="106773"/>
                  </a:lnTo>
                  <a:lnTo>
                    <a:pt x="70526" y="106653"/>
                  </a:lnTo>
                  <a:lnTo>
                    <a:pt x="72280" y="106533"/>
                  </a:lnTo>
                  <a:lnTo>
                    <a:pt x="74035" y="106292"/>
                  </a:lnTo>
                  <a:lnTo>
                    <a:pt x="75789" y="106052"/>
                  </a:lnTo>
                  <a:lnTo>
                    <a:pt x="77543" y="105691"/>
                  </a:lnTo>
                  <a:lnTo>
                    <a:pt x="79298" y="105450"/>
                  </a:lnTo>
                  <a:lnTo>
                    <a:pt x="81052" y="105330"/>
                  </a:lnTo>
                  <a:lnTo>
                    <a:pt x="82631" y="105210"/>
                  </a:lnTo>
                  <a:lnTo>
                    <a:pt x="83859" y="105330"/>
                  </a:lnTo>
                  <a:lnTo>
                    <a:pt x="85087" y="105571"/>
                  </a:lnTo>
                  <a:lnTo>
                    <a:pt x="85789" y="105571"/>
                  </a:lnTo>
                  <a:lnTo>
                    <a:pt x="86315" y="105571"/>
                  </a:lnTo>
                  <a:lnTo>
                    <a:pt x="87017" y="105450"/>
                  </a:lnTo>
                  <a:lnTo>
                    <a:pt x="87543" y="105210"/>
                  </a:lnTo>
                  <a:lnTo>
                    <a:pt x="87894" y="106172"/>
                  </a:lnTo>
                  <a:lnTo>
                    <a:pt x="89298" y="107494"/>
                  </a:lnTo>
                  <a:lnTo>
                    <a:pt x="90350" y="108697"/>
                  </a:lnTo>
                  <a:lnTo>
                    <a:pt x="91052" y="109659"/>
                  </a:lnTo>
                  <a:lnTo>
                    <a:pt x="90877" y="110020"/>
                  </a:lnTo>
                  <a:lnTo>
                    <a:pt x="90526" y="110380"/>
                  </a:lnTo>
                  <a:lnTo>
                    <a:pt x="90350" y="110621"/>
                  </a:lnTo>
                  <a:lnTo>
                    <a:pt x="90000" y="110861"/>
                  </a:lnTo>
                  <a:lnTo>
                    <a:pt x="89122" y="111462"/>
                  </a:lnTo>
                  <a:lnTo>
                    <a:pt x="88070" y="111823"/>
                  </a:lnTo>
                  <a:lnTo>
                    <a:pt x="87017" y="112184"/>
                  </a:lnTo>
                  <a:lnTo>
                    <a:pt x="85964" y="112545"/>
                  </a:lnTo>
                  <a:lnTo>
                    <a:pt x="85614" y="112665"/>
                  </a:lnTo>
                  <a:lnTo>
                    <a:pt x="85438" y="112905"/>
                  </a:lnTo>
                  <a:lnTo>
                    <a:pt x="85263" y="113146"/>
                  </a:lnTo>
                  <a:lnTo>
                    <a:pt x="85087" y="113386"/>
                  </a:lnTo>
                  <a:lnTo>
                    <a:pt x="85263" y="114709"/>
                  </a:lnTo>
                  <a:lnTo>
                    <a:pt x="85614" y="115791"/>
                  </a:lnTo>
                  <a:lnTo>
                    <a:pt x="85964" y="116633"/>
                  </a:lnTo>
                  <a:lnTo>
                    <a:pt x="86666" y="117474"/>
                  </a:lnTo>
                  <a:lnTo>
                    <a:pt x="87543" y="118316"/>
                  </a:lnTo>
                  <a:lnTo>
                    <a:pt x="88421" y="118917"/>
                  </a:lnTo>
                  <a:lnTo>
                    <a:pt x="89649" y="119519"/>
                  </a:lnTo>
                  <a:lnTo>
                    <a:pt x="91052" y="120000"/>
                  </a:lnTo>
                  <a:lnTo>
                    <a:pt x="94385" y="120000"/>
                  </a:lnTo>
                  <a:lnTo>
                    <a:pt x="94385" y="118557"/>
                  </a:lnTo>
                  <a:lnTo>
                    <a:pt x="94561" y="116993"/>
                  </a:lnTo>
                  <a:lnTo>
                    <a:pt x="95087" y="115671"/>
                  </a:lnTo>
                  <a:lnTo>
                    <a:pt x="95438" y="114228"/>
                  </a:lnTo>
                  <a:lnTo>
                    <a:pt x="96140" y="111583"/>
                  </a:lnTo>
                  <a:lnTo>
                    <a:pt x="97368" y="108937"/>
                  </a:lnTo>
                  <a:lnTo>
                    <a:pt x="98421" y="106292"/>
                  </a:lnTo>
                  <a:lnTo>
                    <a:pt x="99298" y="103527"/>
                  </a:lnTo>
                  <a:lnTo>
                    <a:pt x="99649" y="102204"/>
                  </a:lnTo>
                  <a:lnTo>
                    <a:pt x="100000" y="100761"/>
                  </a:lnTo>
                  <a:lnTo>
                    <a:pt x="100175" y="99318"/>
                  </a:lnTo>
                  <a:lnTo>
                    <a:pt x="100175" y="97755"/>
                  </a:lnTo>
                  <a:lnTo>
                    <a:pt x="100175" y="96553"/>
                  </a:lnTo>
                  <a:lnTo>
                    <a:pt x="99824" y="95470"/>
                  </a:lnTo>
                  <a:lnTo>
                    <a:pt x="99473" y="94509"/>
                  </a:lnTo>
                  <a:lnTo>
                    <a:pt x="98947" y="93787"/>
                  </a:lnTo>
                  <a:lnTo>
                    <a:pt x="98070" y="93186"/>
                  </a:lnTo>
                  <a:lnTo>
                    <a:pt x="97368" y="92705"/>
                  </a:lnTo>
                  <a:lnTo>
                    <a:pt x="96315" y="92344"/>
                  </a:lnTo>
                  <a:lnTo>
                    <a:pt x="95614" y="91983"/>
                  </a:lnTo>
                  <a:lnTo>
                    <a:pt x="93859" y="91262"/>
                  </a:lnTo>
                  <a:lnTo>
                    <a:pt x="92280" y="90420"/>
                  </a:lnTo>
                  <a:lnTo>
                    <a:pt x="91754" y="90060"/>
                  </a:lnTo>
                  <a:lnTo>
                    <a:pt x="91403" y="89579"/>
                  </a:lnTo>
                  <a:lnTo>
                    <a:pt x="91052" y="88977"/>
                  </a:lnTo>
                  <a:lnTo>
                    <a:pt x="91052" y="88136"/>
                  </a:lnTo>
                  <a:lnTo>
                    <a:pt x="91052" y="87535"/>
                  </a:lnTo>
                  <a:lnTo>
                    <a:pt x="91403" y="86933"/>
                  </a:lnTo>
                  <a:lnTo>
                    <a:pt x="91754" y="86452"/>
                  </a:lnTo>
                  <a:lnTo>
                    <a:pt x="92280" y="86092"/>
                  </a:lnTo>
                  <a:lnTo>
                    <a:pt x="93859" y="85370"/>
                  </a:lnTo>
                  <a:lnTo>
                    <a:pt x="95789" y="84889"/>
                  </a:lnTo>
                  <a:lnTo>
                    <a:pt x="99298" y="84168"/>
                  </a:lnTo>
                  <a:lnTo>
                    <a:pt x="101403" y="83687"/>
                  </a:lnTo>
                  <a:lnTo>
                    <a:pt x="101403" y="81523"/>
                  </a:lnTo>
                  <a:lnTo>
                    <a:pt x="99649" y="80921"/>
                  </a:lnTo>
                  <a:lnTo>
                    <a:pt x="98245" y="80320"/>
                  </a:lnTo>
                  <a:lnTo>
                    <a:pt x="97543" y="79959"/>
                  </a:lnTo>
                  <a:lnTo>
                    <a:pt x="97192" y="79599"/>
                  </a:lnTo>
                  <a:lnTo>
                    <a:pt x="96842" y="79118"/>
                  </a:lnTo>
                  <a:lnTo>
                    <a:pt x="96842" y="78637"/>
                  </a:lnTo>
                  <a:lnTo>
                    <a:pt x="97017" y="78276"/>
                  </a:lnTo>
                  <a:lnTo>
                    <a:pt x="97543" y="78036"/>
                  </a:lnTo>
                  <a:lnTo>
                    <a:pt x="98771" y="77675"/>
                  </a:lnTo>
                  <a:lnTo>
                    <a:pt x="99824" y="77434"/>
                  </a:lnTo>
                  <a:lnTo>
                    <a:pt x="103157" y="76833"/>
                  </a:lnTo>
                  <a:lnTo>
                    <a:pt x="107192" y="76352"/>
                  </a:lnTo>
                  <a:lnTo>
                    <a:pt x="114912" y="75511"/>
                  </a:lnTo>
                  <a:lnTo>
                    <a:pt x="120000" y="74789"/>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5" name="Shape 475"/>
            <p:cNvSpPr/>
            <p:nvPr/>
          </p:nvSpPr>
          <p:spPr>
            <a:xfrm>
              <a:off x="1546996" y="3288883"/>
              <a:ext cx="55057" cy="49551"/>
            </a:xfrm>
            <a:custGeom>
              <a:avLst/>
              <a:gdLst/>
              <a:ahLst/>
              <a:cxnLst/>
              <a:rect l="0" t="0" r="0" b="0"/>
              <a:pathLst>
                <a:path w="120000" h="120000" extrusionOk="0">
                  <a:moveTo>
                    <a:pt x="119999" y="37130"/>
                  </a:moveTo>
                  <a:lnTo>
                    <a:pt x="106438" y="50044"/>
                  </a:lnTo>
                  <a:lnTo>
                    <a:pt x="70684" y="40358"/>
                  </a:lnTo>
                  <a:lnTo>
                    <a:pt x="68219" y="41434"/>
                  </a:lnTo>
                  <a:lnTo>
                    <a:pt x="65342" y="41973"/>
                  </a:lnTo>
                  <a:lnTo>
                    <a:pt x="62465" y="42511"/>
                  </a:lnTo>
                  <a:lnTo>
                    <a:pt x="59999" y="42511"/>
                  </a:lnTo>
                  <a:lnTo>
                    <a:pt x="57123" y="42511"/>
                  </a:lnTo>
                  <a:lnTo>
                    <a:pt x="54657" y="41973"/>
                  </a:lnTo>
                  <a:lnTo>
                    <a:pt x="51780" y="41434"/>
                  </a:lnTo>
                  <a:lnTo>
                    <a:pt x="48904" y="40358"/>
                  </a:lnTo>
                  <a:lnTo>
                    <a:pt x="48904" y="50044"/>
                  </a:lnTo>
                  <a:lnTo>
                    <a:pt x="54246" y="60807"/>
                  </a:lnTo>
                  <a:lnTo>
                    <a:pt x="59178" y="70493"/>
                  </a:lnTo>
                  <a:lnTo>
                    <a:pt x="64109" y="78026"/>
                  </a:lnTo>
                  <a:lnTo>
                    <a:pt x="69041" y="84484"/>
                  </a:lnTo>
                  <a:lnTo>
                    <a:pt x="73561" y="91479"/>
                  </a:lnTo>
                  <a:lnTo>
                    <a:pt x="77671" y="99551"/>
                  </a:lnTo>
                  <a:lnTo>
                    <a:pt x="79315" y="103856"/>
                  </a:lnTo>
                  <a:lnTo>
                    <a:pt x="80958" y="108699"/>
                  </a:lnTo>
                  <a:lnTo>
                    <a:pt x="83013" y="113542"/>
                  </a:lnTo>
                  <a:lnTo>
                    <a:pt x="84246" y="119461"/>
                  </a:lnTo>
                  <a:lnTo>
                    <a:pt x="78493" y="119999"/>
                  </a:lnTo>
                  <a:lnTo>
                    <a:pt x="71917" y="119999"/>
                  </a:lnTo>
                  <a:lnTo>
                    <a:pt x="69041" y="119999"/>
                  </a:lnTo>
                  <a:lnTo>
                    <a:pt x="66164" y="119461"/>
                  </a:lnTo>
                  <a:lnTo>
                    <a:pt x="63287" y="118385"/>
                  </a:lnTo>
                  <a:lnTo>
                    <a:pt x="59999" y="116233"/>
                  </a:lnTo>
                  <a:lnTo>
                    <a:pt x="57123" y="114618"/>
                  </a:lnTo>
                  <a:lnTo>
                    <a:pt x="55068" y="112466"/>
                  </a:lnTo>
                  <a:lnTo>
                    <a:pt x="53424" y="109237"/>
                  </a:lnTo>
                  <a:lnTo>
                    <a:pt x="52191" y="106547"/>
                  </a:lnTo>
                  <a:lnTo>
                    <a:pt x="50958" y="103318"/>
                  </a:lnTo>
                  <a:lnTo>
                    <a:pt x="49726" y="100627"/>
                  </a:lnTo>
                  <a:lnTo>
                    <a:pt x="48082" y="98475"/>
                  </a:lnTo>
                  <a:lnTo>
                    <a:pt x="46438" y="96860"/>
                  </a:lnTo>
                  <a:lnTo>
                    <a:pt x="41917" y="87174"/>
                  </a:lnTo>
                  <a:lnTo>
                    <a:pt x="37397" y="78026"/>
                  </a:lnTo>
                  <a:lnTo>
                    <a:pt x="32876" y="69417"/>
                  </a:lnTo>
                  <a:lnTo>
                    <a:pt x="27945" y="60807"/>
                  </a:lnTo>
                  <a:lnTo>
                    <a:pt x="25068" y="56502"/>
                  </a:lnTo>
                  <a:lnTo>
                    <a:pt x="22602" y="53273"/>
                  </a:lnTo>
                  <a:lnTo>
                    <a:pt x="19726" y="50044"/>
                  </a:lnTo>
                  <a:lnTo>
                    <a:pt x="17260" y="46816"/>
                  </a:lnTo>
                  <a:lnTo>
                    <a:pt x="14383" y="44663"/>
                  </a:lnTo>
                  <a:lnTo>
                    <a:pt x="11095" y="42511"/>
                  </a:lnTo>
                  <a:lnTo>
                    <a:pt x="8630" y="40896"/>
                  </a:lnTo>
                  <a:lnTo>
                    <a:pt x="5342" y="40358"/>
                  </a:lnTo>
                  <a:lnTo>
                    <a:pt x="3698" y="37668"/>
                  </a:lnTo>
                  <a:lnTo>
                    <a:pt x="1643" y="34977"/>
                  </a:lnTo>
                  <a:lnTo>
                    <a:pt x="821" y="33363"/>
                  </a:lnTo>
                  <a:lnTo>
                    <a:pt x="410" y="31210"/>
                  </a:lnTo>
                  <a:lnTo>
                    <a:pt x="0" y="29058"/>
                  </a:lnTo>
                  <a:lnTo>
                    <a:pt x="0" y="26367"/>
                  </a:lnTo>
                  <a:lnTo>
                    <a:pt x="9041" y="28520"/>
                  </a:lnTo>
                  <a:lnTo>
                    <a:pt x="16438" y="29596"/>
                  </a:lnTo>
                  <a:lnTo>
                    <a:pt x="23424" y="30134"/>
                  </a:lnTo>
                  <a:lnTo>
                    <a:pt x="28767" y="29596"/>
                  </a:lnTo>
                  <a:lnTo>
                    <a:pt x="33698" y="28520"/>
                  </a:lnTo>
                  <a:lnTo>
                    <a:pt x="37397" y="26905"/>
                  </a:lnTo>
                  <a:lnTo>
                    <a:pt x="40684" y="24753"/>
                  </a:lnTo>
                  <a:lnTo>
                    <a:pt x="43561" y="22062"/>
                  </a:lnTo>
                  <a:lnTo>
                    <a:pt x="48082" y="16681"/>
                  </a:lnTo>
                  <a:lnTo>
                    <a:pt x="52191" y="10762"/>
                  </a:lnTo>
                  <a:lnTo>
                    <a:pt x="54246" y="7533"/>
                  </a:lnTo>
                  <a:lnTo>
                    <a:pt x="56712" y="4843"/>
                  </a:lnTo>
                  <a:lnTo>
                    <a:pt x="59589" y="2152"/>
                  </a:lnTo>
                  <a:lnTo>
                    <a:pt x="62465" y="0"/>
                  </a:lnTo>
                  <a:lnTo>
                    <a:pt x="66575" y="4304"/>
                  </a:lnTo>
                  <a:lnTo>
                    <a:pt x="70684" y="7533"/>
                  </a:lnTo>
                  <a:lnTo>
                    <a:pt x="75205" y="11300"/>
                  </a:lnTo>
                  <a:lnTo>
                    <a:pt x="79726" y="13991"/>
                  </a:lnTo>
                  <a:lnTo>
                    <a:pt x="84246" y="16681"/>
                  </a:lnTo>
                  <a:lnTo>
                    <a:pt x="89589" y="18295"/>
                  </a:lnTo>
                  <a:lnTo>
                    <a:pt x="94931" y="19910"/>
                  </a:lnTo>
                  <a:lnTo>
                    <a:pt x="101095" y="19910"/>
                  </a:lnTo>
                  <a:lnTo>
                    <a:pt x="104794" y="19372"/>
                  </a:lnTo>
                  <a:lnTo>
                    <a:pt x="107671" y="18295"/>
                  </a:lnTo>
                  <a:lnTo>
                    <a:pt x="110958" y="17219"/>
                  </a:lnTo>
                  <a:lnTo>
                    <a:pt x="114657" y="16681"/>
                  </a:lnTo>
                  <a:lnTo>
                    <a:pt x="116301" y="22600"/>
                  </a:lnTo>
                  <a:lnTo>
                    <a:pt x="117123" y="25291"/>
                  </a:lnTo>
                  <a:lnTo>
                    <a:pt x="117945" y="26367"/>
                  </a:lnTo>
                  <a:lnTo>
                    <a:pt x="118767" y="27982"/>
                  </a:lnTo>
                  <a:lnTo>
                    <a:pt x="119999" y="3713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6" name="Shape 476"/>
            <p:cNvSpPr/>
            <p:nvPr/>
          </p:nvSpPr>
          <p:spPr>
            <a:xfrm>
              <a:off x="1525662" y="3227633"/>
              <a:ext cx="72949" cy="33722"/>
            </a:xfrm>
            <a:custGeom>
              <a:avLst/>
              <a:gdLst/>
              <a:ahLst/>
              <a:cxnLst/>
              <a:rect l="0" t="0" r="0" b="0"/>
              <a:pathLst>
                <a:path w="120000" h="120000" extrusionOk="0">
                  <a:moveTo>
                    <a:pt x="120000" y="75102"/>
                  </a:moveTo>
                  <a:lnTo>
                    <a:pt x="118733" y="76734"/>
                  </a:lnTo>
                  <a:lnTo>
                    <a:pt x="115883" y="80000"/>
                  </a:lnTo>
                  <a:lnTo>
                    <a:pt x="113984" y="82448"/>
                  </a:lnTo>
                  <a:lnTo>
                    <a:pt x="113034" y="85714"/>
                  </a:lnTo>
                  <a:lnTo>
                    <a:pt x="112084" y="88163"/>
                  </a:lnTo>
                  <a:lnTo>
                    <a:pt x="111767" y="90612"/>
                  </a:lnTo>
                  <a:lnTo>
                    <a:pt x="109868" y="95510"/>
                  </a:lnTo>
                  <a:lnTo>
                    <a:pt x="107968" y="100408"/>
                  </a:lnTo>
                  <a:lnTo>
                    <a:pt x="105435" y="103673"/>
                  </a:lnTo>
                  <a:lnTo>
                    <a:pt x="102585" y="106122"/>
                  </a:lnTo>
                  <a:lnTo>
                    <a:pt x="101319" y="106938"/>
                  </a:lnTo>
                  <a:lnTo>
                    <a:pt x="99736" y="107755"/>
                  </a:lnTo>
                  <a:lnTo>
                    <a:pt x="98469" y="107755"/>
                  </a:lnTo>
                  <a:lnTo>
                    <a:pt x="96886" y="106938"/>
                  </a:lnTo>
                  <a:lnTo>
                    <a:pt x="95303" y="106122"/>
                  </a:lnTo>
                  <a:lnTo>
                    <a:pt x="93720" y="104489"/>
                  </a:lnTo>
                  <a:lnTo>
                    <a:pt x="92137" y="102857"/>
                  </a:lnTo>
                  <a:lnTo>
                    <a:pt x="90554" y="100408"/>
                  </a:lnTo>
                  <a:lnTo>
                    <a:pt x="88970" y="97142"/>
                  </a:lnTo>
                  <a:lnTo>
                    <a:pt x="87704" y="95510"/>
                  </a:lnTo>
                  <a:lnTo>
                    <a:pt x="87071" y="94693"/>
                  </a:lnTo>
                  <a:lnTo>
                    <a:pt x="85804" y="94693"/>
                  </a:lnTo>
                  <a:lnTo>
                    <a:pt x="85171" y="96326"/>
                  </a:lnTo>
                  <a:lnTo>
                    <a:pt x="84854" y="97959"/>
                  </a:lnTo>
                  <a:lnTo>
                    <a:pt x="84538" y="100408"/>
                  </a:lnTo>
                  <a:lnTo>
                    <a:pt x="84221" y="102857"/>
                  </a:lnTo>
                  <a:lnTo>
                    <a:pt x="84221" y="114285"/>
                  </a:lnTo>
                  <a:lnTo>
                    <a:pt x="84221" y="120000"/>
                  </a:lnTo>
                  <a:lnTo>
                    <a:pt x="81372" y="118367"/>
                  </a:lnTo>
                  <a:lnTo>
                    <a:pt x="79472" y="116734"/>
                  </a:lnTo>
                  <a:lnTo>
                    <a:pt x="77255" y="114285"/>
                  </a:lnTo>
                  <a:lnTo>
                    <a:pt x="75989" y="111836"/>
                  </a:lnTo>
                  <a:lnTo>
                    <a:pt x="72506" y="106938"/>
                  </a:lnTo>
                  <a:lnTo>
                    <a:pt x="67440" y="100408"/>
                  </a:lnTo>
                  <a:lnTo>
                    <a:pt x="35778" y="115102"/>
                  </a:lnTo>
                  <a:lnTo>
                    <a:pt x="30079" y="107755"/>
                  </a:lnTo>
                  <a:lnTo>
                    <a:pt x="25329" y="101224"/>
                  </a:lnTo>
                  <a:lnTo>
                    <a:pt x="21530" y="94693"/>
                  </a:lnTo>
                  <a:lnTo>
                    <a:pt x="18364" y="88979"/>
                  </a:lnTo>
                  <a:lnTo>
                    <a:pt x="16147" y="82448"/>
                  </a:lnTo>
                  <a:lnTo>
                    <a:pt x="14248" y="76734"/>
                  </a:lnTo>
                  <a:lnTo>
                    <a:pt x="12664" y="71836"/>
                  </a:lnTo>
                  <a:lnTo>
                    <a:pt x="11715" y="66938"/>
                  </a:lnTo>
                  <a:lnTo>
                    <a:pt x="9815" y="57142"/>
                  </a:lnTo>
                  <a:lnTo>
                    <a:pt x="8232" y="48163"/>
                  </a:lnTo>
                  <a:lnTo>
                    <a:pt x="6649" y="44081"/>
                  </a:lnTo>
                  <a:lnTo>
                    <a:pt x="5065" y="39183"/>
                  </a:lnTo>
                  <a:lnTo>
                    <a:pt x="2849" y="34285"/>
                  </a:lnTo>
                  <a:lnTo>
                    <a:pt x="0" y="29387"/>
                  </a:lnTo>
                  <a:lnTo>
                    <a:pt x="5065" y="31836"/>
                  </a:lnTo>
                  <a:lnTo>
                    <a:pt x="9182" y="32653"/>
                  </a:lnTo>
                  <a:lnTo>
                    <a:pt x="12981" y="32653"/>
                  </a:lnTo>
                  <a:lnTo>
                    <a:pt x="16464" y="31020"/>
                  </a:lnTo>
                  <a:lnTo>
                    <a:pt x="19630" y="29387"/>
                  </a:lnTo>
                  <a:lnTo>
                    <a:pt x="22796" y="26938"/>
                  </a:lnTo>
                  <a:lnTo>
                    <a:pt x="25013" y="23673"/>
                  </a:lnTo>
                  <a:lnTo>
                    <a:pt x="27546" y="20408"/>
                  </a:lnTo>
                  <a:lnTo>
                    <a:pt x="32295" y="13061"/>
                  </a:lnTo>
                  <a:lnTo>
                    <a:pt x="37678" y="6530"/>
                  </a:lnTo>
                  <a:lnTo>
                    <a:pt x="40527" y="4081"/>
                  </a:lnTo>
                  <a:lnTo>
                    <a:pt x="43693" y="1632"/>
                  </a:lnTo>
                  <a:lnTo>
                    <a:pt x="47176" y="816"/>
                  </a:lnTo>
                  <a:lnTo>
                    <a:pt x="50343" y="0"/>
                  </a:lnTo>
                  <a:lnTo>
                    <a:pt x="56675" y="8979"/>
                  </a:lnTo>
                  <a:lnTo>
                    <a:pt x="63324" y="18775"/>
                  </a:lnTo>
                  <a:lnTo>
                    <a:pt x="70290" y="27755"/>
                  </a:lnTo>
                  <a:lnTo>
                    <a:pt x="77255" y="36734"/>
                  </a:lnTo>
                  <a:lnTo>
                    <a:pt x="88021" y="49795"/>
                  </a:lnTo>
                  <a:lnTo>
                    <a:pt x="92453" y="54693"/>
                  </a:lnTo>
                  <a:lnTo>
                    <a:pt x="99419" y="59591"/>
                  </a:lnTo>
                  <a:lnTo>
                    <a:pt x="105435" y="65306"/>
                  </a:lnTo>
                  <a:lnTo>
                    <a:pt x="108601" y="67755"/>
                  </a:lnTo>
                  <a:lnTo>
                    <a:pt x="112084" y="70204"/>
                  </a:lnTo>
                  <a:lnTo>
                    <a:pt x="115567" y="72653"/>
                  </a:lnTo>
                  <a:lnTo>
                    <a:pt x="120000" y="7510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7" name="Shape 477"/>
            <p:cNvSpPr/>
            <p:nvPr/>
          </p:nvSpPr>
          <p:spPr>
            <a:xfrm>
              <a:off x="1509833" y="3165007"/>
              <a:ext cx="13075" cy="26151"/>
            </a:xfrm>
            <a:custGeom>
              <a:avLst/>
              <a:gdLst/>
              <a:ahLst/>
              <a:cxnLst/>
              <a:rect l="0" t="0" r="0" b="0"/>
              <a:pathLst>
                <a:path w="120000" h="120000" extrusionOk="0">
                  <a:moveTo>
                    <a:pt x="0" y="0"/>
                  </a:moveTo>
                  <a:lnTo>
                    <a:pt x="0" y="16119"/>
                  </a:lnTo>
                  <a:lnTo>
                    <a:pt x="0" y="32238"/>
                  </a:lnTo>
                  <a:lnTo>
                    <a:pt x="1967" y="42985"/>
                  </a:lnTo>
                  <a:lnTo>
                    <a:pt x="3934" y="53731"/>
                  </a:lnTo>
                  <a:lnTo>
                    <a:pt x="5901" y="64477"/>
                  </a:lnTo>
                  <a:lnTo>
                    <a:pt x="11803" y="75223"/>
                  </a:lnTo>
                  <a:lnTo>
                    <a:pt x="23606" y="98507"/>
                  </a:lnTo>
                  <a:lnTo>
                    <a:pt x="41311" y="120000"/>
                  </a:lnTo>
                  <a:lnTo>
                    <a:pt x="55081" y="116417"/>
                  </a:lnTo>
                  <a:lnTo>
                    <a:pt x="68852" y="109253"/>
                  </a:lnTo>
                  <a:lnTo>
                    <a:pt x="82622" y="103880"/>
                  </a:lnTo>
                  <a:lnTo>
                    <a:pt x="94426" y="94925"/>
                  </a:lnTo>
                  <a:lnTo>
                    <a:pt x="104262" y="84179"/>
                  </a:lnTo>
                  <a:lnTo>
                    <a:pt x="112131" y="71641"/>
                  </a:lnTo>
                  <a:lnTo>
                    <a:pt x="116065" y="57313"/>
                  </a:lnTo>
                  <a:lnTo>
                    <a:pt x="120000" y="42985"/>
                  </a:lnTo>
                  <a:lnTo>
                    <a:pt x="104262" y="25074"/>
                  </a:lnTo>
                  <a:lnTo>
                    <a:pt x="80655" y="0"/>
                  </a:lnTo>
                  <a:lnTo>
                    <a:pt x="55081" y="5373"/>
                  </a:lnTo>
                  <a:lnTo>
                    <a:pt x="35409" y="7164"/>
                  </a:lnTo>
                  <a:lnTo>
                    <a:pt x="25573" y="7164"/>
                  </a:lnTo>
                  <a:lnTo>
                    <a:pt x="19672" y="5373"/>
                  </a:lnTo>
                  <a:lnTo>
                    <a:pt x="11803" y="3582"/>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8" name="Shape 478"/>
            <p:cNvSpPr/>
            <p:nvPr/>
          </p:nvSpPr>
          <p:spPr>
            <a:xfrm>
              <a:off x="1497445" y="3167071"/>
              <a:ext cx="11011" cy="25464"/>
            </a:xfrm>
            <a:custGeom>
              <a:avLst/>
              <a:gdLst/>
              <a:ahLst/>
              <a:cxnLst/>
              <a:rect l="0" t="0" r="0" b="0"/>
              <a:pathLst>
                <a:path w="120000" h="120000" extrusionOk="0">
                  <a:moveTo>
                    <a:pt x="0" y="13090"/>
                  </a:moveTo>
                  <a:lnTo>
                    <a:pt x="0" y="52363"/>
                  </a:lnTo>
                  <a:lnTo>
                    <a:pt x="10000" y="69818"/>
                  </a:lnTo>
                  <a:lnTo>
                    <a:pt x="20000" y="87272"/>
                  </a:lnTo>
                  <a:lnTo>
                    <a:pt x="32000" y="98181"/>
                  </a:lnTo>
                  <a:lnTo>
                    <a:pt x="42000" y="106909"/>
                  </a:lnTo>
                  <a:lnTo>
                    <a:pt x="54000" y="113454"/>
                  </a:lnTo>
                  <a:lnTo>
                    <a:pt x="66000" y="117818"/>
                  </a:lnTo>
                  <a:lnTo>
                    <a:pt x="80000" y="120000"/>
                  </a:lnTo>
                  <a:lnTo>
                    <a:pt x="92000" y="120000"/>
                  </a:lnTo>
                  <a:lnTo>
                    <a:pt x="106000" y="113454"/>
                  </a:lnTo>
                  <a:lnTo>
                    <a:pt x="120000" y="106909"/>
                  </a:lnTo>
                  <a:lnTo>
                    <a:pt x="100000" y="74181"/>
                  </a:lnTo>
                  <a:lnTo>
                    <a:pt x="84000" y="48000"/>
                  </a:lnTo>
                  <a:lnTo>
                    <a:pt x="78000" y="37090"/>
                  </a:lnTo>
                  <a:lnTo>
                    <a:pt x="70000" y="26181"/>
                  </a:lnTo>
                  <a:lnTo>
                    <a:pt x="68000" y="13090"/>
                  </a:lnTo>
                  <a:lnTo>
                    <a:pt x="66000" y="0"/>
                  </a:lnTo>
                  <a:lnTo>
                    <a:pt x="46000" y="2181"/>
                  </a:lnTo>
                  <a:lnTo>
                    <a:pt x="30000" y="6545"/>
                  </a:lnTo>
                  <a:lnTo>
                    <a:pt x="14000" y="10909"/>
                  </a:lnTo>
                  <a:lnTo>
                    <a:pt x="0" y="1309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79" name="Shape 479"/>
            <p:cNvSpPr/>
            <p:nvPr/>
          </p:nvSpPr>
          <p:spPr>
            <a:xfrm>
              <a:off x="1484370" y="3143672"/>
              <a:ext cx="22710" cy="33722"/>
            </a:xfrm>
            <a:custGeom>
              <a:avLst/>
              <a:gdLst/>
              <a:ahLst/>
              <a:cxnLst/>
              <a:rect l="0" t="0" r="0" b="0"/>
              <a:pathLst>
                <a:path w="120000" h="120000" extrusionOk="0">
                  <a:moveTo>
                    <a:pt x="74000" y="104594"/>
                  </a:moveTo>
                  <a:lnTo>
                    <a:pt x="70000" y="106216"/>
                  </a:lnTo>
                  <a:lnTo>
                    <a:pt x="67000" y="107027"/>
                  </a:lnTo>
                  <a:lnTo>
                    <a:pt x="64000" y="107837"/>
                  </a:lnTo>
                  <a:lnTo>
                    <a:pt x="60000" y="107837"/>
                  </a:lnTo>
                  <a:lnTo>
                    <a:pt x="56000" y="107837"/>
                  </a:lnTo>
                  <a:lnTo>
                    <a:pt x="53000" y="107027"/>
                  </a:lnTo>
                  <a:lnTo>
                    <a:pt x="50000" y="106216"/>
                  </a:lnTo>
                  <a:lnTo>
                    <a:pt x="47000" y="104594"/>
                  </a:lnTo>
                  <a:lnTo>
                    <a:pt x="41000" y="103783"/>
                  </a:lnTo>
                  <a:lnTo>
                    <a:pt x="34000" y="101351"/>
                  </a:lnTo>
                  <a:lnTo>
                    <a:pt x="26000" y="97297"/>
                  </a:lnTo>
                  <a:lnTo>
                    <a:pt x="19000" y="93243"/>
                  </a:lnTo>
                  <a:lnTo>
                    <a:pt x="11000" y="87567"/>
                  </a:lnTo>
                  <a:lnTo>
                    <a:pt x="6000" y="81891"/>
                  </a:lnTo>
                  <a:lnTo>
                    <a:pt x="3000" y="78648"/>
                  </a:lnTo>
                  <a:lnTo>
                    <a:pt x="2000" y="76216"/>
                  </a:lnTo>
                  <a:lnTo>
                    <a:pt x="1000" y="72972"/>
                  </a:lnTo>
                  <a:lnTo>
                    <a:pt x="0" y="70540"/>
                  </a:lnTo>
                  <a:lnTo>
                    <a:pt x="2000" y="59189"/>
                  </a:lnTo>
                  <a:lnTo>
                    <a:pt x="8000" y="44594"/>
                  </a:lnTo>
                  <a:lnTo>
                    <a:pt x="14000" y="28378"/>
                  </a:lnTo>
                  <a:lnTo>
                    <a:pt x="20000" y="14594"/>
                  </a:lnTo>
                  <a:lnTo>
                    <a:pt x="32000" y="13783"/>
                  </a:lnTo>
                  <a:lnTo>
                    <a:pt x="42000" y="12972"/>
                  </a:lnTo>
                  <a:lnTo>
                    <a:pt x="51000" y="11351"/>
                  </a:lnTo>
                  <a:lnTo>
                    <a:pt x="58000" y="8918"/>
                  </a:lnTo>
                  <a:lnTo>
                    <a:pt x="70000" y="4054"/>
                  </a:lnTo>
                  <a:lnTo>
                    <a:pt x="80000" y="0"/>
                  </a:lnTo>
                  <a:lnTo>
                    <a:pt x="85000" y="1621"/>
                  </a:lnTo>
                  <a:lnTo>
                    <a:pt x="93000" y="5675"/>
                  </a:lnTo>
                  <a:lnTo>
                    <a:pt x="98000" y="8108"/>
                  </a:lnTo>
                  <a:lnTo>
                    <a:pt x="102000" y="10540"/>
                  </a:lnTo>
                  <a:lnTo>
                    <a:pt x="106000" y="12972"/>
                  </a:lnTo>
                  <a:lnTo>
                    <a:pt x="107000" y="14594"/>
                  </a:lnTo>
                  <a:lnTo>
                    <a:pt x="100000" y="22702"/>
                  </a:lnTo>
                  <a:lnTo>
                    <a:pt x="93000" y="30000"/>
                  </a:lnTo>
                  <a:lnTo>
                    <a:pt x="95000" y="34054"/>
                  </a:lnTo>
                  <a:lnTo>
                    <a:pt x="98000" y="39729"/>
                  </a:lnTo>
                  <a:lnTo>
                    <a:pt x="102000" y="45405"/>
                  </a:lnTo>
                  <a:lnTo>
                    <a:pt x="107000" y="51081"/>
                  </a:lnTo>
                  <a:lnTo>
                    <a:pt x="115000" y="60810"/>
                  </a:lnTo>
                  <a:lnTo>
                    <a:pt x="120000" y="64054"/>
                  </a:lnTo>
                  <a:lnTo>
                    <a:pt x="113000" y="65675"/>
                  </a:lnTo>
                  <a:lnTo>
                    <a:pt x="107000" y="68108"/>
                  </a:lnTo>
                  <a:lnTo>
                    <a:pt x="100000" y="70540"/>
                  </a:lnTo>
                  <a:lnTo>
                    <a:pt x="96000" y="73783"/>
                  </a:lnTo>
                  <a:lnTo>
                    <a:pt x="90000" y="77027"/>
                  </a:lnTo>
                  <a:lnTo>
                    <a:pt x="87000" y="80270"/>
                  </a:lnTo>
                  <a:lnTo>
                    <a:pt x="82000" y="84324"/>
                  </a:lnTo>
                  <a:lnTo>
                    <a:pt x="80000" y="88378"/>
                  </a:lnTo>
                  <a:lnTo>
                    <a:pt x="78000" y="92432"/>
                  </a:lnTo>
                  <a:lnTo>
                    <a:pt x="77000" y="97297"/>
                  </a:lnTo>
                  <a:lnTo>
                    <a:pt x="76000" y="101351"/>
                  </a:lnTo>
                  <a:lnTo>
                    <a:pt x="75000" y="105405"/>
                  </a:lnTo>
                  <a:lnTo>
                    <a:pt x="76000" y="109459"/>
                  </a:lnTo>
                  <a:lnTo>
                    <a:pt x="77000" y="113513"/>
                  </a:lnTo>
                  <a:lnTo>
                    <a:pt x="78000" y="116756"/>
                  </a:lnTo>
                  <a:lnTo>
                    <a:pt x="80000" y="120000"/>
                  </a:lnTo>
                  <a:lnTo>
                    <a:pt x="74000" y="10459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0" name="Shape 480"/>
            <p:cNvSpPr/>
            <p:nvPr/>
          </p:nvSpPr>
          <p:spPr>
            <a:xfrm>
              <a:off x="1496069" y="3334305"/>
              <a:ext cx="7571" cy="24776"/>
            </a:xfrm>
            <a:custGeom>
              <a:avLst/>
              <a:gdLst/>
              <a:ahLst/>
              <a:cxnLst/>
              <a:rect l="0" t="0" r="0" b="0"/>
              <a:pathLst>
                <a:path w="120000" h="120000" extrusionOk="0">
                  <a:moveTo>
                    <a:pt x="21000" y="40000"/>
                  </a:moveTo>
                  <a:lnTo>
                    <a:pt x="30000" y="38709"/>
                  </a:lnTo>
                  <a:lnTo>
                    <a:pt x="42000" y="33548"/>
                  </a:lnTo>
                  <a:lnTo>
                    <a:pt x="60000" y="25806"/>
                  </a:lnTo>
                  <a:lnTo>
                    <a:pt x="75000" y="19354"/>
                  </a:lnTo>
                  <a:lnTo>
                    <a:pt x="105000" y="5161"/>
                  </a:lnTo>
                  <a:lnTo>
                    <a:pt x="120000" y="0"/>
                  </a:lnTo>
                  <a:lnTo>
                    <a:pt x="111000" y="33548"/>
                  </a:lnTo>
                  <a:lnTo>
                    <a:pt x="105000" y="68387"/>
                  </a:lnTo>
                  <a:lnTo>
                    <a:pt x="102000" y="83870"/>
                  </a:lnTo>
                  <a:lnTo>
                    <a:pt x="102000" y="99354"/>
                  </a:lnTo>
                  <a:lnTo>
                    <a:pt x="105000" y="105806"/>
                  </a:lnTo>
                  <a:lnTo>
                    <a:pt x="108000" y="110967"/>
                  </a:lnTo>
                  <a:lnTo>
                    <a:pt x="111000" y="116129"/>
                  </a:lnTo>
                  <a:lnTo>
                    <a:pt x="120000" y="120000"/>
                  </a:lnTo>
                  <a:lnTo>
                    <a:pt x="78000" y="120000"/>
                  </a:lnTo>
                  <a:lnTo>
                    <a:pt x="39000" y="120000"/>
                  </a:lnTo>
                  <a:lnTo>
                    <a:pt x="33000" y="118709"/>
                  </a:lnTo>
                  <a:lnTo>
                    <a:pt x="24000" y="117419"/>
                  </a:lnTo>
                  <a:lnTo>
                    <a:pt x="18000" y="113548"/>
                  </a:lnTo>
                  <a:lnTo>
                    <a:pt x="12000" y="110967"/>
                  </a:lnTo>
                  <a:lnTo>
                    <a:pt x="3000" y="103225"/>
                  </a:lnTo>
                  <a:lnTo>
                    <a:pt x="0" y="94193"/>
                  </a:lnTo>
                  <a:lnTo>
                    <a:pt x="3000" y="82580"/>
                  </a:lnTo>
                  <a:lnTo>
                    <a:pt x="9000" y="64516"/>
                  </a:lnTo>
                  <a:lnTo>
                    <a:pt x="18000" y="47741"/>
                  </a:lnTo>
                  <a:lnTo>
                    <a:pt x="21000" y="4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1" name="Shape 481"/>
            <p:cNvSpPr/>
            <p:nvPr/>
          </p:nvSpPr>
          <p:spPr>
            <a:xfrm>
              <a:off x="1373567" y="3226257"/>
              <a:ext cx="128006" cy="118371"/>
            </a:xfrm>
            <a:custGeom>
              <a:avLst/>
              <a:gdLst/>
              <a:ahLst/>
              <a:cxnLst/>
              <a:rect l="0" t="0" r="0" b="0"/>
              <a:pathLst>
                <a:path w="120000" h="120000" extrusionOk="0">
                  <a:moveTo>
                    <a:pt x="26385" y="104247"/>
                  </a:moveTo>
                  <a:lnTo>
                    <a:pt x="26746" y="103552"/>
                  </a:lnTo>
                  <a:lnTo>
                    <a:pt x="26927" y="103088"/>
                  </a:lnTo>
                  <a:lnTo>
                    <a:pt x="27108" y="102162"/>
                  </a:lnTo>
                  <a:lnTo>
                    <a:pt x="27289" y="101467"/>
                  </a:lnTo>
                  <a:lnTo>
                    <a:pt x="27289" y="99845"/>
                  </a:lnTo>
                  <a:lnTo>
                    <a:pt x="27108" y="98223"/>
                  </a:lnTo>
                  <a:lnTo>
                    <a:pt x="26566" y="95212"/>
                  </a:lnTo>
                  <a:lnTo>
                    <a:pt x="26385" y="92664"/>
                  </a:lnTo>
                  <a:lnTo>
                    <a:pt x="26566" y="87567"/>
                  </a:lnTo>
                  <a:lnTo>
                    <a:pt x="26927" y="84324"/>
                  </a:lnTo>
                  <a:lnTo>
                    <a:pt x="27289" y="81776"/>
                  </a:lnTo>
                  <a:lnTo>
                    <a:pt x="27469" y="78532"/>
                  </a:lnTo>
                  <a:lnTo>
                    <a:pt x="27108" y="74131"/>
                  </a:lnTo>
                  <a:lnTo>
                    <a:pt x="26385" y="69034"/>
                  </a:lnTo>
                  <a:lnTo>
                    <a:pt x="25481" y="63243"/>
                  </a:lnTo>
                  <a:lnTo>
                    <a:pt x="25120" y="58378"/>
                  </a:lnTo>
                  <a:lnTo>
                    <a:pt x="24216" y="58146"/>
                  </a:lnTo>
                  <a:lnTo>
                    <a:pt x="22951" y="57683"/>
                  </a:lnTo>
                  <a:lnTo>
                    <a:pt x="21506" y="56988"/>
                  </a:lnTo>
                  <a:lnTo>
                    <a:pt x="19698" y="55830"/>
                  </a:lnTo>
                  <a:lnTo>
                    <a:pt x="15722" y="53513"/>
                  </a:lnTo>
                  <a:lnTo>
                    <a:pt x="11566" y="50270"/>
                  </a:lnTo>
                  <a:lnTo>
                    <a:pt x="3614" y="44478"/>
                  </a:lnTo>
                  <a:lnTo>
                    <a:pt x="0" y="41235"/>
                  </a:lnTo>
                  <a:lnTo>
                    <a:pt x="3433" y="39845"/>
                  </a:lnTo>
                  <a:lnTo>
                    <a:pt x="4337" y="39613"/>
                  </a:lnTo>
                  <a:lnTo>
                    <a:pt x="5060" y="38918"/>
                  </a:lnTo>
                  <a:lnTo>
                    <a:pt x="5602" y="38223"/>
                  </a:lnTo>
                  <a:lnTo>
                    <a:pt x="6506" y="36833"/>
                  </a:lnTo>
                  <a:lnTo>
                    <a:pt x="7048" y="35907"/>
                  </a:lnTo>
                  <a:lnTo>
                    <a:pt x="7951" y="34980"/>
                  </a:lnTo>
                  <a:lnTo>
                    <a:pt x="8674" y="34285"/>
                  </a:lnTo>
                  <a:lnTo>
                    <a:pt x="9397" y="34054"/>
                  </a:lnTo>
                  <a:lnTo>
                    <a:pt x="16626" y="36833"/>
                  </a:lnTo>
                  <a:lnTo>
                    <a:pt x="18072" y="35907"/>
                  </a:lnTo>
                  <a:lnTo>
                    <a:pt x="19518" y="35444"/>
                  </a:lnTo>
                  <a:lnTo>
                    <a:pt x="20963" y="35212"/>
                  </a:lnTo>
                  <a:lnTo>
                    <a:pt x="22590" y="35212"/>
                  </a:lnTo>
                  <a:lnTo>
                    <a:pt x="23855" y="35444"/>
                  </a:lnTo>
                  <a:lnTo>
                    <a:pt x="25301" y="35907"/>
                  </a:lnTo>
                  <a:lnTo>
                    <a:pt x="26566" y="36370"/>
                  </a:lnTo>
                  <a:lnTo>
                    <a:pt x="27469" y="36833"/>
                  </a:lnTo>
                  <a:lnTo>
                    <a:pt x="27469" y="19922"/>
                  </a:lnTo>
                  <a:lnTo>
                    <a:pt x="29819" y="21776"/>
                  </a:lnTo>
                  <a:lnTo>
                    <a:pt x="31626" y="23629"/>
                  </a:lnTo>
                  <a:lnTo>
                    <a:pt x="32710" y="24324"/>
                  </a:lnTo>
                  <a:lnTo>
                    <a:pt x="33433" y="25250"/>
                  </a:lnTo>
                  <a:lnTo>
                    <a:pt x="34698" y="25482"/>
                  </a:lnTo>
                  <a:lnTo>
                    <a:pt x="35783" y="25714"/>
                  </a:lnTo>
                  <a:lnTo>
                    <a:pt x="37409" y="25482"/>
                  </a:lnTo>
                  <a:lnTo>
                    <a:pt x="39216" y="24787"/>
                  </a:lnTo>
                  <a:lnTo>
                    <a:pt x="40843" y="23861"/>
                  </a:lnTo>
                  <a:lnTo>
                    <a:pt x="42650" y="22934"/>
                  </a:lnTo>
                  <a:lnTo>
                    <a:pt x="44457" y="21544"/>
                  </a:lnTo>
                  <a:lnTo>
                    <a:pt x="46084" y="20154"/>
                  </a:lnTo>
                  <a:lnTo>
                    <a:pt x="47710" y="18532"/>
                  </a:lnTo>
                  <a:lnTo>
                    <a:pt x="49337" y="16911"/>
                  </a:lnTo>
                  <a:lnTo>
                    <a:pt x="50963" y="15057"/>
                  </a:lnTo>
                  <a:lnTo>
                    <a:pt x="52228" y="13204"/>
                  </a:lnTo>
                  <a:lnTo>
                    <a:pt x="53674" y="11119"/>
                  </a:lnTo>
                  <a:lnTo>
                    <a:pt x="54759" y="9266"/>
                  </a:lnTo>
                  <a:lnTo>
                    <a:pt x="55662" y="7413"/>
                  </a:lnTo>
                  <a:lnTo>
                    <a:pt x="56566" y="5791"/>
                  </a:lnTo>
                  <a:lnTo>
                    <a:pt x="57108" y="4169"/>
                  </a:lnTo>
                  <a:lnTo>
                    <a:pt x="57469" y="2779"/>
                  </a:lnTo>
                  <a:lnTo>
                    <a:pt x="60903" y="2548"/>
                  </a:lnTo>
                  <a:lnTo>
                    <a:pt x="63975" y="1853"/>
                  </a:lnTo>
                  <a:lnTo>
                    <a:pt x="66867" y="926"/>
                  </a:lnTo>
                  <a:lnTo>
                    <a:pt x="69578" y="0"/>
                  </a:lnTo>
                  <a:lnTo>
                    <a:pt x="69578" y="5559"/>
                  </a:lnTo>
                  <a:lnTo>
                    <a:pt x="73012" y="7413"/>
                  </a:lnTo>
                  <a:lnTo>
                    <a:pt x="76265" y="9266"/>
                  </a:lnTo>
                  <a:lnTo>
                    <a:pt x="79518" y="11583"/>
                  </a:lnTo>
                  <a:lnTo>
                    <a:pt x="82590" y="14131"/>
                  </a:lnTo>
                  <a:lnTo>
                    <a:pt x="85843" y="16679"/>
                  </a:lnTo>
                  <a:lnTo>
                    <a:pt x="89096" y="18764"/>
                  </a:lnTo>
                  <a:lnTo>
                    <a:pt x="92349" y="20849"/>
                  </a:lnTo>
                  <a:lnTo>
                    <a:pt x="95963" y="22702"/>
                  </a:lnTo>
                  <a:lnTo>
                    <a:pt x="97228" y="23397"/>
                  </a:lnTo>
                  <a:lnTo>
                    <a:pt x="99759" y="24787"/>
                  </a:lnTo>
                  <a:lnTo>
                    <a:pt x="101385" y="25714"/>
                  </a:lnTo>
                  <a:lnTo>
                    <a:pt x="102831" y="26409"/>
                  </a:lnTo>
                  <a:lnTo>
                    <a:pt x="104457" y="26872"/>
                  </a:lnTo>
                  <a:lnTo>
                    <a:pt x="105542" y="27104"/>
                  </a:lnTo>
                  <a:lnTo>
                    <a:pt x="109156" y="27335"/>
                  </a:lnTo>
                  <a:lnTo>
                    <a:pt x="112590" y="28030"/>
                  </a:lnTo>
                  <a:lnTo>
                    <a:pt x="116385" y="28725"/>
                  </a:lnTo>
                  <a:lnTo>
                    <a:pt x="119999" y="29884"/>
                  </a:lnTo>
                  <a:lnTo>
                    <a:pt x="118915" y="31505"/>
                  </a:lnTo>
                  <a:lnTo>
                    <a:pt x="118192" y="33590"/>
                  </a:lnTo>
                  <a:lnTo>
                    <a:pt x="117469" y="35907"/>
                  </a:lnTo>
                  <a:lnTo>
                    <a:pt x="116566" y="38455"/>
                  </a:lnTo>
                  <a:lnTo>
                    <a:pt x="115301" y="43783"/>
                  </a:lnTo>
                  <a:lnTo>
                    <a:pt x="113674" y="49111"/>
                  </a:lnTo>
                  <a:lnTo>
                    <a:pt x="112048" y="54671"/>
                  </a:lnTo>
                  <a:lnTo>
                    <a:pt x="110060" y="59305"/>
                  </a:lnTo>
                  <a:lnTo>
                    <a:pt x="109156" y="61389"/>
                  </a:lnTo>
                  <a:lnTo>
                    <a:pt x="108072" y="63011"/>
                  </a:lnTo>
                  <a:lnTo>
                    <a:pt x="106807" y="64633"/>
                  </a:lnTo>
                  <a:lnTo>
                    <a:pt x="105542" y="65559"/>
                  </a:lnTo>
                  <a:lnTo>
                    <a:pt x="105722" y="66254"/>
                  </a:lnTo>
                  <a:lnTo>
                    <a:pt x="106265" y="67181"/>
                  </a:lnTo>
                  <a:lnTo>
                    <a:pt x="107168" y="68108"/>
                  </a:lnTo>
                  <a:lnTo>
                    <a:pt x="108253" y="69034"/>
                  </a:lnTo>
                  <a:lnTo>
                    <a:pt x="109518" y="69729"/>
                  </a:lnTo>
                  <a:lnTo>
                    <a:pt x="110602" y="70424"/>
                  </a:lnTo>
                  <a:lnTo>
                    <a:pt x="111686" y="71119"/>
                  </a:lnTo>
                  <a:lnTo>
                    <a:pt x="112590" y="71119"/>
                  </a:lnTo>
                  <a:lnTo>
                    <a:pt x="112590" y="75521"/>
                  </a:lnTo>
                  <a:lnTo>
                    <a:pt x="112590" y="77374"/>
                  </a:lnTo>
                  <a:lnTo>
                    <a:pt x="112409" y="78764"/>
                  </a:lnTo>
                  <a:lnTo>
                    <a:pt x="112409" y="79691"/>
                  </a:lnTo>
                  <a:lnTo>
                    <a:pt x="112048" y="80386"/>
                  </a:lnTo>
                  <a:lnTo>
                    <a:pt x="111686" y="81776"/>
                  </a:lnTo>
                  <a:lnTo>
                    <a:pt x="111506" y="84092"/>
                  </a:lnTo>
                  <a:lnTo>
                    <a:pt x="111686" y="86177"/>
                  </a:lnTo>
                  <a:lnTo>
                    <a:pt x="111686" y="88262"/>
                  </a:lnTo>
                  <a:lnTo>
                    <a:pt x="112048" y="90579"/>
                  </a:lnTo>
                  <a:lnTo>
                    <a:pt x="112409" y="92432"/>
                  </a:lnTo>
                  <a:lnTo>
                    <a:pt x="112771" y="94517"/>
                  </a:lnTo>
                  <a:lnTo>
                    <a:pt x="113674" y="96370"/>
                  </a:lnTo>
                  <a:lnTo>
                    <a:pt x="114216" y="97992"/>
                  </a:lnTo>
                  <a:lnTo>
                    <a:pt x="115301" y="99613"/>
                  </a:lnTo>
                  <a:lnTo>
                    <a:pt x="112409" y="102857"/>
                  </a:lnTo>
                  <a:lnTo>
                    <a:pt x="109879" y="105868"/>
                  </a:lnTo>
                  <a:lnTo>
                    <a:pt x="107168" y="108648"/>
                  </a:lnTo>
                  <a:lnTo>
                    <a:pt x="104277" y="111196"/>
                  </a:lnTo>
                  <a:lnTo>
                    <a:pt x="102831" y="112123"/>
                  </a:lnTo>
                  <a:lnTo>
                    <a:pt x="101385" y="112818"/>
                  </a:lnTo>
                  <a:lnTo>
                    <a:pt x="99578" y="113281"/>
                  </a:lnTo>
                  <a:lnTo>
                    <a:pt x="97951" y="113281"/>
                  </a:lnTo>
                  <a:lnTo>
                    <a:pt x="96144" y="113050"/>
                  </a:lnTo>
                  <a:lnTo>
                    <a:pt x="94156" y="112355"/>
                  </a:lnTo>
                  <a:lnTo>
                    <a:pt x="91987" y="111428"/>
                  </a:lnTo>
                  <a:lnTo>
                    <a:pt x="89819" y="109806"/>
                  </a:lnTo>
                  <a:lnTo>
                    <a:pt x="88012" y="107953"/>
                  </a:lnTo>
                  <a:lnTo>
                    <a:pt x="86204" y="106563"/>
                  </a:lnTo>
                  <a:lnTo>
                    <a:pt x="85481" y="106100"/>
                  </a:lnTo>
                  <a:lnTo>
                    <a:pt x="84397" y="105868"/>
                  </a:lnTo>
                  <a:lnTo>
                    <a:pt x="83674" y="105637"/>
                  </a:lnTo>
                  <a:lnTo>
                    <a:pt x="82590" y="105637"/>
                  </a:lnTo>
                  <a:lnTo>
                    <a:pt x="81325" y="105637"/>
                  </a:lnTo>
                  <a:lnTo>
                    <a:pt x="80060" y="105868"/>
                  </a:lnTo>
                  <a:lnTo>
                    <a:pt x="78795" y="106332"/>
                  </a:lnTo>
                  <a:lnTo>
                    <a:pt x="77530" y="107027"/>
                  </a:lnTo>
                  <a:lnTo>
                    <a:pt x="76445" y="107722"/>
                  </a:lnTo>
                  <a:lnTo>
                    <a:pt x="75361" y="108416"/>
                  </a:lnTo>
                  <a:lnTo>
                    <a:pt x="74277" y="109343"/>
                  </a:lnTo>
                  <a:lnTo>
                    <a:pt x="73373" y="110501"/>
                  </a:lnTo>
                  <a:lnTo>
                    <a:pt x="71746" y="112586"/>
                  </a:lnTo>
                  <a:lnTo>
                    <a:pt x="70481" y="114903"/>
                  </a:lnTo>
                  <a:lnTo>
                    <a:pt x="70120" y="116525"/>
                  </a:lnTo>
                  <a:lnTo>
                    <a:pt x="69759" y="117683"/>
                  </a:lnTo>
                  <a:lnTo>
                    <a:pt x="69578" y="118610"/>
                  </a:lnTo>
                  <a:lnTo>
                    <a:pt x="69578" y="119768"/>
                  </a:lnTo>
                  <a:lnTo>
                    <a:pt x="65783" y="120000"/>
                  </a:lnTo>
                  <a:lnTo>
                    <a:pt x="61987" y="119768"/>
                  </a:lnTo>
                  <a:lnTo>
                    <a:pt x="60180" y="119305"/>
                  </a:lnTo>
                  <a:lnTo>
                    <a:pt x="58734" y="118610"/>
                  </a:lnTo>
                  <a:lnTo>
                    <a:pt x="58012" y="118146"/>
                  </a:lnTo>
                  <a:lnTo>
                    <a:pt x="57289" y="117451"/>
                  </a:lnTo>
                  <a:lnTo>
                    <a:pt x="56746" y="116525"/>
                  </a:lnTo>
                  <a:lnTo>
                    <a:pt x="56204" y="115598"/>
                  </a:lnTo>
                  <a:lnTo>
                    <a:pt x="55481" y="115830"/>
                  </a:lnTo>
                  <a:lnTo>
                    <a:pt x="54759" y="116293"/>
                  </a:lnTo>
                  <a:lnTo>
                    <a:pt x="54036" y="116988"/>
                  </a:lnTo>
                  <a:lnTo>
                    <a:pt x="53493" y="117683"/>
                  </a:lnTo>
                  <a:lnTo>
                    <a:pt x="52951" y="118378"/>
                  </a:lnTo>
                  <a:lnTo>
                    <a:pt x="52228" y="119073"/>
                  </a:lnTo>
                  <a:lnTo>
                    <a:pt x="51867" y="119536"/>
                  </a:lnTo>
                  <a:lnTo>
                    <a:pt x="51506" y="119768"/>
                  </a:lnTo>
                  <a:lnTo>
                    <a:pt x="50060" y="119768"/>
                  </a:lnTo>
                  <a:lnTo>
                    <a:pt x="48433" y="119536"/>
                  </a:lnTo>
                  <a:lnTo>
                    <a:pt x="46807" y="119073"/>
                  </a:lnTo>
                  <a:lnTo>
                    <a:pt x="44819" y="118610"/>
                  </a:lnTo>
                  <a:lnTo>
                    <a:pt x="41024" y="117220"/>
                  </a:lnTo>
                  <a:lnTo>
                    <a:pt x="37048" y="114903"/>
                  </a:lnTo>
                  <a:lnTo>
                    <a:pt x="35240" y="113976"/>
                  </a:lnTo>
                  <a:lnTo>
                    <a:pt x="33433" y="112818"/>
                  </a:lnTo>
                  <a:lnTo>
                    <a:pt x="31626" y="111428"/>
                  </a:lnTo>
                  <a:lnTo>
                    <a:pt x="30361" y="110038"/>
                  </a:lnTo>
                  <a:lnTo>
                    <a:pt x="28915" y="108648"/>
                  </a:lnTo>
                  <a:lnTo>
                    <a:pt x="27650" y="107258"/>
                  </a:lnTo>
                  <a:lnTo>
                    <a:pt x="26927" y="105637"/>
                  </a:lnTo>
                  <a:lnTo>
                    <a:pt x="26385" y="10424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2" name="Shape 482"/>
            <p:cNvSpPr/>
            <p:nvPr/>
          </p:nvSpPr>
          <p:spPr>
            <a:xfrm>
              <a:off x="1808516" y="3328112"/>
              <a:ext cx="65380" cy="35786"/>
            </a:xfrm>
            <a:custGeom>
              <a:avLst/>
              <a:gdLst/>
              <a:ahLst/>
              <a:cxnLst/>
              <a:rect l="0" t="0" r="0" b="0"/>
              <a:pathLst>
                <a:path w="120000" h="120000" extrusionOk="0">
                  <a:moveTo>
                    <a:pt x="113181" y="71372"/>
                  </a:moveTo>
                  <a:lnTo>
                    <a:pt x="120000" y="120000"/>
                  </a:lnTo>
                  <a:lnTo>
                    <a:pt x="111136" y="110588"/>
                  </a:lnTo>
                  <a:lnTo>
                    <a:pt x="101931" y="101176"/>
                  </a:lnTo>
                  <a:lnTo>
                    <a:pt x="90681" y="110588"/>
                  </a:lnTo>
                  <a:lnTo>
                    <a:pt x="79090" y="110588"/>
                  </a:lnTo>
                  <a:lnTo>
                    <a:pt x="77386" y="105882"/>
                  </a:lnTo>
                  <a:lnTo>
                    <a:pt x="77045" y="105882"/>
                  </a:lnTo>
                  <a:lnTo>
                    <a:pt x="74659" y="101176"/>
                  </a:lnTo>
                  <a:lnTo>
                    <a:pt x="72613" y="98039"/>
                  </a:lnTo>
                  <a:lnTo>
                    <a:pt x="69886" y="94901"/>
                  </a:lnTo>
                  <a:lnTo>
                    <a:pt x="67159" y="92549"/>
                  </a:lnTo>
                  <a:lnTo>
                    <a:pt x="61704" y="88627"/>
                  </a:lnTo>
                  <a:lnTo>
                    <a:pt x="55568" y="86274"/>
                  </a:lnTo>
                  <a:lnTo>
                    <a:pt x="42954" y="83921"/>
                  </a:lnTo>
                  <a:lnTo>
                    <a:pt x="29318" y="81568"/>
                  </a:lnTo>
                  <a:lnTo>
                    <a:pt x="28977" y="73725"/>
                  </a:lnTo>
                  <a:lnTo>
                    <a:pt x="27954" y="65882"/>
                  </a:lnTo>
                  <a:lnTo>
                    <a:pt x="27272" y="58823"/>
                  </a:lnTo>
                  <a:lnTo>
                    <a:pt x="25568" y="52549"/>
                  </a:lnTo>
                  <a:lnTo>
                    <a:pt x="24204" y="46274"/>
                  </a:lnTo>
                  <a:lnTo>
                    <a:pt x="22840" y="40784"/>
                  </a:lnTo>
                  <a:lnTo>
                    <a:pt x="20795" y="34509"/>
                  </a:lnTo>
                  <a:lnTo>
                    <a:pt x="19090" y="29019"/>
                  </a:lnTo>
                  <a:lnTo>
                    <a:pt x="15000" y="20392"/>
                  </a:lnTo>
                  <a:lnTo>
                    <a:pt x="9886" y="12549"/>
                  </a:lnTo>
                  <a:lnTo>
                    <a:pt x="5113" y="5490"/>
                  </a:lnTo>
                  <a:lnTo>
                    <a:pt x="0" y="0"/>
                  </a:lnTo>
                  <a:lnTo>
                    <a:pt x="2386" y="0"/>
                  </a:lnTo>
                  <a:lnTo>
                    <a:pt x="20454" y="14117"/>
                  </a:lnTo>
                  <a:lnTo>
                    <a:pt x="36136" y="23529"/>
                  </a:lnTo>
                  <a:lnTo>
                    <a:pt x="45681" y="14117"/>
                  </a:lnTo>
                  <a:lnTo>
                    <a:pt x="61363" y="28235"/>
                  </a:lnTo>
                  <a:lnTo>
                    <a:pt x="70227" y="43137"/>
                  </a:lnTo>
                  <a:lnTo>
                    <a:pt x="83863" y="38431"/>
                  </a:lnTo>
                  <a:lnTo>
                    <a:pt x="97500" y="47843"/>
                  </a:lnTo>
                  <a:lnTo>
                    <a:pt x="106704" y="61960"/>
                  </a:lnTo>
                  <a:lnTo>
                    <a:pt x="113181" y="7137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3" name="Shape 483"/>
            <p:cNvSpPr/>
            <p:nvPr/>
          </p:nvSpPr>
          <p:spPr>
            <a:xfrm>
              <a:off x="1613065" y="3354264"/>
              <a:ext cx="64004" cy="75014"/>
            </a:xfrm>
            <a:custGeom>
              <a:avLst/>
              <a:gdLst/>
              <a:ahLst/>
              <a:cxnLst/>
              <a:rect l="0" t="0" r="0" b="0"/>
              <a:pathLst>
                <a:path w="120000" h="120000" extrusionOk="0">
                  <a:moveTo>
                    <a:pt x="120000" y="20550"/>
                  </a:moveTo>
                  <a:lnTo>
                    <a:pt x="88821" y="13577"/>
                  </a:lnTo>
                  <a:lnTo>
                    <a:pt x="83383" y="14678"/>
                  </a:lnTo>
                  <a:lnTo>
                    <a:pt x="78308" y="16146"/>
                  </a:lnTo>
                  <a:lnTo>
                    <a:pt x="73957" y="18348"/>
                  </a:lnTo>
                  <a:lnTo>
                    <a:pt x="69969" y="20550"/>
                  </a:lnTo>
                  <a:lnTo>
                    <a:pt x="68519" y="21651"/>
                  </a:lnTo>
                  <a:lnTo>
                    <a:pt x="67069" y="23119"/>
                  </a:lnTo>
                  <a:lnTo>
                    <a:pt x="65981" y="24587"/>
                  </a:lnTo>
                  <a:lnTo>
                    <a:pt x="65619" y="26422"/>
                  </a:lnTo>
                  <a:lnTo>
                    <a:pt x="65256" y="28256"/>
                  </a:lnTo>
                  <a:lnTo>
                    <a:pt x="65619" y="29724"/>
                  </a:lnTo>
                  <a:lnTo>
                    <a:pt x="65981" y="31926"/>
                  </a:lnTo>
                  <a:lnTo>
                    <a:pt x="67069" y="33761"/>
                  </a:lnTo>
                  <a:lnTo>
                    <a:pt x="66706" y="34495"/>
                  </a:lnTo>
                  <a:lnTo>
                    <a:pt x="65619" y="35963"/>
                  </a:lnTo>
                  <a:lnTo>
                    <a:pt x="64894" y="37064"/>
                  </a:lnTo>
                  <a:lnTo>
                    <a:pt x="64169" y="37431"/>
                  </a:lnTo>
                  <a:lnTo>
                    <a:pt x="63081" y="38532"/>
                  </a:lnTo>
                  <a:lnTo>
                    <a:pt x="62356" y="38532"/>
                  </a:lnTo>
                  <a:lnTo>
                    <a:pt x="60906" y="38532"/>
                  </a:lnTo>
                  <a:lnTo>
                    <a:pt x="59818" y="37431"/>
                  </a:lnTo>
                  <a:lnTo>
                    <a:pt x="58731" y="36697"/>
                  </a:lnTo>
                  <a:lnTo>
                    <a:pt x="58006" y="35963"/>
                  </a:lnTo>
                  <a:lnTo>
                    <a:pt x="57643" y="33761"/>
                  </a:lnTo>
                  <a:lnTo>
                    <a:pt x="57643" y="31559"/>
                  </a:lnTo>
                  <a:lnTo>
                    <a:pt x="54018" y="31192"/>
                  </a:lnTo>
                  <a:lnTo>
                    <a:pt x="50392" y="30091"/>
                  </a:lnTo>
                  <a:lnTo>
                    <a:pt x="47854" y="28990"/>
                  </a:lnTo>
                  <a:lnTo>
                    <a:pt x="45679" y="27155"/>
                  </a:lnTo>
                  <a:lnTo>
                    <a:pt x="45679" y="30458"/>
                  </a:lnTo>
                  <a:lnTo>
                    <a:pt x="45679" y="33761"/>
                  </a:lnTo>
                  <a:lnTo>
                    <a:pt x="46042" y="35229"/>
                  </a:lnTo>
                  <a:lnTo>
                    <a:pt x="46767" y="37064"/>
                  </a:lnTo>
                  <a:lnTo>
                    <a:pt x="48942" y="40000"/>
                  </a:lnTo>
                  <a:lnTo>
                    <a:pt x="50392" y="42568"/>
                  </a:lnTo>
                  <a:lnTo>
                    <a:pt x="52930" y="44770"/>
                  </a:lnTo>
                  <a:lnTo>
                    <a:pt x="54743" y="46605"/>
                  </a:lnTo>
                  <a:lnTo>
                    <a:pt x="55830" y="47339"/>
                  </a:lnTo>
                  <a:lnTo>
                    <a:pt x="56555" y="47706"/>
                  </a:lnTo>
                  <a:lnTo>
                    <a:pt x="56918" y="47706"/>
                  </a:lnTo>
                  <a:lnTo>
                    <a:pt x="57643" y="47706"/>
                  </a:lnTo>
                  <a:lnTo>
                    <a:pt x="57643" y="53944"/>
                  </a:lnTo>
                  <a:lnTo>
                    <a:pt x="57643" y="59816"/>
                  </a:lnTo>
                  <a:lnTo>
                    <a:pt x="57643" y="64954"/>
                  </a:lnTo>
                  <a:lnTo>
                    <a:pt x="57643" y="70091"/>
                  </a:lnTo>
                  <a:lnTo>
                    <a:pt x="57643" y="78165"/>
                  </a:lnTo>
                  <a:lnTo>
                    <a:pt x="57643" y="86972"/>
                  </a:lnTo>
                  <a:lnTo>
                    <a:pt x="57280" y="88807"/>
                  </a:lnTo>
                  <a:lnTo>
                    <a:pt x="56918" y="90642"/>
                  </a:lnTo>
                  <a:lnTo>
                    <a:pt x="56555" y="92110"/>
                  </a:lnTo>
                  <a:lnTo>
                    <a:pt x="55830" y="93211"/>
                  </a:lnTo>
                  <a:lnTo>
                    <a:pt x="54380" y="94311"/>
                  </a:lnTo>
                  <a:lnTo>
                    <a:pt x="53293" y="95045"/>
                  </a:lnTo>
                  <a:lnTo>
                    <a:pt x="52205" y="95045"/>
                  </a:lnTo>
                  <a:lnTo>
                    <a:pt x="50392" y="95045"/>
                  </a:lnTo>
                  <a:lnTo>
                    <a:pt x="52567" y="96880"/>
                  </a:lnTo>
                  <a:lnTo>
                    <a:pt x="55830" y="99082"/>
                  </a:lnTo>
                  <a:lnTo>
                    <a:pt x="57280" y="100550"/>
                  </a:lnTo>
                  <a:lnTo>
                    <a:pt x="58731" y="101284"/>
                  </a:lnTo>
                  <a:lnTo>
                    <a:pt x="60543" y="101651"/>
                  </a:lnTo>
                  <a:lnTo>
                    <a:pt x="62356" y="102018"/>
                  </a:lnTo>
                  <a:lnTo>
                    <a:pt x="60543" y="104954"/>
                  </a:lnTo>
                  <a:lnTo>
                    <a:pt x="58368" y="106788"/>
                  </a:lnTo>
                  <a:lnTo>
                    <a:pt x="57280" y="107522"/>
                  </a:lnTo>
                  <a:lnTo>
                    <a:pt x="56193" y="108256"/>
                  </a:lnTo>
                  <a:lnTo>
                    <a:pt x="54380" y="108623"/>
                  </a:lnTo>
                  <a:lnTo>
                    <a:pt x="52930" y="108623"/>
                  </a:lnTo>
                  <a:lnTo>
                    <a:pt x="50755" y="108990"/>
                  </a:lnTo>
                  <a:lnTo>
                    <a:pt x="49667" y="109724"/>
                  </a:lnTo>
                  <a:lnTo>
                    <a:pt x="48580" y="110825"/>
                  </a:lnTo>
                  <a:lnTo>
                    <a:pt x="47129" y="112660"/>
                  </a:lnTo>
                  <a:lnTo>
                    <a:pt x="46404" y="114128"/>
                  </a:lnTo>
                  <a:lnTo>
                    <a:pt x="46042" y="115963"/>
                  </a:lnTo>
                  <a:lnTo>
                    <a:pt x="45679" y="117798"/>
                  </a:lnTo>
                  <a:lnTo>
                    <a:pt x="45679" y="120000"/>
                  </a:lnTo>
                  <a:lnTo>
                    <a:pt x="44229" y="114128"/>
                  </a:lnTo>
                  <a:lnTo>
                    <a:pt x="43867" y="110091"/>
                  </a:lnTo>
                  <a:lnTo>
                    <a:pt x="43867" y="108623"/>
                  </a:lnTo>
                  <a:lnTo>
                    <a:pt x="44229" y="107155"/>
                  </a:lnTo>
                  <a:lnTo>
                    <a:pt x="44954" y="105688"/>
                  </a:lnTo>
                  <a:lnTo>
                    <a:pt x="45679" y="104220"/>
                  </a:lnTo>
                  <a:lnTo>
                    <a:pt x="42054" y="104220"/>
                  </a:lnTo>
                  <a:lnTo>
                    <a:pt x="39516" y="104954"/>
                  </a:lnTo>
                  <a:lnTo>
                    <a:pt x="37341" y="105688"/>
                  </a:lnTo>
                  <a:lnTo>
                    <a:pt x="35528" y="106422"/>
                  </a:lnTo>
                  <a:lnTo>
                    <a:pt x="33716" y="107155"/>
                  </a:lnTo>
                  <a:lnTo>
                    <a:pt x="32265" y="107889"/>
                  </a:lnTo>
                  <a:lnTo>
                    <a:pt x="30090" y="108256"/>
                  </a:lnTo>
                  <a:lnTo>
                    <a:pt x="28640" y="108623"/>
                  </a:lnTo>
                  <a:lnTo>
                    <a:pt x="28277" y="99816"/>
                  </a:lnTo>
                  <a:lnTo>
                    <a:pt x="26827" y="92110"/>
                  </a:lnTo>
                  <a:lnTo>
                    <a:pt x="26465" y="88807"/>
                  </a:lnTo>
                  <a:lnTo>
                    <a:pt x="26465" y="85871"/>
                  </a:lnTo>
                  <a:lnTo>
                    <a:pt x="27552" y="82568"/>
                  </a:lnTo>
                  <a:lnTo>
                    <a:pt x="28640" y="79266"/>
                  </a:lnTo>
                  <a:lnTo>
                    <a:pt x="24652" y="79266"/>
                  </a:lnTo>
                  <a:lnTo>
                    <a:pt x="20664" y="78165"/>
                  </a:lnTo>
                  <a:lnTo>
                    <a:pt x="17401" y="77431"/>
                  </a:lnTo>
                  <a:lnTo>
                    <a:pt x="14501" y="75963"/>
                  </a:lnTo>
                  <a:lnTo>
                    <a:pt x="12326" y="74495"/>
                  </a:lnTo>
                  <a:lnTo>
                    <a:pt x="10151" y="72660"/>
                  </a:lnTo>
                  <a:lnTo>
                    <a:pt x="8338" y="70825"/>
                  </a:lnTo>
                  <a:lnTo>
                    <a:pt x="7250" y="68623"/>
                  </a:lnTo>
                  <a:lnTo>
                    <a:pt x="4712" y="63486"/>
                  </a:lnTo>
                  <a:lnTo>
                    <a:pt x="3262" y="57981"/>
                  </a:lnTo>
                  <a:lnTo>
                    <a:pt x="1450" y="52844"/>
                  </a:lnTo>
                  <a:lnTo>
                    <a:pt x="0" y="47706"/>
                  </a:lnTo>
                  <a:lnTo>
                    <a:pt x="3625" y="45504"/>
                  </a:lnTo>
                  <a:lnTo>
                    <a:pt x="6888" y="43302"/>
                  </a:lnTo>
                  <a:lnTo>
                    <a:pt x="10151" y="40733"/>
                  </a:lnTo>
                  <a:lnTo>
                    <a:pt x="13413" y="37064"/>
                  </a:lnTo>
                  <a:lnTo>
                    <a:pt x="16314" y="33761"/>
                  </a:lnTo>
                  <a:lnTo>
                    <a:pt x="18126" y="29724"/>
                  </a:lnTo>
                  <a:lnTo>
                    <a:pt x="20302" y="25321"/>
                  </a:lnTo>
                  <a:lnTo>
                    <a:pt x="21389" y="20550"/>
                  </a:lnTo>
                  <a:lnTo>
                    <a:pt x="26465" y="20183"/>
                  </a:lnTo>
                  <a:lnTo>
                    <a:pt x="31903" y="19082"/>
                  </a:lnTo>
                  <a:lnTo>
                    <a:pt x="36978" y="17247"/>
                  </a:lnTo>
                  <a:lnTo>
                    <a:pt x="41691" y="15045"/>
                  </a:lnTo>
                  <a:lnTo>
                    <a:pt x="50755" y="10642"/>
                  </a:lnTo>
                  <a:lnTo>
                    <a:pt x="60181" y="6972"/>
                  </a:lnTo>
                  <a:lnTo>
                    <a:pt x="65256" y="5137"/>
                  </a:lnTo>
                  <a:lnTo>
                    <a:pt x="69607" y="3669"/>
                  </a:lnTo>
                  <a:lnTo>
                    <a:pt x="74320" y="2935"/>
                  </a:lnTo>
                  <a:lnTo>
                    <a:pt x="79033" y="2568"/>
                  </a:lnTo>
                  <a:lnTo>
                    <a:pt x="83383" y="2935"/>
                  </a:lnTo>
                  <a:lnTo>
                    <a:pt x="87009" y="3669"/>
                  </a:lnTo>
                  <a:lnTo>
                    <a:pt x="90271" y="5137"/>
                  </a:lnTo>
                  <a:lnTo>
                    <a:pt x="93172" y="6972"/>
                  </a:lnTo>
                  <a:lnTo>
                    <a:pt x="95709" y="8440"/>
                  </a:lnTo>
                  <a:lnTo>
                    <a:pt x="98247" y="9908"/>
                  </a:lnTo>
                  <a:lnTo>
                    <a:pt x="100785" y="11009"/>
                  </a:lnTo>
                  <a:lnTo>
                    <a:pt x="103323" y="11376"/>
                  </a:lnTo>
                  <a:lnTo>
                    <a:pt x="105861" y="11009"/>
                  </a:lnTo>
                  <a:lnTo>
                    <a:pt x="107673" y="10275"/>
                  </a:lnTo>
                  <a:lnTo>
                    <a:pt x="109848" y="8807"/>
                  </a:lnTo>
                  <a:lnTo>
                    <a:pt x="111299" y="7339"/>
                  </a:lnTo>
                  <a:lnTo>
                    <a:pt x="114561" y="3669"/>
                  </a:lnTo>
                  <a:lnTo>
                    <a:pt x="117824" y="0"/>
                  </a:lnTo>
                  <a:lnTo>
                    <a:pt x="118549" y="2201"/>
                  </a:lnTo>
                  <a:lnTo>
                    <a:pt x="119274" y="5137"/>
                  </a:lnTo>
                  <a:lnTo>
                    <a:pt x="119637" y="8440"/>
                  </a:lnTo>
                  <a:lnTo>
                    <a:pt x="119637" y="11743"/>
                  </a:lnTo>
                  <a:lnTo>
                    <a:pt x="120000" y="17981"/>
                  </a:lnTo>
                  <a:lnTo>
                    <a:pt x="120000" y="2055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4" name="Shape 484"/>
            <p:cNvSpPr/>
            <p:nvPr/>
          </p:nvSpPr>
          <p:spPr>
            <a:xfrm>
              <a:off x="2136791" y="3435473"/>
              <a:ext cx="300058" cy="379203"/>
            </a:xfrm>
            <a:custGeom>
              <a:avLst/>
              <a:gdLst/>
              <a:ahLst/>
              <a:cxnLst/>
              <a:rect l="0" t="0" r="0" b="0"/>
              <a:pathLst>
                <a:path w="120000" h="120000" extrusionOk="0">
                  <a:moveTo>
                    <a:pt x="28983" y="0"/>
                  </a:moveTo>
                  <a:lnTo>
                    <a:pt x="30112" y="1149"/>
                  </a:lnTo>
                  <a:lnTo>
                    <a:pt x="31242" y="2371"/>
                  </a:lnTo>
                  <a:lnTo>
                    <a:pt x="32145" y="3449"/>
                  </a:lnTo>
                  <a:lnTo>
                    <a:pt x="32898" y="4526"/>
                  </a:lnTo>
                  <a:lnTo>
                    <a:pt x="33726" y="5461"/>
                  </a:lnTo>
                  <a:lnTo>
                    <a:pt x="34554" y="6467"/>
                  </a:lnTo>
                  <a:lnTo>
                    <a:pt x="34930" y="6898"/>
                  </a:lnTo>
                  <a:lnTo>
                    <a:pt x="35457" y="7257"/>
                  </a:lnTo>
                  <a:lnTo>
                    <a:pt x="35909" y="7688"/>
                  </a:lnTo>
                  <a:lnTo>
                    <a:pt x="36511" y="7976"/>
                  </a:lnTo>
                  <a:lnTo>
                    <a:pt x="37038" y="8479"/>
                  </a:lnTo>
                  <a:lnTo>
                    <a:pt x="37565" y="9053"/>
                  </a:lnTo>
                  <a:lnTo>
                    <a:pt x="38092" y="9628"/>
                  </a:lnTo>
                  <a:lnTo>
                    <a:pt x="38544" y="10347"/>
                  </a:lnTo>
                  <a:lnTo>
                    <a:pt x="39071" y="10994"/>
                  </a:lnTo>
                  <a:lnTo>
                    <a:pt x="39372" y="11712"/>
                  </a:lnTo>
                  <a:lnTo>
                    <a:pt x="39749" y="12502"/>
                  </a:lnTo>
                  <a:lnTo>
                    <a:pt x="39974" y="13293"/>
                  </a:lnTo>
                  <a:lnTo>
                    <a:pt x="36511" y="13293"/>
                  </a:lnTo>
                  <a:lnTo>
                    <a:pt x="36511" y="15520"/>
                  </a:lnTo>
                  <a:lnTo>
                    <a:pt x="36888" y="16455"/>
                  </a:lnTo>
                  <a:lnTo>
                    <a:pt x="37415" y="17245"/>
                  </a:lnTo>
                  <a:lnTo>
                    <a:pt x="38017" y="17964"/>
                  </a:lnTo>
                  <a:lnTo>
                    <a:pt x="38695" y="18467"/>
                  </a:lnTo>
                  <a:lnTo>
                    <a:pt x="39372" y="18970"/>
                  </a:lnTo>
                  <a:lnTo>
                    <a:pt x="40200" y="19329"/>
                  </a:lnTo>
                  <a:lnTo>
                    <a:pt x="40953" y="19688"/>
                  </a:lnTo>
                  <a:lnTo>
                    <a:pt x="41856" y="19976"/>
                  </a:lnTo>
                  <a:lnTo>
                    <a:pt x="43513" y="20622"/>
                  </a:lnTo>
                  <a:lnTo>
                    <a:pt x="45169" y="21269"/>
                  </a:lnTo>
                  <a:lnTo>
                    <a:pt x="45922" y="21700"/>
                  </a:lnTo>
                  <a:lnTo>
                    <a:pt x="46675" y="22275"/>
                  </a:lnTo>
                  <a:lnTo>
                    <a:pt x="47352" y="22850"/>
                  </a:lnTo>
                  <a:lnTo>
                    <a:pt x="48030" y="23497"/>
                  </a:lnTo>
                  <a:lnTo>
                    <a:pt x="47503" y="30179"/>
                  </a:lnTo>
                  <a:lnTo>
                    <a:pt x="48406" y="30826"/>
                  </a:lnTo>
                  <a:lnTo>
                    <a:pt x="49686" y="31616"/>
                  </a:lnTo>
                  <a:lnTo>
                    <a:pt x="51116" y="32335"/>
                  </a:lnTo>
                  <a:lnTo>
                    <a:pt x="52772" y="32982"/>
                  </a:lnTo>
                  <a:lnTo>
                    <a:pt x="54429" y="33628"/>
                  </a:lnTo>
                  <a:lnTo>
                    <a:pt x="56010" y="34131"/>
                  </a:lnTo>
                  <a:lnTo>
                    <a:pt x="56687" y="34347"/>
                  </a:lnTo>
                  <a:lnTo>
                    <a:pt x="57365" y="34491"/>
                  </a:lnTo>
                  <a:lnTo>
                    <a:pt x="57967" y="34562"/>
                  </a:lnTo>
                  <a:lnTo>
                    <a:pt x="58494" y="34562"/>
                  </a:lnTo>
                  <a:lnTo>
                    <a:pt x="58644" y="35065"/>
                  </a:lnTo>
                  <a:lnTo>
                    <a:pt x="59021" y="35497"/>
                  </a:lnTo>
                  <a:lnTo>
                    <a:pt x="59397" y="35712"/>
                  </a:lnTo>
                  <a:lnTo>
                    <a:pt x="59849" y="35856"/>
                  </a:lnTo>
                  <a:lnTo>
                    <a:pt x="60225" y="36000"/>
                  </a:lnTo>
                  <a:lnTo>
                    <a:pt x="60752" y="36000"/>
                  </a:lnTo>
                  <a:lnTo>
                    <a:pt x="61279" y="35928"/>
                  </a:lnTo>
                  <a:lnTo>
                    <a:pt x="61882" y="35856"/>
                  </a:lnTo>
                  <a:lnTo>
                    <a:pt x="62936" y="35640"/>
                  </a:lnTo>
                  <a:lnTo>
                    <a:pt x="64140" y="35353"/>
                  </a:lnTo>
                  <a:lnTo>
                    <a:pt x="64592" y="35353"/>
                  </a:lnTo>
                  <a:lnTo>
                    <a:pt x="65119" y="35281"/>
                  </a:lnTo>
                  <a:lnTo>
                    <a:pt x="65570" y="35353"/>
                  </a:lnTo>
                  <a:lnTo>
                    <a:pt x="66022" y="35425"/>
                  </a:lnTo>
                  <a:lnTo>
                    <a:pt x="66700" y="35856"/>
                  </a:lnTo>
                  <a:lnTo>
                    <a:pt x="67151" y="36215"/>
                  </a:lnTo>
                  <a:lnTo>
                    <a:pt x="67603" y="36718"/>
                  </a:lnTo>
                  <a:lnTo>
                    <a:pt x="67979" y="37149"/>
                  </a:lnTo>
                  <a:lnTo>
                    <a:pt x="68356" y="37580"/>
                  </a:lnTo>
                  <a:lnTo>
                    <a:pt x="68808" y="38011"/>
                  </a:lnTo>
                  <a:lnTo>
                    <a:pt x="69109" y="38227"/>
                  </a:lnTo>
                  <a:lnTo>
                    <a:pt x="69335" y="38371"/>
                  </a:lnTo>
                  <a:lnTo>
                    <a:pt x="69636" y="38514"/>
                  </a:lnTo>
                  <a:lnTo>
                    <a:pt x="70012" y="38586"/>
                  </a:lnTo>
                  <a:lnTo>
                    <a:pt x="71217" y="38802"/>
                  </a:lnTo>
                  <a:lnTo>
                    <a:pt x="72873" y="39233"/>
                  </a:lnTo>
                  <a:lnTo>
                    <a:pt x="74755" y="39664"/>
                  </a:lnTo>
                  <a:lnTo>
                    <a:pt x="76863" y="40167"/>
                  </a:lnTo>
                  <a:lnTo>
                    <a:pt x="78820" y="40526"/>
                  </a:lnTo>
                  <a:lnTo>
                    <a:pt x="80627" y="40814"/>
                  </a:lnTo>
                  <a:lnTo>
                    <a:pt x="81455" y="40886"/>
                  </a:lnTo>
                  <a:lnTo>
                    <a:pt x="82057" y="40958"/>
                  </a:lnTo>
                  <a:lnTo>
                    <a:pt x="82659" y="40886"/>
                  </a:lnTo>
                  <a:lnTo>
                    <a:pt x="82961" y="40742"/>
                  </a:lnTo>
                  <a:lnTo>
                    <a:pt x="82659" y="40239"/>
                  </a:lnTo>
                  <a:lnTo>
                    <a:pt x="82283" y="39664"/>
                  </a:lnTo>
                  <a:lnTo>
                    <a:pt x="82057" y="39089"/>
                  </a:lnTo>
                  <a:lnTo>
                    <a:pt x="81907" y="38443"/>
                  </a:lnTo>
                  <a:lnTo>
                    <a:pt x="81530" y="37365"/>
                  </a:lnTo>
                  <a:lnTo>
                    <a:pt x="81455" y="36790"/>
                  </a:lnTo>
                  <a:lnTo>
                    <a:pt x="81455" y="34562"/>
                  </a:lnTo>
                  <a:lnTo>
                    <a:pt x="81455" y="32335"/>
                  </a:lnTo>
                  <a:lnTo>
                    <a:pt x="83939" y="32335"/>
                  </a:lnTo>
                  <a:lnTo>
                    <a:pt x="84391" y="33125"/>
                  </a:lnTo>
                  <a:lnTo>
                    <a:pt x="84692" y="33628"/>
                  </a:lnTo>
                  <a:lnTo>
                    <a:pt x="85144" y="34059"/>
                  </a:lnTo>
                  <a:lnTo>
                    <a:pt x="85520" y="34562"/>
                  </a:lnTo>
                  <a:lnTo>
                    <a:pt x="85445" y="35712"/>
                  </a:lnTo>
                  <a:lnTo>
                    <a:pt x="85219" y="36431"/>
                  </a:lnTo>
                  <a:lnTo>
                    <a:pt x="85069" y="37005"/>
                  </a:lnTo>
                  <a:lnTo>
                    <a:pt x="84918" y="37652"/>
                  </a:lnTo>
                  <a:lnTo>
                    <a:pt x="86499" y="38083"/>
                  </a:lnTo>
                  <a:lnTo>
                    <a:pt x="88005" y="38514"/>
                  </a:lnTo>
                  <a:lnTo>
                    <a:pt x="88757" y="38730"/>
                  </a:lnTo>
                  <a:lnTo>
                    <a:pt x="89510" y="38874"/>
                  </a:lnTo>
                  <a:lnTo>
                    <a:pt x="90263" y="38946"/>
                  </a:lnTo>
                  <a:lnTo>
                    <a:pt x="91016" y="39017"/>
                  </a:lnTo>
                  <a:lnTo>
                    <a:pt x="91091" y="39305"/>
                  </a:lnTo>
                  <a:lnTo>
                    <a:pt x="91242" y="39592"/>
                  </a:lnTo>
                  <a:lnTo>
                    <a:pt x="91468" y="39808"/>
                  </a:lnTo>
                  <a:lnTo>
                    <a:pt x="91844" y="40023"/>
                  </a:lnTo>
                  <a:lnTo>
                    <a:pt x="92446" y="40239"/>
                  </a:lnTo>
                  <a:lnTo>
                    <a:pt x="92973" y="40311"/>
                  </a:lnTo>
                  <a:lnTo>
                    <a:pt x="93575" y="40311"/>
                  </a:lnTo>
                  <a:lnTo>
                    <a:pt x="94027" y="40167"/>
                  </a:lnTo>
                  <a:lnTo>
                    <a:pt x="94554" y="39952"/>
                  </a:lnTo>
                  <a:lnTo>
                    <a:pt x="94930" y="39736"/>
                  </a:lnTo>
                  <a:lnTo>
                    <a:pt x="95382" y="39449"/>
                  </a:lnTo>
                  <a:lnTo>
                    <a:pt x="95759" y="39089"/>
                  </a:lnTo>
                  <a:lnTo>
                    <a:pt x="96135" y="38730"/>
                  </a:lnTo>
                  <a:lnTo>
                    <a:pt x="96436" y="38371"/>
                  </a:lnTo>
                  <a:lnTo>
                    <a:pt x="97038" y="37437"/>
                  </a:lnTo>
                  <a:lnTo>
                    <a:pt x="97415" y="36574"/>
                  </a:lnTo>
                  <a:lnTo>
                    <a:pt x="97791" y="35784"/>
                  </a:lnTo>
                  <a:lnTo>
                    <a:pt x="98017" y="34994"/>
                  </a:lnTo>
                  <a:lnTo>
                    <a:pt x="98770" y="34203"/>
                  </a:lnTo>
                  <a:lnTo>
                    <a:pt x="99523" y="33413"/>
                  </a:lnTo>
                  <a:lnTo>
                    <a:pt x="100351" y="32766"/>
                  </a:lnTo>
                  <a:lnTo>
                    <a:pt x="101179" y="32047"/>
                  </a:lnTo>
                  <a:lnTo>
                    <a:pt x="102082" y="31473"/>
                  </a:lnTo>
                  <a:lnTo>
                    <a:pt x="102910" y="30898"/>
                  </a:lnTo>
                  <a:lnTo>
                    <a:pt x="103814" y="30395"/>
                  </a:lnTo>
                  <a:lnTo>
                    <a:pt x="104717" y="29892"/>
                  </a:lnTo>
                  <a:lnTo>
                    <a:pt x="105696" y="29389"/>
                  </a:lnTo>
                  <a:lnTo>
                    <a:pt x="106675" y="28958"/>
                  </a:lnTo>
                  <a:lnTo>
                    <a:pt x="107653" y="28598"/>
                  </a:lnTo>
                  <a:lnTo>
                    <a:pt x="108707" y="28239"/>
                  </a:lnTo>
                  <a:lnTo>
                    <a:pt x="110815" y="27592"/>
                  </a:lnTo>
                  <a:lnTo>
                    <a:pt x="112998" y="27089"/>
                  </a:lnTo>
                  <a:lnTo>
                    <a:pt x="113450" y="27664"/>
                  </a:lnTo>
                  <a:lnTo>
                    <a:pt x="114052" y="28383"/>
                  </a:lnTo>
                  <a:lnTo>
                    <a:pt x="114880" y="29173"/>
                  </a:lnTo>
                  <a:lnTo>
                    <a:pt x="115708" y="30035"/>
                  </a:lnTo>
                  <a:lnTo>
                    <a:pt x="116612" y="30754"/>
                  </a:lnTo>
                  <a:lnTo>
                    <a:pt x="117590" y="31329"/>
                  </a:lnTo>
                  <a:lnTo>
                    <a:pt x="118042" y="31616"/>
                  </a:lnTo>
                  <a:lnTo>
                    <a:pt x="118494" y="31760"/>
                  </a:lnTo>
                  <a:lnTo>
                    <a:pt x="119021" y="31904"/>
                  </a:lnTo>
                  <a:lnTo>
                    <a:pt x="119473" y="31904"/>
                  </a:lnTo>
                  <a:lnTo>
                    <a:pt x="120000" y="31041"/>
                  </a:lnTo>
                  <a:lnTo>
                    <a:pt x="119698" y="32550"/>
                  </a:lnTo>
                  <a:lnTo>
                    <a:pt x="119322" y="34275"/>
                  </a:lnTo>
                  <a:lnTo>
                    <a:pt x="119171" y="35065"/>
                  </a:lnTo>
                  <a:lnTo>
                    <a:pt x="118870" y="35784"/>
                  </a:lnTo>
                  <a:lnTo>
                    <a:pt x="118644" y="36071"/>
                  </a:lnTo>
                  <a:lnTo>
                    <a:pt x="118494" y="36359"/>
                  </a:lnTo>
                  <a:lnTo>
                    <a:pt x="118268" y="36574"/>
                  </a:lnTo>
                  <a:lnTo>
                    <a:pt x="118042" y="36790"/>
                  </a:lnTo>
                  <a:lnTo>
                    <a:pt x="116988" y="37005"/>
                  </a:lnTo>
                  <a:lnTo>
                    <a:pt x="115257" y="37580"/>
                  </a:lnTo>
                  <a:lnTo>
                    <a:pt x="114429" y="38083"/>
                  </a:lnTo>
                  <a:lnTo>
                    <a:pt x="113751" y="38514"/>
                  </a:lnTo>
                  <a:lnTo>
                    <a:pt x="113375" y="38730"/>
                  </a:lnTo>
                  <a:lnTo>
                    <a:pt x="113224" y="38946"/>
                  </a:lnTo>
                  <a:lnTo>
                    <a:pt x="113074" y="39233"/>
                  </a:lnTo>
                  <a:lnTo>
                    <a:pt x="112998" y="39449"/>
                  </a:lnTo>
                  <a:lnTo>
                    <a:pt x="113074" y="41964"/>
                  </a:lnTo>
                  <a:lnTo>
                    <a:pt x="112998" y="44838"/>
                  </a:lnTo>
                  <a:lnTo>
                    <a:pt x="112772" y="45556"/>
                  </a:lnTo>
                  <a:lnTo>
                    <a:pt x="112697" y="46347"/>
                  </a:lnTo>
                  <a:lnTo>
                    <a:pt x="112547" y="46994"/>
                  </a:lnTo>
                  <a:lnTo>
                    <a:pt x="112396" y="47640"/>
                  </a:lnTo>
                  <a:lnTo>
                    <a:pt x="112170" y="48215"/>
                  </a:lnTo>
                  <a:lnTo>
                    <a:pt x="111794" y="48790"/>
                  </a:lnTo>
                  <a:lnTo>
                    <a:pt x="111417" y="49221"/>
                  </a:lnTo>
                  <a:lnTo>
                    <a:pt x="110966" y="49580"/>
                  </a:lnTo>
                  <a:lnTo>
                    <a:pt x="110740" y="49796"/>
                  </a:lnTo>
                  <a:lnTo>
                    <a:pt x="110213" y="49868"/>
                  </a:lnTo>
                  <a:lnTo>
                    <a:pt x="109686" y="49940"/>
                  </a:lnTo>
                  <a:lnTo>
                    <a:pt x="109084" y="50011"/>
                  </a:lnTo>
                  <a:lnTo>
                    <a:pt x="108481" y="50083"/>
                  </a:lnTo>
                  <a:lnTo>
                    <a:pt x="107954" y="50299"/>
                  </a:lnTo>
                  <a:lnTo>
                    <a:pt x="107728" y="50371"/>
                  </a:lnTo>
                  <a:lnTo>
                    <a:pt x="107578" y="50586"/>
                  </a:lnTo>
                  <a:lnTo>
                    <a:pt x="107503" y="50730"/>
                  </a:lnTo>
                  <a:lnTo>
                    <a:pt x="107503" y="50946"/>
                  </a:lnTo>
                  <a:lnTo>
                    <a:pt x="107427" y="51808"/>
                  </a:lnTo>
                  <a:lnTo>
                    <a:pt x="107427" y="52814"/>
                  </a:lnTo>
                  <a:lnTo>
                    <a:pt x="107277" y="53892"/>
                  </a:lnTo>
                  <a:lnTo>
                    <a:pt x="107126" y="54898"/>
                  </a:lnTo>
                  <a:lnTo>
                    <a:pt x="106900" y="55904"/>
                  </a:lnTo>
                  <a:lnTo>
                    <a:pt x="106675" y="56838"/>
                  </a:lnTo>
                  <a:lnTo>
                    <a:pt x="106373" y="57700"/>
                  </a:lnTo>
                  <a:lnTo>
                    <a:pt x="105997" y="58491"/>
                  </a:lnTo>
                  <a:lnTo>
                    <a:pt x="102459" y="52670"/>
                  </a:lnTo>
                  <a:lnTo>
                    <a:pt x="102308" y="52958"/>
                  </a:lnTo>
                  <a:lnTo>
                    <a:pt x="101932" y="53604"/>
                  </a:lnTo>
                  <a:lnTo>
                    <a:pt x="101555" y="53964"/>
                  </a:lnTo>
                  <a:lnTo>
                    <a:pt x="101254" y="54251"/>
                  </a:lnTo>
                  <a:lnTo>
                    <a:pt x="100878" y="54467"/>
                  </a:lnTo>
                  <a:lnTo>
                    <a:pt x="100501" y="54538"/>
                  </a:lnTo>
                  <a:lnTo>
                    <a:pt x="100050" y="54467"/>
                  </a:lnTo>
                  <a:lnTo>
                    <a:pt x="99749" y="54395"/>
                  </a:lnTo>
                  <a:lnTo>
                    <a:pt x="99447" y="54179"/>
                  </a:lnTo>
                  <a:lnTo>
                    <a:pt x="99071" y="53964"/>
                  </a:lnTo>
                  <a:lnTo>
                    <a:pt x="98845" y="53604"/>
                  </a:lnTo>
                  <a:lnTo>
                    <a:pt x="98695" y="53317"/>
                  </a:lnTo>
                  <a:lnTo>
                    <a:pt x="98469" y="53029"/>
                  </a:lnTo>
                  <a:lnTo>
                    <a:pt x="98469" y="52670"/>
                  </a:lnTo>
                  <a:lnTo>
                    <a:pt x="98469" y="52239"/>
                  </a:lnTo>
                  <a:lnTo>
                    <a:pt x="98695" y="51808"/>
                  </a:lnTo>
                  <a:lnTo>
                    <a:pt x="98845" y="51377"/>
                  </a:lnTo>
                  <a:lnTo>
                    <a:pt x="98996" y="50946"/>
                  </a:lnTo>
                  <a:lnTo>
                    <a:pt x="99598" y="50155"/>
                  </a:lnTo>
                  <a:lnTo>
                    <a:pt x="100276" y="49365"/>
                  </a:lnTo>
                  <a:lnTo>
                    <a:pt x="100878" y="48646"/>
                  </a:lnTo>
                  <a:lnTo>
                    <a:pt x="101480" y="47856"/>
                  </a:lnTo>
                  <a:lnTo>
                    <a:pt x="101631" y="47425"/>
                  </a:lnTo>
                  <a:lnTo>
                    <a:pt x="101781" y="47065"/>
                  </a:lnTo>
                  <a:lnTo>
                    <a:pt x="102007" y="46562"/>
                  </a:lnTo>
                  <a:lnTo>
                    <a:pt x="102007" y="46131"/>
                  </a:lnTo>
                  <a:lnTo>
                    <a:pt x="92973" y="46131"/>
                  </a:lnTo>
                  <a:lnTo>
                    <a:pt x="92672" y="46059"/>
                  </a:lnTo>
                  <a:lnTo>
                    <a:pt x="92220" y="45844"/>
                  </a:lnTo>
                  <a:lnTo>
                    <a:pt x="91919" y="45413"/>
                  </a:lnTo>
                  <a:lnTo>
                    <a:pt x="91618" y="44982"/>
                  </a:lnTo>
                  <a:lnTo>
                    <a:pt x="91392" y="44407"/>
                  </a:lnTo>
                  <a:lnTo>
                    <a:pt x="91166" y="43832"/>
                  </a:lnTo>
                  <a:lnTo>
                    <a:pt x="91091" y="43185"/>
                  </a:lnTo>
                  <a:lnTo>
                    <a:pt x="91016" y="42538"/>
                  </a:lnTo>
                  <a:lnTo>
                    <a:pt x="90564" y="42538"/>
                  </a:lnTo>
                  <a:lnTo>
                    <a:pt x="90188" y="42467"/>
                  </a:lnTo>
                  <a:lnTo>
                    <a:pt x="89736" y="42395"/>
                  </a:lnTo>
                  <a:lnTo>
                    <a:pt x="89360" y="42251"/>
                  </a:lnTo>
                  <a:lnTo>
                    <a:pt x="88983" y="42035"/>
                  </a:lnTo>
                  <a:lnTo>
                    <a:pt x="88757" y="41820"/>
                  </a:lnTo>
                  <a:lnTo>
                    <a:pt x="88607" y="41461"/>
                  </a:lnTo>
                  <a:lnTo>
                    <a:pt x="88531" y="41173"/>
                  </a:lnTo>
                  <a:lnTo>
                    <a:pt x="87854" y="41173"/>
                  </a:lnTo>
                  <a:lnTo>
                    <a:pt x="87252" y="41173"/>
                  </a:lnTo>
                  <a:lnTo>
                    <a:pt x="86649" y="41173"/>
                  </a:lnTo>
                  <a:lnTo>
                    <a:pt x="86047" y="41173"/>
                  </a:lnTo>
                  <a:lnTo>
                    <a:pt x="85520" y="41245"/>
                  </a:lnTo>
                  <a:lnTo>
                    <a:pt x="85144" y="41317"/>
                  </a:lnTo>
                  <a:lnTo>
                    <a:pt x="84617" y="41532"/>
                  </a:lnTo>
                  <a:lnTo>
                    <a:pt x="84090" y="41820"/>
                  </a:lnTo>
                  <a:lnTo>
                    <a:pt x="83713" y="42179"/>
                  </a:lnTo>
                  <a:lnTo>
                    <a:pt x="83262" y="42538"/>
                  </a:lnTo>
                  <a:lnTo>
                    <a:pt x="83036" y="42970"/>
                  </a:lnTo>
                  <a:lnTo>
                    <a:pt x="82961" y="43401"/>
                  </a:lnTo>
                  <a:lnTo>
                    <a:pt x="83111" y="43688"/>
                  </a:lnTo>
                  <a:lnTo>
                    <a:pt x="83563" y="44047"/>
                  </a:lnTo>
                  <a:lnTo>
                    <a:pt x="84090" y="44479"/>
                  </a:lnTo>
                  <a:lnTo>
                    <a:pt x="84843" y="44910"/>
                  </a:lnTo>
                  <a:lnTo>
                    <a:pt x="85595" y="45341"/>
                  </a:lnTo>
                  <a:lnTo>
                    <a:pt x="86348" y="45700"/>
                  </a:lnTo>
                  <a:lnTo>
                    <a:pt x="87026" y="45988"/>
                  </a:lnTo>
                  <a:lnTo>
                    <a:pt x="87478" y="46131"/>
                  </a:lnTo>
                  <a:lnTo>
                    <a:pt x="86499" y="46850"/>
                  </a:lnTo>
                  <a:lnTo>
                    <a:pt x="85370" y="47712"/>
                  </a:lnTo>
                  <a:lnTo>
                    <a:pt x="84843" y="48143"/>
                  </a:lnTo>
                  <a:lnTo>
                    <a:pt x="84391" y="48646"/>
                  </a:lnTo>
                  <a:lnTo>
                    <a:pt x="84240" y="48862"/>
                  </a:lnTo>
                  <a:lnTo>
                    <a:pt x="84090" y="49077"/>
                  </a:lnTo>
                  <a:lnTo>
                    <a:pt x="84015" y="49365"/>
                  </a:lnTo>
                  <a:lnTo>
                    <a:pt x="83939" y="49580"/>
                  </a:lnTo>
                  <a:lnTo>
                    <a:pt x="84015" y="49940"/>
                  </a:lnTo>
                  <a:lnTo>
                    <a:pt x="84090" y="50155"/>
                  </a:lnTo>
                  <a:lnTo>
                    <a:pt x="84316" y="50443"/>
                  </a:lnTo>
                  <a:lnTo>
                    <a:pt x="84466" y="50730"/>
                  </a:lnTo>
                  <a:lnTo>
                    <a:pt x="85069" y="51305"/>
                  </a:lnTo>
                  <a:lnTo>
                    <a:pt x="85746" y="51880"/>
                  </a:lnTo>
                  <a:lnTo>
                    <a:pt x="86499" y="52383"/>
                  </a:lnTo>
                  <a:lnTo>
                    <a:pt x="87327" y="52814"/>
                  </a:lnTo>
                  <a:lnTo>
                    <a:pt x="87779" y="52958"/>
                  </a:lnTo>
                  <a:lnTo>
                    <a:pt x="88155" y="53029"/>
                  </a:lnTo>
                  <a:lnTo>
                    <a:pt x="88607" y="53101"/>
                  </a:lnTo>
                  <a:lnTo>
                    <a:pt x="88983" y="53173"/>
                  </a:lnTo>
                  <a:lnTo>
                    <a:pt x="91016" y="60646"/>
                  </a:lnTo>
                  <a:lnTo>
                    <a:pt x="89887" y="60646"/>
                  </a:lnTo>
                  <a:lnTo>
                    <a:pt x="88833" y="60646"/>
                  </a:lnTo>
                  <a:lnTo>
                    <a:pt x="87854" y="60646"/>
                  </a:lnTo>
                  <a:lnTo>
                    <a:pt x="87026" y="60646"/>
                  </a:lnTo>
                  <a:lnTo>
                    <a:pt x="86499" y="60574"/>
                  </a:lnTo>
                  <a:lnTo>
                    <a:pt x="85972" y="60215"/>
                  </a:lnTo>
                  <a:lnTo>
                    <a:pt x="85595" y="60071"/>
                  </a:lnTo>
                  <a:lnTo>
                    <a:pt x="85219" y="59928"/>
                  </a:lnTo>
                  <a:lnTo>
                    <a:pt x="84843" y="59856"/>
                  </a:lnTo>
                  <a:lnTo>
                    <a:pt x="84466" y="59784"/>
                  </a:lnTo>
                  <a:lnTo>
                    <a:pt x="84090" y="59928"/>
                  </a:lnTo>
                  <a:lnTo>
                    <a:pt x="83488" y="60287"/>
                  </a:lnTo>
                  <a:lnTo>
                    <a:pt x="82735" y="60790"/>
                  </a:lnTo>
                  <a:lnTo>
                    <a:pt x="81831" y="61365"/>
                  </a:lnTo>
                  <a:lnTo>
                    <a:pt x="80928" y="62083"/>
                  </a:lnTo>
                  <a:lnTo>
                    <a:pt x="80175" y="62658"/>
                  </a:lnTo>
                  <a:lnTo>
                    <a:pt x="79648" y="63089"/>
                  </a:lnTo>
                  <a:lnTo>
                    <a:pt x="79498" y="63377"/>
                  </a:lnTo>
                  <a:lnTo>
                    <a:pt x="81003" y="64239"/>
                  </a:lnTo>
                  <a:lnTo>
                    <a:pt x="80928" y="64670"/>
                  </a:lnTo>
                  <a:lnTo>
                    <a:pt x="80702" y="65173"/>
                  </a:lnTo>
                  <a:lnTo>
                    <a:pt x="80476" y="65532"/>
                  </a:lnTo>
                  <a:lnTo>
                    <a:pt x="80250" y="66035"/>
                  </a:lnTo>
                  <a:lnTo>
                    <a:pt x="79648" y="66682"/>
                  </a:lnTo>
                  <a:lnTo>
                    <a:pt x="78971" y="67329"/>
                  </a:lnTo>
                  <a:lnTo>
                    <a:pt x="78218" y="67904"/>
                  </a:lnTo>
                  <a:lnTo>
                    <a:pt x="77314" y="68407"/>
                  </a:lnTo>
                  <a:lnTo>
                    <a:pt x="76486" y="68838"/>
                  </a:lnTo>
                  <a:lnTo>
                    <a:pt x="75583" y="69269"/>
                  </a:lnTo>
                  <a:lnTo>
                    <a:pt x="74680" y="69844"/>
                  </a:lnTo>
                  <a:lnTo>
                    <a:pt x="73851" y="70275"/>
                  </a:lnTo>
                  <a:lnTo>
                    <a:pt x="73099" y="70778"/>
                  </a:lnTo>
                  <a:lnTo>
                    <a:pt x="72421" y="71353"/>
                  </a:lnTo>
                  <a:lnTo>
                    <a:pt x="72045" y="71640"/>
                  </a:lnTo>
                  <a:lnTo>
                    <a:pt x="71819" y="71928"/>
                  </a:lnTo>
                  <a:lnTo>
                    <a:pt x="71593" y="72287"/>
                  </a:lnTo>
                  <a:lnTo>
                    <a:pt x="71367" y="72646"/>
                  </a:lnTo>
                  <a:lnTo>
                    <a:pt x="71217" y="73077"/>
                  </a:lnTo>
                  <a:lnTo>
                    <a:pt x="71066" y="73437"/>
                  </a:lnTo>
                  <a:lnTo>
                    <a:pt x="70991" y="73940"/>
                  </a:lnTo>
                  <a:lnTo>
                    <a:pt x="70991" y="74443"/>
                  </a:lnTo>
                  <a:lnTo>
                    <a:pt x="70313" y="74658"/>
                  </a:lnTo>
                  <a:lnTo>
                    <a:pt x="69711" y="74874"/>
                  </a:lnTo>
                  <a:lnTo>
                    <a:pt x="69184" y="75161"/>
                  </a:lnTo>
                  <a:lnTo>
                    <a:pt x="68657" y="75449"/>
                  </a:lnTo>
                  <a:lnTo>
                    <a:pt x="67603" y="76167"/>
                  </a:lnTo>
                  <a:lnTo>
                    <a:pt x="66700" y="77029"/>
                  </a:lnTo>
                  <a:lnTo>
                    <a:pt x="65043" y="78970"/>
                  </a:lnTo>
                  <a:lnTo>
                    <a:pt x="63462" y="81053"/>
                  </a:lnTo>
                  <a:lnTo>
                    <a:pt x="62634" y="82131"/>
                  </a:lnTo>
                  <a:lnTo>
                    <a:pt x="61806" y="83065"/>
                  </a:lnTo>
                  <a:lnTo>
                    <a:pt x="60903" y="83928"/>
                  </a:lnTo>
                  <a:lnTo>
                    <a:pt x="59924" y="84718"/>
                  </a:lnTo>
                  <a:lnTo>
                    <a:pt x="59322" y="85077"/>
                  </a:lnTo>
                  <a:lnTo>
                    <a:pt x="58720" y="85365"/>
                  </a:lnTo>
                  <a:lnTo>
                    <a:pt x="58193" y="85652"/>
                  </a:lnTo>
                  <a:lnTo>
                    <a:pt x="57515" y="85940"/>
                  </a:lnTo>
                  <a:lnTo>
                    <a:pt x="56762" y="86155"/>
                  </a:lnTo>
                  <a:lnTo>
                    <a:pt x="56085" y="86299"/>
                  </a:lnTo>
                  <a:lnTo>
                    <a:pt x="55257" y="86371"/>
                  </a:lnTo>
                  <a:lnTo>
                    <a:pt x="54429" y="86371"/>
                  </a:lnTo>
                  <a:lnTo>
                    <a:pt x="54429" y="87017"/>
                  </a:lnTo>
                  <a:lnTo>
                    <a:pt x="54429" y="87664"/>
                  </a:lnTo>
                  <a:lnTo>
                    <a:pt x="54429" y="88167"/>
                  </a:lnTo>
                  <a:lnTo>
                    <a:pt x="54429" y="88598"/>
                  </a:lnTo>
                  <a:lnTo>
                    <a:pt x="54429" y="89389"/>
                  </a:lnTo>
                  <a:lnTo>
                    <a:pt x="54429" y="90610"/>
                  </a:lnTo>
                  <a:lnTo>
                    <a:pt x="54429" y="91904"/>
                  </a:lnTo>
                  <a:lnTo>
                    <a:pt x="54579" y="93269"/>
                  </a:lnTo>
                  <a:lnTo>
                    <a:pt x="54730" y="93988"/>
                  </a:lnTo>
                  <a:lnTo>
                    <a:pt x="54880" y="94634"/>
                  </a:lnTo>
                  <a:lnTo>
                    <a:pt x="55031" y="95209"/>
                  </a:lnTo>
                  <a:lnTo>
                    <a:pt x="55332" y="95712"/>
                  </a:lnTo>
                  <a:lnTo>
                    <a:pt x="55633" y="96215"/>
                  </a:lnTo>
                  <a:lnTo>
                    <a:pt x="56010" y="96574"/>
                  </a:lnTo>
                  <a:lnTo>
                    <a:pt x="56461" y="96862"/>
                  </a:lnTo>
                  <a:lnTo>
                    <a:pt x="56988" y="97005"/>
                  </a:lnTo>
                  <a:lnTo>
                    <a:pt x="56537" y="98155"/>
                  </a:lnTo>
                  <a:lnTo>
                    <a:pt x="56010" y="99161"/>
                  </a:lnTo>
                  <a:lnTo>
                    <a:pt x="55407" y="100095"/>
                  </a:lnTo>
                  <a:lnTo>
                    <a:pt x="54880" y="100958"/>
                  </a:lnTo>
                  <a:lnTo>
                    <a:pt x="54278" y="101964"/>
                  </a:lnTo>
                  <a:lnTo>
                    <a:pt x="53902" y="102898"/>
                  </a:lnTo>
                  <a:lnTo>
                    <a:pt x="53676" y="103329"/>
                  </a:lnTo>
                  <a:lnTo>
                    <a:pt x="53601" y="103832"/>
                  </a:lnTo>
                  <a:lnTo>
                    <a:pt x="53525" y="104407"/>
                  </a:lnTo>
                  <a:lnTo>
                    <a:pt x="53450" y="104910"/>
                  </a:lnTo>
                  <a:lnTo>
                    <a:pt x="53525" y="105125"/>
                  </a:lnTo>
                  <a:lnTo>
                    <a:pt x="53601" y="105269"/>
                  </a:lnTo>
                  <a:lnTo>
                    <a:pt x="53751" y="105413"/>
                  </a:lnTo>
                  <a:lnTo>
                    <a:pt x="54052" y="105556"/>
                  </a:lnTo>
                  <a:lnTo>
                    <a:pt x="54504" y="105844"/>
                  </a:lnTo>
                  <a:lnTo>
                    <a:pt x="54956" y="105916"/>
                  </a:lnTo>
                  <a:lnTo>
                    <a:pt x="54956" y="108502"/>
                  </a:lnTo>
                  <a:lnTo>
                    <a:pt x="54353" y="109508"/>
                  </a:lnTo>
                  <a:lnTo>
                    <a:pt x="53902" y="110586"/>
                  </a:lnTo>
                  <a:lnTo>
                    <a:pt x="53525" y="111017"/>
                  </a:lnTo>
                  <a:lnTo>
                    <a:pt x="53149" y="111305"/>
                  </a:lnTo>
                  <a:lnTo>
                    <a:pt x="52848" y="111449"/>
                  </a:lnTo>
                  <a:lnTo>
                    <a:pt x="52622" y="111520"/>
                  </a:lnTo>
                  <a:lnTo>
                    <a:pt x="52321" y="111592"/>
                  </a:lnTo>
                  <a:lnTo>
                    <a:pt x="51944" y="111592"/>
                  </a:lnTo>
                  <a:lnTo>
                    <a:pt x="51944" y="112167"/>
                  </a:lnTo>
                  <a:lnTo>
                    <a:pt x="52020" y="112886"/>
                  </a:lnTo>
                  <a:lnTo>
                    <a:pt x="52170" y="113245"/>
                  </a:lnTo>
                  <a:lnTo>
                    <a:pt x="52245" y="113532"/>
                  </a:lnTo>
                  <a:lnTo>
                    <a:pt x="52321" y="113748"/>
                  </a:lnTo>
                  <a:lnTo>
                    <a:pt x="52471" y="113820"/>
                  </a:lnTo>
                  <a:lnTo>
                    <a:pt x="50514" y="115329"/>
                  </a:lnTo>
                  <a:lnTo>
                    <a:pt x="48858" y="116550"/>
                  </a:lnTo>
                  <a:lnTo>
                    <a:pt x="48105" y="117269"/>
                  </a:lnTo>
                  <a:lnTo>
                    <a:pt x="47427" y="118059"/>
                  </a:lnTo>
                  <a:lnTo>
                    <a:pt x="46675" y="118994"/>
                  </a:lnTo>
                  <a:lnTo>
                    <a:pt x="45997" y="120000"/>
                  </a:lnTo>
                  <a:lnTo>
                    <a:pt x="44792" y="119497"/>
                  </a:lnTo>
                  <a:lnTo>
                    <a:pt x="43964" y="118994"/>
                  </a:lnTo>
                  <a:lnTo>
                    <a:pt x="43287" y="118491"/>
                  </a:lnTo>
                  <a:lnTo>
                    <a:pt x="42760" y="117916"/>
                  </a:lnTo>
                  <a:lnTo>
                    <a:pt x="42383" y="117197"/>
                  </a:lnTo>
                  <a:lnTo>
                    <a:pt x="42158" y="116479"/>
                  </a:lnTo>
                  <a:lnTo>
                    <a:pt x="41781" y="115616"/>
                  </a:lnTo>
                  <a:lnTo>
                    <a:pt x="41480" y="114754"/>
                  </a:lnTo>
                  <a:lnTo>
                    <a:pt x="40803" y="113101"/>
                  </a:lnTo>
                  <a:lnTo>
                    <a:pt x="39899" y="111520"/>
                  </a:lnTo>
                  <a:lnTo>
                    <a:pt x="38845" y="109868"/>
                  </a:lnTo>
                  <a:lnTo>
                    <a:pt x="37716" y="108143"/>
                  </a:lnTo>
                  <a:lnTo>
                    <a:pt x="36587" y="106562"/>
                  </a:lnTo>
                  <a:lnTo>
                    <a:pt x="35608" y="104982"/>
                  </a:lnTo>
                  <a:lnTo>
                    <a:pt x="34705" y="103544"/>
                  </a:lnTo>
                  <a:lnTo>
                    <a:pt x="33952" y="102323"/>
                  </a:lnTo>
                  <a:lnTo>
                    <a:pt x="33274" y="100958"/>
                  </a:lnTo>
                  <a:lnTo>
                    <a:pt x="32823" y="99736"/>
                  </a:lnTo>
                  <a:lnTo>
                    <a:pt x="32371" y="98443"/>
                  </a:lnTo>
                  <a:lnTo>
                    <a:pt x="31994" y="97149"/>
                  </a:lnTo>
                  <a:lnTo>
                    <a:pt x="31543" y="95856"/>
                  </a:lnTo>
                  <a:lnTo>
                    <a:pt x="31166" y="94562"/>
                  </a:lnTo>
                  <a:lnTo>
                    <a:pt x="30639" y="93125"/>
                  </a:lnTo>
                  <a:lnTo>
                    <a:pt x="29962" y="91688"/>
                  </a:lnTo>
                  <a:lnTo>
                    <a:pt x="28306" y="89389"/>
                  </a:lnTo>
                  <a:lnTo>
                    <a:pt x="26499" y="87233"/>
                  </a:lnTo>
                  <a:lnTo>
                    <a:pt x="25671" y="86227"/>
                  </a:lnTo>
                  <a:lnTo>
                    <a:pt x="24843" y="85077"/>
                  </a:lnTo>
                  <a:lnTo>
                    <a:pt x="24090" y="84000"/>
                  </a:lnTo>
                  <a:lnTo>
                    <a:pt x="23488" y="82850"/>
                  </a:lnTo>
                  <a:lnTo>
                    <a:pt x="22659" y="80047"/>
                  </a:lnTo>
                  <a:lnTo>
                    <a:pt x="21982" y="77461"/>
                  </a:lnTo>
                  <a:lnTo>
                    <a:pt x="21380" y="74946"/>
                  </a:lnTo>
                  <a:lnTo>
                    <a:pt x="21079" y="72431"/>
                  </a:lnTo>
                  <a:lnTo>
                    <a:pt x="20702" y="69988"/>
                  </a:lnTo>
                  <a:lnTo>
                    <a:pt x="20552" y="67401"/>
                  </a:lnTo>
                  <a:lnTo>
                    <a:pt x="20476" y="64742"/>
                  </a:lnTo>
                  <a:lnTo>
                    <a:pt x="20476" y="62083"/>
                  </a:lnTo>
                  <a:lnTo>
                    <a:pt x="20175" y="62011"/>
                  </a:lnTo>
                  <a:lnTo>
                    <a:pt x="19799" y="61940"/>
                  </a:lnTo>
                  <a:lnTo>
                    <a:pt x="19498" y="61868"/>
                  </a:lnTo>
                  <a:lnTo>
                    <a:pt x="19272" y="61580"/>
                  </a:lnTo>
                  <a:lnTo>
                    <a:pt x="18971" y="61437"/>
                  </a:lnTo>
                  <a:lnTo>
                    <a:pt x="18820" y="61221"/>
                  </a:lnTo>
                  <a:lnTo>
                    <a:pt x="18594" y="60934"/>
                  </a:lnTo>
                  <a:lnTo>
                    <a:pt x="18519" y="60646"/>
                  </a:lnTo>
                  <a:lnTo>
                    <a:pt x="18218" y="60071"/>
                  </a:lnTo>
                  <a:lnTo>
                    <a:pt x="18067" y="59425"/>
                  </a:lnTo>
                  <a:lnTo>
                    <a:pt x="17992" y="58706"/>
                  </a:lnTo>
                  <a:lnTo>
                    <a:pt x="17992" y="58059"/>
                  </a:lnTo>
                  <a:lnTo>
                    <a:pt x="17314" y="58491"/>
                  </a:lnTo>
                  <a:lnTo>
                    <a:pt x="16863" y="58994"/>
                  </a:lnTo>
                  <a:lnTo>
                    <a:pt x="16336" y="59497"/>
                  </a:lnTo>
                  <a:lnTo>
                    <a:pt x="15809" y="60071"/>
                  </a:lnTo>
                  <a:lnTo>
                    <a:pt x="15131" y="61221"/>
                  </a:lnTo>
                  <a:lnTo>
                    <a:pt x="14454" y="62443"/>
                  </a:lnTo>
                  <a:lnTo>
                    <a:pt x="14002" y="62946"/>
                  </a:lnTo>
                  <a:lnTo>
                    <a:pt x="13701" y="63449"/>
                  </a:lnTo>
                  <a:lnTo>
                    <a:pt x="13249" y="63952"/>
                  </a:lnTo>
                  <a:lnTo>
                    <a:pt x="12873" y="64311"/>
                  </a:lnTo>
                  <a:lnTo>
                    <a:pt x="12346" y="64670"/>
                  </a:lnTo>
                  <a:lnTo>
                    <a:pt x="11819" y="64886"/>
                  </a:lnTo>
                  <a:lnTo>
                    <a:pt x="11141" y="65029"/>
                  </a:lnTo>
                  <a:lnTo>
                    <a:pt x="10464" y="65101"/>
                  </a:lnTo>
                  <a:lnTo>
                    <a:pt x="10087" y="65029"/>
                  </a:lnTo>
                  <a:lnTo>
                    <a:pt x="9560" y="64886"/>
                  </a:lnTo>
                  <a:lnTo>
                    <a:pt x="9033" y="64670"/>
                  </a:lnTo>
                  <a:lnTo>
                    <a:pt x="8506" y="64311"/>
                  </a:lnTo>
                  <a:lnTo>
                    <a:pt x="7904" y="63880"/>
                  </a:lnTo>
                  <a:lnTo>
                    <a:pt x="7302" y="63449"/>
                  </a:lnTo>
                  <a:lnTo>
                    <a:pt x="6775" y="62946"/>
                  </a:lnTo>
                  <a:lnTo>
                    <a:pt x="6173" y="62371"/>
                  </a:lnTo>
                  <a:lnTo>
                    <a:pt x="5646" y="61796"/>
                  </a:lnTo>
                  <a:lnTo>
                    <a:pt x="5194" y="61149"/>
                  </a:lnTo>
                  <a:lnTo>
                    <a:pt x="4667" y="60502"/>
                  </a:lnTo>
                  <a:lnTo>
                    <a:pt x="4291" y="59856"/>
                  </a:lnTo>
                  <a:lnTo>
                    <a:pt x="3914" y="59281"/>
                  </a:lnTo>
                  <a:lnTo>
                    <a:pt x="3688" y="58706"/>
                  </a:lnTo>
                  <a:lnTo>
                    <a:pt x="3538" y="58131"/>
                  </a:lnTo>
                  <a:lnTo>
                    <a:pt x="3462" y="57556"/>
                  </a:lnTo>
                  <a:lnTo>
                    <a:pt x="3839" y="57341"/>
                  </a:lnTo>
                  <a:lnTo>
                    <a:pt x="4742" y="56910"/>
                  </a:lnTo>
                  <a:lnTo>
                    <a:pt x="5796" y="56479"/>
                  </a:lnTo>
                  <a:lnTo>
                    <a:pt x="6398" y="56263"/>
                  </a:lnTo>
                  <a:lnTo>
                    <a:pt x="5796" y="56263"/>
                  </a:lnTo>
                  <a:lnTo>
                    <a:pt x="5043" y="56191"/>
                  </a:lnTo>
                  <a:lnTo>
                    <a:pt x="4441" y="56047"/>
                  </a:lnTo>
                  <a:lnTo>
                    <a:pt x="3839" y="55976"/>
                  </a:lnTo>
                  <a:lnTo>
                    <a:pt x="3312" y="55760"/>
                  </a:lnTo>
                  <a:lnTo>
                    <a:pt x="2785" y="55616"/>
                  </a:lnTo>
                  <a:lnTo>
                    <a:pt x="2258" y="55401"/>
                  </a:lnTo>
                  <a:lnTo>
                    <a:pt x="1882" y="55113"/>
                  </a:lnTo>
                  <a:lnTo>
                    <a:pt x="1580" y="54826"/>
                  </a:lnTo>
                  <a:lnTo>
                    <a:pt x="1204" y="54538"/>
                  </a:lnTo>
                  <a:lnTo>
                    <a:pt x="903" y="54179"/>
                  </a:lnTo>
                  <a:lnTo>
                    <a:pt x="602" y="53892"/>
                  </a:lnTo>
                  <a:lnTo>
                    <a:pt x="225" y="53029"/>
                  </a:lnTo>
                  <a:lnTo>
                    <a:pt x="0" y="52239"/>
                  </a:lnTo>
                  <a:lnTo>
                    <a:pt x="752" y="51664"/>
                  </a:lnTo>
                  <a:lnTo>
                    <a:pt x="1580" y="51233"/>
                  </a:lnTo>
                  <a:lnTo>
                    <a:pt x="2409" y="50874"/>
                  </a:lnTo>
                  <a:lnTo>
                    <a:pt x="3312" y="50586"/>
                  </a:lnTo>
                  <a:lnTo>
                    <a:pt x="5043" y="50227"/>
                  </a:lnTo>
                  <a:lnTo>
                    <a:pt x="6775" y="49940"/>
                  </a:lnTo>
                  <a:lnTo>
                    <a:pt x="7678" y="49796"/>
                  </a:lnTo>
                  <a:lnTo>
                    <a:pt x="8506" y="49508"/>
                  </a:lnTo>
                  <a:lnTo>
                    <a:pt x="9259" y="49293"/>
                  </a:lnTo>
                  <a:lnTo>
                    <a:pt x="10012" y="48934"/>
                  </a:lnTo>
                  <a:lnTo>
                    <a:pt x="10690" y="48574"/>
                  </a:lnTo>
                  <a:lnTo>
                    <a:pt x="11367" y="48000"/>
                  </a:lnTo>
                  <a:lnTo>
                    <a:pt x="11969" y="47353"/>
                  </a:lnTo>
                  <a:lnTo>
                    <a:pt x="12421" y="46562"/>
                  </a:lnTo>
                  <a:lnTo>
                    <a:pt x="12120" y="46419"/>
                  </a:lnTo>
                  <a:lnTo>
                    <a:pt x="11819" y="46203"/>
                  </a:lnTo>
                  <a:lnTo>
                    <a:pt x="11367" y="45916"/>
                  </a:lnTo>
                  <a:lnTo>
                    <a:pt x="10915" y="45485"/>
                  </a:lnTo>
                  <a:lnTo>
                    <a:pt x="9861" y="44622"/>
                  </a:lnTo>
                  <a:lnTo>
                    <a:pt x="8883" y="43616"/>
                  </a:lnTo>
                  <a:lnTo>
                    <a:pt x="7979" y="42538"/>
                  </a:lnTo>
                  <a:lnTo>
                    <a:pt x="7151" y="41389"/>
                  </a:lnTo>
                  <a:lnTo>
                    <a:pt x="6925" y="40886"/>
                  </a:lnTo>
                  <a:lnTo>
                    <a:pt x="6700" y="40383"/>
                  </a:lnTo>
                  <a:lnTo>
                    <a:pt x="6474" y="39880"/>
                  </a:lnTo>
                  <a:lnTo>
                    <a:pt x="6398" y="39449"/>
                  </a:lnTo>
                  <a:lnTo>
                    <a:pt x="6097" y="39377"/>
                  </a:lnTo>
                  <a:lnTo>
                    <a:pt x="5796" y="39305"/>
                  </a:lnTo>
                  <a:lnTo>
                    <a:pt x="5495" y="39161"/>
                  </a:lnTo>
                  <a:lnTo>
                    <a:pt x="5269" y="38874"/>
                  </a:lnTo>
                  <a:lnTo>
                    <a:pt x="4818" y="38371"/>
                  </a:lnTo>
                  <a:lnTo>
                    <a:pt x="4441" y="37652"/>
                  </a:lnTo>
                  <a:lnTo>
                    <a:pt x="4441" y="35928"/>
                  </a:lnTo>
                  <a:lnTo>
                    <a:pt x="5495" y="35856"/>
                  </a:lnTo>
                  <a:lnTo>
                    <a:pt x="6474" y="35784"/>
                  </a:lnTo>
                  <a:lnTo>
                    <a:pt x="7377" y="35640"/>
                  </a:lnTo>
                  <a:lnTo>
                    <a:pt x="8205" y="35353"/>
                  </a:lnTo>
                  <a:lnTo>
                    <a:pt x="8958" y="35137"/>
                  </a:lnTo>
                  <a:lnTo>
                    <a:pt x="9711" y="34778"/>
                  </a:lnTo>
                  <a:lnTo>
                    <a:pt x="10388" y="34419"/>
                  </a:lnTo>
                  <a:lnTo>
                    <a:pt x="11066" y="33988"/>
                  </a:lnTo>
                  <a:lnTo>
                    <a:pt x="11593" y="33485"/>
                  </a:lnTo>
                  <a:lnTo>
                    <a:pt x="12195" y="32982"/>
                  </a:lnTo>
                  <a:lnTo>
                    <a:pt x="12722" y="32479"/>
                  </a:lnTo>
                  <a:lnTo>
                    <a:pt x="13174" y="31904"/>
                  </a:lnTo>
                  <a:lnTo>
                    <a:pt x="14002" y="30754"/>
                  </a:lnTo>
                  <a:lnTo>
                    <a:pt x="14830" y="29461"/>
                  </a:lnTo>
                  <a:lnTo>
                    <a:pt x="16260" y="26874"/>
                  </a:lnTo>
                  <a:lnTo>
                    <a:pt x="17691" y="24287"/>
                  </a:lnTo>
                  <a:lnTo>
                    <a:pt x="18519" y="23137"/>
                  </a:lnTo>
                  <a:lnTo>
                    <a:pt x="19347" y="22131"/>
                  </a:lnTo>
                  <a:lnTo>
                    <a:pt x="19799" y="21556"/>
                  </a:lnTo>
                  <a:lnTo>
                    <a:pt x="20326" y="21125"/>
                  </a:lnTo>
                  <a:lnTo>
                    <a:pt x="20853" y="20766"/>
                  </a:lnTo>
                  <a:lnTo>
                    <a:pt x="21455" y="20407"/>
                  </a:lnTo>
                  <a:lnTo>
                    <a:pt x="21003" y="19544"/>
                  </a:lnTo>
                  <a:lnTo>
                    <a:pt x="20627" y="18754"/>
                  </a:lnTo>
                  <a:lnTo>
                    <a:pt x="20552" y="18395"/>
                  </a:lnTo>
                  <a:lnTo>
                    <a:pt x="20476" y="18035"/>
                  </a:lnTo>
                  <a:lnTo>
                    <a:pt x="20476" y="17604"/>
                  </a:lnTo>
                  <a:lnTo>
                    <a:pt x="20476" y="17245"/>
                  </a:lnTo>
                  <a:lnTo>
                    <a:pt x="20552" y="16886"/>
                  </a:lnTo>
                  <a:lnTo>
                    <a:pt x="20627" y="16526"/>
                  </a:lnTo>
                  <a:lnTo>
                    <a:pt x="20777" y="16239"/>
                  </a:lnTo>
                  <a:lnTo>
                    <a:pt x="21079" y="15952"/>
                  </a:lnTo>
                  <a:lnTo>
                    <a:pt x="21304" y="15736"/>
                  </a:lnTo>
                  <a:lnTo>
                    <a:pt x="21606" y="15520"/>
                  </a:lnTo>
                  <a:lnTo>
                    <a:pt x="22057" y="15305"/>
                  </a:lnTo>
                  <a:lnTo>
                    <a:pt x="22434" y="15089"/>
                  </a:lnTo>
                  <a:lnTo>
                    <a:pt x="20250" y="13149"/>
                  </a:lnTo>
                  <a:lnTo>
                    <a:pt x="18594" y="11712"/>
                  </a:lnTo>
                  <a:lnTo>
                    <a:pt x="17841" y="10994"/>
                  </a:lnTo>
                  <a:lnTo>
                    <a:pt x="17089" y="10203"/>
                  </a:lnTo>
                  <a:lnTo>
                    <a:pt x="16336" y="9197"/>
                  </a:lnTo>
                  <a:lnTo>
                    <a:pt x="15432" y="7976"/>
                  </a:lnTo>
                  <a:lnTo>
                    <a:pt x="15432" y="4886"/>
                  </a:lnTo>
                  <a:lnTo>
                    <a:pt x="17239" y="4886"/>
                  </a:lnTo>
                  <a:lnTo>
                    <a:pt x="19272" y="4742"/>
                  </a:lnTo>
                  <a:lnTo>
                    <a:pt x="20326" y="4670"/>
                  </a:lnTo>
                  <a:lnTo>
                    <a:pt x="21304" y="4526"/>
                  </a:lnTo>
                  <a:lnTo>
                    <a:pt x="22358" y="4311"/>
                  </a:lnTo>
                  <a:lnTo>
                    <a:pt x="23337" y="4095"/>
                  </a:lnTo>
                  <a:lnTo>
                    <a:pt x="24240" y="3880"/>
                  </a:lnTo>
                  <a:lnTo>
                    <a:pt x="25219" y="3520"/>
                  </a:lnTo>
                  <a:lnTo>
                    <a:pt x="26122" y="3161"/>
                  </a:lnTo>
                  <a:lnTo>
                    <a:pt x="26875" y="2658"/>
                  </a:lnTo>
                  <a:lnTo>
                    <a:pt x="27553" y="2155"/>
                  </a:lnTo>
                  <a:lnTo>
                    <a:pt x="28155" y="1508"/>
                  </a:lnTo>
                  <a:lnTo>
                    <a:pt x="28682" y="790"/>
                  </a:lnTo>
                  <a:lnTo>
                    <a:pt x="2898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5" name="Shape 485"/>
            <p:cNvSpPr/>
            <p:nvPr/>
          </p:nvSpPr>
          <p:spPr>
            <a:xfrm>
              <a:off x="1598612" y="3138166"/>
              <a:ext cx="70196" cy="28904"/>
            </a:xfrm>
            <a:custGeom>
              <a:avLst/>
              <a:gdLst/>
              <a:ahLst/>
              <a:cxnLst/>
              <a:rect l="0" t="0" r="0" b="0"/>
              <a:pathLst>
                <a:path w="120000" h="120000" extrusionOk="0">
                  <a:moveTo>
                    <a:pt x="81081" y="108837"/>
                  </a:moveTo>
                  <a:lnTo>
                    <a:pt x="83675" y="110697"/>
                  </a:lnTo>
                  <a:lnTo>
                    <a:pt x="89837" y="114418"/>
                  </a:lnTo>
                  <a:lnTo>
                    <a:pt x="95675" y="118139"/>
                  </a:lnTo>
                  <a:lnTo>
                    <a:pt x="98270" y="120000"/>
                  </a:lnTo>
                  <a:lnTo>
                    <a:pt x="120000" y="90232"/>
                  </a:lnTo>
                  <a:lnTo>
                    <a:pt x="116108" y="69767"/>
                  </a:lnTo>
                  <a:lnTo>
                    <a:pt x="111891" y="44651"/>
                  </a:lnTo>
                  <a:lnTo>
                    <a:pt x="108648" y="25116"/>
                  </a:lnTo>
                  <a:lnTo>
                    <a:pt x="107027" y="16744"/>
                  </a:lnTo>
                  <a:lnTo>
                    <a:pt x="97297" y="13953"/>
                  </a:lnTo>
                  <a:lnTo>
                    <a:pt x="83351" y="8372"/>
                  </a:lnTo>
                  <a:lnTo>
                    <a:pt x="69405" y="1860"/>
                  </a:lnTo>
                  <a:lnTo>
                    <a:pt x="59351" y="0"/>
                  </a:lnTo>
                  <a:lnTo>
                    <a:pt x="58054" y="0"/>
                  </a:lnTo>
                  <a:lnTo>
                    <a:pt x="57081" y="930"/>
                  </a:lnTo>
                  <a:lnTo>
                    <a:pt x="55783" y="1860"/>
                  </a:lnTo>
                  <a:lnTo>
                    <a:pt x="55135" y="2790"/>
                  </a:lnTo>
                  <a:lnTo>
                    <a:pt x="52540" y="6511"/>
                  </a:lnTo>
                  <a:lnTo>
                    <a:pt x="48648" y="11162"/>
                  </a:lnTo>
                  <a:lnTo>
                    <a:pt x="47675" y="19534"/>
                  </a:lnTo>
                  <a:lnTo>
                    <a:pt x="45405" y="32558"/>
                  </a:lnTo>
                  <a:lnTo>
                    <a:pt x="43459" y="44651"/>
                  </a:lnTo>
                  <a:lnTo>
                    <a:pt x="42486" y="51162"/>
                  </a:lnTo>
                  <a:lnTo>
                    <a:pt x="39567" y="50232"/>
                  </a:lnTo>
                  <a:lnTo>
                    <a:pt x="36000" y="45581"/>
                  </a:lnTo>
                  <a:lnTo>
                    <a:pt x="31783" y="40930"/>
                  </a:lnTo>
                  <a:lnTo>
                    <a:pt x="27243" y="35348"/>
                  </a:lnTo>
                  <a:lnTo>
                    <a:pt x="19459" y="24186"/>
                  </a:lnTo>
                  <a:lnTo>
                    <a:pt x="14270" y="16744"/>
                  </a:lnTo>
                  <a:lnTo>
                    <a:pt x="10378" y="23255"/>
                  </a:lnTo>
                  <a:lnTo>
                    <a:pt x="6810" y="30697"/>
                  </a:lnTo>
                  <a:lnTo>
                    <a:pt x="5189" y="34418"/>
                  </a:lnTo>
                  <a:lnTo>
                    <a:pt x="3891" y="38139"/>
                  </a:lnTo>
                  <a:lnTo>
                    <a:pt x="2918" y="42790"/>
                  </a:lnTo>
                  <a:lnTo>
                    <a:pt x="1621" y="48372"/>
                  </a:lnTo>
                  <a:lnTo>
                    <a:pt x="972" y="53023"/>
                  </a:lnTo>
                  <a:lnTo>
                    <a:pt x="324" y="58604"/>
                  </a:lnTo>
                  <a:lnTo>
                    <a:pt x="0" y="64186"/>
                  </a:lnTo>
                  <a:lnTo>
                    <a:pt x="0" y="69767"/>
                  </a:lnTo>
                  <a:lnTo>
                    <a:pt x="324" y="76279"/>
                  </a:lnTo>
                  <a:lnTo>
                    <a:pt x="972" y="81860"/>
                  </a:lnTo>
                  <a:lnTo>
                    <a:pt x="1945" y="89302"/>
                  </a:lnTo>
                  <a:lnTo>
                    <a:pt x="3567" y="95813"/>
                  </a:lnTo>
                  <a:lnTo>
                    <a:pt x="6486" y="93953"/>
                  </a:lnTo>
                  <a:lnTo>
                    <a:pt x="10702" y="92093"/>
                  </a:lnTo>
                  <a:lnTo>
                    <a:pt x="16216" y="90232"/>
                  </a:lnTo>
                  <a:lnTo>
                    <a:pt x="22378" y="88372"/>
                  </a:lnTo>
                  <a:lnTo>
                    <a:pt x="33081" y="85581"/>
                  </a:lnTo>
                  <a:lnTo>
                    <a:pt x="37945" y="84651"/>
                  </a:lnTo>
                  <a:lnTo>
                    <a:pt x="44432" y="85581"/>
                  </a:lnTo>
                  <a:lnTo>
                    <a:pt x="49297" y="87441"/>
                  </a:lnTo>
                  <a:lnTo>
                    <a:pt x="53837" y="90232"/>
                  </a:lnTo>
                  <a:lnTo>
                    <a:pt x="57405" y="93023"/>
                  </a:lnTo>
                  <a:lnTo>
                    <a:pt x="61297" y="96744"/>
                  </a:lnTo>
                  <a:lnTo>
                    <a:pt x="65189" y="100465"/>
                  </a:lnTo>
                  <a:lnTo>
                    <a:pt x="70378" y="102325"/>
                  </a:lnTo>
                  <a:lnTo>
                    <a:pt x="76864" y="103255"/>
                  </a:lnTo>
                  <a:lnTo>
                    <a:pt x="76864" y="108837"/>
                  </a:lnTo>
                  <a:lnTo>
                    <a:pt x="81081" y="10883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6" name="Shape 486"/>
            <p:cNvSpPr/>
            <p:nvPr/>
          </p:nvSpPr>
          <p:spPr>
            <a:xfrm>
              <a:off x="1597924" y="3158813"/>
              <a:ext cx="57121" cy="36474"/>
            </a:xfrm>
            <a:custGeom>
              <a:avLst/>
              <a:gdLst/>
              <a:ahLst/>
              <a:cxnLst/>
              <a:rect l="0" t="0" r="0" b="0"/>
              <a:pathLst>
                <a:path w="120000" h="120000" extrusionOk="0">
                  <a:moveTo>
                    <a:pt x="73846" y="120000"/>
                  </a:moveTo>
                  <a:lnTo>
                    <a:pt x="74615" y="116903"/>
                  </a:lnTo>
                  <a:lnTo>
                    <a:pt x="75769" y="114580"/>
                  </a:lnTo>
                  <a:lnTo>
                    <a:pt x="76923" y="112258"/>
                  </a:lnTo>
                  <a:lnTo>
                    <a:pt x="78076" y="109935"/>
                  </a:lnTo>
                  <a:lnTo>
                    <a:pt x="81153" y="106064"/>
                  </a:lnTo>
                  <a:lnTo>
                    <a:pt x="84615" y="102193"/>
                  </a:lnTo>
                  <a:lnTo>
                    <a:pt x="91538" y="95225"/>
                  </a:lnTo>
                  <a:lnTo>
                    <a:pt x="97307" y="90580"/>
                  </a:lnTo>
                  <a:lnTo>
                    <a:pt x="98076" y="84387"/>
                  </a:lnTo>
                  <a:lnTo>
                    <a:pt x="100000" y="75096"/>
                  </a:lnTo>
                  <a:lnTo>
                    <a:pt x="101538" y="70451"/>
                  </a:lnTo>
                  <a:lnTo>
                    <a:pt x="102692" y="66580"/>
                  </a:lnTo>
                  <a:lnTo>
                    <a:pt x="103461" y="63483"/>
                  </a:lnTo>
                  <a:lnTo>
                    <a:pt x="104615" y="62709"/>
                  </a:lnTo>
                  <a:lnTo>
                    <a:pt x="120000" y="34064"/>
                  </a:lnTo>
                  <a:lnTo>
                    <a:pt x="120000" y="30193"/>
                  </a:lnTo>
                  <a:lnTo>
                    <a:pt x="119230" y="27096"/>
                  </a:lnTo>
                  <a:lnTo>
                    <a:pt x="117692" y="24774"/>
                  </a:lnTo>
                  <a:lnTo>
                    <a:pt x="116153" y="23225"/>
                  </a:lnTo>
                  <a:lnTo>
                    <a:pt x="111923" y="21677"/>
                  </a:lnTo>
                  <a:lnTo>
                    <a:pt x="107692" y="20903"/>
                  </a:lnTo>
                  <a:lnTo>
                    <a:pt x="103076" y="20903"/>
                  </a:lnTo>
                  <a:lnTo>
                    <a:pt x="99615" y="20903"/>
                  </a:lnTo>
                  <a:lnTo>
                    <a:pt x="98461" y="20129"/>
                  </a:lnTo>
                  <a:lnTo>
                    <a:pt x="97307" y="19354"/>
                  </a:lnTo>
                  <a:lnTo>
                    <a:pt x="96923" y="17806"/>
                  </a:lnTo>
                  <a:lnTo>
                    <a:pt x="97307" y="15483"/>
                  </a:lnTo>
                  <a:lnTo>
                    <a:pt x="89230" y="14709"/>
                  </a:lnTo>
                  <a:lnTo>
                    <a:pt x="83076" y="13161"/>
                  </a:lnTo>
                  <a:lnTo>
                    <a:pt x="77692" y="10064"/>
                  </a:lnTo>
                  <a:lnTo>
                    <a:pt x="72692" y="6967"/>
                  </a:lnTo>
                  <a:lnTo>
                    <a:pt x="68076" y="4645"/>
                  </a:lnTo>
                  <a:lnTo>
                    <a:pt x="62692" y="2322"/>
                  </a:lnTo>
                  <a:lnTo>
                    <a:pt x="56153" y="774"/>
                  </a:lnTo>
                  <a:lnTo>
                    <a:pt x="48461" y="0"/>
                  </a:lnTo>
                  <a:lnTo>
                    <a:pt x="42307" y="774"/>
                  </a:lnTo>
                  <a:lnTo>
                    <a:pt x="28461" y="3096"/>
                  </a:lnTo>
                  <a:lnTo>
                    <a:pt x="20384" y="4645"/>
                  </a:lnTo>
                  <a:lnTo>
                    <a:pt x="13076" y="6193"/>
                  </a:lnTo>
                  <a:lnTo>
                    <a:pt x="6923" y="7741"/>
                  </a:lnTo>
                  <a:lnTo>
                    <a:pt x="2692" y="9290"/>
                  </a:lnTo>
                  <a:lnTo>
                    <a:pt x="3461" y="13161"/>
                  </a:lnTo>
                  <a:lnTo>
                    <a:pt x="4230" y="14709"/>
                  </a:lnTo>
                  <a:lnTo>
                    <a:pt x="5000" y="14709"/>
                  </a:lnTo>
                  <a:lnTo>
                    <a:pt x="5769" y="15483"/>
                  </a:lnTo>
                  <a:lnTo>
                    <a:pt x="6923" y="15483"/>
                  </a:lnTo>
                  <a:lnTo>
                    <a:pt x="7307" y="15483"/>
                  </a:lnTo>
                  <a:lnTo>
                    <a:pt x="7692" y="17032"/>
                  </a:lnTo>
                  <a:lnTo>
                    <a:pt x="7692" y="20129"/>
                  </a:lnTo>
                  <a:lnTo>
                    <a:pt x="7692" y="23225"/>
                  </a:lnTo>
                  <a:lnTo>
                    <a:pt x="7307" y="27096"/>
                  </a:lnTo>
                  <a:lnTo>
                    <a:pt x="6923" y="30193"/>
                  </a:lnTo>
                  <a:lnTo>
                    <a:pt x="5769" y="32516"/>
                  </a:lnTo>
                  <a:lnTo>
                    <a:pt x="4615" y="34838"/>
                  </a:lnTo>
                  <a:lnTo>
                    <a:pt x="3461" y="37161"/>
                  </a:lnTo>
                  <a:lnTo>
                    <a:pt x="1538" y="37935"/>
                  </a:lnTo>
                  <a:lnTo>
                    <a:pt x="0" y="38709"/>
                  </a:lnTo>
                  <a:lnTo>
                    <a:pt x="28461" y="52645"/>
                  </a:lnTo>
                  <a:lnTo>
                    <a:pt x="33461" y="85935"/>
                  </a:lnTo>
                  <a:lnTo>
                    <a:pt x="63846" y="95225"/>
                  </a:lnTo>
                  <a:lnTo>
                    <a:pt x="73846"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7" name="Shape 487"/>
            <p:cNvSpPr/>
            <p:nvPr/>
          </p:nvSpPr>
          <p:spPr>
            <a:xfrm>
              <a:off x="1470605" y="3231763"/>
              <a:ext cx="8259" cy="26151"/>
            </a:xfrm>
            <a:custGeom>
              <a:avLst/>
              <a:gdLst/>
              <a:ahLst/>
              <a:cxnLst/>
              <a:rect l="0" t="0" r="0" b="0"/>
              <a:pathLst>
                <a:path w="120000" h="120000" extrusionOk="0">
                  <a:moveTo>
                    <a:pt x="0" y="60000"/>
                  </a:moveTo>
                  <a:lnTo>
                    <a:pt x="5217" y="43200"/>
                  </a:lnTo>
                  <a:lnTo>
                    <a:pt x="2608" y="33600"/>
                  </a:lnTo>
                  <a:lnTo>
                    <a:pt x="5217" y="31200"/>
                  </a:lnTo>
                  <a:lnTo>
                    <a:pt x="7826" y="31200"/>
                  </a:lnTo>
                  <a:lnTo>
                    <a:pt x="15652" y="28800"/>
                  </a:lnTo>
                  <a:lnTo>
                    <a:pt x="33913" y="28800"/>
                  </a:lnTo>
                  <a:lnTo>
                    <a:pt x="120000" y="0"/>
                  </a:lnTo>
                  <a:lnTo>
                    <a:pt x="120000" y="120000"/>
                  </a:lnTo>
                  <a:lnTo>
                    <a:pt x="104347" y="117600"/>
                  </a:lnTo>
                  <a:lnTo>
                    <a:pt x="86086" y="108000"/>
                  </a:lnTo>
                  <a:lnTo>
                    <a:pt x="65217" y="98400"/>
                  </a:lnTo>
                  <a:lnTo>
                    <a:pt x="44347" y="88800"/>
                  </a:lnTo>
                  <a:lnTo>
                    <a:pt x="13043" y="67200"/>
                  </a:lnTo>
                  <a:lnTo>
                    <a:pt x="0" y="6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8" name="Shape 488"/>
            <p:cNvSpPr/>
            <p:nvPr/>
          </p:nvSpPr>
          <p:spPr>
            <a:xfrm>
              <a:off x="2846334" y="3296453"/>
              <a:ext cx="8259" cy="24776"/>
            </a:xfrm>
            <a:custGeom>
              <a:avLst/>
              <a:gdLst/>
              <a:ahLst/>
              <a:cxnLst/>
              <a:rect l="0" t="0" r="0" b="0"/>
              <a:pathLst>
                <a:path w="120000" h="120000" extrusionOk="0">
                  <a:moveTo>
                    <a:pt x="30000" y="120000"/>
                  </a:moveTo>
                  <a:lnTo>
                    <a:pt x="0" y="76800"/>
                  </a:lnTo>
                  <a:lnTo>
                    <a:pt x="4615" y="60000"/>
                  </a:lnTo>
                  <a:lnTo>
                    <a:pt x="13846" y="43200"/>
                  </a:lnTo>
                  <a:lnTo>
                    <a:pt x="27692" y="31200"/>
                  </a:lnTo>
                  <a:lnTo>
                    <a:pt x="41538" y="21600"/>
                  </a:lnTo>
                  <a:lnTo>
                    <a:pt x="60000" y="12000"/>
                  </a:lnTo>
                  <a:lnTo>
                    <a:pt x="78461" y="7200"/>
                  </a:lnTo>
                  <a:lnTo>
                    <a:pt x="99230" y="2400"/>
                  </a:lnTo>
                  <a:lnTo>
                    <a:pt x="120000" y="0"/>
                  </a:lnTo>
                  <a:lnTo>
                    <a:pt x="92307" y="26400"/>
                  </a:lnTo>
                  <a:lnTo>
                    <a:pt x="62307" y="52800"/>
                  </a:lnTo>
                  <a:lnTo>
                    <a:pt x="50769" y="72000"/>
                  </a:lnTo>
                  <a:lnTo>
                    <a:pt x="39230" y="86400"/>
                  </a:lnTo>
                  <a:lnTo>
                    <a:pt x="32307" y="103200"/>
                  </a:lnTo>
                  <a:lnTo>
                    <a:pt x="3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89" name="Shape 489"/>
            <p:cNvSpPr/>
            <p:nvPr/>
          </p:nvSpPr>
          <p:spPr>
            <a:xfrm>
              <a:off x="2785084" y="3297142"/>
              <a:ext cx="61249" cy="54368"/>
            </a:xfrm>
            <a:custGeom>
              <a:avLst/>
              <a:gdLst/>
              <a:ahLst/>
              <a:cxnLst/>
              <a:rect l="0" t="0" r="0" b="0"/>
              <a:pathLst>
                <a:path w="120000" h="120000" extrusionOk="0">
                  <a:moveTo>
                    <a:pt x="32625" y="120000"/>
                  </a:moveTo>
                  <a:lnTo>
                    <a:pt x="28500" y="118461"/>
                  </a:lnTo>
                  <a:lnTo>
                    <a:pt x="22875" y="116923"/>
                  </a:lnTo>
                  <a:lnTo>
                    <a:pt x="22875" y="115897"/>
                  </a:lnTo>
                  <a:lnTo>
                    <a:pt x="23625" y="114871"/>
                  </a:lnTo>
                  <a:lnTo>
                    <a:pt x="24750" y="113846"/>
                  </a:lnTo>
                  <a:lnTo>
                    <a:pt x="26250" y="112820"/>
                  </a:lnTo>
                  <a:lnTo>
                    <a:pt x="28875" y="111282"/>
                  </a:lnTo>
                  <a:lnTo>
                    <a:pt x="30000" y="110769"/>
                  </a:lnTo>
                  <a:lnTo>
                    <a:pt x="24000" y="104615"/>
                  </a:lnTo>
                  <a:lnTo>
                    <a:pt x="18750" y="99487"/>
                  </a:lnTo>
                  <a:lnTo>
                    <a:pt x="16125" y="96923"/>
                  </a:lnTo>
                  <a:lnTo>
                    <a:pt x="14250" y="93333"/>
                  </a:lnTo>
                  <a:lnTo>
                    <a:pt x="13500" y="91794"/>
                  </a:lnTo>
                  <a:lnTo>
                    <a:pt x="12750" y="89743"/>
                  </a:lnTo>
                  <a:lnTo>
                    <a:pt x="12750" y="87692"/>
                  </a:lnTo>
                  <a:lnTo>
                    <a:pt x="12375" y="85641"/>
                  </a:lnTo>
                  <a:lnTo>
                    <a:pt x="12750" y="84102"/>
                  </a:lnTo>
                  <a:lnTo>
                    <a:pt x="12750" y="82051"/>
                  </a:lnTo>
                  <a:lnTo>
                    <a:pt x="13500" y="80512"/>
                  </a:lnTo>
                  <a:lnTo>
                    <a:pt x="14250" y="78974"/>
                  </a:lnTo>
                  <a:lnTo>
                    <a:pt x="16125" y="76410"/>
                  </a:lnTo>
                  <a:lnTo>
                    <a:pt x="18750" y="74358"/>
                  </a:lnTo>
                  <a:lnTo>
                    <a:pt x="21000" y="72307"/>
                  </a:lnTo>
                  <a:lnTo>
                    <a:pt x="24000" y="71282"/>
                  </a:lnTo>
                  <a:lnTo>
                    <a:pt x="27375" y="70256"/>
                  </a:lnTo>
                  <a:lnTo>
                    <a:pt x="30000" y="70256"/>
                  </a:lnTo>
                  <a:lnTo>
                    <a:pt x="30000" y="64615"/>
                  </a:lnTo>
                  <a:lnTo>
                    <a:pt x="30000" y="56923"/>
                  </a:lnTo>
                  <a:lnTo>
                    <a:pt x="25125" y="56923"/>
                  </a:lnTo>
                  <a:lnTo>
                    <a:pt x="22875" y="56923"/>
                  </a:lnTo>
                  <a:lnTo>
                    <a:pt x="22875" y="52307"/>
                  </a:lnTo>
                  <a:lnTo>
                    <a:pt x="22875" y="47692"/>
                  </a:lnTo>
                  <a:lnTo>
                    <a:pt x="22500" y="44102"/>
                  </a:lnTo>
                  <a:lnTo>
                    <a:pt x="21750" y="40512"/>
                  </a:lnTo>
                  <a:lnTo>
                    <a:pt x="20625" y="35897"/>
                  </a:lnTo>
                  <a:lnTo>
                    <a:pt x="19875" y="31794"/>
                  </a:lnTo>
                  <a:lnTo>
                    <a:pt x="17250" y="23589"/>
                  </a:lnTo>
                  <a:lnTo>
                    <a:pt x="15000" y="16410"/>
                  </a:lnTo>
                  <a:lnTo>
                    <a:pt x="12375" y="15897"/>
                  </a:lnTo>
                  <a:lnTo>
                    <a:pt x="10125" y="14871"/>
                  </a:lnTo>
                  <a:lnTo>
                    <a:pt x="7500" y="12820"/>
                  </a:lnTo>
                  <a:lnTo>
                    <a:pt x="6000" y="10769"/>
                  </a:lnTo>
                  <a:lnTo>
                    <a:pt x="2625" y="5128"/>
                  </a:lnTo>
                  <a:lnTo>
                    <a:pt x="0" y="0"/>
                  </a:lnTo>
                  <a:lnTo>
                    <a:pt x="3375" y="0"/>
                  </a:lnTo>
                  <a:lnTo>
                    <a:pt x="6375" y="0"/>
                  </a:lnTo>
                  <a:lnTo>
                    <a:pt x="9000" y="0"/>
                  </a:lnTo>
                  <a:lnTo>
                    <a:pt x="12375" y="0"/>
                  </a:lnTo>
                  <a:lnTo>
                    <a:pt x="14250" y="1538"/>
                  </a:lnTo>
                  <a:lnTo>
                    <a:pt x="16875" y="4102"/>
                  </a:lnTo>
                  <a:lnTo>
                    <a:pt x="21000" y="8205"/>
                  </a:lnTo>
                  <a:lnTo>
                    <a:pt x="25125" y="13333"/>
                  </a:lnTo>
                  <a:lnTo>
                    <a:pt x="29250" y="17948"/>
                  </a:lnTo>
                  <a:lnTo>
                    <a:pt x="33000" y="21538"/>
                  </a:lnTo>
                  <a:lnTo>
                    <a:pt x="36000" y="24615"/>
                  </a:lnTo>
                  <a:lnTo>
                    <a:pt x="37500" y="25641"/>
                  </a:lnTo>
                  <a:lnTo>
                    <a:pt x="44625" y="29743"/>
                  </a:lnTo>
                  <a:lnTo>
                    <a:pt x="50625" y="33333"/>
                  </a:lnTo>
                  <a:lnTo>
                    <a:pt x="57000" y="35897"/>
                  </a:lnTo>
                  <a:lnTo>
                    <a:pt x="62250" y="38974"/>
                  </a:lnTo>
                  <a:lnTo>
                    <a:pt x="67875" y="40512"/>
                  </a:lnTo>
                  <a:lnTo>
                    <a:pt x="73875" y="42051"/>
                  </a:lnTo>
                  <a:lnTo>
                    <a:pt x="80250" y="43589"/>
                  </a:lnTo>
                  <a:lnTo>
                    <a:pt x="87375" y="44615"/>
                  </a:lnTo>
                  <a:lnTo>
                    <a:pt x="88500" y="39487"/>
                  </a:lnTo>
                  <a:lnTo>
                    <a:pt x="90000" y="31794"/>
                  </a:lnTo>
                  <a:lnTo>
                    <a:pt x="96375" y="42564"/>
                  </a:lnTo>
                  <a:lnTo>
                    <a:pt x="103125" y="51282"/>
                  </a:lnTo>
                  <a:lnTo>
                    <a:pt x="106500" y="54871"/>
                  </a:lnTo>
                  <a:lnTo>
                    <a:pt x="109875" y="57948"/>
                  </a:lnTo>
                  <a:lnTo>
                    <a:pt x="114375" y="61025"/>
                  </a:lnTo>
                  <a:lnTo>
                    <a:pt x="120000" y="63076"/>
                  </a:lnTo>
                  <a:lnTo>
                    <a:pt x="111375" y="68205"/>
                  </a:lnTo>
                  <a:lnTo>
                    <a:pt x="103875" y="72307"/>
                  </a:lnTo>
                  <a:lnTo>
                    <a:pt x="100500" y="73846"/>
                  </a:lnTo>
                  <a:lnTo>
                    <a:pt x="96750" y="75384"/>
                  </a:lnTo>
                  <a:lnTo>
                    <a:pt x="93375" y="75897"/>
                  </a:lnTo>
                  <a:lnTo>
                    <a:pt x="90000" y="76410"/>
                  </a:lnTo>
                  <a:lnTo>
                    <a:pt x="88875" y="81538"/>
                  </a:lnTo>
                  <a:lnTo>
                    <a:pt x="87750" y="87179"/>
                  </a:lnTo>
                  <a:lnTo>
                    <a:pt x="87000" y="90256"/>
                  </a:lnTo>
                  <a:lnTo>
                    <a:pt x="86625" y="92820"/>
                  </a:lnTo>
                  <a:lnTo>
                    <a:pt x="86625" y="95897"/>
                  </a:lnTo>
                  <a:lnTo>
                    <a:pt x="87375" y="98461"/>
                  </a:lnTo>
                  <a:lnTo>
                    <a:pt x="83250" y="98461"/>
                  </a:lnTo>
                  <a:lnTo>
                    <a:pt x="79875" y="97948"/>
                  </a:lnTo>
                  <a:lnTo>
                    <a:pt x="76500" y="96923"/>
                  </a:lnTo>
                  <a:lnTo>
                    <a:pt x="74250" y="95897"/>
                  </a:lnTo>
                  <a:lnTo>
                    <a:pt x="69750" y="92820"/>
                  </a:lnTo>
                  <a:lnTo>
                    <a:pt x="66000" y="90256"/>
                  </a:lnTo>
                  <a:lnTo>
                    <a:pt x="63000" y="87179"/>
                  </a:lnTo>
                  <a:lnTo>
                    <a:pt x="59625" y="84615"/>
                  </a:lnTo>
                  <a:lnTo>
                    <a:pt x="58125" y="84102"/>
                  </a:lnTo>
                  <a:lnTo>
                    <a:pt x="56625" y="83076"/>
                  </a:lnTo>
                  <a:lnTo>
                    <a:pt x="54375" y="82564"/>
                  </a:lnTo>
                  <a:lnTo>
                    <a:pt x="52500" y="82564"/>
                  </a:lnTo>
                  <a:lnTo>
                    <a:pt x="49125" y="83076"/>
                  </a:lnTo>
                  <a:lnTo>
                    <a:pt x="45750" y="84102"/>
                  </a:lnTo>
                  <a:lnTo>
                    <a:pt x="42750" y="85641"/>
                  </a:lnTo>
                  <a:lnTo>
                    <a:pt x="40500" y="87179"/>
                  </a:lnTo>
                  <a:lnTo>
                    <a:pt x="37500" y="88717"/>
                  </a:lnTo>
                  <a:lnTo>
                    <a:pt x="35250" y="90256"/>
                  </a:lnTo>
                  <a:lnTo>
                    <a:pt x="32625" y="91282"/>
                  </a:lnTo>
                  <a:lnTo>
                    <a:pt x="30000" y="91794"/>
                  </a:lnTo>
                  <a:lnTo>
                    <a:pt x="31875" y="93846"/>
                  </a:lnTo>
                  <a:lnTo>
                    <a:pt x="33750" y="96410"/>
                  </a:lnTo>
                  <a:lnTo>
                    <a:pt x="36000" y="97948"/>
                  </a:lnTo>
                  <a:lnTo>
                    <a:pt x="37875" y="99487"/>
                  </a:lnTo>
                  <a:lnTo>
                    <a:pt x="43500" y="102564"/>
                  </a:lnTo>
                  <a:lnTo>
                    <a:pt x="49875" y="104615"/>
                  </a:lnTo>
                  <a:lnTo>
                    <a:pt x="47250" y="108717"/>
                  </a:lnTo>
                  <a:lnTo>
                    <a:pt x="44625" y="112307"/>
                  </a:lnTo>
                  <a:lnTo>
                    <a:pt x="42375" y="114871"/>
                  </a:lnTo>
                  <a:lnTo>
                    <a:pt x="40500" y="116923"/>
                  </a:lnTo>
                  <a:lnTo>
                    <a:pt x="38250" y="118461"/>
                  </a:lnTo>
                  <a:lnTo>
                    <a:pt x="36375" y="119487"/>
                  </a:lnTo>
                  <a:lnTo>
                    <a:pt x="34125" y="120000"/>
                  </a:lnTo>
                  <a:lnTo>
                    <a:pt x="32625"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0" name="Shape 490"/>
            <p:cNvSpPr/>
            <p:nvPr/>
          </p:nvSpPr>
          <p:spPr>
            <a:xfrm>
              <a:off x="2772008" y="3450612"/>
              <a:ext cx="22710" cy="24776"/>
            </a:xfrm>
            <a:custGeom>
              <a:avLst/>
              <a:gdLst/>
              <a:ahLst/>
              <a:cxnLst/>
              <a:rect l="0" t="0" r="0" b="0"/>
              <a:pathLst>
                <a:path w="120000" h="120000" extrusionOk="0">
                  <a:moveTo>
                    <a:pt x="31680" y="24516"/>
                  </a:moveTo>
                  <a:lnTo>
                    <a:pt x="41280" y="24516"/>
                  </a:lnTo>
                  <a:lnTo>
                    <a:pt x="49920" y="24516"/>
                  </a:lnTo>
                  <a:lnTo>
                    <a:pt x="52800" y="24516"/>
                  </a:lnTo>
                  <a:lnTo>
                    <a:pt x="55680" y="21935"/>
                  </a:lnTo>
                  <a:lnTo>
                    <a:pt x="58560" y="19354"/>
                  </a:lnTo>
                  <a:lnTo>
                    <a:pt x="62400" y="14193"/>
                  </a:lnTo>
                  <a:lnTo>
                    <a:pt x="65280" y="10322"/>
                  </a:lnTo>
                  <a:lnTo>
                    <a:pt x="67200" y="6451"/>
                  </a:lnTo>
                  <a:lnTo>
                    <a:pt x="69120" y="3870"/>
                  </a:lnTo>
                  <a:lnTo>
                    <a:pt x="69120" y="0"/>
                  </a:lnTo>
                  <a:lnTo>
                    <a:pt x="113280" y="0"/>
                  </a:lnTo>
                  <a:lnTo>
                    <a:pt x="117120" y="19354"/>
                  </a:lnTo>
                  <a:lnTo>
                    <a:pt x="120000" y="32258"/>
                  </a:lnTo>
                  <a:lnTo>
                    <a:pt x="119040" y="37419"/>
                  </a:lnTo>
                  <a:lnTo>
                    <a:pt x="117120" y="42580"/>
                  </a:lnTo>
                  <a:lnTo>
                    <a:pt x="114240" y="45161"/>
                  </a:lnTo>
                  <a:lnTo>
                    <a:pt x="112320" y="47741"/>
                  </a:lnTo>
                  <a:lnTo>
                    <a:pt x="106560" y="51612"/>
                  </a:lnTo>
                  <a:lnTo>
                    <a:pt x="99840" y="52903"/>
                  </a:lnTo>
                  <a:lnTo>
                    <a:pt x="84480" y="52903"/>
                  </a:lnTo>
                  <a:lnTo>
                    <a:pt x="69120" y="55483"/>
                  </a:lnTo>
                  <a:lnTo>
                    <a:pt x="67200" y="60645"/>
                  </a:lnTo>
                  <a:lnTo>
                    <a:pt x="66240" y="68387"/>
                  </a:lnTo>
                  <a:lnTo>
                    <a:pt x="64320" y="78709"/>
                  </a:lnTo>
                  <a:lnTo>
                    <a:pt x="64320" y="91612"/>
                  </a:lnTo>
                  <a:lnTo>
                    <a:pt x="63360" y="110967"/>
                  </a:lnTo>
                  <a:lnTo>
                    <a:pt x="63360" y="120000"/>
                  </a:lnTo>
                  <a:lnTo>
                    <a:pt x="47040" y="109677"/>
                  </a:lnTo>
                  <a:lnTo>
                    <a:pt x="25920" y="94193"/>
                  </a:lnTo>
                  <a:lnTo>
                    <a:pt x="15360" y="83870"/>
                  </a:lnTo>
                  <a:lnTo>
                    <a:pt x="6720" y="74838"/>
                  </a:lnTo>
                  <a:lnTo>
                    <a:pt x="3840" y="69677"/>
                  </a:lnTo>
                  <a:lnTo>
                    <a:pt x="1920" y="64516"/>
                  </a:lnTo>
                  <a:lnTo>
                    <a:pt x="0" y="60645"/>
                  </a:lnTo>
                  <a:lnTo>
                    <a:pt x="0" y="55483"/>
                  </a:lnTo>
                  <a:lnTo>
                    <a:pt x="6720" y="55483"/>
                  </a:lnTo>
                  <a:lnTo>
                    <a:pt x="14400" y="52903"/>
                  </a:lnTo>
                  <a:lnTo>
                    <a:pt x="19200" y="50322"/>
                  </a:lnTo>
                  <a:lnTo>
                    <a:pt x="22080" y="46451"/>
                  </a:lnTo>
                  <a:lnTo>
                    <a:pt x="26880" y="36129"/>
                  </a:lnTo>
                  <a:lnTo>
                    <a:pt x="31680" y="2451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1" name="Shape 491"/>
            <p:cNvSpPr/>
            <p:nvPr/>
          </p:nvSpPr>
          <p:spPr>
            <a:xfrm>
              <a:off x="2748609" y="3456807"/>
              <a:ext cx="26151" cy="36474"/>
            </a:xfrm>
            <a:custGeom>
              <a:avLst/>
              <a:gdLst/>
              <a:ahLst/>
              <a:cxnLst/>
              <a:rect l="0" t="0" r="0" b="0"/>
              <a:pathLst>
                <a:path w="120000" h="120000" extrusionOk="0">
                  <a:moveTo>
                    <a:pt x="18045" y="9350"/>
                  </a:moveTo>
                  <a:lnTo>
                    <a:pt x="21654" y="7792"/>
                  </a:lnTo>
                  <a:lnTo>
                    <a:pt x="27969" y="4675"/>
                  </a:lnTo>
                  <a:lnTo>
                    <a:pt x="30676" y="3116"/>
                  </a:lnTo>
                  <a:lnTo>
                    <a:pt x="33383" y="1558"/>
                  </a:lnTo>
                  <a:lnTo>
                    <a:pt x="37894" y="779"/>
                  </a:lnTo>
                  <a:lnTo>
                    <a:pt x="41503" y="0"/>
                  </a:lnTo>
                  <a:lnTo>
                    <a:pt x="53233" y="779"/>
                  </a:lnTo>
                  <a:lnTo>
                    <a:pt x="63157" y="3116"/>
                  </a:lnTo>
                  <a:lnTo>
                    <a:pt x="73082" y="6233"/>
                  </a:lnTo>
                  <a:lnTo>
                    <a:pt x="81203" y="10909"/>
                  </a:lnTo>
                  <a:lnTo>
                    <a:pt x="89323" y="16363"/>
                  </a:lnTo>
                  <a:lnTo>
                    <a:pt x="94736" y="23376"/>
                  </a:lnTo>
                  <a:lnTo>
                    <a:pt x="101052" y="31168"/>
                  </a:lnTo>
                  <a:lnTo>
                    <a:pt x="104661" y="38961"/>
                  </a:lnTo>
                  <a:lnTo>
                    <a:pt x="109172" y="46753"/>
                  </a:lnTo>
                  <a:lnTo>
                    <a:pt x="111879" y="55324"/>
                  </a:lnTo>
                  <a:lnTo>
                    <a:pt x="114586" y="63896"/>
                  </a:lnTo>
                  <a:lnTo>
                    <a:pt x="117293" y="73246"/>
                  </a:lnTo>
                  <a:lnTo>
                    <a:pt x="119097" y="90389"/>
                  </a:lnTo>
                  <a:lnTo>
                    <a:pt x="120000" y="105194"/>
                  </a:lnTo>
                  <a:lnTo>
                    <a:pt x="119097" y="107532"/>
                  </a:lnTo>
                  <a:lnTo>
                    <a:pt x="117293" y="109870"/>
                  </a:lnTo>
                  <a:lnTo>
                    <a:pt x="112781" y="112207"/>
                  </a:lnTo>
                  <a:lnTo>
                    <a:pt x="109172" y="114545"/>
                  </a:lnTo>
                  <a:lnTo>
                    <a:pt x="103759" y="116883"/>
                  </a:lnTo>
                  <a:lnTo>
                    <a:pt x="99248" y="119220"/>
                  </a:lnTo>
                  <a:lnTo>
                    <a:pt x="93834" y="120000"/>
                  </a:lnTo>
                  <a:lnTo>
                    <a:pt x="89323" y="120000"/>
                  </a:lnTo>
                  <a:lnTo>
                    <a:pt x="83909" y="119220"/>
                  </a:lnTo>
                  <a:lnTo>
                    <a:pt x="78496" y="116103"/>
                  </a:lnTo>
                  <a:lnTo>
                    <a:pt x="71278" y="109870"/>
                  </a:lnTo>
                  <a:lnTo>
                    <a:pt x="64060" y="104415"/>
                  </a:lnTo>
                  <a:lnTo>
                    <a:pt x="57744" y="98181"/>
                  </a:lnTo>
                  <a:lnTo>
                    <a:pt x="52330" y="91948"/>
                  </a:lnTo>
                  <a:lnTo>
                    <a:pt x="48721" y="86493"/>
                  </a:lnTo>
                  <a:lnTo>
                    <a:pt x="47819" y="81818"/>
                  </a:lnTo>
                  <a:lnTo>
                    <a:pt x="48721" y="76363"/>
                  </a:lnTo>
                  <a:lnTo>
                    <a:pt x="50526" y="64675"/>
                  </a:lnTo>
                  <a:lnTo>
                    <a:pt x="52330" y="52987"/>
                  </a:lnTo>
                  <a:lnTo>
                    <a:pt x="53233" y="48311"/>
                  </a:lnTo>
                  <a:lnTo>
                    <a:pt x="42406" y="47532"/>
                  </a:lnTo>
                  <a:lnTo>
                    <a:pt x="32481" y="45974"/>
                  </a:lnTo>
                  <a:lnTo>
                    <a:pt x="22556" y="43636"/>
                  </a:lnTo>
                  <a:lnTo>
                    <a:pt x="15338" y="40519"/>
                  </a:lnTo>
                  <a:lnTo>
                    <a:pt x="11729" y="38181"/>
                  </a:lnTo>
                  <a:lnTo>
                    <a:pt x="9022" y="35844"/>
                  </a:lnTo>
                  <a:lnTo>
                    <a:pt x="6315" y="33506"/>
                  </a:lnTo>
                  <a:lnTo>
                    <a:pt x="3609" y="30389"/>
                  </a:lnTo>
                  <a:lnTo>
                    <a:pt x="1804" y="26493"/>
                  </a:lnTo>
                  <a:lnTo>
                    <a:pt x="902" y="22597"/>
                  </a:lnTo>
                  <a:lnTo>
                    <a:pt x="0" y="18701"/>
                  </a:lnTo>
                  <a:lnTo>
                    <a:pt x="0" y="14025"/>
                  </a:lnTo>
                  <a:lnTo>
                    <a:pt x="6315" y="11688"/>
                  </a:lnTo>
                  <a:lnTo>
                    <a:pt x="18045" y="935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2" name="Shape 492"/>
            <p:cNvSpPr/>
            <p:nvPr/>
          </p:nvSpPr>
          <p:spPr>
            <a:xfrm>
              <a:off x="2755491" y="3353576"/>
              <a:ext cx="90843" cy="105984"/>
            </a:xfrm>
            <a:custGeom>
              <a:avLst/>
              <a:gdLst/>
              <a:ahLst/>
              <a:cxnLst/>
              <a:rect l="0" t="0" r="0" b="0"/>
              <a:pathLst>
                <a:path w="120000" h="120000" extrusionOk="0">
                  <a:moveTo>
                    <a:pt x="24742" y="90000"/>
                  </a:moveTo>
                  <a:lnTo>
                    <a:pt x="27958" y="90000"/>
                  </a:lnTo>
                  <a:lnTo>
                    <a:pt x="31175" y="90000"/>
                  </a:lnTo>
                  <a:lnTo>
                    <a:pt x="33154" y="90000"/>
                  </a:lnTo>
                  <a:lnTo>
                    <a:pt x="35134" y="89230"/>
                  </a:lnTo>
                  <a:lnTo>
                    <a:pt x="36865" y="88717"/>
                  </a:lnTo>
                  <a:lnTo>
                    <a:pt x="39092" y="87692"/>
                  </a:lnTo>
                  <a:lnTo>
                    <a:pt x="41319" y="86923"/>
                  </a:lnTo>
                  <a:lnTo>
                    <a:pt x="43793" y="86153"/>
                  </a:lnTo>
                  <a:lnTo>
                    <a:pt x="46515" y="85641"/>
                  </a:lnTo>
                  <a:lnTo>
                    <a:pt x="49237" y="85384"/>
                  </a:lnTo>
                  <a:lnTo>
                    <a:pt x="49484" y="86923"/>
                  </a:lnTo>
                  <a:lnTo>
                    <a:pt x="50226" y="88461"/>
                  </a:lnTo>
                  <a:lnTo>
                    <a:pt x="51463" y="90256"/>
                  </a:lnTo>
                  <a:lnTo>
                    <a:pt x="52453" y="91538"/>
                  </a:lnTo>
                  <a:lnTo>
                    <a:pt x="55917" y="89230"/>
                  </a:lnTo>
                  <a:lnTo>
                    <a:pt x="59134" y="86923"/>
                  </a:lnTo>
                  <a:lnTo>
                    <a:pt x="57649" y="85897"/>
                  </a:lnTo>
                  <a:lnTo>
                    <a:pt x="55917" y="84358"/>
                  </a:lnTo>
                  <a:lnTo>
                    <a:pt x="55422" y="83846"/>
                  </a:lnTo>
                  <a:lnTo>
                    <a:pt x="54680" y="83333"/>
                  </a:lnTo>
                  <a:lnTo>
                    <a:pt x="54432" y="82564"/>
                  </a:lnTo>
                  <a:lnTo>
                    <a:pt x="54432" y="82051"/>
                  </a:lnTo>
                  <a:lnTo>
                    <a:pt x="54432" y="81025"/>
                  </a:lnTo>
                  <a:lnTo>
                    <a:pt x="54927" y="80000"/>
                  </a:lnTo>
                  <a:lnTo>
                    <a:pt x="55670" y="79230"/>
                  </a:lnTo>
                  <a:lnTo>
                    <a:pt x="56659" y="78461"/>
                  </a:lnTo>
                  <a:lnTo>
                    <a:pt x="57649" y="77692"/>
                  </a:lnTo>
                  <a:lnTo>
                    <a:pt x="58391" y="77179"/>
                  </a:lnTo>
                  <a:lnTo>
                    <a:pt x="58886" y="76410"/>
                  </a:lnTo>
                  <a:lnTo>
                    <a:pt x="59134" y="75897"/>
                  </a:lnTo>
                  <a:lnTo>
                    <a:pt x="59134" y="70769"/>
                  </a:lnTo>
                  <a:lnTo>
                    <a:pt x="59134" y="68717"/>
                  </a:lnTo>
                  <a:lnTo>
                    <a:pt x="59134" y="66410"/>
                  </a:lnTo>
                  <a:lnTo>
                    <a:pt x="59134" y="61538"/>
                  </a:lnTo>
                  <a:lnTo>
                    <a:pt x="59876" y="63076"/>
                  </a:lnTo>
                  <a:lnTo>
                    <a:pt x="60865" y="64871"/>
                  </a:lnTo>
                  <a:lnTo>
                    <a:pt x="62597" y="66410"/>
                  </a:lnTo>
                  <a:lnTo>
                    <a:pt x="64082" y="67948"/>
                  </a:lnTo>
                  <a:lnTo>
                    <a:pt x="66309" y="65384"/>
                  </a:lnTo>
                  <a:lnTo>
                    <a:pt x="68536" y="63846"/>
                  </a:lnTo>
                  <a:lnTo>
                    <a:pt x="70268" y="62564"/>
                  </a:lnTo>
                  <a:lnTo>
                    <a:pt x="72247" y="61794"/>
                  </a:lnTo>
                  <a:lnTo>
                    <a:pt x="74226" y="61025"/>
                  </a:lnTo>
                  <a:lnTo>
                    <a:pt x="75958" y="60256"/>
                  </a:lnTo>
                  <a:lnTo>
                    <a:pt x="78185" y="58974"/>
                  </a:lnTo>
                  <a:lnTo>
                    <a:pt x="80412" y="56923"/>
                  </a:lnTo>
                  <a:lnTo>
                    <a:pt x="78185" y="55641"/>
                  </a:lnTo>
                  <a:lnTo>
                    <a:pt x="76701" y="54358"/>
                  </a:lnTo>
                  <a:lnTo>
                    <a:pt x="75216" y="53333"/>
                  </a:lnTo>
                  <a:lnTo>
                    <a:pt x="74474" y="52051"/>
                  </a:lnTo>
                  <a:lnTo>
                    <a:pt x="72494" y="49743"/>
                  </a:lnTo>
                  <a:lnTo>
                    <a:pt x="70515" y="47435"/>
                  </a:lnTo>
                  <a:lnTo>
                    <a:pt x="74226" y="48717"/>
                  </a:lnTo>
                  <a:lnTo>
                    <a:pt x="77195" y="50256"/>
                  </a:lnTo>
                  <a:lnTo>
                    <a:pt x="78680" y="51025"/>
                  </a:lnTo>
                  <a:lnTo>
                    <a:pt x="80412" y="51538"/>
                  </a:lnTo>
                  <a:lnTo>
                    <a:pt x="82144" y="52051"/>
                  </a:lnTo>
                  <a:lnTo>
                    <a:pt x="83628" y="52051"/>
                  </a:lnTo>
                  <a:lnTo>
                    <a:pt x="84865" y="51794"/>
                  </a:lnTo>
                  <a:lnTo>
                    <a:pt x="85360" y="51282"/>
                  </a:lnTo>
                  <a:lnTo>
                    <a:pt x="85855" y="50512"/>
                  </a:lnTo>
                  <a:lnTo>
                    <a:pt x="85855" y="49487"/>
                  </a:lnTo>
                  <a:lnTo>
                    <a:pt x="85608" y="47435"/>
                  </a:lnTo>
                  <a:lnTo>
                    <a:pt x="85360" y="45897"/>
                  </a:lnTo>
                  <a:lnTo>
                    <a:pt x="79670" y="36410"/>
                  </a:lnTo>
                  <a:lnTo>
                    <a:pt x="74969" y="28461"/>
                  </a:lnTo>
                  <a:lnTo>
                    <a:pt x="72989" y="24615"/>
                  </a:lnTo>
                  <a:lnTo>
                    <a:pt x="71752" y="20512"/>
                  </a:lnTo>
                  <a:lnTo>
                    <a:pt x="71257" y="18461"/>
                  </a:lnTo>
                  <a:lnTo>
                    <a:pt x="71010" y="16153"/>
                  </a:lnTo>
                  <a:lnTo>
                    <a:pt x="70515" y="13589"/>
                  </a:lnTo>
                  <a:lnTo>
                    <a:pt x="70515" y="11025"/>
                  </a:lnTo>
                  <a:lnTo>
                    <a:pt x="71010" y="8717"/>
                  </a:lnTo>
                  <a:lnTo>
                    <a:pt x="71257" y="6666"/>
                  </a:lnTo>
                  <a:lnTo>
                    <a:pt x="72000" y="4871"/>
                  </a:lnTo>
                  <a:lnTo>
                    <a:pt x="72989" y="3333"/>
                  </a:lnTo>
                  <a:lnTo>
                    <a:pt x="74474" y="1794"/>
                  </a:lnTo>
                  <a:lnTo>
                    <a:pt x="75958" y="1025"/>
                  </a:lnTo>
                  <a:lnTo>
                    <a:pt x="78185" y="256"/>
                  </a:lnTo>
                  <a:lnTo>
                    <a:pt x="80412" y="0"/>
                  </a:lnTo>
                  <a:lnTo>
                    <a:pt x="81154" y="1794"/>
                  </a:lnTo>
                  <a:lnTo>
                    <a:pt x="82144" y="3333"/>
                  </a:lnTo>
                  <a:lnTo>
                    <a:pt x="83134" y="4615"/>
                  </a:lnTo>
                  <a:lnTo>
                    <a:pt x="84123" y="5897"/>
                  </a:lnTo>
                  <a:lnTo>
                    <a:pt x="86845" y="7948"/>
                  </a:lnTo>
                  <a:lnTo>
                    <a:pt x="89814" y="9743"/>
                  </a:lnTo>
                  <a:lnTo>
                    <a:pt x="93278" y="11538"/>
                  </a:lnTo>
                  <a:lnTo>
                    <a:pt x="96247" y="13076"/>
                  </a:lnTo>
                  <a:lnTo>
                    <a:pt x="99216" y="15384"/>
                  </a:lnTo>
                  <a:lnTo>
                    <a:pt x="101938" y="17435"/>
                  </a:lnTo>
                  <a:lnTo>
                    <a:pt x="102680" y="18461"/>
                  </a:lnTo>
                  <a:lnTo>
                    <a:pt x="103422" y="19487"/>
                  </a:lnTo>
                  <a:lnTo>
                    <a:pt x="104164" y="20769"/>
                  </a:lnTo>
                  <a:lnTo>
                    <a:pt x="104659" y="22051"/>
                  </a:lnTo>
                  <a:lnTo>
                    <a:pt x="105402" y="25128"/>
                  </a:lnTo>
                  <a:lnTo>
                    <a:pt x="105896" y="28461"/>
                  </a:lnTo>
                  <a:lnTo>
                    <a:pt x="106391" y="31282"/>
                  </a:lnTo>
                  <a:lnTo>
                    <a:pt x="107381" y="34102"/>
                  </a:lnTo>
                  <a:lnTo>
                    <a:pt x="107876" y="35128"/>
                  </a:lnTo>
                  <a:lnTo>
                    <a:pt x="108371" y="36410"/>
                  </a:lnTo>
                  <a:lnTo>
                    <a:pt x="109113" y="37179"/>
                  </a:lnTo>
                  <a:lnTo>
                    <a:pt x="110103" y="37948"/>
                  </a:lnTo>
                  <a:lnTo>
                    <a:pt x="110103" y="44358"/>
                  </a:lnTo>
                  <a:lnTo>
                    <a:pt x="108865" y="44358"/>
                  </a:lnTo>
                  <a:lnTo>
                    <a:pt x="107876" y="44871"/>
                  </a:lnTo>
                  <a:lnTo>
                    <a:pt x="106886" y="45384"/>
                  </a:lnTo>
                  <a:lnTo>
                    <a:pt x="105896" y="45897"/>
                  </a:lnTo>
                  <a:lnTo>
                    <a:pt x="105154" y="46410"/>
                  </a:lnTo>
                  <a:lnTo>
                    <a:pt x="104164" y="46923"/>
                  </a:lnTo>
                  <a:lnTo>
                    <a:pt x="102927" y="47179"/>
                  </a:lnTo>
                  <a:lnTo>
                    <a:pt x="101938" y="47435"/>
                  </a:lnTo>
                  <a:lnTo>
                    <a:pt x="102680" y="48461"/>
                  </a:lnTo>
                  <a:lnTo>
                    <a:pt x="103422" y="49487"/>
                  </a:lnTo>
                  <a:lnTo>
                    <a:pt x="104412" y="50256"/>
                  </a:lnTo>
                  <a:lnTo>
                    <a:pt x="105402" y="51025"/>
                  </a:lnTo>
                  <a:lnTo>
                    <a:pt x="106391" y="51538"/>
                  </a:lnTo>
                  <a:lnTo>
                    <a:pt x="107628" y="51794"/>
                  </a:lnTo>
                  <a:lnTo>
                    <a:pt x="108865" y="52051"/>
                  </a:lnTo>
                  <a:lnTo>
                    <a:pt x="110103" y="52051"/>
                  </a:lnTo>
                  <a:lnTo>
                    <a:pt x="110350" y="54102"/>
                  </a:lnTo>
                  <a:lnTo>
                    <a:pt x="110597" y="57692"/>
                  </a:lnTo>
                  <a:lnTo>
                    <a:pt x="111340" y="62307"/>
                  </a:lnTo>
                  <a:lnTo>
                    <a:pt x="112577" y="67179"/>
                  </a:lnTo>
                  <a:lnTo>
                    <a:pt x="113814" y="72307"/>
                  </a:lnTo>
                  <a:lnTo>
                    <a:pt x="115793" y="76666"/>
                  </a:lnTo>
                  <a:lnTo>
                    <a:pt x="116536" y="78461"/>
                  </a:lnTo>
                  <a:lnTo>
                    <a:pt x="117525" y="80000"/>
                  </a:lnTo>
                  <a:lnTo>
                    <a:pt x="118762" y="81282"/>
                  </a:lnTo>
                  <a:lnTo>
                    <a:pt x="120000" y="82051"/>
                  </a:lnTo>
                  <a:lnTo>
                    <a:pt x="120000" y="97948"/>
                  </a:lnTo>
                  <a:lnTo>
                    <a:pt x="118762" y="97692"/>
                  </a:lnTo>
                  <a:lnTo>
                    <a:pt x="117525" y="96923"/>
                  </a:lnTo>
                  <a:lnTo>
                    <a:pt x="116536" y="95897"/>
                  </a:lnTo>
                  <a:lnTo>
                    <a:pt x="115546" y="94615"/>
                  </a:lnTo>
                  <a:lnTo>
                    <a:pt x="114556" y="93333"/>
                  </a:lnTo>
                  <a:lnTo>
                    <a:pt x="113814" y="92051"/>
                  </a:lnTo>
                  <a:lnTo>
                    <a:pt x="113567" y="90769"/>
                  </a:lnTo>
                  <a:lnTo>
                    <a:pt x="113319" y="90000"/>
                  </a:lnTo>
                  <a:lnTo>
                    <a:pt x="112082" y="91282"/>
                  </a:lnTo>
                  <a:lnTo>
                    <a:pt x="110845" y="92307"/>
                  </a:lnTo>
                  <a:lnTo>
                    <a:pt x="109855" y="92564"/>
                  </a:lnTo>
                  <a:lnTo>
                    <a:pt x="108865" y="92820"/>
                  </a:lnTo>
                  <a:lnTo>
                    <a:pt x="107876" y="93076"/>
                  </a:lnTo>
                  <a:lnTo>
                    <a:pt x="106886" y="93076"/>
                  </a:lnTo>
                  <a:lnTo>
                    <a:pt x="106886" y="97435"/>
                  </a:lnTo>
                  <a:lnTo>
                    <a:pt x="106391" y="100256"/>
                  </a:lnTo>
                  <a:lnTo>
                    <a:pt x="106144" y="102307"/>
                  </a:lnTo>
                  <a:lnTo>
                    <a:pt x="105154" y="105897"/>
                  </a:lnTo>
                  <a:lnTo>
                    <a:pt x="103670" y="103333"/>
                  </a:lnTo>
                  <a:lnTo>
                    <a:pt x="101938" y="100769"/>
                  </a:lnTo>
                  <a:lnTo>
                    <a:pt x="100948" y="99743"/>
                  </a:lnTo>
                  <a:lnTo>
                    <a:pt x="99958" y="98717"/>
                  </a:lnTo>
                  <a:lnTo>
                    <a:pt x="99216" y="97948"/>
                  </a:lnTo>
                  <a:lnTo>
                    <a:pt x="98721" y="97948"/>
                  </a:lnTo>
                  <a:lnTo>
                    <a:pt x="96247" y="97948"/>
                  </a:lnTo>
                  <a:lnTo>
                    <a:pt x="93773" y="97948"/>
                  </a:lnTo>
                  <a:lnTo>
                    <a:pt x="93525" y="99743"/>
                  </a:lnTo>
                  <a:lnTo>
                    <a:pt x="93030" y="102051"/>
                  </a:lnTo>
                  <a:lnTo>
                    <a:pt x="93030" y="103076"/>
                  </a:lnTo>
                  <a:lnTo>
                    <a:pt x="93030" y="104102"/>
                  </a:lnTo>
                  <a:lnTo>
                    <a:pt x="93278" y="105128"/>
                  </a:lnTo>
                  <a:lnTo>
                    <a:pt x="93773" y="105897"/>
                  </a:lnTo>
                  <a:lnTo>
                    <a:pt x="85360" y="105897"/>
                  </a:lnTo>
                  <a:lnTo>
                    <a:pt x="84123" y="105128"/>
                  </a:lnTo>
                  <a:lnTo>
                    <a:pt x="83381" y="104358"/>
                  </a:lnTo>
                  <a:lnTo>
                    <a:pt x="82886" y="103589"/>
                  </a:lnTo>
                  <a:lnTo>
                    <a:pt x="82639" y="102564"/>
                  </a:lnTo>
                  <a:lnTo>
                    <a:pt x="82391" y="100512"/>
                  </a:lnTo>
                  <a:lnTo>
                    <a:pt x="82144" y="97948"/>
                  </a:lnTo>
                  <a:lnTo>
                    <a:pt x="77195" y="97948"/>
                  </a:lnTo>
                  <a:lnTo>
                    <a:pt x="77195" y="101282"/>
                  </a:lnTo>
                  <a:lnTo>
                    <a:pt x="76701" y="103846"/>
                  </a:lnTo>
                  <a:lnTo>
                    <a:pt x="75958" y="105897"/>
                  </a:lnTo>
                  <a:lnTo>
                    <a:pt x="75463" y="107692"/>
                  </a:lnTo>
                  <a:lnTo>
                    <a:pt x="74969" y="109230"/>
                  </a:lnTo>
                  <a:lnTo>
                    <a:pt x="74474" y="110512"/>
                  </a:lnTo>
                  <a:lnTo>
                    <a:pt x="74226" y="112051"/>
                  </a:lnTo>
                  <a:lnTo>
                    <a:pt x="73979" y="113589"/>
                  </a:lnTo>
                  <a:lnTo>
                    <a:pt x="73979" y="115384"/>
                  </a:lnTo>
                  <a:lnTo>
                    <a:pt x="74474" y="116923"/>
                  </a:lnTo>
                  <a:lnTo>
                    <a:pt x="74721" y="117948"/>
                  </a:lnTo>
                  <a:lnTo>
                    <a:pt x="75216" y="118717"/>
                  </a:lnTo>
                  <a:lnTo>
                    <a:pt x="75958" y="119487"/>
                  </a:lnTo>
                  <a:lnTo>
                    <a:pt x="77195" y="120000"/>
                  </a:lnTo>
                  <a:lnTo>
                    <a:pt x="73731" y="120000"/>
                  </a:lnTo>
                  <a:lnTo>
                    <a:pt x="70268" y="120000"/>
                  </a:lnTo>
                  <a:lnTo>
                    <a:pt x="67298" y="120000"/>
                  </a:lnTo>
                  <a:lnTo>
                    <a:pt x="65814" y="120000"/>
                  </a:lnTo>
                  <a:lnTo>
                    <a:pt x="65319" y="120000"/>
                  </a:lnTo>
                  <a:lnTo>
                    <a:pt x="64329" y="119743"/>
                  </a:lnTo>
                  <a:lnTo>
                    <a:pt x="63835" y="119230"/>
                  </a:lnTo>
                  <a:lnTo>
                    <a:pt x="63340" y="118461"/>
                  </a:lnTo>
                  <a:lnTo>
                    <a:pt x="62103" y="116923"/>
                  </a:lnTo>
                  <a:lnTo>
                    <a:pt x="61113" y="115128"/>
                  </a:lnTo>
                  <a:lnTo>
                    <a:pt x="60371" y="112820"/>
                  </a:lnTo>
                  <a:lnTo>
                    <a:pt x="59876" y="110769"/>
                  </a:lnTo>
                  <a:lnTo>
                    <a:pt x="59134" y="108717"/>
                  </a:lnTo>
                  <a:lnTo>
                    <a:pt x="59134" y="107435"/>
                  </a:lnTo>
                  <a:lnTo>
                    <a:pt x="56659" y="107179"/>
                  </a:lnTo>
                  <a:lnTo>
                    <a:pt x="54927" y="106923"/>
                  </a:lnTo>
                  <a:lnTo>
                    <a:pt x="53195" y="106153"/>
                  </a:lnTo>
                  <a:lnTo>
                    <a:pt x="51711" y="105384"/>
                  </a:lnTo>
                  <a:lnTo>
                    <a:pt x="50474" y="104102"/>
                  </a:lnTo>
                  <a:lnTo>
                    <a:pt x="49979" y="102820"/>
                  </a:lnTo>
                  <a:lnTo>
                    <a:pt x="49484" y="101282"/>
                  </a:lnTo>
                  <a:lnTo>
                    <a:pt x="49237" y="99743"/>
                  </a:lnTo>
                  <a:lnTo>
                    <a:pt x="47010" y="101025"/>
                  </a:lnTo>
                  <a:lnTo>
                    <a:pt x="44288" y="102307"/>
                  </a:lnTo>
                  <a:lnTo>
                    <a:pt x="41072" y="103846"/>
                  </a:lnTo>
                  <a:lnTo>
                    <a:pt x="37113" y="105384"/>
                  </a:lnTo>
                  <a:lnTo>
                    <a:pt x="33649" y="106923"/>
                  </a:lnTo>
                  <a:lnTo>
                    <a:pt x="29938" y="107948"/>
                  </a:lnTo>
                  <a:lnTo>
                    <a:pt x="26474" y="108717"/>
                  </a:lnTo>
                  <a:lnTo>
                    <a:pt x="23010" y="108974"/>
                  </a:lnTo>
                  <a:lnTo>
                    <a:pt x="22268" y="111538"/>
                  </a:lnTo>
                  <a:lnTo>
                    <a:pt x="21278" y="113589"/>
                  </a:lnTo>
                  <a:lnTo>
                    <a:pt x="19793" y="115641"/>
                  </a:lnTo>
                  <a:lnTo>
                    <a:pt x="17814" y="116666"/>
                  </a:lnTo>
                  <a:lnTo>
                    <a:pt x="16082" y="117692"/>
                  </a:lnTo>
                  <a:lnTo>
                    <a:pt x="13855" y="118205"/>
                  </a:lnTo>
                  <a:lnTo>
                    <a:pt x="11134" y="118461"/>
                  </a:lnTo>
                  <a:lnTo>
                    <a:pt x="8164" y="118461"/>
                  </a:lnTo>
                  <a:lnTo>
                    <a:pt x="6680" y="118205"/>
                  </a:lnTo>
                  <a:lnTo>
                    <a:pt x="5443" y="117179"/>
                  </a:lnTo>
                  <a:lnTo>
                    <a:pt x="3958" y="115897"/>
                  </a:lnTo>
                  <a:lnTo>
                    <a:pt x="2721" y="114358"/>
                  </a:lnTo>
                  <a:lnTo>
                    <a:pt x="1731" y="112307"/>
                  </a:lnTo>
                  <a:lnTo>
                    <a:pt x="742" y="110512"/>
                  </a:lnTo>
                  <a:lnTo>
                    <a:pt x="247" y="108717"/>
                  </a:lnTo>
                  <a:lnTo>
                    <a:pt x="0" y="107435"/>
                  </a:lnTo>
                  <a:lnTo>
                    <a:pt x="0" y="106923"/>
                  </a:lnTo>
                  <a:lnTo>
                    <a:pt x="247" y="106410"/>
                  </a:lnTo>
                  <a:lnTo>
                    <a:pt x="494" y="106153"/>
                  </a:lnTo>
                  <a:lnTo>
                    <a:pt x="742" y="106153"/>
                  </a:lnTo>
                  <a:lnTo>
                    <a:pt x="1731" y="105897"/>
                  </a:lnTo>
                  <a:lnTo>
                    <a:pt x="2721" y="106153"/>
                  </a:lnTo>
                  <a:lnTo>
                    <a:pt x="3958" y="106153"/>
                  </a:lnTo>
                  <a:lnTo>
                    <a:pt x="5443" y="106410"/>
                  </a:lnTo>
                  <a:lnTo>
                    <a:pt x="6680" y="106153"/>
                  </a:lnTo>
                  <a:lnTo>
                    <a:pt x="8164" y="105897"/>
                  </a:lnTo>
                  <a:lnTo>
                    <a:pt x="9402" y="105384"/>
                  </a:lnTo>
                  <a:lnTo>
                    <a:pt x="10886" y="104871"/>
                  </a:lnTo>
                  <a:lnTo>
                    <a:pt x="11876" y="103846"/>
                  </a:lnTo>
                  <a:lnTo>
                    <a:pt x="13113" y="102820"/>
                  </a:lnTo>
                  <a:lnTo>
                    <a:pt x="14845" y="100256"/>
                  </a:lnTo>
                  <a:lnTo>
                    <a:pt x="16329" y="97179"/>
                  </a:lnTo>
                  <a:lnTo>
                    <a:pt x="17814" y="94615"/>
                  </a:lnTo>
                  <a:lnTo>
                    <a:pt x="19793" y="92307"/>
                  </a:lnTo>
                  <a:lnTo>
                    <a:pt x="20536" y="91282"/>
                  </a:lnTo>
                  <a:lnTo>
                    <a:pt x="22020" y="90769"/>
                  </a:lnTo>
                  <a:lnTo>
                    <a:pt x="23010" y="90256"/>
                  </a:lnTo>
                  <a:lnTo>
                    <a:pt x="24742" y="9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3" name="Shape 493"/>
            <p:cNvSpPr/>
            <p:nvPr/>
          </p:nvSpPr>
          <p:spPr>
            <a:xfrm>
              <a:off x="1708038" y="2872517"/>
              <a:ext cx="46798" cy="26151"/>
            </a:xfrm>
            <a:custGeom>
              <a:avLst/>
              <a:gdLst/>
              <a:ahLst/>
              <a:cxnLst/>
              <a:rect l="0" t="0" r="0" b="0"/>
              <a:pathLst>
                <a:path w="120000" h="120000" extrusionOk="0">
                  <a:moveTo>
                    <a:pt x="13170" y="102857"/>
                  </a:moveTo>
                  <a:lnTo>
                    <a:pt x="17560" y="102857"/>
                  </a:lnTo>
                  <a:lnTo>
                    <a:pt x="21951" y="100000"/>
                  </a:lnTo>
                  <a:lnTo>
                    <a:pt x="25853" y="94285"/>
                  </a:lnTo>
                  <a:lnTo>
                    <a:pt x="28780" y="88571"/>
                  </a:lnTo>
                  <a:lnTo>
                    <a:pt x="32195" y="85714"/>
                  </a:lnTo>
                  <a:lnTo>
                    <a:pt x="35121" y="82857"/>
                  </a:lnTo>
                  <a:lnTo>
                    <a:pt x="39024" y="82857"/>
                  </a:lnTo>
                  <a:lnTo>
                    <a:pt x="42439" y="85714"/>
                  </a:lnTo>
                  <a:lnTo>
                    <a:pt x="42439" y="120000"/>
                  </a:lnTo>
                  <a:lnTo>
                    <a:pt x="75121" y="120000"/>
                  </a:lnTo>
                  <a:lnTo>
                    <a:pt x="75121" y="111428"/>
                  </a:lnTo>
                  <a:lnTo>
                    <a:pt x="76097" y="102857"/>
                  </a:lnTo>
                  <a:lnTo>
                    <a:pt x="77560" y="94285"/>
                  </a:lnTo>
                  <a:lnTo>
                    <a:pt x="79512" y="88571"/>
                  </a:lnTo>
                  <a:lnTo>
                    <a:pt x="85365" y="74285"/>
                  </a:lnTo>
                  <a:lnTo>
                    <a:pt x="92682" y="65714"/>
                  </a:lnTo>
                  <a:lnTo>
                    <a:pt x="107804" y="48571"/>
                  </a:lnTo>
                  <a:lnTo>
                    <a:pt x="120000" y="34285"/>
                  </a:lnTo>
                  <a:lnTo>
                    <a:pt x="103414" y="37142"/>
                  </a:lnTo>
                  <a:lnTo>
                    <a:pt x="90731" y="40000"/>
                  </a:lnTo>
                  <a:lnTo>
                    <a:pt x="86829" y="42857"/>
                  </a:lnTo>
                  <a:lnTo>
                    <a:pt x="83414" y="42857"/>
                  </a:lnTo>
                  <a:lnTo>
                    <a:pt x="81951" y="40000"/>
                  </a:lnTo>
                  <a:lnTo>
                    <a:pt x="81463" y="34285"/>
                  </a:lnTo>
                  <a:lnTo>
                    <a:pt x="77560" y="45714"/>
                  </a:lnTo>
                  <a:lnTo>
                    <a:pt x="74146" y="48571"/>
                  </a:lnTo>
                  <a:lnTo>
                    <a:pt x="71707" y="48571"/>
                  </a:lnTo>
                  <a:lnTo>
                    <a:pt x="68780" y="42857"/>
                  </a:lnTo>
                  <a:lnTo>
                    <a:pt x="66829" y="34285"/>
                  </a:lnTo>
                  <a:lnTo>
                    <a:pt x="64878" y="25714"/>
                  </a:lnTo>
                  <a:lnTo>
                    <a:pt x="62926" y="14285"/>
                  </a:lnTo>
                  <a:lnTo>
                    <a:pt x="61463" y="0"/>
                  </a:lnTo>
                  <a:lnTo>
                    <a:pt x="59024" y="5714"/>
                  </a:lnTo>
                  <a:lnTo>
                    <a:pt x="55121" y="11428"/>
                  </a:lnTo>
                  <a:lnTo>
                    <a:pt x="50243" y="14285"/>
                  </a:lnTo>
                  <a:lnTo>
                    <a:pt x="45365" y="14285"/>
                  </a:lnTo>
                  <a:lnTo>
                    <a:pt x="36097" y="17142"/>
                  </a:lnTo>
                  <a:lnTo>
                    <a:pt x="29268" y="17142"/>
                  </a:lnTo>
                  <a:lnTo>
                    <a:pt x="28292" y="25714"/>
                  </a:lnTo>
                  <a:lnTo>
                    <a:pt x="27317" y="34285"/>
                  </a:lnTo>
                  <a:lnTo>
                    <a:pt x="26341" y="42857"/>
                  </a:lnTo>
                  <a:lnTo>
                    <a:pt x="24390" y="48571"/>
                  </a:lnTo>
                  <a:lnTo>
                    <a:pt x="20487" y="57142"/>
                  </a:lnTo>
                  <a:lnTo>
                    <a:pt x="16097" y="62857"/>
                  </a:lnTo>
                  <a:lnTo>
                    <a:pt x="6829" y="68571"/>
                  </a:lnTo>
                  <a:lnTo>
                    <a:pt x="0" y="68571"/>
                  </a:lnTo>
                  <a:lnTo>
                    <a:pt x="487" y="77142"/>
                  </a:lnTo>
                  <a:lnTo>
                    <a:pt x="1463" y="82857"/>
                  </a:lnTo>
                  <a:lnTo>
                    <a:pt x="2439" y="88571"/>
                  </a:lnTo>
                  <a:lnTo>
                    <a:pt x="4390" y="94285"/>
                  </a:lnTo>
                  <a:lnTo>
                    <a:pt x="8292" y="100000"/>
                  </a:lnTo>
                  <a:lnTo>
                    <a:pt x="13170" y="10285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4" name="Shape 494"/>
            <p:cNvSpPr/>
            <p:nvPr/>
          </p:nvSpPr>
          <p:spPr>
            <a:xfrm>
              <a:off x="1769976" y="2864948"/>
              <a:ext cx="27528" cy="24776"/>
            </a:xfrm>
            <a:custGeom>
              <a:avLst/>
              <a:gdLst/>
              <a:ahLst/>
              <a:cxnLst/>
              <a:rect l="0" t="0" r="0" b="0"/>
              <a:pathLst>
                <a:path w="120000" h="120000" extrusionOk="0">
                  <a:moveTo>
                    <a:pt x="82953" y="0"/>
                  </a:moveTo>
                  <a:lnTo>
                    <a:pt x="95033" y="1967"/>
                  </a:lnTo>
                  <a:lnTo>
                    <a:pt x="107919" y="5901"/>
                  </a:lnTo>
                  <a:lnTo>
                    <a:pt x="116778" y="9836"/>
                  </a:lnTo>
                  <a:lnTo>
                    <a:pt x="120000" y="11803"/>
                  </a:lnTo>
                  <a:lnTo>
                    <a:pt x="120000" y="15737"/>
                  </a:lnTo>
                  <a:lnTo>
                    <a:pt x="118389" y="19672"/>
                  </a:lnTo>
                  <a:lnTo>
                    <a:pt x="116778" y="23606"/>
                  </a:lnTo>
                  <a:lnTo>
                    <a:pt x="113557" y="25573"/>
                  </a:lnTo>
                  <a:lnTo>
                    <a:pt x="110335" y="27540"/>
                  </a:lnTo>
                  <a:lnTo>
                    <a:pt x="106308" y="27540"/>
                  </a:lnTo>
                  <a:lnTo>
                    <a:pt x="102281" y="27540"/>
                  </a:lnTo>
                  <a:lnTo>
                    <a:pt x="99060" y="23606"/>
                  </a:lnTo>
                  <a:lnTo>
                    <a:pt x="99060" y="45245"/>
                  </a:lnTo>
                  <a:lnTo>
                    <a:pt x="99060" y="64918"/>
                  </a:lnTo>
                  <a:lnTo>
                    <a:pt x="99060" y="80655"/>
                  </a:lnTo>
                  <a:lnTo>
                    <a:pt x="99060" y="96393"/>
                  </a:lnTo>
                  <a:lnTo>
                    <a:pt x="93422" y="98360"/>
                  </a:lnTo>
                  <a:lnTo>
                    <a:pt x="87785" y="100327"/>
                  </a:lnTo>
                  <a:lnTo>
                    <a:pt x="83758" y="104262"/>
                  </a:lnTo>
                  <a:lnTo>
                    <a:pt x="80536" y="108196"/>
                  </a:lnTo>
                  <a:lnTo>
                    <a:pt x="75704" y="112131"/>
                  </a:lnTo>
                  <a:lnTo>
                    <a:pt x="71677" y="116065"/>
                  </a:lnTo>
                  <a:lnTo>
                    <a:pt x="66845" y="120000"/>
                  </a:lnTo>
                  <a:lnTo>
                    <a:pt x="61208" y="120000"/>
                  </a:lnTo>
                  <a:lnTo>
                    <a:pt x="53959" y="118032"/>
                  </a:lnTo>
                  <a:lnTo>
                    <a:pt x="42684" y="112131"/>
                  </a:lnTo>
                  <a:lnTo>
                    <a:pt x="31409" y="106229"/>
                  </a:lnTo>
                  <a:lnTo>
                    <a:pt x="20134" y="96393"/>
                  </a:lnTo>
                  <a:lnTo>
                    <a:pt x="9664" y="88524"/>
                  </a:lnTo>
                  <a:lnTo>
                    <a:pt x="2416" y="80655"/>
                  </a:lnTo>
                  <a:lnTo>
                    <a:pt x="805" y="76721"/>
                  </a:lnTo>
                  <a:lnTo>
                    <a:pt x="0" y="74754"/>
                  </a:lnTo>
                  <a:lnTo>
                    <a:pt x="0" y="72786"/>
                  </a:lnTo>
                  <a:lnTo>
                    <a:pt x="2416" y="72786"/>
                  </a:lnTo>
                  <a:lnTo>
                    <a:pt x="15302" y="70819"/>
                  </a:lnTo>
                  <a:lnTo>
                    <a:pt x="28187" y="68852"/>
                  </a:lnTo>
                  <a:lnTo>
                    <a:pt x="38657" y="62950"/>
                  </a:lnTo>
                  <a:lnTo>
                    <a:pt x="48322" y="53114"/>
                  </a:lnTo>
                  <a:lnTo>
                    <a:pt x="57986" y="43278"/>
                  </a:lnTo>
                  <a:lnTo>
                    <a:pt x="66040" y="31475"/>
                  </a:lnTo>
                  <a:lnTo>
                    <a:pt x="74899" y="15737"/>
                  </a:lnTo>
                  <a:lnTo>
                    <a:pt x="8295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5" name="Shape 495"/>
            <p:cNvSpPr/>
            <p:nvPr/>
          </p:nvSpPr>
          <p:spPr>
            <a:xfrm>
              <a:off x="1785806" y="2868388"/>
              <a:ext cx="56433" cy="24776"/>
            </a:xfrm>
            <a:custGeom>
              <a:avLst/>
              <a:gdLst/>
              <a:ahLst/>
              <a:cxnLst/>
              <a:rect l="0" t="0" r="0" b="0"/>
              <a:pathLst>
                <a:path w="120000" h="120000" extrusionOk="0">
                  <a:moveTo>
                    <a:pt x="50568" y="120000"/>
                  </a:moveTo>
                  <a:lnTo>
                    <a:pt x="53377" y="116756"/>
                  </a:lnTo>
                  <a:lnTo>
                    <a:pt x="56989" y="111891"/>
                  </a:lnTo>
                  <a:lnTo>
                    <a:pt x="61806" y="105405"/>
                  </a:lnTo>
                  <a:lnTo>
                    <a:pt x="66622" y="97297"/>
                  </a:lnTo>
                  <a:lnTo>
                    <a:pt x="71438" y="87567"/>
                  </a:lnTo>
                  <a:lnTo>
                    <a:pt x="75852" y="77837"/>
                  </a:lnTo>
                  <a:lnTo>
                    <a:pt x="79866" y="68108"/>
                  </a:lnTo>
                  <a:lnTo>
                    <a:pt x="82274" y="60000"/>
                  </a:lnTo>
                  <a:lnTo>
                    <a:pt x="83076" y="64864"/>
                  </a:lnTo>
                  <a:lnTo>
                    <a:pt x="83879" y="69729"/>
                  </a:lnTo>
                  <a:lnTo>
                    <a:pt x="84682" y="74594"/>
                  </a:lnTo>
                  <a:lnTo>
                    <a:pt x="85886" y="77837"/>
                  </a:lnTo>
                  <a:lnTo>
                    <a:pt x="88294" y="82702"/>
                  </a:lnTo>
                  <a:lnTo>
                    <a:pt x="91103" y="85945"/>
                  </a:lnTo>
                  <a:lnTo>
                    <a:pt x="97525" y="89189"/>
                  </a:lnTo>
                  <a:lnTo>
                    <a:pt x="103946" y="89189"/>
                  </a:lnTo>
                  <a:lnTo>
                    <a:pt x="107959" y="89189"/>
                  </a:lnTo>
                  <a:lnTo>
                    <a:pt x="111571" y="89189"/>
                  </a:lnTo>
                  <a:lnTo>
                    <a:pt x="114782" y="89189"/>
                  </a:lnTo>
                  <a:lnTo>
                    <a:pt x="117190" y="89189"/>
                  </a:lnTo>
                  <a:lnTo>
                    <a:pt x="117591" y="74594"/>
                  </a:lnTo>
                  <a:lnTo>
                    <a:pt x="118394" y="61621"/>
                  </a:lnTo>
                  <a:lnTo>
                    <a:pt x="119598" y="50270"/>
                  </a:lnTo>
                  <a:lnTo>
                    <a:pt x="120000" y="40540"/>
                  </a:lnTo>
                  <a:lnTo>
                    <a:pt x="111973" y="40540"/>
                  </a:lnTo>
                  <a:lnTo>
                    <a:pt x="104347" y="40540"/>
                  </a:lnTo>
                  <a:lnTo>
                    <a:pt x="97926" y="40540"/>
                  </a:lnTo>
                  <a:lnTo>
                    <a:pt x="93110" y="40540"/>
                  </a:lnTo>
                  <a:lnTo>
                    <a:pt x="90301" y="40540"/>
                  </a:lnTo>
                  <a:lnTo>
                    <a:pt x="88294" y="42162"/>
                  </a:lnTo>
                  <a:lnTo>
                    <a:pt x="85886" y="43783"/>
                  </a:lnTo>
                  <a:lnTo>
                    <a:pt x="84682" y="47027"/>
                  </a:lnTo>
                  <a:lnTo>
                    <a:pt x="81872" y="53513"/>
                  </a:lnTo>
                  <a:lnTo>
                    <a:pt x="79866" y="60000"/>
                  </a:lnTo>
                  <a:lnTo>
                    <a:pt x="69030" y="60000"/>
                  </a:lnTo>
                  <a:lnTo>
                    <a:pt x="69832" y="51891"/>
                  </a:lnTo>
                  <a:lnTo>
                    <a:pt x="70635" y="45405"/>
                  </a:lnTo>
                  <a:lnTo>
                    <a:pt x="71438" y="38918"/>
                  </a:lnTo>
                  <a:lnTo>
                    <a:pt x="72240" y="34054"/>
                  </a:lnTo>
                  <a:lnTo>
                    <a:pt x="75050" y="25945"/>
                  </a:lnTo>
                  <a:lnTo>
                    <a:pt x="77859" y="21081"/>
                  </a:lnTo>
                  <a:lnTo>
                    <a:pt x="81070" y="17837"/>
                  </a:lnTo>
                  <a:lnTo>
                    <a:pt x="84280" y="14594"/>
                  </a:lnTo>
                  <a:lnTo>
                    <a:pt x="87090" y="8108"/>
                  </a:lnTo>
                  <a:lnTo>
                    <a:pt x="90301" y="0"/>
                  </a:lnTo>
                  <a:lnTo>
                    <a:pt x="79866" y="0"/>
                  </a:lnTo>
                  <a:lnTo>
                    <a:pt x="74247" y="4864"/>
                  </a:lnTo>
                  <a:lnTo>
                    <a:pt x="68227" y="11351"/>
                  </a:lnTo>
                  <a:lnTo>
                    <a:pt x="63010" y="17837"/>
                  </a:lnTo>
                  <a:lnTo>
                    <a:pt x="58193" y="29189"/>
                  </a:lnTo>
                  <a:lnTo>
                    <a:pt x="53779" y="40540"/>
                  </a:lnTo>
                  <a:lnTo>
                    <a:pt x="49364" y="51891"/>
                  </a:lnTo>
                  <a:lnTo>
                    <a:pt x="45752" y="64864"/>
                  </a:lnTo>
                  <a:lnTo>
                    <a:pt x="42140" y="79459"/>
                  </a:lnTo>
                  <a:lnTo>
                    <a:pt x="40133" y="85945"/>
                  </a:lnTo>
                  <a:lnTo>
                    <a:pt x="38127" y="90810"/>
                  </a:lnTo>
                  <a:lnTo>
                    <a:pt x="34916" y="95675"/>
                  </a:lnTo>
                  <a:lnTo>
                    <a:pt x="32107" y="98918"/>
                  </a:lnTo>
                  <a:lnTo>
                    <a:pt x="25685" y="102162"/>
                  </a:lnTo>
                  <a:lnTo>
                    <a:pt x="18862" y="103783"/>
                  </a:lnTo>
                  <a:lnTo>
                    <a:pt x="12842" y="103783"/>
                  </a:lnTo>
                  <a:lnTo>
                    <a:pt x="7224" y="105405"/>
                  </a:lnTo>
                  <a:lnTo>
                    <a:pt x="4816" y="108648"/>
                  </a:lnTo>
                  <a:lnTo>
                    <a:pt x="2809" y="110270"/>
                  </a:lnTo>
                  <a:lnTo>
                    <a:pt x="802" y="113513"/>
                  </a:lnTo>
                  <a:lnTo>
                    <a:pt x="0" y="120000"/>
                  </a:lnTo>
                  <a:lnTo>
                    <a:pt x="15652" y="120000"/>
                  </a:lnTo>
                  <a:lnTo>
                    <a:pt x="29297" y="120000"/>
                  </a:lnTo>
                  <a:lnTo>
                    <a:pt x="40936" y="120000"/>
                  </a:lnTo>
                  <a:lnTo>
                    <a:pt x="50568"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6" name="Shape 496"/>
            <p:cNvSpPr/>
            <p:nvPr/>
          </p:nvSpPr>
          <p:spPr>
            <a:xfrm>
              <a:off x="2017043" y="2948908"/>
              <a:ext cx="17892" cy="24776"/>
            </a:xfrm>
            <a:custGeom>
              <a:avLst/>
              <a:gdLst/>
              <a:ahLst/>
              <a:cxnLst/>
              <a:rect l="0" t="0" r="0" b="0"/>
              <a:pathLst>
                <a:path w="120000" h="120000" extrusionOk="0">
                  <a:moveTo>
                    <a:pt x="111600" y="0"/>
                  </a:moveTo>
                  <a:lnTo>
                    <a:pt x="116400" y="20000"/>
                  </a:lnTo>
                  <a:lnTo>
                    <a:pt x="120000" y="51428"/>
                  </a:lnTo>
                  <a:lnTo>
                    <a:pt x="110400" y="68571"/>
                  </a:lnTo>
                  <a:lnTo>
                    <a:pt x="103200" y="82857"/>
                  </a:lnTo>
                  <a:lnTo>
                    <a:pt x="94800" y="97142"/>
                  </a:lnTo>
                  <a:lnTo>
                    <a:pt x="86400" y="105714"/>
                  </a:lnTo>
                  <a:lnTo>
                    <a:pt x="78000" y="111428"/>
                  </a:lnTo>
                  <a:lnTo>
                    <a:pt x="68400" y="117142"/>
                  </a:lnTo>
                  <a:lnTo>
                    <a:pt x="58800" y="120000"/>
                  </a:lnTo>
                  <a:lnTo>
                    <a:pt x="48000" y="120000"/>
                  </a:lnTo>
                  <a:lnTo>
                    <a:pt x="32400" y="117142"/>
                  </a:lnTo>
                  <a:lnTo>
                    <a:pt x="14400" y="111428"/>
                  </a:lnTo>
                  <a:lnTo>
                    <a:pt x="1200" y="105714"/>
                  </a:lnTo>
                  <a:lnTo>
                    <a:pt x="0" y="102857"/>
                  </a:lnTo>
                  <a:lnTo>
                    <a:pt x="7200" y="102857"/>
                  </a:lnTo>
                  <a:lnTo>
                    <a:pt x="14400" y="100000"/>
                  </a:lnTo>
                  <a:lnTo>
                    <a:pt x="21600" y="94285"/>
                  </a:lnTo>
                  <a:lnTo>
                    <a:pt x="27600" y="85714"/>
                  </a:lnTo>
                  <a:lnTo>
                    <a:pt x="39600" y="71428"/>
                  </a:lnTo>
                  <a:lnTo>
                    <a:pt x="52800" y="51428"/>
                  </a:lnTo>
                  <a:lnTo>
                    <a:pt x="66000" y="31428"/>
                  </a:lnTo>
                  <a:lnTo>
                    <a:pt x="79200" y="14285"/>
                  </a:lnTo>
                  <a:lnTo>
                    <a:pt x="86400" y="8571"/>
                  </a:lnTo>
                  <a:lnTo>
                    <a:pt x="94800" y="2857"/>
                  </a:lnTo>
                  <a:lnTo>
                    <a:pt x="103200" y="0"/>
                  </a:lnTo>
                  <a:lnTo>
                    <a:pt x="1116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7" name="Shape 497"/>
            <p:cNvSpPr/>
            <p:nvPr/>
          </p:nvSpPr>
          <p:spPr>
            <a:xfrm>
              <a:off x="1977816" y="2887658"/>
              <a:ext cx="6882" cy="25464"/>
            </a:xfrm>
            <a:custGeom>
              <a:avLst/>
              <a:gdLst/>
              <a:ahLst/>
              <a:cxnLst/>
              <a:rect l="0" t="0" r="0" b="0"/>
              <a:pathLst>
                <a:path w="120000" h="120000" extrusionOk="0">
                  <a:moveTo>
                    <a:pt x="120000" y="120000"/>
                  </a:moveTo>
                  <a:lnTo>
                    <a:pt x="0" y="120000"/>
                  </a:lnTo>
                  <a:lnTo>
                    <a:pt x="15000" y="72000"/>
                  </a:lnTo>
                  <a:lnTo>
                    <a:pt x="27000" y="24000"/>
                  </a:lnTo>
                  <a:lnTo>
                    <a:pt x="45000" y="0"/>
                  </a:lnTo>
                  <a:lnTo>
                    <a:pt x="60000" y="0"/>
                  </a:lnTo>
                  <a:lnTo>
                    <a:pt x="75000" y="0"/>
                  </a:lnTo>
                  <a:lnTo>
                    <a:pt x="90000" y="24000"/>
                  </a:lnTo>
                  <a:lnTo>
                    <a:pt x="105000" y="72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8" name="Shape 498"/>
            <p:cNvSpPr/>
            <p:nvPr/>
          </p:nvSpPr>
          <p:spPr>
            <a:xfrm>
              <a:off x="1987450" y="2869765"/>
              <a:ext cx="6194" cy="26151"/>
            </a:xfrm>
            <a:custGeom>
              <a:avLst/>
              <a:gdLst/>
              <a:ahLst/>
              <a:cxnLst/>
              <a:rect l="0" t="0" r="0" b="0"/>
              <a:pathLst>
                <a:path w="120000" h="120000" extrusionOk="0">
                  <a:moveTo>
                    <a:pt x="0" y="73548"/>
                  </a:moveTo>
                  <a:lnTo>
                    <a:pt x="72727" y="0"/>
                  </a:lnTo>
                  <a:lnTo>
                    <a:pt x="72727" y="15483"/>
                  </a:lnTo>
                  <a:lnTo>
                    <a:pt x="80000" y="38709"/>
                  </a:lnTo>
                  <a:lnTo>
                    <a:pt x="90909" y="54193"/>
                  </a:lnTo>
                  <a:lnTo>
                    <a:pt x="98181" y="69677"/>
                  </a:lnTo>
                  <a:lnTo>
                    <a:pt x="112727" y="100645"/>
                  </a:lnTo>
                  <a:lnTo>
                    <a:pt x="120000" y="120000"/>
                  </a:lnTo>
                  <a:lnTo>
                    <a:pt x="0" y="120000"/>
                  </a:lnTo>
                  <a:lnTo>
                    <a:pt x="0" y="96774"/>
                  </a:lnTo>
                  <a:lnTo>
                    <a:pt x="0" y="7354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499" name="Shape 499"/>
            <p:cNvSpPr/>
            <p:nvPr/>
          </p:nvSpPr>
          <p:spPr>
            <a:xfrm>
              <a:off x="2050077" y="2920003"/>
              <a:ext cx="7569" cy="24776"/>
            </a:xfrm>
            <a:custGeom>
              <a:avLst/>
              <a:gdLst/>
              <a:ahLst/>
              <a:cxnLst/>
              <a:rect l="0" t="0" r="0" b="0"/>
              <a:pathLst>
                <a:path w="120000" h="120000" extrusionOk="0">
                  <a:moveTo>
                    <a:pt x="120000" y="0"/>
                  </a:moveTo>
                  <a:lnTo>
                    <a:pt x="120000" y="120000"/>
                  </a:lnTo>
                  <a:lnTo>
                    <a:pt x="90731" y="117209"/>
                  </a:lnTo>
                  <a:lnTo>
                    <a:pt x="70243" y="111627"/>
                  </a:lnTo>
                  <a:lnTo>
                    <a:pt x="52682" y="103255"/>
                  </a:lnTo>
                  <a:lnTo>
                    <a:pt x="38048" y="92093"/>
                  </a:lnTo>
                  <a:lnTo>
                    <a:pt x="14634" y="69767"/>
                  </a:lnTo>
                  <a:lnTo>
                    <a:pt x="0" y="53023"/>
                  </a:lnTo>
                  <a:lnTo>
                    <a:pt x="35121" y="36279"/>
                  </a:lnTo>
                  <a:lnTo>
                    <a:pt x="73170" y="19534"/>
                  </a:lnTo>
                  <a:lnTo>
                    <a:pt x="105365" y="5581"/>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0" name="Shape 500"/>
            <p:cNvSpPr/>
            <p:nvPr/>
          </p:nvSpPr>
          <p:spPr>
            <a:xfrm>
              <a:off x="2073476" y="2869765"/>
              <a:ext cx="40604" cy="26151"/>
            </a:xfrm>
            <a:custGeom>
              <a:avLst/>
              <a:gdLst/>
              <a:ahLst/>
              <a:cxnLst/>
              <a:rect l="0" t="0" r="0" b="0"/>
              <a:pathLst>
                <a:path w="120000" h="120000" extrusionOk="0">
                  <a:moveTo>
                    <a:pt x="34366" y="0"/>
                  </a:moveTo>
                  <a:lnTo>
                    <a:pt x="46760" y="0"/>
                  </a:lnTo>
                  <a:lnTo>
                    <a:pt x="59154" y="1935"/>
                  </a:lnTo>
                  <a:lnTo>
                    <a:pt x="71549" y="5806"/>
                  </a:lnTo>
                  <a:lnTo>
                    <a:pt x="82253" y="13548"/>
                  </a:lnTo>
                  <a:lnTo>
                    <a:pt x="93521" y="21290"/>
                  </a:lnTo>
                  <a:lnTo>
                    <a:pt x="103661" y="30967"/>
                  </a:lnTo>
                  <a:lnTo>
                    <a:pt x="107605" y="36774"/>
                  </a:lnTo>
                  <a:lnTo>
                    <a:pt x="112112" y="44516"/>
                  </a:lnTo>
                  <a:lnTo>
                    <a:pt x="116619" y="52258"/>
                  </a:lnTo>
                  <a:lnTo>
                    <a:pt x="119999" y="60000"/>
                  </a:lnTo>
                  <a:lnTo>
                    <a:pt x="118873" y="67741"/>
                  </a:lnTo>
                  <a:lnTo>
                    <a:pt x="116619" y="73548"/>
                  </a:lnTo>
                  <a:lnTo>
                    <a:pt x="113239" y="79354"/>
                  </a:lnTo>
                  <a:lnTo>
                    <a:pt x="109859" y="85161"/>
                  </a:lnTo>
                  <a:lnTo>
                    <a:pt x="99718" y="94838"/>
                  </a:lnTo>
                  <a:lnTo>
                    <a:pt x="87887" y="102580"/>
                  </a:lnTo>
                  <a:lnTo>
                    <a:pt x="76056" y="110322"/>
                  </a:lnTo>
                  <a:lnTo>
                    <a:pt x="64225" y="114193"/>
                  </a:lnTo>
                  <a:lnTo>
                    <a:pt x="53521" y="120000"/>
                  </a:lnTo>
                  <a:lnTo>
                    <a:pt x="45070" y="120000"/>
                  </a:lnTo>
                  <a:lnTo>
                    <a:pt x="34929" y="120000"/>
                  </a:lnTo>
                  <a:lnTo>
                    <a:pt x="24225" y="114193"/>
                  </a:lnTo>
                  <a:lnTo>
                    <a:pt x="18591" y="114193"/>
                  </a:lnTo>
                  <a:lnTo>
                    <a:pt x="12957" y="114193"/>
                  </a:lnTo>
                  <a:lnTo>
                    <a:pt x="6760" y="116129"/>
                  </a:lnTo>
                  <a:lnTo>
                    <a:pt x="0" y="120000"/>
                  </a:lnTo>
                  <a:lnTo>
                    <a:pt x="3380" y="96774"/>
                  </a:lnTo>
                  <a:lnTo>
                    <a:pt x="6197" y="75483"/>
                  </a:lnTo>
                  <a:lnTo>
                    <a:pt x="9577" y="56129"/>
                  </a:lnTo>
                  <a:lnTo>
                    <a:pt x="12957" y="38709"/>
                  </a:lnTo>
                  <a:lnTo>
                    <a:pt x="15211" y="30967"/>
                  </a:lnTo>
                  <a:lnTo>
                    <a:pt x="16901" y="23225"/>
                  </a:lnTo>
                  <a:lnTo>
                    <a:pt x="19154" y="17419"/>
                  </a:lnTo>
                  <a:lnTo>
                    <a:pt x="21971" y="11612"/>
                  </a:lnTo>
                  <a:lnTo>
                    <a:pt x="24225" y="5806"/>
                  </a:lnTo>
                  <a:lnTo>
                    <a:pt x="27605" y="1935"/>
                  </a:lnTo>
                  <a:lnTo>
                    <a:pt x="30422" y="0"/>
                  </a:lnTo>
                  <a:lnTo>
                    <a:pt x="34366"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1" name="Shape 501"/>
            <p:cNvSpPr/>
            <p:nvPr/>
          </p:nvSpPr>
          <p:spPr>
            <a:xfrm>
              <a:off x="2099628" y="2880775"/>
              <a:ext cx="44732" cy="26151"/>
            </a:xfrm>
            <a:custGeom>
              <a:avLst/>
              <a:gdLst/>
              <a:ahLst/>
              <a:cxnLst/>
              <a:rect l="0" t="0" r="0" b="0"/>
              <a:pathLst>
                <a:path w="120000" h="120000" extrusionOk="0">
                  <a:moveTo>
                    <a:pt x="20585" y="0"/>
                  </a:moveTo>
                  <a:lnTo>
                    <a:pt x="15062" y="6428"/>
                  </a:lnTo>
                  <a:lnTo>
                    <a:pt x="11548" y="10714"/>
                  </a:lnTo>
                  <a:lnTo>
                    <a:pt x="9539" y="14999"/>
                  </a:lnTo>
                  <a:lnTo>
                    <a:pt x="7531" y="19285"/>
                  </a:lnTo>
                  <a:lnTo>
                    <a:pt x="6527" y="27857"/>
                  </a:lnTo>
                  <a:lnTo>
                    <a:pt x="5020" y="32142"/>
                  </a:lnTo>
                  <a:lnTo>
                    <a:pt x="3514" y="36428"/>
                  </a:lnTo>
                  <a:lnTo>
                    <a:pt x="0" y="40714"/>
                  </a:lnTo>
                  <a:lnTo>
                    <a:pt x="1004" y="51428"/>
                  </a:lnTo>
                  <a:lnTo>
                    <a:pt x="2510" y="57857"/>
                  </a:lnTo>
                  <a:lnTo>
                    <a:pt x="3514" y="64285"/>
                  </a:lnTo>
                  <a:lnTo>
                    <a:pt x="5020" y="70714"/>
                  </a:lnTo>
                  <a:lnTo>
                    <a:pt x="8535" y="77142"/>
                  </a:lnTo>
                  <a:lnTo>
                    <a:pt x="12050" y="81428"/>
                  </a:lnTo>
                  <a:lnTo>
                    <a:pt x="20585" y="81428"/>
                  </a:lnTo>
                  <a:lnTo>
                    <a:pt x="27112" y="81428"/>
                  </a:lnTo>
                  <a:lnTo>
                    <a:pt x="76820" y="81428"/>
                  </a:lnTo>
                  <a:lnTo>
                    <a:pt x="77824" y="87857"/>
                  </a:lnTo>
                  <a:lnTo>
                    <a:pt x="78326" y="94285"/>
                  </a:lnTo>
                  <a:lnTo>
                    <a:pt x="79832" y="98571"/>
                  </a:lnTo>
                  <a:lnTo>
                    <a:pt x="81338" y="102857"/>
                  </a:lnTo>
                  <a:lnTo>
                    <a:pt x="83849" y="109285"/>
                  </a:lnTo>
                  <a:lnTo>
                    <a:pt x="87364" y="115714"/>
                  </a:lnTo>
                  <a:lnTo>
                    <a:pt x="94393" y="119999"/>
                  </a:lnTo>
                  <a:lnTo>
                    <a:pt x="100418" y="119999"/>
                  </a:lnTo>
                  <a:lnTo>
                    <a:pt x="102426" y="117857"/>
                  </a:lnTo>
                  <a:lnTo>
                    <a:pt x="105439" y="115714"/>
                  </a:lnTo>
                  <a:lnTo>
                    <a:pt x="107447" y="111428"/>
                  </a:lnTo>
                  <a:lnTo>
                    <a:pt x="110460" y="104999"/>
                  </a:lnTo>
                  <a:lnTo>
                    <a:pt x="115481" y="92142"/>
                  </a:lnTo>
                  <a:lnTo>
                    <a:pt x="120000" y="81428"/>
                  </a:lnTo>
                  <a:lnTo>
                    <a:pt x="116485" y="79285"/>
                  </a:lnTo>
                  <a:lnTo>
                    <a:pt x="112970" y="77142"/>
                  </a:lnTo>
                  <a:lnTo>
                    <a:pt x="109958" y="72857"/>
                  </a:lnTo>
                  <a:lnTo>
                    <a:pt x="106945" y="68571"/>
                  </a:lnTo>
                  <a:lnTo>
                    <a:pt x="100920" y="55714"/>
                  </a:lnTo>
                  <a:lnTo>
                    <a:pt x="95397" y="40714"/>
                  </a:lnTo>
                  <a:lnTo>
                    <a:pt x="89372" y="27857"/>
                  </a:lnTo>
                  <a:lnTo>
                    <a:pt x="83849" y="12857"/>
                  </a:lnTo>
                  <a:lnTo>
                    <a:pt x="80334" y="8571"/>
                  </a:lnTo>
                  <a:lnTo>
                    <a:pt x="77322" y="4285"/>
                  </a:lnTo>
                  <a:lnTo>
                    <a:pt x="73807" y="2142"/>
                  </a:lnTo>
                  <a:lnTo>
                    <a:pt x="70292" y="0"/>
                  </a:lnTo>
                  <a:lnTo>
                    <a:pt x="67280" y="2142"/>
                  </a:lnTo>
                  <a:lnTo>
                    <a:pt x="63765" y="8571"/>
                  </a:lnTo>
                  <a:lnTo>
                    <a:pt x="62259" y="12857"/>
                  </a:lnTo>
                  <a:lnTo>
                    <a:pt x="61255" y="17142"/>
                  </a:lnTo>
                  <a:lnTo>
                    <a:pt x="60753" y="21428"/>
                  </a:lnTo>
                  <a:lnTo>
                    <a:pt x="60251" y="27857"/>
                  </a:lnTo>
                  <a:lnTo>
                    <a:pt x="50209" y="17142"/>
                  </a:lnTo>
                  <a:lnTo>
                    <a:pt x="40167" y="8571"/>
                  </a:lnTo>
                  <a:lnTo>
                    <a:pt x="30627" y="2142"/>
                  </a:lnTo>
                  <a:lnTo>
                    <a:pt x="20585"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2" name="Shape 502"/>
            <p:cNvSpPr/>
            <p:nvPr/>
          </p:nvSpPr>
          <p:spPr>
            <a:xfrm>
              <a:off x="2150556" y="2886969"/>
              <a:ext cx="35786" cy="24776"/>
            </a:xfrm>
            <a:custGeom>
              <a:avLst/>
              <a:gdLst/>
              <a:ahLst/>
              <a:cxnLst/>
              <a:rect l="0" t="0" r="0" b="0"/>
              <a:pathLst>
                <a:path w="120000" h="120000" extrusionOk="0">
                  <a:moveTo>
                    <a:pt x="8983" y="28500"/>
                  </a:moveTo>
                  <a:lnTo>
                    <a:pt x="26310" y="0"/>
                  </a:lnTo>
                  <a:lnTo>
                    <a:pt x="28235" y="4500"/>
                  </a:lnTo>
                  <a:lnTo>
                    <a:pt x="32085" y="9000"/>
                  </a:lnTo>
                  <a:lnTo>
                    <a:pt x="37219" y="13500"/>
                  </a:lnTo>
                  <a:lnTo>
                    <a:pt x="42994" y="18000"/>
                  </a:lnTo>
                  <a:lnTo>
                    <a:pt x="57112" y="28500"/>
                  </a:lnTo>
                  <a:lnTo>
                    <a:pt x="73155" y="39000"/>
                  </a:lnTo>
                  <a:lnTo>
                    <a:pt x="89197" y="49500"/>
                  </a:lnTo>
                  <a:lnTo>
                    <a:pt x="103315" y="57000"/>
                  </a:lnTo>
                  <a:lnTo>
                    <a:pt x="113582" y="63000"/>
                  </a:lnTo>
                  <a:lnTo>
                    <a:pt x="120000" y="64500"/>
                  </a:lnTo>
                  <a:lnTo>
                    <a:pt x="120000" y="84000"/>
                  </a:lnTo>
                  <a:lnTo>
                    <a:pt x="120000" y="102000"/>
                  </a:lnTo>
                  <a:lnTo>
                    <a:pt x="109090" y="105000"/>
                  </a:lnTo>
                  <a:lnTo>
                    <a:pt x="96898" y="106500"/>
                  </a:lnTo>
                  <a:lnTo>
                    <a:pt x="85347" y="106500"/>
                  </a:lnTo>
                  <a:lnTo>
                    <a:pt x="74438" y="105000"/>
                  </a:lnTo>
                  <a:lnTo>
                    <a:pt x="54545" y="103500"/>
                  </a:lnTo>
                  <a:lnTo>
                    <a:pt x="39144" y="102000"/>
                  </a:lnTo>
                  <a:lnTo>
                    <a:pt x="35294" y="103500"/>
                  </a:lnTo>
                  <a:lnTo>
                    <a:pt x="32727" y="105000"/>
                  </a:lnTo>
                  <a:lnTo>
                    <a:pt x="28877" y="108000"/>
                  </a:lnTo>
                  <a:lnTo>
                    <a:pt x="26310" y="111000"/>
                  </a:lnTo>
                  <a:lnTo>
                    <a:pt x="21176" y="117000"/>
                  </a:lnTo>
                  <a:lnTo>
                    <a:pt x="17967" y="120000"/>
                  </a:lnTo>
                  <a:lnTo>
                    <a:pt x="14117" y="118500"/>
                  </a:lnTo>
                  <a:lnTo>
                    <a:pt x="11550" y="114000"/>
                  </a:lnTo>
                  <a:lnTo>
                    <a:pt x="8983" y="108000"/>
                  </a:lnTo>
                  <a:lnTo>
                    <a:pt x="5775" y="100500"/>
                  </a:lnTo>
                  <a:lnTo>
                    <a:pt x="3850" y="93000"/>
                  </a:lnTo>
                  <a:lnTo>
                    <a:pt x="1925" y="85500"/>
                  </a:lnTo>
                  <a:lnTo>
                    <a:pt x="1283" y="79500"/>
                  </a:lnTo>
                  <a:lnTo>
                    <a:pt x="0" y="75000"/>
                  </a:lnTo>
                  <a:lnTo>
                    <a:pt x="1283" y="66000"/>
                  </a:lnTo>
                  <a:lnTo>
                    <a:pt x="1925" y="60000"/>
                  </a:lnTo>
                  <a:lnTo>
                    <a:pt x="3208" y="54000"/>
                  </a:lnTo>
                  <a:lnTo>
                    <a:pt x="4491" y="46500"/>
                  </a:lnTo>
                  <a:lnTo>
                    <a:pt x="8342" y="36000"/>
                  </a:lnTo>
                  <a:lnTo>
                    <a:pt x="8983" y="285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3" name="Shape 503"/>
            <p:cNvSpPr/>
            <p:nvPr/>
          </p:nvSpPr>
          <p:spPr>
            <a:xfrm>
              <a:off x="2379041" y="2941339"/>
              <a:ext cx="34410" cy="25464"/>
            </a:xfrm>
            <a:custGeom>
              <a:avLst/>
              <a:gdLst/>
              <a:ahLst/>
              <a:cxnLst/>
              <a:rect l="0" t="0" r="0" b="0"/>
              <a:pathLst>
                <a:path w="120000" h="120000" extrusionOk="0">
                  <a:moveTo>
                    <a:pt x="32786" y="0"/>
                  </a:moveTo>
                  <a:lnTo>
                    <a:pt x="41311" y="0"/>
                  </a:lnTo>
                  <a:lnTo>
                    <a:pt x="49180" y="1643"/>
                  </a:lnTo>
                  <a:lnTo>
                    <a:pt x="56393" y="6575"/>
                  </a:lnTo>
                  <a:lnTo>
                    <a:pt x="63606" y="11506"/>
                  </a:lnTo>
                  <a:lnTo>
                    <a:pt x="69508" y="16438"/>
                  </a:lnTo>
                  <a:lnTo>
                    <a:pt x="76065" y="24657"/>
                  </a:lnTo>
                  <a:lnTo>
                    <a:pt x="81311" y="31232"/>
                  </a:lnTo>
                  <a:lnTo>
                    <a:pt x="85901" y="41095"/>
                  </a:lnTo>
                  <a:lnTo>
                    <a:pt x="104262" y="80547"/>
                  </a:lnTo>
                  <a:lnTo>
                    <a:pt x="120000" y="119999"/>
                  </a:lnTo>
                  <a:lnTo>
                    <a:pt x="89836" y="119999"/>
                  </a:lnTo>
                  <a:lnTo>
                    <a:pt x="83934" y="118356"/>
                  </a:lnTo>
                  <a:lnTo>
                    <a:pt x="76721" y="115068"/>
                  </a:lnTo>
                  <a:lnTo>
                    <a:pt x="68196" y="108493"/>
                  </a:lnTo>
                  <a:lnTo>
                    <a:pt x="59016" y="101917"/>
                  </a:lnTo>
                  <a:lnTo>
                    <a:pt x="47868" y="92054"/>
                  </a:lnTo>
                  <a:lnTo>
                    <a:pt x="38032" y="82191"/>
                  </a:lnTo>
                  <a:lnTo>
                    <a:pt x="27540" y="72328"/>
                  </a:lnTo>
                  <a:lnTo>
                    <a:pt x="18360" y="60821"/>
                  </a:lnTo>
                  <a:lnTo>
                    <a:pt x="10491" y="49315"/>
                  </a:lnTo>
                  <a:lnTo>
                    <a:pt x="4590" y="37808"/>
                  </a:lnTo>
                  <a:lnTo>
                    <a:pt x="2622" y="31232"/>
                  </a:lnTo>
                  <a:lnTo>
                    <a:pt x="1311" y="26301"/>
                  </a:lnTo>
                  <a:lnTo>
                    <a:pt x="655" y="23013"/>
                  </a:lnTo>
                  <a:lnTo>
                    <a:pt x="0" y="18082"/>
                  </a:lnTo>
                  <a:lnTo>
                    <a:pt x="655" y="13150"/>
                  </a:lnTo>
                  <a:lnTo>
                    <a:pt x="1967" y="9863"/>
                  </a:lnTo>
                  <a:lnTo>
                    <a:pt x="4590" y="6575"/>
                  </a:lnTo>
                  <a:lnTo>
                    <a:pt x="8524" y="4931"/>
                  </a:lnTo>
                  <a:lnTo>
                    <a:pt x="12459" y="1643"/>
                  </a:lnTo>
                  <a:lnTo>
                    <a:pt x="18360" y="0"/>
                  </a:lnTo>
                  <a:lnTo>
                    <a:pt x="24918" y="0"/>
                  </a:lnTo>
                  <a:lnTo>
                    <a:pt x="32786"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4" name="Shape 504"/>
            <p:cNvSpPr/>
            <p:nvPr/>
          </p:nvSpPr>
          <p:spPr>
            <a:xfrm>
              <a:off x="2407947" y="2948908"/>
              <a:ext cx="14452" cy="24776"/>
            </a:xfrm>
            <a:custGeom>
              <a:avLst/>
              <a:gdLst/>
              <a:ahLst/>
              <a:cxnLst/>
              <a:rect l="0" t="0" r="0" b="0"/>
              <a:pathLst>
                <a:path w="120000" h="120000" extrusionOk="0">
                  <a:moveTo>
                    <a:pt x="0" y="17142"/>
                  </a:moveTo>
                  <a:lnTo>
                    <a:pt x="34936" y="5714"/>
                  </a:lnTo>
                  <a:lnTo>
                    <a:pt x="62278" y="2857"/>
                  </a:lnTo>
                  <a:lnTo>
                    <a:pt x="91139" y="0"/>
                  </a:lnTo>
                  <a:lnTo>
                    <a:pt x="120000" y="0"/>
                  </a:lnTo>
                  <a:lnTo>
                    <a:pt x="120000" y="25714"/>
                  </a:lnTo>
                  <a:lnTo>
                    <a:pt x="120000" y="51428"/>
                  </a:lnTo>
                  <a:lnTo>
                    <a:pt x="120000" y="62857"/>
                  </a:lnTo>
                  <a:lnTo>
                    <a:pt x="113924" y="77142"/>
                  </a:lnTo>
                  <a:lnTo>
                    <a:pt x="109367" y="88571"/>
                  </a:lnTo>
                  <a:lnTo>
                    <a:pt x="103291" y="100000"/>
                  </a:lnTo>
                  <a:lnTo>
                    <a:pt x="94177" y="108571"/>
                  </a:lnTo>
                  <a:lnTo>
                    <a:pt x="86582" y="114285"/>
                  </a:lnTo>
                  <a:lnTo>
                    <a:pt x="77468" y="120000"/>
                  </a:lnTo>
                  <a:lnTo>
                    <a:pt x="69873" y="120000"/>
                  </a:lnTo>
                  <a:lnTo>
                    <a:pt x="60759" y="120000"/>
                  </a:lnTo>
                  <a:lnTo>
                    <a:pt x="53164" y="117142"/>
                  </a:lnTo>
                  <a:lnTo>
                    <a:pt x="44050" y="111428"/>
                  </a:lnTo>
                  <a:lnTo>
                    <a:pt x="37974" y="105714"/>
                  </a:lnTo>
                  <a:lnTo>
                    <a:pt x="24303" y="91428"/>
                  </a:lnTo>
                  <a:lnTo>
                    <a:pt x="16708" y="74285"/>
                  </a:lnTo>
                  <a:lnTo>
                    <a:pt x="7594" y="57142"/>
                  </a:lnTo>
                  <a:lnTo>
                    <a:pt x="3037" y="40000"/>
                  </a:lnTo>
                  <a:lnTo>
                    <a:pt x="0" y="25714"/>
                  </a:lnTo>
                  <a:lnTo>
                    <a:pt x="0" y="1714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5" name="Shape 505"/>
            <p:cNvSpPr/>
            <p:nvPr/>
          </p:nvSpPr>
          <p:spPr>
            <a:xfrm>
              <a:off x="2421022" y="2953725"/>
              <a:ext cx="22710" cy="25464"/>
            </a:xfrm>
            <a:custGeom>
              <a:avLst/>
              <a:gdLst/>
              <a:ahLst/>
              <a:cxnLst/>
              <a:rect l="0" t="0" r="0" b="0"/>
              <a:pathLst>
                <a:path w="120000" h="120000" extrusionOk="0">
                  <a:moveTo>
                    <a:pt x="120000" y="90000"/>
                  </a:moveTo>
                  <a:lnTo>
                    <a:pt x="118938" y="96923"/>
                  </a:lnTo>
                  <a:lnTo>
                    <a:pt x="115752" y="103846"/>
                  </a:lnTo>
                  <a:lnTo>
                    <a:pt x="112566" y="108461"/>
                  </a:lnTo>
                  <a:lnTo>
                    <a:pt x="109380" y="113076"/>
                  </a:lnTo>
                  <a:lnTo>
                    <a:pt x="99823" y="117692"/>
                  </a:lnTo>
                  <a:lnTo>
                    <a:pt x="90265" y="120000"/>
                  </a:lnTo>
                  <a:lnTo>
                    <a:pt x="70088" y="120000"/>
                  </a:lnTo>
                  <a:lnTo>
                    <a:pt x="56283" y="117692"/>
                  </a:lnTo>
                  <a:lnTo>
                    <a:pt x="49911" y="117692"/>
                  </a:lnTo>
                  <a:lnTo>
                    <a:pt x="41415" y="110769"/>
                  </a:lnTo>
                  <a:lnTo>
                    <a:pt x="31858" y="103846"/>
                  </a:lnTo>
                  <a:lnTo>
                    <a:pt x="22300" y="94615"/>
                  </a:lnTo>
                  <a:lnTo>
                    <a:pt x="13805" y="83076"/>
                  </a:lnTo>
                  <a:lnTo>
                    <a:pt x="6371" y="71538"/>
                  </a:lnTo>
                  <a:lnTo>
                    <a:pt x="4247" y="64615"/>
                  </a:lnTo>
                  <a:lnTo>
                    <a:pt x="2123" y="57692"/>
                  </a:lnTo>
                  <a:lnTo>
                    <a:pt x="1061" y="50769"/>
                  </a:lnTo>
                  <a:lnTo>
                    <a:pt x="0" y="46153"/>
                  </a:lnTo>
                  <a:lnTo>
                    <a:pt x="1061" y="34615"/>
                  </a:lnTo>
                  <a:lnTo>
                    <a:pt x="1061" y="25384"/>
                  </a:lnTo>
                  <a:lnTo>
                    <a:pt x="3185" y="18461"/>
                  </a:lnTo>
                  <a:lnTo>
                    <a:pt x="5309" y="11538"/>
                  </a:lnTo>
                  <a:lnTo>
                    <a:pt x="7433" y="6923"/>
                  </a:lnTo>
                  <a:lnTo>
                    <a:pt x="10619" y="4615"/>
                  </a:lnTo>
                  <a:lnTo>
                    <a:pt x="14867" y="2307"/>
                  </a:lnTo>
                  <a:lnTo>
                    <a:pt x="18053" y="0"/>
                  </a:lnTo>
                  <a:lnTo>
                    <a:pt x="27610" y="0"/>
                  </a:lnTo>
                  <a:lnTo>
                    <a:pt x="38230" y="4615"/>
                  </a:lnTo>
                  <a:lnTo>
                    <a:pt x="48849" y="11538"/>
                  </a:lnTo>
                  <a:lnTo>
                    <a:pt x="60530" y="20769"/>
                  </a:lnTo>
                  <a:lnTo>
                    <a:pt x="81769" y="41538"/>
                  </a:lnTo>
                  <a:lnTo>
                    <a:pt x="100884" y="66923"/>
                  </a:lnTo>
                  <a:lnTo>
                    <a:pt x="114690" y="83076"/>
                  </a:lnTo>
                  <a:lnTo>
                    <a:pt x="120000" y="9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6" name="Shape 506"/>
            <p:cNvSpPr/>
            <p:nvPr/>
          </p:nvSpPr>
          <p:spPr>
            <a:xfrm>
              <a:off x="2321919" y="2942026"/>
              <a:ext cx="26839" cy="25464"/>
            </a:xfrm>
            <a:custGeom>
              <a:avLst/>
              <a:gdLst/>
              <a:ahLst/>
              <a:cxnLst/>
              <a:rect l="0" t="0" r="0" b="0"/>
              <a:pathLst>
                <a:path w="120000" h="120000" extrusionOk="0">
                  <a:moveTo>
                    <a:pt x="0" y="24000"/>
                  </a:moveTo>
                  <a:lnTo>
                    <a:pt x="6906" y="27000"/>
                  </a:lnTo>
                  <a:lnTo>
                    <a:pt x="16402" y="24000"/>
                  </a:lnTo>
                  <a:lnTo>
                    <a:pt x="25899" y="21000"/>
                  </a:lnTo>
                  <a:lnTo>
                    <a:pt x="36258" y="15000"/>
                  </a:lnTo>
                  <a:lnTo>
                    <a:pt x="45755" y="6000"/>
                  </a:lnTo>
                  <a:lnTo>
                    <a:pt x="55251" y="3000"/>
                  </a:lnTo>
                  <a:lnTo>
                    <a:pt x="63021" y="0"/>
                  </a:lnTo>
                  <a:lnTo>
                    <a:pt x="69064" y="6000"/>
                  </a:lnTo>
                  <a:lnTo>
                    <a:pt x="120000" y="117000"/>
                  </a:lnTo>
                  <a:lnTo>
                    <a:pt x="114820" y="120000"/>
                  </a:lnTo>
                  <a:lnTo>
                    <a:pt x="107913" y="117000"/>
                  </a:lnTo>
                  <a:lnTo>
                    <a:pt x="100143" y="114000"/>
                  </a:lnTo>
                  <a:lnTo>
                    <a:pt x="91510" y="108000"/>
                  </a:lnTo>
                  <a:lnTo>
                    <a:pt x="74244" y="90000"/>
                  </a:lnTo>
                  <a:lnTo>
                    <a:pt x="55251" y="72000"/>
                  </a:lnTo>
                  <a:lnTo>
                    <a:pt x="37985" y="48000"/>
                  </a:lnTo>
                  <a:lnTo>
                    <a:pt x="22446" y="33000"/>
                  </a:lnTo>
                  <a:lnTo>
                    <a:pt x="14676" y="27000"/>
                  </a:lnTo>
                  <a:lnTo>
                    <a:pt x="9496" y="21000"/>
                  </a:lnTo>
                  <a:lnTo>
                    <a:pt x="3453" y="21000"/>
                  </a:lnTo>
                  <a:lnTo>
                    <a:pt x="0" y="24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7" name="Shape 507"/>
            <p:cNvSpPr/>
            <p:nvPr/>
          </p:nvSpPr>
          <p:spPr>
            <a:xfrm>
              <a:off x="2451991" y="2916563"/>
              <a:ext cx="60561" cy="24776"/>
            </a:xfrm>
            <a:custGeom>
              <a:avLst/>
              <a:gdLst/>
              <a:ahLst/>
              <a:cxnLst/>
              <a:rect l="0" t="0" r="0" b="0"/>
              <a:pathLst>
                <a:path w="120000" h="120000" extrusionOk="0">
                  <a:moveTo>
                    <a:pt x="0" y="20281"/>
                  </a:moveTo>
                  <a:lnTo>
                    <a:pt x="3692" y="11830"/>
                  </a:lnTo>
                  <a:lnTo>
                    <a:pt x="7384" y="5070"/>
                  </a:lnTo>
                  <a:lnTo>
                    <a:pt x="11446" y="1690"/>
                  </a:lnTo>
                  <a:lnTo>
                    <a:pt x="15507" y="0"/>
                  </a:lnTo>
                  <a:lnTo>
                    <a:pt x="19569" y="0"/>
                  </a:lnTo>
                  <a:lnTo>
                    <a:pt x="22892" y="3380"/>
                  </a:lnTo>
                  <a:lnTo>
                    <a:pt x="26953" y="6760"/>
                  </a:lnTo>
                  <a:lnTo>
                    <a:pt x="30646" y="10140"/>
                  </a:lnTo>
                  <a:lnTo>
                    <a:pt x="33969" y="16901"/>
                  </a:lnTo>
                  <a:lnTo>
                    <a:pt x="37292" y="23661"/>
                  </a:lnTo>
                  <a:lnTo>
                    <a:pt x="40615" y="30422"/>
                  </a:lnTo>
                  <a:lnTo>
                    <a:pt x="42830" y="38873"/>
                  </a:lnTo>
                  <a:lnTo>
                    <a:pt x="45046" y="49014"/>
                  </a:lnTo>
                  <a:lnTo>
                    <a:pt x="46892" y="55774"/>
                  </a:lnTo>
                  <a:lnTo>
                    <a:pt x="48000" y="64225"/>
                  </a:lnTo>
                  <a:lnTo>
                    <a:pt x="49107" y="72676"/>
                  </a:lnTo>
                  <a:lnTo>
                    <a:pt x="50215" y="57464"/>
                  </a:lnTo>
                  <a:lnTo>
                    <a:pt x="50953" y="42253"/>
                  </a:lnTo>
                  <a:lnTo>
                    <a:pt x="51323" y="25352"/>
                  </a:lnTo>
                  <a:lnTo>
                    <a:pt x="51323" y="10140"/>
                  </a:lnTo>
                  <a:lnTo>
                    <a:pt x="59446" y="11830"/>
                  </a:lnTo>
                  <a:lnTo>
                    <a:pt x="69415" y="15211"/>
                  </a:lnTo>
                  <a:lnTo>
                    <a:pt x="79753" y="21971"/>
                  </a:lnTo>
                  <a:lnTo>
                    <a:pt x="90461" y="32112"/>
                  </a:lnTo>
                  <a:lnTo>
                    <a:pt x="95261" y="38873"/>
                  </a:lnTo>
                  <a:lnTo>
                    <a:pt x="100061" y="47323"/>
                  </a:lnTo>
                  <a:lnTo>
                    <a:pt x="104492" y="54084"/>
                  </a:lnTo>
                  <a:lnTo>
                    <a:pt x="108923" y="62535"/>
                  </a:lnTo>
                  <a:lnTo>
                    <a:pt x="112615" y="72676"/>
                  </a:lnTo>
                  <a:lnTo>
                    <a:pt x="115938" y="81126"/>
                  </a:lnTo>
                  <a:lnTo>
                    <a:pt x="118153" y="92957"/>
                  </a:lnTo>
                  <a:lnTo>
                    <a:pt x="120000" y="103098"/>
                  </a:lnTo>
                  <a:lnTo>
                    <a:pt x="116676" y="108169"/>
                  </a:lnTo>
                  <a:lnTo>
                    <a:pt x="112615" y="113239"/>
                  </a:lnTo>
                  <a:lnTo>
                    <a:pt x="108553" y="114929"/>
                  </a:lnTo>
                  <a:lnTo>
                    <a:pt x="104492" y="118309"/>
                  </a:lnTo>
                  <a:lnTo>
                    <a:pt x="95630" y="120000"/>
                  </a:lnTo>
                  <a:lnTo>
                    <a:pt x="86400" y="120000"/>
                  </a:lnTo>
                  <a:lnTo>
                    <a:pt x="77538" y="118309"/>
                  </a:lnTo>
                  <a:lnTo>
                    <a:pt x="68676" y="116619"/>
                  </a:lnTo>
                  <a:lnTo>
                    <a:pt x="61661" y="114929"/>
                  </a:lnTo>
                  <a:lnTo>
                    <a:pt x="56123" y="113239"/>
                  </a:lnTo>
                  <a:lnTo>
                    <a:pt x="49107" y="116619"/>
                  </a:lnTo>
                  <a:lnTo>
                    <a:pt x="38400" y="120000"/>
                  </a:lnTo>
                  <a:lnTo>
                    <a:pt x="33230" y="120000"/>
                  </a:lnTo>
                  <a:lnTo>
                    <a:pt x="28800" y="118309"/>
                  </a:lnTo>
                  <a:lnTo>
                    <a:pt x="26584" y="114929"/>
                  </a:lnTo>
                  <a:lnTo>
                    <a:pt x="25476" y="113239"/>
                  </a:lnTo>
                  <a:lnTo>
                    <a:pt x="24738" y="108169"/>
                  </a:lnTo>
                  <a:lnTo>
                    <a:pt x="24369" y="103098"/>
                  </a:lnTo>
                  <a:lnTo>
                    <a:pt x="21415" y="103098"/>
                  </a:lnTo>
                  <a:lnTo>
                    <a:pt x="18830" y="101408"/>
                  </a:lnTo>
                  <a:lnTo>
                    <a:pt x="16984" y="99718"/>
                  </a:lnTo>
                  <a:lnTo>
                    <a:pt x="15507" y="96338"/>
                  </a:lnTo>
                  <a:lnTo>
                    <a:pt x="12923" y="89577"/>
                  </a:lnTo>
                  <a:lnTo>
                    <a:pt x="11446" y="82816"/>
                  </a:lnTo>
                  <a:lnTo>
                    <a:pt x="9230" y="76056"/>
                  </a:lnTo>
                  <a:lnTo>
                    <a:pt x="7384" y="69295"/>
                  </a:lnTo>
                  <a:lnTo>
                    <a:pt x="5907" y="65915"/>
                  </a:lnTo>
                  <a:lnTo>
                    <a:pt x="4430" y="64225"/>
                  </a:lnTo>
                  <a:lnTo>
                    <a:pt x="2215" y="62535"/>
                  </a:lnTo>
                  <a:lnTo>
                    <a:pt x="0" y="62535"/>
                  </a:lnTo>
                  <a:lnTo>
                    <a:pt x="0" y="37183"/>
                  </a:lnTo>
                  <a:lnTo>
                    <a:pt x="0" y="2028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8" name="Shape 508"/>
            <p:cNvSpPr/>
            <p:nvPr/>
          </p:nvSpPr>
          <p:spPr>
            <a:xfrm>
              <a:off x="2521500" y="2920003"/>
              <a:ext cx="41292" cy="24776"/>
            </a:xfrm>
            <a:custGeom>
              <a:avLst/>
              <a:gdLst/>
              <a:ahLst/>
              <a:cxnLst/>
              <a:rect l="0" t="0" r="0" b="0"/>
              <a:pathLst>
                <a:path w="120000" h="120000" extrusionOk="0">
                  <a:moveTo>
                    <a:pt x="47454" y="41666"/>
                  </a:moveTo>
                  <a:lnTo>
                    <a:pt x="50181" y="43333"/>
                  </a:lnTo>
                  <a:lnTo>
                    <a:pt x="53454" y="45000"/>
                  </a:lnTo>
                  <a:lnTo>
                    <a:pt x="55090" y="46666"/>
                  </a:lnTo>
                  <a:lnTo>
                    <a:pt x="56727" y="45000"/>
                  </a:lnTo>
                  <a:lnTo>
                    <a:pt x="59454" y="45000"/>
                  </a:lnTo>
                  <a:lnTo>
                    <a:pt x="61636" y="41666"/>
                  </a:lnTo>
                  <a:lnTo>
                    <a:pt x="62181" y="43333"/>
                  </a:lnTo>
                  <a:lnTo>
                    <a:pt x="62727" y="43333"/>
                  </a:lnTo>
                  <a:lnTo>
                    <a:pt x="63272" y="41666"/>
                  </a:lnTo>
                  <a:lnTo>
                    <a:pt x="63818" y="41666"/>
                  </a:lnTo>
                  <a:lnTo>
                    <a:pt x="64909" y="36666"/>
                  </a:lnTo>
                  <a:lnTo>
                    <a:pt x="65454" y="28333"/>
                  </a:lnTo>
                  <a:lnTo>
                    <a:pt x="65454" y="11666"/>
                  </a:lnTo>
                  <a:lnTo>
                    <a:pt x="65454" y="0"/>
                  </a:lnTo>
                  <a:lnTo>
                    <a:pt x="68181" y="8333"/>
                  </a:lnTo>
                  <a:lnTo>
                    <a:pt x="71454" y="16666"/>
                  </a:lnTo>
                  <a:lnTo>
                    <a:pt x="74727" y="25000"/>
                  </a:lnTo>
                  <a:lnTo>
                    <a:pt x="78000" y="31666"/>
                  </a:lnTo>
                  <a:lnTo>
                    <a:pt x="85090" y="41666"/>
                  </a:lnTo>
                  <a:lnTo>
                    <a:pt x="92727" y="50000"/>
                  </a:lnTo>
                  <a:lnTo>
                    <a:pt x="99818" y="58333"/>
                  </a:lnTo>
                  <a:lnTo>
                    <a:pt x="106909" y="68333"/>
                  </a:lnTo>
                  <a:lnTo>
                    <a:pt x="110727" y="73333"/>
                  </a:lnTo>
                  <a:lnTo>
                    <a:pt x="114000" y="78333"/>
                  </a:lnTo>
                  <a:lnTo>
                    <a:pt x="116727" y="85000"/>
                  </a:lnTo>
                  <a:lnTo>
                    <a:pt x="120000" y="91666"/>
                  </a:lnTo>
                  <a:lnTo>
                    <a:pt x="112363" y="93333"/>
                  </a:lnTo>
                  <a:lnTo>
                    <a:pt x="105818" y="95000"/>
                  </a:lnTo>
                  <a:lnTo>
                    <a:pt x="99272" y="96666"/>
                  </a:lnTo>
                  <a:lnTo>
                    <a:pt x="93272" y="100000"/>
                  </a:lnTo>
                  <a:lnTo>
                    <a:pt x="82363" y="108333"/>
                  </a:lnTo>
                  <a:lnTo>
                    <a:pt x="73090" y="116666"/>
                  </a:lnTo>
                  <a:lnTo>
                    <a:pt x="68727" y="118333"/>
                  </a:lnTo>
                  <a:lnTo>
                    <a:pt x="63818" y="120000"/>
                  </a:lnTo>
                  <a:lnTo>
                    <a:pt x="60000" y="120000"/>
                  </a:lnTo>
                  <a:lnTo>
                    <a:pt x="56181" y="120000"/>
                  </a:lnTo>
                  <a:lnTo>
                    <a:pt x="51818" y="116666"/>
                  </a:lnTo>
                  <a:lnTo>
                    <a:pt x="48000" y="110000"/>
                  </a:lnTo>
                  <a:lnTo>
                    <a:pt x="44181" y="101666"/>
                  </a:lnTo>
                  <a:lnTo>
                    <a:pt x="40363" y="91666"/>
                  </a:lnTo>
                  <a:lnTo>
                    <a:pt x="32181" y="88333"/>
                  </a:lnTo>
                  <a:lnTo>
                    <a:pt x="24545" y="83333"/>
                  </a:lnTo>
                  <a:lnTo>
                    <a:pt x="18000" y="78333"/>
                  </a:lnTo>
                  <a:lnTo>
                    <a:pt x="12000" y="71666"/>
                  </a:lnTo>
                  <a:lnTo>
                    <a:pt x="9818" y="68333"/>
                  </a:lnTo>
                  <a:lnTo>
                    <a:pt x="7090" y="63333"/>
                  </a:lnTo>
                  <a:lnTo>
                    <a:pt x="4909" y="58333"/>
                  </a:lnTo>
                  <a:lnTo>
                    <a:pt x="3818" y="51666"/>
                  </a:lnTo>
                  <a:lnTo>
                    <a:pt x="1636" y="45000"/>
                  </a:lnTo>
                  <a:lnTo>
                    <a:pt x="1090" y="38333"/>
                  </a:lnTo>
                  <a:lnTo>
                    <a:pt x="545" y="30000"/>
                  </a:lnTo>
                  <a:lnTo>
                    <a:pt x="0" y="21666"/>
                  </a:lnTo>
                  <a:lnTo>
                    <a:pt x="12545" y="28333"/>
                  </a:lnTo>
                  <a:lnTo>
                    <a:pt x="24000" y="35000"/>
                  </a:lnTo>
                  <a:lnTo>
                    <a:pt x="34909" y="40000"/>
                  </a:lnTo>
                  <a:lnTo>
                    <a:pt x="47454" y="4166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09" name="Shape 509"/>
            <p:cNvSpPr/>
            <p:nvPr/>
          </p:nvSpPr>
          <p:spPr>
            <a:xfrm>
              <a:off x="2504296" y="2940650"/>
              <a:ext cx="27528" cy="25464"/>
            </a:xfrm>
            <a:custGeom>
              <a:avLst/>
              <a:gdLst/>
              <a:ahLst/>
              <a:cxnLst/>
              <a:rect l="0" t="0" r="0" b="0"/>
              <a:pathLst>
                <a:path w="120000" h="120000" extrusionOk="0">
                  <a:moveTo>
                    <a:pt x="119999" y="100000"/>
                  </a:moveTo>
                  <a:lnTo>
                    <a:pt x="115068" y="64000"/>
                  </a:lnTo>
                  <a:lnTo>
                    <a:pt x="112602" y="36000"/>
                  </a:lnTo>
                  <a:lnTo>
                    <a:pt x="109315" y="16000"/>
                  </a:lnTo>
                  <a:lnTo>
                    <a:pt x="105205" y="4000"/>
                  </a:lnTo>
                  <a:lnTo>
                    <a:pt x="103561" y="4000"/>
                  </a:lnTo>
                  <a:lnTo>
                    <a:pt x="101917" y="4000"/>
                  </a:lnTo>
                  <a:lnTo>
                    <a:pt x="98630" y="8000"/>
                  </a:lnTo>
                  <a:lnTo>
                    <a:pt x="96986" y="12000"/>
                  </a:lnTo>
                  <a:lnTo>
                    <a:pt x="92876" y="36000"/>
                  </a:lnTo>
                  <a:lnTo>
                    <a:pt x="86301" y="76000"/>
                  </a:lnTo>
                  <a:lnTo>
                    <a:pt x="59178" y="76000"/>
                  </a:lnTo>
                  <a:lnTo>
                    <a:pt x="51780" y="72000"/>
                  </a:lnTo>
                  <a:lnTo>
                    <a:pt x="45205" y="68000"/>
                  </a:lnTo>
                  <a:lnTo>
                    <a:pt x="38630" y="56000"/>
                  </a:lnTo>
                  <a:lnTo>
                    <a:pt x="32876" y="48000"/>
                  </a:lnTo>
                  <a:lnTo>
                    <a:pt x="23835" y="24000"/>
                  </a:lnTo>
                  <a:lnTo>
                    <a:pt x="15616" y="0"/>
                  </a:lnTo>
                  <a:lnTo>
                    <a:pt x="11506" y="36000"/>
                  </a:lnTo>
                  <a:lnTo>
                    <a:pt x="8219" y="60000"/>
                  </a:lnTo>
                  <a:lnTo>
                    <a:pt x="3287" y="80000"/>
                  </a:lnTo>
                  <a:lnTo>
                    <a:pt x="0" y="100000"/>
                  </a:lnTo>
                  <a:lnTo>
                    <a:pt x="27123" y="100000"/>
                  </a:lnTo>
                  <a:lnTo>
                    <a:pt x="46849" y="100000"/>
                  </a:lnTo>
                  <a:lnTo>
                    <a:pt x="63287" y="100000"/>
                  </a:lnTo>
                  <a:lnTo>
                    <a:pt x="81369" y="100000"/>
                  </a:lnTo>
                  <a:lnTo>
                    <a:pt x="90410" y="104000"/>
                  </a:lnTo>
                  <a:lnTo>
                    <a:pt x="101095" y="116000"/>
                  </a:lnTo>
                  <a:lnTo>
                    <a:pt x="105205" y="120000"/>
                  </a:lnTo>
                  <a:lnTo>
                    <a:pt x="110958" y="120000"/>
                  </a:lnTo>
                  <a:lnTo>
                    <a:pt x="115068" y="112000"/>
                  </a:lnTo>
                  <a:lnTo>
                    <a:pt x="119999" y="10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10" name="Shape 510"/>
            <p:cNvSpPr/>
            <p:nvPr/>
          </p:nvSpPr>
          <p:spPr>
            <a:xfrm>
              <a:off x="2495349" y="2939274"/>
              <a:ext cx="8946" cy="25464"/>
            </a:xfrm>
            <a:custGeom>
              <a:avLst/>
              <a:gdLst/>
              <a:ahLst/>
              <a:cxnLst/>
              <a:rect l="0" t="0" r="0" b="0"/>
              <a:pathLst>
                <a:path w="120000" h="120000" extrusionOk="0">
                  <a:moveTo>
                    <a:pt x="0" y="120000"/>
                  </a:moveTo>
                  <a:lnTo>
                    <a:pt x="38490" y="120000"/>
                  </a:lnTo>
                  <a:lnTo>
                    <a:pt x="65660" y="120000"/>
                  </a:lnTo>
                  <a:lnTo>
                    <a:pt x="90566" y="120000"/>
                  </a:lnTo>
                  <a:lnTo>
                    <a:pt x="120000" y="120000"/>
                  </a:lnTo>
                  <a:lnTo>
                    <a:pt x="104150" y="80000"/>
                  </a:lnTo>
                  <a:lnTo>
                    <a:pt x="86037" y="40000"/>
                  </a:lnTo>
                  <a:lnTo>
                    <a:pt x="70188" y="13333"/>
                  </a:lnTo>
                  <a:lnTo>
                    <a:pt x="56603" y="0"/>
                  </a:lnTo>
                  <a:lnTo>
                    <a:pt x="43018" y="0"/>
                  </a:lnTo>
                  <a:lnTo>
                    <a:pt x="31698" y="0"/>
                  </a:lnTo>
                  <a:lnTo>
                    <a:pt x="20377" y="13333"/>
                  </a:lnTo>
                  <a:lnTo>
                    <a:pt x="13584" y="4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511" name="Shape 511"/>
            <p:cNvCxnSpPr/>
            <p:nvPr/>
          </p:nvCxnSpPr>
          <p:spPr>
            <a:xfrm rot="10800000">
              <a:off x="2496036" y="2938586"/>
              <a:ext cx="0" cy="688"/>
            </a:xfrm>
            <a:prstGeom prst="straightConnector1">
              <a:avLst/>
            </a:prstGeom>
            <a:grpFill/>
            <a:ln w="9525" cap="flat" cmpd="sng">
              <a:solidFill>
                <a:srgbClr val="FFFFFF"/>
              </a:solidFill>
              <a:prstDash val="solid"/>
              <a:round/>
              <a:headEnd type="none" w="med" len="med"/>
              <a:tailEnd type="none" w="med" len="med"/>
            </a:ln>
          </p:spPr>
        </p:cxnSp>
        <p:sp>
          <p:nvSpPr>
            <p:cNvPr id="512" name="Shape 512"/>
            <p:cNvSpPr/>
            <p:nvPr/>
          </p:nvSpPr>
          <p:spPr>
            <a:xfrm>
              <a:off x="2136103" y="2907616"/>
              <a:ext cx="4818" cy="24086"/>
            </a:xfrm>
            <a:custGeom>
              <a:avLst/>
              <a:gdLst/>
              <a:ahLst/>
              <a:cxnLst/>
              <a:rect l="0" t="0" r="0" b="0"/>
              <a:pathLst>
                <a:path w="120000" h="120000" extrusionOk="0">
                  <a:moveTo>
                    <a:pt x="0" y="120000"/>
                  </a:moveTo>
                  <a:lnTo>
                    <a:pt x="23076" y="81600"/>
                  </a:lnTo>
                  <a:lnTo>
                    <a:pt x="60000" y="38400"/>
                  </a:lnTo>
                  <a:lnTo>
                    <a:pt x="73846" y="24000"/>
                  </a:lnTo>
                  <a:lnTo>
                    <a:pt x="92307" y="9600"/>
                  </a:lnTo>
                  <a:lnTo>
                    <a:pt x="106153" y="4800"/>
                  </a:lnTo>
                  <a:lnTo>
                    <a:pt x="120000" y="0"/>
                  </a:lnTo>
                  <a:lnTo>
                    <a:pt x="120000" y="120000"/>
                  </a:lnTo>
                  <a:lnTo>
                    <a:pt x="92307" y="120000"/>
                  </a:lnTo>
                  <a:lnTo>
                    <a:pt x="60000" y="120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13" name="Shape 513"/>
            <p:cNvSpPr/>
            <p:nvPr/>
          </p:nvSpPr>
          <p:spPr>
            <a:xfrm>
              <a:off x="2460938" y="2938585"/>
              <a:ext cx="4128" cy="24776"/>
            </a:xfrm>
            <a:custGeom>
              <a:avLst/>
              <a:gdLst/>
              <a:ahLst/>
              <a:cxnLst/>
              <a:rect l="0" t="0" r="0" b="0"/>
              <a:pathLst>
                <a:path w="120000" h="120000" extrusionOk="0">
                  <a:moveTo>
                    <a:pt x="120000" y="120000"/>
                  </a:moveTo>
                  <a:lnTo>
                    <a:pt x="120000" y="57600"/>
                  </a:lnTo>
                  <a:lnTo>
                    <a:pt x="120000" y="0"/>
                  </a:lnTo>
                  <a:lnTo>
                    <a:pt x="0" y="0"/>
                  </a:lnTo>
                  <a:lnTo>
                    <a:pt x="32727" y="43200"/>
                  </a:lnTo>
                  <a:lnTo>
                    <a:pt x="58181" y="81600"/>
                  </a:lnTo>
                  <a:lnTo>
                    <a:pt x="72727" y="96000"/>
                  </a:lnTo>
                  <a:lnTo>
                    <a:pt x="87272" y="110400"/>
                  </a:lnTo>
                  <a:lnTo>
                    <a:pt x="101818" y="1152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14" name="Shape 514"/>
            <p:cNvSpPr/>
            <p:nvPr/>
          </p:nvSpPr>
          <p:spPr>
            <a:xfrm>
              <a:off x="2440981" y="2922757"/>
              <a:ext cx="4128" cy="24776"/>
            </a:xfrm>
            <a:custGeom>
              <a:avLst/>
              <a:gdLst/>
              <a:ahLst/>
              <a:cxnLst/>
              <a:rect l="0" t="0" r="0" b="0"/>
              <a:pathLst>
                <a:path w="120000" h="120000" extrusionOk="0">
                  <a:moveTo>
                    <a:pt x="0" y="0"/>
                  </a:moveTo>
                  <a:lnTo>
                    <a:pt x="78000" y="120000"/>
                  </a:lnTo>
                  <a:lnTo>
                    <a:pt x="96000" y="73333"/>
                  </a:lnTo>
                  <a:lnTo>
                    <a:pt x="120000"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15" name="Shape 515"/>
            <p:cNvSpPr/>
            <p:nvPr/>
          </p:nvSpPr>
          <p:spPr>
            <a:xfrm>
              <a:off x="2657766" y="3169824"/>
              <a:ext cx="5505" cy="25464"/>
            </a:xfrm>
            <a:custGeom>
              <a:avLst/>
              <a:gdLst/>
              <a:ahLst/>
              <a:cxnLst/>
              <a:rect l="0" t="0" r="0" b="0"/>
              <a:pathLst>
                <a:path w="120000" h="120000" extrusionOk="0">
                  <a:moveTo>
                    <a:pt x="0" y="120000"/>
                  </a:moveTo>
                  <a:lnTo>
                    <a:pt x="0" y="0"/>
                  </a:lnTo>
                  <a:lnTo>
                    <a:pt x="32727" y="0"/>
                  </a:lnTo>
                  <a:lnTo>
                    <a:pt x="58181" y="0"/>
                  </a:lnTo>
                  <a:lnTo>
                    <a:pt x="87272" y="0"/>
                  </a:lnTo>
                  <a:lnTo>
                    <a:pt x="120000" y="0"/>
                  </a:lnTo>
                  <a:lnTo>
                    <a:pt x="109090" y="7741"/>
                  </a:lnTo>
                  <a:lnTo>
                    <a:pt x="105454" y="19354"/>
                  </a:lnTo>
                  <a:lnTo>
                    <a:pt x="101818" y="34838"/>
                  </a:lnTo>
                  <a:lnTo>
                    <a:pt x="101818" y="50322"/>
                  </a:lnTo>
                  <a:lnTo>
                    <a:pt x="101818" y="65806"/>
                  </a:lnTo>
                  <a:lnTo>
                    <a:pt x="105454" y="81290"/>
                  </a:lnTo>
                  <a:lnTo>
                    <a:pt x="109090" y="100645"/>
                  </a:lnTo>
                  <a:lnTo>
                    <a:pt x="120000" y="120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16" name="Shape 516"/>
            <p:cNvSpPr/>
            <p:nvPr/>
          </p:nvSpPr>
          <p:spPr>
            <a:xfrm>
              <a:off x="2785084" y="2962673"/>
              <a:ext cx="24086" cy="25464"/>
            </a:xfrm>
            <a:custGeom>
              <a:avLst/>
              <a:gdLst/>
              <a:ahLst/>
              <a:cxnLst/>
              <a:rect l="0" t="0" r="0" b="0"/>
              <a:pathLst>
                <a:path w="120000" h="120000" extrusionOk="0">
                  <a:moveTo>
                    <a:pt x="2790" y="94285"/>
                  </a:moveTo>
                  <a:lnTo>
                    <a:pt x="930" y="89999"/>
                  </a:lnTo>
                  <a:lnTo>
                    <a:pt x="930" y="85714"/>
                  </a:lnTo>
                  <a:lnTo>
                    <a:pt x="0" y="79285"/>
                  </a:lnTo>
                  <a:lnTo>
                    <a:pt x="930" y="70714"/>
                  </a:lnTo>
                  <a:lnTo>
                    <a:pt x="1860" y="53571"/>
                  </a:lnTo>
                  <a:lnTo>
                    <a:pt x="2790" y="38571"/>
                  </a:lnTo>
                  <a:lnTo>
                    <a:pt x="8372" y="27857"/>
                  </a:lnTo>
                  <a:lnTo>
                    <a:pt x="14883" y="19285"/>
                  </a:lnTo>
                  <a:lnTo>
                    <a:pt x="19534" y="12857"/>
                  </a:lnTo>
                  <a:lnTo>
                    <a:pt x="25116" y="10714"/>
                  </a:lnTo>
                  <a:lnTo>
                    <a:pt x="36279" y="6428"/>
                  </a:lnTo>
                  <a:lnTo>
                    <a:pt x="53023" y="0"/>
                  </a:lnTo>
                  <a:lnTo>
                    <a:pt x="55813" y="10714"/>
                  </a:lnTo>
                  <a:lnTo>
                    <a:pt x="59534" y="17142"/>
                  </a:lnTo>
                  <a:lnTo>
                    <a:pt x="64186" y="23571"/>
                  </a:lnTo>
                  <a:lnTo>
                    <a:pt x="67906" y="29999"/>
                  </a:lnTo>
                  <a:lnTo>
                    <a:pt x="77209" y="38571"/>
                  </a:lnTo>
                  <a:lnTo>
                    <a:pt x="86511" y="44999"/>
                  </a:lnTo>
                  <a:lnTo>
                    <a:pt x="95813" y="53571"/>
                  </a:lnTo>
                  <a:lnTo>
                    <a:pt x="105116" y="62142"/>
                  </a:lnTo>
                  <a:lnTo>
                    <a:pt x="108837" y="68571"/>
                  </a:lnTo>
                  <a:lnTo>
                    <a:pt x="112558" y="75000"/>
                  </a:lnTo>
                  <a:lnTo>
                    <a:pt x="117209" y="81428"/>
                  </a:lnTo>
                  <a:lnTo>
                    <a:pt x="120000" y="94285"/>
                  </a:lnTo>
                  <a:lnTo>
                    <a:pt x="110697" y="102857"/>
                  </a:lnTo>
                  <a:lnTo>
                    <a:pt x="101395" y="109285"/>
                  </a:lnTo>
                  <a:lnTo>
                    <a:pt x="92093" y="113571"/>
                  </a:lnTo>
                  <a:lnTo>
                    <a:pt x="83720" y="115714"/>
                  </a:lnTo>
                  <a:lnTo>
                    <a:pt x="65116" y="119999"/>
                  </a:lnTo>
                  <a:lnTo>
                    <a:pt x="45581" y="119999"/>
                  </a:lnTo>
                  <a:lnTo>
                    <a:pt x="37209" y="117857"/>
                  </a:lnTo>
                  <a:lnTo>
                    <a:pt x="28837" y="115714"/>
                  </a:lnTo>
                  <a:lnTo>
                    <a:pt x="21395" y="111428"/>
                  </a:lnTo>
                  <a:lnTo>
                    <a:pt x="14883" y="107142"/>
                  </a:lnTo>
                  <a:lnTo>
                    <a:pt x="5581" y="98571"/>
                  </a:lnTo>
                  <a:lnTo>
                    <a:pt x="2790" y="9428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17" name="Shape 517"/>
            <p:cNvSpPr/>
            <p:nvPr/>
          </p:nvSpPr>
          <p:spPr>
            <a:xfrm>
              <a:off x="2844271" y="3115456"/>
              <a:ext cx="6194" cy="24776"/>
            </a:xfrm>
            <a:custGeom>
              <a:avLst/>
              <a:gdLst/>
              <a:ahLst/>
              <a:cxnLst/>
              <a:rect l="0" t="0" r="0" b="0"/>
              <a:pathLst>
                <a:path w="120000" h="120000" extrusionOk="0">
                  <a:moveTo>
                    <a:pt x="61463" y="120000"/>
                  </a:moveTo>
                  <a:lnTo>
                    <a:pt x="0" y="85714"/>
                  </a:lnTo>
                  <a:lnTo>
                    <a:pt x="0" y="17142"/>
                  </a:lnTo>
                  <a:lnTo>
                    <a:pt x="20487" y="14285"/>
                  </a:lnTo>
                  <a:lnTo>
                    <a:pt x="40975" y="8571"/>
                  </a:lnTo>
                  <a:lnTo>
                    <a:pt x="70243" y="2857"/>
                  </a:lnTo>
                  <a:lnTo>
                    <a:pt x="99512" y="0"/>
                  </a:lnTo>
                  <a:lnTo>
                    <a:pt x="99512" y="51428"/>
                  </a:lnTo>
                  <a:lnTo>
                    <a:pt x="120000" y="51428"/>
                  </a:lnTo>
                  <a:lnTo>
                    <a:pt x="61463"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18" name="Shape 518"/>
            <p:cNvSpPr/>
            <p:nvPr/>
          </p:nvSpPr>
          <p:spPr>
            <a:xfrm>
              <a:off x="2908963" y="3164317"/>
              <a:ext cx="18581" cy="26151"/>
            </a:xfrm>
            <a:custGeom>
              <a:avLst/>
              <a:gdLst/>
              <a:ahLst/>
              <a:cxnLst/>
              <a:rect l="0" t="0" r="0" b="0"/>
              <a:pathLst>
                <a:path w="120000" h="120000" extrusionOk="0">
                  <a:moveTo>
                    <a:pt x="77419" y="27692"/>
                  </a:moveTo>
                  <a:lnTo>
                    <a:pt x="86451" y="55384"/>
                  </a:lnTo>
                  <a:lnTo>
                    <a:pt x="99354" y="86153"/>
                  </a:lnTo>
                  <a:lnTo>
                    <a:pt x="104516" y="101538"/>
                  </a:lnTo>
                  <a:lnTo>
                    <a:pt x="110967" y="110769"/>
                  </a:lnTo>
                  <a:lnTo>
                    <a:pt x="116129" y="116923"/>
                  </a:lnTo>
                  <a:lnTo>
                    <a:pt x="120000" y="120000"/>
                  </a:lnTo>
                  <a:lnTo>
                    <a:pt x="77419" y="120000"/>
                  </a:lnTo>
                  <a:lnTo>
                    <a:pt x="64516" y="110769"/>
                  </a:lnTo>
                  <a:lnTo>
                    <a:pt x="55483" y="98461"/>
                  </a:lnTo>
                  <a:lnTo>
                    <a:pt x="46451" y="86153"/>
                  </a:lnTo>
                  <a:lnTo>
                    <a:pt x="38709" y="70769"/>
                  </a:lnTo>
                  <a:lnTo>
                    <a:pt x="30967" y="55384"/>
                  </a:lnTo>
                  <a:lnTo>
                    <a:pt x="20645" y="40000"/>
                  </a:lnTo>
                  <a:lnTo>
                    <a:pt x="11612" y="21538"/>
                  </a:lnTo>
                  <a:lnTo>
                    <a:pt x="0" y="9230"/>
                  </a:lnTo>
                  <a:lnTo>
                    <a:pt x="14193" y="3076"/>
                  </a:lnTo>
                  <a:lnTo>
                    <a:pt x="25806" y="0"/>
                  </a:lnTo>
                  <a:lnTo>
                    <a:pt x="33548" y="0"/>
                  </a:lnTo>
                  <a:lnTo>
                    <a:pt x="42580" y="3076"/>
                  </a:lnTo>
                  <a:lnTo>
                    <a:pt x="56774" y="12307"/>
                  </a:lnTo>
                  <a:lnTo>
                    <a:pt x="77419" y="2769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19" name="Shape 519"/>
            <p:cNvSpPr/>
            <p:nvPr/>
          </p:nvSpPr>
          <p:spPr>
            <a:xfrm>
              <a:off x="2930984" y="3171200"/>
              <a:ext cx="8259" cy="25464"/>
            </a:xfrm>
            <a:custGeom>
              <a:avLst/>
              <a:gdLst/>
              <a:ahLst/>
              <a:cxnLst/>
              <a:rect l="0" t="0" r="0" b="0"/>
              <a:pathLst>
                <a:path w="120000" h="120000" extrusionOk="0">
                  <a:moveTo>
                    <a:pt x="120000" y="120000"/>
                  </a:moveTo>
                  <a:lnTo>
                    <a:pt x="40000" y="120000"/>
                  </a:lnTo>
                  <a:lnTo>
                    <a:pt x="24615" y="120000"/>
                  </a:lnTo>
                  <a:lnTo>
                    <a:pt x="15384" y="107368"/>
                  </a:lnTo>
                  <a:lnTo>
                    <a:pt x="9230" y="88421"/>
                  </a:lnTo>
                  <a:lnTo>
                    <a:pt x="6153" y="69473"/>
                  </a:lnTo>
                  <a:lnTo>
                    <a:pt x="0" y="31578"/>
                  </a:lnTo>
                  <a:lnTo>
                    <a:pt x="0" y="0"/>
                  </a:lnTo>
                  <a:lnTo>
                    <a:pt x="40000" y="25263"/>
                  </a:lnTo>
                  <a:lnTo>
                    <a:pt x="67692" y="56842"/>
                  </a:lnTo>
                  <a:lnTo>
                    <a:pt x="92307" y="88421"/>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0" name="Shape 520"/>
            <p:cNvSpPr/>
            <p:nvPr/>
          </p:nvSpPr>
          <p:spPr>
            <a:xfrm>
              <a:off x="2872486" y="3226257"/>
              <a:ext cx="6194" cy="24776"/>
            </a:xfrm>
            <a:custGeom>
              <a:avLst/>
              <a:gdLst/>
              <a:ahLst/>
              <a:cxnLst/>
              <a:rect l="0" t="0" r="0" b="0"/>
              <a:pathLst>
                <a:path w="120000" h="120000" extrusionOk="0">
                  <a:moveTo>
                    <a:pt x="0" y="120000"/>
                  </a:moveTo>
                  <a:lnTo>
                    <a:pt x="13846" y="103333"/>
                  </a:lnTo>
                  <a:lnTo>
                    <a:pt x="46153" y="66666"/>
                  </a:lnTo>
                  <a:lnTo>
                    <a:pt x="83076" y="26666"/>
                  </a:lnTo>
                  <a:lnTo>
                    <a:pt x="120000" y="0"/>
                  </a:lnTo>
                  <a:lnTo>
                    <a:pt x="120000" y="30000"/>
                  </a:lnTo>
                  <a:lnTo>
                    <a:pt x="120000" y="60000"/>
                  </a:lnTo>
                  <a:lnTo>
                    <a:pt x="115384" y="73333"/>
                  </a:lnTo>
                  <a:lnTo>
                    <a:pt x="110769" y="86666"/>
                  </a:lnTo>
                  <a:lnTo>
                    <a:pt x="96923" y="96666"/>
                  </a:lnTo>
                  <a:lnTo>
                    <a:pt x="78461" y="106666"/>
                  </a:lnTo>
                  <a:lnTo>
                    <a:pt x="64615" y="113333"/>
                  </a:lnTo>
                  <a:lnTo>
                    <a:pt x="46153" y="116666"/>
                  </a:lnTo>
                  <a:lnTo>
                    <a:pt x="18461" y="120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1" name="Shape 521"/>
            <p:cNvSpPr/>
            <p:nvPr/>
          </p:nvSpPr>
          <p:spPr>
            <a:xfrm>
              <a:off x="2877305" y="3238644"/>
              <a:ext cx="1376" cy="26151"/>
            </a:xfrm>
            <a:custGeom>
              <a:avLst/>
              <a:gdLst/>
              <a:ahLst/>
              <a:cxnLst/>
              <a:rect l="0" t="0" r="0" b="0"/>
              <a:pathLst>
                <a:path w="120000" h="120000" extrusionOk="0">
                  <a:moveTo>
                    <a:pt x="0" y="120000"/>
                  </a:moveTo>
                  <a:lnTo>
                    <a:pt x="0" y="0"/>
                  </a:lnTo>
                  <a:lnTo>
                    <a:pt x="120000" y="0"/>
                  </a:lnTo>
                  <a:lnTo>
                    <a:pt x="120000" y="10054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2" name="Shape 522"/>
            <p:cNvSpPr/>
            <p:nvPr/>
          </p:nvSpPr>
          <p:spPr>
            <a:xfrm>
              <a:off x="2871799" y="3274432"/>
              <a:ext cx="4128" cy="24087"/>
            </a:xfrm>
            <a:custGeom>
              <a:avLst/>
              <a:gdLst/>
              <a:ahLst/>
              <a:cxnLst/>
              <a:rect l="0" t="0" r="0" b="0"/>
              <a:pathLst>
                <a:path w="120000" h="120000" extrusionOk="0">
                  <a:moveTo>
                    <a:pt x="0" y="86511"/>
                  </a:moveTo>
                  <a:lnTo>
                    <a:pt x="0" y="69767"/>
                  </a:lnTo>
                  <a:lnTo>
                    <a:pt x="0" y="50232"/>
                  </a:lnTo>
                  <a:lnTo>
                    <a:pt x="12000" y="25116"/>
                  </a:lnTo>
                  <a:lnTo>
                    <a:pt x="42000" y="0"/>
                  </a:lnTo>
                  <a:lnTo>
                    <a:pt x="66000" y="19534"/>
                  </a:lnTo>
                  <a:lnTo>
                    <a:pt x="96000" y="33488"/>
                  </a:lnTo>
                  <a:lnTo>
                    <a:pt x="102000" y="39069"/>
                  </a:lnTo>
                  <a:lnTo>
                    <a:pt x="114000" y="50232"/>
                  </a:lnTo>
                  <a:lnTo>
                    <a:pt x="114000" y="58604"/>
                  </a:lnTo>
                  <a:lnTo>
                    <a:pt x="120000" y="69767"/>
                  </a:lnTo>
                  <a:lnTo>
                    <a:pt x="114000" y="75348"/>
                  </a:lnTo>
                  <a:lnTo>
                    <a:pt x="108000" y="83720"/>
                  </a:lnTo>
                  <a:lnTo>
                    <a:pt x="96000" y="92093"/>
                  </a:lnTo>
                  <a:lnTo>
                    <a:pt x="72000" y="100465"/>
                  </a:lnTo>
                  <a:lnTo>
                    <a:pt x="54000" y="108837"/>
                  </a:lnTo>
                  <a:lnTo>
                    <a:pt x="36000" y="114418"/>
                  </a:lnTo>
                  <a:lnTo>
                    <a:pt x="12000" y="117209"/>
                  </a:lnTo>
                  <a:lnTo>
                    <a:pt x="0" y="120000"/>
                  </a:lnTo>
                  <a:lnTo>
                    <a:pt x="0" y="8651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3" name="Shape 523"/>
            <p:cNvSpPr/>
            <p:nvPr/>
          </p:nvSpPr>
          <p:spPr>
            <a:xfrm>
              <a:off x="2862165" y="3289571"/>
              <a:ext cx="0" cy="25464"/>
            </a:xfrm>
            <a:custGeom>
              <a:avLst/>
              <a:gdLst/>
              <a:ahLst/>
              <a:cxnLst/>
              <a:rect l="0" t="0" r="0" b="0"/>
              <a:pathLst>
                <a:path w="120000" h="120000" extrusionOk="0">
                  <a:moveTo>
                    <a:pt x="0" y="120000"/>
                  </a:moveTo>
                  <a:lnTo>
                    <a:pt x="0" y="100000"/>
                  </a:lnTo>
                  <a:lnTo>
                    <a:pt x="0" y="72000"/>
                  </a:lnTo>
                  <a:lnTo>
                    <a:pt x="0" y="36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4" name="Shape 524"/>
            <p:cNvSpPr/>
            <p:nvPr/>
          </p:nvSpPr>
          <p:spPr>
            <a:xfrm>
              <a:off x="2862165" y="3289571"/>
              <a:ext cx="3441" cy="25464"/>
            </a:xfrm>
            <a:custGeom>
              <a:avLst/>
              <a:gdLst/>
              <a:ahLst/>
              <a:cxnLst/>
              <a:rect l="0" t="0" r="0" b="0"/>
              <a:pathLst>
                <a:path w="120000" h="120000" extrusionOk="0">
                  <a:moveTo>
                    <a:pt x="0" y="0"/>
                  </a:moveTo>
                  <a:lnTo>
                    <a:pt x="120000"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5" name="Shape 525"/>
            <p:cNvSpPr/>
            <p:nvPr/>
          </p:nvSpPr>
          <p:spPr>
            <a:xfrm>
              <a:off x="2755491" y="3110638"/>
              <a:ext cx="7571" cy="26151"/>
            </a:xfrm>
            <a:custGeom>
              <a:avLst/>
              <a:gdLst/>
              <a:ahLst/>
              <a:cxnLst/>
              <a:rect l="0" t="0" r="0" b="0"/>
              <a:pathLst>
                <a:path w="120000" h="120000" extrusionOk="0">
                  <a:moveTo>
                    <a:pt x="0" y="0"/>
                  </a:moveTo>
                  <a:lnTo>
                    <a:pt x="23478" y="18947"/>
                  </a:lnTo>
                  <a:lnTo>
                    <a:pt x="36521" y="31578"/>
                  </a:lnTo>
                  <a:lnTo>
                    <a:pt x="49565" y="50526"/>
                  </a:lnTo>
                  <a:lnTo>
                    <a:pt x="60000" y="63157"/>
                  </a:lnTo>
                  <a:lnTo>
                    <a:pt x="67826" y="75789"/>
                  </a:lnTo>
                  <a:lnTo>
                    <a:pt x="83478" y="88421"/>
                  </a:lnTo>
                  <a:lnTo>
                    <a:pt x="96521" y="107368"/>
                  </a:lnTo>
                  <a:lnTo>
                    <a:pt x="120000" y="120000"/>
                  </a:lnTo>
                  <a:lnTo>
                    <a:pt x="86086" y="120000"/>
                  </a:lnTo>
                  <a:lnTo>
                    <a:pt x="62608" y="120000"/>
                  </a:lnTo>
                  <a:lnTo>
                    <a:pt x="46956" y="113684"/>
                  </a:lnTo>
                  <a:lnTo>
                    <a:pt x="33913" y="107368"/>
                  </a:lnTo>
                  <a:lnTo>
                    <a:pt x="26086" y="88421"/>
                  </a:lnTo>
                  <a:lnTo>
                    <a:pt x="18260" y="69473"/>
                  </a:lnTo>
                  <a:lnTo>
                    <a:pt x="10434" y="4421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6" name="Shape 526"/>
            <p:cNvSpPr/>
            <p:nvPr/>
          </p:nvSpPr>
          <p:spPr>
            <a:xfrm>
              <a:off x="1591730" y="3171200"/>
              <a:ext cx="20645" cy="25464"/>
            </a:xfrm>
            <a:custGeom>
              <a:avLst/>
              <a:gdLst/>
              <a:ahLst/>
              <a:cxnLst/>
              <a:rect l="0" t="0" r="0" b="0"/>
              <a:pathLst>
                <a:path w="120000" h="120000" extrusionOk="0">
                  <a:moveTo>
                    <a:pt x="39600" y="0"/>
                  </a:moveTo>
                  <a:lnTo>
                    <a:pt x="120000" y="26181"/>
                  </a:lnTo>
                  <a:lnTo>
                    <a:pt x="120000" y="120000"/>
                  </a:lnTo>
                  <a:lnTo>
                    <a:pt x="15600" y="120000"/>
                  </a:lnTo>
                  <a:lnTo>
                    <a:pt x="0" y="93818"/>
                  </a:lnTo>
                  <a:lnTo>
                    <a:pt x="1200" y="82909"/>
                  </a:lnTo>
                  <a:lnTo>
                    <a:pt x="4800" y="69818"/>
                  </a:lnTo>
                  <a:lnTo>
                    <a:pt x="12000" y="54545"/>
                  </a:lnTo>
                  <a:lnTo>
                    <a:pt x="19200" y="39272"/>
                  </a:lnTo>
                  <a:lnTo>
                    <a:pt x="32400" y="10909"/>
                  </a:lnTo>
                  <a:lnTo>
                    <a:pt x="396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7" name="Shape 527"/>
            <p:cNvSpPr/>
            <p:nvPr/>
          </p:nvSpPr>
          <p:spPr>
            <a:xfrm>
              <a:off x="1786493" y="2994331"/>
              <a:ext cx="18582" cy="25464"/>
            </a:xfrm>
            <a:custGeom>
              <a:avLst/>
              <a:gdLst/>
              <a:ahLst/>
              <a:cxnLst/>
              <a:rect l="0" t="0" r="0" b="0"/>
              <a:pathLst>
                <a:path w="120000" h="120000" extrusionOk="0">
                  <a:moveTo>
                    <a:pt x="64242" y="4705"/>
                  </a:moveTo>
                  <a:lnTo>
                    <a:pt x="70303" y="2352"/>
                  </a:lnTo>
                  <a:lnTo>
                    <a:pt x="75151" y="0"/>
                  </a:lnTo>
                  <a:lnTo>
                    <a:pt x="78787" y="0"/>
                  </a:lnTo>
                  <a:lnTo>
                    <a:pt x="83636" y="2352"/>
                  </a:lnTo>
                  <a:lnTo>
                    <a:pt x="89696" y="11764"/>
                  </a:lnTo>
                  <a:lnTo>
                    <a:pt x="95757" y="25882"/>
                  </a:lnTo>
                  <a:lnTo>
                    <a:pt x="100606" y="42352"/>
                  </a:lnTo>
                  <a:lnTo>
                    <a:pt x="105454" y="58823"/>
                  </a:lnTo>
                  <a:lnTo>
                    <a:pt x="110303" y="65882"/>
                  </a:lnTo>
                  <a:lnTo>
                    <a:pt x="112727" y="70588"/>
                  </a:lnTo>
                  <a:lnTo>
                    <a:pt x="116363" y="75294"/>
                  </a:lnTo>
                  <a:lnTo>
                    <a:pt x="119999" y="80000"/>
                  </a:lnTo>
                  <a:lnTo>
                    <a:pt x="119999" y="87058"/>
                  </a:lnTo>
                  <a:lnTo>
                    <a:pt x="117575" y="94117"/>
                  </a:lnTo>
                  <a:lnTo>
                    <a:pt x="115151" y="101176"/>
                  </a:lnTo>
                  <a:lnTo>
                    <a:pt x="110303" y="105882"/>
                  </a:lnTo>
                  <a:lnTo>
                    <a:pt x="104242" y="110588"/>
                  </a:lnTo>
                  <a:lnTo>
                    <a:pt x="98181" y="112941"/>
                  </a:lnTo>
                  <a:lnTo>
                    <a:pt x="89696" y="117647"/>
                  </a:lnTo>
                  <a:lnTo>
                    <a:pt x="82424" y="117647"/>
                  </a:lnTo>
                  <a:lnTo>
                    <a:pt x="63030" y="120000"/>
                  </a:lnTo>
                  <a:lnTo>
                    <a:pt x="43636" y="115294"/>
                  </a:lnTo>
                  <a:lnTo>
                    <a:pt x="32727" y="112941"/>
                  </a:lnTo>
                  <a:lnTo>
                    <a:pt x="21818" y="105882"/>
                  </a:lnTo>
                  <a:lnTo>
                    <a:pt x="10909" y="101176"/>
                  </a:lnTo>
                  <a:lnTo>
                    <a:pt x="1212" y="94117"/>
                  </a:lnTo>
                  <a:lnTo>
                    <a:pt x="0" y="91764"/>
                  </a:lnTo>
                  <a:lnTo>
                    <a:pt x="1212" y="87058"/>
                  </a:lnTo>
                  <a:lnTo>
                    <a:pt x="3636" y="82352"/>
                  </a:lnTo>
                  <a:lnTo>
                    <a:pt x="7272" y="77647"/>
                  </a:lnTo>
                  <a:lnTo>
                    <a:pt x="16969" y="68235"/>
                  </a:lnTo>
                  <a:lnTo>
                    <a:pt x="30303" y="56470"/>
                  </a:lnTo>
                  <a:lnTo>
                    <a:pt x="42424" y="44705"/>
                  </a:lnTo>
                  <a:lnTo>
                    <a:pt x="54545" y="28235"/>
                  </a:lnTo>
                  <a:lnTo>
                    <a:pt x="58181" y="23529"/>
                  </a:lnTo>
                  <a:lnTo>
                    <a:pt x="61818" y="16470"/>
                  </a:lnTo>
                  <a:lnTo>
                    <a:pt x="63030" y="11764"/>
                  </a:lnTo>
                  <a:lnTo>
                    <a:pt x="64242" y="470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8" name="Shape 528"/>
            <p:cNvSpPr/>
            <p:nvPr/>
          </p:nvSpPr>
          <p:spPr>
            <a:xfrm>
              <a:off x="1801633" y="2913122"/>
              <a:ext cx="99102" cy="70885"/>
            </a:xfrm>
            <a:custGeom>
              <a:avLst/>
              <a:gdLst/>
              <a:ahLst/>
              <a:cxnLst/>
              <a:rect l="0" t="0" r="0" b="0"/>
              <a:pathLst>
                <a:path w="120000" h="120000" extrusionOk="0">
                  <a:moveTo>
                    <a:pt x="62400" y="11961"/>
                  </a:moveTo>
                  <a:lnTo>
                    <a:pt x="70171" y="11961"/>
                  </a:lnTo>
                  <a:lnTo>
                    <a:pt x="72000" y="10418"/>
                  </a:lnTo>
                  <a:lnTo>
                    <a:pt x="74057" y="9260"/>
                  </a:lnTo>
                  <a:lnTo>
                    <a:pt x="76114" y="8488"/>
                  </a:lnTo>
                  <a:lnTo>
                    <a:pt x="78171" y="8102"/>
                  </a:lnTo>
                  <a:lnTo>
                    <a:pt x="82057" y="7717"/>
                  </a:lnTo>
                  <a:lnTo>
                    <a:pt x="86171" y="7717"/>
                  </a:lnTo>
                  <a:lnTo>
                    <a:pt x="88000" y="7717"/>
                  </a:lnTo>
                  <a:lnTo>
                    <a:pt x="89828" y="7717"/>
                  </a:lnTo>
                  <a:lnTo>
                    <a:pt x="91657" y="7331"/>
                  </a:lnTo>
                  <a:lnTo>
                    <a:pt x="93257" y="6559"/>
                  </a:lnTo>
                  <a:lnTo>
                    <a:pt x="94857" y="5787"/>
                  </a:lnTo>
                  <a:lnTo>
                    <a:pt x="96228" y="4244"/>
                  </a:lnTo>
                  <a:lnTo>
                    <a:pt x="97600" y="2700"/>
                  </a:lnTo>
                  <a:lnTo>
                    <a:pt x="98971" y="0"/>
                  </a:lnTo>
                  <a:lnTo>
                    <a:pt x="117028" y="0"/>
                  </a:lnTo>
                  <a:lnTo>
                    <a:pt x="117485" y="2315"/>
                  </a:lnTo>
                  <a:lnTo>
                    <a:pt x="118628" y="4630"/>
                  </a:lnTo>
                  <a:lnTo>
                    <a:pt x="119542" y="6559"/>
                  </a:lnTo>
                  <a:lnTo>
                    <a:pt x="120000" y="7331"/>
                  </a:lnTo>
                  <a:lnTo>
                    <a:pt x="116800" y="10032"/>
                  </a:lnTo>
                  <a:lnTo>
                    <a:pt x="112228" y="13890"/>
                  </a:lnTo>
                  <a:lnTo>
                    <a:pt x="106971" y="18135"/>
                  </a:lnTo>
                  <a:lnTo>
                    <a:pt x="101257" y="21993"/>
                  </a:lnTo>
                  <a:lnTo>
                    <a:pt x="95542" y="25466"/>
                  </a:lnTo>
                  <a:lnTo>
                    <a:pt x="89600" y="28167"/>
                  </a:lnTo>
                  <a:lnTo>
                    <a:pt x="86628" y="29324"/>
                  </a:lnTo>
                  <a:lnTo>
                    <a:pt x="84114" y="30096"/>
                  </a:lnTo>
                  <a:lnTo>
                    <a:pt x="81371" y="30868"/>
                  </a:lnTo>
                  <a:lnTo>
                    <a:pt x="79085" y="30868"/>
                  </a:lnTo>
                  <a:lnTo>
                    <a:pt x="76114" y="31254"/>
                  </a:lnTo>
                  <a:lnTo>
                    <a:pt x="73371" y="32025"/>
                  </a:lnTo>
                  <a:lnTo>
                    <a:pt x="70628" y="33183"/>
                  </a:lnTo>
                  <a:lnTo>
                    <a:pt x="68342" y="34726"/>
                  </a:lnTo>
                  <a:lnTo>
                    <a:pt x="63771" y="38971"/>
                  </a:lnTo>
                  <a:lnTo>
                    <a:pt x="59885" y="42829"/>
                  </a:lnTo>
                  <a:lnTo>
                    <a:pt x="57828" y="44758"/>
                  </a:lnTo>
                  <a:lnTo>
                    <a:pt x="55771" y="46688"/>
                  </a:lnTo>
                  <a:lnTo>
                    <a:pt x="53714" y="47845"/>
                  </a:lnTo>
                  <a:lnTo>
                    <a:pt x="51657" y="49003"/>
                  </a:lnTo>
                  <a:lnTo>
                    <a:pt x="49828" y="49774"/>
                  </a:lnTo>
                  <a:lnTo>
                    <a:pt x="47542" y="49774"/>
                  </a:lnTo>
                  <a:lnTo>
                    <a:pt x="45257" y="49003"/>
                  </a:lnTo>
                  <a:lnTo>
                    <a:pt x="42742" y="47459"/>
                  </a:lnTo>
                  <a:lnTo>
                    <a:pt x="42514" y="49389"/>
                  </a:lnTo>
                  <a:lnTo>
                    <a:pt x="41828" y="51318"/>
                  </a:lnTo>
                  <a:lnTo>
                    <a:pt x="40685" y="52861"/>
                  </a:lnTo>
                  <a:lnTo>
                    <a:pt x="39771" y="54790"/>
                  </a:lnTo>
                  <a:lnTo>
                    <a:pt x="39771" y="55562"/>
                  </a:lnTo>
                  <a:lnTo>
                    <a:pt x="40000" y="55948"/>
                  </a:lnTo>
                  <a:lnTo>
                    <a:pt x="40457" y="56334"/>
                  </a:lnTo>
                  <a:lnTo>
                    <a:pt x="41142" y="56720"/>
                  </a:lnTo>
                  <a:lnTo>
                    <a:pt x="42285" y="57106"/>
                  </a:lnTo>
                  <a:lnTo>
                    <a:pt x="42742" y="57106"/>
                  </a:lnTo>
                  <a:lnTo>
                    <a:pt x="42514" y="58649"/>
                  </a:lnTo>
                  <a:lnTo>
                    <a:pt x="42057" y="60578"/>
                  </a:lnTo>
                  <a:lnTo>
                    <a:pt x="41371" y="61736"/>
                  </a:lnTo>
                  <a:lnTo>
                    <a:pt x="40685" y="63279"/>
                  </a:lnTo>
                  <a:lnTo>
                    <a:pt x="40228" y="64437"/>
                  </a:lnTo>
                  <a:lnTo>
                    <a:pt x="40000" y="65980"/>
                  </a:lnTo>
                  <a:lnTo>
                    <a:pt x="40228" y="67524"/>
                  </a:lnTo>
                  <a:lnTo>
                    <a:pt x="41142" y="69067"/>
                  </a:lnTo>
                  <a:lnTo>
                    <a:pt x="40000" y="71382"/>
                  </a:lnTo>
                  <a:lnTo>
                    <a:pt x="38400" y="73311"/>
                  </a:lnTo>
                  <a:lnTo>
                    <a:pt x="37028" y="74855"/>
                  </a:lnTo>
                  <a:lnTo>
                    <a:pt x="35428" y="76012"/>
                  </a:lnTo>
                  <a:lnTo>
                    <a:pt x="34285" y="77556"/>
                  </a:lnTo>
                  <a:lnTo>
                    <a:pt x="32914" y="78713"/>
                  </a:lnTo>
                  <a:lnTo>
                    <a:pt x="32685" y="79871"/>
                  </a:lnTo>
                  <a:lnTo>
                    <a:pt x="32228" y="80643"/>
                  </a:lnTo>
                  <a:lnTo>
                    <a:pt x="32228" y="82186"/>
                  </a:lnTo>
                  <a:lnTo>
                    <a:pt x="32000" y="83344"/>
                  </a:lnTo>
                  <a:lnTo>
                    <a:pt x="32228" y="85659"/>
                  </a:lnTo>
                  <a:lnTo>
                    <a:pt x="32914" y="87974"/>
                  </a:lnTo>
                  <a:lnTo>
                    <a:pt x="34057" y="90289"/>
                  </a:lnTo>
                  <a:lnTo>
                    <a:pt x="35428" y="92990"/>
                  </a:lnTo>
                  <a:lnTo>
                    <a:pt x="37257" y="95305"/>
                  </a:lnTo>
                  <a:lnTo>
                    <a:pt x="39314" y="98006"/>
                  </a:lnTo>
                  <a:lnTo>
                    <a:pt x="41371" y="100321"/>
                  </a:lnTo>
                  <a:lnTo>
                    <a:pt x="43657" y="103022"/>
                  </a:lnTo>
                  <a:lnTo>
                    <a:pt x="48685" y="107652"/>
                  </a:lnTo>
                  <a:lnTo>
                    <a:pt x="53714" y="111897"/>
                  </a:lnTo>
                  <a:lnTo>
                    <a:pt x="58514" y="115755"/>
                  </a:lnTo>
                  <a:lnTo>
                    <a:pt x="62400" y="118842"/>
                  </a:lnTo>
                  <a:lnTo>
                    <a:pt x="58971" y="119614"/>
                  </a:lnTo>
                  <a:lnTo>
                    <a:pt x="55542" y="120000"/>
                  </a:lnTo>
                  <a:lnTo>
                    <a:pt x="52342" y="120000"/>
                  </a:lnTo>
                  <a:lnTo>
                    <a:pt x="48914" y="119614"/>
                  </a:lnTo>
                  <a:lnTo>
                    <a:pt x="43200" y="119228"/>
                  </a:lnTo>
                  <a:lnTo>
                    <a:pt x="38171" y="118842"/>
                  </a:lnTo>
                  <a:lnTo>
                    <a:pt x="35428" y="118842"/>
                  </a:lnTo>
                  <a:lnTo>
                    <a:pt x="33142" y="118842"/>
                  </a:lnTo>
                  <a:lnTo>
                    <a:pt x="31542" y="118456"/>
                  </a:lnTo>
                  <a:lnTo>
                    <a:pt x="29942" y="117684"/>
                  </a:lnTo>
                  <a:lnTo>
                    <a:pt x="29485" y="117299"/>
                  </a:lnTo>
                  <a:lnTo>
                    <a:pt x="29028" y="116527"/>
                  </a:lnTo>
                  <a:lnTo>
                    <a:pt x="28342" y="115755"/>
                  </a:lnTo>
                  <a:lnTo>
                    <a:pt x="28114" y="114983"/>
                  </a:lnTo>
                  <a:lnTo>
                    <a:pt x="27657" y="112668"/>
                  </a:lnTo>
                  <a:lnTo>
                    <a:pt x="27428" y="109581"/>
                  </a:lnTo>
                  <a:lnTo>
                    <a:pt x="27428" y="108810"/>
                  </a:lnTo>
                  <a:lnTo>
                    <a:pt x="27200" y="108038"/>
                  </a:lnTo>
                  <a:lnTo>
                    <a:pt x="26971" y="107652"/>
                  </a:lnTo>
                  <a:lnTo>
                    <a:pt x="26514" y="107266"/>
                  </a:lnTo>
                  <a:lnTo>
                    <a:pt x="25371" y="106881"/>
                  </a:lnTo>
                  <a:lnTo>
                    <a:pt x="24228" y="106495"/>
                  </a:lnTo>
                  <a:lnTo>
                    <a:pt x="21714" y="106881"/>
                  </a:lnTo>
                  <a:lnTo>
                    <a:pt x="19885" y="107266"/>
                  </a:lnTo>
                  <a:lnTo>
                    <a:pt x="19200" y="110739"/>
                  </a:lnTo>
                  <a:lnTo>
                    <a:pt x="18285" y="114212"/>
                  </a:lnTo>
                  <a:lnTo>
                    <a:pt x="15085" y="112282"/>
                  </a:lnTo>
                  <a:lnTo>
                    <a:pt x="12571" y="110739"/>
                  </a:lnTo>
                  <a:lnTo>
                    <a:pt x="10057" y="108810"/>
                  </a:lnTo>
                  <a:lnTo>
                    <a:pt x="8000" y="106495"/>
                  </a:lnTo>
                  <a:lnTo>
                    <a:pt x="4342" y="101479"/>
                  </a:lnTo>
                  <a:lnTo>
                    <a:pt x="0" y="94919"/>
                  </a:lnTo>
                  <a:lnTo>
                    <a:pt x="1828" y="94147"/>
                  </a:lnTo>
                  <a:lnTo>
                    <a:pt x="2971" y="93376"/>
                  </a:lnTo>
                  <a:lnTo>
                    <a:pt x="4114" y="92218"/>
                  </a:lnTo>
                  <a:lnTo>
                    <a:pt x="5028" y="91446"/>
                  </a:lnTo>
                  <a:lnTo>
                    <a:pt x="6628" y="88745"/>
                  </a:lnTo>
                  <a:lnTo>
                    <a:pt x="7771" y="85659"/>
                  </a:lnTo>
                  <a:lnTo>
                    <a:pt x="7085" y="84501"/>
                  </a:lnTo>
                  <a:lnTo>
                    <a:pt x="6628" y="83344"/>
                  </a:lnTo>
                  <a:lnTo>
                    <a:pt x="6400" y="82186"/>
                  </a:lnTo>
                  <a:lnTo>
                    <a:pt x="6400" y="81414"/>
                  </a:lnTo>
                  <a:lnTo>
                    <a:pt x="6857" y="79099"/>
                  </a:lnTo>
                  <a:lnTo>
                    <a:pt x="7771" y="77170"/>
                  </a:lnTo>
                  <a:lnTo>
                    <a:pt x="8685" y="75627"/>
                  </a:lnTo>
                  <a:lnTo>
                    <a:pt x="9142" y="73697"/>
                  </a:lnTo>
                  <a:lnTo>
                    <a:pt x="9142" y="72540"/>
                  </a:lnTo>
                  <a:lnTo>
                    <a:pt x="8914" y="71382"/>
                  </a:lnTo>
                  <a:lnTo>
                    <a:pt x="8457" y="70225"/>
                  </a:lnTo>
                  <a:lnTo>
                    <a:pt x="7771" y="69067"/>
                  </a:lnTo>
                  <a:lnTo>
                    <a:pt x="16685" y="69067"/>
                  </a:lnTo>
                  <a:lnTo>
                    <a:pt x="24228" y="69067"/>
                  </a:lnTo>
                  <a:lnTo>
                    <a:pt x="30628" y="69067"/>
                  </a:lnTo>
                  <a:lnTo>
                    <a:pt x="38171" y="69067"/>
                  </a:lnTo>
                  <a:lnTo>
                    <a:pt x="33600" y="68681"/>
                  </a:lnTo>
                  <a:lnTo>
                    <a:pt x="29942" y="68295"/>
                  </a:lnTo>
                  <a:lnTo>
                    <a:pt x="26742" y="67138"/>
                  </a:lnTo>
                  <a:lnTo>
                    <a:pt x="23314" y="65980"/>
                  </a:lnTo>
                  <a:lnTo>
                    <a:pt x="20571" y="64051"/>
                  </a:lnTo>
                  <a:lnTo>
                    <a:pt x="17828" y="62122"/>
                  </a:lnTo>
                  <a:lnTo>
                    <a:pt x="15085" y="59807"/>
                  </a:lnTo>
                  <a:lnTo>
                    <a:pt x="12342" y="57106"/>
                  </a:lnTo>
                  <a:lnTo>
                    <a:pt x="14857" y="55176"/>
                  </a:lnTo>
                  <a:lnTo>
                    <a:pt x="17142" y="53633"/>
                  </a:lnTo>
                  <a:lnTo>
                    <a:pt x="19200" y="51704"/>
                  </a:lnTo>
                  <a:lnTo>
                    <a:pt x="20800" y="50160"/>
                  </a:lnTo>
                  <a:lnTo>
                    <a:pt x="24228" y="46302"/>
                  </a:lnTo>
                  <a:lnTo>
                    <a:pt x="27428" y="42829"/>
                  </a:lnTo>
                  <a:lnTo>
                    <a:pt x="26971" y="42443"/>
                  </a:lnTo>
                  <a:lnTo>
                    <a:pt x="26285" y="41672"/>
                  </a:lnTo>
                  <a:lnTo>
                    <a:pt x="25371" y="39742"/>
                  </a:lnTo>
                  <a:lnTo>
                    <a:pt x="24685" y="38199"/>
                  </a:lnTo>
                  <a:lnTo>
                    <a:pt x="23314" y="33569"/>
                  </a:lnTo>
                  <a:lnTo>
                    <a:pt x="22857" y="30868"/>
                  </a:lnTo>
                  <a:lnTo>
                    <a:pt x="24685" y="30868"/>
                  </a:lnTo>
                  <a:lnTo>
                    <a:pt x="26742" y="30096"/>
                  </a:lnTo>
                  <a:lnTo>
                    <a:pt x="29028" y="29324"/>
                  </a:lnTo>
                  <a:lnTo>
                    <a:pt x="31542" y="28167"/>
                  </a:lnTo>
                  <a:lnTo>
                    <a:pt x="36800" y="25466"/>
                  </a:lnTo>
                  <a:lnTo>
                    <a:pt x="42057" y="22379"/>
                  </a:lnTo>
                  <a:lnTo>
                    <a:pt x="47771" y="19292"/>
                  </a:lnTo>
                  <a:lnTo>
                    <a:pt x="53028" y="15819"/>
                  </a:lnTo>
                  <a:lnTo>
                    <a:pt x="58057" y="13504"/>
                  </a:lnTo>
                  <a:lnTo>
                    <a:pt x="62400" y="1196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29" name="Shape 529"/>
            <p:cNvSpPr/>
            <p:nvPr/>
          </p:nvSpPr>
          <p:spPr>
            <a:xfrm>
              <a:off x="1711478" y="3048010"/>
              <a:ext cx="13764" cy="24086"/>
            </a:xfrm>
            <a:custGeom>
              <a:avLst/>
              <a:gdLst/>
              <a:ahLst/>
              <a:cxnLst/>
              <a:rect l="0" t="0" r="0" b="0"/>
              <a:pathLst>
                <a:path w="120000" h="120000" extrusionOk="0">
                  <a:moveTo>
                    <a:pt x="69873" y="0"/>
                  </a:moveTo>
                  <a:lnTo>
                    <a:pt x="82025" y="3157"/>
                  </a:lnTo>
                  <a:lnTo>
                    <a:pt x="94177" y="9473"/>
                  </a:lnTo>
                  <a:lnTo>
                    <a:pt x="103291" y="22105"/>
                  </a:lnTo>
                  <a:lnTo>
                    <a:pt x="109367" y="37894"/>
                  </a:lnTo>
                  <a:lnTo>
                    <a:pt x="113924" y="53684"/>
                  </a:lnTo>
                  <a:lnTo>
                    <a:pt x="116962" y="69473"/>
                  </a:lnTo>
                  <a:lnTo>
                    <a:pt x="120000" y="85263"/>
                  </a:lnTo>
                  <a:lnTo>
                    <a:pt x="120000" y="101052"/>
                  </a:lnTo>
                  <a:lnTo>
                    <a:pt x="116962" y="107368"/>
                  </a:lnTo>
                  <a:lnTo>
                    <a:pt x="113924" y="110526"/>
                  </a:lnTo>
                  <a:lnTo>
                    <a:pt x="109367" y="113684"/>
                  </a:lnTo>
                  <a:lnTo>
                    <a:pt x="103291" y="116842"/>
                  </a:lnTo>
                  <a:lnTo>
                    <a:pt x="86582" y="120000"/>
                  </a:lnTo>
                  <a:lnTo>
                    <a:pt x="69873" y="120000"/>
                  </a:lnTo>
                  <a:lnTo>
                    <a:pt x="57721" y="116842"/>
                  </a:lnTo>
                  <a:lnTo>
                    <a:pt x="45569" y="113684"/>
                  </a:lnTo>
                  <a:lnTo>
                    <a:pt x="31898" y="110526"/>
                  </a:lnTo>
                  <a:lnTo>
                    <a:pt x="22784" y="101052"/>
                  </a:lnTo>
                  <a:lnTo>
                    <a:pt x="12151" y="91578"/>
                  </a:lnTo>
                  <a:lnTo>
                    <a:pt x="6075" y="78947"/>
                  </a:lnTo>
                  <a:lnTo>
                    <a:pt x="3037" y="69473"/>
                  </a:lnTo>
                  <a:lnTo>
                    <a:pt x="1518" y="63157"/>
                  </a:lnTo>
                  <a:lnTo>
                    <a:pt x="0" y="53684"/>
                  </a:lnTo>
                  <a:lnTo>
                    <a:pt x="0" y="41052"/>
                  </a:lnTo>
                  <a:lnTo>
                    <a:pt x="1518" y="34736"/>
                  </a:lnTo>
                  <a:lnTo>
                    <a:pt x="6075" y="28421"/>
                  </a:lnTo>
                  <a:lnTo>
                    <a:pt x="15189" y="18947"/>
                  </a:lnTo>
                  <a:lnTo>
                    <a:pt x="25822" y="12631"/>
                  </a:lnTo>
                  <a:lnTo>
                    <a:pt x="48607" y="3157"/>
                  </a:lnTo>
                  <a:lnTo>
                    <a:pt x="6987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30" name="Shape 530"/>
            <p:cNvSpPr/>
            <p:nvPr/>
          </p:nvSpPr>
          <p:spPr>
            <a:xfrm>
              <a:off x="2710758" y="3176706"/>
              <a:ext cx="85338" cy="116308"/>
            </a:xfrm>
            <a:custGeom>
              <a:avLst/>
              <a:gdLst/>
              <a:ahLst/>
              <a:cxnLst/>
              <a:rect l="0" t="0" r="0" b="0"/>
              <a:pathLst>
                <a:path w="120000" h="120000" extrusionOk="0">
                  <a:moveTo>
                    <a:pt x="8627" y="15968"/>
                  </a:moveTo>
                  <a:lnTo>
                    <a:pt x="7581" y="13150"/>
                  </a:lnTo>
                  <a:lnTo>
                    <a:pt x="6797" y="10567"/>
                  </a:lnTo>
                  <a:lnTo>
                    <a:pt x="5751" y="8923"/>
                  </a:lnTo>
                  <a:lnTo>
                    <a:pt x="4183" y="7279"/>
                  </a:lnTo>
                  <a:lnTo>
                    <a:pt x="3137" y="5870"/>
                  </a:lnTo>
                  <a:lnTo>
                    <a:pt x="1568" y="4227"/>
                  </a:lnTo>
                  <a:lnTo>
                    <a:pt x="784" y="2348"/>
                  </a:lnTo>
                  <a:lnTo>
                    <a:pt x="0" y="0"/>
                  </a:lnTo>
                  <a:lnTo>
                    <a:pt x="1568" y="469"/>
                  </a:lnTo>
                  <a:lnTo>
                    <a:pt x="4183" y="1174"/>
                  </a:lnTo>
                  <a:lnTo>
                    <a:pt x="5751" y="1643"/>
                  </a:lnTo>
                  <a:lnTo>
                    <a:pt x="6797" y="1878"/>
                  </a:lnTo>
                  <a:lnTo>
                    <a:pt x="7581" y="1878"/>
                  </a:lnTo>
                  <a:lnTo>
                    <a:pt x="8627" y="1409"/>
                  </a:lnTo>
                  <a:lnTo>
                    <a:pt x="15424" y="7279"/>
                  </a:lnTo>
                  <a:lnTo>
                    <a:pt x="20915" y="11741"/>
                  </a:lnTo>
                  <a:lnTo>
                    <a:pt x="24836" y="15733"/>
                  </a:lnTo>
                  <a:lnTo>
                    <a:pt x="27973" y="18786"/>
                  </a:lnTo>
                  <a:lnTo>
                    <a:pt x="32679" y="23953"/>
                  </a:lnTo>
                  <a:lnTo>
                    <a:pt x="38169" y="28884"/>
                  </a:lnTo>
                  <a:lnTo>
                    <a:pt x="44967" y="34990"/>
                  </a:lnTo>
                  <a:lnTo>
                    <a:pt x="50980" y="41095"/>
                  </a:lnTo>
                  <a:lnTo>
                    <a:pt x="56470" y="46497"/>
                  </a:lnTo>
                  <a:lnTo>
                    <a:pt x="62483" y="52133"/>
                  </a:lnTo>
                  <a:lnTo>
                    <a:pt x="64836" y="54011"/>
                  </a:lnTo>
                  <a:lnTo>
                    <a:pt x="67450" y="55655"/>
                  </a:lnTo>
                  <a:lnTo>
                    <a:pt x="70326" y="57534"/>
                  </a:lnTo>
                  <a:lnTo>
                    <a:pt x="73202" y="59178"/>
                  </a:lnTo>
                  <a:lnTo>
                    <a:pt x="79215" y="62465"/>
                  </a:lnTo>
                  <a:lnTo>
                    <a:pt x="85490" y="65988"/>
                  </a:lnTo>
                  <a:lnTo>
                    <a:pt x="91503" y="69275"/>
                  </a:lnTo>
                  <a:lnTo>
                    <a:pt x="97254" y="73033"/>
                  </a:lnTo>
                  <a:lnTo>
                    <a:pt x="99869" y="74677"/>
                  </a:lnTo>
                  <a:lnTo>
                    <a:pt x="102222" y="76790"/>
                  </a:lnTo>
                  <a:lnTo>
                    <a:pt x="104052" y="78904"/>
                  </a:lnTo>
                  <a:lnTo>
                    <a:pt x="105882" y="81017"/>
                  </a:lnTo>
                  <a:lnTo>
                    <a:pt x="101176" y="78434"/>
                  </a:lnTo>
                  <a:lnTo>
                    <a:pt x="95424" y="75146"/>
                  </a:lnTo>
                  <a:lnTo>
                    <a:pt x="89673" y="71859"/>
                  </a:lnTo>
                  <a:lnTo>
                    <a:pt x="85228" y="69275"/>
                  </a:lnTo>
                  <a:lnTo>
                    <a:pt x="84705" y="69510"/>
                  </a:lnTo>
                  <a:lnTo>
                    <a:pt x="83137" y="69510"/>
                  </a:lnTo>
                  <a:lnTo>
                    <a:pt x="82614" y="69745"/>
                  </a:lnTo>
                  <a:lnTo>
                    <a:pt x="82091" y="69980"/>
                  </a:lnTo>
                  <a:lnTo>
                    <a:pt x="81830" y="70450"/>
                  </a:lnTo>
                  <a:lnTo>
                    <a:pt x="81307" y="70684"/>
                  </a:lnTo>
                  <a:lnTo>
                    <a:pt x="81830" y="73033"/>
                  </a:lnTo>
                  <a:lnTo>
                    <a:pt x="81830" y="75146"/>
                  </a:lnTo>
                  <a:lnTo>
                    <a:pt x="82352" y="77025"/>
                  </a:lnTo>
                  <a:lnTo>
                    <a:pt x="82875" y="79138"/>
                  </a:lnTo>
                  <a:lnTo>
                    <a:pt x="83398" y="80782"/>
                  </a:lnTo>
                  <a:lnTo>
                    <a:pt x="84183" y="82426"/>
                  </a:lnTo>
                  <a:lnTo>
                    <a:pt x="85228" y="84070"/>
                  </a:lnTo>
                  <a:lnTo>
                    <a:pt x="86013" y="85479"/>
                  </a:lnTo>
                  <a:lnTo>
                    <a:pt x="88366" y="88062"/>
                  </a:lnTo>
                  <a:lnTo>
                    <a:pt x="90980" y="90880"/>
                  </a:lnTo>
                  <a:lnTo>
                    <a:pt x="93856" y="92994"/>
                  </a:lnTo>
                  <a:lnTo>
                    <a:pt x="96732" y="95107"/>
                  </a:lnTo>
                  <a:lnTo>
                    <a:pt x="103006" y="98864"/>
                  </a:lnTo>
                  <a:lnTo>
                    <a:pt x="109281" y="102857"/>
                  </a:lnTo>
                  <a:lnTo>
                    <a:pt x="112418" y="105205"/>
                  </a:lnTo>
                  <a:lnTo>
                    <a:pt x="115032" y="107553"/>
                  </a:lnTo>
                  <a:lnTo>
                    <a:pt x="117647" y="109902"/>
                  </a:lnTo>
                  <a:lnTo>
                    <a:pt x="119999" y="112720"/>
                  </a:lnTo>
                  <a:lnTo>
                    <a:pt x="117124" y="111780"/>
                  </a:lnTo>
                  <a:lnTo>
                    <a:pt x="114248" y="111076"/>
                  </a:lnTo>
                  <a:lnTo>
                    <a:pt x="112941" y="110606"/>
                  </a:lnTo>
                  <a:lnTo>
                    <a:pt x="111895" y="110136"/>
                  </a:lnTo>
                  <a:lnTo>
                    <a:pt x="111372" y="109432"/>
                  </a:lnTo>
                  <a:lnTo>
                    <a:pt x="111111" y="108493"/>
                  </a:lnTo>
                  <a:lnTo>
                    <a:pt x="102483" y="108493"/>
                  </a:lnTo>
                  <a:lnTo>
                    <a:pt x="102483" y="111545"/>
                  </a:lnTo>
                  <a:lnTo>
                    <a:pt x="102745" y="114598"/>
                  </a:lnTo>
                  <a:lnTo>
                    <a:pt x="102745" y="116007"/>
                  </a:lnTo>
                  <a:lnTo>
                    <a:pt x="103267" y="117651"/>
                  </a:lnTo>
                  <a:lnTo>
                    <a:pt x="103529" y="118825"/>
                  </a:lnTo>
                  <a:lnTo>
                    <a:pt x="104052" y="120000"/>
                  </a:lnTo>
                  <a:lnTo>
                    <a:pt x="103267" y="118590"/>
                  </a:lnTo>
                  <a:lnTo>
                    <a:pt x="102483" y="116947"/>
                  </a:lnTo>
                  <a:lnTo>
                    <a:pt x="101437" y="115538"/>
                  </a:lnTo>
                  <a:lnTo>
                    <a:pt x="100130" y="114129"/>
                  </a:lnTo>
                  <a:lnTo>
                    <a:pt x="97777" y="111780"/>
                  </a:lnTo>
                  <a:lnTo>
                    <a:pt x="94901" y="109432"/>
                  </a:lnTo>
                  <a:lnTo>
                    <a:pt x="92549" y="107553"/>
                  </a:lnTo>
                  <a:lnTo>
                    <a:pt x="90457" y="105440"/>
                  </a:lnTo>
                  <a:lnTo>
                    <a:pt x="89673" y="104500"/>
                  </a:lnTo>
                  <a:lnTo>
                    <a:pt x="88888" y="103091"/>
                  </a:lnTo>
                  <a:lnTo>
                    <a:pt x="88627" y="102152"/>
                  </a:lnTo>
                  <a:lnTo>
                    <a:pt x="88627" y="101213"/>
                  </a:lnTo>
                  <a:lnTo>
                    <a:pt x="88104" y="99804"/>
                  </a:lnTo>
                  <a:lnTo>
                    <a:pt x="87058" y="98395"/>
                  </a:lnTo>
                  <a:lnTo>
                    <a:pt x="85751" y="96516"/>
                  </a:lnTo>
                  <a:lnTo>
                    <a:pt x="83921" y="94637"/>
                  </a:lnTo>
                  <a:lnTo>
                    <a:pt x="82614" y="92524"/>
                  </a:lnTo>
                  <a:lnTo>
                    <a:pt x="81045" y="90176"/>
                  </a:lnTo>
                  <a:lnTo>
                    <a:pt x="80261" y="88297"/>
                  </a:lnTo>
                  <a:lnTo>
                    <a:pt x="79738" y="86653"/>
                  </a:lnTo>
                  <a:lnTo>
                    <a:pt x="77908" y="86183"/>
                  </a:lnTo>
                  <a:lnTo>
                    <a:pt x="76339" y="85714"/>
                  </a:lnTo>
                  <a:lnTo>
                    <a:pt x="74509" y="85009"/>
                  </a:lnTo>
                  <a:lnTo>
                    <a:pt x="73202" y="84070"/>
                  </a:lnTo>
                  <a:lnTo>
                    <a:pt x="71633" y="82896"/>
                  </a:lnTo>
                  <a:lnTo>
                    <a:pt x="70326" y="81722"/>
                  </a:lnTo>
                  <a:lnTo>
                    <a:pt x="69019" y="80547"/>
                  </a:lnTo>
                  <a:lnTo>
                    <a:pt x="68235" y="79138"/>
                  </a:lnTo>
                  <a:lnTo>
                    <a:pt x="66405" y="76320"/>
                  </a:lnTo>
                  <a:lnTo>
                    <a:pt x="65098" y="73737"/>
                  </a:lnTo>
                  <a:lnTo>
                    <a:pt x="64575" y="71389"/>
                  </a:lnTo>
                  <a:lnTo>
                    <a:pt x="64313" y="69275"/>
                  </a:lnTo>
                  <a:lnTo>
                    <a:pt x="64052" y="68806"/>
                  </a:lnTo>
                  <a:lnTo>
                    <a:pt x="63267" y="67866"/>
                  </a:lnTo>
                  <a:lnTo>
                    <a:pt x="62483" y="66927"/>
                  </a:lnTo>
                  <a:lnTo>
                    <a:pt x="61176" y="65988"/>
                  </a:lnTo>
                  <a:lnTo>
                    <a:pt x="57777" y="63170"/>
                  </a:lnTo>
                  <a:lnTo>
                    <a:pt x="54379" y="60352"/>
                  </a:lnTo>
                  <a:lnTo>
                    <a:pt x="50718" y="57299"/>
                  </a:lnTo>
                  <a:lnTo>
                    <a:pt x="47320" y="54481"/>
                  </a:lnTo>
                  <a:lnTo>
                    <a:pt x="45751" y="53072"/>
                  </a:lnTo>
                  <a:lnTo>
                    <a:pt x="44705" y="51663"/>
                  </a:lnTo>
                  <a:lnTo>
                    <a:pt x="43921" y="50254"/>
                  </a:lnTo>
                  <a:lnTo>
                    <a:pt x="43137" y="49080"/>
                  </a:lnTo>
                  <a:lnTo>
                    <a:pt x="42614" y="47671"/>
                  </a:lnTo>
                  <a:lnTo>
                    <a:pt x="42091" y="46262"/>
                  </a:lnTo>
                  <a:lnTo>
                    <a:pt x="41307" y="45088"/>
                  </a:lnTo>
                  <a:lnTo>
                    <a:pt x="40261" y="43913"/>
                  </a:lnTo>
                  <a:lnTo>
                    <a:pt x="38169" y="41800"/>
                  </a:lnTo>
                  <a:lnTo>
                    <a:pt x="35816" y="39921"/>
                  </a:lnTo>
                  <a:lnTo>
                    <a:pt x="30065" y="36399"/>
                  </a:lnTo>
                  <a:lnTo>
                    <a:pt x="24052" y="33581"/>
                  </a:lnTo>
                  <a:lnTo>
                    <a:pt x="21176" y="31937"/>
                  </a:lnTo>
                  <a:lnTo>
                    <a:pt x="18300" y="30528"/>
                  </a:lnTo>
                  <a:lnTo>
                    <a:pt x="15686" y="28649"/>
                  </a:lnTo>
                  <a:lnTo>
                    <a:pt x="13333" y="26771"/>
                  </a:lnTo>
                  <a:lnTo>
                    <a:pt x="12287" y="25831"/>
                  </a:lnTo>
                  <a:lnTo>
                    <a:pt x="11503" y="24422"/>
                  </a:lnTo>
                  <a:lnTo>
                    <a:pt x="10457" y="23248"/>
                  </a:lnTo>
                  <a:lnTo>
                    <a:pt x="9934" y="21839"/>
                  </a:lnTo>
                  <a:lnTo>
                    <a:pt x="9411" y="20665"/>
                  </a:lnTo>
                  <a:lnTo>
                    <a:pt x="8888" y="19021"/>
                  </a:lnTo>
                  <a:lnTo>
                    <a:pt x="8888" y="17612"/>
                  </a:lnTo>
                  <a:lnTo>
                    <a:pt x="8627" y="1596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531" name="Shape 531"/>
            <p:cNvGrpSpPr/>
            <p:nvPr/>
          </p:nvGrpSpPr>
          <p:grpSpPr>
            <a:xfrm>
              <a:off x="2186342" y="3157436"/>
              <a:ext cx="291112" cy="166547"/>
              <a:chOff x="6249987" y="1993900"/>
              <a:chExt cx="671512" cy="384174"/>
            </a:xfrm>
            <a:grpFill/>
          </p:grpSpPr>
          <p:sp>
            <p:nvSpPr>
              <p:cNvPr id="532" name="Shape 532"/>
              <p:cNvSpPr/>
              <p:nvPr/>
            </p:nvSpPr>
            <p:spPr>
              <a:xfrm>
                <a:off x="6816242" y="1993900"/>
                <a:ext cx="105257" cy="135406"/>
              </a:xfrm>
              <a:custGeom>
                <a:avLst/>
                <a:gdLst/>
                <a:ahLst/>
                <a:cxnLst/>
                <a:rect l="0" t="0" r="0" b="0"/>
                <a:pathLst>
                  <a:path w="120000" h="120000" extrusionOk="0">
                    <a:moveTo>
                      <a:pt x="6500" y="114440"/>
                    </a:moveTo>
                    <a:lnTo>
                      <a:pt x="39500" y="120000"/>
                    </a:lnTo>
                    <a:lnTo>
                      <a:pt x="60000" y="111196"/>
                    </a:lnTo>
                    <a:lnTo>
                      <a:pt x="66500" y="97297"/>
                    </a:lnTo>
                    <a:lnTo>
                      <a:pt x="96000" y="74594"/>
                    </a:lnTo>
                    <a:lnTo>
                      <a:pt x="106000" y="51428"/>
                    </a:lnTo>
                    <a:lnTo>
                      <a:pt x="120000" y="12046"/>
                    </a:lnTo>
                    <a:lnTo>
                      <a:pt x="106000" y="0"/>
                    </a:lnTo>
                    <a:lnTo>
                      <a:pt x="103000" y="14826"/>
                    </a:lnTo>
                    <a:lnTo>
                      <a:pt x="99500" y="34285"/>
                    </a:lnTo>
                    <a:lnTo>
                      <a:pt x="83000" y="48648"/>
                    </a:lnTo>
                    <a:lnTo>
                      <a:pt x="66500" y="69034"/>
                    </a:lnTo>
                    <a:lnTo>
                      <a:pt x="56500" y="82934"/>
                    </a:lnTo>
                    <a:lnTo>
                      <a:pt x="46500" y="100077"/>
                    </a:lnTo>
                    <a:lnTo>
                      <a:pt x="10000" y="102857"/>
                    </a:lnTo>
                    <a:lnTo>
                      <a:pt x="0" y="102857"/>
                    </a:lnTo>
                    <a:lnTo>
                      <a:pt x="6500" y="11444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33" name="Shape 533"/>
              <p:cNvSpPr/>
              <p:nvPr/>
            </p:nvSpPr>
            <p:spPr>
              <a:xfrm>
                <a:off x="6249987" y="2324541"/>
                <a:ext cx="111919" cy="53533"/>
              </a:xfrm>
              <a:custGeom>
                <a:avLst/>
                <a:gdLst/>
                <a:ahLst/>
                <a:cxnLst/>
                <a:rect l="0" t="0" r="0" b="0"/>
                <a:pathLst>
                  <a:path w="120000" h="120000" extrusionOk="0">
                    <a:moveTo>
                      <a:pt x="15289" y="120000"/>
                    </a:moveTo>
                    <a:lnTo>
                      <a:pt x="12046" y="99230"/>
                    </a:lnTo>
                    <a:lnTo>
                      <a:pt x="24092" y="71538"/>
                    </a:lnTo>
                    <a:lnTo>
                      <a:pt x="33359" y="56538"/>
                    </a:lnTo>
                    <a:lnTo>
                      <a:pt x="58378" y="49615"/>
                    </a:lnTo>
                    <a:lnTo>
                      <a:pt x="79691" y="49615"/>
                    </a:lnTo>
                    <a:lnTo>
                      <a:pt x="113976" y="35769"/>
                    </a:lnTo>
                    <a:lnTo>
                      <a:pt x="120000" y="8076"/>
                    </a:lnTo>
                    <a:lnTo>
                      <a:pt x="113976" y="0"/>
                    </a:lnTo>
                    <a:lnTo>
                      <a:pt x="94980" y="15000"/>
                    </a:lnTo>
                    <a:lnTo>
                      <a:pt x="70424" y="8076"/>
                    </a:lnTo>
                    <a:lnTo>
                      <a:pt x="49111" y="15000"/>
                    </a:lnTo>
                    <a:lnTo>
                      <a:pt x="24092" y="21923"/>
                    </a:lnTo>
                    <a:lnTo>
                      <a:pt x="12046" y="49615"/>
                    </a:lnTo>
                    <a:lnTo>
                      <a:pt x="0" y="78461"/>
                    </a:lnTo>
                    <a:lnTo>
                      <a:pt x="0" y="120000"/>
                    </a:lnTo>
                    <a:lnTo>
                      <a:pt x="15289"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534" name="Shape 534"/>
            <p:cNvSpPr/>
            <p:nvPr/>
          </p:nvSpPr>
          <p:spPr>
            <a:xfrm>
              <a:off x="1549750" y="3284755"/>
              <a:ext cx="24776" cy="24776"/>
            </a:xfrm>
            <a:custGeom>
              <a:avLst/>
              <a:gdLst/>
              <a:ahLst/>
              <a:cxnLst/>
              <a:rect l="0" t="0" r="0" b="0"/>
              <a:pathLst>
                <a:path w="120000" h="120000" extrusionOk="0">
                  <a:moveTo>
                    <a:pt x="119999" y="26666"/>
                  </a:moveTo>
                  <a:lnTo>
                    <a:pt x="113424" y="35555"/>
                  </a:lnTo>
                  <a:lnTo>
                    <a:pt x="106849" y="42962"/>
                  </a:lnTo>
                  <a:lnTo>
                    <a:pt x="101095" y="51851"/>
                  </a:lnTo>
                  <a:lnTo>
                    <a:pt x="96986" y="60740"/>
                  </a:lnTo>
                  <a:lnTo>
                    <a:pt x="88767" y="78518"/>
                  </a:lnTo>
                  <a:lnTo>
                    <a:pt x="80547" y="94814"/>
                  </a:lnTo>
                  <a:lnTo>
                    <a:pt x="76438" y="102222"/>
                  </a:lnTo>
                  <a:lnTo>
                    <a:pt x="69863" y="108148"/>
                  </a:lnTo>
                  <a:lnTo>
                    <a:pt x="62465" y="114074"/>
                  </a:lnTo>
                  <a:lnTo>
                    <a:pt x="54246" y="118518"/>
                  </a:lnTo>
                  <a:lnTo>
                    <a:pt x="43561" y="120000"/>
                  </a:lnTo>
                  <a:lnTo>
                    <a:pt x="32054" y="118518"/>
                  </a:lnTo>
                  <a:lnTo>
                    <a:pt x="17260" y="114074"/>
                  </a:lnTo>
                  <a:lnTo>
                    <a:pt x="0" y="109629"/>
                  </a:lnTo>
                  <a:lnTo>
                    <a:pt x="0" y="91851"/>
                  </a:lnTo>
                  <a:lnTo>
                    <a:pt x="0" y="72592"/>
                  </a:lnTo>
                  <a:lnTo>
                    <a:pt x="0" y="50370"/>
                  </a:lnTo>
                  <a:lnTo>
                    <a:pt x="0" y="26666"/>
                  </a:lnTo>
                  <a:lnTo>
                    <a:pt x="11506" y="26666"/>
                  </a:lnTo>
                  <a:lnTo>
                    <a:pt x="18082" y="26666"/>
                  </a:lnTo>
                  <a:lnTo>
                    <a:pt x="25479" y="26666"/>
                  </a:lnTo>
                  <a:lnTo>
                    <a:pt x="32876" y="26666"/>
                  </a:lnTo>
                  <a:lnTo>
                    <a:pt x="42739" y="26666"/>
                  </a:lnTo>
                  <a:lnTo>
                    <a:pt x="51780" y="23703"/>
                  </a:lnTo>
                  <a:lnTo>
                    <a:pt x="59999" y="20740"/>
                  </a:lnTo>
                  <a:lnTo>
                    <a:pt x="68219" y="16296"/>
                  </a:lnTo>
                  <a:lnTo>
                    <a:pt x="83013" y="7407"/>
                  </a:lnTo>
                  <a:lnTo>
                    <a:pt x="98630" y="0"/>
                  </a:lnTo>
                  <a:lnTo>
                    <a:pt x="106027" y="5925"/>
                  </a:lnTo>
                  <a:lnTo>
                    <a:pt x="110958" y="13333"/>
                  </a:lnTo>
                  <a:lnTo>
                    <a:pt x="115890" y="20740"/>
                  </a:lnTo>
                  <a:lnTo>
                    <a:pt x="119999" y="2666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35" name="Shape 535"/>
            <p:cNvSpPr/>
            <p:nvPr/>
          </p:nvSpPr>
          <p:spPr>
            <a:xfrm>
              <a:off x="1436883" y="3376975"/>
              <a:ext cx="6882" cy="24776"/>
            </a:xfrm>
            <a:custGeom>
              <a:avLst/>
              <a:gdLst/>
              <a:ahLst/>
              <a:cxnLst/>
              <a:rect l="0" t="0" r="0" b="0"/>
              <a:pathLst>
                <a:path w="120000" h="120000" extrusionOk="0">
                  <a:moveTo>
                    <a:pt x="120000" y="119999"/>
                  </a:moveTo>
                  <a:lnTo>
                    <a:pt x="120000" y="83265"/>
                  </a:lnTo>
                  <a:lnTo>
                    <a:pt x="120000" y="61224"/>
                  </a:lnTo>
                  <a:lnTo>
                    <a:pt x="116470" y="51428"/>
                  </a:lnTo>
                  <a:lnTo>
                    <a:pt x="116470" y="41632"/>
                  </a:lnTo>
                  <a:lnTo>
                    <a:pt x="109411" y="36734"/>
                  </a:lnTo>
                  <a:lnTo>
                    <a:pt x="105882" y="29387"/>
                  </a:lnTo>
                  <a:lnTo>
                    <a:pt x="88235" y="19591"/>
                  </a:lnTo>
                  <a:lnTo>
                    <a:pt x="74117" y="0"/>
                  </a:lnTo>
                  <a:lnTo>
                    <a:pt x="28235" y="0"/>
                  </a:lnTo>
                  <a:lnTo>
                    <a:pt x="0" y="0"/>
                  </a:lnTo>
                  <a:lnTo>
                    <a:pt x="10588" y="26938"/>
                  </a:lnTo>
                  <a:lnTo>
                    <a:pt x="24705" y="48979"/>
                  </a:lnTo>
                  <a:lnTo>
                    <a:pt x="35294" y="66122"/>
                  </a:lnTo>
                  <a:lnTo>
                    <a:pt x="49411" y="83265"/>
                  </a:lnTo>
                  <a:lnTo>
                    <a:pt x="67058" y="95510"/>
                  </a:lnTo>
                  <a:lnTo>
                    <a:pt x="84705" y="105306"/>
                  </a:lnTo>
                  <a:lnTo>
                    <a:pt x="102352" y="112653"/>
                  </a:lnTo>
                  <a:lnTo>
                    <a:pt x="120000"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36" name="Shape 536"/>
            <p:cNvSpPr/>
            <p:nvPr/>
          </p:nvSpPr>
          <p:spPr>
            <a:xfrm>
              <a:off x="2682541" y="3578619"/>
              <a:ext cx="18582" cy="34410"/>
            </a:xfrm>
            <a:custGeom>
              <a:avLst/>
              <a:gdLst/>
              <a:ahLst/>
              <a:cxnLst/>
              <a:rect l="0" t="0" r="0" b="0"/>
              <a:pathLst>
                <a:path w="120000" h="120000" extrusionOk="0">
                  <a:moveTo>
                    <a:pt x="120000" y="774"/>
                  </a:moveTo>
                  <a:lnTo>
                    <a:pt x="120000" y="23225"/>
                  </a:lnTo>
                  <a:lnTo>
                    <a:pt x="120000" y="42580"/>
                  </a:lnTo>
                  <a:lnTo>
                    <a:pt x="120000" y="60387"/>
                  </a:lnTo>
                  <a:lnTo>
                    <a:pt x="120000" y="76645"/>
                  </a:lnTo>
                  <a:lnTo>
                    <a:pt x="117600" y="84387"/>
                  </a:lnTo>
                  <a:lnTo>
                    <a:pt x="112800" y="91354"/>
                  </a:lnTo>
                  <a:lnTo>
                    <a:pt x="106800" y="99096"/>
                  </a:lnTo>
                  <a:lnTo>
                    <a:pt x="98400" y="106064"/>
                  </a:lnTo>
                  <a:lnTo>
                    <a:pt x="87600" y="111483"/>
                  </a:lnTo>
                  <a:lnTo>
                    <a:pt x="74400" y="116129"/>
                  </a:lnTo>
                  <a:lnTo>
                    <a:pt x="68400" y="117677"/>
                  </a:lnTo>
                  <a:lnTo>
                    <a:pt x="61200" y="119225"/>
                  </a:lnTo>
                  <a:lnTo>
                    <a:pt x="55200" y="120000"/>
                  </a:lnTo>
                  <a:lnTo>
                    <a:pt x="46800" y="120000"/>
                  </a:lnTo>
                  <a:lnTo>
                    <a:pt x="42000" y="119225"/>
                  </a:lnTo>
                  <a:lnTo>
                    <a:pt x="36000" y="118451"/>
                  </a:lnTo>
                  <a:lnTo>
                    <a:pt x="31200" y="116903"/>
                  </a:lnTo>
                  <a:lnTo>
                    <a:pt x="26400" y="115354"/>
                  </a:lnTo>
                  <a:lnTo>
                    <a:pt x="18000" y="109935"/>
                  </a:lnTo>
                  <a:lnTo>
                    <a:pt x="10800" y="103741"/>
                  </a:lnTo>
                  <a:lnTo>
                    <a:pt x="6000" y="96000"/>
                  </a:lnTo>
                  <a:lnTo>
                    <a:pt x="2400" y="87483"/>
                  </a:lnTo>
                  <a:lnTo>
                    <a:pt x="0" y="79741"/>
                  </a:lnTo>
                  <a:lnTo>
                    <a:pt x="0" y="72000"/>
                  </a:lnTo>
                  <a:lnTo>
                    <a:pt x="0" y="59612"/>
                  </a:lnTo>
                  <a:lnTo>
                    <a:pt x="0" y="50322"/>
                  </a:lnTo>
                  <a:lnTo>
                    <a:pt x="0" y="43354"/>
                  </a:lnTo>
                  <a:lnTo>
                    <a:pt x="0" y="38709"/>
                  </a:lnTo>
                  <a:lnTo>
                    <a:pt x="18000" y="38709"/>
                  </a:lnTo>
                  <a:lnTo>
                    <a:pt x="31200" y="38709"/>
                  </a:lnTo>
                  <a:lnTo>
                    <a:pt x="31200" y="30967"/>
                  </a:lnTo>
                  <a:lnTo>
                    <a:pt x="32400" y="24000"/>
                  </a:lnTo>
                  <a:lnTo>
                    <a:pt x="34800" y="17806"/>
                  </a:lnTo>
                  <a:lnTo>
                    <a:pt x="37200" y="13161"/>
                  </a:lnTo>
                  <a:lnTo>
                    <a:pt x="42000" y="9290"/>
                  </a:lnTo>
                  <a:lnTo>
                    <a:pt x="46800" y="5419"/>
                  </a:lnTo>
                  <a:lnTo>
                    <a:pt x="50400" y="3096"/>
                  </a:lnTo>
                  <a:lnTo>
                    <a:pt x="57600" y="1548"/>
                  </a:lnTo>
                  <a:lnTo>
                    <a:pt x="70800" y="0"/>
                  </a:lnTo>
                  <a:lnTo>
                    <a:pt x="85200" y="0"/>
                  </a:lnTo>
                  <a:lnTo>
                    <a:pt x="100800" y="0"/>
                  </a:lnTo>
                  <a:lnTo>
                    <a:pt x="120000" y="77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537" name="Shape 537"/>
            <p:cNvGrpSpPr/>
            <p:nvPr/>
          </p:nvGrpSpPr>
          <p:grpSpPr>
            <a:xfrm>
              <a:off x="1662616" y="3348070"/>
              <a:ext cx="209215" cy="87402"/>
              <a:chOff x="5041901" y="2433638"/>
              <a:chExt cx="482599" cy="201611"/>
            </a:xfrm>
            <a:grpFill/>
          </p:grpSpPr>
          <p:sp>
            <p:nvSpPr>
              <p:cNvPr id="538" name="Shape 538"/>
              <p:cNvSpPr/>
              <p:nvPr/>
            </p:nvSpPr>
            <p:spPr>
              <a:xfrm>
                <a:off x="5041901" y="2498216"/>
                <a:ext cx="5318" cy="4725"/>
              </a:xfrm>
              <a:custGeom>
                <a:avLst/>
                <a:gdLst/>
                <a:ahLst/>
                <a:cxnLst/>
                <a:rect l="0" t="0" r="0" b="0"/>
                <a:pathLst>
                  <a:path w="120000" h="120000" extrusionOk="0">
                    <a:moveTo>
                      <a:pt x="120000" y="0"/>
                    </a:moveTo>
                    <a:lnTo>
                      <a:pt x="110769" y="17142"/>
                    </a:lnTo>
                    <a:lnTo>
                      <a:pt x="83076" y="51428"/>
                    </a:lnTo>
                    <a:lnTo>
                      <a:pt x="36923" y="85714"/>
                    </a:lnTo>
                    <a:lnTo>
                      <a:pt x="0" y="119999"/>
                    </a:lnTo>
                    <a:lnTo>
                      <a:pt x="64615" y="51428"/>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39" name="Shape 539"/>
              <p:cNvSpPr/>
              <p:nvPr/>
            </p:nvSpPr>
            <p:spPr>
              <a:xfrm>
                <a:off x="5088432" y="2602173"/>
                <a:ext cx="13295" cy="4725"/>
              </a:xfrm>
              <a:custGeom>
                <a:avLst/>
                <a:gdLst/>
                <a:ahLst/>
                <a:cxnLst/>
                <a:rect l="0" t="0" r="0" b="0"/>
                <a:pathLst>
                  <a:path w="120000" h="120000" extrusionOk="0">
                    <a:moveTo>
                      <a:pt x="0" y="90000"/>
                    </a:moveTo>
                    <a:lnTo>
                      <a:pt x="24705" y="75000"/>
                    </a:lnTo>
                    <a:lnTo>
                      <a:pt x="52941" y="45000"/>
                    </a:lnTo>
                    <a:lnTo>
                      <a:pt x="88235" y="15000"/>
                    </a:lnTo>
                    <a:lnTo>
                      <a:pt x="120000" y="0"/>
                    </a:lnTo>
                    <a:lnTo>
                      <a:pt x="109411" y="30000"/>
                    </a:lnTo>
                    <a:lnTo>
                      <a:pt x="95294" y="60000"/>
                    </a:lnTo>
                    <a:lnTo>
                      <a:pt x="77647" y="90000"/>
                    </a:lnTo>
                    <a:lnTo>
                      <a:pt x="63529" y="105000"/>
                    </a:lnTo>
                    <a:lnTo>
                      <a:pt x="42352" y="120000"/>
                    </a:lnTo>
                    <a:lnTo>
                      <a:pt x="28235" y="120000"/>
                    </a:lnTo>
                    <a:lnTo>
                      <a:pt x="14117" y="120000"/>
                    </a:lnTo>
                    <a:lnTo>
                      <a:pt x="0" y="9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40" name="Shape 540"/>
              <p:cNvSpPr/>
              <p:nvPr/>
            </p:nvSpPr>
            <p:spPr>
              <a:xfrm>
                <a:off x="5113692" y="2619499"/>
                <a:ext cx="5318" cy="12600"/>
              </a:xfrm>
              <a:custGeom>
                <a:avLst/>
                <a:gdLst/>
                <a:ahLst/>
                <a:cxnLst/>
                <a:rect l="0" t="0" r="0" b="0"/>
                <a:pathLst>
                  <a:path w="120000" h="120000" extrusionOk="0">
                    <a:moveTo>
                      <a:pt x="0" y="120000"/>
                    </a:moveTo>
                    <a:lnTo>
                      <a:pt x="0" y="0"/>
                    </a:lnTo>
                    <a:lnTo>
                      <a:pt x="120000" y="6000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41" name="Shape 541"/>
              <p:cNvSpPr/>
              <p:nvPr/>
            </p:nvSpPr>
            <p:spPr>
              <a:xfrm>
                <a:off x="5073807" y="2439938"/>
                <a:ext cx="45202" cy="36226"/>
              </a:xfrm>
              <a:custGeom>
                <a:avLst/>
                <a:gdLst/>
                <a:ahLst/>
                <a:cxnLst/>
                <a:rect l="0" t="0" r="0" b="0"/>
                <a:pathLst>
                  <a:path w="120000" h="120000" extrusionOk="0">
                    <a:moveTo>
                      <a:pt x="0" y="22608"/>
                    </a:moveTo>
                    <a:lnTo>
                      <a:pt x="0" y="46956"/>
                    </a:lnTo>
                    <a:lnTo>
                      <a:pt x="0" y="78260"/>
                    </a:lnTo>
                    <a:lnTo>
                      <a:pt x="0" y="107826"/>
                    </a:lnTo>
                    <a:lnTo>
                      <a:pt x="0" y="120000"/>
                    </a:lnTo>
                    <a:lnTo>
                      <a:pt x="17943" y="114782"/>
                    </a:lnTo>
                    <a:lnTo>
                      <a:pt x="54953" y="100869"/>
                    </a:lnTo>
                    <a:lnTo>
                      <a:pt x="95327" y="86956"/>
                    </a:lnTo>
                    <a:lnTo>
                      <a:pt x="120000" y="76521"/>
                    </a:lnTo>
                    <a:lnTo>
                      <a:pt x="113271" y="66086"/>
                    </a:lnTo>
                    <a:lnTo>
                      <a:pt x="105420" y="59130"/>
                    </a:lnTo>
                    <a:lnTo>
                      <a:pt x="96448" y="52173"/>
                    </a:lnTo>
                    <a:lnTo>
                      <a:pt x="87476" y="46956"/>
                    </a:lnTo>
                    <a:lnTo>
                      <a:pt x="80747" y="40000"/>
                    </a:lnTo>
                    <a:lnTo>
                      <a:pt x="72897" y="31304"/>
                    </a:lnTo>
                    <a:lnTo>
                      <a:pt x="70654" y="26086"/>
                    </a:lnTo>
                    <a:lnTo>
                      <a:pt x="69532" y="19130"/>
                    </a:lnTo>
                    <a:lnTo>
                      <a:pt x="68411" y="12173"/>
                    </a:lnTo>
                    <a:lnTo>
                      <a:pt x="68411" y="0"/>
                    </a:lnTo>
                    <a:lnTo>
                      <a:pt x="60560" y="1739"/>
                    </a:lnTo>
                    <a:lnTo>
                      <a:pt x="42616" y="6956"/>
                    </a:lnTo>
                    <a:lnTo>
                      <a:pt x="20186" y="15652"/>
                    </a:lnTo>
                    <a:lnTo>
                      <a:pt x="0" y="2260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42" name="Shape 542"/>
              <p:cNvSpPr/>
              <p:nvPr/>
            </p:nvSpPr>
            <p:spPr>
              <a:xfrm>
                <a:off x="5059183" y="2433638"/>
                <a:ext cx="465316" cy="201611"/>
              </a:xfrm>
              <a:custGeom>
                <a:avLst/>
                <a:gdLst/>
                <a:ahLst/>
                <a:cxnLst/>
                <a:rect l="0" t="0" r="0" b="0"/>
                <a:pathLst>
                  <a:path w="120000" h="120000" extrusionOk="0">
                    <a:moveTo>
                      <a:pt x="113383" y="44607"/>
                    </a:moveTo>
                    <a:lnTo>
                      <a:pt x="113383" y="42722"/>
                    </a:lnTo>
                    <a:lnTo>
                      <a:pt x="113383" y="38638"/>
                    </a:lnTo>
                    <a:lnTo>
                      <a:pt x="112149" y="39267"/>
                    </a:lnTo>
                    <a:lnTo>
                      <a:pt x="111252" y="38952"/>
                    </a:lnTo>
                    <a:lnTo>
                      <a:pt x="110355" y="38324"/>
                    </a:lnTo>
                    <a:lnTo>
                      <a:pt x="109906" y="37382"/>
                    </a:lnTo>
                    <a:lnTo>
                      <a:pt x="109457" y="35811"/>
                    </a:lnTo>
                    <a:lnTo>
                      <a:pt x="109009" y="34240"/>
                    </a:lnTo>
                    <a:lnTo>
                      <a:pt x="108785" y="32356"/>
                    </a:lnTo>
                    <a:lnTo>
                      <a:pt x="108672" y="30157"/>
                    </a:lnTo>
                    <a:lnTo>
                      <a:pt x="108448" y="25759"/>
                    </a:lnTo>
                    <a:lnTo>
                      <a:pt x="108336" y="21361"/>
                    </a:lnTo>
                    <a:lnTo>
                      <a:pt x="108224" y="19476"/>
                    </a:lnTo>
                    <a:lnTo>
                      <a:pt x="107887" y="17905"/>
                    </a:lnTo>
                    <a:lnTo>
                      <a:pt x="107663" y="16649"/>
                    </a:lnTo>
                    <a:lnTo>
                      <a:pt x="107327" y="15706"/>
                    </a:lnTo>
                    <a:lnTo>
                      <a:pt x="106542" y="13821"/>
                    </a:lnTo>
                    <a:lnTo>
                      <a:pt x="105869" y="12565"/>
                    </a:lnTo>
                    <a:lnTo>
                      <a:pt x="104971" y="11308"/>
                    </a:lnTo>
                    <a:lnTo>
                      <a:pt x="104074" y="10366"/>
                    </a:lnTo>
                    <a:lnTo>
                      <a:pt x="102280" y="8795"/>
                    </a:lnTo>
                    <a:lnTo>
                      <a:pt x="100261" y="7853"/>
                    </a:lnTo>
                    <a:lnTo>
                      <a:pt x="96112" y="6910"/>
                    </a:lnTo>
                    <a:lnTo>
                      <a:pt x="91626" y="5968"/>
                    </a:lnTo>
                    <a:lnTo>
                      <a:pt x="89607" y="9109"/>
                    </a:lnTo>
                    <a:lnTo>
                      <a:pt x="86242" y="13507"/>
                    </a:lnTo>
                    <a:lnTo>
                      <a:pt x="84336" y="15706"/>
                    </a:lnTo>
                    <a:lnTo>
                      <a:pt x="82317" y="17591"/>
                    </a:lnTo>
                    <a:lnTo>
                      <a:pt x="81420" y="18219"/>
                    </a:lnTo>
                    <a:lnTo>
                      <a:pt x="80635" y="18848"/>
                    </a:lnTo>
                    <a:lnTo>
                      <a:pt x="79738" y="19162"/>
                    </a:lnTo>
                    <a:lnTo>
                      <a:pt x="78953" y="19476"/>
                    </a:lnTo>
                    <a:lnTo>
                      <a:pt x="77607" y="19790"/>
                    </a:lnTo>
                    <a:lnTo>
                      <a:pt x="76037" y="20418"/>
                    </a:lnTo>
                    <a:lnTo>
                      <a:pt x="74467" y="21047"/>
                    </a:lnTo>
                    <a:lnTo>
                      <a:pt x="73121" y="21361"/>
                    </a:lnTo>
                    <a:lnTo>
                      <a:pt x="72224" y="21361"/>
                    </a:lnTo>
                    <a:lnTo>
                      <a:pt x="71439" y="21047"/>
                    </a:lnTo>
                    <a:lnTo>
                      <a:pt x="70878" y="20418"/>
                    </a:lnTo>
                    <a:lnTo>
                      <a:pt x="70205" y="19790"/>
                    </a:lnTo>
                    <a:lnTo>
                      <a:pt x="69757" y="18534"/>
                    </a:lnTo>
                    <a:lnTo>
                      <a:pt x="69308" y="17277"/>
                    </a:lnTo>
                    <a:lnTo>
                      <a:pt x="68859" y="15706"/>
                    </a:lnTo>
                    <a:lnTo>
                      <a:pt x="68635" y="13821"/>
                    </a:lnTo>
                    <a:lnTo>
                      <a:pt x="67401" y="14136"/>
                    </a:lnTo>
                    <a:lnTo>
                      <a:pt x="66280" y="13821"/>
                    </a:lnTo>
                    <a:lnTo>
                      <a:pt x="65158" y="13193"/>
                    </a:lnTo>
                    <a:lnTo>
                      <a:pt x="64037" y="12565"/>
                    </a:lnTo>
                    <a:lnTo>
                      <a:pt x="62803" y="11623"/>
                    </a:lnTo>
                    <a:lnTo>
                      <a:pt x="61570" y="10680"/>
                    </a:lnTo>
                    <a:lnTo>
                      <a:pt x="60224" y="10052"/>
                    </a:lnTo>
                    <a:lnTo>
                      <a:pt x="58878" y="10052"/>
                    </a:lnTo>
                    <a:lnTo>
                      <a:pt x="58878" y="7853"/>
                    </a:lnTo>
                    <a:lnTo>
                      <a:pt x="58878" y="5968"/>
                    </a:lnTo>
                    <a:lnTo>
                      <a:pt x="57420" y="6910"/>
                    </a:lnTo>
                    <a:lnTo>
                      <a:pt x="55962" y="7853"/>
                    </a:lnTo>
                    <a:lnTo>
                      <a:pt x="55289" y="7853"/>
                    </a:lnTo>
                    <a:lnTo>
                      <a:pt x="54728" y="7225"/>
                    </a:lnTo>
                    <a:lnTo>
                      <a:pt x="54168" y="6596"/>
                    </a:lnTo>
                    <a:lnTo>
                      <a:pt x="53495" y="5340"/>
                    </a:lnTo>
                    <a:lnTo>
                      <a:pt x="53046" y="4083"/>
                    </a:lnTo>
                    <a:lnTo>
                      <a:pt x="52485" y="2827"/>
                    </a:lnTo>
                    <a:lnTo>
                      <a:pt x="52261" y="1570"/>
                    </a:lnTo>
                    <a:lnTo>
                      <a:pt x="52149" y="0"/>
                    </a:lnTo>
                    <a:lnTo>
                      <a:pt x="51140" y="1570"/>
                    </a:lnTo>
                    <a:lnTo>
                      <a:pt x="49906" y="2827"/>
                    </a:lnTo>
                    <a:lnTo>
                      <a:pt x="48448" y="3769"/>
                    </a:lnTo>
                    <a:lnTo>
                      <a:pt x="46990" y="4397"/>
                    </a:lnTo>
                    <a:lnTo>
                      <a:pt x="43738" y="5026"/>
                    </a:lnTo>
                    <a:lnTo>
                      <a:pt x="40373" y="5968"/>
                    </a:lnTo>
                    <a:lnTo>
                      <a:pt x="38467" y="6282"/>
                    </a:lnTo>
                    <a:lnTo>
                      <a:pt x="36897" y="6596"/>
                    </a:lnTo>
                    <a:lnTo>
                      <a:pt x="35102" y="7225"/>
                    </a:lnTo>
                    <a:lnTo>
                      <a:pt x="33532" y="8167"/>
                    </a:lnTo>
                    <a:lnTo>
                      <a:pt x="32074" y="9424"/>
                    </a:lnTo>
                    <a:lnTo>
                      <a:pt x="30728" y="10994"/>
                    </a:lnTo>
                    <a:lnTo>
                      <a:pt x="29943" y="11937"/>
                    </a:lnTo>
                    <a:lnTo>
                      <a:pt x="29383" y="12879"/>
                    </a:lnTo>
                    <a:lnTo>
                      <a:pt x="28822" y="14136"/>
                    </a:lnTo>
                    <a:lnTo>
                      <a:pt x="28373" y="15706"/>
                    </a:lnTo>
                    <a:lnTo>
                      <a:pt x="16485" y="15706"/>
                    </a:lnTo>
                    <a:lnTo>
                      <a:pt x="16261" y="16963"/>
                    </a:lnTo>
                    <a:lnTo>
                      <a:pt x="15925" y="18219"/>
                    </a:lnTo>
                    <a:lnTo>
                      <a:pt x="15476" y="19162"/>
                    </a:lnTo>
                    <a:lnTo>
                      <a:pt x="14915" y="19476"/>
                    </a:lnTo>
                    <a:lnTo>
                      <a:pt x="16037" y="20418"/>
                    </a:lnTo>
                    <a:lnTo>
                      <a:pt x="17158" y="21361"/>
                    </a:lnTo>
                    <a:lnTo>
                      <a:pt x="18280" y="21989"/>
                    </a:lnTo>
                    <a:lnTo>
                      <a:pt x="19401" y="23560"/>
                    </a:lnTo>
                    <a:lnTo>
                      <a:pt x="19401" y="24816"/>
                    </a:lnTo>
                    <a:lnTo>
                      <a:pt x="19289" y="26073"/>
                    </a:lnTo>
                    <a:lnTo>
                      <a:pt x="19065" y="27015"/>
                    </a:lnTo>
                    <a:lnTo>
                      <a:pt x="18728" y="27643"/>
                    </a:lnTo>
                    <a:lnTo>
                      <a:pt x="18392" y="28272"/>
                    </a:lnTo>
                    <a:lnTo>
                      <a:pt x="18056" y="28586"/>
                    </a:lnTo>
                    <a:lnTo>
                      <a:pt x="17719" y="28900"/>
                    </a:lnTo>
                    <a:lnTo>
                      <a:pt x="17158" y="29214"/>
                    </a:lnTo>
                    <a:lnTo>
                      <a:pt x="14915" y="29528"/>
                    </a:lnTo>
                    <a:lnTo>
                      <a:pt x="12785" y="29214"/>
                    </a:lnTo>
                    <a:lnTo>
                      <a:pt x="12112" y="29214"/>
                    </a:lnTo>
                    <a:lnTo>
                      <a:pt x="10542" y="29214"/>
                    </a:lnTo>
                    <a:lnTo>
                      <a:pt x="8299" y="29214"/>
                    </a:lnTo>
                    <a:lnTo>
                      <a:pt x="5943" y="29214"/>
                    </a:lnTo>
                    <a:lnTo>
                      <a:pt x="4710" y="29528"/>
                    </a:lnTo>
                    <a:lnTo>
                      <a:pt x="3476" y="29842"/>
                    </a:lnTo>
                    <a:lnTo>
                      <a:pt x="2467" y="31099"/>
                    </a:lnTo>
                    <a:lnTo>
                      <a:pt x="1682" y="32670"/>
                    </a:lnTo>
                    <a:lnTo>
                      <a:pt x="1233" y="33612"/>
                    </a:lnTo>
                    <a:lnTo>
                      <a:pt x="897" y="34554"/>
                    </a:lnTo>
                    <a:lnTo>
                      <a:pt x="672" y="35811"/>
                    </a:lnTo>
                    <a:lnTo>
                      <a:pt x="448" y="37382"/>
                    </a:lnTo>
                    <a:lnTo>
                      <a:pt x="224" y="40837"/>
                    </a:lnTo>
                    <a:lnTo>
                      <a:pt x="0" y="44607"/>
                    </a:lnTo>
                    <a:lnTo>
                      <a:pt x="0" y="46178"/>
                    </a:lnTo>
                    <a:lnTo>
                      <a:pt x="224" y="47434"/>
                    </a:lnTo>
                    <a:lnTo>
                      <a:pt x="448" y="48376"/>
                    </a:lnTo>
                    <a:lnTo>
                      <a:pt x="560" y="49319"/>
                    </a:lnTo>
                    <a:lnTo>
                      <a:pt x="1121" y="50890"/>
                    </a:lnTo>
                    <a:lnTo>
                      <a:pt x="1794" y="52460"/>
                    </a:lnTo>
                    <a:lnTo>
                      <a:pt x="2242" y="54345"/>
                    </a:lnTo>
                    <a:lnTo>
                      <a:pt x="2467" y="56230"/>
                    </a:lnTo>
                    <a:lnTo>
                      <a:pt x="2691" y="57486"/>
                    </a:lnTo>
                    <a:lnTo>
                      <a:pt x="2691" y="59057"/>
                    </a:lnTo>
                    <a:lnTo>
                      <a:pt x="2467" y="60628"/>
                    </a:lnTo>
                    <a:lnTo>
                      <a:pt x="2242" y="62198"/>
                    </a:lnTo>
                    <a:lnTo>
                      <a:pt x="2130" y="62827"/>
                    </a:lnTo>
                    <a:lnTo>
                      <a:pt x="2130" y="63769"/>
                    </a:lnTo>
                    <a:lnTo>
                      <a:pt x="2242" y="64712"/>
                    </a:lnTo>
                    <a:lnTo>
                      <a:pt x="2355" y="65968"/>
                    </a:lnTo>
                    <a:lnTo>
                      <a:pt x="2803" y="68167"/>
                    </a:lnTo>
                    <a:lnTo>
                      <a:pt x="3364" y="70366"/>
                    </a:lnTo>
                    <a:lnTo>
                      <a:pt x="4149" y="72251"/>
                    </a:lnTo>
                    <a:lnTo>
                      <a:pt x="4934" y="73821"/>
                    </a:lnTo>
                    <a:lnTo>
                      <a:pt x="5495" y="74450"/>
                    </a:lnTo>
                    <a:lnTo>
                      <a:pt x="5831" y="75078"/>
                    </a:lnTo>
                    <a:lnTo>
                      <a:pt x="6280" y="75706"/>
                    </a:lnTo>
                    <a:lnTo>
                      <a:pt x="6728" y="75706"/>
                    </a:lnTo>
                    <a:lnTo>
                      <a:pt x="6616" y="78534"/>
                    </a:lnTo>
                    <a:lnTo>
                      <a:pt x="6280" y="81361"/>
                    </a:lnTo>
                    <a:lnTo>
                      <a:pt x="5831" y="83560"/>
                    </a:lnTo>
                    <a:lnTo>
                      <a:pt x="5271" y="85130"/>
                    </a:lnTo>
                    <a:lnTo>
                      <a:pt x="6280" y="85130"/>
                    </a:lnTo>
                    <a:lnTo>
                      <a:pt x="7401" y="85130"/>
                    </a:lnTo>
                    <a:lnTo>
                      <a:pt x="8299" y="85130"/>
                    </a:lnTo>
                    <a:lnTo>
                      <a:pt x="9084" y="85130"/>
                    </a:lnTo>
                    <a:lnTo>
                      <a:pt x="9196" y="86387"/>
                    </a:lnTo>
                    <a:lnTo>
                      <a:pt x="9420" y="87958"/>
                    </a:lnTo>
                    <a:lnTo>
                      <a:pt x="9981" y="89214"/>
                    </a:lnTo>
                    <a:lnTo>
                      <a:pt x="10766" y="91099"/>
                    </a:lnTo>
                    <a:lnTo>
                      <a:pt x="12560" y="94869"/>
                    </a:lnTo>
                    <a:lnTo>
                      <a:pt x="14691" y="98324"/>
                    </a:lnTo>
                    <a:lnTo>
                      <a:pt x="19065" y="104921"/>
                    </a:lnTo>
                    <a:lnTo>
                      <a:pt x="21644" y="108376"/>
                    </a:lnTo>
                    <a:lnTo>
                      <a:pt x="22990" y="110575"/>
                    </a:lnTo>
                    <a:lnTo>
                      <a:pt x="24448" y="113089"/>
                    </a:lnTo>
                    <a:lnTo>
                      <a:pt x="25345" y="114345"/>
                    </a:lnTo>
                    <a:lnTo>
                      <a:pt x="26242" y="115287"/>
                    </a:lnTo>
                    <a:lnTo>
                      <a:pt x="27252" y="116230"/>
                    </a:lnTo>
                    <a:lnTo>
                      <a:pt x="28373" y="116230"/>
                    </a:lnTo>
                    <a:lnTo>
                      <a:pt x="28598" y="116230"/>
                    </a:lnTo>
                    <a:lnTo>
                      <a:pt x="28822" y="115287"/>
                    </a:lnTo>
                    <a:lnTo>
                      <a:pt x="29271" y="114659"/>
                    </a:lnTo>
                    <a:lnTo>
                      <a:pt x="29607" y="113403"/>
                    </a:lnTo>
                    <a:lnTo>
                      <a:pt x="29943" y="112460"/>
                    </a:lnTo>
                    <a:lnTo>
                      <a:pt x="30392" y="111518"/>
                    </a:lnTo>
                    <a:lnTo>
                      <a:pt x="30841" y="110890"/>
                    </a:lnTo>
                    <a:lnTo>
                      <a:pt x="31289" y="110575"/>
                    </a:lnTo>
                    <a:lnTo>
                      <a:pt x="31065" y="108062"/>
                    </a:lnTo>
                    <a:lnTo>
                      <a:pt x="31065" y="106178"/>
                    </a:lnTo>
                    <a:lnTo>
                      <a:pt x="31177" y="104293"/>
                    </a:lnTo>
                    <a:lnTo>
                      <a:pt x="31401" y="102408"/>
                    </a:lnTo>
                    <a:lnTo>
                      <a:pt x="31850" y="101151"/>
                    </a:lnTo>
                    <a:lnTo>
                      <a:pt x="32411" y="99895"/>
                    </a:lnTo>
                    <a:lnTo>
                      <a:pt x="33308" y="99267"/>
                    </a:lnTo>
                    <a:lnTo>
                      <a:pt x="34317" y="98952"/>
                    </a:lnTo>
                    <a:lnTo>
                      <a:pt x="35439" y="98952"/>
                    </a:lnTo>
                    <a:lnTo>
                      <a:pt x="36224" y="99581"/>
                    </a:lnTo>
                    <a:lnTo>
                      <a:pt x="36897" y="100523"/>
                    </a:lnTo>
                    <a:lnTo>
                      <a:pt x="37457" y="101465"/>
                    </a:lnTo>
                    <a:lnTo>
                      <a:pt x="38467" y="104293"/>
                    </a:lnTo>
                    <a:lnTo>
                      <a:pt x="39252" y="107434"/>
                    </a:lnTo>
                    <a:lnTo>
                      <a:pt x="39588" y="109005"/>
                    </a:lnTo>
                    <a:lnTo>
                      <a:pt x="40037" y="110890"/>
                    </a:lnTo>
                    <a:lnTo>
                      <a:pt x="40598" y="112460"/>
                    </a:lnTo>
                    <a:lnTo>
                      <a:pt x="41158" y="113717"/>
                    </a:lnTo>
                    <a:lnTo>
                      <a:pt x="41831" y="114659"/>
                    </a:lnTo>
                    <a:lnTo>
                      <a:pt x="42616" y="115602"/>
                    </a:lnTo>
                    <a:lnTo>
                      <a:pt x="43626" y="116230"/>
                    </a:lnTo>
                    <a:lnTo>
                      <a:pt x="44747" y="116230"/>
                    </a:lnTo>
                    <a:lnTo>
                      <a:pt x="45869" y="116230"/>
                    </a:lnTo>
                    <a:lnTo>
                      <a:pt x="46878" y="115916"/>
                    </a:lnTo>
                    <a:lnTo>
                      <a:pt x="47663" y="115287"/>
                    </a:lnTo>
                    <a:lnTo>
                      <a:pt x="48560" y="114659"/>
                    </a:lnTo>
                    <a:lnTo>
                      <a:pt x="50130" y="112774"/>
                    </a:lnTo>
                    <a:lnTo>
                      <a:pt x="51476" y="110575"/>
                    </a:lnTo>
                    <a:lnTo>
                      <a:pt x="52934" y="108376"/>
                    </a:lnTo>
                    <a:lnTo>
                      <a:pt x="54168" y="106492"/>
                    </a:lnTo>
                    <a:lnTo>
                      <a:pt x="54728" y="105549"/>
                    </a:lnTo>
                    <a:lnTo>
                      <a:pt x="55289" y="105235"/>
                    </a:lnTo>
                    <a:lnTo>
                      <a:pt x="55962" y="104607"/>
                    </a:lnTo>
                    <a:lnTo>
                      <a:pt x="56747" y="104607"/>
                    </a:lnTo>
                    <a:lnTo>
                      <a:pt x="57420" y="104293"/>
                    </a:lnTo>
                    <a:lnTo>
                      <a:pt x="58429" y="103350"/>
                    </a:lnTo>
                    <a:lnTo>
                      <a:pt x="58878" y="102722"/>
                    </a:lnTo>
                    <a:lnTo>
                      <a:pt x="59327" y="102094"/>
                    </a:lnTo>
                    <a:lnTo>
                      <a:pt x="59551" y="101465"/>
                    </a:lnTo>
                    <a:lnTo>
                      <a:pt x="59663" y="100837"/>
                    </a:lnTo>
                    <a:lnTo>
                      <a:pt x="63364" y="100837"/>
                    </a:lnTo>
                    <a:lnTo>
                      <a:pt x="63252" y="102408"/>
                    </a:lnTo>
                    <a:lnTo>
                      <a:pt x="63140" y="104607"/>
                    </a:lnTo>
                    <a:lnTo>
                      <a:pt x="63252" y="107120"/>
                    </a:lnTo>
                    <a:lnTo>
                      <a:pt x="63364" y="109633"/>
                    </a:lnTo>
                    <a:lnTo>
                      <a:pt x="63476" y="112460"/>
                    </a:lnTo>
                    <a:lnTo>
                      <a:pt x="63588" y="115287"/>
                    </a:lnTo>
                    <a:lnTo>
                      <a:pt x="63588" y="117801"/>
                    </a:lnTo>
                    <a:lnTo>
                      <a:pt x="63364" y="120000"/>
                    </a:lnTo>
                    <a:lnTo>
                      <a:pt x="64485" y="119685"/>
                    </a:lnTo>
                    <a:lnTo>
                      <a:pt x="65271" y="119057"/>
                    </a:lnTo>
                    <a:lnTo>
                      <a:pt x="66168" y="118429"/>
                    </a:lnTo>
                    <a:lnTo>
                      <a:pt x="66841" y="117801"/>
                    </a:lnTo>
                    <a:lnTo>
                      <a:pt x="67401" y="116858"/>
                    </a:lnTo>
                    <a:lnTo>
                      <a:pt x="67850" y="115916"/>
                    </a:lnTo>
                    <a:lnTo>
                      <a:pt x="68411" y="114973"/>
                    </a:lnTo>
                    <a:lnTo>
                      <a:pt x="68747" y="113717"/>
                    </a:lnTo>
                    <a:lnTo>
                      <a:pt x="69869" y="108376"/>
                    </a:lnTo>
                    <a:lnTo>
                      <a:pt x="70878" y="102722"/>
                    </a:lnTo>
                    <a:lnTo>
                      <a:pt x="71327" y="103979"/>
                    </a:lnTo>
                    <a:lnTo>
                      <a:pt x="71887" y="104921"/>
                    </a:lnTo>
                    <a:lnTo>
                      <a:pt x="72560" y="105549"/>
                    </a:lnTo>
                    <a:lnTo>
                      <a:pt x="73345" y="105863"/>
                    </a:lnTo>
                    <a:lnTo>
                      <a:pt x="75028" y="106178"/>
                    </a:lnTo>
                    <a:lnTo>
                      <a:pt x="77046" y="105549"/>
                    </a:lnTo>
                    <a:lnTo>
                      <a:pt x="80859" y="103664"/>
                    </a:lnTo>
                    <a:lnTo>
                      <a:pt x="84336" y="102722"/>
                    </a:lnTo>
                    <a:lnTo>
                      <a:pt x="86018" y="102722"/>
                    </a:lnTo>
                    <a:lnTo>
                      <a:pt x="87588" y="102094"/>
                    </a:lnTo>
                    <a:lnTo>
                      <a:pt x="89046" y="101780"/>
                    </a:lnTo>
                    <a:lnTo>
                      <a:pt x="90616" y="100837"/>
                    </a:lnTo>
                    <a:lnTo>
                      <a:pt x="93196" y="98952"/>
                    </a:lnTo>
                    <a:lnTo>
                      <a:pt x="95663" y="96439"/>
                    </a:lnTo>
                    <a:lnTo>
                      <a:pt x="97906" y="93926"/>
                    </a:lnTo>
                    <a:lnTo>
                      <a:pt x="100373" y="91099"/>
                    </a:lnTo>
                    <a:lnTo>
                      <a:pt x="101607" y="90157"/>
                    </a:lnTo>
                    <a:lnTo>
                      <a:pt x="102953" y="88900"/>
                    </a:lnTo>
                    <a:lnTo>
                      <a:pt x="104299" y="87958"/>
                    </a:lnTo>
                    <a:lnTo>
                      <a:pt x="105869" y="87329"/>
                    </a:lnTo>
                    <a:lnTo>
                      <a:pt x="106654" y="87643"/>
                    </a:lnTo>
                    <a:lnTo>
                      <a:pt x="107775" y="89214"/>
                    </a:lnTo>
                    <a:lnTo>
                      <a:pt x="108448" y="89842"/>
                    </a:lnTo>
                    <a:lnTo>
                      <a:pt x="109009" y="90471"/>
                    </a:lnTo>
                    <a:lnTo>
                      <a:pt x="109794" y="90785"/>
                    </a:lnTo>
                    <a:lnTo>
                      <a:pt x="110242" y="91099"/>
                    </a:lnTo>
                    <a:lnTo>
                      <a:pt x="111588" y="91099"/>
                    </a:lnTo>
                    <a:lnTo>
                      <a:pt x="112710" y="92041"/>
                    </a:lnTo>
                    <a:lnTo>
                      <a:pt x="113831" y="92670"/>
                    </a:lnTo>
                    <a:lnTo>
                      <a:pt x="114841" y="94240"/>
                    </a:lnTo>
                    <a:lnTo>
                      <a:pt x="115962" y="95183"/>
                    </a:lnTo>
                    <a:lnTo>
                      <a:pt x="117196" y="96125"/>
                    </a:lnTo>
                    <a:lnTo>
                      <a:pt x="118429" y="96753"/>
                    </a:lnTo>
                    <a:lnTo>
                      <a:pt x="120000" y="97068"/>
                    </a:lnTo>
                    <a:lnTo>
                      <a:pt x="119775" y="93298"/>
                    </a:lnTo>
                    <a:lnTo>
                      <a:pt x="119214" y="89842"/>
                    </a:lnTo>
                    <a:lnTo>
                      <a:pt x="118878" y="86701"/>
                    </a:lnTo>
                    <a:lnTo>
                      <a:pt x="118429" y="84188"/>
                    </a:lnTo>
                    <a:lnTo>
                      <a:pt x="117420" y="79790"/>
                    </a:lnTo>
                    <a:lnTo>
                      <a:pt x="116411" y="75706"/>
                    </a:lnTo>
                    <a:lnTo>
                      <a:pt x="115962" y="73193"/>
                    </a:lnTo>
                    <a:lnTo>
                      <a:pt x="115514" y="70994"/>
                    </a:lnTo>
                    <a:lnTo>
                      <a:pt x="115065" y="68795"/>
                    </a:lnTo>
                    <a:lnTo>
                      <a:pt x="114841" y="66282"/>
                    </a:lnTo>
                    <a:lnTo>
                      <a:pt x="114504" y="63455"/>
                    </a:lnTo>
                    <a:lnTo>
                      <a:pt x="114168" y="60314"/>
                    </a:lnTo>
                    <a:lnTo>
                      <a:pt x="114056" y="56230"/>
                    </a:lnTo>
                    <a:lnTo>
                      <a:pt x="114056" y="52460"/>
                    </a:lnTo>
                    <a:lnTo>
                      <a:pt x="113719" y="47748"/>
                    </a:lnTo>
                    <a:lnTo>
                      <a:pt x="113383" y="4460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543" name="Shape 543"/>
            <p:cNvSpPr/>
            <p:nvPr/>
          </p:nvSpPr>
          <p:spPr>
            <a:xfrm>
              <a:off x="790656" y="3847710"/>
              <a:ext cx="43357" cy="52992"/>
            </a:xfrm>
            <a:custGeom>
              <a:avLst/>
              <a:gdLst/>
              <a:ahLst/>
              <a:cxnLst/>
              <a:rect l="0" t="0" r="0" b="0"/>
              <a:pathLst>
                <a:path w="120000" h="120000" extrusionOk="0">
                  <a:moveTo>
                    <a:pt x="32389" y="118481"/>
                  </a:moveTo>
                  <a:lnTo>
                    <a:pt x="33451" y="119493"/>
                  </a:lnTo>
                  <a:lnTo>
                    <a:pt x="34513" y="120000"/>
                  </a:lnTo>
                  <a:lnTo>
                    <a:pt x="36106" y="120000"/>
                  </a:lnTo>
                  <a:lnTo>
                    <a:pt x="37168" y="120000"/>
                  </a:lnTo>
                  <a:lnTo>
                    <a:pt x="39823" y="118987"/>
                  </a:lnTo>
                  <a:lnTo>
                    <a:pt x="42477" y="118481"/>
                  </a:lnTo>
                  <a:lnTo>
                    <a:pt x="44070" y="118481"/>
                  </a:lnTo>
                  <a:lnTo>
                    <a:pt x="45663" y="117468"/>
                  </a:lnTo>
                  <a:lnTo>
                    <a:pt x="47256" y="116455"/>
                  </a:lnTo>
                  <a:lnTo>
                    <a:pt x="48849" y="114936"/>
                  </a:lnTo>
                  <a:lnTo>
                    <a:pt x="50973" y="112911"/>
                  </a:lnTo>
                  <a:lnTo>
                    <a:pt x="52035" y="110886"/>
                  </a:lnTo>
                  <a:lnTo>
                    <a:pt x="52566" y="108354"/>
                  </a:lnTo>
                  <a:lnTo>
                    <a:pt x="53097" y="105822"/>
                  </a:lnTo>
                  <a:lnTo>
                    <a:pt x="65309" y="105822"/>
                  </a:lnTo>
                  <a:lnTo>
                    <a:pt x="76991" y="105316"/>
                  </a:lnTo>
                  <a:lnTo>
                    <a:pt x="88141" y="103797"/>
                  </a:lnTo>
                  <a:lnTo>
                    <a:pt x="98761" y="101772"/>
                  </a:lnTo>
                  <a:lnTo>
                    <a:pt x="103539" y="100253"/>
                  </a:lnTo>
                  <a:lnTo>
                    <a:pt x="107256" y="98734"/>
                  </a:lnTo>
                  <a:lnTo>
                    <a:pt x="110973" y="96708"/>
                  </a:lnTo>
                  <a:lnTo>
                    <a:pt x="114159" y="94177"/>
                  </a:lnTo>
                  <a:lnTo>
                    <a:pt x="116814" y="91645"/>
                  </a:lnTo>
                  <a:lnTo>
                    <a:pt x="118407" y="88607"/>
                  </a:lnTo>
                  <a:lnTo>
                    <a:pt x="119469" y="85063"/>
                  </a:lnTo>
                  <a:lnTo>
                    <a:pt x="120000" y="81518"/>
                  </a:lnTo>
                  <a:lnTo>
                    <a:pt x="120000" y="77468"/>
                  </a:lnTo>
                  <a:lnTo>
                    <a:pt x="119469" y="74430"/>
                  </a:lnTo>
                  <a:lnTo>
                    <a:pt x="118407" y="70886"/>
                  </a:lnTo>
                  <a:lnTo>
                    <a:pt x="117345" y="67848"/>
                  </a:lnTo>
                  <a:lnTo>
                    <a:pt x="114159" y="62278"/>
                  </a:lnTo>
                  <a:lnTo>
                    <a:pt x="111504" y="56708"/>
                  </a:lnTo>
                  <a:lnTo>
                    <a:pt x="107787" y="50632"/>
                  </a:lnTo>
                  <a:lnTo>
                    <a:pt x="105132" y="45569"/>
                  </a:lnTo>
                  <a:lnTo>
                    <a:pt x="104070" y="42531"/>
                  </a:lnTo>
                  <a:lnTo>
                    <a:pt x="103539" y="40000"/>
                  </a:lnTo>
                  <a:lnTo>
                    <a:pt x="102477" y="37468"/>
                  </a:lnTo>
                  <a:lnTo>
                    <a:pt x="102477" y="34430"/>
                  </a:lnTo>
                  <a:lnTo>
                    <a:pt x="103539" y="29873"/>
                  </a:lnTo>
                  <a:lnTo>
                    <a:pt x="104601" y="25822"/>
                  </a:lnTo>
                  <a:lnTo>
                    <a:pt x="106194" y="21772"/>
                  </a:lnTo>
                  <a:lnTo>
                    <a:pt x="108318" y="18227"/>
                  </a:lnTo>
                  <a:lnTo>
                    <a:pt x="113097" y="12658"/>
                  </a:lnTo>
                  <a:lnTo>
                    <a:pt x="116814" y="9620"/>
                  </a:lnTo>
                  <a:lnTo>
                    <a:pt x="113097" y="7088"/>
                  </a:lnTo>
                  <a:lnTo>
                    <a:pt x="107787" y="5569"/>
                  </a:lnTo>
                  <a:lnTo>
                    <a:pt x="101415" y="3544"/>
                  </a:lnTo>
                  <a:lnTo>
                    <a:pt x="95044" y="2531"/>
                  </a:lnTo>
                  <a:lnTo>
                    <a:pt x="81769" y="1012"/>
                  </a:lnTo>
                  <a:lnTo>
                    <a:pt x="70619" y="0"/>
                  </a:lnTo>
                  <a:lnTo>
                    <a:pt x="10619" y="3037"/>
                  </a:lnTo>
                  <a:lnTo>
                    <a:pt x="10619" y="9620"/>
                  </a:lnTo>
                  <a:lnTo>
                    <a:pt x="9557" y="15696"/>
                  </a:lnTo>
                  <a:lnTo>
                    <a:pt x="7433" y="21265"/>
                  </a:lnTo>
                  <a:lnTo>
                    <a:pt x="5309" y="27341"/>
                  </a:lnTo>
                  <a:lnTo>
                    <a:pt x="3716" y="33417"/>
                  </a:lnTo>
                  <a:lnTo>
                    <a:pt x="1592" y="40000"/>
                  </a:lnTo>
                  <a:lnTo>
                    <a:pt x="530" y="47088"/>
                  </a:lnTo>
                  <a:lnTo>
                    <a:pt x="0" y="56202"/>
                  </a:lnTo>
                  <a:lnTo>
                    <a:pt x="530" y="61265"/>
                  </a:lnTo>
                  <a:lnTo>
                    <a:pt x="1592" y="65822"/>
                  </a:lnTo>
                  <a:lnTo>
                    <a:pt x="3185" y="69873"/>
                  </a:lnTo>
                  <a:lnTo>
                    <a:pt x="5309" y="73924"/>
                  </a:lnTo>
                  <a:lnTo>
                    <a:pt x="10088" y="80506"/>
                  </a:lnTo>
                  <a:lnTo>
                    <a:pt x="15929" y="87594"/>
                  </a:lnTo>
                  <a:lnTo>
                    <a:pt x="21769" y="93670"/>
                  </a:lnTo>
                  <a:lnTo>
                    <a:pt x="27079" y="100759"/>
                  </a:lnTo>
                  <a:lnTo>
                    <a:pt x="29203" y="104810"/>
                  </a:lnTo>
                  <a:lnTo>
                    <a:pt x="30265" y="109367"/>
                  </a:lnTo>
                  <a:lnTo>
                    <a:pt x="31327" y="113924"/>
                  </a:lnTo>
                  <a:lnTo>
                    <a:pt x="32389" y="11848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44" name="Shape 544"/>
            <p:cNvSpPr/>
            <p:nvPr/>
          </p:nvSpPr>
          <p:spPr>
            <a:xfrm>
              <a:off x="2500855" y="3603396"/>
              <a:ext cx="90156" cy="198892"/>
            </a:xfrm>
            <a:custGeom>
              <a:avLst/>
              <a:gdLst/>
              <a:ahLst/>
              <a:cxnLst/>
              <a:rect l="0" t="0" r="0" b="0"/>
              <a:pathLst>
                <a:path w="120000" h="120000" extrusionOk="0">
                  <a:moveTo>
                    <a:pt x="75062" y="14262"/>
                  </a:moveTo>
                  <a:lnTo>
                    <a:pt x="74058" y="14537"/>
                  </a:lnTo>
                  <a:lnTo>
                    <a:pt x="72050" y="14948"/>
                  </a:lnTo>
                  <a:lnTo>
                    <a:pt x="69539" y="15908"/>
                  </a:lnTo>
                  <a:lnTo>
                    <a:pt x="66276" y="17280"/>
                  </a:lnTo>
                  <a:lnTo>
                    <a:pt x="62761" y="18925"/>
                  </a:lnTo>
                  <a:lnTo>
                    <a:pt x="58493" y="21120"/>
                  </a:lnTo>
                  <a:lnTo>
                    <a:pt x="54476" y="23725"/>
                  </a:lnTo>
                  <a:lnTo>
                    <a:pt x="49958" y="27017"/>
                  </a:lnTo>
                  <a:lnTo>
                    <a:pt x="49456" y="27565"/>
                  </a:lnTo>
                  <a:lnTo>
                    <a:pt x="49456" y="28388"/>
                  </a:lnTo>
                  <a:lnTo>
                    <a:pt x="49707" y="29211"/>
                  </a:lnTo>
                  <a:lnTo>
                    <a:pt x="49958" y="30308"/>
                  </a:lnTo>
                  <a:lnTo>
                    <a:pt x="50711" y="31405"/>
                  </a:lnTo>
                  <a:lnTo>
                    <a:pt x="51715" y="32777"/>
                  </a:lnTo>
                  <a:lnTo>
                    <a:pt x="52719" y="34011"/>
                  </a:lnTo>
                  <a:lnTo>
                    <a:pt x="53723" y="35108"/>
                  </a:lnTo>
                  <a:lnTo>
                    <a:pt x="55481" y="36342"/>
                  </a:lnTo>
                  <a:lnTo>
                    <a:pt x="56736" y="37440"/>
                  </a:lnTo>
                  <a:lnTo>
                    <a:pt x="58493" y="38537"/>
                  </a:lnTo>
                  <a:lnTo>
                    <a:pt x="60251" y="39497"/>
                  </a:lnTo>
                  <a:lnTo>
                    <a:pt x="61757" y="40320"/>
                  </a:lnTo>
                  <a:lnTo>
                    <a:pt x="63514" y="40868"/>
                  </a:lnTo>
                  <a:lnTo>
                    <a:pt x="65020" y="41280"/>
                  </a:lnTo>
                  <a:lnTo>
                    <a:pt x="66778" y="41417"/>
                  </a:lnTo>
                  <a:lnTo>
                    <a:pt x="68033" y="43062"/>
                  </a:lnTo>
                  <a:lnTo>
                    <a:pt x="70041" y="45120"/>
                  </a:lnTo>
                  <a:lnTo>
                    <a:pt x="71799" y="47451"/>
                  </a:lnTo>
                  <a:lnTo>
                    <a:pt x="73305" y="48960"/>
                  </a:lnTo>
                  <a:lnTo>
                    <a:pt x="74058" y="49508"/>
                  </a:lnTo>
                  <a:lnTo>
                    <a:pt x="74811" y="50057"/>
                  </a:lnTo>
                  <a:lnTo>
                    <a:pt x="75815" y="50331"/>
                  </a:lnTo>
                  <a:lnTo>
                    <a:pt x="76569" y="50605"/>
                  </a:lnTo>
                  <a:lnTo>
                    <a:pt x="78577" y="51017"/>
                  </a:lnTo>
                  <a:lnTo>
                    <a:pt x="80083" y="51565"/>
                  </a:lnTo>
                  <a:lnTo>
                    <a:pt x="109958" y="68434"/>
                  </a:lnTo>
                  <a:lnTo>
                    <a:pt x="113723" y="73371"/>
                  </a:lnTo>
                  <a:lnTo>
                    <a:pt x="116987" y="78308"/>
                  </a:lnTo>
                  <a:lnTo>
                    <a:pt x="118242" y="80777"/>
                  </a:lnTo>
                  <a:lnTo>
                    <a:pt x="119246" y="83245"/>
                  </a:lnTo>
                  <a:lnTo>
                    <a:pt x="119748" y="85988"/>
                  </a:lnTo>
                  <a:lnTo>
                    <a:pt x="120000" y="88731"/>
                  </a:lnTo>
                  <a:lnTo>
                    <a:pt x="119748" y="91337"/>
                  </a:lnTo>
                  <a:lnTo>
                    <a:pt x="119497" y="93257"/>
                  </a:lnTo>
                  <a:lnTo>
                    <a:pt x="119497" y="94217"/>
                  </a:lnTo>
                  <a:lnTo>
                    <a:pt x="119497" y="95040"/>
                  </a:lnTo>
                  <a:lnTo>
                    <a:pt x="119497" y="96000"/>
                  </a:lnTo>
                  <a:lnTo>
                    <a:pt x="120000" y="97097"/>
                  </a:lnTo>
                  <a:lnTo>
                    <a:pt x="117238" y="97508"/>
                  </a:lnTo>
                  <a:lnTo>
                    <a:pt x="114728" y="97920"/>
                  </a:lnTo>
                  <a:lnTo>
                    <a:pt x="112217" y="98468"/>
                  </a:lnTo>
                  <a:lnTo>
                    <a:pt x="109707" y="99017"/>
                  </a:lnTo>
                  <a:lnTo>
                    <a:pt x="107447" y="99702"/>
                  </a:lnTo>
                  <a:lnTo>
                    <a:pt x="105439" y="100525"/>
                  </a:lnTo>
                  <a:lnTo>
                    <a:pt x="103430" y="101348"/>
                  </a:lnTo>
                  <a:lnTo>
                    <a:pt x="101422" y="102034"/>
                  </a:lnTo>
                  <a:lnTo>
                    <a:pt x="98158" y="103680"/>
                  </a:lnTo>
                  <a:lnTo>
                    <a:pt x="95397" y="105188"/>
                  </a:lnTo>
                  <a:lnTo>
                    <a:pt x="93138" y="106697"/>
                  </a:lnTo>
                  <a:lnTo>
                    <a:pt x="91631" y="108205"/>
                  </a:lnTo>
                  <a:lnTo>
                    <a:pt x="90376" y="107794"/>
                  </a:lnTo>
                  <a:lnTo>
                    <a:pt x="88870" y="107657"/>
                  </a:lnTo>
                  <a:lnTo>
                    <a:pt x="87364" y="107657"/>
                  </a:lnTo>
                  <a:lnTo>
                    <a:pt x="85857" y="107794"/>
                  </a:lnTo>
                  <a:lnTo>
                    <a:pt x="82845" y="108068"/>
                  </a:lnTo>
                  <a:lnTo>
                    <a:pt x="80083" y="108205"/>
                  </a:lnTo>
                  <a:lnTo>
                    <a:pt x="79832" y="108754"/>
                  </a:lnTo>
                  <a:lnTo>
                    <a:pt x="79330" y="109440"/>
                  </a:lnTo>
                  <a:lnTo>
                    <a:pt x="78577" y="110262"/>
                  </a:lnTo>
                  <a:lnTo>
                    <a:pt x="77824" y="111085"/>
                  </a:lnTo>
                  <a:lnTo>
                    <a:pt x="75313" y="113005"/>
                  </a:lnTo>
                  <a:lnTo>
                    <a:pt x="72552" y="114925"/>
                  </a:lnTo>
                  <a:lnTo>
                    <a:pt x="69288" y="116982"/>
                  </a:lnTo>
                  <a:lnTo>
                    <a:pt x="66025" y="118491"/>
                  </a:lnTo>
                  <a:lnTo>
                    <a:pt x="64267" y="119040"/>
                  </a:lnTo>
                  <a:lnTo>
                    <a:pt x="62761" y="119588"/>
                  </a:lnTo>
                  <a:lnTo>
                    <a:pt x="61255" y="119862"/>
                  </a:lnTo>
                  <a:lnTo>
                    <a:pt x="60000" y="120000"/>
                  </a:lnTo>
                  <a:lnTo>
                    <a:pt x="59246" y="119862"/>
                  </a:lnTo>
                  <a:lnTo>
                    <a:pt x="58744" y="119588"/>
                  </a:lnTo>
                  <a:lnTo>
                    <a:pt x="58242" y="119040"/>
                  </a:lnTo>
                  <a:lnTo>
                    <a:pt x="57740" y="118491"/>
                  </a:lnTo>
                  <a:lnTo>
                    <a:pt x="56736" y="117120"/>
                  </a:lnTo>
                  <a:lnTo>
                    <a:pt x="56485" y="115748"/>
                  </a:lnTo>
                  <a:lnTo>
                    <a:pt x="56736" y="113828"/>
                  </a:lnTo>
                  <a:lnTo>
                    <a:pt x="57489" y="111908"/>
                  </a:lnTo>
                  <a:lnTo>
                    <a:pt x="57991" y="109714"/>
                  </a:lnTo>
                  <a:lnTo>
                    <a:pt x="58242" y="107245"/>
                  </a:lnTo>
                  <a:lnTo>
                    <a:pt x="61255" y="106834"/>
                  </a:lnTo>
                  <a:lnTo>
                    <a:pt x="63514" y="106285"/>
                  </a:lnTo>
                  <a:lnTo>
                    <a:pt x="65774" y="105600"/>
                  </a:lnTo>
                  <a:lnTo>
                    <a:pt x="67531" y="104914"/>
                  </a:lnTo>
                  <a:lnTo>
                    <a:pt x="69539" y="104228"/>
                  </a:lnTo>
                  <a:lnTo>
                    <a:pt x="71548" y="103680"/>
                  </a:lnTo>
                  <a:lnTo>
                    <a:pt x="72552" y="103405"/>
                  </a:lnTo>
                  <a:lnTo>
                    <a:pt x="74058" y="103268"/>
                  </a:lnTo>
                  <a:lnTo>
                    <a:pt x="75313" y="103131"/>
                  </a:lnTo>
                  <a:lnTo>
                    <a:pt x="76569" y="103131"/>
                  </a:lnTo>
                  <a:lnTo>
                    <a:pt x="76569" y="101897"/>
                  </a:lnTo>
                  <a:lnTo>
                    <a:pt x="77322" y="100525"/>
                  </a:lnTo>
                  <a:lnTo>
                    <a:pt x="78075" y="99154"/>
                  </a:lnTo>
                  <a:lnTo>
                    <a:pt x="78828" y="97920"/>
                  </a:lnTo>
                  <a:lnTo>
                    <a:pt x="80083" y="96685"/>
                  </a:lnTo>
                  <a:lnTo>
                    <a:pt x="81338" y="95314"/>
                  </a:lnTo>
                  <a:lnTo>
                    <a:pt x="82845" y="94080"/>
                  </a:lnTo>
                  <a:lnTo>
                    <a:pt x="84351" y="92845"/>
                  </a:lnTo>
                  <a:lnTo>
                    <a:pt x="87615" y="90377"/>
                  </a:lnTo>
                  <a:lnTo>
                    <a:pt x="91631" y="88182"/>
                  </a:lnTo>
                  <a:lnTo>
                    <a:pt x="94895" y="86262"/>
                  </a:lnTo>
                  <a:lnTo>
                    <a:pt x="98410" y="84480"/>
                  </a:lnTo>
                  <a:lnTo>
                    <a:pt x="93138" y="73508"/>
                  </a:lnTo>
                  <a:lnTo>
                    <a:pt x="93138" y="70491"/>
                  </a:lnTo>
                  <a:lnTo>
                    <a:pt x="92384" y="67611"/>
                  </a:lnTo>
                  <a:lnTo>
                    <a:pt x="91380" y="65142"/>
                  </a:lnTo>
                  <a:lnTo>
                    <a:pt x="89623" y="62811"/>
                  </a:lnTo>
                  <a:lnTo>
                    <a:pt x="87615" y="60617"/>
                  </a:lnTo>
                  <a:lnTo>
                    <a:pt x="85606" y="58560"/>
                  </a:lnTo>
                  <a:lnTo>
                    <a:pt x="83096" y="56777"/>
                  </a:lnTo>
                  <a:lnTo>
                    <a:pt x="80585" y="55131"/>
                  </a:lnTo>
                  <a:lnTo>
                    <a:pt x="74560" y="51702"/>
                  </a:lnTo>
                  <a:lnTo>
                    <a:pt x="68033" y="48685"/>
                  </a:lnTo>
                  <a:lnTo>
                    <a:pt x="61506" y="45531"/>
                  </a:lnTo>
                  <a:lnTo>
                    <a:pt x="54979" y="42240"/>
                  </a:lnTo>
                  <a:lnTo>
                    <a:pt x="49958" y="40045"/>
                  </a:lnTo>
                  <a:lnTo>
                    <a:pt x="44937" y="37440"/>
                  </a:lnTo>
                  <a:lnTo>
                    <a:pt x="40418" y="34971"/>
                  </a:lnTo>
                  <a:lnTo>
                    <a:pt x="35648" y="32502"/>
                  </a:lnTo>
                  <a:lnTo>
                    <a:pt x="31129" y="29760"/>
                  </a:lnTo>
                  <a:lnTo>
                    <a:pt x="27112" y="27154"/>
                  </a:lnTo>
                  <a:lnTo>
                    <a:pt x="23096" y="24548"/>
                  </a:lnTo>
                  <a:lnTo>
                    <a:pt x="19832" y="21942"/>
                  </a:lnTo>
                  <a:lnTo>
                    <a:pt x="18075" y="20022"/>
                  </a:lnTo>
                  <a:lnTo>
                    <a:pt x="15815" y="18240"/>
                  </a:lnTo>
                  <a:lnTo>
                    <a:pt x="13305" y="16182"/>
                  </a:lnTo>
                  <a:lnTo>
                    <a:pt x="10543" y="14262"/>
                  </a:lnTo>
                  <a:lnTo>
                    <a:pt x="5271" y="10560"/>
                  </a:lnTo>
                  <a:lnTo>
                    <a:pt x="0" y="6720"/>
                  </a:lnTo>
                  <a:lnTo>
                    <a:pt x="11548" y="5622"/>
                  </a:lnTo>
                  <a:lnTo>
                    <a:pt x="22845" y="4388"/>
                  </a:lnTo>
                  <a:lnTo>
                    <a:pt x="27866" y="3565"/>
                  </a:lnTo>
                  <a:lnTo>
                    <a:pt x="32384" y="2605"/>
                  </a:lnTo>
                  <a:lnTo>
                    <a:pt x="34142" y="2057"/>
                  </a:lnTo>
                  <a:lnTo>
                    <a:pt x="35899" y="1508"/>
                  </a:lnTo>
                  <a:lnTo>
                    <a:pt x="37154" y="685"/>
                  </a:lnTo>
                  <a:lnTo>
                    <a:pt x="38410" y="0"/>
                  </a:lnTo>
                  <a:lnTo>
                    <a:pt x="40920" y="1234"/>
                  </a:lnTo>
                  <a:lnTo>
                    <a:pt x="43933" y="2194"/>
                  </a:lnTo>
                  <a:lnTo>
                    <a:pt x="46694" y="2880"/>
                  </a:lnTo>
                  <a:lnTo>
                    <a:pt x="49707" y="3565"/>
                  </a:lnTo>
                  <a:lnTo>
                    <a:pt x="55481" y="4800"/>
                  </a:lnTo>
                  <a:lnTo>
                    <a:pt x="60000" y="5897"/>
                  </a:lnTo>
                  <a:lnTo>
                    <a:pt x="64267" y="7542"/>
                  </a:lnTo>
                  <a:lnTo>
                    <a:pt x="67531" y="9188"/>
                  </a:lnTo>
                  <a:lnTo>
                    <a:pt x="70794" y="11245"/>
                  </a:lnTo>
                  <a:lnTo>
                    <a:pt x="75062" y="1426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45" name="Shape 545"/>
            <p:cNvSpPr/>
            <p:nvPr/>
          </p:nvSpPr>
          <p:spPr>
            <a:xfrm>
              <a:off x="2538706" y="3900701"/>
              <a:ext cx="11011" cy="24776"/>
            </a:xfrm>
            <a:custGeom>
              <a:avLst/>
              <a:gdLst/>
              <a:ahLst/>
              <a:cxnLst/>
              <a:rect l="0" t="0" r="0" b="0"/>
              <a:pathLst>
                <a:path w="120000" h="120000" extrusionOk="0">
                  <a:moveTo>
                    <a:pt x="120000" y="23225"/>
                  </a:moveTo>
                  <a:lnTo>
                    <a:pt x="115932" y="42580"/>
                  </a:lnTo>
                  <a:lnTo>
                    <a:pt x="107796" y="58064"/>
                  </a:lnTo>
                  <a:lnTo>
                    <a:pt x="99661" y="73548"/>
                  </a:lnTo>
                  <a:lnTo>
                    <a:pt x="91525" y="92903"/>
                  </a:lnTo>
                  <a:lnTo>
                    <a:pt x="81355" y="104516"/>
                  </a:lnTo>
                  <a:lnTo>
                    <a:pt x="73220" y="112258"/>
                  </a:lnTo>
                  <a:lnTo>
                    <a:pt x="61016" y="120000"/>
                  </a:lnTo>
                  <a:lnTo>
                    <a:pt x="52881" y="120000"/>
                  </a:lnTo>
                  <a:lnTo>
                    <a:pt x="42711" y="120000"/>
                  </a:lnTo>
                  <a:lnTo>
                    <a:pt x="34576" y="116129"/>
                  </a:lnTo>
                  <a:lnTo>
                    <a:pt x="28474" y="112258"/>
                  </a:lnTo>
                  <a:lnTo>
                    <a:pt x="22372" y="104516"/>
                  </a:lnTo>
                  <a:lnTo>
                    <a:pt x="8135" y="77419"/>
                  </a:lnTo>
                  <a:lnTo>
                    <a:pt x="0" y="46451"/>
                  </a:lnTo>
                  <a:lnTo>
                    <a:pt x="2033" y="34838"/>
                  </a:lnTo>
                  <a:lnTo>
                    <a:pt x="6101" y="23225"/>
                  </a:lnTo>
                  <a:lnTo>
                    <a:pt x="10169" y="15483"/>
                  </a:lnTo>
                  <a:lnTo>
                    <a:pt x="16271" y="11612"/>
                  </a:lnTo>
                  <a:lnTo>
                    <a:pt x="32542" y="3870"/>
                  </a:lnTo>
                  <a:lnTo>
                    <a:pt x="48813" y="0"/>
                  </a:lnTo>
                  <a:lnTo>
                    <a:pt x="69152" y="0"/>
                  </a:lnTo>
                  <a:lnTo>
                    <a:pt x="85423" y="7741"/>
                  </a:lnTo>
                  <a:lnTo>
                    <a:pt x="103728" y="15483"/>
                  </a:lnTo>
                  <a:lnTo>
                    <a:pt x="120000" y="2322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546" name="Shape 546"/>
            <p:cNvGrpSpPr/>
            <p:nvPr/>
          </p:nvGrpSpPr>
          <p:grpSpPr>
            <a:xfrm>
              <a:off x="1124436" y="3402438"/>
              <a:ext cx="922887" cy="944910"/>
              <a:chOff x="3800475" y="2559050"/>
              <a:chExt cx="2128837" cy="2179637"/>
            </a:xfrm>
            <a:grpFill/>
          </p:grpSpPr>
          <p:sp>
            <p:nvSpPr>
              <p:cNvPr id="547" name="Shape 547"/>
              <p:cNvSpPr/>
              <p:nvPr/>
            </p:nvSpPr>
            <p:spPr>
              <a:xfrm>
                <a:off x="4748212" y="2559050"/>
                <a:ext cx="69849" cy="49212"/>
              </a:xfrm>
              <a:custGeom>
                <a:avLst/>
                <a:gdLst/>
                <a:ahLst/>
                <a:cxnLst/>
                <a:rect l="0" t="0" r="0" b="0"/>
                <a:pathLst>
                  <a:path w="120000" h="120000" extrusionOk="0">
                    <a:moveTo>
                      <a:pt x="70062" y="0"/>
                    </a:moveTo>
                    <a:lnTo>
                      <a:pt x="79751" y="23225"/>
                    </a:lnTo>
                    <a:lnTo>
                      <a:pt x="83478" y="15483"/>
                    </a:lnTo>
                    <a:lnTo>
                      <a:pt x="87204" y="10322"/>
                    </a:lnTo>
                    <a:lnTo>
                      <a:pt x="90931" y="6451"/>
                    </a:lnTo>
                    <a:lnTo>
                      <a:pt x="94658" y="3870"/>
                    </a:lnTo>
                    <a:lnTo>
                      <a:pt x="102111" y="1290"/>
                    </a:lnTo>
                    <a:lnTo>
                      <a:pt x="110310" y="0"/>
                    </a:lnTo>
                    <a:lnTo>
                      <a:pt x="112546" y="0"/>
                    </a:lnTo>
                    <a:lnTo>
                      <a:pt x="120000" y="0"/>
                    </a:lnTo>
                    <a:lnTo>
                      <a:pt x="120000" y="118709"/>
                    </a:lnTo>
                    <a:lnTo>
                      <a:pt x="115527" y="120000"/>
                    </a:lnTo>
                    <a:lnTo>
                      <a:pt x="111801" y="120000"/>
                    </a:lnTo>
                    <a:lnTo>
                      <a:pt x="108074" y="118709"/>
                    </a:lnTo>
                    <a:lnTo>
                      <a:pt x="104347" y="117419"/>
                    </a:lnTo>
                    <a:lnTo>
                      <a:pt x="96149" y="113548"/>
                    </a:lnTo>
                    <a:lnTo>
                      <a:pt x="89440" y="105806"/>
                    </a:lnTo>
                    <a:lnTo>
                      <a:pt x="82732" y="96774"/>
                    </a:lnTo>
                    <a:lnTo>
                      <a:pt x="77515" y="86451"/>
                    </a:lnTo>
                    <a:lnTo>
                      <a:pt x="72298" y="76129"/>
                    </a:lnTo>
                    <a:lnTo>
                      <a:pt x="70062" y="63225"/>
                    </a:lnTo>
                    <a:lnTo>
                      <a:pt x="68571" y="64516"/>
                    </a:lnTo>
                    <a:lnTo>
                      <a:pt x="66335" y="65806"/>
                    </a:lnTo>
                    <a:lnTo>
                      <a:pt x="64099" y="65806"/>
                    </a:lnTo>
                    <a:lnTo>
                      <a:pt x="62608" y="65806"/>
                    </a:lnTo>
                    <a:lnTo>
                      <a:pt x="58136" y="64516"/>
                    </a:lnTo>
                    <a:lnTo>
                      <a:pt x="55155" y="63225"/>
                    </a:lnTo>
                    <a:lnTo>
                      <a:pt x="48447" y="61935"/>
                    </a:lnTo>
                    <a:lnTo>
                      <a:pt x="40993" y="58064"/>
                    </a:lnTo>
                    <a:lnTo>
                      <a:pt x="32795" y="51612"/>
                    </a:lnTo>
                    <a:lnTo>
                      <a:pt x="23850" y="43870"/>
                    </a:lnTo>
                    <a:lnTo>
                      <a:pt x="15652" y="33548"/>
                    </a:lnTo>
                    <a:lnTo>
                      <a:pt x="8944" y="23225"/>
                    </a:lnTo>
                    <a:lnTo>
                      <a:pt x="5962" y="18064"/>
                    </a:lnTo>
                    <a:lnTo>
                      <a:pt x="3726" y="11612"/>
                    </a:lnTo>
                    <a:lnTo>
                      <a:pt x="2236" y="6451"/>
                    </a:lnTo>
                    <a:lnTo>
                      <a:pt x="0" y="0"/>
                    </a:lnTo>
                    <a:lnTo>
                      <a:pt x="70062"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48" name="Shape 548"/>
              <p:cNvSpPr/>
              <p:nvPr/>
            </p:nvSpPr>
            <p:spPr>
              <a:xfrm>
                <a:off x="4538662" y="3336925"/>
                <a:ext cx="296861" cy="288925"/>
              </a:xfrm>
              <a:custGeom>
                <a:avLst/>
                <a:gdLst/>
                <a:ahLst/>
                <a:cxnLst/>
                <a:rect l="0" t="0" r="0" b="0"/>
                <a:pathLst>
                  <a:path w="120000" h="120000" extrusionOk="0">
                    <a:moveTo>
                      <a:pt x="0" y="95737"/>
                    </a:moveTo>
                    <a:lnTo>
                      <a:pt x="715" y="88524"/>
                    </a:lnTo>
                    <a:lnTo>
                      <a:pt x="1073" y="83715"/>
                    </a:lnTo>
                    <a:lnTo>
                      <a:pt x="1251" y="78688"/>
                    </a:lnTo>
                    <a:lnTo>
                      <a:pt x="1251" y="71475"/>
                    </a:lnTo>
                    <a:lnTo>
                      <a:pt x="1430" y="69071"/>
                    </a:lnTo>
                    <a:lnTo>
                      <a:pt x="1609" y="66885"/>
                    </a:lnTo>
                    <a:lnTo>
                      <a:pt x="2146" y="64699"/>
                    </a:lnTo>
                    <a:lnTo>
                      <a:pt x="3040" y="62732"/>
                    </a:lnTo>
                    <a:lnTo>
                      <a:pt x="5007" y="59016"/>
                    </a:lnTo>
                    <a:lnTo>
                      <a:pt x="7153" y="55519"/>
                    </a:lnTo>
                    <a:lnTo>
                      <a:pt x="9299" y="52021"/>
                    </a:lnTo>
                    <a:lnTo>
                      <a:pt x="11266" y="48524"/>
                    </a:lnTo>
                    <a:lnTo>
                      <a:pt x="11982" y="46775"/>
                    </a:lnTo>
                    <a:lnTo>
                      <a:pt x="12697" y="44808"/>
                    </a:lnTo>
                    <a:lnTo>
                      <a:pt x="13055" y="42841"/>
                    </a:lnTo>
                    <a:lnTo>
                      <a:pt x="13055" y="40437"/>
                    </a:lnTo>
                    <a:lnTo>
                      <a:pt x="13055" y="36502"/>
                    </a:lnTo>
                    <a:lnTo>
                      <a:pt x="13055" y="34098"/>
                    </a:lnTo>
                    <a:lnTo>
                      <a:pt x="13055" y="32349"/>
                    </a:lnTo>
                    <a:lnTo>
                      <a:pt x="13055" y="29945"/>
                    </a:lnTo>
                    <a:lnTo>
                      <a:pt x="11266" y="27540"/>
                    </a:lnTo>
                    <a:lnTo>
                      <a:pt x="9478" y="25573"/>
                    </a:lnTo>
                    <a:lnTo>
                      <a:pt x="9657" y="23606"/>
                    </a:lnTo>
                    <a:lnTo>
                      <a:pt x="9836" y="21639"/>
                    </a:lnTo>
                    <a:lnTo>
                      <a:pt x="10193" y="19453"/>
                    </a:lnTo>
                    <a:lnTo>
                      <a:pt x="10909" y="17267"/>
                    </a:lnTo>
                    <a:lnTo>
                      <a:pt x="11624" y="14863"/>
                    </a:lnTo>
                    <a:lnTo>
                      <a:pt x="12697" y="12896"/>
                    </a:lnTo>
                    <a:lnTo>
                      <a:pt x="13591" y="10928"/>
                    </a:lnTo>
                    <a:lnTo>
                      <a:pt x="14843" y="8961"/>
                    </a:lnTo>
                    <a:lnTo>
                      <a:pt x="15916" y="7213"/>
                    </a:lnTo>
                    <a:lnTo>
                      <a:pt x="17168" y="5464"/>
                    </a:lnTo>
                    <a:lnTo>
                      <a:pt x="18599" y="3715"/>
                    </a:lnTo>
                    <a:lnTo>
                      <a:pt x="20029" y="2622"/>
                    </a:lnTo>
                    <a:lnTo>
                      <a:pt x="21460" y="1530"/>
                    </a:lnTo>
                    <a:lnTo>
                      <a:pt x="23070" y="655"/>
                    </a:lnTo>
                    <a:lnTo>
                      <a:pt x="24679" y="218"/>
                    </a:lnTo>
                    <a:lnTo>
                      <a:pt x="26110" y="0"/>
                    </a:lnTo>
                    <a:lnTo>
                      <a:pt x="27898" y="218"/>
                    </a:lnTo>
                    <a:lnTo>
                      <a:pt x="29329" y="655"/>
                    </a:lnTo>
                    <a:lnTo>
                      <a:pt x="30938" y="1092"/>
                    </a:lnTo>
                    <a:lnTo>
                      <a:pt x="32011" y="1748"/>
                    </a:lnTo>
                    <a:lnTo>
                      <a:pt x="34694" y="3497"/>
                    </a:lnTo>
                    <a:lnTo>
                      <a:pt x="36840" y="5683"/>
                    </a:lnTo>
                    <a:lnTo>
                      <a:pt x="38807" y="7650"/>
                    </a:lnTo>
                    <a:lnTo>
                      <a:pt x="41132" y="9180"/>
                    </a:lnTo>
                    <a:lnTo>
                      <a:pt x="42205" y="9836"/>
                    </a:lnTo>
                    <a:lnTo>
                      <a:pt x="43457" y="10491"/>
                    </a:lnTo>
                    <a:lnTo>
                      <a:pt x="44888" y="10710"/>
                    </a:lnTo>
                    <a:lnTo>
                      <a:pt x="46318" y="10928"/>
                    </a:lnTo>
                    <a:lnTo>
                      <a:pt x="47213" y="10710"/>
                    </a:lnTo>
                    <a:lnTo>
                      <a:pt x="47928" y="10273"/>
                    </a:lnTo>
                    <a:lnTo>
                      <a:pt x="48643" y="9617"/>
                    </a:lnTo>
                    <a:lnTo>
                      <a:pt x="49359" y="8961"/>
                    </a:lnTo>
                    <a:lnTo>
                      <a:pt x="49895" y="8087"/>
                    </a:lnTo>
                    <a:lnTo>
                      <a:pt x="50789" y="7650"/>
                    </a:lnTo>
                    <a:lnTo>
                      <a:pt x="51505" y="6994"/>
                    </a:lnTo>
                    <a:lnTo>
                      <a:pt x="52220" y="6994"/>
                    </a:lnTo>
                    <a:lnTo>
                      <a:pt x="53651" y="6994"/>
                    </a:lnTo>
                    <a:lnTo>
                      <a:pt x="55081" y="7431"/>
                    </a:lnTo>
                    <a:lnTo>
                      <a:pt x="55976" y="7868"/>
                    </a:lnTo>
                    <a:lnTo>
                      <a:pt x="56870" y="8524"/>
                    </a:lnTo>
                    <a:lnTo>
                      <a:pt x="58122" y="10273"/>
                    </a:lnTo>
                    <a:lnTo>
                      <a:pt x="59374" y="12240"/>
                    </a:lnTo>
                    <a:lnTo>
                      <a:pt x="60268" y="14207"/>
                    </a:lnTo>
                    <a:lnTo>
                      <a:pt x="61520" y="15956"/>
                    </a:lnTo>
                    <a:lnTo>
                      <a:pt x="62235" y="16612"/>
                    </a:lnTo>
                    <a:lnTo>
                      <a:pt x="63129" y="17267"/>
                    </a:lnTo>
                    <a:lnTo>
                      <a:pt x="64023" y="17704"/>
                    </a:lnTo>
                    <a:lnTo>
                      <a:pt x="65454" y="17704"/>
                    </a:lnTo>
                    <a:lnTo>
                      <a:pt x="66169" y="17704"/>
                    </a:lnTo>
                    <a:lnTo>
                      <a:pt x="67064" y="17486"/>
                    </a:lnTo>
                    <a:lnTo>
                      <a:pt x="67600" y="16830"/>
                    </a:lnTo>
                    <a:lnTo>
                      <a:pt x="68137" y="16393"/>
                    </a:lnTo>
                    <a:lnTo>
                      <a:pt x="69210" y="15300"/>
                    </a:lnTo>
                    <a:lnTo>
                      <a:pt x="70104" y="13770"/>
                    </a:lnTo>
                    <a:lnTo>
                      <a:pt x="70998" y="12240"/>
                    </a:lnTo>
                    <a:lnTo>
                      <a:pt x="72071" y="10710"/>
                    </a:lnTo>
                    <a:lnTo>
                      <a:pt x="73323" y="9398"/>
                    </a:lnTo>
                    <a:lnTo>
                      <a:pt x="74932" y="8306"/>
                    </a:lnTo>
                    <a:lnTo>
                      <a:pt x="77436" y="6557"/>
                    </a:lnTo>
                    <a:lnTo>
                      <a:pt x="79761" y="5464"/>
                    </a:lnTo>
                    <a:lnTo>
                      <a:pt x="81907" y="4808"/>
                    </a:lnTo>
                    <a:lnTo>
                      <a:pt x="83695" y="4590"/>
                    </a:lnTo>
                    <a:lnTo>
                      <a:pt x="85484" y="4808"/>
                    </a:lnTo>
                    <a:lnTo>
                      <a:pt x="87093" y="5464"/>
                    </a:lnTo>
                    <a:lnTo>
                      <a:pt x="88703" y="6120"/>
                    </a:lnTo>
                    <a:lnTo>
                      <a:pt x="89955" y="6775"/>
                    </a:lnTo>
                    <a:lnTo>
                      <a:pt x="91385" y="7650"/>
                    </a:lnTo>
                    <a:lnTo>
                      <a:pt x="92995" y="8306"/>
                    </a:lnTo>
                    <a:lnTo>
                      <a:pt x="94426" y="8961"/>
                    </a:lnTo>
                    <a:lnTo>
                      <a:pt x="96035" y="9398"/>
                    </a:lnTo>
                    <a:lnTo>
                      <a:pt x="97824" y="9398"/>
                    </a:lnTo>
                    <a:lnTo>
                      <a:pt x="99970" y="9180"/>
                    </a:lnTo>
                    <a:lnTo>
                      <a:pt x="102116" y="8524"/>
                    </a:lnTo>
                    <a:lnTo>
                      <a:pt x="104798" y="7213"/>
                    </a:lnTo>
                    <a:lnTo>
                      <a:pt x="113025" y="16174"/>
                    </a:lnTo>
                    <a:lnTo>
                      <a:pt x="115529" y="14644"/>
                    </a:lnTo>
                    <a:lnTo>
                      <a:pt x="116423" y="17704"/>
                    </a:lnTo>
                    <a:lnTo>
                      <a:pt x="117675" y="20327"/>
                    </a:lnTo>
                    <a:lnTo>
                      <a:pt x="118926" y="22950"/>
                    </a:lnTo>
                    <a:lnTo>
                      <a:pt x="120000" y="25573"/>
                    </a:lnTo>
                    <a:lnTo>
                      <a:pt x="115529" y="33224"/>
                    </a:lnTo>
                    <a:lnTo>
                      <a:pt x="111415" y="40000"/>
                    </a:lnTo>
                    <a:lnTo>
                      <a:pt x="109448" y="43497"/>
                    </a:lnTo>
                    <a:lnTo>
                      <a:pt x="107660" y="47213"/>
                    </a:lnTo>
                    <a:lnTo>
                      <a:pt x="106050" y="50928"/>
                    </a:lnTo>
                    <a:lnTo>
                      <a:pt x="104441" y="55519"/>
                    </a:lnTo>
                    <a:lnTo>
                      <a:pt x="103368" y="59672"/>
                    </a:lnTo>
                    <a:lnTo>
                      <a:pt x="101937" y="63606"/>
                    </a:lnTo>
                    <a:lnTo>
                      <a:pt x="100864" y="67540"/>
                    </a:lnTo>
                    <a:lnTo>
                      <a:pt x="99612" y="71256"/>
                    </a:lnTo>
                    <a:lnTo>
                      <a:pt x="98360" y="74972"/>
                    </a:lnTo>
                    <a:lnTo>
                      <a:pt x="97108" y="79344"/>
                    </a:lnTo>
                    <a:lnTo>
                      <a:pt x="95499" y="83715"/>
                    </a:lnTo>
                    <a:lnTo>
                      <a:pt x="93889" y="88961"/>
                    </a:lnTo>
                    <a:lnTo>
                      <a:pt x="93710" y="89617"/>
                    </a:lnTo>
                    <a:lnTo>
                      <a:pt x="93174" y="90928"/>
                    </a:lnTo>
                    <a:lnTo>
                      <a:pt x="92280" y="92240"/>
                    </a:lnTo>
                    <a:lnTo>
                      <a:pt x="91385" y="93551"/>
                    </a:lnTo>
                    <a:lnTo>
                      <a:pt x="90312" y="94863"/>
                    </a:lnTo>
                    <a:lnTo>
                      <a:pt x="89418" y="95956"/>
                    </a:lnTo>
                    <a:lnTo>
                      <a:pt x="88703" y="96830"/>
                    </a:lnTo>
                    <a:lnTo>
                      <a:pt x="87988" y="97049"/>
                    </a:lnTo>
                    <a:lnTo>
                      <a:pt x="86199" y="96830"/>
                    </a:lnTo>
                    <a:lnTo>
                      <a:pt x="84769" y="96174"/>
                    </a:lnTo>
                    <a:lnTo>
                      <a:pt x="83338" y="95300"/>
                    </a:lnTo>
                    <a:lnTo>
                      <a:pt x="82086" y="94426"/>
                    </a:lnTo>
                    <a:lnTo>
                      <a:pt x="81013" y="93551"/>
                    </a:lnTo>
                    <a:lnTo>
                      <a:pt x="79761" y="92677"/>
                    </a:lnTo>
                    <a:lnTo>
                      <a:pt x="78688" y="92021"/>
                    </a:lnTo>
                    <a:lnTo>
                      <a:pt x="77257" y="91803"/>
                    </a:lnTo>
                    <a:lnTo>
                      <a:pt x="74932" y="92021"/>
                    </a:lnTo>
                    <a:lnTo>
                      <a:pt x="72965" y="92677"/>
                    </a:lnTo>
                    <a:lnTo>
                      <a:pt x="71177" y="93551"/>
                    </a:lnTo>
                    <a:lnTo>
                      <a:pt x="69567" y="94863"/>
                    </a:lnTo>
                    <a:lnTo>
                      <a:pt x="68137" y="96393"/>
                    </a:lnTo>
                    <a:lnTo>
                      <a:pt x="67064" y="98142"/>
                    </a:lnTo>
                    <a:lnTo>
                      <a:pt x="65991" y="100109"/>
                    </a:lnTo>
                    <a:lnTo>
                      <a:pt x="65096" y="102513"/>
                    </a:lnTo>
                    <a:lnTo>
                      <a:pt x="63487" y="106885"/>
                    </a:lnTo>
                    <a:lnTo>
                      <a:pt x="61877" y="111475"/>
                    </a:lnTo>
                    <a:lnTo>
                      <a:pt x="61162" y="113879"/>
                    </a:lnTo>
                    <a:lnTo>
                      <a:pt x="60089" y="116065"/>
                    </a:lnTo>
                    <a:lnTo>
                      <a:pt x="59374" y="118251"/>
                    </a:lnTo>
                    <a:lnTo>
                      <a:pt x="58122" y="120000"/>
                    </a:lnTo>
                    <a:lnTo>
                      <a:pt x="41669" y="118688"/>
                    </a:lnTo>
                    <a:lnTo>
                      <a:pt x="41311" y="119125"/>
                    </a:lnTo>
                    <a:lnTo>
                      <a:pt x="40953" y="119344"/>
                    </a:lnTo>
                    <a:lnTo>
                      <a:pt x="40596" y="119562"/>
                    </a:lnTo>
                    <a:lnTo>
                      <a:pt x="39880" y="119781"/>
                    </a:lnTo>
                    <a:lnTo>
                      <a:pt x="38807" y="119781"/>
                    </a:lnTo>
                    <a:lnTo>
                      <a:pt x="37377" y="119562"/>
                    </a:lnTo>
                    <a:lnTo>
                      <a:pt x="34515" y="119125"/>
                    </a:lnTo>
                    <a:lnTo>
                      <a:pt x="32011" y="118688"/>
                    </a:lnTo>
                    <a:lnTo>
                      <a:pt x="30938" y="118688"/>
                    </a:lnTo>
                    <a:lnTo>
                      <a:pt x="29865" y="118469"/>
                    </a:lnTo>
                    <a:lnTo>
                      <a:pt x="28792" y="118032"/>
                    </a:lnTo>
                    <a:lnTo>
                      <a:pt x="27719" y="117377"/>
                    </a:lnTo>
                    <a:lnTo>
                      <a:pt x="26825" y="116721"/>
                    </a:lnTo>
                    <a:lnTo>
                      <a:pt x="25752" y="116065"/>
                    </a:lnTo>
                    <a:lnTo>
                      <a:pt x="24858" y="115191"/>
                    </a:lnTo>
                    <a:lnTo>
                      <a:pt x="23964" y="113879"/>
                    </a:lnTo>
                    <a:lnTo>
                      <a:pt x="23070" y="112568"/>
                    </a:lnTo>
                    <a:lnTo>
                      <a:pt x="22533" y="111256"/>
                    </a:lnTo>
                    <a:lnTo>
                      <a:pt x="21818" y="109945"/>
                    </a:lnTo>
                    <a:lnTo>
                      <a:pt x="21281" y="108415"/>
                    </a:lnTo>
                    <a:lnTo>
                      <a:pt x="20923" y="106885"/>
                    </a:lnTo>
                    <a:lnTo>
                      <a:pt x="20566" y="105136"/>
                    </a:lnTo>
                    <a:lnTo>
                      <a:pt x="20208" y="103169"/>
                    </a:lnTo>
                    <a:lnTo>
                      <a:pt x="20208" y="100983"/>
                    </a:lnTo>
                    <a:lnTo>
                      <a:pt x="18956" y="100983"/>
                    </a:lnTo>
                    <a:lnTo>
                      <a:pt x="17883" y="100546"/>
                    </a:lnTo>
                    <a:lnTo>
                      <a:pt x="16989" y="99890"/>
                    </a:lnTo>
                    <a:lnTo>
                      <a:pt x="16095" y="99234"/>
                    </a:lnTo>
                    <a:lnTo>
                      <a:pt x="14843" y="97704"/>
                    </a:lnTo>
                    <a:lnTo>
                      <a:pt x="13233" y="95956"/>
                    </a:lnTo>
                    <a:lnTo>
                      <a:pt x="12518" y="95081"/>
                    </a:lnTo>
                    <a:lnTo>
                      <a:pt x="11266" y="94426"/>
                    </a:lnTo>
                    <a:lnTo>
                      <a:pt x="10014" y="93989"/>
                    </a:lnTo>
                    <a:lnTo>
                      <a:pt x="8763" y="93770"/>
                    </a:lnTo>
                    <a:lnTo>
                      <a:pt x="6974" y="93770"/>
                    </a:lnTo>
                    <a:lnTo>
                      <a:pt x="5007" y="93989"/>
                    </a:lnTo>
                    <a:lnTo>
                      <a:pt x="2682" y="94644"/>
                    </a:lnTo>
                    <a:lnTo>
                      <a:pt x="0" y="9573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49" name="Shape 549"/>
              <p:cNvSpPr/>
              <p:nvPr/>
            </p:nvSpPr>
            <p:spPr>
              <a:xfrm>
                <a:off x="5381625" y="3201988"/>
                <a:ext cx="152399" cy="169861"/>
              </a:xfrm>
              <a:custGeom>
                <a:avLst/>
                <a:gdLst/>
                <a:ahLst/>
                <a:cxnLst/>
                <a:rect l="0" t="0" r="0" b="0"/>
                <a:pathLst>
                  <a:path w="120000" h="120000" extrusionOk="0">
                    <a:moveTo>
                      <a:pt x="108938" y="120000"/>
                    </a:moveTo>
                    <a:lnTo>
                      <a:pt x="109273" y="118899"/>
                    </a:lnTo>
                    <a:lnTo>
                      <a:pt x="110279" y="118165"/>
                    </a:lnTo>
                    <a:lnTo>
                      <a:pt x="110949" y="117798"/>
                    </a:lnTo>
                    <a:lnTo>
                      <a:pt x="111284" y="117798"/>
                    </a:lnTo>
                    <a:lnTo>
                      <a:pt x="112960" y="116697"/>
                    </a:lnTo>
                    <a:lnTo>
                      <a:pt x="114636" y="116330"/>
                    </a:lnTo>
                    <a:lnTo>
                      <a:pt x="115977" y="116697"/>
                    </a:lnTo>
                    <a:lnTo>
                      <a:pt x="117653" y="117064"/>
                    </a:lnTo>
                    <a:lnTo>
                      <a:pt x="119329" y="118899"/>
                    </a:lnTo>
                    <a:lnTo>
                      <a:pt x="120000" y="120000"/>
                    </a:lnTo>
                    <a:lnTo>
                      <a:pt x="106927" y="104587"/>
                    </a:lnTo>
                    <a:lnTo>
                      <a:pt x="101229" y="97247"/>
                    </a:lnTo>
                    <a:lnTo>
                      <a:pt x="93184" y="86238"/>
                    </a:lnTo>
                    <a:lnTo>
                      <a:pt x="88826" y="80366"/>
                    </a:lnTo>
                    <a:lnTo>
                      <a:pt x="84804" y="74862"/>
                    </a:lnTo>
                    <a:lnTo>
                      <a:pt x="80782" y="70825"/>
                    </a:lnTo>
                    <a:lnTo>
                      <a:pt x="77765" y="68256"/>
                    </a:lnTo>
                    <a:lnTo>
                      <a:pt x="75418" y="66788"/>
                    </a:lnTo>
                    <a:lnTo>
                      <a:pt x="73407" y="66422"/>
                    </a:lnTo>
                    <a:lnTo>
                      <a:pt x="71396" y="66055"/>
                    </a:lnTo>
                    <a:lnTo>
                      <a:pt x="69720" y="66055"/>
                    </a:lnTo>
                    <a:lnTo>
                      <a:pt x="68715" y="66055"/>
                    </a:lnTo>
                    <a:lnTo>
                      <a:pt x="67374" y="65688"/>
                    </a:lnTo>
                    <a:lnTo>
                      <a:pt x="67039" y="64954"/>
                    </a:lnTo>
                    <a:lnTo>
                      <a:pt x="66703" y="63853"/>
                    </a:lnTo>
                    <a:lnTo>
                      <a:pt x="66703" y="63119"/>
                    </a:lnTo>
                    <a:lnTo>
                      <a:pt x="66368" y="62385"/>
                    </a:lnTo>
                    <a:lnTo>
                      <a:pt x="66033" y="62018"/>
                    </a:lnTo>
                    <a:lnTo>
                      <a:pt x="65363" y="62018"/>
                    </a:lnTo>
                    <a:lnTo>
                      <a:pt x="63687" y="62385"/>
                    </a:lnTo>
                    <a:lnTo>
                      <a:pt x="61675" y="63119"/>
                    </a:lnTo>
                    <a:lnTo>
                      <a:pt x="59664" y="63486"/>
                    </a:lnTo>
                    <a:lnTo>
                      <a:pt x="57318" y="63119"/>
                    </a:lnTo>
                    <a:lnTo>
                      <a:pt x="56312" y="62385"/>
                    </a:lnTo>
                    <a:lnTo>
                      <a:pt x="55307" y="61651"/>
                    </a:lnTo>
                    <a:lnTo>
                      <a:pt x="54301" y="60550"/>
                    </a:lnTo>
                    <a:lnTo>
                      <a:pt x="53631" y="59082"/>
                    </a:lnTo>
                    <a:lnTo>
                      <a:pt x="52290" y="55779"/>
                    </a:lnTo>
                    <a:lnTo>
                      <a:pt x="50949" y="52844"/>
                    </a:lnTo>
                    <a:lnTo>
                      <a:pt x="49273" y="50642"/>
                    </a:lnTo>
                    <a:lnTo>
                      <a:pt x="47932" y="48073"/>
                    </a:lnTo>
                    <a:lnTo>
                      <a:pt x="46256" y="45871"/>
                    </a:lnTo>
                    <a:lnTo>
                      <a:pt x="44581" y="43669"/>
                    </a:lnTo>
                    <a:lnTo>
                      <a:pt x="43240" y="41100"/>
                    </a:lnTo>
                    <a:lnTo>
                      <a:pt x="42569" y="38532"/>
                    </a:lnTo>
                    <a:lnTo>
                      <a:pt x="41229" y="35229"/>
                    </a:lnTo>
                    <a:lnTo>
                      <a:pt x="40893" y="30825"/>
                    </a:lnTo>
                    <a:lnTo>
                      <a:pt x="40558" y="25321"/>
                    </a:lnTo>
                    <a:lnTo>
                      <a:pt x="39888" y="19449"/>
                    </a:lnTo>
                    <a:lnTo>
                      <a:pt x="39553" y="13577"/>
                    </a:lnTo>
                    <a:lnTo>
                      <a:pt x="39217" y="8440"/>
                    </a:lnTo>
                    <a:lnTo>
                      <a:pt x="38547" y="3669"/>
                    </a:lnTo>
                    <a:lnTo>
                      <a:pt x="37541" y="0"/>
                    </a:lnTo>
                    <a:lnTo>
                      <a:pt x="31173" y="0"/>
                    </a:lnTo>
                    <a:lnTo>
                      <a:pt x="24469" y="9541"/>
                    </a:lnTo>
                    <a:lnTo>
                      <a:pt x="23463" y="10275"/>
                    </a:lnTo>
                    <a:lnTo>
                      <a:pt x="20446" y="12110"/>
                    </a:lnTo>
                    <a:lnTo>
                      <a:pt x="16089" y="15045"/>
                    </a:lnTo>
                    <a:lnTo>
                      <a:pt x="11061" y="18348"/>
                    </a:lnTo>
                    <a:lnTo>
                      <a:pt x="9050" y="20183"/>
                    </a:lnTo>
                    <a:lnTo>
                      <a:pt x="7039" y="22385"/>
                    </a:lnTo>
                    <a:lnTo>
                      <a:pt x="6033" y="24220"/>
                    </a:lnTo>
                    <a:lnTo>
                      <a:pt x="5698" y="26422"/>
                    </a:lnTo>
                    <a:lnTo>
                      <a:pt x="5363" y="28623"/>
                    </a:lnTo>
                    <a:lnTo>
                      <a:pt x="5363" y="30458"/>
                    </a:lnTo>
                    <a:lnTo>
                      <a:pt x="6033" y="32293"/>
                    </a:lnTo>
                    <a:lnTo>
                      <a:pt x="6703" y="34128"/>
                    </a:lnTo>
                    <a:lnTo>
                      <a:pt x="7039" y="35229"/>
                    </a:lnTo>
                    <a:lnTo>
                      <a:pt x="7374" y="36697"/>
                    </a:lnTo>
                    <a:lnTo>
                      <a:pt x="7374" y="38165"/>
                    </a:lnTo>
                    <a:lnTo>
                      <a:pt x="6703" y="40366"/>
                    </a:lnTo>
                    <a:lnTo>
                      <a:pt x="6033" y="42935"/>
                    </a:lnTo>
                    <a:lnTo>
                      <a:pt x="5027" y="45137"/>
                    </a:lnTo>
                    <a:lnTo>
                      <a:pt x="3687" y="47706"/>
                    </a:lnTo>
                    <a:lnTo>
                      <a:pt x="2346" y="49908"/>
                    </a:lnTo>
                    <a:lnTo>
                      <a:pt x="1005" y="53577"/>
                    </a:lnTo>
                    <a:lnTo>
                      <a:pt x="0" y="56880"/>
                    </a:lnTo>
                    <a:lnTo>
                      <a:pt x="0" y="60183"/>
                    </a:lnTo>
                    <a:lnTo>
                      <a:pt x="0" y="63853"/>
                    </a:lnTo>
                    <a:lnTo>
                      <a:pt x="335" y="64587"/>
                    </a:lnTo>
                    <a:lnTo>
                      <a:pt x="1675" y="66788"/>
                    </a:lnTo>
                    <a:lnTo>
                      <a:pt x="2681" y="67889"/>
                    </a:lnTo>
                    <a:lnTo>
                      <a:pt x="3687" y="68623"/>
                    </a:lnTo>
                    <a:lnTo>
                      <a:pt x="5027" y="68623"/>
                    </a:lnTo>
                    <a:lnTo>
                      <a:pt x="6703" y="68256"/>
                    </a:lnTo>
                    <a:lnTo>
                      <a:pt x="10391" y="64954"/>
                    </a:lnTo>
                    <a:lnTo>
                      <a:pt x="14748" y="61651"/>
                    </a:lnTo>
                    <a:lnTo>
                      <a:pt x="18435" y="59816"/>
                    </a:lnTo>
                    <a:lnTo>
                      <a:pt x="20111" y="59082"/>
                    </a:lnTo>
                    <a:lnTo>
                      <a:pt x="24469" y="54678"/>
                    </a:lnTo>
                    <a:lnTo>
                      <a:pt x="25474" y="55045"/>
                    </a:lnTo>
                    <a:lnTo>
                      <a:pt x="28156" y="56880"/>
                    </a:lnTo>
                    <a:lnTo>
                      <a:pt x="31173" y="58348"/>
                    </a:lnTo>
                    <a:lnTo>
                      <a:pt x="33184" y="59082"/>
                    </a:lnTo>
                    <a:lnTo>
                      <a:pt x="36871" y="60183"/>
                    </a:lnTo>
                    <a:lnTo>
                      <a:pt x="42234" y="62385"/>
                    </a:lnTo>
                    <a:lnTo>
                      <a:pt x="47597" y="66055"/>
                    </a:lnTo>
                    <a:lnTo>
                      <a:pt x="51284" y="68256"/>
                    </a:lnTo>
                    <a:lnTo>
                      <a:pt x="54636" y="69724"/>
                    </a:lnTo>
                    <a:lnTo>
                      <a:pt x="60000" y="73027"/>
                    </a:lnTo>
                    <a:lnTo>
                      <a:pt x="65698" y="76697"/>
                    </a:lnTo>
                    <a:lnTo>
                      <a:pt x="69050" y="79266"/>
                    </a:lnTo>
                    <a:lnTo>
                      <a:pt x="73407" y="82568"/>
                    </a:lnTo>
                    <a:lnTo>
                      <a:pt x="77765" y="86238"/>
                    </a:lnTo>
                    <a:lnTo>
                      <a:pt x="82122" y="89541"/>
                    </a:lnTo>
                    <a:lnTo>
                      <a:pt x="84469" y="90642"/>
                    </a:lnTo>
                    <a:lnTo>
                      <a:pt x="85810" y="93211"/>
                    </a:lnTo>
                    <a:lnTo>
                      <a:pt x="89162" y="97247"/>
                    </a:lnTo>
                    <a:lnTo>
                      <a:pt x="89497" y="99082"/>
                    </a:lnTo>
                    <a:lnTo>
                      <a:pt x="89832" y="100550"/>
                    </a:lnTo>
                    <a:lnTo>
                      <a:pt x="90167" y="102385"/>
                    </a:lnTo>
                    <a:lnTo>
                      <a:pt x="90167" y="103853"/>
                    </a:lnTo>
                    <a:lnTo>
                      <a:pt x="90167" y="104954"/>
                    </a:lnTo>
                    <a:lnTo>
                      <a:pt x="90167" y="106055"/>
                    </a:lnTo>
                    <a:lnTo>
                      <a:pt x="90502" y="106422"/>
                    </a:lnTo>
                    <a:lnTo>
                      <a:pt x="91508" y="106788"/>
                    </a:lnTo>
                    <a:lnTo>
                      <a:pt x="92513" y="107155"/>
                    </a:lnTo>
                    <a:lnTo>
                      <a:pt x="95195" y="108623"/>
                    </a:lnTo>
                    <a:lnTo>
                      <a:pt x="97877" y="110825"/>
                    </a:lnTo>
                    <a:lnTo>
                      <a:pt x="100893" y="113394"/>
                    </a:lnTo>
                    <a:lnTo>
                      <a:pt x="106592" y="117798"/>
                    </a:lnTo>
                    <a:lnTo>
                      <a:pt x="108938"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0" name="Shape 550"/>
              <p:cNvSpPr/>
              <p:nvPr/>
            </p:nvSpPr>
            <p:spPr>
              <a:xfrm>
                <a:off x="5707062" y="2927350"/>
                <a:ext cx="19049" cy="57150"/>
              </a:xfrm>
              <a:custGeom>
                <a:avLst/>
                <a:gdLst/>
                <a:ahLst/>
                <a:cxnLst/>
                <a:rect l="0" t="0" r="0" b="0"/>
                <a:pathLst>
                  <a:path w="120000" h="120000" extrusionOk="0">
                    <a:moveTo>
                      <a:pt x="108837" y="120000"/>
                    </a:moveTo>
                    <a:lnTo>
                      <a:pt x="86511" y="117419"/>
                    </a:lnTo>
                    <a:lnTo>
                      <a:pt x="72558" y="114838"/>
                    </a:lnTo>
                    <a:lnTo>
                      <a:pt x="58604" y="112258"/>
                    </a:lnTo>
                    <a:lnTo>
                      <a:pt x="50232" y="108387"/>
                    </a:lnTo>
                    <a:lnTo>
                      <a:pt x="41860" y="101935"/>
                    </a:lnTo>
                    <a:lnTo>
                      <a:pt x="39069" y="94193"/>
                    </a:lnTo>
                    <a:lnTo>
                      <a:pt x="36279" y="83870"/>
                    </a:lnTo>
                    <a:lnTo>
                      <a:pt x="30697" y="70967"/>
                    </a:lnTo>
                    <a:lnTo>
                      <a:pt x="30697" y="61935"/>
                    </a:lnTo>
                    <a:lnTo>
                      <a:pt x="25116" y="54193"/>
                    </a:lnTo>
                    <a:lnTo>
                      <a:pt x="16744" y="49032"/>
                    </a:lnTo>
                    <a:lnTo>
                      <a:pt x="11162" y="46451"/>
                    </a:lnTo>
                    <a:lnTo>
                      <a:pt x="5581" y="43870"/>
                    </a:lnTo>
                    <a:lnTo>
                      <a:pt x="0" y="41290"/>
                    </a:lnTo>
                    <a:lnTo>
                      <a:pt x="5581" y="37419"/>
                    </a:lnTo>
                    <a:lnTo>
                      <a:pt x="13953" y="30967"/>
                    </a:lnTo>
                    <a:lnTo>
                      <a:pt x="16744" y="36129"/>
                    </a:lnTo>
                    <a:lnTo>
                      <a:pt x="19534" y="37419"/>
                    </a:lnTo>
                    <a:lnTo>
                      <a:pt x="22325" y="38709"/>
                    </a:lnTo>
                    <a:lnTo>
                      <a:pt x="25116" y="37419"/>
                    </a:lnTo>
                    <a:lnTo>
                      <a:pt x="30697" y="32258"/>
                    </a:lnTo>
                    <a:lnTo>
                      <a:pt x="39069" y="24516"/>
                    </a:lnTo>
                    <a:lnTo>
                      <a:pt x="44651" y="15483"/>
                    </a:lnTo>
                    <a:lnTo>
                      <a:pt x="55813" y="7741"/>
                    </a:lnTo>
                    <a:lnTo>
                      <a:pt x="61395" y="5161"/>
                    </a:lnTo>
                    <a:lnTo>
                      <a:pt x="69767" y="2580"/>
                    </a:lnTo>
                    <a:lnTo>
                      <a:pt x="78139" y="0"/>
                    </a:lnTo>
                    <a:lnTo>
                      <a:pt x="89302" y="0"/>
                    </a:lnTo>
                    <a:lnTo>
                      <a:pt x="92093" y="12903"/>
                    </a:lnTo>
                    <a:lnTo>
                      <a:pt x="92093" y="20645"/>
                    </a:lnTo>
                    <a:lnTo>
                      <a:pt x="92093" y="25806"/>
                    </a:lnTo>
                    <a:lnTo>
                      <a:pt x="89302" y="29677"/>
                    </a:lnTo>
                    <a:lnTo>
                      <a:pt x="89302" y="34838"/>
                    </a:lnTo>
                    <a:lnTo>
                      <a:pt x="89302" y="40000"/>
                    </a:lnTo>
                    <a:lnTo>
                      <a:pt x="97674" y="46451"/>
                    </a:lnTo>
                    <a:lnTo>
                      <a:pt x="108837" y="55483"/>
                    </a:lnTo>
                    <a:lnTo>
                      <a:pt x="106046" y="56774"/>
                    </a:lnTo>
                    <a:lnTo>
                      <a:pt x="103255" y="58064"/>
                    </a:lnTo>
                    <a:lnTo>
                      <a:pt x="103255" y="61935"/>
                    </a:lnTo>
                    <a:lnTo>
                      <a:pt x="106046" y="65806"/>
                    </a:lnTo>
                    <a:lnTo>
                      <a:pt x="108837" y="76129"/>
                    </a:lnTo>
                    <a:lnTo>
                      <a:pt x="114418" y="87741"/>
                    </a:lnTo>
                    <a:lnTo>
                      <a:pt x="117209" y="98064"/>
                    </a:lnTo>
                    <a:lnTo>
                      <a:pt x="120000" y="109677"/>
                    </a:lnTo>
                    <a:lnTo>
                      <a:pt x="120000" y="113548"/>
                    </a:lnTo>
                    <a:lnTo>
                      <a:pt x="117209" y="117419"/>
                    </a:lnTo>
                    <a:lnTo>
                      <a:pt x="111627" y="118709"/>
                    </a:lnTo>
                    <a:lnTo>
                      <a:pt x="108837"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1" name="Shape 551"/>
              <p:cNvSpPr/>
              <p:nvPr/>
            </p:nvSpPr>
            <p:spPr>
              <a:xfrm>
                <a:off x="5826125" y="2932113"/>
                <a:ext cx="14288" cy="57150"/>
              </a:xfrm>
              <a:custGeom>
                <a:avLst/>
                <a:gdLst/>
                <a:ahLst/>
                <a:cxnLst/>
                <a:rect l="0" t="0" r="0" b="0"/>
                <a:pathLst>
                  <a:path w="120000" h="120000" extrusionOk="0">
                    <a:moveTo>
                      <a:pt x="120000" y="119999"/>
                    </a:moveTo>
                    <a:lnTo>
                      <a:pt x="111000" y="98571"/>
                    </a:lnTo>
                    <a:lnTo>
                      <a:pt x="99000" y="81428"/>
                    </a:lnTo>
                    <a:lnTo>
                      <a:pt x="84000" y="68571"/>
                    </a:lnTo>
                    <a:lnTo>
                      <a:pt x="69000" y="59999"/>
                    </a:lnTo>
                    <a:lnTo>
                      <a:pt x="33000" y="44999"/>
                    </a:lnTo>
                    <a:lnTo>
                      <a:pt x="0" y="25714"/>
                    </a:lnTo>
                    <a:lnTo>
                      <a:pt x="39000" y="8571"/>
                    </a:lnTo>
                    <a:lnTo>
                      <a:pt x="60000" y="0"/>
                    </a:lnTo>
                    <a:lnTo>
                      <a:pt x="84000" y="25714"/>
                    </a:lnTo>
                    <a:lnTo>
                      <a:pt x="105000" y="47142"/>
                    </a:lnTo>
                    <a:lnTo>
                      <a:pt x="111000" y="53571"/>
                    </a:lnTo>
                    <a:lnTo>
                      <a:pt x="117000" y="62142"/>
                    </a:lnTo>
                    <a:lnTo>
                      <a:pt x="117000" y="70714"/>
                    </a:lnTo>
                    <a:lnTo>
                      <a:pt x="120000" y="79285"/>
                    </a:lnTo>
                    <a:lnTo>
                      <a:pt x="120000" y="94285"/>
                    </a:lnTo>
                    <a:lnTo>
                      <a:pt x="120000" y="98571"/>
                    </a:lnTo>
                    <a:lnTo>
                      <a:pt x="120000" y="104999"/>
                    </a:lnTo>
                    <a:lnTo>
                      <a:pt x="120000"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2" name="Shape 552"/>
              <p:cNvSpPr/>
              <p:nvPr/>
            </p:nvSpPr>
            <p:spPr>
              <a:xfrm>
                <a:off x="5789612" y="3365500"/>
                <a:ext cx="25399" cy="55562"/>
              </a:xfrm>
              <a:custGeom>
                <a:avLst/>
                <a:gdLst/>
                <a:ahLst/>
                <a:cxnLst/>
                <a:rect l="0" t="0" r="0" b="0"/>
                <a:pathLst>
                  <a:path w="120000" h="120000" extrusionOk="0">
                    <a:moveTo>
                      <a:pt x="120000" y="23225"/>
                    </a:moveTo>
                    <a:lnTo>
                      <a:pt x="115932" y="42580"/>
                    </a:lnTo>
                    <a:lnTo>
                      <a:pt x="107796" y="58064"/>
                    </a:lnTo>
                    <a:lnTo>
                      <a:pt x="99661" y="73548"/>
                    </a:lnTo>
                    <a:lnTo>
                      <a:pt x="91525" y="92903"/>
                    </a:lnTo>
                    <a:lnTo>
                      <a:pt x="81355" y="104516"/>
                    </a:lnTo>
                    <a:lnTo>
                      <a:pt x="73220" y="112258"/>
                    </a:lnTo>
                    <a:lnTo>
                      <a:pt x="61016" y="120000"/>
                    </a:lnTo>
                    <a:lnTo>
                      <a:pt x="52881" y="120000"/>
                    </a:lnTo>
                    <a:lnTo>
                      <a:pt x="42711" y="120000"/>
                    </a:lnTo>
                    <a:lnTo>
                      <a:pt x="34576" y="116129"/>
                    </a:lnTo>
                    <a:lnTo>
                      <a:pt x="28474" y="112258"/>
                    </a:lnTo>
                    <a:lnTo>
                      <a:pt x="22372" y="104516"/>
                    </a:lnTo>
                    <a:lnTo>
                      <a:pt x="8135" y="77419"/>
                    </a:lnTo>
                    <a:lnTo>
                      <a:pt x="0" y="46451"/>
                    </a:lnTo>
                    <a:lnTo>
                      <a:pt x="2033" y="34838"/>
                    </a:lnTo>
                    <a:lnTo>
                      <a:pt x="6101" y="23225"/>
                    </a:lnTo>
                    <a:lnTo>
                      <a:pt x="10169" y="15483"/>
                    </a:lnTo>
                    <a:lnTo>
                      <a:pt x="16271" y="11612"/>
                    </a:lnTo>
                    <a:lnTo>
                      <a:pt x="32542" y="3870"/>
                    </a:lnTo>
                    <a:lnTo>
                      <a:pt x="48813" y="0"/>
                    </a:lnTo>
                    <a:lnTo>
                      <a:pt x="69152" y="0"/>
                    </a:lnTo>
                    <a:lnTo>
                      <a:pt x="85423" y="7741"/>
                    </a:lnTo>
                    <a:lnTo>
                      <a:pt x="103728" y="15483"/>
                    </a:lnTo>
                    <a:lnTo>
                      <a:pt x="120000" y="2322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3" name="Shape 553"/>
              <p:cNvSpPr/>
              <p:nvPr/>
            </p:nvSpPr>
            <p:spPr>
              <a:xfrm>
                <a:off x="5492750" y="3227388"/>
                <a:ext cx="19049" cy="58737"/>
              </a:xfrm>
              <a:custGeom>
                <a:avLst/>
                <a:gdLst/>
                <a:ahLst/>
                <a:cxnLst/>
                <a:rect l="0" t="0" r="0" b="0"/>
                <a:pathLst>
                  <a:path w="120000" h="120000" extrusionOk="0">
                    <a:moveTo>
                      <a:pt x="35744" y="0"/>
                    </a:moveTo>
                    <a:lnTo>
                      <a:pt x="20425" y="17647"/>
                    </a:lnTo>
                    <a:lnTo>
                      <a:pt x="10212" y="33529"/>
                    </a:lnTo>
                    <a:lnTo>
                      <a:pt x="5106" y="49411"/>
                    </a:lnTo>
                    <a:lnTo>
                      <a:pt x="0" y="65294"/>
                    </a:lnTo>
                    <a:lnTo>
                      <a:pt x="0" y="74117"/>
                    </a:lnTo>
                    <a:lnTo>
                      <a:pt x="5106" y="82941"/>
                    </a:lnTo>
                    <a:lnTo>
                      <a:pt x="7659" y="90000"/>
                    </a:lnTo>
                    <a:lnTo>
                      <a:pt x="12765" y="97058"/>
                    </a:lnTo>
                    <a:lnTo>
                      <a:pt x="17872" y="102352"/>
                    </a:lnTo>
                    <a:lnTo>
                      <a:pt x="22978" y="105882"/>
                    </a:lnTo>
                    <a:lnTo>
                      <a:pt x="33191" y="109411"/>
                    </a:lnTo>
                    <a:lnTo>
                      <a:pt x="40851" y="112941"/>
                    </a:lnTo>
                    <a:lnTo>
                      <a:pt x="56170" y="118235"/>
                    </a:lnTo>
                    <a:lnTo>
                      <a:pt x="79148" y="120000"/>
                    </a:lnTo>
                    <a:lnTo>
                      <a:pt x="99574" y="120000"/>
                    </a:lnTo>
                    <a:lnTo>
                      <a:pt x="120000" y="120000"/>
                    </a:lnTo>
                    <a:lnTo>
                      <a:pt x="104680" y="102352"/>
                    </a:lnTo>
                    <a:lnTo>
                      <a:pt x="97021" y="84705"/>
                    </a:lnTo>
                    <a:lnTo>
                      <a:pt x="91914" y="75882"/>
                    </a:lnTo>
                    <a:lnTo>
                      <a:pt x="89361" y="67058"/>
                    </a:lnTo>
                    <a:lnTo>
                      <a:pt x="84255" y="54705"/>
                    </a:lnTo>
                    <a:lnTo>
                      <a:pt x="84255" y="44117"/>
                    </a:lnTo>
                    <a:lnTo>
                      <a:pt x="61276" y="22941"/>
                    </a:lnTo>
                    <a:lnTo>
                      <a:pt x="35744"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4" name="Shape 554"/>
              <p:cNvSpPr/>
              <p:nvPr/>
            </p:nvSpPr>
            <p:spPr>
              <a:xfrm>
                <a:off x="4675187" y="3652837"/>
                <a:ext cx="11112" cy="55561"/>
              </a:xfrm>
              <a:custGeom>
                <a:avLst/>
                <a:gdLst/>
                <a:ahLst/>
                <a:cxnLst/>
                <a:rect l="0" t="0" r="0" b="0"/>
                <a:pathLst>
                  <a:path w="120000" h="120000" extrusionOk="0">
                    <a:moveTo>
                      <a:pt x="120000" y="0"/>
                    </a:moveTo>
                    <a:lnTo>
                      <a:pt x="120000" y="75789"/>
                    </a:lnTo>
                    <a:lnTo>
                      <a:pt x="120000" y="120000"/>
                    </a:lnTo>
                    <a:lnTo>
                      <a:pt x="40000" y="120000"/>
                    </a:lnTo>
                    <a:lnTo>
                      <a:pt x="0" y="120000"/>
                    </a:lnTo>
                    <a:lnTo>
                      <a:pt x="40000" y="75789"/>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5" name="Shape 555"/>
              <p:cNvSpPr/>
              <p:nvPr/>
            </p:nvSpPr>
            <p:spPr>
              <a:xfrm>
                <a:off x="4598987" y="3792537"/>
                <a:ext cx="14287" cy="57150"/>
              </a:xfrm>
              <a:custGeom>
                <a:avLst/>
                <a:gdLst/>
                <a:ahLst/>
                <a:cxnLst/>
                <a:rect l="0" t="0" r="0" b="0"/>
                <a:pathLst>
                  <a:path w="120000" h="120000" extrusionOk="0">
                    <a:moveTo>
                      <a:pt x="0" y="0"/>
                    </a:moveTo>
                    <a:lnTo>
                      <a:pt x="120000" y="0"/>
                    </a:lnTo>
                    <a:lnTo>
                      <a:pt x="110769" y="30857"/>
                    </a:lnTo>
                    <a:lnTo>
                      <a:pt x="101538" y="65142"/>
                    </a:lnTo>
                    <a:lnTo>
                      <a:pt x="83076" y="96000"/>
                    </a:lnTo>
                    <a:lnTo>
                      <a:pt x="67692" y="116571"/>
                    </a:lnTo>
                    <a:lnTo>
                      <a:pt x="58461" y="120000"/>
                    </a:lnTo>
                    <a:lnTo>
                      <a:pt x="49230" y="120000"/>
                    </a:lnTo>
                    <a:lnTo>
                      <a:pt x="40000" y="116571"/>
                    </a:lnTo>
                    <a:lnTo>
                      <a:pt x="33846" y="106285"/>
                    </a:lnTo>
                    <a:lnTo>
                      <a:pt x="21538" y="89142"/>
                    </a:lnTo>
                    <a:lnTo>
                      <a:pt x="15384" y="68571"/>
                    </a:lnTo>
                    <a:lnTo>
                      <a:pt x="6153" y="37714"/>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6" name="Shape 556"/>
              <p:cNvSpPr/>
              <p:nvPr/>
            </p:nvSpPr>
            <p:spPr>
              <a:xfrm>
                <a:off x="5289550" y="2700338"/>
                <a:ext cx="33338" cy="131761"/>
              </a:xfrm>
              <a:custGeom>
                <a:avLst/>
                <a:gdLst/>
                <a:ahLst/>
                <a:cxnLst/>
                <a:rect l="0" t="0" r="0" b="0"/>
                <a:pathLst>
                  <a:path w="120000" h="120000" extrusionOk="0">
                    <a:moveTo>
                      <a:pt x="49500" y="0"/>
                    </a:moveTo>
                    <a:lnTo>
                      <a:pt x="55500" y="944"/>
                    </a:lnTo>
                    <a:lnTo>
                      <a:pt x="60000" y="1889"/>
                    </a:lnTo>
                    <a:lnTo>
                      <a:pt x="64500" y="3307"/>
                    </a:lnTo>
                    <a:lnTo>
                      <a:pt x="69000" y="4724"/>
                    </a:lnTo>
                    <a:lnTo>
                      <a:pt x="78000" y="8503"/>
                    </a:lnTo>
                    <a:lnTo>
                      <a:pt x="84000" y="11811"/>
                    </a:lnTo>
                    <a:lnTo>
                      <a:pt x="93000" y="15118"/>
                    </a:lnTo>
                    <a:lnTo>
                      <a:pt x="100500" y="17952"/>
                    </a:lnTo>
                    <a:lnTo>
                      <a:pt x="105000" y="18897"/>
                    </a:lnTo>
                    <a:lnTo>
                      <a:pt x="109500" y="19842"/>
                    </a:lnTo>
                    <a:lnTo>
                      <a:pt x="114000" y="20314"/>
                    </a:lnTo>
                    <a:lnTo>
                      <a:pt x="120000" y="20787"/>
                    </a:lnTo>
                    <a:lnTo>
                      <a:pt x="120000" y="25039"/>
                    </a:lnTo>
                    <a:lnTo>
                      <a:pt x="120000" y="29291"/>
                    </a:lnTo>
                    <a:lnTo>
                      <a:pt x="79500" y="120000"/>
                    </a:lnTo>
                    <a:lnTo>
                      <a:pt x="0" y="43937"/>
                    </a:lnTo>
                    <a:lnTo>
                      <a:pt x="6000" y="41574"/>
                    </a:lnTo>
                    <a:lnTo>
                      <a:pt x="16500" y="33543"/>
                    </a:lnTo>
                    <a:lnTo>
                      <a:pt x="25500" y="26929"/>
                    </a:lnTo>
                    <a:lnTo>
                      <a:pt x="33000" y="19370"/>
                    </a:lnTo>
                    <a:lnTo>
                      <a:pt x="42000" y="10866"/>
                    </a:lnTo>
                    <a:lnTo>
                      <a:pt x="495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7" name="Shape 557"/>
              <p:cNvSpPr/>
              <p:nvPr/>
            </p:nvSpPr>
            <p:spPr>
              <a:xfrm>
                <a:off x="5238750" y="2752725"/>
                <a:ext cx="69849" cy="130175"/>
              </a:xfrm>
              <a:custGeom>
                <a:avLst/>
                <a:gdLst/>
                <a:ahLst/>
                <a:cxnLst/>
                <a:rect l="0" t="0" r="0" b="0"/>
                <a:pathLst>
                  <a:path w="120000" h="120000" extrusionOk="0">
                    <a:moveTo>
                      <a:pt x="81916" y="0"/>
                    </a:moveTo>
                    <a:lnTo>
                      <a:pt x="120000" y="71814"/>
                    </a:lnTo>
                    <a:lnTo>
                      <a:pt x="86946" y="120000"/>
                    </a:lnTo>
                    <a:lnTo>
                      <a:pt x="81197" y="120000"/>
                    </a:lnTo>
                    <a:lnTo>
                      <a:pt x="76886" y="119073"/>
                    </a:lnTo>
                    <a:lnTo>
                      <a:pt x="71856" y="117683"/>
                    </a:lnTo>
                    <a:lnTo>
                      <a:pt x="68263" y="116293"/>
                    </a:lnTo>
                    <a:lnTo>
                      <a:pt x="63952" y="113513"/>
                    </a:lnTo>
                    <a:lnTo>
                      <a:pt x="61077" y="111196"/>
                    </a:lnTo>
                    <a:lnTo>
                      <a:pt x="57485" y="108880"/>
                    </a:lnTo>
                    <a:lnTo>
                      <a:pt x="54610" y="106100"/>
                    </a:lnTo>
                    <a:lnTo>
                      <a:pt x="49580" y="100540"/>
                    </a:lnTo>
                    <a:lnTo>
                      <a:pt x="46706" y="94980"/>
                    </a:lnTo>
                    <a:lnTo>
                      <a:pt x="44550" y="89884"/>
                    </a:lnTo>
                    <a:lnTo>
                      <a:pt x="44550" y="85714"/>
                    </a:lnTo>
                    <a:lnTo>
                      <a:pt x="39520" y="85250"/>
                    </a:lnTo>
                    <a:lnTo>
                      <a:pt x="36646" y="84787"/>
                    </a:lnTo>
                    <a:lnTo>
                      <a:pt x="32335" y="84324"/>
                    </a:lnTo>
                    <a:lnTo>
                      <a:pt x="30179" y="83397"/>
                    </a:lnTo>
                    <a:lnTo>
                      <a:pt x="28023" y="82007"/>
                    </a:lnTo>
                    <a:lnTo>
                      <a:pt x="25868" y="80617"/>
                    </a:lnTo>
                    <a:lnTo>
                      <a:pt x="24431" y="78764"/>
                    </a:lnTo>
                    <a:lnTo>
                      <a:pt x="22994" y="77374"/>
                    </a:lnTo>
                    <a:lnTo>
                      <a:pt x="21556" y="73204"/>
                    </a:lnTo>
                    <a:lnTo>
                      <a:pt x="20838" y="69034"/>
                    </a:lnTo>
                    <a:lnTo>
                      <a:pt x="20119" y="64864"/>
                    </a:lnTo>
                    <a:lnTo>
                      <a:pt x="20119" y="59768"/>
                    </a:lnTo>
                    <a:lnTo>
                      <a:pt x="15089" y="59768"/>
                    </a:lnTo>
                    <a:lnTo>
                      <a:pt x="11497" y="58841"/>
                    </a:lnTo>
                    <a:lnTo>
                      <a:pt x="7904" y="57915"/>
                    </a:lnTo>
                    <a:lnTo>
                      <a:pt x="5029" y="56061"/>
                    </a:lnTo>
                    <a:lnTo>
                      <a:pt x="3592" y="54208"/>
                    </a:lnTo>
                    <a:lnTo>
                      <a:pt x="1437" y="51891"/>
                    </a:lnTo>
                    <a:lnTo>
                      <a:pt x="0" y="49575"/>
                    </a:lnTo>
                    <a:lnTo>
                      <a:pt x="0" y="46795"/>
                    </a:lnTo>
                    <a:lnTo>
                      <a:pt x="0" y="34749"/>
                    </a:lnTo>
                    <a:lnTo>
                      <a:pt x="718" y="23166"/>
                    </a:lnTo>
                    <a:lnTo>
                      <a:pt x="8622" y="24092"/>
                    </a:lnTo>
                    <a:lnTo>
                      <a:pt x="15808" y="24555"/>
                    </a:lnTo>
                    <a:lnTo>
                      <a:pt x="22994" y="24555"/>
                    </a:lnTo>
                    <a:lnTo>
                      <a:pt x="30179" y="24092"/>
                    </a:lnTo>
                    <a:lnTo>
                      <a:pt x="35928" y="23629"/>
                    </a:lnTo>
                    <a:lnTo>
                      <a:pt x="41676" y="22702"/>
                    </a:lnTo>
                    <a:lnTo>
                      <a:pt x="47425" y="21776"/>
                    </a:lnTo>
                    <a:lnTo>
                      <a:pt x="52455" y="20386"/>
                    </a:lnTo>
                    <a:lnTo>
                      <a:pt x="56766" y="18532"/>
                    </a:lnTo>
                    <a:lnTo>
                      <a:pt x="61796" y="16679"/>
                    </a:lnTo>
                    <a:lnTo>
                      <a:pt x="65389" y="14362"/>
                    </a:lnTo>
                    <a:lnTo>
                      <a:pt x="69700" y="12046"/>
                    </a:lnTo>
                    <a:lnTo>
                      <a:pt x="76886" y="6023"/>
                    </a:lnTo>
                    <a:lnTo>
                      <a:pt x="81916"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8" name="Shape 558"/>
              <p:cNvSpPr/>
              <p:nvPr/>
            </p:nvSpPr>
            <p:spPr>
              <a:xfrm>
                <a:off x="4052887" y="2917825"/>
                <a:ext cx="306386" cy="390524"/>
              </a:xfrm>
              <a:custGeom>
                <a:avLst/>
                <a:gdLst/>
                <a:ahLst/>
                <a:cxnLst/>
                <a:rect l="0" t="0" r="0" b="0"/>
                <a:pathLst>
                  <a:path w="120000" h="120000" extrusionOk="0">
                    <a:moveTo>
                      <a:pt x="47068" y="120000"/>
                    </a:moveTo>
                    <a:lnTo>
                      <a:pt x="48620" y="119032"/>
                    </a:lnTo>
                    <a:lnTo>
                      <a:pt x="49137" y="118548"/>
                    </a:lnTo>
                    <a:lnTo>
                      <a:pt x="49655" y="117580"/>
                    </a:lnTo>
                    <a:lnTo>
                      <a:pt x="50172" y="116129"/>
                    </a:lnTo>
                    <a:lnTo>
                      <a:pt x="50689" y="115161"/>
                    </a:lnTo>
                    <a:lnTo>
                      <a:pt x="51206" y="113709"/>
                    </a:lnTo>
                    <a:lnTo>
                      <a:pt x="51724" y="112258"/>
                    </a:lnTo>
                    <a:lnTo>
                      <a:pt x="53275" y="111290"/>
                    </a:lnTo>
                    <a:lnTo>
                      <a:pt x="53275" y="111774"/>
                    </a:lnTo>
                    <a:lnTo>
                      <a:pt x="53275" y="114193"/>
                    </a:lnTo>
                    <a:lnTo>
                      <a:pt x="53793" y="115161"/>
                    </a:lnTo>
                    <a:lnTo>
                      <a:pt x="54310" y="116129"/>
                    </a:lnTo>
                    <a:lnTo>
                      <a:pt x="54827" y="116612"/>
                    </a:lnTo>
                    <a:lnTo>
                      <a:pt x="55344" y="116612"/>
                    </a:lnTo>
                    <a:lnTo>
                      <a:pt x="55862" y="117096"/>
                    </a:lnTo>
                    <a:lnTo>
                      <a:pt x="56379" y="117096"/>
                    </a:lnTo>
                    <a:lnTo>
                      <a:pt x="56896" y="117096"/>
                    </a:lnTo>
                    <a:lnTo>
                      <a:pt x="57931" y="116612"/>
                    </a:lnTo>
                    <a:lnTo>
                      <a:pt x="58448" y="116612"/>
                    </a:lnTo>
                    <a:lnTo>
                      <a:pt x="58965" y="116129"/>
                    </a:lnTo>
                    <a:lnTo>
                      <a:pt x="60000" y="115161"/>
                    </a:lnTo>
                    <a:lnTo>
                      <a:pt x="61034" y="114193"/>
                    </a:lnTo>
                    <a:lnTo>
                      <a:pt x="111724" y="113225"/>
                    </a:lnTo>
                    <a:lnTo>
                      <a:pt x="111206" y="108870"/>
                    </a:lnTo>
                    <a:lnTo>
                      <a:pt x="110172" y="98709"/>
                    </a:lnTo>
                    <a:lnTo>
                      <a:pt x="108620" y="83709"/>
                    </a:lnTo>
                    <a:lnTo>
                      <a:pt x="107068" y="66774"/>
                    </a:lnTo>
                    <a:lnTo>
                      <a:pt x="105517" y="49838"/>
                    </a:lnTo>
                    <a:lnTo>
                      <a:pt x="103965" y="35322"/>
                    </a:lnTo>
                    <a:lnTo>
                      <a:pt x="102931" y="24677"/>
                    </a:lnTo>
                    <a:lnTo>
                      <a:pt x="102413" y="20806"/>
                    </a:lnTo>
                    <a:lnTo>
                      <a:pt x="105000" y="20806"/>
                    </a:lnTo>
                    <a:lnTo>
                      <a:pt x="111206" y="21290"/>
                    </a:lnTo>
                    <a:lnTo>
                      <a:pt x="116896" y="21774"/>
                    </a:lnTo>
                    <a:lnTo>
                      <a:pt x="120000" y="22258"/>
                    </a:lnTo>
                    <a:lnTo>
                      <a:pt x="83275" y="0"/>
                    </a:lnTo>
                    <a:lnTo>
                      <a:pt x="83275" y="967"/>
                    </a:lnTo>
                    <a:lnTo>
                      <a:pt x="82758" y="2419"/>
                    </a:lnTo>
                    <a:lnTo>
                      <a:pt x="82758" y="3870"/>
                    </a:lnTo>
                    <a:lnTo>
                      <a:pt x="83275" y="5322"/>
                    </a:lnTo>
                    <a:lnTo>
                      <a:pt x="83275" y="8709"/>
                    </a:lnTo>
                    <a:lnTo>
                      <a:pt x="83275" y="11612"/>
                    </a:lnTo>
                    <a:lnTo>
                      <a:pt x="50689" y="11612"/>
                    </a:lnTo>
                    <a:lnTo>
                      <a:pt x="48620" y="10645"/>
                    </a:lnTo>
                    <a:lnTo>
                      <a:pt x="50689" y="35806"/>
                    </a:lnTo>
                    <a:lnTo>
                      <a:pt x="50172" y="36290"/>
                    </a:lnTo>
                    <a:lnTo>
                      <a:pt x="49137" y="36774"/>
                    </a:lnTo>
                    <a:lnTo>
                      <a:pt x="47068" y="37258"/>
                    </a:lnTo>
                    <a:lnTo>
                      <a:pt x="45000" y="37741"/>
                    </a:lnTo>
                    <a:lnTo>
                      <a:pt x="40344" y="38709"/>
                    </a:lnTo>
                    <a:lnTo>
                      <a:pt x="37241" y="39677"/>
                    </a:lnTo>
                    <a:lnTo>
                      <a:pt x="37758" y="41129"/>
                    </a:lnTo>
                    <a:lnTo>
                      <a:pt x="38275" y="42580"/>
                    </a:lnTo>
                    <a:lnTo>
                      <a:pt x="39310" y="44516"/>
                    </a:lnTo>
                    <a:lnTo>
                      <a:pt x="40344" y="46451"/>
                    </a:lnTo>
                    <a:lnTo>
                      <a:pt x="40862" y="47903"/>
                    </a:lnTo>
                    <a:lnTo>
                      <a:pt x="41379" y="50806"/>
                    </a:lnTo>
                    <a:lnTo>
                      <a:pt x="41379" y="54193"/>
                    </a:lnTo>
                    <a:lnTo>
                      <a:pt x="41896" y="55645"/>
                    </a:lnTo>
                    <a:lnTo>
                      <a:pt x="6724" y="55645"/>
                    </a:lnTo>
                    <a:lnTo>
                      <a:pt x="4655" y="57580"/>
                    </a:lnTo>
                    <a:lnTo>
                      <a:pt x="2068" y="59516"/>
                    </a:lnTo>
                    <a:lnTo>
                      <a:pt x="2586" y="62903"/>
                    </a:lnTo>
                    <a:lnTo>
                      <a:pt x="2586" y="66290"/>
                    </a:lnTo>
                    <a:lnTo>
                      <a:pt x="3103" y="69193"/>
                    </a:lnTo>
                    <a:lnTo>
                      <a:pt x="3620" y="72096"/>
                    </a:lnTo>
                    <a:lnTo>
                      <a:pt x="4137" y="75000"/>
                    </a:lnTo>
                    <a:lnTo>
                      <a:pt x="4137" y="77903"/>
                    </a:lnTo>
                    <a:lnTo>
                      <a:pt x="4655" y="81290"/>
                    </a:lnTo>
                    <a:lnTo>
                      <a:pt x="4655" y="85161"/>
                    </a:lnTo>
                    <a:lnTo>
                      <a:pt x="4655" y="88064"/>
                    </a:lnTo>
                    <a:lnTo>
                      <a:pt x="4137" y="90967"/>
                    </a:lnTo>
                    <a:lnTo>
                      <a:pt x="4137" y="93870"/>
                    </a:lnTo>
                    <a:lnTo>
                      <a:pt x="3620" y="96774"/>
                    </a:lnTo>
                    <a:lnTo>
                      <a:pt x="3103" y="99677"/>
                    </a:lnTo>
                    <a:lnTo>
                      <a:pt x="2068" y="102096"/>
                    </a:lnTo>
                    <a:lnTo>
                      <a:pt x="1034" y="104516"/>
                    </a:lnTo>
                    <a:lnTo>
                      <a:pt x="0" y="106935"/>
                    </a:lnTo>
                    <a:lnTo>
                      <a:pt x="1034" y="105967"/>
                    </a:lnTo>
                    <a:lnTo>
                      <a:pt x="1551" y="105967"/>
                    </a:lnTo>
                    <a:lnTo>
                      <a:pt x="1551" y="106451"/>
                    </a:lnTo>
                    <a:lnTo>
                      <a:pt x="1551" y="106935"/>
                    </a:lnTo>
                    <a:lnTo>
                      <a:pt x="1551" y="107419"/>
                    </a:lnTo>
                    <a:lnTo>
                      <a:pt x="2068" y="105000"/>
                    </a:lnTo>
                    <a:lnTo>
                      <a:pt x="3620" y="105000"/>
                    </a:lnTo>
                    <a:lnTo>
                      <a:pt x="6206" y="104032"/>
                    </a:lnTo>
                    <a:lnTo>
                      <a:pt x="9310" y="103064"/>
                    </a:lnTo>
                    <a:lnTo>
                      <a:pt x="12931" y="102096"/>
                    </a:lnTo>
                    <a:lnTo>
                      <a:pt x="18620" y="100161"/>
                    </a:lnTo>
                    <a:lnTo>
                      <a:pt x="21206" y="99193"/>
                    </a:lnTo>
                    <a:lnTo>
                      <a:pt x="23275" y="100645"/>
                    </a:lnTo>
                    <a:lnTo>
                      <a:pt x="24827" y="101612"/>
                    </a:lnTo>
                    <a:lnTo>
                      <a:pt x="26379" y="102580"/>
                    </a:lnTo>
                    <a:lnTo>
                      <a:pt x="27413" y="103064"/>
                    </a:lnTo>
                    <a:lnTo>
                      <a:pt x="28965" y="103548"/>
                    </a:lnTo>
                    <a:lnTo>
                      <a:pt x="30517" y="104032"/>
                    </a:lnTo>
                    <a:lnTo>
                      <a:pt x="32068" y="104032"/>
                    </a:lnTo>
                    <a:lnTo>
                      <a:pt x="34137" y="104032"/>
                    </a:lnTo>
                    <a:lnTo>
                      <a:pt x="34137" y="105967"/>
                    </a:lnTo>
                    <a:lnTo>
                      <a:pt x="34137" y="107419"/>
                    </a:lnTo>
                    <a:lnTo>
                      <a:pt x="34655" y="108870"/>
                    </a:lnTo>
                    <a:lnTo>
                      <a:pt x="35689" y="110322"/>
                    </a:lnTo>
                    <a:lnTo>
                      <a:pt x="36206" y="111774"/>
                    </a:lnTo>
                    <a:lnTo>
                      <a:pt x="37241" y="112741"/>
                    </a:lnTo>
                    <a:lnTo>
                      <a:pt x="38275" y="113709"/>
                    </a:lnTo>
                    <a:lnTo>
                      <a:pt x="39310" y="114677"/>
                    </a:lnTo>
                    <a:lnTo>
                      <a:pt x="43965" y="117580"/>
                    </a:lnTo>
                    <a:lnTo>
                      <a:pt x="47068"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59" name="Shape 559"/>
              <p:cNvSpPr/>
              <p:nvPr/>
            </p:nvSpPr>
            <p:spPr>
              <a:xfrm>
                <a:off x="4168775" y="2978150"/>
                <a:ext cx="414337" cy="468312"/>
              </a:xfrm>
              <a:custGeom>
                <a:avLst/>
                <a:gdLst/>
                <a:ahLst/>
                <a:cxnLst/>
                <a:rect l="0" t="0" r="0" b="0"/>
                <a:pathLst>
                  <a:path w="120000" h="120000" extrusionOk="0">
                    <a:moveTo>
                      <a:pt x="6835" y="105890"/>
                    </a:moveTo>
                    <a:lnTo>
                      <a:pt x="9367" y="105890"/>
                    </a:lnTo>
                    <a:lnTo>
                      <a:pt x="11392" y="105890"/>
                    </a:lnTo>
                    <a:lnTo>
                      <a:pt x="12658" y="105890"/>
                    </a:lnTo>
                    <a:lnTo>
                      <a:pt x="13417" y="105890"/>
                    </a:lnTo>
                    <a:lnTo>
                      <a:pt x="15316" y="105890"/>
                    </a:lnTo>
                    <a:lnTo>
                      <a:pt x="17088" y="105755"/>
                    </a:lnTo>
                    <a:lnTo>
                      <a:pt x="17721" y="105487"/>
                    </a:lnTo>
                    <a:lnTo>
                      <a:pt x="18481" y="105218"/>
                    </a:lnTo>
                    <a:lnTo>
                      <a:pt x="18987" y="104815"/>
                    </a:lnTo>
                    <a:lnTo>
                      <a:pt x="19240" y="104277"/>
                    </a:lnTo>
                    <a:lnTo>
                      <a:pt x="23544" y="104277"/>
                    </a:lnTo>
                    <a:lnTo>
                      <a:pt x="23924" y="105890"/>
                    </a:lnTo>
                    <a:lnTo>
                      <a:pt x="24430" y="107502"/>
                    </a:lnTo>
                    <a:lnTo>
                      <a:pt x="24936" y="109249"/>
                    </a:lnTo>
                    <a:lnTo>
                      <a:pt x="25822" y="110862"/>
                    </a:lnTo>
                    <a:lnTo>
                      <a:pt x="26202" y="111534"/>
                    </a:lnTo>
                    <a:lnTo>
                      <a:pt x="26835" y="112206"/>
                    </a:lnTo>
                    <a:lnTo>
                      <a:pt x="27341" y="112743"/>
                    </a:lnTo>
                    <a:lnTo>
                      <a:pt x="27974" y="113281"/>
                    </a:lnTo>
                    <a:lnTo>
                      <a:pt x="28607" y="113684"/>
                    </a:lnTo>
                    <a:lnTo>
                      <a:pt x="29493" y="113952"/>
                    </a:lnTo>
                    <a:lnTo>
                      <a:pt x="30253" y="114087"/>
                    </a:lnTo>
                    <a:lnTo>
                      <a:pt x="31139" y="114221"/>
                    </a:lnTo>
                    <a:lnTo>
                      <a:pt x="31139" y="115834"/>
                    </a:lnTo>
                    <a:lnTo>
                      <a:pt x="31139" y="117043"/>
                    </a:lnTo>
                    <a:lnTo>
                      <a:pt x="31139" y="118387"/>
                    </a:lnTo>
                    <a:lnTo>
                      <a:pt x="31139" y="120000"/>
                    </a:lnTo>
                    <a:lnTo>
                      <a:pt x="41265" y="120000"/>
                    </a:lnTo>
                    <a:lnTo>
                      <a:pt x="41265" y="119462"/>
                    </a:lnTo>
                    <a:lnTo>
                      <a:pt x="41518" y="118790"/>
                    </a:lnTo>
                    <a:lnTo>
                      <a:pt x="41772" y="118253"/>
                    </a:lnTo>
                    <a:lnTo>
                      <a:pt x="42278" y="117715"/>
                    </a:lnTo>
                    <a:lnTo>
                      <a:pt x="42911" y="116640"/>
                    </a:lnTo>
                    <a:lnTo>
                      <a:pt x="43797" y="115834"/>
                    </a:lnTo>
                    <a:lnTo>
                      <a:pt x="43924" y="117043"/>
                    </a:lnTo>
                    <a:lnTo>
                      <a:pt x="44050" y="118253"/>
                    </a:lnTo>
                    <a:lnTo>
                      <a:pt x="44177" y="118790"/>
                    </a:lnTo>
                    <a:lnTo>
                      <a:pt x="44050" y="119328"/>
                    </a:lnTo>
                    <a:lnTo>
                      <a:pt x="44050" y="119731"/>
                    </a:lnTo>
                    <a:lnTo>
                      <a:pt x="43797" y="120000"/>
                    </a:lnTo>
                    <a:lnTo>
                      <a:pt x="45316" y="120000"/>
                    </a:lnTo>
                    <a:lnTo>
                      <a:pt x="46962" y="120000"/>
                    </a:lnTo>
                    <a:lnTo>
                      <a:pt x="48227" y="120000"/>
                    </a:lnTo>
                    <a:lnTo>
                      <a:pt x="48734" y="120000"/>
                    </a:lnTo>
                    <a:lnTo>
                      <a:pt x="49620" y="118387"/>
                    </a:lnTo>
                    <a:lnTo>
                      <a:pt x="50253" y="116640"/>
                    </a:lnTo>
                    <a:lnTo>
                      <a:pt x="50759" y="114759"/>
                    </a:lnTo>
                    <a:lnTo>
                      <a:pt x="51139" y="113012"/>
                    </a:lnTo>
                    <a:lnTo>
                      <a:pt x="51645" y="109249"/>
                    </a:lnTo>
                    <a:lnTo>
                      <a:pt x="52151" y="105890"/>
                    </a:lnTo>
                    <a:lnTo>
                      <a:pt x="52531" y="105083"/>
                    </a:lnTo>
                    <a:lnTo>
                      <a:pt x="52911" y="104277"/>
                    </a:lnTo>
                    <a:lnTo>
                      <a:pt x="53670" y="103605"/>
                    </a:lnTo>
                    <a:lnTo>
                      <a:pt x="54177" y="103068"/>
                    </a:lnTo>
                    <a:lnTo>
                      <a:pt x="55696" y="101993"/>
                    </a:lnTo>
                    <a:lnTo>
                      <a:pt x="57215" y="101321"/>
                    </a:lnTo>
                    <a:lnTo>
                      <a:pt x="58734" y="100783"/>
                    </a:lnTo>
                    <a:lnTo>
                      <a:pt x="60126" y="100246"/>
                    </a:lnTo>
                    <a:lnTo>
                      <a:pt x="61392" y="99843"/>
                    </a:lnTo>
                    <a:lnTo>
                      <a:pt x="62278" y="99305"/>
                    </a:lnTo>
                    <a:lnTo>
                      <a:pt x="62784" y="98633"/>
                    </a:lnTo>
                    <a:lnTo>
                      <a:pt x="63417" y="97961"/>
                    </a:lnTo>
                    <a:lnTo>
                      <a:pt x="63924" y="97155"/>
                    </a:lnTo>
                    <a:lnTo>
                      <a:pt x="64303" y="96215"/>
                    </a:lnTo>
                    <a:lnTo>
                      <a:pt x="65189" y="94333"/>
                    </a:lnTo>
                    <a:lnTo>
                      <a:pt x="65949" y="92721"/>
                    </a:lnTo>
                    <a:lnTo>
                      <a:pt x="66835" y="91108"/>
                    </a:lnTo>
                    <a:lnTo>
                      <a:pt x="67721" y="89764"/>
                    </a:lnTo>
                    <a:lnTo>
                      <a:pt x="68227" y="89227"/>
                    </a:lnTo>
                    <a:lnTo>
                      <a:pt x="68607" y="88958"/>
                    </a:lnTo>
                    <a:lnTo>
                      <a:pt x="69240" y="88689"/>
                    </a:lnTo>
                    <a:lnTo>
                      <a:pt x="69746" y="88555"/>
                    </a:lnTo>
                    <a:lnTo>
                      <a:pt x="71139" y="88689"/>
                    </a:lnTo>
                    <a:lnTo>
                      <a:pt x="72405" y="88555"/>
                    </a:lnTo>
                    <a:lnTo>
                      <a:pt x="73544" y="88286"/>
                    </a:lnTo>
                    <a:lnTo>
                      <a:pt x="74430" y="87749"/>
                    </a:lnTo>
                    <a:lnTo>
                      <a:pt x="76582" y="86539"/>
                    </a:lnTo>
                    <a:lnTo>
                      <a:pt x="78481" y="85195"/>
                    </a:lnTo>
                    <a:lnTo>
                      <a:pt x="79620" y="84524"/>
                    </a:lnTo>
                    <a:lnTo>
                      <a:pt x="80886" y="83852"/>
                    </a:lnTo>
                    <a:lnTo>
                      <a:pt x="82151" y="83314"/>
                    </a:lnTo>
                    <a:lnTo>
                      <a:pt x="83670" y="82777"/>
                    </a:lnTo>
                    <a:lnTo>
                      <a:pt x="85316" y="82374"/>
                    </a:lnTo>
                    <a:lnTo>
                      <a:pt x="87088" y="81970"/>
                    </a:lnTo>
                    <a:lnTo>
                      <a:pt x="89367" y="81836"/>
                    </a:lnTo>
                    <a:lnTo>
                      <a:pt x="91645" y="81970"/>
                    </a:lnTo>
                    <a:lnTo>
                      <a:pt x="98354" y="81970"/>
                    </a:lnTo>
                    <a:lnTo>
                      <a:pt x="99113" y="81433"/>
                    </a:lnTo>
                    <a:lnTo>
                      <a:pt x="99746" y="80895"/>
                    </a:lnTo>
                    <a:lnTo>
                      <a:pt x="100632" y="80627"/>
                    </a:lnTo>
                    <a:lnTo>
                      <a:pt x="101265" y="80358"/>
                    </a:lnTo>
                    <a:lnTo>
                      <a:pt x="103164" y="79820"/>
                    </a:lnTo>
                    <a:lnTo>
                      <a:pt x="105063" y="79552"/>
                    </a:lnTo>
                    <a:lnTo>
                      <a:pt x="106962" y="79417"/>
                    </a:lnTo>
                    <a:lnTo>
                      <a:pt x="109240" y="79283"/>
                    </a:lnTo>
                    <a:lnTo>
                      <a:pt x="111265" y="79014"/>
                    </a:lnTo>
                    <a:lnTo>
                      <a:pt x="113544" y="78611"/>
                    </a:lnTo>
                    <a:lnTo>
                      <a:pt x="114050" y="78342"/>
                    </a:lnTo>
                    <a:lnTo>
                      <a:pt x="114683" y="77939"/>
                    </a:lnTo>
                    <a:lnTo>
                      <a:pt x="115063" y="77536"/>
                    </a:lnTo>
                    <a:lnTo>
                      <a:pt x="115569" y="77133"/>
                    </a:lnTo>
                    <a:lnTo>
                      <a:pt x="116455" y="75923"/>
                    </a:lnTo>
                    <a:lnTo>
                      <a:pt x="117088" y="74580"/>
                    </a:lnTo>
                    <a:lnTo>
                      <a:pt x="117848" y="73101"/>
                    </a:lnTo>
                    <a:lnTo>
                      <a:pt x="118354" y="71354"/>
                    </a:lnTo>
                    <a:lnTo>
                      <a:pt x="118987" y="69608"/>
                    </a:lnTo>
                    <a:lnTo>
                      <a:pt x="119367" y="67726"/>
                    </a:lnTo>
                    <a:lnTo>
                      <a:pt x="119620" y="65845"/>
                    </a:lnTo>
                    <a:lnTo>
                      <a:pt x="119873" y="63829"/>
                    </a:lnTo>
                    <a:lnTo>
                      <a:pt x="120000" y="61948"/>
                    </a:lnTo>
                    <a:lnTo>
                      <a:pt x="120000" y="60067"/>
                    </a:lnTo>
                    <a:lnTo>
                      <a:pt x="120000" y="58320"/>
                    </a:lnTo>
                    <a:lnTo>
                      <a:pt x="119873" y="56573"/>
                    </a:lnTo>
                    <a:lnTo>
                      <a:pt x="119620" y="55095"/>
                    </a:lnTo>
                    <a:lnTo>
                      <a:pt x="119367" y="53751"/>
                    </a:lnTo>
                    <a:lnTo>
                      <a:pt x="119367" y="48779"/>
                    </a:lnTo>
                    <a:lnTo>
                      <a:pt x="118860" y="48645"/>
                    </a:lnTo>
                    <a:lnTo>
                      <a:pt x="117848" y="48241"/>
                    </a:lnTo>
                    <a:lnTo>
                      <a:pt x="116708" y="47838"/>
                    </a:lnTo>
                    <a:lnTo>
                      <a:pt x="115443" y="47032"/>
                    </a:lnTo>
                    <a:lnTo>
                      <a:pt x="112405" y="45285"/>
                    </a:lnTo>
                    <a:lnTo>
                      <a:pt x="109113" y="43269"/>
                    </a:lnTo>
                    <a:lnTo>
                      <a:pt x="105696" y="40985"/>
                    </a:lnTo>
                    <a:lnTo>
                      <a:pt x="102658" y="38969"/>
                    </a:lnTo>
                    <a:lnTo>
                      <a:pt x="100506" y="37357"/>
                    </a:lnTo>
                    <a:lnTo>
                      <a:pt x="99240" y="36416"/>
                    </a:lnTo>
                    <a:lnTo>
                      <a:pt x="96708" y="32250"/>
                    </a:lnTo>
                    <a:lnTo>
                      <a:pt x="93417" y="29025"/>
                    </a:lnTo>
                    <a:lnTo>
                      <a:pt x="51265" y="0"/>
                    </a:lnTo>
                    <a:lnTo>
                      <a:pt x="51645" y="806"/>
                    </a:lnTo>
                    <a:lnTo>
                      <a:pt x="52151" y="1612"/>
                    </a:lnTo>
                    <a:lnTo>
                      <a:pt x="42911" y="1612"/>
                    </a:lnTo>
                    <a:lnTo>
                      <a:pt x="43164" y="4837"/>
                    </a:lnTo>
                    <a:lnTo>
                      <a:pt x="44050" y="13706"/>
                    </a:lnTo>
                    <a:lnTo>
                      <a:pt x="45316" y="25935"/>
                    </a:lnTo>
                    <a:lnTo>
                      <a:pt x="46582" y="40179"/>
                    </a:lnTo>
                    <a:lnTo>
                      <a:pt x="47974" y="54423"/>
                    </a:lnTo>
                    <a:lnTo>
                      <a:pt x="48860" y="66920"/>
                    </a:lnTo>
                    <a:lnTo>
                      <a:pt x="49367" y="71892"/>
                    </a:lnTo>
                    <a:lnTo>
                      <a:pt x="49620" y="75923"/>
                    </a:lnTo>
                    <a:lnTo>
                      <a:pt x="49746" y="78342"/>
                    </a:lnTo>
                    <a:lnTo>
                      <a:pt x="49620" y="79417"/>
                    </a:lnTo>
                    <a:lnTo>
                      <a:pt x="11772" y="79417"/>
                    </a:lnTo>
                    <a:lnTo>
                      <a:pt x="11139" y="80223"/>
                    </a:lnTo>
                    <a:lnTo>
                      <a:pt x="10379" y="81030"/>
                    </a:lnTo>
                    <a:lnTo>
                      <a:pt x="10000" y="81433"/>
                    </a:lnTo>
                    <a:lnTo>
                      <a:pt x="9620" y="81702"/>
                    </a:lnTo>
                    <a:lnTo>
                      <a:pt x="8987" y="81836"/>
                    </a:lnTo>
                    <a:lnTo>
                      <a:pt x="8481" y="81970"/>
                    </a:lnTo>
                    <a:lnTo>
                      <a:pt x="8101" y="81836"/>
                    </a:lnTo>
                    <a:lnTo>
                      <a:pt x="7594" y="81702"/>
                    </a:lnTo>
                    <a:lnTo>
                      <a:pt x="7215" y="81567"/>
                    </a:lnTo>
                    <a:lnTo>
                      <a:pt x="6962" y="81164"/>
                    </a:lnTo>
                    <a:lnTo>
                      <a:pt x="6455" y="80358"/>
                    </a:lnTo>
                    <a:lnTo>
                      <a:pt x="6202" y="79417"/>
                    </a:lnTo>
                    <a:lnTo>
                      <a:pt x="5949" y="77670"/>
                    </a:lnTo>
                    <a:lnTo>
                      <a:pt x="5949" y="76998"/>
                    </a:lnTo>
                    <a:lnTo>
                      <a:pt x="5063" y="78073"/>
                    </a:lnTo>
                    <a:lnTo>
                      <a:pt x="4556" y="79283"/>
                    </a:lnTo>
                    <a:lnTo>
                      <a:pt x="4177" y="80358"/>
                    </a:lnTo>
                    <a:lnTo>
                      <a:pt x="3670" y="81298"/>
                    </a:lnTo>
                    <a:lnTo>
                      <a:pt x="3291" y="82239"/>
                    </a:lnTo>
                    <a:lnTo>
                      <a:pt x="2784" y="83045"/>
                    </a:lnTo>
                    <a:lnTo>
                      <a:pt x="1898" y="83717"/>
                    </a:lnTo>
                    <a:lnTo>
                      <a:pt x="759" y="84389"/>
                    </a:lnTo>
                    <a:lnTo>
                      <a:pt x="0" y="95274"/>
                    </a:lnTo>
                    <a:lnTo>
                      <a:pt x="8481" y="98499"/>
                    </a:lnTo>
                    <a:lnTo>
                      <a:pt x="8227" y="99171"/>
                    </a:lnTo>
                    <a:lnTo>
                      <a:pt x="7848" y="99843"/>
                    </a:lnTo>
                    <a:lnTo>
                      <a:pt x="7721" y="100515"/>
                    </a:lnTo>
                    <a:lnTo>
                      <a:pt x="7721" y="101187"/>
                    </a:lnTo>
                    <a:lnTo>
                      <a:pt x="7721" y="101724"/>
                    </a:lnTo>
                    <a:lnTo>
                      <a:pt x="7848" y="102127"/>
                    </a:lnTo>
                    <a:lnTo>
                      <a:pt x="8227" y="102530"/>
                    </a:lnTo>
                    <a:lnTo>
                      <a:pt x="8481" y="102665"/>
                    </a:lnTo>
                    <a:lnTo>
                      <a:pt x="6835" y="10589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0" name="Shape 560"/>
              <p:cNvSpPr/>
              <p:nvPr/>
            </p:nvSpPr>
            <p:spPr>
              <a:xfrm>
                <a:off x="4267200" y="2584450"/>
                <a:ext cx="493713" cy="579438"/>
              </a:xfrm>
              <a:custGeom>
                <a:avLst/>
                <a:gdLst/>
                <a:ahLst/>
                <a:cxnLst/>
                <a:rect l="0" t="0" r="0" b="0"/>
                <a:pathLst>
                  <a:path w="120000" h="120000" extrusionOk="0">
                    <a:moveTo>
                      <a:pt x="75603" y="120000"/>
                    </a:moveTo>
                    <a:lnTo>
                      <a:pt x="76246" y="119675"/>
                    </a:lnTo>
                    <a:lnTo>
                      <a:pt x="76568" y="119027"/>
                    </a:lnTo>
                    <a:lnTo>
                      <a:pt x="77211" y="118702"/>
                    </a:lnTo>
                    <a:lnTo>
                      <a:pt x="77533" y="118702"/>
                    </a:lnTo>
                    <a:lnTo>
                      <a:pt x="77855" y="118378"/>
                    </a:lnTo>
                    <a:lnTo>
                      <a:pt x="78498" y="118378"/>
                    </a:lnTo>
                    <a:lnTo>
                      <a:pt x="78820" y="118378"/>
                    </a:lnTo>
                    <a:lnTo>
                      <a:pt x="80107" y="118702"/>
                    </a:lnTo>
                    <a:lnTo>
                      <a:pt x="81072" y="119027"/>
                    </a:lnTo>
                    <a:lnTo>
                      <a:pt x="82037" y="119351"/>
                    </a:lnTo>
                    <a:lnTo>
                      <a:pt x="82680" y="120000"/>
                    </a:lnTo>
                    <a:lnTo>
                      <a:pt x="119999" y="91459"/>
                    </a:lnTo>
                    <a:lnTo>
                      <a:pt x="119999" y="90486"/>
                    </a:lnTo>
                    <a:lnTo>
                      <a:pt x="119678" y="89837"/>
                    </a:lnTo>
                    <a:lnTo>
                      <a:pt x="119678" y="89189"/>
                    </a:lnTo>
                    <a:lnTo>
                      <a:pt x="119356" y="88540"/>
                    </a:lnTo>
                    <a:lnTo>
                      <a:pt x="119034" y="87891"/>
                    </a:lnTo>
                    <a:lnTo>
                      <a:pt x="118713" y="87567"/>
                    </a:lnTo>
                    <a:lnTo>
                      <a:pt x="118391" y="86918"/>
                    </a:lnTo>
                    <a:lnTo>
                      <a:pt x="118069" y="86594"/>
                    </a:lnTo>
                    <a:lnTo>
                      <a:pt x="117104" y="85945"/>
                    </a:lnTo>
                    <a:lnTo>
                      <a:pt x="116139" y="85621"/>
                    </a:lnTo>
                    <a:lnTo>
                      <a:pt x="115174" y="84972"/>
                    </a:lnTo>
                    <a:lnTo>
                      <a:pt x="113887" y="84648"/>
                    </a:lnTo>
                    <a:lnTo>
                      <a:pt x="112922" y="84324"/>
                    </a:lnTo>
                    <a:lnTo>
                      <a:pt x="111635" y="84000"/>
                    </a:lnTo>
                    <a:lnTo>
                      <a:pt x="110670" y="83675"/>
                    </a:lnTo>
                    <a:lnTo>
                      <a:pt x="110026" y="83027"/>
                    </a:lnTo>
                    <a:lnTo>
                      <a:pt x="109383" y="82702"/>
                    </a:lnTo>
                    <a:lnTo>
                      <a:pt x="109061" y="82378"/>
                    </a:lnTo>
                    <a:lnTo>
                      <a:pt x="108739" y="81729"/>
                    </a:lnTo>
                    <a:lnTo>
                      <a:pt x="108418" y="81405"/>
                    </a:lnTo>
                    <a:lnTo>
                      <a:pt x="108418" y="80756"/>
                    </a:lnTo>
                    <a:lnTo>
                      <a:pt x="108096" y="80108"/>
                    </a:lnTo>
                    <a:lnTo>
                      <a:pt x="108096" y="79459"/>
                    </a:lnTo>
                    <a:lnTo>
                      <a:pt x="108096" y="78810"/>
                    </a:lnTo>
                    <a:lnTo>
                      <a:pt x="108096" y="76216"/>
                    </a:lnTo>
                    <a:lnTo>
                      <a:pt x="108418" y="73945"/>
                    </a:lnTo>
                    <a:lnTo>
                      <a:pt x="108739" y="71351"/>
                    </a:lnTo>
                    <a:lnTo>
                      <a:pt x="108739" y="69405"/>
                    </a:lnTo>
                    <a:lnTo>
                      <a:pt x="108739" y="66486"/>
                    </a:lnTo>
                    <a:lnTo>
                      <a:pt x="108418" y="63567"/>
                    </a:lnTo>
                    <a:lnTo>
                      <a:pt x="108418" y="60324"/>
                    </a:lnTo>
                    <a:lnTo>
                      <a:pt x="108096" y="57405"/>
                    </a:lnTo>
                    <a:lnTo>
                      <a:pt x="107774" y="55783"/>
                    </a:lnTo>
                    <a:lnTo>
                      <a:pt x="107453" y="54486"/>
                    </a:lnTo>
                    <a:lnTo>
                      <a:pt x="107131" y="53189"/>
                    </a:lnTo>
                    <a:lnTo>
                      <a:pt x="106809" y="51891"/>
                    </a:lnTo>
                    <a:lnTo>
                      <a:pt x="106166" y="50918"/>
                    </a:lnTo>
                    <a:lnTo>
                      <a:pt x="105844" y="50270"/>
                    </a:lnTo>
                    <a:lnTo>
                      <a:pt x="105201" y="49621"/>
                    </a:lnTo>
                    <a:lnTo>
                      <a:pt x="104557" y="49297"/>
                    </a:lnTo>
                    <a:lnTo>
                      <a:pt x="104235" y="47675"/>
                    </a:lnTo>
                    <a:lnTo>
                      <a:pt x="103914" y="46054"/>
                    </a:lnTo>
                    <a:lnTo>
                      <a:pt x="103592" y="44108"/>
                    </a:lnTo>
                    <a:lnTo>
                      <a:pt x="103270" y="42162"/>
                    </a:lnTo>
                    <a:lnTo>
                      <a:pt x="102627" y="38918"/>
                    </a:lnTo>
                    <a:lnTo>
                      <a:pt x="101340" y="35351"/>
                    </a:lnTo>
                    <a:lnTo>
                      <a:pt x="100697" y="33729"/>
                    </a:lnTo>
                    <a:lnTo>
                      <a:pt x="100053" y="32108"/>
                    </a:lnTo>
                    <a:lnTo>
                      <a:pt x="99088" y="30486"/>
                    </a:lnTo>
                    <a:lnTo>
                      <a:pt x="98445" y="29189"/>
                    </a:lnTo>
                    <a:lnTo>
                      <a:pt x="97801" y="27891"/>
                    </a:lnTo>
                    <a:lnTo>
                      <a:pt x="96836" y="26918"/>
                    </a:lnTo>
                    <a:lnTo>
                      <a:pt x="96193" y="25945"/>
                    </a:lnTo>
                    <a:lnTo>
                      <a:pt x="95549" y="25297"/>
                    </a:lnTo>
                    <a:lnTo>
                      <a:pt x="95871" y="24000"/>
                    </a:lnTo>
                    <a:lnTo>
                      <a:pt x="96193" y="22378"/>
                    </a:lnTo>
                    <a:lnTo>
                      <a:pt x="96514" y="21405"/>
                    </a:lnTo>
                    <a:lnTo>
                      <a:pt x="96514" y="20432"/>
                    </a:lnTo>
                    <a:lnTo>
                      <a:pt x="96836" y="19459"/>
                    </a:lnTo>
                    <a:lnTo>
                      <a:pt x="97479" y="18486"/>
                    </a:lnTo>
                    <a:lnTo>
                      <a:pt x="97158" y="16216"/>
                    </a:lnTo>
                    <a:lnTo>
                      <a:pt x="96836" y="13945"/>
                    </a:lnTo>
                    <a:lnTo>
                      <a:pt x="96836" y="12000"/>
                    </a:lnTo>
                    <a:lnTo>
                      <a:pt x="96836" y="10378"/>
                    </a:lnTo>
                    <a:lnTo>
                      <a:pt x="96836" y="8756"/>
                    </a:lnTo>
                    <a:lnTo>
                      <a:pt x="97158" y="7459"/>
                    </a:lnTo>
                    <a:lnTo>
                      <a:pt x="97479" y="6162"/>
                    </a:lnTo>
                    <a:lnTo>
                      <a:pt x="97801" y="5189"/>
                    </a:lnTo>
                    <a:lnTo>
                      <a:pt x="98766" y="3567"/>
                    </a:lnTo>
                    <a:lnTo>
                      <a:pt x="99731" y="2270"/>
                    </a:lnTo>
                    <a:lnTo>
                      <a:pt x="100375" y="972"/>
                    </a:lnTo>
                    <a:lnTo>
                      <a:pt x="101018" y="0"/>
                    </a:lnTo>
                    <a:lnTo>
                      <a:pt x="99088" y="972"/>
                    </a:lnTo>
                    <a:lnTo>
                      <a:pt x="97158" y="1945"/>
                    </a:lnTo>
                    <a:lnTo>
                      <a:pt x="95549" y="2594"/>
                    </a:lnTo>
                    <a:lnTo>
                      <a:pt x="93297" y="2918"/>
                    </a:lnTo>
                    <a:lnTo>
                      <a:pt x="91367" y="3567"/>
                    </a:lnTo>
                    <a:lnTo>
                      <a:pt x="89436" y="3891"/>
                    </a:lnTo>
                    <a:lnTo>
                      <a:pt x="87184" y="3891"/>
                    </a:lnTo>
                    <a:lnTo>
                      <a:pt x="84932" y="3891"/>
                    </a:lnTo>
                    <a:lnTo>
                      <a:pt x="82359" y="3891"/>
                    </a:lnTo>
                    <a:lnTo>
                      <a:pt x="78820" y="3891"/>
                    </a:lnTo>
                    <a:lnTo>
                      <a:pt x="74959" y="3891"/>
                    </a:lnTo>
                    <a:lnTo>
                      <a:pt x="71420" y="3891"/>
                    </a:lnTo>
                    <a:lnTo>
                      <a:pt x="69168" y="4216"/>
                    </a:lnTo>
                    <a:lnTo>
                      <a:pt x="66273" y="4540"/>
                    </a:lnTo>
                    <a:lnTo>
                      <a:pt x="63378" y="5189"/>
                    </a:lnTo>
                    <a:lnTo>
                      <a:pt x="60160" y="5837"/>
                    </a:lnTo>
                    <a:lnTo>
                      <a:pt x="56943" y="6810"/>
                    </a:lnTo>
                    <a:lnTo>
                      <a:pt x="54048" y="7783"/>
                    </a:lnTo>
                    <a:lnTo>
                      <a:pt x="51152" y="8432"/>
                    </a:lnTo>
                    <a:lnTo>
                      <a:pt x="49222" y="9405"/>
                    </a:lnTo>
                    <a:lnTo>
                      <a:pt x="48257" y="9729"/>
                    </a:lnTo>
                    <a:lnTo>
                      <a:pt x="46648" y="10378"/>
                    </a:lnTo>
                    <a:lnTo>
                      <a:pt x="45040" y="11027"/>
                    </a:lnTo>
                    <a:lnTo>
                      <a:pt x="43431" y="12000"/>
                    </a:lnTo>
                    <a:lnTo>
                      <a:pt x="41823" y="12972"/>
                    </a:lnTo>
                    <a:lnTo>
                      <a:pt x="39892" y="14270"/>
                    </a:lnTo>
                    <a:lnTo>
                      <a:pt x="38284" y="15567"/>
                    </a:lnTo>
                    <a:lnTo>
                      <a:pt x="37319" y="16540"/>
                    </a:lnTo>
                    <a:lnTo>
                      <a:pt x="37962" y="16864"/>
                    </a:lnTo>
                    <a:lnTo>
                      <a:pt x="39571" y="16864"/>
                    </a:lnTo>
                    <a:lnTo>
                      <a:pt x="41179" y="17189"/>
                    </a:lnTo>
                    <a:lnTo>
                      <a:pt x="42144" y="17189"/>
                    </a:lnTo>
                    <a:lnTo>
                      <a:pt x="42144" y="28540"/>
                    </a:lnTo>
                    <a:lnTo>
                      <a:pt x="42144" y="28864"/>
                    </a:lnTo>
                    <a:lnTo>
                      <a:pt x="42144" y="29189"/>
                    </a:lnTo>
                    <a:lnTo>
                      <a:pt x="42466" y="29513"/>
                    </a:lnTo>
                    <a:lnTo>
                      <a:pt x="42788" y="29837"/>
                    </a:lnTo>
                    <a:lnTo>
                      <a:pt x="43109" y="30162"/>
                    </a:lnTo>
                    <a:lnTo>
                      <a:pt x="43753" y="30486"/>
                    </a:lnTo>
                    <a:lnTo>
                      <a:pt x="44396" y="30810"/>
                    </a:lnTo>
                    <a:lnTo>
                      <a:pt x="45040" y="31459"/>
                    </a:lnTo>
                    <a:lnTo>
                      <a:pt x="45361" y="31783"/>
                    </a:lnTo>
                    <a:lnTo>
                      <a:pt x="45361" y="32108"/>
                    </a:lnTo>
                    <a:lnTo>
                      <a:pt x="45683" y="32432"/>
                    </a:lnTo>
                    <a:lnTo>
                      <a:pt x="45683" y="32756"/>
                    </a:lnTo>
                    <a:lnTo>
                      <a:pt x="45683" y="33081"/>
                    </a:lnTo>
                    <a:lnTo>
                      <a:pt x="45361" y="33729"/>
                    </a:lnTo>
                    <a:lnTo>
                      <a:pt x="45361" y="34054"/>
                    </a:lnTo>
                    <a:lnTo>
                      <a:pt x="45040" y="34378"/>
                    </a:lnTo>
                    <a:lnTo>
                      <a:pt x="44718" y="34702"/>
                    </a:lnTo>
                    <a:lnTo>
                      <a:pt x="44396" y="34702"/>
                    </a:lnTo>
                    <a:lnTo>
                      <a:pt x="43753" y="34702"/>
                    </a:lnTo>
                    <a:lnTo>
                      <a:pt x="43431" y="35027"/>
                    </a:lnTo>
                    <a:lnTo>
                      <a:pt x="41179" y="34702"/>
                    </a:lnTo>
                    <a:lnTo>
                      <a:pt x="38605" y="34702"/>
                    </a:lnTo>
                    <a:lnTo>
                      <a:pt x="37319" y="35027"/>
                    </a:lnTo>
                    <a:lnTo>
                      <a:pt x="36032" y="36000"/>
                    </a:lnTo>
                    <a:lnTo>
                      <a:pt x="34101" y="36648"/>
                    </a:lnTo>
                    <a:lnTo>
                      <a:pt x="32493" y="37621"/>
                    </a:lnTo>
                    <a:lnTo>
                      <a:pt x="31849" y="38270"/>
                    </a:lnTo>
                    <a:lnTo>
                      <a:pt x="31206" y="38918"/>
                    </a:lnTo>
                    <a:lnTo>
                      <a:pt x="30563" y="39567"/>
                    </a:lnTo>
                    <a:lnTo>
                      <a:pt x="29919" y="40216"/>
                    </a:lnTo>
                    <a:lnTo>
                      <a:pt x="29597" y="40864"/>
                    </a:lnTo>
                    <a:lnTo>
                      <a:pt x="29276" y="41513"/>
                    </a:lnTo>
                    <a:lnTo>
                      <a:pt x="28954" y="42486"/>
                    </a:lnTo>
                    <a:lnTo>
                      <a:pt x="28954" y="43135"/>
                    </a:lnTo>
                    <a:lnTo>
                      <a:pt x="27989" y="43459"/>
                    </a:lnTo>
                    <a:lnTo>
                      <a:pt x="27024" y="43783"/>
                    </a:lnTo>
                    <a:lnTo>
                      <a:pt x="26380" y="44432"/>
                    </a:lnTo>
                    <a:lnTo>
                      <a:pt x="25415" y="45081"/>
                    </a:lnTo>
                    <a:lnTo>
                      <a:pt x="23806" y="46378"/>
                    </a:lnTo>
                    <a:lnTo>
                      <a:pt x="22198" y="48000"/>
                    </a:lnTo>
                    <a:lnTo>
                      <a:pt x="21233" y="48648"/>
                    </a:lnTo>
                    <a:lnTo>
                      <a:pt x="19946" y="49297"/>
                    </a:lnTo>
                    <a:lnTo>
                      <a:pt x="18981" y="50270"/>
                    </a:lnTo>
                    <a:lnTo>
                      <a:pt x="17694" y="50594"/>
                    </a:lnTo>
                    <a:lnTo>
                      <a:pt x="16407" y="51243"/>
                    </a:lnTo>
                    <a:lnTo>
                      <a:pt x="14798" y="51567"/>
                    </a:lnTo>
                    <a:lnTo>
                      <a:pt x="13190" y="51891"/>
                    </a:lnTo>
                    <a:lnTo>
                      <a:pt x="11260" y="51891"/>
                    </a:lnTo>
                    <a:lnTo>
                      <a:pt x="9973" y="51891"/>
                    </a:lnTo>
                    <a:lnTo>
                      <a:pt x="9329" y="52216"/>
                    </a:lnTo>
                    <a:lnTo>
                      <a:pt x="8364" y="52216"/>
                    </a:lnTo>
                    <a:lnTo>
                      <a:pt x="7721" y="52540"/>
                    </a:lnTo>
                    <a:lnTo>
                      <a:pt x="6434" y="53189"/>
                    </a:lnTo>
                    <a:lnTo>
                      <a:pt x="5469" y="54162"/>
                    </a:lnTo>
                    <a:lnTo>
                      <a:pt x="4182" y="54810"/>
                    </a:lnTo>
                    <a:lnTo>
                      <a:pt x="3217" y="55783"/>
                    </a:lnTo>
                    <a:lnTo>
                      <a:pt x="2573" y="56432"/>
                    </a:lnTo>
                    <a:lnTo>
                      <a:pt x="1930" y="56756"/>
                    </a:lnTo>
                    <a:lnTo>
                      <a:pt x="965" y="57081"/>
                    </a:lnTo>
                    <a:lnTo>
                      <a:pt x="0" y="57405"/>
                    </a:lnTo>
                    <a:lnTo>
                      <a:pt x="0" y="64864"/>
                    </a:lnTo>
                    <a:lnTo>
                      <a:pt x="0" y="67459"/>
                    </a:lnTo>
                    <a:lnTo>
                      <a:pt x="22198" y="82054"/>
                    </a:lnTo>
                    <a:lnTo>
                      <a:pt x="54691" y="104756"/>
                    </a:lnTo>
                    <a:lnTo>
                      <a:pt x="57587" y="107351"/>
                    </a:lnTo>
                    <a:lnTo>
                      <a:pt x="59517" y="110594"/>
                    </a:lnTo>
                    <a:lnTo>
                      <a:pt x="60804" y="111567"/>
                    </a:lnTo>
                    <a:lnTo>
                      <a:pt x="62412" y="112540"/>
                    </a:lnTo>
                    <a:lnTo>
                      <a:pt x="64664" y="114162"/>
                    </a:lnTo>
                    <a:lnTo>
                      <a:pt x="67560" y="115783"/>
                    </a:lnTo>
                    <a:lnTo>
                      <a:pt x="70134" y="117405"/>
                    </a:lnTo>
                    <a:lnTo>
                      <a:pt x="72707" y="118702"/>
                    </a:lnTo>
                    <a:lnTo>
                      <a:pt x="73672" y="119351"/>
                    </a:lnTo>
                    <a:lnTo>
                      <a:pt x="74638" y="119675"/>
                    </a:lnTo>
                    <a:lnTo>
                      <a:pt x="75281" y="120000"/>
                    </a:lnTo>
                    <a:lnTo>
                      <a:pt x="75603"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1" name="Shape 561"/>
              <p:cNvSpPr/>
              <p:nvPr/>
            </p:nvSpPr>
            <p:spPr>
              <a:xfrm>
                <a:off x="4703762" y="2719388"/>
                <a:ext cx="384174" cy="436562"/>
              </a:xfrm>
              <a:custGeom>
                <a:avLst/>
                <a:gdLst/>
                <a:ahLst/>
                <a:cxnLst/>
                <a:rect l="0" t="0" r="0" b="0"/>
                <a:pathLst>
                  <a:path w="120000" h="120000" extrusionOk="0">
                    <a:moveTo>
                      <a:pt x="0" y="27602"/>
                    </a:moveTo>
                    <a:lnTo>
                      <a:pt x="2189" y="24261"/>
                    </a:lnTo>
                    <a:lnTo>
                      <a:pt x="4515" y="21355"/>
                    </a:lnTo>
                    <a:lnTo>
                      <a:pt x="4925" y="20484"/>
                    </a:lnTo>
                    <a:lnTo>
                      <a:pt x="5336" y="19322"/>
                    </a:lnTo>
                    <a:lnTo>
                      <a:pt x="5610" y="18305"/>
                    </a:lnTo>
                    <a:lnTo>
                      <a:pt x="5883" y="17142"/>
                    </a:lnTo>
                    <a:lnTo>
                      <a:pt x="6294" y="15835"/>
                    </a:lnTo>
                    <a:lnTo>
                      <a:pt x="6431" y="14382"/>
                    </a:lnTo>
                    <a:lnTo>
                      <a:pt x="6431" y="12639"/>
                    </a:lnTo>
                    <a:lnTo>
                      <a:pt x="6294" y="10605"/>
                    </a:lnTo>
                    <a:lnTo>
                      <a:pt x="6294" y="10169"/>
                    </a:lnTo>
                    <a:lnTo>
                      <a:pt x="6431" y="9733"/>
                    </a:lnTo>
                    <a:lnTo>
                      <a:pt x="6704" y="9588"/>
                    </a:lnTo>
                    <a:lnTo>
                      <a:pt x="7115" y="9443"/>
                    </a:lnTo>
                    <a:lnTo>
                      <a:pt x="8346" y="9297"/>
                    </a:lnTo>
                    <a:lnTo>
                      <a:pt x="9851" y="9152"/>
                    </a:lnTo>
                    <a:lnTo>
                      <a:pt x="10672" y="8861"/>
                    </a:lnTo>
                    <a:lnTo>
                      <a:pt x="11356" y="8571"/>
                    </a:lnTo>
                    <a:lnTo>
                      <a:pt x="12177" y="7990"/>
                    </a:lnTo>
                    <a:lnTo>
                      <a:pt x="12725" y="7263"/>
                    </a:lnTo>
                    <a:lnTo>
                      <a:pt x="13135" y="6101"/>
                    </a:lnTo>
                    <a:lnTo>
                      <a:pt x="13409" y="4794"/>
                    </a:lnTo>
                    <a:lnTo>
                      <a:pt x="13546" y="2905"/>
                    </a:lnTo>
                    <a:lnTo>
                      <a:pt x="13409" y="871"/>
                    </a:lnTo>
                    <a:lnTo>
                      <a:pt x="16966" y="581"/>
                    </a:lnTo>
                    <a:lnTo>
                      <a:pt x="20114" y="726"/>
                    </a:lnTo>
                    <a:lnTo>
                      <a:pt x="22987" y="871"/>
                    </a:lnTo>
                    <a:lnTo>
                      <a:pt x="25724" y="1307"/>
                    </a:lnTo>
                    <a:lnTo>
                      <a:pt x="28460" y="1888"/>
                    </a:lnTo>
                    <a:lnTo>
                      <a:pt x="30923" y="2615"/>
                    </a:lnTo>
                    <a:lnTo>
                      <a:pt x="33112" y="3486"/>
                    </a:lnTo>
                    <a:lnTo>
                      <a:pt x="35438" y="4503"/>
                    </a:lnTo>
                    <a:lnTo>
                      <a:pt x="36123" y="5084"/>
                    </a:lnTo>
                    <a:lnTo>
                      <a:pt x="36807" y="5665"/>
                    </a:lnTo>
                    <a:lnTo>
                      <a:pt x="37354" y="6246"/>
                    </a:lnTo>
                    <a:lnTo>
                      <a:pt x="37765" y="6828"/>
                    </a:lnTo>
                    <a:lnTo>
                      <a:pt x="38449" y="8280"/>
                    </a:lnTo>
                    <a:lnTo>
                      <a:pt x="38722" y="9733"/>
                    </a:lnTo>
                    <a:lnTo>
                      <a:pt x="38996" y="11331"/>
                    </a:lnTo>
                    <a:lnTo>
                      <a:pt x="39407" y="12784"/>
                    </a:lnTo>
                    <a:lnTo>
                      <a:pt x="39543" y="13510"/>
                    </a:lnTo>
                    <a:lnTo>
                      <a:pt x="39954" y="14092"/>
                    </a:lnTo>
                    <a:lnTo>
                      <a:pt x="40364" y="14673"/>
                    </a:lnTo>
                    <a:lnTo>
                      <a:pt x="40775" y="15254"/>
                    </a:lnTo>
                    <a:lnTo>
                      <a:pt x="41870" y="15690"/>
                    </a:lnTo>
                    <a:lnTo>
                      <a:pt x="43101" y="15980"/>
                    </a:lnTo>
                    <a:lnTo>
                      <a:pt x="44469" y="15980"/>
                    </a:lnTo>
                    <a:lnTo>
                      <a:pt x="45701" y="15980"/>
                    </a:lnTo>
                    <a:lnTo>
                      <a:pt x="47069" y="15835"/>
                    </a:lnTo>
                    <a:lnTo>
                      <a:pt x="48437" y="15835"/>
                    </a:lnTo>
                    <a:lnTo>
                      <a:pt x="49669" y="15835"/>
                    </a:lnTo>
                    <a:lnTo>
                      <a:pt x="50900" y="16125"/>
                    </a:lnTo>
                    <a:lnTo>
                      <a:pt x="53090" y="16997"/>
                    </a:lnTo>
                    <a:lnTo>
                      <a:pt x="55416" y="18014"/>
                    </a:lnTo>
                    <a:lnTo>
                      <a:pt x="57605" y="19322"/>
                    </a:lnTo>
                    <a:lnTo>
                      <a:pt x="59931" y="20774"/>
                    </a:lnTo>
                    <a:lnTo>
                      <a:pt x="62120" y="22082"/>
                    </a:lnTo>
                    <a:lnTo>
                      <a:pt x="64446" y="23099"/>
                    </a:lnTo>
                    <a:lnTo>
                      <a:pt x="65404" y="23535"/>
                    </a:lnTo>
                    <a:lnTo>
                      <a:pt x="66636" y="23825"/>
                    </a:lnTo>
                    <a:lnTo>
                      <a:pt x="67867" y="24116"/>
                    </a:lnTo>
                    <a:lnTo>
                      <a:pt x="69099" y="24116"/>
                    </a:lnTo>
                    <a:lnTo>
                      <a:pt x="70193" y="24116"/>
                    </a:lnTo>
                    <a:lnTo>
                      <a:pt x="71288" y="24116"/>
                    </a:lnTo>
                    <a:lnTo>
                      <a:pt x="72383" y="24116"/>
                    </a:lnTo>
                    <a:lnTo>
                      <a:pt x="73614" y="24116"/>
                    </a:lnTo>
                    <a:lnTo>
                      <a:pt x="73614" y="22953"/>
                    </a:lnTo>
                    <a:lnTo>
                      <a:pt x="73888" y="21791"/>
                    </a:lnTo>
                    <a:lnTo>
                      <a:pt x="74161" y="20774"/>
                    </a:lnTo>
                    <a:lnTo>
                      <a:pt x="74435" y="19903"/>
                    </a:lnTo>
                    <a:lnTo>
                      <a:pt x="75119" y="18305"/>
                    </a:lnTo>
                    <a:lnTo>
                      <a:pt x="75393" y="16997"/>
                    </a:lnTo>
                    <a:lnTo>
                      <a:pt x="75256" y="16271"/>
                    </a:lnTo>
                    <a:lnTo>
                      <a:pt x="74846" y="15690"/>
                    </a:lnTo>
                    <a:lnTo>
                      <a:pt x="74435" y="14963"/>
                    </a:lnTo>
                    <a:lnTo>
                      <a:pt x="74025" y="14237"/>
                    </a:lnTo>
                    <a:lnTo>
                      <a:pt x="73477" y="13510"/>
                    </a:lnTo>
                    <a:lnTo>
                      <a:pt x="73067" y="12639"/>
                    </a:lnTo>
                    <a:lnTo>
                      <a:pt x="72656" y="11767"/>
                    </a:lnTo>
                    <a:lnTo>
                      <a:pt x="72656" y="10605"/>
                    </a:lnTo>
                    <a:lnTo>
                      <a:pt x="72656" y="8861"/>
                    </a:lnTo>
                    <a:lnTo>
                      <a:pt x="72656" y="7118"/>
                    </a:lnTo>
                    <a:lnTo>
                      <a:pt x="73751" y="7118"/>
                    </a:lnTo>
                    <a:lnTo>
                      <a:pt x="74846" y="6828"/>
                    </a:lnTo>
                    <a:lnTo>
                      <a:pt x="75803" y="6537"/>
                    </a:lnTo>
                    <a:lnTo>
                      <a:pt x="76898" y="6101"/>
                    </a:lnTo>
                    <a:lnTo>
                      <a:pt x="78540" y="4939"/>
                    </a:lnTo>
                    <a:lnTo>
                      <a:pt x="80182" y="3486"/>
                    </a:lnTo>
                    <a:lnTo>
                      <a:pt x="81824" y="2179"/>
                    </a:lnTo>
                    <a:lnTo>
                      <a:pt x="83466" y="1016"/>
                    </a:lnTo>
                    <a:lnTo>
                      <a:pt x="84424" y="581"/>
                    </a:lnTo>
                    <a:lnTo>
                      <a:pt x="85245" y="290"/>
                    </a:lnTo>
                    <a:lnTo>
                      <a:pt x="86202" y="0"/>
                    </a:lnTo>
                    <a:lnTo>
                      <a:pt x="87297" y="0"/>
                    </a:lnTo>
                    <a:lnTo>
                      <a:pt x="88939" y="0"/>
                    </a:lnTo>
                    <a:lnTo>
                      <a:pt x="90171" y="145"/>
                    </a:lnTo>
                    <a:lnTo>
                      <a:pt x="91402" y="290"/>
                    </a:lnTo>
                    <a:lnTo>
                      <a:pt x="92497" y="581"/>
                    </a:lnTo>
                    <a:lnTo>
                      <a:pt x="93181" y="871"/>
                    </a:lnTo>
                    <a:lnTo>
                      <a:pt x="93728" y="1307"/>
                    </a:lnTo>
                    <a:lnTo>
                      <a:pt x="94139" y="1743"/>
                    </a:lnTo>
                    <a:lnTo>
                      <a:pt x="94549" y="2324"/>
                    </a:lnTo>
                    <a:lnTo>
                      <a:pt x="95096" y="3486"/>
                    </a:lnTo>
                    <a:lnTo>
                      <a:pt x="95507" y="4939"/>
                    </a:lnTo>
                    <a:lnTo>
                      <a:pt x="95781" y="5665"/>
                    </a:lnTo>
                    <a:lnTo>
                      <a:pt x="96054" y="6392"/>
                    </a:lnTo>
                    <a:lnTo>
                      <a:pt x="96602" y="7263"/>
                    </a:lnTo>
                    <a:lnTo>
                      <a:pt x="97149" y="7990"/>
                    </a:lnTo>
                    <a:lnTo>
                      <a:pt x="97833" y="8426"/>
                    </a:lnTo>
                    <a:lnTo>
                      <a:pt x="98654" y="8861"/>
                    </a:lnTo>
                    <a:lnTo>
                      <a:pt x="99612" y="9152"/>
                    </a:lnTo>
                    <a:lnTo>
                      <a:pt x="100433" y="9443"/>
                    </a:lnTo>
                    <a:lnTo>
                      <a:pt x="102622" y="9733"/>
                    </a:lnTo>
                    <a:lnTo>
                      <a:pt x="104675" y="10024"/>
                    </a:lnTo>
                    <a:lnTo>
                      <a:pt x="109190" y="10314"/>
                    </a:lnTo>
                    <a:lnTo>
                      <a:pt x="113568" y="10605"/>
                    </a:lnTo>
                    <a:lnTo>
                      <a:pt x="113568" y="12058"/>
                    </a:lnTo>
                    <a:lnTo>
                      <a:pt x="113568" y="13075"/>
                    </a:lnTo>
                    <a:lnTo>
                      <a:pt x="113568" y="14092"/>
                    </a:lnTo>
                    <a:lnTo>
                      <a:pt x="113568" y="15254"/>
                    </a:lnTo>
                    <a:lnTo>
                      <a:pt x="113568" y="15835"/>
                    </a:lnTo>
                    <a:lnTo>
                      <a:pt x="113842" y="16416"/>
                    </a:lnTo>
                    <a:lnTo>
                      <a:pt x="114116" y="16997"/>
                    </a:lnTo>
                    <a:lnTo>
                      <a:pt x="114389" y="17578"/>
                    </a:lnTo>
                    <a:lnTo>
                      <a:pt x="114663" y="18305"/>
                    </a:lnTo>
                    <a:lnTo>
                      <a:pt x="115074" y="19176"/>
                    </a:lnTo>
                    <a:lnTo>
                      <a:pt x="115347" y="20338"/>
                    </a:lnTo>
                    <a:lnTo>
                      <a:pt x="115347" y="21501"/>
                    </a:lnTo>
                    <a:lnTo>
                      <a:pt x="115210" y="22082"/>
                    </a:lnTo>
                    <a:lnTo>
                      <a:pt x="114937" y="22663"/>
                    </a:lnTo>
                    <a:lnTo>
                      <a:pt x="114389" y="23099"/>
                    </a:lnTo>
                    <a:lnTo>
                      <a:pt x="113979" y="23535"/>
                    </a:lnTo>
                    <a:lnTo>
                      <a:pt x="113568" y="23970"/>
                    </a:lnTo>
                    <a:lnTo>
                      <a:pt x="113021" y="24406"/>
                    </a:lnTo>
                    <a:lnTo>
                      <a:pt x="112748" y="24697"/>
                    </a:lnTo>
                    <a:lnTo>
                      <a:pt x="112611" y="24987"/>
                    </a:lnTo>
                    <a:lnTo>
                      <a:pt x="112748" y="26731"/>
                    </a:lnTo>
                    <a:lnTo>
                      <a:pt x="112884" y="28474"/>
                    </a:lnTo>
                    <a:lnTo>
                      <a:pt x="113432" y="30072"/>
                    </a:lnTo>
                    <a:lnTo>
                      <a:pt x="114116" y="31525"/>
                    </a:lnTo>
                    <a:lnTo>
                      <a:pt x="115074" y="32978"/>
                    </a:lnTo>
                    <a:lnTo>
                      <a:pt x="116031" y="34285"/>
                    </a:lnTo>
                    <a:lnTo>
                      <a:pt x="117400" y="35593"/>
                    </a:lnTo>
                    <a:lnTo>
                      <a:pt x="118905" y="36755"/>
                    </a:lnTo>
                    <a:lnTo>
                      <a:pt x="119863" y="97481"/>
                    </a:lnTo>
                    <a:lnTo>
                      <a:pt x="119863" y="98789"/>
                    </a:lnTo>
                    <a:lnTo>
                      <a:pt x="119863" y="99806"/>
                    </a:lnTo>
                    <a:lnTo>
                      <a:pt x="119863" y="101259"/>
                    </a:lnTo>
                    <a:lnTo>
                      <a:pt x="119863" y="103002"/>
                    </a:lnTo>
                    <a:lnTo>
                      <a:pt x="120000" y="105472"/>
                    </a:lnTo>
                    <a:lnTo>
                      <a:pt x="120000" y="107651"/>
                    </a:lnTo>
                    <a:lnTo>
                      <a:pt x="120000" y="109830"/>
                    </a:lnTo>
                    <a:lnTo>
                      <a:pt x="119863" y="111283"/>
                    </a:lnTo>
                    <a:lnTo>
                      <a:pt x="119589" y="112009"/>
                    </a:lnTo>
                    <a:lnTo>
                      <a:pt x="119042" y="112590"/>
                    </a:lnTo>
                    <a:lnTo>
                      <a:pt x="118631" y="113026"/>
                    </a:lnTo>
                    <a:lnTo>
                      <a:pt x="118084" y="113317"/>
                    </a:lnTo>
                    <a:lnTo>
                      <a:pt x="117126" y="113607"/>
                    </a:lnTo>
                    <a:lnTo>
                      <a:pt x="116031" y="113753"/>
                    </a:lnTo>
                    <a:lnTo>
                      <a:pt x="114937" y="113753"/>
                    </a:lnTo>
                    <a:lnTo>
                      <a:pt x="113568" y="113607"/>
                    </a:lnTo>
                    <a:lnTo>
                      <a:pt x="113568" y="115060"/>
                    </a:lnTo>
                    <a:lnTo>
                      <a:pt x="113568" y="116803"/>
                    </a:lnTo>
                    <a:lnTo>
                      <a:pt x="113568" y="118547"/>
                    </a:lnTo>
                    <a:lnTo>
                      <a:pt x="113568" y="120000"/>
                    </a:lnTo>
                    <a:lnTo>
                      <a:pt x="51721" y="86004"/>
                    </a:lnTo>
                    <a:lnTo>
                      <a:pt x="50079" y="86150"/>
                    </a:lnTo>
                    <a:lnTo>
                      <a:pt x="49122" y="86440"/>
                    </a:lnTo>
                    <a:lnTo>
                      <a:pt x="48301" y="86731"/>
                    </a:lnTo>
                    <a:lnTo>
                      <a:pt x="47069" y="86876"/>
                    </a:lnTo>
                    <a:lnTo>
                      <a:pt x="45290" y="88184"/>
                    </a:lnTo>
                    <a:lnTo>
                      <a:pt x="43511" y="89491"/>
                    </a:lnTo>
                    <a:lnTo>
                      <a:pt x="42143" y="90072"/>
                    </a:lnTo>
                    <a:lnTo>
                      <a:pt x="40638" y="90653"/>
                    </a:lnTo>
                    <a:lnTo>
                      <a:pt x="39954" y="90944"/>
                    </a:lnTo>
                    <a:lnTo>
                      <a:pt x="38996" y="91089"/>
                    </a:lnTo>
                    <a:lnTo>
                      <a:pt x="38038" y="91234"/>
                    </a:lnTo>
                    <a:lnTo>
                      <a:pt x="37217" y="91234"/>
                    </a:lnTo>
                    <a:lnTo>
                      <a:pt x="35986" y="91089"/>
                    </a:lnTo>
                    <a:lnTo>
                      <a:pt x="34754" y="90653"/>
                    </a:lnTo>
                    <a:lnTo>
                      <a:pt x="33660" y="90072"/>
                    </a:lnTo>
                    <a:lnTo>
                      <a:pt x="32565" y="89200"/>
                    </a:lnTo>
                    <a:lnTo>
                      <a:pt x="31470" y="88474"/>
                    </a:lnTo>
                    <a:lnTo>
                      <a:pt x="30649" y="87457"/>
                    </a:lnTo>
                    <a:lnTo>
                      <a:pt x="30102" y="86731"/>
                    </a:lnTo>
                    <a:lnTo>
                      <a:pt x="29828" y="86004"/>
                    </a:lnTo>
                    <a:lnTo>
                      <a:pt x="26408" y="85133"/>
                    </a:lnTo>
                    <a:lnTo>
                      <a:pt x="23671" y="84116"/>
                    </a:lnTo>
                    <a:lnTo>
                      <a:pt x="22576" y="83825"/>
                    </a:lnTo>
                    <a:lnTo>
                      <a:pt x="21482" y="83825"/>
                    </a:lnTo>
                    <a:lnTo>
                      <a:pt x="20798" y="83970"/>
                    </a:lnTo>
                    <a:lnTo>
                      <a:pt x="20250" y="84116"/>
                    </a:lnTo>
                    <a:lnTo>
                      <a:pt x="19566" y="84697"/>
                    </a:lnTo>
                    <a:lnTo>
                      <a:pt x="19019" y="85133"/>
                    </a:lnTo>
                    <a:lnTo>
                      <a:pt x="18882" y="83825"/>
                    </a:lnTo>
                    <a:lnTo>
                      <a:pt x="18745" y="82808"/>
                    </a:lnTo>
                    <a:lnTo>
                      <a:pt x="18608" y="81937"/>
                    </a:lnTo>
                    <a:lnTo>
                      <a:pt x="18335" y="81065"/>
                    </a:lnTo>
                    <a:lnTo>
                      <a:pt x="17787" y="80338"/>
                    </a:lnTo>
                    <a:lnTo>
                      <a:pt x="17377" y="79757"/>
                    </a:lnTo>
                    <a:lnTo>
                      <a:pt x="16966" y="79176"/>
                    </a:lnTo>
                    <a:lnTo>
                      <a:pt x="16282" y="78595"/>
                    </a:lnTo>
                    <a:lnTo>
                      <a:pt x="14914" y="77723"/>
                    </a:lnTo>
                    <a:lnTo>
                      <a:pt x="13409" y="76997"/>
                    </a:lnTo>
                    <a:lnTo>
                      <a:pt x="11904" y="76416"/>
                    </a:lnTo>
                    <a:lnTo>
                      <a:pt x="10262" y="75690"/>
                    </a:lnTo>
                    <a:lnTo>
                      <a:pt x="8620" y="75108"/>
                    </a:lnTo>
                    <a:lnTo>
                      <a:pt x="7115" y="74527"/>
                    </a:lnTo>
                    <a:lnTo>
                      <a:pt x="5610" y="73946"/>
                    </a:lnTo>
                    <a:lnTo>
                      <a:pt x="4515" y="73075"/>
                    </a:lnTo>
                    <a:lnTo>
                      <a:pt x="3831" y="72493"/>
                    </a:lnTo>
                    <a:lnTo>
                      <a:pt x="3283" y="72058"/>
                    </a:lnTo>
                    <a:lnTo>
                      <a:pt x="2736" y="71476"/>
                    </a:lnTo>
                    <a:lnTo>
                      <a:pt x="2462" y="70750"/>
                    </a:lnTo>
                    <a:lnTo>
                      <a:pt x="2189" y="70024"/>
                    </a:lnTo>
                    <a:lnTo>
                      <a:pt x="1915" y="69152"/>
                    </a:lnTo>
                    <a:lnTo>
                      <a:pt x="1778" y="68135"/>
                    </a:lnTo>
                    <a:lnTo>
                      <a:pt x="1778" y="67118"/>
                    </a:lnTo>
                    <a:lnTo>
                      <a:pt x="1915" y="63777"/>
                    </a:lnTo>
                    <a:lnTo>
                      <a:pt x="2189" y="60581"/>
                    </a:lnTo>
                    <a:lnTo>
                      <a:pt x="2462" y="57384"/>
                    </a:lnTo>
                    <a:lnTo>
                      <a:pt x="2599" y="54624"/>
                    </a:lnTo>
                    <a:lnTo>
                      <a:pt x="2599" y="51138"/>
                    </a:lnTo>
                    <a:lnTo>
                      <a:pt x="2599" y="47796"/>
                    </a:lnTo>
                    <a:lnTo>
                      <a:pt x="2599" y="44309"/>
                    </a:lnTo>
                    <a:lnTo>
                      <a:pt x="2599" y="40823"/>
                    </a:lnTo>
                    <a:lnTo>
                      <a:pt x="2326" y="37481"/>
                    </a:lnTo>
                    <a:lnTo>
                      <a:pt x="1915" y="33995"/>
                    </a:lnTo>
                    <a:lnTo>
                      <a:pt x="1505" y="32397"/>
                    </a:lnTo>
                    <a:lnTo>
                      <a:pt x="957" y="30799"/>
                    </a:lnTo>
                    <a:lnTo>
                      <a:pt x="547" y="29346"/>
                    </a:lnTo>
                    <a:lnTo>
                      <a:pt x="0" y="2760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2" name="Shape 562"/>
              <p:cNvSpPr/>
              <p:nvPr/>
            </p:nvSpPr>
            <p:spPr>
              <a:xfrm>
                <a:off x="4656137" y="2584450"/>
                <a:ext cx="93662" cy="236538"/>
              </a:xfrm>
              <a:custGeom>
                <a:avLst/>
                <a:gdLst/>
                <a:ahLst/>
                <a:cxnLst/>
                <a:rect l="0" t="0" r="0" b="0"/>
                <a:pathLst>
                  <a:path w="120000" h="120000" extrusionOk="0">
                    <a:moveTo>
                      <a:pt x="54174" y="119999"/>
                    </a:moveTo>
                    <a:lnTo>
                      <a:pt x="60000" y="116307"/>
                    </a:lnTo>
                    <a:lnTo>
                      <a:pt x="66407" y="113406"/>
                    </a:lnTo>
                    <a:lnTo>
                      <a:pt x="72815" y="110769"/>
                    </a:lnTo>
                    <a:lnTo>
                      <a:pt x="78640" y="107868"/>
                    </a:lnTo>
                    <a:lnTo>
                      <a:pt x="81553" y="106549"/>
                    </a:lnTo>
                    <a:lnTo>
                      <a:pt x="83883" y="104703"/>
                    </a:lnTo>
                    <a:lnTo>
                      <a:pt x="85631" y="102857"/>
                    </a:lnTo>
                    <a:lnTo>
                      <a:pt x="86796" y="100747"/>
                    </a:lnTo>
                    <a:lnTo>
                      <a:pt x="88543" y="98373"/>
                    </a:lnTo>
                    <a:lnTo>
                      <a:pt x="89126" y="95736"/>
                    </a:lnTo>
                    <a:lnTo>
                      <a:pt x="89708" y="92835"/>
                    </a:lnTo>
                    <a:lnTo>
                      <a:pt x="89126" y="89142"/>
                    </a:lnTo>
                    <a:lnTo>
                      <a:pt x="89126" y="88351"/>
                    </a:lnTo>
                    <a:lnTo>
                      <a:pt x="89708" y="87560"/>
                    </a:lnTo>
                    <a:lnTo>
                      <a:pt x="90873" y="87296"/>
                    </a:lnTo>
                    <a:lnTo>
                      <a:pt x="92621" y="87032"/>
                    </a:lnTo>
                    <a:lnTo>
                      <a:pt x="97864" y="86769"/>
                    </a:lnTo>
                    <a:lnTo>
                      <a:pt x="104271" y="86241"/>
                    </a:lnTo>
                    <a:lnTo>
                      <a:pt x="107766" y="85714"/>
                    </a:lnTo>
                    <a:lnTo>
                      <a:pt x="110679" y="84923"/>
                    </a:lnTo>
                    <a:lnTo>
                      <a:pt x="114174" y="83868"/>
                    </a:lnTo>
                    <a:lnTo>
                      <a:pt x="116504" y="82285"/>
                    </a:lnTo>
                    <a:lnTo>
                      <a:pt x="118252" y="80175"/>
                    </a:lnTo>
                    <a:lnTo>
                      <a:pt x="119417" y="77538"/>
                    </a:lnTo>
                    <a:lnTo>
                      <a:pt x="120000" y="73846"/>
                    </a:lnTo>
                    <a:lnTo>
                      <a:pt x="119417" y="69890"/>
                    </a:lnTo>
                    <a:lnTo>
                      <a:pt x="117669" y="69890"/>
                    </a:lnTo>
                    <a:lnTo>
                      <a:pt x="115339" y="69890"/>
                    </a:lnTo>
                    <a:lnTo>
                      <a:pt x="112427" y="69626"/>
                    </a:lnTo>
                    <a:lnTo>
                      <a:pt x="109514" y="69098"/>
                    </a:lnTo>
                    <a:lnTo>
                      <a:pt x="103106" y="67516"/>
                    </a:lnTo>
                    <a:lnTo>
                      <a:pt x="96699" y="65670"/>
                    </a:lnTo>
                    <a:lnTo>
                      <a:pt x="90291" y="63824"/>
                    </a:lnTo>
                    <a:lnTo>
                      <a:pt x="83883" y="61978"/>
                    </a:lnTo>
                    <a:lnTo>
                      <a:pt x="81553" y="60923"/>
                    </a:lnTo>
                    <a:lnTo>
                      <a:pt x="78058" y="60395"/>
                    </a:lnTo>
                    <a:lnTo>
                      <a:pt x="75728" y="60131"/>
                    </a:lnTo>
                    <a:lnTo>
                      <a:pt x="73398" y="59868"/>
                    </a:lnTo>
                    <a:lnTo>
                      <a:pt x="69320" y="58549"/>
                    </a:lnTo>
                    <a:lnTo>
                      <a:pt x="62330" y="56703"/>
                    </a:lnTo>
                    <a:lnTo>
                      <a:pt x="58834" y="55912"/>
                    </a:lnTo>
                    <a:lnTo>
                      <a:pt x="56504" y="55120"/>
                    </a:lnTo>
                    <a:lnTo>
                      <a:pt x="55339" y="54329"/>
                    </a:lnTo>
                    <a:lnTo>
                      <a:pt x="54174" y="53538"/>
                    </a:lnTo>
                    <a:lnTo>
                      <a:pt x="55339" y="52483"/>
                    </a:lnTo>
                    <a:lnTo>
                      <a:pt x="57087" y="50373"/>
                    </a:lnTo>
                    <a:lnTo>
                      <a:pt x="60582" y="47736"/>
                    </a:lnTo>
                    <a:lnTo>
                      <a:pt x="64660" y="44571"/>
                    </a:lnTo>
                    <a:lnTo>
                      <a:pt x="69320" y="41670"/>
                    </a:lnTo>
                    <a:lnTo>
                      <a:pt x="73398" y="39032"/>
                    </a:lnTo>
                    <a:lnTo>
                      <a:pt x="78058" y="36923"/>
                    </a:lnTo>
                    <a:lnTo>
                      <a:pt x="81553" y="35868"/>
                    </a:lnTo>
                    <a:lnTo>
                      <a:pt x="79223" y="34021"/>
                    </a:lnTo>
                    <a:lnTo>
                      <a:pt x="76893" y="32175"/>
                    </a:lnTo>
                    <a:lnTo>
                      <a:pt x="73398" y="30593"/>
                    </a:lnTo>
                    <a:lnTo>
                      <a:pt x="70485" y="29274"/>
                    </a:lnTo>
                    <a:lnTo>
                      <a:pt x="66990" y="27692"/>
                    </a:lnTo>
                    <a:lnTo>
                      <a:pt x="64660" y="26109"/>
                    </a:lnTo>
                    <a:lnTo>
                      <a:pt x="62912" y="24527"/>
                    </a:lnTo>
                    <a:lnTo>
                      <a:pt x="62330" y="22681"/>
                    </a:lnTo>
                    <a:lnTo>
                      <a:pt x="62330" y="22153"/>
                    </a:lnTo>
                    <a:lnTo>
                      <a:pt x="63495" y="21362"/>
                    </a:lnTo>
                    <a:lnTo>
                      <a:pt x="64660" y="20571"/>
                    </a:lnTo>
                    <a:lnTo>
                      <a:pt x="65825" y="19780"/>
                    </a:lnTo>
                    <a:lnTo>
                      <a:pt x="67572" y="18989"/>
                    </a:lnTo>
                    <a:lnTo>
                      <a:pt x="69902" y="18461"/>
                    </a:lnTo>
                    <a:lnTo>
                      <a:pt x="71650" y="18197"/>
                    </a:lnTo>
                    <a:lnTo>
                      <a:pt x="73398" y="17934"/>
                    </a:lnTo>
                    <a:lnTo>
                      <a:pt x="73398" y="9758"/>
                    </a:lnTo>
                    <a:lnTo>
                      <a:pt x="69902" y="9494"/>
                    </a:lnTo>
                    <a:lnTo>
                      <a:pt x="64077" y="8439"/>
                    </a:lnTo>
                    <a:lnTo>
                      <a:pt x="57669" y="7120"/>
                    </a:lnTo>
                    <a:lnTo>
                      <a:pt x="50679" y="5538"/>
                    </a:lnTo>
                    <a:lnTo>
                      <a:pt x="37864" y="2109"/>
                    </a:lnTo>
                    <a:lnTo>
                      <a:pt x="30873" y="0"/>
                    </a:lnTo>
                    <a:lnTo>
                      <a:pt x="30291" y="527"/>
                    </a:lnTo>
                    <a:lnTo>
                      <a:pt x="27378" y="2901"/>
                    </a:lnTo>
                    <a:lnTo>
                      <a:pt x="23883" y="6857"/>
                    </a:lnTo>
                    <a:lnTo>
                      <a:pt x="19805" y="11604"/>
                    </a:lnTo>
                    <a:lnTo>
                      <a:pt x="18058" y="14769"/>
                    </a:lnTo>
                    <a:lnTo>
                      <a:pt x="16310" y="18461"/>
                    </a:lnTo>
                    <a:lnTo>
                      <a:pt x="13980" y="21890"/>
                    </a:lnTo>
                    <a:lnTo>
                      <a:pt x="12815" y="26109"/>
                    </a:lnTo>
                    <a:lnTo>
                      <a:pt x="11650" y="30329"/>
                    </a:lnTo>
                    <a:lnTo>
                      <a:pt x="11650" y="35076"/>
                    </a:lnTo>
                    <a:lnTo>
                      <a:pt x="11067" y="40087"/>
                    </a:lnTo>
                    <a:lnTo>
                      <a:pt x="11650" y="45362"/>
                    </a:lnTo>
                    <a:lnTo>
                      <a:pt x="8737" y="47472"/>
                    </a:lnTo>
                    <a:lnTo>
                      <a:pt x="6990" y="49582"/>
                    </a:lnTo>
                    <a:lnTo>
                      <a:pt x="5242" y="51956"/>
                    </a:lnTo>
                    <a:lnTo>
                      <a:pt x="4660" y="54329"/>
                    </a:lnTo>
                    <a:lnTo>
                      <a:pt x="1747" y="58549"/>
                    </a:lnTo>
                    <a:lnTo>
                      <a:pt x="0" y="61978"/>
                    </a:lnTo>
                    <a:lnTo>
                      <a:pt x="6990" y="65142"/>
                    </a:lnTo>
                    <a:lnTo>
                      <a:pt x="12815" y="68307"/>
                    </a:lnTo>
                    <a:lnTo>
                      <a:pt x="18640" y="71208"/>
                    </a:lnTo>
                    <a:lnTo>
                      <a:pt x="23883" y="74109"/>
                    </a:lnTo>
                    <a:lnTo>
                      <a:pt x="27961" y="77538"/>
                    </a:lnTo>
                    <a:lnTo>
                      <a:pt x="32038" y="80439"/>
                    </a:lnTo>
                    <a:lnTo>
                      <a:pt x="34951" y="83604"/>
                    </a:lnTo>
                    <a:lnTo>
                      <a:pt x="38446" y="86769"/>
                    </a:lnTo>
                    <a:lnTo>
                      <a:pt x="41359" y="89934"/>
                    </a:lnTo>
                    <a:lnTo>
                      <a:pt x="43689" y="93626"/>
                    </a:lnTo>
                    <a:lnTo>
                      <a:pt x="46019" y="97318"/>
                    </a:lnTo>
                    <a:lnTo>
                      <a:pt x="47766" y="101274"/>
                    </a:lnTo>
                    <a:lnTo>
                      <a:pt x="51262" y="109978"/>
                    </a:lnTo>
                    <a:lnTo>
                      <a:pt x="54174" y="1199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3" name="Shape 563"/>
              <p:cNvSpPr/>
              <p:nvPr/>
            </p:nvSpPr>
            <p:spPr>
              <a:xfrm>
                <a:off x="4038600" y="2895600"/>
                <a:ext cx="231775" cy="215899"/>
              </a:xfrm>
              <a:custGeom>
                <a:avLst/>
                <a:gdLst/>
                <a:ahLst/>
                <a:cxnLst/>
                <a:rect l="0" t="0" r="0" b="0"/>
                <a:pathLst>
                  <a:path w="120000" h="120000" extrusionOk="0">
                    <a:moveTo>
                      <a:pt x="120000" y="32512"/>
                    </a:moveTo>
                    <a:lnTo>
                      <a:pt x="75521" y="32512"/>
                    </a:lnTo>
                    <a:lnTo>
                      <a:pt x="72277" y="30738"/>
                    </a:lnTo>
                    <a:lnTo>
                      <a:pt x="75521" y="76551"/>
                    </a:lnTo>
                    <a:lnTo>
                      <a:pt x="74826" y="77142"/>
                    </a:lnTo>
                    <a:lnTo>
                      <a:pt x="72972" y="78029"/>
                    </a:lnTo>
                    <a:lnTo>
                      <a:pt x="70424" y="78916"/>
                    </a:lnTo>
                    <a:lnTo>
                      <a:pt x="67413" y="80098"/>
                    </a:lnTo>
                    <a:lnTo>
                      <a:pt x="60926" y="81871"/>
                    </a:lnTo>
                    <a:lnTo>
                      <a:pt x="56988" y="83645"/>
                    </a:lnTo>
                    <a:lnTo>
                      <a:pt x="57915" y="86305"/>
                    </a:lnTo>
                    <a:lnTo>
                      <a:pt x="58610" y="89261"/>
                    </a:lnTo>
                    <a:lnTo>
                      <a:pt x="59768" y="92807"/>
                    </a:lnTo>
                    <a:lnTo>
                      <a:pt x="61389" y="96354"/>
                    </a:lnTo>
                    <a:lnTo>
                      <a:pt x="61853" y="99014"/>
                    </a:lnTo>
                    <a:lnTo>
                      <a:pt x="62316" y="104334"/>
                    </a:lnTo>
                    <a:lnTo>
                      <a:pt x="62779" y="110246"/>
                    </a:lnTo>
                    <a:lnTo>
                      <a:pt x="63011" y="112906"/>
                    </a:lnTo>
                    <a:lnTo>
                      <a:pt x="15521" y="112906"/>
                    </a:lnTo>
                    <a:lnTo>
                      <a:pt x="12046" y="116453"/>
                    </a:lnTo>
                    <a:lnTo>
                      <a:pt x="9034" y="120000"/>
                    </a:lnTo>
                    <a:lnTo>
                      <a:pt x="5096" y="120000"/>
                    </a:lnTo>
                    <a:lnTo>
                      <a:pt x="2316" y="119408"/>
                    </a:lnTo>
                    <a:lnTo>
                      <a:pt x="1158" y="119113"/>
                    </a:lnTo>
                    <a:lnTo>
                      <a:pt x="463" y="118522"/>
                    </a:lnTo>
                    <a:lnTo>
                      <a:pt x="231" y="117635"/>
                    </a:lnTo>
                    <a:lnTo>
                      <a:pt x="0" y="116453"/>
                    </a:lnTo>
                    <a:lnTo>
                      <a:pt x="231" y="113793"/>
                    </a:lnTo>
                    <a:lnTo>
                      <a:pt x="463" y="111724"/>
                    </a:lnTo>
                    <a:lnTo>
                      <a:pt x="926" y="109655"/>
                    </a:lnTo>
                    <a:lnTo>
                      <a:pt x="1389" y="107881"/>
                    </a:lnTo>
                    <a:lnTo>
                      <a:pt x="2548" y="104630"/>
                    </a:lnTo>
                    <a:lnTo>
                      <a:pt x="3011" y="101674"/>
                    </a:lnTo>
                    <a:lnTo>
                      <a:pt x="4633" y="100788"/>
                    </a:lnTo>
                    <a:lnTo>
                      <a:pt x="6023" y="99605"/>
                    </a:lnTo>
                    <a:lnTo>
                      <a:pt x="6949" y="98719"/>
                    </a:lnTo>
                    <a:lnTo>
                      <a:pt x="8108" y="97536"/>
                    </a:lnTo>
                    <a:lnTo>
                      <a:pt x="8803" y="96354"/>
                    </a:lnTo>
                    <a:lnTo>
                      <a:pt x="9498" y="94876"/>
                    </a:lnTo>
                    <a:lnTo>
                      <a:pt x="10193" y="93694"/>
                    </a:lnTo>
                    <a:lnTo>
                      <a:pt x="10656" y="92512"/>
                    </a:lnTo>
                    <a:lnTo>
                      <a:pt x="11351" y="86305"/>
                    </a:lnTo>
                    <a:lnTo>
                      <a:pt x="12046" y="80098"/>
                    </a:lnTo>
                    <a:lnTo>
                      <a:pt x="12972" y="78325"/>
                    </a:lnTo>
                    <a:lnTo>
                      <a:pt x="13667" y="77142"/>
                    </a:lnTo>
                    <a:lnTo>
                      <a:pt x="14362" y="75960"/>
                    </a:lnTo>
                    <a:lnTo>
                      <a:pt x="15289" y="74778"/>
                    </a:lnTo>
                    <a:lnTo>
                      <a:pt x="17142" y="72709"/>
                    </a:lnTo>
                    <a:lnTo>
                      <a:pt x="19227" y="71527"/>
                    </a:lnTo>
                    <a:lnTo>
                      <a:pt x="21312" y="70344"/>
                    </a:lnTo>
                    <a:lnTo>
                      <a:pt x="23166" y="69458"/>
                    </a:lnTo>
                    <a:lnTo>
                      <a:pt x="24787" y="68275"/>
                    </a:lnTo>
                    <a:lnTo>
                      <a:pt x="26177" y="67093"/>
                    </a:lnTo>
                    <a:lnTo>
                      <a:pt x="28262" y="64433"/>
                    </a:lnTo>
                    <a:lnTo>
                      <a:pt x="29884" y="61182"/>
                    </a:lnTo>
                    <a:lnTo>
                      <a:pt x="31505" y="57635"/>
                    </a:lnTo>
                    <a:lnTo>
                      <a:pt x="32664" y="53793"/>
                    </a:lnTo>
                    <a:lnTo>
                      <a:pt x="34749" y="46108"/>
                    </a:lnTo>
                    <a:lnTo>
                      <a:pt x="36602" y="38128"/>
                    </a:lnTo>
                    <a:lnTo>
                      <a:pt x="37528" y="34581"/>
                    </a:lnTo>
                    <a:lnTo>
                      <a:pt x="38918" y="31034"/>
                    </a:lnTo>
                    <a:lnTo>
                      <a:pt x="39845" y="27783"/>
                    </a:lnTo>
                    <a:lnTo>
                      <a:pt x="41467" y="24532"/>
                    </a:lnTo>
                    <a:lnTo>
                      <a:pt x="43088" y="21576"/>
                    </a:lnTo>
                    <a:lnTo>
                      <a:pt x="45173" y="19507"/>
                    </a:lnTo>
                    <a:lnTo>
                      <a:pt x="46563" y="18325"/>
                    </a:lnTo>
                    <a:lnTo>
                      <a:pt x="47722" y="17438"/>
                    </a:lnTo>
                    <a:lnTo>
                      <a:pt x="49343" y="16847"/>
                    </a:lnTo>
                    <a:lnTo>
                      <a:pt x="50733" y="16256"/>
                    </a:lnTo>
                    <a:lnTo>
                      <a:pt x="50733" y="13004"/>
                    </a:lnTo>
                    <a:lnTo>
                      <a:pt x="50965" y="10640"/>
                    </a:lnTo>
                    <a:lnTo>
                      <a:pt x="51660" y="8275"/>
                    </a:lnTo>
                    <a:lnTo>
                      <a:pt x="52123" y="6206"/>
                    </a:lnTo>
                    <a:lnTo>
                      <a:pt x="52818" y="4729"/>
                    </a:lnTo>
                    <a:lnTo>
                      <a:pt x="53976" y="3251"/>
                    </a:lnTo>
                    <a:lnTo>
                      <a:pt x="55366" y="2364"/>
                    </a:lnTo>
                    <a:lnTo>
                      <a:pt x="56988" y="1773"/>
                    </a:lnTo>
                    <a:lnTo>
                      <a:pt x="118378" y="0"/>
                    </a:lnTo>
                    <a:lnTo>
                      <a:pt x="118841" y="3842"/>
                    </a:lnTo>
                    <a:lnTo>
                      <a:pt x="119305" y="13596"/>
                    </a:lnTo>
                    <a:lnTo>
                      <a:pt x="119768" y="24532"/>
                    </a:lnTo>
                    <a:lnTo>
                      <a:pt x="120000" y="3251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4" name="Shape 564"/>
              <p:cNvSpPr/>
              <p:nvPr/>
            </p:nvSpPr>
            <p:spPr>
              <a:xfrm>
                <a:off x="5221287" y="2635250"/>
                <a:ext cx="50799" cy="57150"/>
              </a:xfrm>
              <a:custGeom>
                <a:avLst/>
                <a:gdLst/>
                <a:ahLst/>
                <a:cxnLst/>
                <a:rect l="0" t="0" r="0" b="0"/>
                <a:pathLst>
                  <a:path w="120000" h="120000" extrusionOk="0">
                    <a:moveTo>
                      <a:pt x="0" y="71351"/>
                    </a:moveTo>
                    <a:lnTo>
                      <a:pt x="21238" y="120000"/>
                    </a:lnTo>
                    <a:lnTo>
                      <a:pt x="39292" y="111891"/>
                    </a:lnTo>
                    <a:lnTo>
                      <a:pt x="54159" y="105405"/>
                    </a:lnTo>
                    <a:lnTo>
                      <a:pt x="67964" y="95675"/>
                    </a:lnTo>
                    <a:lnTo>
                      <a:pt x="78584" y="85945"/>
                    </a:lnTo>
                    <a:lnTo>
                      <a:pt x="82831" y="79459"/>
                    </a:lnTo>
                    <a:lnTo>
                      <a:pt x="88141" y="72972"/>
                    </a:lnTo>
                    <a:lnTo>
                      <a:pt x="91327" y="66486"/>
                    </a:lnTo>
                    <a:lnTo>
                      <a:pt x="93451" y="60000"/>
                    </a:lnTo>
                    <a:lnTo>
                      <a:pt x="95575" y="51891"/>
                    </a:lnTo>
                    <a:lnTo>
                      <a:pt x="96637" y="42162"/>
                    </a:lnTo>
                    <a:lnTo>
                      <a:pt x="98761" y="30810"/>
                    </a:lnTo>
                    <a:lnTo>
                      <a:pt x="99823" y="21081"/>
                    </a:lnTo>
                    <a:lnTo>
                      <a:pt x="105132" y="19459"/>
                    </a:lnTo>
                    <a:lnTo>
                      <a:pt x="112566" y="14594"/>
                    </a:lnTo>
                    <a:lnTo>
                      <a:pt x="114690" y="11351"/>
                    </a:lnTo>
                    <a:lnTo>
                      <a:pt x="117876" y="8108"/>
                    </a:lnTo>
                    <a:lnTo>
                      <a:pt x="118938" y="4864"/>
                    </a:lnTo>
                    <a:lnTo>
                      <a:pt x="120000" y="0"/>
                    </a:lnTo>
                    <a:lnTo>
                      <a:pt x="104070" y="6486"/>
                    </a:lnTo>
                    <a:lnTo>
                      <a:pt x="87079" y="12972"/>
                    </a:lnTo>
                    <a:lnTo>
                      <a:pt x="69026" y="21081"/>
                    </a:lnTo>
                    <a:lnTo>
                      <a:pt x="52035" y="30810"/>
                    </a:lnTo>
                    <a:lnTo>
                      <a:pt x="21238" y="53513"/>
                    </a:lnTo>
                    <a:lnTo>
                      <a:pt x="0" y="7135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5" name="Shape 565"/>
              <p:cNvSpPr/>
              <p:nvPr/>
            </p:nvSpPr>
            <p:spPr>
              <a:xfrm>
                <a:off x="4829175" y="3427412"/>
                <a:ext cx="325438" cy="244474"/>
              </a:xfrm>
              <a:custGeom>
                <a:avLst/>
                <a:gdLst/>
                <a:ahLst/>
                <a:cxnLst/>
                <a:rect l="0" t="0" r="0" b="0"/>
                <a:pathLst>
                  <a:path w="120000" h="120000" extrusionOk="0">
                    <a:moveTo>
                      <a:pt x="18337" y="120000"/>
                    </a:moveTo>
                    <a:lnTo>
                      <a:pt x="17533" y="118464"/>
                    </a:lnTo>
                    <a:lnTo>
                      <a:pt x="16568" y="116673"/>
                    </a:lnTo>
                    <a:lnTo>
                      <a:pt x="15764" y="115650"/>
                    </a:lnTo>
                    <a:lnTo>
                      <a:pt x="14798" y="114882"/>
                    </a:lnTo>
                    <a:lnTo>
                      <a:pt x="12707" y="113859"/>
                    </a:lnTo>
                    <a:lnTo>
                      <a:pt x="10777" y="113091"/>
                    </a:lnTo>
                    <a:lnTo>
                      <a:pt x="8686" y="112579"/>
                    </a:lnTo>
                    <a:lnTo>
                      <a:pt x="6273" y="111812"/>
                    </a:lnTo>
                    <a:lnTo>
                      <a:pt x="5308" y="111300"/>
                    </a:lnTo>
                    <a:lnTo>
                      <a:pt x="4182" y="110788"/>
                    </a:lnTo>
                    <a:lnTo>
                      <a:pt x="3378" y="109765"/>
                    </a:lnTo>
                    <a:lnTo>
                      <a:pt x="2252" y="108742"/>
                    </a:lnTo>
                    <a:lnTo>
                      <a:pt x="1769" y="107974"/>
                    </a:lnTo>
                    <a:lnTo>
                      <a:pt x="1286" y="106950"/>
                    </a:lnTo>
                    <a:lnTo>
                      <a:pt x="804" y="105671"/>
                    </a:lnTo>
                    <a:lnTo>
                      <a:pt x="482" y="104392"/>
                    </a:lnTo>
                    <a:lnTo>
                      <a:pt x="160" y="101321"/>
                    </a:lnTo>
                    <a:lnTo>
                      <a:pt x="0" y="98507"/>
                    </a:lnTo>
                    <a:lnTo>
                      <a:pt x="0" y="92878"/>
                    </a:lnTo>
                    <a:lnTo>
                      <a:pt x="160" y="88272"/>
                    </a:lnTo>
                    <a:lnTo>
                      <a:pt x="160" y="84946"/>
                    </a:lnTo>
                    <a:lnTo>
                      <a:pt x="482" y="81876"/>
                    </a:lnTo>
                    <a:lnTo>
                      <a:pt x="804" y="79061"/>
                    </a:lnTo>
                    <a:lnTo>
                      <a:pt x="1608" y="76503"/>
                    </a:lnTo>
                    <a:lnTo>
                      <a:pt x="2091" y="73944"/>
                    </a:lnTo>
                    <a:lnTo>
                      <a:pt x="3056" y="71897"/>
                    </a:lnTo>
                    <a:lnTo>
                      <a:pt x="3699" y="69850"/>
                    </a:lnTo>
                    <a:lnTo>
                      <a:pt x="4825" y="67803"/>
                    </a:lnTo>
                    <a:lnTo>
                      <a:pt x="6595" y="64221"/>
                    </a:lnTo>
                    <a:lnTo>
                      <a:pt x="8364" y="60383"/>
                    </a:lnTo>
                    <a:lnTo>
                      <a:pt x="9008" y="58336"/>
                    </a:lnTo>
                    <a:lnTo>
                      <a:pt x="9651" y="56289"/>
                    </a:lnTo>
                    <a:lnTo>
                      <a:pt x="10455" y="54243"/>
                    </a:lnTo>
                    <a:lnTo>
                      <a:pt x="10777" y="52196"/>
                    </a:lnTo>
                    <a:lnTo>
                      <a:pt x="19463" y="52196"/>
                    </a:lnTo>
                    <a:lnTo>
                      <a:pt x="21072" y="50660"/>
                    </a:lnTo>
                    <a:lnTo>
                      <a:pt x="22841" y="49637"/>
                    </a:lnTo>
                    <a:lnTo>
                      <a:pt x="24772" y="48869"/>
                    </a:lnTo>
                    <a:lnTo>
                      <a:pt x="26702" y="48102"/>
                    </a:lnTo>
                    <a:lnTo>
                      <a:pt x="30563" y="47078"/>
                    </a:lnTo>
                    <a:lnTo>
                      <a:pt x="34262" y="45543"/>
                    </a:lnTo>
                    <a:lnTo>
                      <a:pt x="36032" y="45031"/>
                    </a:lnTo>
                    <a:lnTo>
                      <a:pt x="37801" y="44264"/>
                    </a:lnTo>
                    <a:lnTo>
                      <a:pt x="39249" y="43496"/>
                    </a:lnTo>
                    <a:lnTo>
                      <a:pt x="40375" y="42217"/>
                    </a:lnTo>
                    <a:lnTo>
                      <a:pt x="41501" y="40938"/>
                    </a:lnTo>
                    <a:lnTo>
                      <a:pt x="42144" y="39147"/>
                    </a:lnTo>
                    <a:lnTo>
                      <a:pt x="42627" y="38379"/>
                    </a:lnTo>
                    <a:lnTo>
                      <a:pt x="42788" y="37100"/>
                    </a:lnTo>
                    <a:lnTo>
                      <a:pt x="42949" y="36076"/>
                    </a:lnTo>
                    <a:lnTo>
                      <a:pt x="42949" y="34797"/>
                    </a:lnTo>
                    <a:lnTo>
                      <a:pt x="42949" y="32238"/>
                    </a:lnTo>
                    <a:lnTo>
                      <a:pt x="42949" y="29936"/>
                    </a:lnTo>
                    <a:lnTo>
                      <a:pt x="45040" y="30447"/>
                    </a:lnTo>
                    <a:lnTo>
                      <a:pt x="46970" y="30703"/>
                    </a:lnTo>
                    <a:lnTo>
                      <a:pt x="48739" y="30703"/>
                    </a:lnTo>
                    <a:lnTo>
                      <a:pt x="50348" y="30447"/>
                    </a:lnTo>
                    <a:lnTo>
                      <a:pt x="51957" y="29936"/>
                    </a:lnTo>
                    <a:lnTo>
                      <a:pt x="53404" y="29424"/>
                    </a:lnTo>
                    <a:lnTo>
                      <a:pt x="54530" y="28656"/>
                    </a:lnTo>
                    <a:lnTo>
                      <a:pt x="55817" y="27889"/>
                    </a:lnTo>
                    <a:lnTo>
                      <a:pt x="56943" y="26865"/>
                    </a:lnTo>
                    <a:lnTo>
                      <a:pt x="57747" y="25842"/>
                    </a:lnTo>
                    <a:lnTo>
                      <a:pt x="58873" y="24562"/>
                    </a:lnTo>
                    <a:lnTo>
                      <a:pt x="59517" y="23283"/>
                    </a:lnTo>
                    <a:lnTo>
                      <a:pt x="61126" y="20469"/>
                    </a:lnTo>
                    <a:lnTo>
                      <a:pt x="62573" y="17142"/>
                    </a:lnTo>
                    <a:lnTo>
                      <a:pt x="63860" y="14328"/>
                    </a:lnTo>
                    <a:lnTo>
                      <a:pt x="65147" y="11257"/>
                    </a:lnTo>
                    <a:lnTo>
                      <a:pt x="66595" y="8187"/>
                    </a:lnTo>
                    <a:lnTo>
                      <a:pt x="68364" y="5628"/>
                    </a:lnTo>
                    <a:lnTo>
                      <a:pt x="69168" y="4605"/>
                    </a:lnTo>
                    <a:lnTo>
                      <a:pt x="70134" y="3326"/>
                    </a:lnTo>
                    <a:lnTo>
                      <a:pt x="71099" y="2302"/>
                    </a:lnTo>
                    <a:lnTo>
                      <a:pt x="72386" y="1535"/>
                    </a:lnTo>
                    <a:lnTo>
                      <a:pt x="73672" y="767"/>
                    </a:lnTo>
                    <a:lnTo>
                      <a:pt x="75120" y="255"/>
                    </a:lnTo>
                    <a:lnTo>
                      <a:pt x="76407" y="0"/>
                    </a:lnTo>
                    <a:lnTo>
                      <a:pt x="78176" y="0"/>
                    </a:lnTo>
                    <a:lnTo>
                      <a:pt x="78176" y="1535"/>
                    </a:lnTo>
                    <a:lnTo>
                      <a:pt x="79142" y="3582"/>
                    </a:lnTo>
                    <a:lnTo>
                      <a:pt x="80107" y="5628"/>
                    </a:lnTo>
                    <a:lnTo>
                      <a:pt x="81554" y="7420"/>
                    </a:lnTo>
                    <a:lnTo>
                      <a:pt x="82841" y="8955"/>
                    </a:lnTo>
                    <a:lnTo>
                      <a:pt x="84128" y="10490"/>
                    </a:lnTo>
                    <a:lnTo>
                      <a:pt x="85254" y="12537"/>
                    </a:lnTo>
                    <a:lnTo>
                      <a:pt x="85576" y="13560"/>
                    </a:lnTo>
                    <a:lnTo>
                      <a:pt x="86219" y="14584"/>
                    </a:lnTo>
                    <a:lnTo>
                      <a:pt x="86541" y="15863"/>
                    </a:lnTo>
                    <a:lnTo>
                      <a:pt x="86702" y="17142"/>
                    </a:lnTo>
                    <a:lnTo>
                      <a:pt x="88954" y="27377"/>
                    </a:lnTo>
                    <a:lnTo>
                      <a:pt x="90723" y="36076"/>
                    </a:lnTo>
                    <a:lnTo>
                      <a:pt x="91528" y="37867"/>
                    </a:lnTo>
                    <a:lnTo>
                      <a:pt x="92171" y="39402"/>
                    </a:lnTo>
                    <a:lnTo>
                      <a:pt x="93136" y="40682"/>
                    </a:lnTo>
                    <a:lnTo>
                      <a:pt x="94101" y="41961"/>
                    </a:lnTo>
                    <a:lnTo>
                      <a:pt x="95388" y="42985"/>
                    </a:lnTo>
                    <a:lnTo>
                      <a:pt x="96836" y="43496"/>
                    </a:lnTo>
                    <a:lnTo>
                      <a:pt x="98605" y="44008"/>
                    </a:lnTo>
                    <a:lnTo>
                      <a:pt x="100697" y="44008"/>
                    </a:lnTo>
                    <a:lnTo>
                      <a:pt x="100697" y="45799"/>
                    </a:lnTo>
                    <a:lnTo>
                      <a:pt x="100857" y="47846"/>
                    </a:lnTo>
                    <a:lnTo>
                      <a:pt x="101018" y="49381"/>
                    </a:lnTo>
                    <a:lnTo>
                      <a:pt x="101340" y="50916"/>
                    </a:lnTo>
                    <a:lnTo>
                      <a:pt x="102305" y="53987"/>
                    </a:lnTo>
                    <a:lnTo>
                      <a:pt x="103270" y="56801"/>
                    </a:lnTo>
                    <a:lnTo>
                      <a:pt x="104557" y="59616"/>
                    </a:lnTo>
                    <a:lnTo>
                      <a:pt x="106166" y="62430"/>
                    </a:lnTo>
                    <a:lnTo>
                      <a:pt x="107774" y="64989"/>
                    </a:lnTo>
                    <a:lnTo>
                      <a:pt x="109544" y="67292"/>
                    </a:lnTo>
                    <a:lnTo>
                      <a:pt x="112922" y="71385"/>
                    </a:lnTo>
                    <a:lnTo>
                      <a:pt x="115817" y="75223"/>
                    </a:lnTo>
                    <a:lnTo>
                      <a:pt x="117265" y="77270"/>
                    </a:lnTo>
                    <a:lnTo>
                      <a:pt x="118391" y="79061"/>
                    </a:lnTo>
                    <a:lnTo>
                      <a:pt x="119195" y="80597"/>
                    </a:lnTo>
                    <a:lnTo>
                      <a:pt x="119999" y="82132"/>
                    </a:lnTo>
                    <a:lnTo>
                      <a:pt x="118713" y="88272"/>
                    </a:lnTo>
                    <a:lnTo>
                      <a:pt x="117104" y="88272"/>
                    </a:lnTo>
                    <a:lnTo>
                      <a:pt x="114369" y="88272"/>
                    </a:lnTo>
                    <a:lnTo>
                      <a:pt x="113565" y="88272"/>
                    </a:lnTo>
                    <a:lnTo>
                      <a:pt x="112600" y="88017"/>
                    </a:lnTo>
                    <a:lnTo>
                      <a:pt x="111796" y="87761"/>
                    </a:lnTo>
                    <a:lnTo>
                      <a:pt x="111152" y="87505"/>
                    </a:lnTo>
                    <a:lnTo>
                      <a:pt x="110187" y="86737"/>
                    </a:lnTo>
                    <a:lnTo>
                      <a:pt x="109705" y="85714"/>
                    </a:lnTo>
                    <a:lnTo>
                      <a:pt x="109383" y="84179"/>
                    </a:lnTo>
                    <a:lnTo>
                      <a:pt x="109222" y="82132"/>
                    </a:lnTo>
                    <a:lnTo>
                      <a:pt x="107131" y="82132"/>
                    </a:lnTo>
                    <a:lnTo>
                      <a:pt x="106005" y="82132"/>
                    </a:lnTo>
                    <a:lnTo>
                      <a:pt x="105201" y="83155"/>
                    </a:lnTo>
                    <a:lnTo>
                      <a:pt x="104718" y="84434"/>
                    </a:lnTo>
                    <a:lnTo>
                      <a:pt x="104235" y="85458"/>
                    </a:lnTo>
                    <a:lnTo>
                      <a:pt x="104075" y="86481"/>
                    </a:lnTo>
                    <a:lnTo>
                      <a:pt x="103270" y="88272"/>
                    </a:lnTo>
                    <a:lnTo>
                      <a:pt x="102788" y="90063"/>
                    </a:lnTo>
                    <a:lnTo>
                      <a:pt x="101340" y="90575"/>
                    </a:lnTo>
                    <a:lnTo>
                      <a:pt x="99892" y="90831"/>
                    </a:lnTo>
                    <a:lnTo>
                      <a:pt x="98605" y="90831"/>
                    </a:lnTo>
                    <a:lnTo>
                      <a:pt x="97158" y="91087"/>
                    </a:lnTo>
                    <a:lnTo>
                      <a:pt x="94262" y="90831"/>
                    </a:lnTo>
                    <a:lnTo>
                      <a:pt x="91689" y="90831"/>
                    </a:lnTo>
                    <a:lnTo>
                      <a:pt x="90241" y="90831"/>
                    </a:lnTo>
                    <a:lnTo>
                      <a:pt x="88954" y="91087"/>
                    </a:lnTo>
                    <a:lnTo>
                      <a:pt x="87667" y="91343"/>
                    </a:lnTo>
                    <a:lnTo>
                      <a:pt x="86380" y="91855"/>
                    </a:lnTo>
                    <a:lnTo>
                      <a:pt x="85093" y="92366"/>
                    </a:lnTo>
                    <a:lnTo>
                      <a:pt x="83967" y="93390"/>
                    </a:lnTo>
                    <a:lnTo>
                      <a:pt x="82680" y="94669"/>
                    </a:lnTo>
                    <a:lnTo>
                      <a:pt x="81394" y="96204"/>
                    </a:lnTo>
                    <a:lnTo>
                      <a:pt x="80589" y="97484"/>
                    </a:lnTo>
                    <a:lnTo>
                      <a:pt x="79785" y="99019"/>
                    </a:lnTo>
                    <a:lnTo>
                      <a:pt x="79302" y="99786"/>
                    </a:lnTo>
                    <a:lnTo>
                      <a:pt x="78981" y="100298"/>
                    </a:lnTo>
                    <a:lnTo>
                      <a:pt x="78659" y="100810"/>
                    </a:lnTo>
                    <a:lnTo>
                      <a:pt x="78176" y="100810"/>
                    </a:lnTo>
                    <a:lnTo>
                      <a:pt x="74959" y="101066"/>
                    </a:lnTo>
                    <a:lnTo>
                      <a:pt x="72546" y="101577"/>
                    </a:lnTo>
                    <a:lnTo>
                      <a:pt x="70616" y="102089"/>
                    </a:lnTo>
                    <a:lnTo>
                      <a:pt x="68525" y="102345"/>
                    </a:lnTo>
                    <a:lnTo>
                      <a:pt x="67077" y="102345"/>
                    </a:lnTo>
                    <a:lnTo>
                      <a:pt x="65951" y="101833"/>
                    </a:lnTo>
                    <a:lnTo>
                      <a:pt x="64825" y="101066"/>
                    </a:lnTo>
                    <a:lnTo>
                      <a:pt x="63699" y="100298"/>
                    </a:lnTo>
                    <a:lnTo>
                      <a:pt x="61769" y="97995"/>
                    </a:lnTo>
                    <a:lnTo>
                      <a:pt x="59999" y="95437"/>
                    </a:lnTo>
                    <a:lnTo>
                      <a:pt x="58069" y="92878"/>
                    </a:lnTo>
                    <a:lnTo>
                      <a:pt x="56139" y="90575"/>
                    </a:lnTo>
                    <a:lnTo>
                      <a:pt x="55174" y="89808"/>
                    </a:lnTo>
                    <a:lnTo>
                      <a:pt x="54048" y="88784"/>
                    </a:lnTo>
                    <a:lnTo>
                      <a:pt x="52761" y="88272"/>
                    </a:lnTo>
                    <a:lnTo>
                      <a:pt x="51313" y="88272"/>
                    </a:lnTo>
                    <a:lnTo>
                      <a:pt x="50348" y="88272"/>
                    </a:lnTo>
                    <a:lnTo>
                      <a:pt x="49061" y="88784"/>
                    </a:lnTo>
                    <a:lnTo>
                      <a:pt x="48096" y="89808"/>
                    </a:lnTo>
                    <a:lnTo>
                      <a:pt x="46809" y="90831"/>
                    </a:lnTo>
                    <a:lnTo>
                      <a:pt x="45683" y="92110"/>
                    </a:lnTo>
                    <a:lnTo>
                      <a:pt x="44718" y="93390"/>
                    </a:lnTo>
                    <a:lnTo>
                      <a:pt x="43753" y="94925"/>
                    </a:lnTo>
                    <a:lnTo>
                      <a:pt x="42788" y="96460"/>
                    </a:lnTo>
                    <a:lnTo>
                      <a:pt x="41018" y="100298"/>
                    </a:lnTo>
                    <a:lnTo>
                      <a:pt x="39249" y="104392"/>
                    </a:lnTo>
                    <a:lnTo>
                      <a:pt x="37801" y="108230"/>
                    </a:lnTo>
                    <a:lnTo>
                      <a:pt x="36514" y="111812"/>
                    </a:lnTo>
                    <a:lnTo>
                      <a:pt x="31689" y="111812"/>
                    </a:lnTo>
                    <a:lnTo>
                      <a:pt x="28310" y="111812"/>
                    </a:lnTo>
                    <a:lnTo>
                      <a:pt x="25737" y="111812"/>
                    </a:lnTo>
                    <a:lnTo>
                      <a:pt x="24128" y="112324"/>
                    </a:lnTo>
                    <a:lnTo>
                      <a:pt x="23485" y="112579"/>
                    </a:lnTo>
                    <a:lnTo>
                      <a:pt x="23002" y="113091"/>
                    </a:lnTo>
                    <a:lnTo>
                      <a:pt x="22359" y="113859"/>
                    </a:lnTo>
                    <a:lnTo>
                      <a:pt x="21715" y="114626"/>
                    </a:lnTo>
                    <a:lnTo>
                      <a:pt x="20268" y="116673"/>
                    </a:lnTo>
                    <a:lnTo>
                      <a:pt x="18337"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6" name="Shape 566"/>
              <p:cNvSpPr/>
              <p:nvPr/>
            </p:nvSpPr>
            <p:spPr>
              <a:xfrm>
                <a:off x="4765675" y="3595687"/>
                <a:ext cx="500063" cy="552449"/>
              </a:xfrm>
              <a:custGeom>
                <a:avLst/>
                <a:gdLst/>
                <a:ahLst/>
                <a:cxnLst/>
                <a:rect l="0" t="0" r="0" b="0"/>
                <a:pathLst>
                  <a:path w="120000" h="120000" extrusionOk="0">
                    <a:moveTo>
                      <a:pt x="93694" y="2735"/>
                    </a:moveTo>
                    <a:lnTo>
                      <a:pt x="93694" y="3646"/>
                    </a:lnTo>
                    <a:lnTo>
                      <a:pt x="93799" y="4330"/>
                    </a:lnTo>
                    <a:lnTo>
                      <a:pt x="93903" y="5014"/>
                    </a:lnTo>
                    <a:lnTo>
                      <a:pt x="94008" y="5584"/>
                    </a:lnTo>
                    <a:lnTo>
                      <a:pt x="94323" y="6039"/>
                    </a:lnTo>
                    <a:lnTo>
                      <a:pt x="94532" y="6495"/>
                    </a:lnTo>
                    <a:lnTo>
                      <a:pt x="94951" y="6951"/>
                    </a:lnTo>
                    <a:lnTo>
                      <a:pt x="95266" y="7293"/>
                    </a:lnTo>
                    <a:lnTo>
                      <a:pt x="96209" y="7749"/>
                    </a:lnTo>
                    <a:lnTo>
                      <a:pt x="97048" y="8091"/>
                    </a:lnTo>
                    <a:lnTo>
                      <a:pt x="98096" y="8205"/>
                    </a:lnTo>
                    <a:lnTo>
                      <a:pt x="99248" y="8205"/>
                    </a:lnTo>
                    <a:lnTo>
                      <a:pt x="104069" y="7521"/>
                    </a:lnTo>
                    <a:lnTo>
                      <a:pt x="108262" y="6951"/>
                    </a:lnTo>
                    <a:lnTo>
                      <a:pt x="108786" y="6951"/>
                    </a:lnTo>
                    <a:lnTo>
                      <a:pt x="109519" y="7179"/>
                    </a:lnTo>
                    <a:lnTo>
                      <a:pt x="110148" y="7293"/>
                    </a:lnTo>
                    <a:lnTo>
                      <a:pt x="110777" y="7635"/>
                    </a:lnTo>
                    <a:lnTo>
                      <a:pt x="112034" y="8319"/>
                    </a:lnTo>
                    <a:lnTo>
                      <a:pt x="113187" y="9230"/>
                    </a:lnTo>
                    <a:lnTo>
                      <a:pt x="115179" y="11168"/>
                    </a:lnTo>
                    <a:lnTo>
                      <a:pt x="116541" y="12535"/>
                    </a:lnTo>
                    <a:lnTo>
                      <a:pt x="116646" y="14131"/>
                    </a:lnTo>
                    <a:lnTo>
                      <a:pt x="116751" y="15726"/>
                    </a:lnTo>
                    <a:lnTo>
                      <a:pt x="117065" y="17321"/>
                    </a:lnTo>
                    <a:lnTo>
                      <a:pt x="117589" y="18689"/>
                    </a:lnTo>
                    <a:lnTo>
                      <a:pt x="118008" y="19943"/>
                    </a:lnTo>
                    <a:lnTo>
                      <a:pt x="118637" y="20854"/>
                    </a:lnTo>
                    <a:lnTo>
                      <a:pt x="118951" y="21196"/>
                    </a:lnTo>
                    <a:lnTo>
                      <a:pt x="119266" y="21424"/>
                    </a:lnTo>
                    <a:lnTo>
                      <a:pt x="119685" y="21652"/>
                    </a:lnTo>
                    <a:lnTo>
                      <a:pt x="120000" y="21652"/>
                    </a:lnTo>
                    <a:lnTo>
                      <a:pt x="119371" y="23019"/>
                    </a:lnTo>
                    <a:lnTo>
                      <a:pt x="118742" y="24045"/>
                    </a:lnTo>
                    <a:lnTo>
                      <a:pt x="117903" y="25071"/>
                    </a:lnTo>
                    <a:lnTo>
                      <a:pt x="117065" y="25868"/>
                    </a:lnTo>
                    <a:lnTo>
                      <a:pt x="115283" y="27350"/>
                    </a:lnTo>
                    <a:lnTo>
                      <a:pt x="113397" y="28831"/>
                    </a:lnTo>
                    <a:lnTo>
                      <a:pt x="112558" y="29515"/>
                    </a:lnTo>
                    <a:lnTo>
                      <a:pt x="111720" y="30313"/>
                    </a:lnTo>
                    <a:lnTo>
                      <a:pt x="110882" y="30997"/>
                    </a:lnTo>
                    <a:lnTo>
                      <a:pt x="110253" y="31908"/>
                    </a:lnTo>
                    <a:lnTo>
                      <a:pt x="109624" y="32820"/>
                    </a:lnTo>
                    <a:lnTo>
                      <a:pt x="109310" y="33846"/>
                    </a:lnTo>
                    <a:lnTo>
                      <a:pt x="108995" y="35099"/>
                    </a:lnTo>
                    <a:lnTo>
                      <a:pt x="108995" y="36467"/>
                    </a:lnTo>
                    <a:lnTo>
                      <a:pt x="109100" y="38632"/>
                    </a:lnTo>
                    <a:lnTo>
                      <a:pt x="109519" y="41025"/>
                    </a:lnTo>
                    <a:lnTo>
                      <a:pt x="109624" y="42279"/>
                    </a:lnTo>
                    <a:lnTo>
                      <a:pt x="109729" y="43418"/>
                    </a:lnTo>
                    <a:lnTo>
                      <a:pt x="109729" y="44558"/>
                    </a:lnTo>
                    <a:lnTo>
                      <a:pt x="109624" y="45584"/>
                    </a:lnTo>
                    <a:lnTo>
                      <a:pt x="108366" y="46723"/>
                    </a:lnTo>
                    <a:lnTo>
                      <a:pt x="106165" y="49002"/>
                    </a:lnTo>
                    <a:lnTo>
                      <a:pt x="105117" y="50142"/>
                    </a:lnTo>
                    <a:lnTo>
                      <a:pt x="104279" y="51282"/>
                    </a:lnTo>
                    <a:lnTo>
                      <a:pt x="103860" y="51851"/>
                    </a:lnTo>
                    <a:lnTo>
                      <a:pt x="103545" y="52421"/>
                    </a:lnTo>
                    <a:lnTo>
                      <a:pt x="103441" y="52877"/>
                    </a:lnTo>
                    <a:lnTo>
                      <a:pt x="103336" y="53219"/>
                    </a:lnTo>
                    <a:lnTo>
                      <a:pt x="103441" y="53561"/>
                    </a:lnTo>
                    <a:lnTo>
                      <a:pt x="103755" y="54245"/>
                    </a:lnTo>
                    <a:lnTo>
                      <a:pt x="104279" y="54814"/>
                    </a:lnTo>
                    <a:lnTo>
                      <a:pt x="104698" y="55384"/>
                    </a:lnTo>
                    <a:lnTo>
                      <a:pt x="105746" y="56410"/>
                    </a:lnTo>
                    <a:lnTo>
                      <a:pt x="106061" y="56866"/>
                    </a:lnTo>
                    <a:lnTo>
                      <a:pt x="106480" y="59715"/>
                    </a:lnTo>
                    <a:lnTo>
                      <a:pt x="106794" y="62678"/>
                    </a:lnTo>
                    <a:lnTo>
                      <a:pt x="106794" y="65641"/>
                    </a:lnTo>
                    <a:lnTo>
                      <a:pt x="106794" y="69515"/>
                    </a:lnTo>
                    <a:lnTo>
                      <a:pt x="106899" y="70427"/>
                    </a:lnTo>
                    <a:lnTo>
                      <a:pt x="107109" y="71225"/>
                    </a:lnTo>
                    <a:lnTo>
                      <a:pt x="107423" y="72022"/>
                    </a:lnTo>
                    <a:lnTo>
                      <a:pt x="107528" y="72934"/>
                    </a:lnTo>
                    <a:lnTo>
                      <a:pt x="107528" y="74074"/>
                    </a:lnTo>
                    <a:lnTo>
                      <a:pt x="107528" y="75669"/>
                    </a:lnTo>
                    <a:lnTo>
                      <a:pt x="107633" y="77378"/>
                    </a:lnTo>
                    <a:lnTo>
                      <a:pt x="108052" y="79316"/>
                    </a:lnTo>
                    <a:lnTo>
                      <a:pt x="108262" y="80341"/>
                    </a:lnTo>
                    <a:lnTo>
                      <a:pt x="108471" y="81253"/>
                    </a:lnTo>
                    <a:lnTo>
                      <a:pt x="108786" y="82051"/>
                    </a:lnTo>
                    <a:lnTo>
                      <a:pt x="109310" y="82735"/>
                    </a:lnTo>
                    <a:lnTo>
                      <a:pt x="109729" y="83304"/>
                    </a:lnTo>
                    <a:lnTo>
                      <a:pt x="110358" y="83760"/>
                    </a:lnTo>
                    <a:lnTo>
                      <a:pt x="110882" y="84102"/>
                    </a:lnTo>
                    <a:lnTo>
                      <a:pt x="111720" y="84216"/>
                    </a:lnTo>
                    <a:lnTo>
                      <a:pt x="111825" y="84900"/>
                    </a:lnTo>
                    <a:lnTo>
                      <a:pt x="112139" y="85584"/>
                    </a:lnTo>
                    <a:lnTo>
                      <a:pt x="112558" y="86495"/>
                    </a:lnTo>
                    <a:lnTo>
                      <a:pt x="113082" y="87179"/>
                    </a:lnTo>
                    <a:lnTo>
                      <a:pt x="113502" y="87977"/>
                    </a:lnTo>
                    <a:lnTo>
                      <a:pt x="114026" y="88888"/>
                    </a:lnTo>
                    <a:lnTo>
                      <a:pt x="114340" y="90028"/>
                    </a:lnTo>
                    <a:lnTo>
                      <a:pt x="114445" y="91168"/>
                    </a:lnTo>
                    <a:lnTo>
                      <a:pt x="114445" y="91965"/>
                    </a:lnTo>
                    <a:lnTo>
                      <a:pt x="114445" y="92991"/>
                    </a:lnTo>
                    <a:lnTo>
                      <a:pt x="114445" y="94017"/>
                    </a:lnTo>
                    <a:lnTo>
                      <a:pt x="114445" y="94700"/>
                    </a:lnTo>
                    <a:lnTo>
                      <a:pt x="114445" y="95384"/>
                    </a:lnTo>
                    <a:lnTo>
                      <a:pt x="113187" y="95270"/>
                    </a:lnTo>
                    <a:lnTo>
                      <a:pt x="112034" y="95384"/>
                    </a:lnTo>
                    <a:lnTo>
                      <a:pt x="110986" y="95726"/>
                    </a:lnTo>
                    <a:lnTo>
                      <a:pt x="109938" y="95954"/>
                    </a:lnTo>
                    <a:lnTo>
                      <a:pt x="108995" y="96182"/>
                    </a:lnTo>
                    <a:lnTo>
                      <a:pt x="107842" y="96182"/>
                    </a:lnTo>
                    <a:lnTo>
                      <a:pt x="107213" y="96182"/>
                    </a:lnTo>
                    <a:lnTo>
                      <a:pt x="106689" y="95954"/>
                    </a:lnTo>
                    <a:lnTo>
                      <a:pt x="106061" y="95726"/>
                    </a:lnTo>
                    <a:lnTo>
                      <a:pt x="105327" y="95384"/>
                    </a:lnTo>
                    <a:lnTo>
                      <a:pt x="104908" y="96410"/>
                    </a:lnTo>
                    <a:lnTo>
                      <a:pt x="104489" y="97549"/>
                    </a:lnTo>
                    <a:lnTo>
                      <a:pt x="104069" y="99031"/>
                    </a:lnTo>
                    <a:lnTo>
                      <a:pt x="103755" y="100626"/>
                    </a:lnTo>
                    <a:lnTo>
                      <a:pt x="102917" y="104159"/>
                    </a:lnTo>
                    <a:lnTo>
                      <a:pt x="102183" y="107920"/>
                    </a:lnTo>
                    <a:lnTo>
                      <a:pt x="101659" y="109629"/>
                    </a:lnTo>
                    <a:lnTo>
                      <a:pt x="101240" y="111452"/>
                    </a:lnTo>
                    <a:lnTo>
                      <a:pt x="100611" y="113048"/>
                    </a:lnTo>
                    <a:lnTo>
                      <a:pt x="100087" y="114415"/>
                    </a:lnTo>
                    <a:lnTo>
                      <a:pt x="99668" y="114985"/>
                    </a:lnTo>
                    <a:lnTo>
                      <a:pt x="99248" y="115555"/>
                    </a:lnTo>
                    <a:lnTo>
                      <a:pt x="98934" y="116011"/>
                    </a:lnTo>
                    <a:lnTo>
                      <a:pt x="98515" y="116353"/>
                    </a:lnTo>
                    <a:lnTo>
                      <a:pt x="97991" y="116695"/>
                    </a:lnTo>
                    <a:lnTo>
                      <a:pt x="97467" y="116923"/>
                    </a:lnTo>
                    <a:lnTo>
                      <a:pt x="96943" y="117150"/>
                    </a:lnTo>
                    <a:lnTo>
                      <a:pt x="96419" y="117150"/>
                    </a:lnTo>
                    <a:lnTo>
                      <a:pt x="96209" y="117264"/>
                    </a:lnTo>
                    <a:lnTo>
                      <a:pt x="95580" y="117492"/>
                    </a:lnTo>
                    <a:lnTo>
                      <a:pt x="95266" y="117606"/>
                    </a:lnTo>
                    <a:lnTo>
                      <a:pt x="94951" y="117606"/>
                    </a:lnTo>
                    <a:lnTo>
                      <a:pt x="94532" y="117492"/>
                    </a:lnTo>
                    <a:lnTo>
                      <a:pt x="94323" y="117150"/>
                    </a:lnTo>
                    <a:lnTo>
                      <a:pt x="93065" y="117948"/>
                    </a:lnTo>
                    <a:lnTo>
                      <a:pt x="91493" y="118860"/>
                    </a:lnTo>
                    <a:lnTo>
                      <a:pt x="90550" y="119316"/>
                    </a:lnTo>
                    <a:lnTo>
                      <a:pt x="89711" y="119658"/>
                    </a:lnTo>
                    <a:lnTo>
                      <a:pt x="88768" y="119886"/>
                    </a:lnTo>
                    <a:lnTo>
                      <a:pt x="88034" y="120000"/>
                    </a:lnTo>
                    <a:lnTo>
                      <a:pt x="86777" y="120000"/>
                    </a:lnTo>
                    <a:lnTo>
                      <a:pt x="85519" y="119886"/>
                    </a:lnTo>
                    <a:lnTo>
                      <a:pt x="84366" y="119544"/>
                    </a:lnTo>
                    <a:lnTo>
                      <a:pt x="83318" y="119202"/>
                    </a:lnTo>
                    <a:lnTo>
                      <a:pt x="82689" y="118860"/>
                    </a:lnTo>
                    <a:lnTo>
                      <a:pt x="82375" y="118518"/>
                    </a:lnTo>
                    <a:lnTo>
                      <a:pt x="81956" y="118176"/>
                    </a:lnTo>
                    <a:lnTo>
                      <a:pt x="81641" y="117720"/>
                    </a:lnTo>
                    <a:lnTo>
                      <a:pt x="81432" y="117037"/>
                    </a:lnTo>
                    <a:lnTo>
                      <a:pt x="81222" y="116467"/>
                    </a:lnTo>
                    <a:lnTo>
                      <a:pt x="81117" y="115783"/>
                    </a:lnTo>
                    <a:lnTo>
                      <a:pt x="81117" y="115099"/>
                    </a:lnTo>
                    <a:lnTo>
                      <a:pt x="79755" y="115213"/>
                    </a:lnTo>
                    <a:lnTo>
                      <a:pt x="77868" y="115555"/>
                    </a:lnTo>
                    <a:lnTo>
                      <a:pt x="76925" y="115555"/>
                    </a:lnTo>
                    <a:lnTo>
                      <a:pt x="76192" y="115327"/>
                    </a:lnTo>
                    <a:lnTo>
                      <a:pt x="75772" y="115213"/>
                    </a:lnTo>
                    <a:lnTo>
                      <a:pt x="75353" y="114985"/>
                    </a:lnTo>
                    <a:lnTo>
                      <a:pt x="75144" y="114757"/>
                    </a:lnTo>
                    <a:lnTo>
                      <a:pt x="74724" y="114415"/>
                    </a:lnTo>
                    <a:lnTo>
                      <a:pt x="74096" y="113618"/>
                    </a:lnTo>
                    <a:lnTo>
                      <a:pt x="73467" y="113162"/>
                    </a:lnTo>
                    <a:lnTo>
                      <a:pt x="73048" y="113048"/>
                    </a:lnTo>
                    <a:lnTo>
                      <a:pt x="72733" y="113048"/>
                    </a:lnTo>
                    <a:lnTo>
                      <a:pt x="72209" y="113162"/>
                    </a:lnTo>
                    <a:lnTo>
                      <a:pt x="71895" y="113162"/>
                    </a:lnTo>
                    <a:lnTo>
                      <a:pt x="71266" y="112934"/>
                    </a:lnTo>
                    <a:lnTo>
                      <a:pt x="70637" y="112364"/>
                    </a:lnTo>
                    <a:lnTo>
                      <a:pt x="69379" y="112478"/>
                    </a:lnTo>
                    <a:lnTo>
                      <a:pt x="68436" y="112706"/>
                    </a:lnTo>
                    <a:lnTo>
                      <a:pt x="67388" y="112934"/>
                    </a:lnTo>
                    <a:lnTo>
                      <a:pt x="65711" y="113048"/>
                    </a:lnTo>
                    <a:lnTo>
                      <a:pt x="64768" y="112934"/>
                    </a:lnTo>
                    <a:lnTo>
                      <a:pt x="64034" y="112592"/>
                    </a:lnTo>
                    <a:lnTo>
                      <a:pt x="63720" y="112478"/>
                    </a:lnTo>
                    <a:lnTo>
                      <a:pt x="63406" y="112136"/>
                    </a:lnTo>
                    <a:lnTo>
                      <a:pt x="63196" y="111908"/>
                    </a:lnTo>
                    <a:lnTo>
                      <a:pt x="62882" y="111566"/>
                    </a:lnTo>
                    <a:lnTo>
                      <a:pt x="62567" y="110655"/>
                    </a:lnTo>
                    <a:lnTo>
                      <a:pt x="62462" y="109743"/>
                    </a:lnTo>
                    <a:lnTo>
                      <a:pt x="62358" y="108603"/>
                    </a:lnTo>
                    <a:lnTo>
                      <a:pt x="62253" y="107350"/>
                    </a:lnTo>
                    <a:lnTo>
                      <a:pt x="62148" y="106324"/>
                    </a:lnTo>
                    <a:lnTo>
                      <a:pt x="61834" y="105413"/>
                    </a:lnTo>
                    <a:lnTo>
                      <a:pt x="61519" y="104387"/>
                    </a:lnTo>
                    <a:lnTo>
                      <a:pt x="61205" y="103475"/>
                    </a:lnTo>
                    <a:lnTo>
                      <a:pt x="60890" y="102564"/>
                    </a:lnTo>
                    <a:lnTo>
                      <a:pt x="60471" y="101652"/>
                    </a:lnTo>
                    <a:lnTo>
                      <a:pt x="60262" y="100740"/>
                    </a:lnTo>
                    <a:lnTo>
                      <a:pt x="60157" y="99715"/>
                    </a:lnTo>
                    <a:lnTo>
                      <a:pt x="60262" y="99145"/>
                    </a:lnTo>
                    <a:lnTo>
                      <a:pt x="60471" y="98689"/>
                    </a:lnTo>
                    <a:lnTo>
                      <a:pt x="60890" y="98005"/>
                    </a:lnTo>
                    <a:lnTo>
                      <a:pt x="61205" y="97549"/>
                    </a:lnTo>
                    <a:lnTo>
                      <a:pt x="61519" y="96980"/>
                    </a:lnTo>
                    <a:lnTo>
                      <a:pt x="61834" y="96410"/>
                    </a:lnTo>
                    <a:lnTo>
                      <a:pt x="62148" y="95954"/>
                    </a:lnTo>
                    <a:lnTo>
                      <a:pt x="62253" y="95384"/>
                    </a:lnTo>
                    <a:lnTo>
                      <a:pt x="62148" y="94017"/>
                    </a:lnTo>
                    <a:lnTo>
                      <a:pt x="61729" y="92193"/>
                    </a:lnTo>
                    <a:lnTo>
                      <a:pt x="61624" y="90940"/>
                    </a:lnTo>
                    <a:lnTo>
                      <a:pt x="61624" y="89914"/>
                    </a:lnTo>
                    <a:lnTo>
                      <a:pt x="61834" y="88774"/>
                    </a:lnTo>
                    <a:lnTo>
                      <a:pt x="62253" y="87749"/>
                    </a:lnTo>
                    <a:lnTo>
                      <a:pt x="59842" y="87293"/>
                    </a:lnTo>
                    <a:lnTo>
                      <a:pt x="54602" y="86495"/>
                    </a:lnTo>
                    <a:lnTo>
                      <a:pt x="51772" y="86153"/>
                    </a:lnTo>
                    <a:lnTo>
                      <a:pt x="49362" y="86039"/>
                    </a:lnTo>
                    <a:lnTo>
                      <a:pt x="48314" y="85925"/>
                    </a:lnTo>
                    <a:lnTo>
                      <a:pt x="47580" y="86039"/>
                    </a:lnTo>
                    <a:lnTo>
                      <a:pt x="47161" y="86153"/>
                    </a:lnTo>
                    <a:lnTo>
                      <a:pt x="46951" y="86381"/>
                    </a:lnTo>
                    <a:lnTo>
                      <a:pt x="46951" y="86837"/>
                    </a:lnTo>
                    <a:lnTo>
                      <a:pt x="46951" y="87749"/>
                    </a:lnTo>
                    <a:lnTo>
                      <a:pt x="46847" y="88319"/>
                    </a:lnTo>
                    <a:lnTo>
                      <a:pt x="46742" y="88888"/>
                    </a:lnTo>
                    <a:lnTo>
                      <a:pt x="46427" y="89458"/>
                    </a:lnTo>
                    <a:lnTo>
                      <a:pt x="46113" y="90028"/>
                    </a:lnTo>
                    <a:lnTo>
                      <a:pt x="45799" y="90712"/>
                    </a:lnTo>
                    <a:lnTo>
                      <a:pt x="45170" y="91282"/>
                    </a:lnTo>
                    <a:lnTo>
                      <a:pt x="44541" y="91851"/>
                    </a:lnTo>
                    <a:lnTo>
                      <a:pt x="43703" y="92421"/>
                    </a:lnTo>
                    <a:lnTo>
                      <a:pt x="42655" y="92763"/>
                    </a:lnTo>
                    <a:lnTo>
                      <a:pt x="41502" y="93105"/>
                    </a:lnTo>
                    <a:lnTo>
                      <a:pt x="40139" y="93333"/>
                    </a:lnTo>
                    <a:lnTo>
                      <a:pt x="38672" y="93333"/>
                    </a:lnTo>
                    <a:lnTo>
                      <a:pt x="37938" y="93219"/>
                    </a:lnTo>
                    <a:lnTo>
                      <a:pt x="37205" y="92991"/>
                    </a:lnTo>
                    <a:lnTo>
                      <a:pt x="36576" y="92421"/>
                    </a:lnTo>
                    <a:lnTo>
                      <a:pt x="35842" y="91623"/>
                    </a:lnTo>
                    <a:lnTo>
                      <a:pt x="35318" y="90826"/>
                    </a:lnTo>
                    <a:lnTo>
                      <a:pt x="34585" y="89914"/>
                    </a:lnTo>
                    <a:lnTo>
                      <a:pt x="34061" y="88888"/>
                    </a:lnTo>
                    <a:lnTo>
                      <a:pt x="33432" y="87863"/>
                    </a:lnTo>
                    <a:lnTo>
                      <a:pt x="32384" y="85356"/>
                    </a:lnTo>
                    <a:lnTo>
                      <a:pt x="31650" y="82962"/>
                    </a:lnTo>
                    <a:lnTo>
                      <a:pt x="31231" y="81823"/>
                    </a:lnTo>
                    <a:lnTo>
                      <a:pt x="31126" y="80683"/>
                    </a:lnTo>
                    <a:lnTo>
                      <a:pt x="30917" y="79658"/>
                    </a:lnTo>
                    <a:lnTo>
                      <a:pt x="30917" y="78518"/>
                    </a:lnTo>
                    <a:lnTo>
                      <a:pt x="314" y="78518"/>
                    </a:lnTo>
                    <a:lnTo>
                      <a:pt x="209" y="77834"/>
                    </a:lnTo>
                    <a:lnTo>
                      <a:pt x="0" y="77492"/>
                    </a:lnTo>
                    <a:lnTo>
                      <a:pt x="0" y="77150"/>
                    </a:lnTo>
                    <a:lnTo>
                      <a:pt x="314" y="76467"/>
                    </a:lnTo>
                    <a:lnTo>
                      <a:pt x="1048" y="76239"/>
                    </a:lnTo>
                    <a:lnTo>
                      <a:pt x="1676" y="76125"/>
                    </a:lnTo>
                    <a:lnTo>
                      <a:pt x="2410" y="76125"/>
                    </a:lnTo>
                    <a:lnTo>
                      <a:pt x="2934" y="76125"/>
                    </a:lnTo>
                    <a:lnTo>
                      <a:pt x="3563" y="76125"/>
                    </a:lnTo>
                    <a:lnTo>
                      <a:pt x="4087" y="76125"/>
                    </a:lnTo>
                    <a:lnTo>
                      <a:pt x="4716" y="76011"/>
                    </a:lnTo>
                    <a:lnTo>
                      <a:pt x="5135" y="75783"/>
                    </a:lnTo>
                    <a:lnTo>
                      <a:pt x="5135" y="72934"/>
                    </a:lnTo>
                    <a:lnTo>
                      <a:pt x="3772" y="72934"/>
                    </a:lnTo>
                    <a:lnTo>
                      <a:pt x="2829" y="72934"/>
                    </a:lnTo>
                    <a:lnTo>
                      <a:pt x="1886" y="72934"/>
                    </a:lnTo>
                    <a:lnTo>
                      <a:pt x="1048" y="72934"/>
                    </a:lnTo>
                    <a:lnTo>
                      <a:pt x="2724" y="71908"/>
                    </a:lnTo>
                    <a:lnTo>
                      <a:pt x="4087" y="70883"/>
                    </a:lnTo>
                    <a:lnTo>
                      <a:pt x="4820" y="70541"/>
                    </a:lnTo>
                    <a:lnTo>
                      <a:pt x="5449" y="70085"/>
                    </a:lnTo>
                    <a:lnTo>
                      <a:pt x="6288" y="69743"/>
                    </a:lnTo>
                    <a:lnTo>
                      <a:pt x="7231" y="69515"/>
                    </a:lnTo>
                    <a:lnTo>
                      <a:pt x="7545" y="69857"/>
                    </a:lnTo>
                    <a:lnTo>
                      <a:pt x="7860" y="70085"/>
                    </a:lnTo>
                    <a:lnTo>
                      <a:pt x="8279" y="70199"/>
                    </a:lnTo>
                    <a:lnTo>
                      <a:pt x="8593" y="70313"/>
                    </a:lnTo>
                    <a:lnTo>
                      <a:pt x="9537" y="70427"/>
                    </a:lnTo>
                    <a:lnTo>
                      <a:pt x="10585" y="70199"/>
                    </a:lnTo>
                    <a:lnTo>
                      <a:pt x="12786" y="69743"/>
                    </a:lnTo>
                    <a:lnTo>
                      <a:pt x="14882" y="69515"/>
                    </a:lnTo>
                    <a:lnTo>
                      <a:pt x="15196" y="69971"/>
                    </a:lnTo>
                    <a:lnTo>
                      <a:pt x="15510" y="70313"/>
                    </a:lnTo>
                    <a:lnTo>
                      <a:pt x="15930" y="70541"/>
                    </a:lnTo>
                    <a:lnTo>
                      <a:pt x="16454" y="70655"/>
                    </a:lnTo>
                    <a:lnTo>
                      <a:pt x="17397" y="70769"/>
                    </a:lnTo>
                    <a:lnTo>
                      <a:pt x="18340" y="70883"/>
                    </a:lnTo>
                    <a:lnTo>
                      <a:pt x="18759" y="70769"/>
                    </a:lnTo>
                    <a:lnTo>
                      <a:pt x="19179" y="70655"/>
                    </a:lnTo>
                    <a:lnTo>
                      <a:pt x="19493" y="70427"/>
                    </a:lnTo>
                    <a:lnTo>
                      <a:pt x="19912" y="70199"/>
                    </a:lnTo>
                    <a:lnTo>
                      <a:pt x="20436" y="69515"/>
                    </a:lnTo>
                    <a:lnTo>
                      <a:pt x="21065" y="68717"/>
                    </a:lnTo>
                    <a:lnTo>
                      <a:pt x="21903" y="67008"/>
                    </a:lnTo>
                    <a:lnTo>
                      <a:pt x="22532" y="65868"/>
                    </a:lnTo>
                    <a:lnTo>
                      <a:pt x="23056" y="65413"/>
                    </a:lnTo>
                    <a:lnTo>
                      <a:pt x="23580" y="65071"/>
                    </a:lnTo>
                    <a:lnTo>
                      <a:pt x="24104" y="64843"/>
                    </a:lnTo>
                    <a:lnTo>
                      <a:pt x="24733" y="64615"/>
                    </a:lnTo>
                    <a:lnTo>
                      <a:pt x="25781" y="64273"/>
                    </a:lnTo>
                    <a:lnTo>
                      <a:pt x="26829" y="63817"/>
                    </a:lnTo>
                    <a:lnTo>
                      <a:pt x="27039" y="63589"/>
                    </a:lnTo>
                    <a:lnTo>
                      <a:pt x="27248" y="63247"/>
                    </a:lnTo>
                    <a:lnTo>
                      <a:pt x="27458" y="62678"/>
                    </a:lnTo>
                    <a:lnTo>
                      <a:pt x="27668" y="61994"/>
                    </a:lnTo>
                    <a:lnTo>
                      <a:pt x="28087" y="60170"/>
                    </a:lnTo>
                    <a:lnTo>
                      <a:pt x="28296" y="58233"/>
                    </a:lnTo>
                    <a:lnTo>
                      <a:pt x="28716" y="54358"/>
                    </a:lnTo>
                    <a:lnTo>
                      <a:pt x="28820" y="51168"/>
                    </a:lnTo>
                    <a:lnTo>
                      <a:pt x="29449" y="50142"/>
                    </a:lnTo>
                    <a:lnTo>
                      <a:pt x="30078" y="49230"/>
                    </a:lnTo>
                    <a:lnTo>
                      <a:pt x="30812" y="48433"/>
                    </a:lnTo>
                    <a:lnTo>
                      <a:pt x="31650" y="47407"/>
                    </a:lnTo>
                    <a:lnTo>
                      <a:pt x="33117" y="46039"/>
                    </a:lnTo>
                    <a:lnTo>
                      <a:pt x="34375" y="44900"/>
                    </a:lnTo>
                    <a:lnTo>
                      <a:pt x="35423" y="43532"/>
                    </a:lnTo>
                    <a:lnTo>
                      <a:pt x="36262" y="42165"/>
                    </a:lnTo>
                    <a:lnTo>
                      <a:pt x="36890" y="40683"/>
                    </a:lnTo>
                    <a:lnTo>
                      <a:pt x="37414" y="39316"/>
                    </a:lnTo>
                    <a:lnTo>
                      <a:pt x="37834" y="38062"/>
                    </a:lnTo>
                    <a:lnTo>
                      <a:pt x="38148" y="36809"/>
                    </a:lnTo>
                    <a:lnTo>
                      <a:pt x="38358" y="35555"/>
                    </a:lnTo>
                    <a:lnTo>
                      <a:pt x="38672" y="34074"/>
                    </a:lnTo>
                    <a:lnTo>
                      <a:pt x="38777" y="31452"/>
                    </a:lnTo>
                    <a:lnTo>
                      <a:pt x="38777" y="28603"/>
                    </a:lnTo>
                    <a:lnTo>
                      <a:pt x="38672" y="25641"/>
                    </a:lnTo>
                    <a:lnTo>
                      <a:pt x="38672" y="22450"/>
                    </a:lnTo>
                    <a:lnTo>
                      <a:pt x="38672" y="21766"/>
                    </a:lnTo>
                    <a:lnTo>
                      <a:pt x="38672" y="21310"/>
                    </a:lnTo>
                    <a:lnTo>
                      <a:pt x="38882" y="20854"/>
                    </a:lnTo>
                    <a:lnTo>
                      <a:pt x="38986" y="20512"/>
                    </a:lnTo>
                    <a:lnTo>
                      <a:pt x="39301" y="19829"/>
                    </a:lnTo>
                    <a:lnTo>
                      <a:pt x="39825" y="19031"/>
                    </a:lnTo>
                    <a:lnTo>
                      <a:pt x="40139" y="18233"/>
                    </a:lnTo>
                    <a:lnTo>
                      <a:pt x="40349" y="16980"/>
                    </a:lnTo>
                    <a:lnTo>
                      <a:pt x="40349" y="15954"/>
                    </a:lnTo>
                    <a:lnTo>
                      <a:pt x="40349" y="15042"/>
                    </a:lnTo>
                    <a:lnTo>
                      <a:pt x="40139" y="13903"/>
                    </a:lnTo>
                    <a:lnTo>
                      <a:pt x="40034" y="12535"/>
                    </a:lnTo>
                    <a:lnTo>
                      <a:pt x="41606" y="9914"/>
                    </a:lnTo>
                    <a:lnTo>
                      <a:pt x="43703" y="6609"/>
                    </a:lnTo>
                    <a:lnTo>
                      <a:pt x="44227" y="5811"/>
                    </a:lnTo>
                    <a:lnTo>
                      <a:pt x="44855" y="5128"/>
                    </a:lnTo>
                    <a:lnTo>
                      <a:pt x="45589" y="4558"/>
                    </a:lnTo>
                    <a:lnTo>
                      <a:pt x="46113" y="3988"/>
                    </a:lnTo>
                    <a:lnTo>
                      <a:pt x="46847" y="3532"/>
                    </a:lnTo>
                    <a:lnTo>
                      <a:pt x="47475" y="2962"/>
                    </a:lnTo>
                    <a:lnTo>
                      <a:pt x="48314" y="2735"/>
                    </a:lnTo>
                    <a:lnTo>
                      <a:pt x="48943" y="2735"/>
                    </a:lnTo>
                    <a:lnTo>
                      <a:pt x="49886" y="2735"/>
                    </a:lnTo>
                    <a:lnTo>
                      <a:pt x="50724" y="2962"/>
                    </a:lnTo>
                    <a:lnTo>
                      <a:pt x="51458" y="3418"/>
                    </a:lnTo>
                    <a:lnTo>
                      <a:pt x="52087" y="3760"/>
                    </a:lnTo>
                    <a:lnTo>
                      <a:pt x="53344" y="4786"/>
                    </a:lnTo>
                    <a:lnTo>
                      <a:pt x="54602" y="5925"/>
                    </a:lnTo>
                    <a:lnTo>
                      <a:pt x="55755" y="7065"/>
                    </a:lnTo>
                    <a:lnTo>
                      <a:pt x="57013" y="8091"/>
                    </a:lnTo>
                    <a:lnTo>
                      <a:pt x="57746" y="8433"/>
                    </a:lnTo>
                    <a:lnTo>
                      <a:pt x="58480" y="8774"/>
                    </a:lnTo>
                    <a:lnTo>
                      <a:pt x="59213" y="9002"/>
                    </a:lnTo>
                    <a:lnTo>
                      <a:pt x="60157" y="9002"/>
                    </a:lnTo>
                    <a:lnTo>
                      <a:pt x="61519" y="8888"/>
                    </a:lnTo>
                    <a:lnTo>
                      <a:pt x="62777" y="8660"/>
                    </a:lnTo>
                    <a:lnTo>
                      <a:pt x="64349" y="8433"/>
                    </a:lnTo>
                    <a:lnTo>
                      <a:pt x="66445" y="8319"/>
                    </a:lnTo>
                    <a:lnTo>
                      <a:pt x="66759" y="8319"/>
                    </a:lnTo>
                    <a:lnTo>
                      <a:pt x="66969" y="8091"/>
                    </a:lnTo>
                    <a:lnTo>
                      <a:pt x="67179" y="7863"/>
                    </a:lnTo>
                    <a:lnTo>
                      <a:pt x="67493" y="7521"/>
                    </a:lnTo>
                    <a:lnTo>
                      <a:pt x="68017" y="6837"/>
                    </a:lnTo>
                    <a:lnTo>
                      <a:pt x="68541" y="6267"/>
                    </a:lnTo>
                    <a:lnTo>
                      <a:pt x="69379" y="5584"/>
                    </a:lnTo>
                    <a:lnTo>
                      <a:pt x="70218" y="5014"/>
                    </a:lnTo>
                    <a:lnTo>
                      <a:pt x="70951" y="4558"/>
                    </a:lnTo>
                    <a:lnTo>
                      <a:pt x="71790" y="4330"/>
                    </a:lnTo>
                    <a:lnTo>
                      <a:pt x="72628" y="4102"/>
                    </a:lnTo>
                    <a:lnTo>
                      <a:pt x="73467" y="3988"/>
                    </a:lnTo>
                    <a:lnTo>
                      <a:pt x="74305" y="3874"/>
                    </a:lnTo>
                    <a:lnTo>
                      <a:pt x="75248" y="3874"/>
                    </a:lnTo>
                    <a:lnTo>
                      <a:pt x="76925" y="3874"/>
                    </a:lnTo>
                    <a:lnTo>
                      <a:pt x="78812" y="3988"/>
                    </a:lnTo>
                    <a:lnTo>
                      <a:pt x="79755" y="3874"/>
                    </a:lnTo>
                    <a:lnTo>
                      <a:pt x="80593" y="3874"/>
                    </a:lnTo>
                    <a:lnTo>
                      <a:pt x="81537" y="3760"/>
                    </a:lnTo>
                    <a:lnTo>
                      <a:pt x="82480" y="3532"/>
                    </a:lnTo>
                    <a:lnTo>
                      <a:pt x="82794" y="2735"/>
                    </a:lnTo>
                    <a:lnTo>
                      <a:pt x="83318" y="1937"/>
                    </a:lnTo>
                    <a:lnTo>
                      <a:pt x="83423" y="1481"/>
                    </a:lnTo>
                    <a:lnTo>
                      <a:pt x="83737" y="1025"/>
                    </a:lnTo>
                    <a:lnTo>
                      <a:pt x="84052" y="455"/>
                    </a:lnTo>
                    <a:lnTo>
                      <a:pt x="84576" y="0"/>
                    </a:lnTo>
                    <a:lnTo>
                      <a:pt x="85310" y="0"/>
                    </a:lnTo>
                    <a:lnTo>
                      <a:pt x="86672" y="0"/>
                    </a:lnTo>
                    <a:lnTo>
                      <a:pt x="86777" y="911"/>
                    </a:lnTo>
                    <a:lnTo>
                      <a:pt x="86986" y="1595"/>
                    </a:lnTo>
                    <a:lnTo>
                      <a:pt x="87301" y="2051"/>
                    </a:lnTo>
                    <a:lnTo>
                      <a:pt x="87930" y="2393"/>
                    </a:lnTo>
                    <a:lnTo>
                      <a:pt x="88349" y="2507"/>
                    </a:lnTo>
                    <a:lnTo>
                      <a:pt x="88873" y="2621"/>
                    </a:lnTo>
                    <a:lnTo>
                      <a:pt x="89502" y="2735"/>
                    </a:lnTo>
                    <a:lnTo>
                      <a:pt x="90026" y="2735"/>
                    </a:lnTo>
                    <a:lnTo>
                      <a:pt x="91074" y="2735"/>
                    </a:lnTo>
                    <a:lnTo>
                      <a:pt x="92122" y="2735"/>
                    </a:lnTo>
                    <a:lnTo>
                      <a:pt x="92960" y="2735"/>
                    </a:lnTo>
                    <a:lnTo>
                      <a:pt x="93694" y="273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7" name="Shape 567"/>
              <p:cNvSpPr/>
              <p:nvPr/>
            </p:nvSpPr>
            <p:spPr>
              <a:xfrm>
                <a:off x="4702175" y="3695700"/>
                <a:ext cx="55562" cy="55562"/>
              </a:xfrm>
              <a:custGeom>
                <a:avLst/>
                <a:gdLst/>
                <a:ahLst/>
                <a:cxnLst/>
                <a:rect l="0" t="0" r="0" b="0"/>
                <a:pathLst>
                  <a:path w="120000" h="120000" extrusionOk="0">
                    <a:moveTo>
                      <a:pt x="115200" y="0"/>
                    </a:moveTo>
                    <a:lnTo>
                      <a:pt x="116160" y="40000"/>
                    </a:lnTo>
                    <a:lnTo>
                      <a:pt x="119040" y="68148"/>
                    </a:lnTo>
                    <a:lnTo>
                      <a:pt x="120000" y="78518"/>
                    </a:lnTo>
                    <a:lnTo>
                      <a:pt x="120000" y="87407"/>
                    </a:lnTo>
                    <a:lnTo>
                      <a:pt x="120000" y="96296"/>
                    </a:lnTo>
                    <a:lnTo>
                      <a:pt x="118080" y="102222"/>
                    </a:lnTo>
                    <a:lnTo>
                      <a:pt x="114240" y="106666"/>
                    </a:lnTo>
                    <a:lnTo>
                      <a:pt x="107520" y="109629"/>
                    </a:lnTo>
                    <a:lnTo>
                      <a:pt x="98880" y="112592"/>
                    </a:lnTo>
                    <a:lnTo>
                      <a:pt x="87360" y="114074"/>
                    </a:lnTo>
                    <a:lnTo>
                      <a:pt x="54720" y="117037"/>
                    </a:lnTo>
                    <a:lnTo>
                      <a:pt x="6720" y="120000"/>
                    </a:lnTo>
                    <a:lnTo>
                      <a:pt x="4800" y="117037"/>
                    </a:lnTo>
                    <a:lnTo>
                      <a:pt x="2880" y="106666"/>
                    </a:lnTo>
                    <a:lnTo>
                      <a:pt x="960" y="87407"/>
                    </a:lnTo>
                    <a:lnTo>
                      <a:pt x="0" y="63703"/>
                    </a:lnTo>
                    <a:lnTo>
                      <a:pt x="0" y="54814"/>
                    </a:lnTo>
                    <a:lnTo>
                      <a:pt x="960" y="45925"/>
                    </a:lnTo>
                    <a:lnTo>
                      <a:pt x="1920" y="37037"/>
                    </a:lnTo>
                    <a:lnTo>
                      <a:pt x="3840" y="29629"/>
                    </a:lnTo>
                    <a:lnTo>
                      <a:pt x="7680" y="22222"/>
                    </a:lnTo>
                    <a:lnTo>
                      <a:pt x="10560" y="14814"/>
                    </a:lnTo>
                    <a:lnTo>
                      <a:pt x="13440" y="7407"/>
                    </a:lnTo>
                    <a:lnTo>
                      <a:pt x="19200" y="0"/>
                    </a:lnTo>
                    <a:lnTo>
                      <a:pt x="1152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8" name="Shape 568"/>
              <p:cNvSpPr/>
              <p:nvPr/>
            </p:nvSpPr>
            <p:spPr>
              <a:xfrm>
                <a:off x="4684712" y="3695700"/>
                <a:ext cx="152399" cy="201613"/>
              </a:xfrm>
              <a:custGeom>
                <a:avLst/>
                <a:gdLst/>
                <a:ahLst/>
                <a:cxnLst/>
                <a:rect l="0" t="0" r="0" b="0"/>
                <a:pathLst>
                  <a:path w="120000" h="120000" extrusionOk="0">
                    <a:moveTo>
                      <a:pt x="89915" y="2164"/>
                    </a:moveTo>
                    <a:lnTo>
                      <a:pt x="89577" y="2783"/>
                    </a:lnTo>
                    <a:lnTo>
                      <a:pt x="88563" y="4639"/>
                    </a:lnTo>
                    <a:lnTo>
                      <a:pt x="87549" y="7113"/>
                    </a:lnTo>
                    <a:lnTo>
                      <a:pt x="86873" y="9896"/>
                    </a:lnTo>
                    <a:lnTo>
                      <a:pt x="86873" y="11443"/>
                    </a:lnTo>
                    <a:lnTo>
                      <a:pt x="87211" y="12989"/>
                    </a:lnTo>
                    <a:lnTo>
                      <a:pt x="88225" y="14226"/>
                    </a:lnTo>
                    <a:lnTo>
                      <a:pt x="89239" y="15773"/>
                    </a:lnTo>
                    <a:lnTo>
                      <a:pt x="90591" y="16701"/>
                    </a:lnTo>
                    <a:lnTo>
                      <a:pt x="92957" y="17938"/>
                    </a:lnTo>
                    <a:lnTo>
                      <a:pt x="95661" y="18556"/>
                    </a:lnTo>
                    <a:lnTo>
                      <a:pt x="99380" y="19484"/>
                    </a:lnTo>
                    <a:lnTo>
                      <a:pt x="101746" y="17938"/>
                    </a:lnTo>
                    <a:lnTo>
                      <a:pt x="107830" y="17010"/>
                    </a:lnTo>
                    <a:lnTo>
                      <a:pt x="109183" y="17010"/>
                    </a:lnTo>
                    <a:lnTo>
                      <a:pt x="110873" y="17010"/>
                    </a:lnTo>
                    <a:lnTo>
                      <a:pt x="112225" y="17628"/>
                    </a:lnTo>
                    <a:lnTo>
                      <a:pt x="113239" y="18247"/>
                    </a:lnTo>
                    <a:lnTo>
                      <a:pt x="113915" y="19484"/>
                    </a:lnTo>
                    <a:lnTo>
                      <a:pt x="114929" y="21030"/>
                    </a:lnTo>
                    <a:lnTo>
                      <a:pt x="114929" y="22886"/>
                    </a:lnTo>
                    <a:lnTo>
                      <a:pt x="114929" y="25051"/>
                    </a:lnTo>
                    <a:lnTo>
                      <a:pt x="116619" y="25670"/>
                    </a:lnTo>
                    <a:lnTo>
                      <a:pt x="117633" y="26907"/>
                    </a:lnTo>
                    <a:lnTo>
                      <a:pt x="118309" y="27835"/>
                    </a:lnTo>
                    <a:lnTo>
                      <a:pt x="118647" y="29072"/>
                    </a:lnTo>
                    <a:lnTo>
                      <a:pt x="118309" y="30618"/>
                    </a:lnTo>
                    <a:lnTo>
                      <a:pt x="117295" y="31855"/>
                    </a:lnTo>
                    <a:lnTo>
                      <a:pt x="116619" y="33402"/>
                    </a:lnTo>
                    <a:lnTo>
                      <a:pt x="115605" y="34948"/>
                    </a:lnTo>
                    <a:lnTo>
                      <a:pt x="110873" y="39896"/>
                    </a:lnTo>
                    <a:lnTo>
                      <a:pt x="108169" y="42061"/>
                    </a:lnTo>
                    <a:lnTo>
                      <a:pt x="110197" y="44226"/>
                    </a:lnTo>
                    <a:lnTo>
                      <a:pt x="115267" y="50103"/>
                    </a:lnTo>
                    <a:lnTo>
                      <a:pt x="117633" y="54123"/>
                    </a:lnTo>
                    <a:lnTo>
                      <a:pt x="119323" y="58144"/>
                    </a:lnTo>
                    <a:lnTo>
                      <a:pt x="119999" y="60309"/>
                    </a:lnTo>
                    <a:lnTo>
                      <a:pt x="119999" y="62474"/>
                    </a:lnTo>
                    <a:lnTo>
                      <a:pt x="119999" y="64639"/>
                    </a:lnTo>
                    <a:lnTo>
                      <a:pt x="119323" y="66804"/>
                    </a:lnTo>
                    <a:lnTo>
                      <a:pt x="119323" y="67731"/>
                    </a:lnTo>
                    <a:lnTo>
                      <a:pt x="118985" y="70515"/>
                    </a:lnTo>
                    <a:lnTo>
                      <a:pt x="118309" y="74536"/>
                    </a:lnTo>
                    <a:lnTo>
                      <a:pt x="116619" y="78556"/>
                    </a:lnTo>
                    <a:lnTo>
                      <a:pt x="115605" y="80412"/>
                    </a:lnTo>
                    <a:lnTo>
                      <a:pt x="114591" y="82268"/>
                    </a:lnTo>
                    <a:lnTo>
                      <a:pt x="112563" y="83814"/>
                    </a:lnTo>
                    <a:lnTo>
                      <a:pt x="110873" y="85360"/>
                    </a:lnTo>
                    <a:lnTo>
                      <a:pt x="108507" y="86288"/>
                    </a:lnTo>
                    <a:lnTo>
                      <a:pt x="105464" y="86597"/>
                    </a:lnTo>
                    <a:lnTo>
                      <a:pt x="102422" y="86597"/>
                    </a:lnTo>
                    <a:lnTo>
                      <a:pt x="99380" y="85670"/>
                    </a:lnTo>
                    <a:lnTo>
                      <a:pt x="96676" y="87216"/>
                    </a:lnTo>
                    <a:lnTo>
                      <a:pt x="94647" y="88144"/>
                    </a:lnTo>
                    <a:lnTo>
                      <a:pt x="92957" y="88144"/>
                    </a:lnTo>
                    <a:lnTo>
                      <a:pt x="91267" y="87216"/>
                    </a:lnTo>
                    <a:lnTo>
                      <a:pt x="88901" y="85360"/>
                    </a:lnTo>
                    <a:lnTo>
                      <a:pt x="86197" y="82886"/>
                    </a:lnTo>
                    <a:lnTo>
                      <a:pt x="85183" y="81958"/>
                    </a:lnTo>
                    <a:lnTo>
                      <a:pt x="84169" y="80721"/>
                    </a:lnTo>
                    <a:lnTo>
                      <a:pt x="82478" y="80103"/>
                    </a:lnTo>
                    <a:lnTo>
                      <a:pt x="81126" y="80103"/>
                    </a:lnTo>
                    <a:lnTo>
                      <a:pt x="79098" y="80412"/>
                    </a:lnTo>
                    <a:lnTo>
                      <a:pt x="77408" y="81340"/>
                    </a:lnTo>
                    <a:lnTo>
                      <a:pt x="74704" y="83195"/>
                    </a:lnTo>
                    <a:lnTo>
                      <a:pt x="72000" y="85670"/>
                    </a:lnTo>
                    <a:lnTo>
                      <a:pt x="71323" y="85979"/>
                    </a:lnTo>
                    <a:lnTo>
                      <a:pt x="69295" y="86288"/>
                    </a:lnTo>
                    <a:lnTo>
                      <a:pt x="67943" y="86597"/>
                    </a:lnTo>
                    <a:lnTo>
                      <a:pt x="66591" y="87216"/>
                    </a:lnTo>
                    <a:lnTo>
                      <a:pt x="65577" y="88144"/>
                    </a:lnTo>
                    <a:lnTo>
                      <a:pt x="64225" y="89072"/>
                    </a:lnTo>
                    <a:lnTo>
                      <a:pt x="63211" y="90309"/>
                    </a:lnTo>
                    <a:lnTo>
                      <a:pt x="62535" y="92164"/>
                    </a:lnTo>
                    <a:lnTo>
                      <a:pt x="62535" y="94020"/>
                    </a:lnTo>
                    <a:lnTo>
                      <a:pt x="62535" y="96494"/>
                    </a:lnTo>
                    <a:lnTo>
                      <a:pt x="63211" y="99278"/>
                    </a:lnTo>
                    <a:lnTo>
                      <a:pt x="64563" y="102371"/>
                    </a:lnTo>
                    <a:lnTo>
                      <a:pt x="66929" y="106391"/>
                    </a:lnTo>
                    <a:lnTo>
                      <a:pt x="69971" y="110721"/>
                    </a:lnTo>
                    <a:lnTo>
                      <a:pt x="69633" y="110412"/>
                    </a:lnTo>
                    <a:lnTo>
                      <a:pt x="67943" y="109793"/>
                    </a:lnTo>
                    <a:lnTo>
                      <a:pt x="65915" y="109175"/>
                    </a:lnTo>
                    <a:lnTo>
                      <a:pt x="63211" y="109175"/>
                    </a:lnTo>
                    <a:lnTo>
                      <a:pt x="61859" y="109175"/>
                    </a:lnTo>
                    <a:lnTo>
                      <a:pt x="59830" y="109793"/>
                    </a:lnTo>
                    <a:lnTo>
                      <a:pt x="58478" y="110412"/>
                    </a:lnTo>
                    <a:lnTo>
                      <a:pt x="56450" y="111649"/>
                    </a:lnTo>
                    <a:lnTo>
                      <a:pt x="54760" y="112886"/>
                    </a:lnTo>
                    <a:lnTo>
                      <a:pt x="53070" y="114742"/>
                    </a:lnTo>
                    <a:lnTo>
                      <a:pt x="51380" y="117216"/>
                    </a:lnTo>
                    <a:lnTo>
                      <a:pt x="49352" y="120000"/>
                    </a:lnTo>
                    <a:lnTo>
                      <a:pt x="46309" y="117525"/>
                    </a:lnTo>
                    <a:lnTo>
                      <a:pt x="43267" y="115360"/>
                    </a:lnTo>
                    <a:lnTo>
                      <a:pt x="41577" y="114432"/>
                    </a:lnTo>
                    <a:lnTo>
                      <a:pt x="40563" y="113195"/>
                    </a:lnTo>
                    <a:lnTo>
                      <a:pt x="39549" y="111958"/>
                    </a:lnTo>
                    <a:lnTo>
                      <a:pt x="38197" y="110721"/>
                    </a:lnTo>
                    <a:lnTo>
                      <a:pt x="36845" y="107010"/>
                    </a:lnTo>
                    <a:lnTo>
                      <a:pt x="34478" y="103298"/>
                    </a:lnTo>
                    <a:lnTo>
                      <a:pt x="32450" y="100206"/>
                    </a:lnTo>
                    <a:lnTo>
                      <a:pt x="29408" y="97422"/>
                    </a:lnTo>
                    <a:lnTo>
                      <a:pt x="23661" y="91855"/>
                    </a:lnTo>
                    <a:lnTo>
                      <a:pt x="16901" y="86597"/>
                    </a:lnTo>
                    <a:lnTo>
                      <a:pt x="13521" y="83814"/>
                    </a:lnTo>
                    <a:lnTo>
                      <a:pt x="10478" y="81340"/>
                    </a:lnTo>
                    <a:lnTo>
                      <a:pt x="7436" y="78556"/>
                    </a:lnTo>
                    <a:lnTo>
                      <a:pt x="5408" y="75773"/>
                    </a:lnTo>
                    <a:lnTo>
                      <a:pt x="3042" y="72680"/>
                    </a:lnTo>
                    <a:lnTo>
                      <a:pt x="1690" y="68969"/>
                    </a:lnTo>
                    <a:lnTo>
                      <a:pt x="338" y="65257"/>
                    </a:lnTo>
                    <a:lnTo>
                      <a:pt x="0" y="61237"/>
                    </a:lnTo>
                    <a:lnTo>
                      <a:pt x="338" y="57835"/>
                    </a:lnTo>
                    <a:lnTo>
                      <a:pt x="1352" y="55051"/>
                    </a:lnTo>
                    <a:lnTo>
                      <a:pt x="2366" y="52268"/>
                    </a:lnTo>
                    <a:lnTo>
                      <a:pt x="3718" y="50103"/>
                    </a:lnTo>
                    <a:lnTo>
                      <a:pt x="7436" y="46391"/>
                    </a:lnTo>
                    <a:lnTo>
                      <a:pt x="11492" y="42989"/>
                    </a:lnTo>
                    <a:lnTo>
                      <a:pt x="13859" y="41443"/>
                    </a:lnTo>
                    <a:lnTo>
                      <a:pt x="15211" y="39896"/>
                    </a:lnTo>
                    <a:lnTo>
                      <a:pt x="16901" y="38041"/>
                    </a:lnTo>
                    <a:lnTo>
                      <a:pt x="18253" y="35876"/>
                    </a:lnTo>
                    <a:lnTo>
                      <a:pt x="18929" y="33711"/>
                    </a:lnTo>
                    <a:lnTo>
                      <a:pt x="19267" y="31237"/>
                    </a:lnTo>
                    <a:lnTo>
                      <a:pt x="18929" y="28144"/>
                    </a:lnTo>
                    <a:lnTo>
                      <a:pt x="18253" y="25051"/>
                    </a:lnTo>
                    <a:lnTo>
                      <a:pt x="28394" y="25670"/>
                    </a:lnTo>
                    <a:lnTo>
                      <a:pt x="36507" y="25670"/>
                    </a:lnTo>
                    <a:lnTo>
                      <a:pt x="43605" y="25670"/>
                    </a:lnTo>
                    <a:lnTo>
                      <a:pt x="48676" y="25360"/>
                    </a:lnTo>
                    <a:lnTo>
                      <a:pt x="52732" y="24742"/>
                    </a:lnTo>
                    <a:lnTo>
                      <a:pt x="55774" y="23814"/>
                    </a:lnTo>
                    <a:lnTo>
                      <a:pt x="56788" y="23195"/>
                    </a:lnTo>
                    <a:lnTo>
                      <a:pt x="58140" y="22577"/>
                    </a:lnTo>
                    <a:lnTo>
                      <a:pt x="58816" y="21958"/>
                    </a:lnTo>
                    <a:lnTo>
                      <a:pt x="59154" y="21340"/>
                    </a:lnTo>
                    <a:lnTo>
                      <a:pt x="59830" y="19484"/>
                    </a:lnTo>
                    <a:lnTo>
                      <a:pt x="59492" y="17319"/>
                    </a:lnTo>
                    <a:lnTo>
                      <a:pt x="59154" y="15154"/>
                    </a:lnTo>
                    <a:lnTo>
                      <a:pt x="58816" y="12680"/>
                    </a:lnTo>
                    <a:lnTo>
                      <a:pt x="58140" y="9896"/>
                    </a:lnTo>
                    <a:lnTo>
                      <a:pt x="57126" y="6804"/>
                    </a:lnTo>
                    <a:lnTo>
                      <a:pt x="56450" y="3711"/>
                    </a:lnTo>
                    <a:lnTo>
                      <a:pt x="56450" y="0"/>
                    </a:lnTo>
                    <a:lnTo>
                      <a:pt x="89915" y="216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69" name="Shape 569"/>
              <p:cNvSpPr/>
              <p:nvPr/>
            </p:nvSpPr>
            <p:spPr>
              <a:xfrm>
                <a:off x="5218112" y="4100512"/>
                <a:ext cx="260350" cy="520700"/>
              </a:xfrm>
              <a:custGeom>
                <a:avLst/>
                <a:gdLst/>
                <a:ahLst/>
                <a:cxnLst/>
                <a:rect l="0" t="0" r="0" b="0"/>
                <a:pathLst>
                  <a:path w="120000" h="120000" extrusionOk="0">
                    <a:moveTo>
                      <a:pt x="3005" y="37341"/>
                    </a:moveTo>
                    <a:lnTo>
                      <a:pt x="1803" y="35166"/>
                    </a:lnTo>
                    <a:lnTo>
                      <a:pt x="601" y="32990"/>
                    </a:lnTo>
                    <a:lnTo>
                      <a:pt x="200" y="32145"/>
                    </a:lnTo>
                    <a:lnTo>
                      <a:pt x="0" y="31299"/>
                    </a:lnTo>
                    <a:lnTo>
                      <a:pt x="0" y="30574"/>
                    </a:lnTo>
                    <a:lnTo>
                      <a:pt x="400" y="29969"/>
                    </a:lnTo>
                    <a:lnTo>
                      <a:pt x="34858" y="26102"/>
                    </a:lnTo>
                    <a:lnTo>
                      <a:pt x="35459" y="26586"/>
                    </a:lnTo>
                    <a:lnTo>
                      <a:pt x="36460" y="27069"/>
                    </a:lnTo>
                    <a:lnTo>
                      <a:pt x="37462" y="27432"/>
                    </a:lnTo>
                    <a:lnTo>
                      <a:pt x="38664" y="27673"/>
                    </a:lnTo>
                    <a:lnTo>
                      <a:pt x="41469" y="28277"/>
                    </a:lnTo>
                    <a:lnTo>
                      <a:pt x="44474" y="28761"/>
                    </a:lnTo>
                    <a:lnTo>
                      <a:pt x="46076" y="29003"/>
                    </a:lnTo>
                    <a:lnTo>
                      <a:pt x="47479" y="29244"/>
                    </a:lnTo>
                    <a:lnTo>
                      <a:pt x="48681" y="29607"/>
                    </a:lnTo>
                    <a:lnTo>
                      <a:pt x="49883" y="30090"/>
                    </a:lnTo>
                    <a:lnTo>
                      <a:pt x="50684" y="30574"/>
                    </a:lnTo>
                    <a:lnTo>
                      <a:pt x="51686" y="31178"/>
                    </a:lnTo>
                    <a:lnTo>
                      <a:pt x="52086" y="31903"/>
                    </a:lnTo>
                    <a:lnTo>
                      <a:pt x="52287" y="32870"/>
                    </a:lnTo>
                    <a:lnTo>
                      <a:pt x="52086" y="33836"/>
                    </a:lnTo>
                    <a:lnTo>
                      <a:pt x="51285" y="34924"/>
                    </a:lnTo>
                    <a:lnTo>
                      <a:pt x="50484" y="35770"/>
                    </a:lnTo>
                    <a:lnTo>
                      <a:pt x="49682" y="36495"/>
                    </a:lnTo>
                    <a:lnTo>
                      <a:pt x="48480" y="37220"/>
                    </a:lnTo>
                    <a:lnTo>
                      <a:pt x="47679" y="37945"/>
                    </a:lnTo>
                    <a:lnTo>
                      <a:pt x="47278" y="38791"/>
                    </a:lnTo>
                    <a:lnTo>
                      <a:pt x="46878" y="39516"/>
                    </a:lnTo>
                    <a:lnTo>
                      <a:pt x="46878" y="40241"/>
                    </a:lnTo>
                    <a:lnTo>
                      <a:pt x="47278" y="40845"/>
                    </a:lnTo>
                    <a:lnTo>
                      <a:pt x="47679" y="41570"/>
                    </a:lnTo>
                    <a:lnTo>
                      <a:pt x="48280" y="42175"/>
                    </a:lnTo>
                    <a:lnTo>
                      <a:pt x="50083" y="43141"/>
                    </a:lnTo>
                    <a:lnTo>
                      <a:pt x="51886" y="44108"/>
                    </a:lnTo>
                    <a:lnTo>
                      <a:pt x="55692" y="45679"/>
                    </a:lnTo>
                    <a:lnTo>
                      <a:pt x="58898" y="47009"/>
                    </a:lnTo>
                    <a:lnTo>
                      <a:pt x="58898" y="45438"/>
                    </a:lnTo>
                    <a:lnTo>
                      <a:pt x="58898" y="44108"/>
                    </a:lnTo>
                    <a:lnTo>
                      <a:pt x="58898" y="43021"/>
                    </a:lnTo>
                    <a:lnTo>
                      <a:pt x="58898" y="41812"/>
                    </a:lnTo>
                    <a:lnTo>
                      <a:pt x="61101" y="41812"/>
                    </a:lnTo>
                    <a:lnTo>
                      <a:pt x="63105" y="41450"/>
                    </a:lnTo>
                    <a:lnTo>
                      <a:pt x="63906" y="41087"/>
                    </a:lnTo>
                    <a:lnTo>
                      <a:pt x="64707" y="40845"/>
                    </a:lnTo>
                    <a:lnTo>
                      <a:pt x="65509" y="40483"/>
                    </a:lnTo>
                    <a:lnTo>
                      <a:pt x="65909" y="40120"/>
                    </a:lnTo>
                    <a:lnTo>
                      <a:pt x="66911" y="39395"/>
                    </a:lnTo>
                    <a:lnTo>
                      <a:pt x="67712" y="38308"/>
                    </a:lnTo>
                    <a:lnTo>
                      <a:pt x="68113" y="37220"/>
                    </a:lnTo>
                    <a:lnTo>
                      <a:pt x="68113" y="35891"/>
                    </a:lnTo>
                    <a:lnTo>
                      <a:pt x="67913" y="34199"/>
                    </a:lnTo>
                    <a:lnTo>
                      <a:pt x="67512" y="32870"/>
                    </a:lnTo>
                    <a:lnTo>
                      <a:pt x="66510" y="31540"/>
                    </a:lnTo>
                    <a:lnTo>
                      <a:pt x="65509" y="30332"/>
                    </a:lnTo>
                    <a:lnTo>
                      <a:pt x="64507" y="29003"/>
                    </a:lnTo>
                    <a:lnTo>
                      <a:pt x="63706" y="27673"/>
                    </a:lnTo>
                    <a:lnTo>
                      <a:pt x="63105" y="26223"/>
                    </a:lnTo>
                    <a:lnTo>
                      <a:pt x="62904" y="24652"/>
                    </a:lnTo>
                    <a:lnTo>
                      <a:pt x="61903" y="24410"/>
                    </a:lnTo>
                    <a:lnTo>
                      <a:pt x="60300" y="23444"/>
                    </a:lnTo>
                    <a:lnTo>
                      <a:pt x="58497" y="22235"/>
                    </a:lnTo>
                    <a:lnTo>
                      <a:pt x="56494" y="20664"/>
                    </a:lnTo>
                    <a:lnTo>
                      <a:pt x="54290" y="18972"/>
                    </a:lnTo>
                    <a:lnTo>
                      <a:pt x="52487" y="17401"/>
                    </a:lnTo>
                    <a:lnTo>
                      <a:pt x="51886" y="16797"/>
                    </a:lnTo>
                    <a:lnTo>
                      <a:pt x="51285" y="16072"/>
                    </a:lnTo>
                    <a:lnTo>
                      <a:pt x="50884" y="15468"/>
                    </a:lnTo>
                    <a:lnTo>
                      <a:pt x="50884" y="15105"/>
                    </a:lnTo>
                    <a:lnTo>
                      <a:pt x="51085" y="13293"/>
                    </a:lnTo>
                    <a:lnTo>
                      <a:pt x="51886" y="10876"/>
                    </a:lnTo>
                    <a:lnTo>
                      <a:pt x="52487" y="9667"/>
                    </a:lnTo>
                    <a:lnTo>
                      <a:pt x="53088" y="8580"/>
                    </a:lnTo>
                    <a:lnTo>
                      <a:pt x="54090" y="7492"/>
                    </a:lnTo>
                    <a:lnTo>
                      <a:pt x="54891" y="6767"/>
                    </a:lnTo>
                    <a:lnTo>
                      <a:pt x="57295" y="6888"/>
                    </a:lnTo>
                    <a:lnTo>
                      <a:pt x="59699" y="7009"/>
                    </a:lnTo>
                    <a:lnTo>
                      <a:pt x="61903" y="6888"/>
                    </a:lnTo>
                    <a:lnTo>
                      <a:pt x="64106" y="6646"/>
                    </a:lnTo>
                    <a:lnTo>
                      <a:pt x="68714" y="6283"/>
                    </a:lnTo>
                    <a:lnTo>
                      <a:pt x="73522" y="6042"/>
                    </a:lnTo>
                    <a:lnTo>
                      <a:pt x="75726" y="6283"/>
                    </a:lnTo>
                    <a:lnTo>
                      <a:pt x="79732" y="6767"/>
                    </a:lnTo>
                    <a:lnTo>
                      <a:pt x="83739" y="7250"/>
                    </a:lnTo>
                    <a:lnTo>
                      <a:pt x="86744" y="7492"/>
                    </a:lnTo>
                    <a:lnTo>
                      <a:pt x="89148" y="7250"/>
                    </a:lnTo>
                    <a:lnTo>
                      <a:pt x="93355" y="6525"/>
                    </a:lnTo>
                    <a:lnTo>
                      <a:pt x="98764" y="5558"/>
                    </a:lnTo>
                    <a:lnTo>
                      <a:pt x="104373" y="4350"/>
                    </a:lnTo>
                    <a:lnTo>
                      <a:pt x="110183" y="3141"/>
                    </a:lnTo>
                    <a:lnTo>
                      <a:pt x="114991" y="1933"/>
                    </a:lnTo>
                    <a:lnTo>
                      <a:pt x="116994" y="1450"/>
                    </a:lnTo>
                    <a:lnTo>
                      <a:pt x="118397" y="845"/>
                    </a:lnTo>
                    <a:lnTo>
                      <a:pt x="119599" y="362"/>
                    </a:lnTo>
                    <a:lnTo>
                      <a:pt x="120000" y="0"/>
                    </a:lnTo>
                    <a:lnTo>
                      <a:pt x="119799" y="1450"/>
                    </a:lnTo>
                    <a:lnTo>
                      <a:pt x="119599" y="2416"/>
                    </a:lnTo>
                    <a:lnTo>
                      <a:pt x="119599" y="3021"/>
                    </a:lnTo>
                    <a:lnTo>
                      <a:pt x="119599" y="3625"/>
                    </a:lnTo>
                    <a:lnTo>
                      <a:pt x="119799" y="4350"/>
                    </a:lnTo>
                    <a:lnTo>
                      <a:pt x="120000" y="5317"/>
                    </a:lnTo>
                    <a:lnTo>
                      <a:pt x="120000" y="9184"/>
                    </a:lnTo>
                    <a:lnTo>
                      <a:pt x="119799" y="12326"/>
                    </a:lnTo>
                    <a:lnTo>
                      <a:pt x="119599" y="15226"/>
                    </a:lnTo>
                    <a:lnTo>
                      <a:pt x="119398" y="17643"/>
                    </a:lnTo>
                    <a:lnTo>
                      <a:pt x="119198" y="19939"/>
                    </a:lnTo>
                    <a:lnTo>
                      <a:pt x="118998" y="22356"/>
                    </a:lnTo>
                    <a:lnTo>
                      <a:pt x="118597" y="24773"/>
                    </a:lnTo>
                    <a:lnTo>
                      <a:pt x="118597" y="27552"/>
                    </a:lnTo>
                    <a:lnTo>
                      <a:pt x="118597" y="28882"/>
                    </a:lnTo>
                    <a:lnTo>
                      <a:pt x="118397" y="30090"/>
                    </a:lnTo>
                    <a:lnTo>
                      <a:pt x="117996" y="31178"/>
                    </a:lnTo>
                    <a:lnTo>
                      <a:pt x="117595" y="32265"/>
                    </a:lnTo>
                    <a:lnTo>
                      <a:pt x="117195" y="33353"/>
                    </a:lnTo>
                    <a:lnTo>
                      <a:pt x="116393" y="34441"/>
                    </a:lnTo>
                    <a:lnTo>
                      <a:pt x="115592" y="35649"/>
                    </a:lnTo>
                    <a:lnTo>
                      <a:pt x="114791" y="36737"/>
                    </a:lnTo>
                    <a:lnTo>
                      <a:pt x="112587" y="38791"/>
                    </a:lnTo>
                    <a:lnTo>
                      <a:pt x="110183" y="40725"/>
                    </a:lnTo>
                    <a:lnTo>
                      <a:pt x="107178" y="42658"/>
                    </a:lnTo>
                    <a:lnTo>
                      <a:pt x="104173" y="44350"/>
                    </a:lnTo>
                    <a:lnTo>
                      <a:pt x="100767" y="45800"/>
                    </a:lnTo>
                    <a:lnTo>
                      <a:pt x="97562" y="47250"/>
                    </a:lnTo>
                    <a:lnTo>
                      <a:pt x="93756" y="48580"/>
                    </a:lnTo>
                    <a:lnTo>
                      <a:pt x="90150" y="49546"/>
                    </a:lnTo>
                    <a:lnTo>
                      <a:pt x="86343" y="50392"/>
                    </a:lnTo>
                    <a:lnTo>
                      <a:pt x="82337" y="50996"/>
                    </a:lnTo>
                    <a:lnTo>
                      <a:pt x="78731" y="51359"/>
                    </a:lnTo>
                    <a:lnTo>
                      <a:pt x="74924" y="51480"/>
                    </a:lnTo>
                    <a:lnTo>
                      <a:pt x="74524" y="52326"/>
                    </a:lnTo>
                    <a:lnTo>
                      <a:pt x="73722" y="53172"/>
                    </a:lnTo>
                    <a:lnTo>
                      <a:pt x="73121" y="53897"/>
                    </a:lnTo>
                    <a:lnTo>
                      <a:pt x="72520" y="54622"/>
                    </a:lnTo>
                    <a:lnTo>
                      <a:pt x="70717" y="56072"/>
                    </a:lnTo>
                    <a:lnTo>
                      <a:pt x="68514" y="57280"/>
                    </a:lnTo>
                    <a:lnTo>
                      <a:pt x="66310" y="58368"/>
                    </a:lnTo>
                    <a:lnTo>
                      <a:pt x="63706" y="59335"/>
                    </a:lnTo>
                    <a:lnTo>
                      <a:pt x="61302" y="60302"/>
                    </a:lnTo>
                    <a:lnTo>
                      <a:pt x="58697" y="61268"/>
                    </a:lnTo>
                    <a:lnTo>
                      <a:pt x="56293" y="62356"/>
                    </a:lnTo>
                    <a:lnTo>
                      <a:pt x="53889" y="63444"/>
                    </a:lnTo>
                    <a:lnTo>
                      <a:pt x="51686" y="64531"/>
                    </a:lnTo>
                    <a:lnTo>
                      <a:pt x="49682" y="65740"/>
                    </a:lnTo>
                    <a:lnTo>
                      <a:pt x="48681" y="66344"/>
                    </a:lnTo>
                    <a:lnTo>
                      <a:pt x="47879" y="67069"/>
                    </a:lnTo>
                    <a:lnTo>
                      <a:pt x="47278" y="67794"/>
                    </a:lnTo>
                    <a:lnTo>
                      <a:pt x="46477" y="68640"/>
                    </a:lnTo>
                    <a:lnTo>
                      <a:pt x="46076" y="69486"/>
                    </a:lnTo>
                    <a:lnTo>
                      <a:pt x="45876" y="70332"/>
                    </a:lnTo>
                    <a:lnTo>
                      <a:pt x="45676" y="71299"/>
                    </a:lnTo>
                    <a:lnTo>
                      <a:pt x="45475" y="72265"/>
                    </a:lnTo>
                    <a:lnTo>
                      <a:pt x="45676" y="72990"/>
                    </a:lnTo>
                    <a:lnTo>
                      <a:pt x="46277" y="73836"/>
                    </a:lnTo>
                    <a:lnTo>
                      <a:pt x="47479" y="74803"/>
                    </a:lnTo>
                    <a:lnTo>
                      <a:pt x="48480" y="76012"/>
                    </a:lnTo>
                    <a:lnTo>
                      <a:pt x="49883" y="76978"/>
                    </a:lnTo>
                    <a:lnTo>
                      <a:pt x="51085" y="77945"/>
                    </a:lnTo>
                    <a:lnTo>
                      <a:pt x="52487" y="78549"/>
                    </a:lnTo>
                    <a:lnTo>
                      <a:pt x="53489" y="79033"/>
                    </a:lnTo>
                    <a:lnTo>
                      <a:pt x="52487" y="80120"/>
                    </a:lnTo>
                    <a:lnTo>
                      <a:pt x="51686" y="81087"/>
                    </a:lnTo>
                    <a:lnTo>
                      <a:pt x="51085" y="82175"/>
                    </a:lnTo>
                    <a:lnTo>
                      <a:pt x="50884" y="82779"/>
                    </a:lnTo>
                    <a:lnTo>
                      <a:pt x="50884" y="83867"/>
                    </a:lnTo>
                    <a:lnTo>
                      <a:pt x="51285" y="84712"/>
                    </a:lnTo>
                    <a:lnTo>
                      <a:pt x="51686" y="85679"/>
                    </a:lnTo>
                    <a:lnTo>
                      <a:pt x="52287" y="86404"/>
                    </a:lnTo>
                    <a:lnTo>
                      <a:pt x="52687" y="87250"/>
                    </a:lnTo>
                    <a:lnTo>
                      <a:pt x="53088" y="88096"/>
                    </a:lnTo>
                    <a:lnTo>
                      <a:pt x="53288" y="89184"/>
                    </a:lnTo>
                    <a:lnTo>
                      <a:pt x="53489" y="90271"/>
                    </a:lnTo>
                    <a:lnTo>
                      <a:pt x="53489" y="92567"/>
                    </a:lnTo>
                    <a:lnTo>
                      <a:pt x="53489" y="94259"/>
                    </a:lnTo>
                    <a:lnTo>
                      <a:pt x="53489" y="95468"/>
                    </a:lnTo>
                    <a:lnTo>
                      <a:pt x="53489" y="96193"/>
                    </a:lnTo>
                    <a:lnTo>
                      <a:pt x="53288" y="96555"/>
                    </a:lnTo>
                    <a:lnTo>
                      <a:pt x="52888" y="97039"/>
                    </a:lnTo>
                    <a:lnTo>
                      <a:pt x="52287" y="97643"/>
                    </a:lnTo>
                    <a:lnTo>
                      <a:pt x="51285" y="98368"/>
                    </a:lnTo>
                    <a:lnTo>
                      <a:pt x="48881" y="99939"/>
                    </a:lnTo>
                    <a:lnTo>
                      <a:pt x="46076" y="101631"/>
                    </a:lnTo>
                    <a:lnTo>
                      <a:pt x="43071" y="103444"/>
                    </a:lnTo>
                    <a:lnTo>
                      <a:pt x="40066" y="104894"/>
                    </a:lnTo>
                    <a:lnTo>
                      <a:pt x="38664" y="105498"/>
                    </a:lnTo>
                    <a:lnTo>
                      <a:pt x="37262" y="105981"/>
                    </a:lnTo>
                    <a:lnTo>
                      <a:pt x="36060" y="106344"/>
                    </a:lnTo>
                    <a:lnTo>
                      <a:pt x="34858" y="106586"/>
                    </a:lnTo>
                    <a:lnTo>
                      <a:pt x="32253" y="106948"/>
                    </a:lnTo>
                    <a:lnTo>
                      <a:pt x="29449" y="107190"/>
                    </a:lnTo>
                    <a:lnTo>
                      <a:pt x="26444" y="107432"/>
                    </a:lnTo>
                    <a:lnTo>
                      <a:pt x="23639" y="107552"/>
                    </a:lnTo>
                    <a:lnTo>
                      <a:pt x="22637" y="107673"/>
                    </a:lnTo>
                    <a:lnTo>
                      <a:pt x="21235" y="107794"/>
                    </a:lnTo>
                    <a:lnTo>
                      <a:pt x="20434" y="108036"/>
                    </a:lnTo>
                    <a:lnTo>
                      <a:pt x="19232" y="108277"/>
                    </a:lnTo>
                    <a:lnTo>
                      <a:pt x="18631" y="108761"/>
                    </a:lnTo>
                    <a:lnTo>
                      <a:pt x="18230" y="109244"/>
                    </a:lnTo>
                    <a:lnTo>
                      <a:pt x="17629" y="109728"/>
                    </a:lnTo>
                    <a:lnTo>
                      <a:pt x="17429" y="110332"/>
                    </a:lnTo>
                    <a:lnTo>
                      <a:pt x="17629" y="111178"/>
                    </a:lnTo>
                    <a:lnTo>
                      <a:pt x="18030" y="111782"/>
                    </a:lnTo>
                    <a:lnTo>
                      <a:pt x="18230" y="112507"/>
                    </a:lnTo>
                    <a:lnTo>
                      <a:pt x="18631" y="112990"/>
                    </a:lnTo>
                    <a:lnTo>
                      <a:pt x="19031" y="113474"/>
                    </a:lnTo>
                    <a:lnTo>
                      <a:pt x="19833" y="113716"/>
                    </a:lnTo>
                    <a:lnTo>
                      <a:pt x="20634" y="113957"/>
                    </a:lnTo>
                    <a:lnTo>
                      <a:pt x="21636" y="113957"/>
                    </a:lnTo>
                    <a:lnTo>
                      <a:pt x="18831" y="120000"/>
                    </a:lnTo>
                    <a:lnTo>
                      <a:pt x="18230" y="119879"/>
                    </a:lnTo>
                    <a:lnTo>
                      <a:pt x="16427" y="119637"/>
                    </a:lnTo>
                    <a:lnTo>
                      <a:pt x="15025" y="119395"/>
                    </a:lnTo>
                    <a:lnTo>
                      <a:pt x="14824" y="119274"/>
                    </a:lnTo>
                    <a:lnTo>
                      <a:pt x="14824" y="99093"/>
                    </a:lnTo>
                    <a:lnTo>
                      <a:pt x="14824" y="97885"/>
                    </a:lnTo>
                    <a:lnTo>
                      <a:pt x="14624" y="96797"/>
                    </a:lnTo>
                    <a:lnTo>
                      <a:pt x="14223" y="95830"/>
                    </a:lnTo>
                    <a:lnTo>
                      <a:pt x="14023" y="94864"/>
                    </a:lnTo>
                    <a:lnTo>
                      <a:pt x="12821" y="93534"/>
                    </a:lnTo>
                    <a:lnTo>
                      <a:pt x="11619" y="92447"/>
                    </a:lnTo>
                    <a:lnTo>
                      <a:pt x="10417" y="91238"/>
                    </a:lnTo>
                    <a:lnTo>
                      <a:pt x="9415" y="89909"/>
                    </a:lnTo>
                    <a:lnTo>
                      <a:pt x="9015" y="89184"/>
                    </a:lnTo>
                    <a:lnTo>
                      <a:pt x="8414" y="88096"/>
                    </a:lnTo>
                    <a:lnTo>
                      <a:pt x="8213" y="87009"/>
                    </a:lnTo>
                    <a:lnTo>
                      <a:pt x="8213" y="85679"/>
                    </a:lnTo>
                    <a:lnTo>
                      <a:pt x="10217" y="85075"/>
                    </a:lnTo>
                    <a:lnTo>
                      <a:pt x="14424" y="83383"/>
                    </a:lnTo>
                    <a:lnTo>
                      <a:pt x="19031" y="81570"/>
                    </a:lnTo>
                    <a:lnTo>
                      <a:pt x="21636" y="80483"/>
                    </a:lnTo>
                    <a:lnTo>
                      <a:pt x="21435" y="78912"/>
                    </a:lnTo>
                    <a:lnTo>
                      <a:pt x="21235" y="76858"/>
                    </a:lnTo>
                    <a:lnTo>
                      <a:pt x="21235" y="75770"/>
                    </a:lnTo>
                    <a:lnTo>
                      <a:pt x="21636" y="74561"/>
                    </a:lnTo>
                    <a:lnTo>
                      <a:pt x="21836" y="74199"/>
                    </a:lnTo>
                    <a:lnTo>
                      <a:pt x="22036" y="73716"/>
                    </a:lnTo>
                    <a:lnTo>
                      <a:pt x="22637" y="73353"/>
                    </a:lnTo>
                    <a:lnTo>
                      <a:pt x="23038" y="72990"/>
                    </a:lnTo>
                    <a:lnTo>
                      <a:pt x="25843" y="71419"/>
                    </a:lnTo>
                    <a:lnTo>
                      <a:pt x="29849" y="69003"/>
                    </a:lnTo>
                    <a:lnTo>
                      <a:pt x="31853" y="67432"/>
                    </a:lnTo>
                    <a:lnTo>
                      <a:pt x="33255" y="65981"/>
                    </a:lnTo>
                    <a:lnTo>
                      <a:pt x="34056" y="65135"/>
                    </a:lnTo>
                    <a:lnTo>
                      <a:pt x="34457" y="64290"/>
                    </a:lnTo>
                    <a:lnTo>
                      <a:pt x="34858" y="63564"/>
                    </a:lnTo>
                    <a:lnTo>
                      <a:pt x="34858" y="62719"/>
                    </a:lnTo>
                    <a:lnTo>
                      <a:pt x="34858" y="60181"/>
                    </a:lnTo>
                    <a:lnTo>
                      <a:pt x="34457" y="57885"/>
                    </a:lnTo>
                    <a:lnTo>
                      <a:pt x="34056" y="55589"/>
                    </a:lnTo>
                    <a:lnTo>
                      <a:pt x="33656" y="53293"/>
                    </a:lnTo>
                    <a:lnTo>
                      <a:pt x="33055" y="51117"/>
                    </a:lnTo>
                    <a:lnTo>
                      <a:pt x="32654" y="48821"/>
                    </a:lnTo>
                    <a:lnTo>
                      <a:pt x="32253" y="46404"/>
                    </a:lnTo>
                    <a:lnTo>
                      <a:pt x="32253" y="43987"/>
                    </a:lnTo>
                    <a:lnTo>
                      <a:pt x="30450" y="43987"/>
                    </a:lnTo>
                    <a:lnTo>
                      <a:pt x="28447" y="43867"/>
                    </a:lnTo>
                    <a:lnTo>
                      <a:pt x="26444" y="43625"/>
                    </a:lnTo>
                    <a:lnTo>
                      <a:pt x="24440" y="43262"/>
                    </a:lnTo>
                    <a:lnTo>
                      <a:pt x="20434" y="42296"/>
                    </a:lnTo>
                    <a:lnTo>
                      <a:pt x="16227" y="41208"/>
                    </a:lnTo>
                    <a:lnTo>
                      <a:pt x="8414" y="39033"/>
                    </a:lnTo>
                    <a:lnTo>
                      <a:pt x="3005" y="37341"/>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0" name="Shape 570"/>
              <p:cNvSpPr/>
              <p:nvPr/>
            </p:nvSpPr>
            <p:spPr>
              <a:xfrm>
                <a:off x="4953000" y="4340225"/>
                <a:ext cx="238124" cy="287338"/>
              </a:xfrm>
              <a:custGeom>
                <a:avLst/>
                <a:gdLst/>
                <a:ahLst/>
                <a:cxnLst/>
                <a:rect l="0" t="0" r="0" b="0"/>
                <a:pathLst>
                  <a:path w="120000" h="120000" extrusionOk="0">
                    <a:moveTo>
                      <a:pt x="2862" y="91803"/>
                    </a:moveTo>
                    <a:lnTo>
                      <a:pt x="4623" y="92677"/>
                    </a:lnTo>
                    <a:lnTo>
                      <a:pt x="6605" y="93551"/>
                    </a:lnTo>
                    <a:lnTo>
                      <a:pt x="8807" y="94207"/>
                    </a:lnTo>
                    <a:lnTo>
                      <a:pt x="10128" y="94426"/>
                    </a:lnTo>
                    <a:lnTo>
                      <a:pt x="10128" y="99234"/>
                    </a:lnTo>
                    <a:lnTo>
                      <a:pt x="10128" y="103169"/>
                    </a:lnTo>
                    <a:lnTo>
                      <a:pt x="10128" y="107322"/>
                    </a:lnTo>
                    <a:lnTo>
                      <a:pt x="10128" y="111912"/>
                    </a:lnTo>
                    <a:lnTo>
                      <a:pt x="10348" y="113224"/>
                    </a:lnTo>
                    <a:lnTo>
                      <a:pt x="10348" y="114316"/>
                    </a:lnTo>
                    <a:lnTo>
                      <a:pt x="10568" y="115191"/>
                    </a:lnTo>
                    <a:lnTo>
                      <a:pt x="11229" y="116065"/>
                    </a:lnTo>
                    <a:lnTo>
                      <a:pt x="11669" y="116721"/>
                    </a:lnTo>
                    <a:lnTo>
                      <a:pt x="12110" y="117377"/>
                    </a:lnTo>
                    <a:lnTo>
                      <a:pt x="12550" y="118032"/>
                    </a:lnTo>
                    <a:lnTo>
                      <a:pt x="13431" y="118469"/>
                    </a:lnTo>
                    <a:lnTo>
                      <a:pt x="14972" y="119125"/>
                    </a:lnTo>
                    <a:lnTo>
                      <a:pt x="16954" y="119562"/>
                    </a:lnTo>
                    <a:lnTo>
                      <a:pt x="19376" y="119781"/>
                    </a:lnTo>
                    <a:lnTo>
                      <a:pt x="22018" y="120000"/>
                    </a:lnTo>
                    <a:lnTo>
                      <a:pt x="22899" y="119781"/>
                    </a:lnTo>
                    <a:lnTo>
                      <a:pt x="24000" y="119781"/>
                    </a:lnTo>
                    <a:lnTo>
                      <a:pt x="24880" y="119344"/>
                    </a:lnTo>
                    <a:lnTo>
                      <a:pt x="25761" y="118907"/>
                    </a:lnTo>
                    <a:lnTo>
                      <a:pt x="27082" y="117814"/>
                    </a:lnTo>
                    <a:lnTo>
                      <a:pt x="28623" y="116502"/>
                    </a:lnTo>
                    <a:lnTo>
                      <a:pt x="29504" y="114754"/>
                    </a:lnTo>
                    <a:lnTo>
                      <a:pt x="30385" y="112786"/>
                    </a:lnTo>
                    <a:lnTo>
                      <a:pt x="31486" y="110819"/>
                    </a:lnTo>
                    <a:lnTo>
                      <a:pt x="32146" y="108415"/>
                    </a:lnTo>
                    <a:lnTo>
                      <a:pt x="33247" y="106448"/>
                    </a:lnTo>
                    <a:lnTo>
                      <a:pt x="33908" y="104262"/>
                    </a:lnTo>
                    <a:lnTo>
                      <a:pt x="34788" y="102513"/>
                    </a:lnTo>
                    <a:lnTo>
                      <a:pt x="36110" y="100765"/>
                    </a:lnTo>
                    <a:lnTo>
                      <a:pt x="37211" y="99234"/>
                    </a:lnTo>
                    <a:lnTo>
                      <a:pt x="38752" y="97923"/>
                    </a:lnTo>
                    <a:lnTo>
                      <a:pt x="39412" y="97486"/>
                    </a:lnTo>
                    <a:lnTo>
                      <a:pt x="40293" y="97267"/>
                    </a:lnTo>
                    <a:lnTo>
                      <a:pt x="41394" y="97049"/>
                    </a:lnTo>
                    <a:lnTo>
                      <a:pt x="42495" y="97049"/>
                    </a:lnTo>
                    <a:lnTo>
                      <a:pt x="44256" y="97049"/>
                    </a:lnTo>
                    <a:lnTo>
                      <a:pt x="46018" y="97267"/>
                    </a:lnTo>
                    <a:lnTo>
                      <a:pt x="47339" y="97486"/>
                    </a:lnTo>
                    <a:lnTo>
                      <a:pt x="48880" y="97923"/>
                    </a:lnTo>
                    <a:lnTo>
                      <a:pt x="51082" y="99016"/>
                    </a:lnTo>
                    <a:lnTo>
                      <a:pt x="53284" y="99890"/>
                    </a:lnTo>
                    <a:lnTo>
                      <a:pt x="55486" y="100765"/>
                    </a:lnTo>
                    <a:lnTo>
                      <a:pt x="57467" y="101639"/>
                    </a:lnTo>
                    <a:lnTo>
                      <a:pt x="58788" y="102076"/>
                    </a:lnTo>
                    <a:lnTo>
                      <a:pt x="59889" y="102295"/>
                    </a:lnTo>
                    <a:lnTo>
                      <a:pt x="61431" y="102513"/>
                    </a:lnTo>
                    <a:lnTo>
                      <a:pt x="62972" y="102513"/>
                    </a:lnTo>
                    <a:lnTo>
                      <a:pt x="65394" y="102513"/>
                    </a:lnTo>
                    <a:lnTo>
                      <a:pt x="67155" y="102295"/>
                    </a:lnTo>
                    <a:lnTo>
                      <a:pt x="68917" y="101857"/>
                    </a:lnTo>
                    <a:lnTo>
                      <a:pt x="70238" y="101420"/>
                    </a:lnTo>
                    <a:lnTo>
                      <a:pt x="71339" y="100765"/>
                    </a:lnTo>
                    <a:lnTo>
                      <a:pt x="72220" y="99890"/>
                    </a:lnTo>
                    <a:lnTo>
                      <a:pt x="73100" y="99016"/>
                    </a:lnTo>
                    <a:lnTo>
                      <a:pt x="73761" y="97704"/>
                    </a:lnTo>
                    <a:lnTo>
                      <a:pt x="75963" y="92240"/>
                    </a:lnTo>
                    <a:lnTo>
                      <a:pt x="79045" y="84808"/>
                    </a:lnTo>
                    <a:lnTo>
                      <a:pt x="80366" y="83060"/>
                    </a:lnTo>
                    <a:lnTo>
                      <a:pt x="82128" y="81311"/>
                    </a:lnTo>
                    <a:lnTo>
                      <a:pt x="84110" y="79344"/>
                    </a:lnTo>
                    <a:lnTo>
                      <a:pt x="86532" y="77158"/>
                    </a:lnTo>
                    <a:lnTo>
                      <a:pt x="92036" y="72786"/>
                    </a:lnTo>
                    <a:lnTo>
                      <a:pt x="98422" y="68633"/>
                    </a:lnTo>
                    <a:lnTo>
                      <a:pt x="104807" y="64699"/>
                    </a:lnTo>
                    <a:lnTo>
                      <a:pt x="110752" y="60765"/>
                    </a:lnTo>
                    <a:lnTo>
                      <a:pt x="116036" y="57704"/>
                    </a:lnTo>
                    <a:lnTo>
                      <a:pt x="120000" y="55300"/>
                    </a:lnTo>
                    <a:lnTo>
                      <a:pt x="118458" y="51366"/>
                    </a:lnTo>
                    <a:lnTo>
                      <a:pt x="116256" y="50710"/>
                    </a:lnTo>
                    <a:lnTo>
                      <a:pt x="114055" y="50054"/>
                    </a:lnTo>
                    <a:lnTo>
                      <a:pt x="112513" y="48743"/>
                    </a:lnTo>
                    <a:lnTo>
                      <a:pt x="110752" y="47650"/>
                    </a:lnTo>
                    <a:lnTo>
                      <a:pt x="109211" y="46338"/>
                    </a:lnTo>
                    <a:lnTo>
                      <a:pt x="108110" y="45027"/>
                    </a:lnTo>
                    <a:lnTo>
                      <a:pt x="106788" y="43497"/>
                    </a:lnTo>
                    <a:lnTo>
                      <a:pt x="105688" y="41748"/>
                    </a:lnTo>
                    <a:lnTo>
                      <a:pt x="103486" y="38251"/>
                    </a:lnTo>
                    <a:lnTo>
                      <a:pt x="101284" y="34316"/>
                    </a:lnTo>
                    <a:lnTo>
                      <a:pt x="99963" y="32568"/>
                    </a:lnTo>
                    <a:lnTo>
                      <a:pt x="98422" y="30819"/>
                    </a:lnTo>
                    <a:lnTo>
                      <a:pt x="96880" y="28852"/>
                    </a:lnTo>
                    <a:lnTo>
                      <a:pt x="95119" y="27103"/>
                    </a:lnTo>
                    <a:lnTo>
                      <a:pt x="88954" y="22076"/>
                    </a:lnTo>
                    <a:lnTo>
                      <a:pt x="83009" y="16612"/>
                    </a:lnTo>
                    <a:lnTo>
                      <a:pt x="81467" y="15081"/>
                    </a:lnTo>
                    <a:lnTo>
                      <a:pt x="80366" y="13551"/>
                    </a:lnTo>
                    <a:lnTo>
                      <a:pt x="79045" y="11584"/>
                    </a:lnTo>
                    <a:lnTo>
                      <a:pt x="78165" y="9617"/>
                    </a:lnTo>
                    <a:lnTo>
                      <a:pt x="77064" y="7650"/>
                    </a:lnTo>
                    <a:lnTo>
                      <a:pt x="76623" y="5245"/>
                    </a:lnTo>
                    <a:lnTo>
                      <a:pt x="76183" y="2841"/>
                    </a:lnTo>
                    <a:lnTo>
                      <a:pt x="76183" y="0"/>
                    </a:lnTo>
                    <a:lnTo>
                      <a:pt x="70238" y="0"/>
                    </a:lnTo>
                    <a:lnTo>
                      <a:pt x="64513" y="0"/>
                    </a:lnTo>
                    <a:lnTo>
                      <a:pt x="59009" y="218"/>
                    </a:lnTo>
                    <a:lnTo>
                      <a:pt x="53724" y="437"/>
                    </a:lnTo>
                    <a:lnTo>
                      <a:pt x="48660" y="1311"/>
                    </a:lnTo>
                    <a:lnTo>
                      <a:pt x="43596" y="1967"/>
                    </a:lnTo>
                    <a:lnTo>
                      <a:pt x="38752" y="2841"/>
                    </a:lnTo>
                    <a:lnTo>
                      <a:pt x="33688" y="4153"/>
                    </a:lnTo>
                    <a:lnTo>
                      <a:pt x="27082" y="4590"/>
                    </a:lnTo>
                    <a:lnTo>
                      <a:pt x="20917" y="4808"/>
                    </a:lnTo>
                    <a:lnTo>
                      <a:pt x="18495" y="5027"/>
                    </a:lnTo>
                    <a:lnTo>
                      <a:pt x="16513" y="5464"/>
                    </a:lnTo>
                    <a:lnTo>
                      <a:pt x="15633" y="5901"/>
                    </a:lnTo>
                    <a:lnTo>
                      <a:pt x="14972" y="6557"/>
                    </a:lnTo>
                    <a:lnTo>
                      <a:pt x="14752" y="7213"/>
                    </a:lnTo>
                    <a:lnTo>
                      <a:pt x="14752" y="8306"/>
                    </a:lnTo>
                    <a:lnTo>
                      <a:pt x="14752" y="9617"/>
                    </a:lnTo>
                    <a:lnTo>
                      <a:pt x="15192" y="10928"/>
                    </a:lnTo>
                    <a:lnTo>
                      <a:pt x="16073" y="12240"/>
                    </a:lnTo>
                    <a:lnTo>
                      <a:pt x="16954" y="13770"/>
                    </a:lnTo>
                    <a:lnTo>
                      <a:pt x="17614" y="14863"/>
                    </a:lnTo>
                    <a:lnTo>
                      <a:pt x="18495" y="16174"/>
                    </a:lnTo>
                    <a:lnTo>
                      <a:pt x="18935" y="17486"/>
                    </a:lnTo>
                    <a:lnTo>
                      <a:pt x="19155" y="19016"/>
                    </a:lnTo>
                    <a:lnTo>
                      <a:pt x="18935" y="23387"/>
                    </a:lnTo>
                    <a:lnTo>
                      <a:pt x="18055" y="28196"/>
                    </a:lnTo>
                    <a:lnTo>
                      <a:pt x="17174" y="32786"/>
                    </a:lnTo>
                    <a:lnTo>
                      <a:pt x="16293" y="37377"/>
                    </a:lnTo>
                    <a:lnTo>
                      <a:pt x="14972" y="42185"/>
                    </a:lnTo>
                    <a:lnTo>
                      <a:pt x="14091" y="46775"/>
                    </a:lnTo>
                    <a:lnTo>
                      <a:pt x="13651" y="51803"/>
                    </a:lnTo>
                    <a:lnTo>
                      <a:pt x="13431" y="56612"/>
                    </a:lnTo>
                    <a:lnTo>
                      <a:pt x="11889" y="57049"/>
                    </a:lnTo>
                    <a:lnTo>
                      <a:pt x="10348" y="57486"/>
                    </a:lnTo>
                    <a:lnTo>
                      <a:pt x="9247" y="58142"/>
                    </a:lnTo>
                    <a:lnTo>
                      <a:pt x="7926" y="58797"/>
                    </a:lnTo>
                    <a:lnTo>
                      <a:pt x="5724" y="60546"/>
                    </a:lnTo>
                    <a:lnTo>
                      <a:pt x="3963" y="62732"/>
                    </a:lnTo>
                    <a:lnTo>
                      <a:pt x="2201" y="64918"/>
                    </a:lnTo>
                    <a:lnTo>
                      <a:pt x="1100" y="67103"/>
                    </a:lnTo>
                    <a:lnTo>
                      <a:pt x="220" y="69289"/>
                    </a:lnTo>
                    <a:lnTo>
                      <a:pt x="0" y="71475"/>
                    </a:lnTo>
                    <a:lnTo>
                      <a:pt x="220" y="74098"/>
                    </a:lnTo>
                    <a:lnTo>
                      <a:pt x="660" y="76284"/>
                    </a:lnTo>
                    <a:lnTo>
                      <a:pt x="1321" y="78251"/>
                    </a:lnTo>
                    <a:lnTo>
                      <a:pt x="1761" y="80218"/>
                    </a:lnTo>
                    <a:lnTo>
                      <a:pt x="1981" y="82185"/>
                    </a:lnTo>
                    <a:lnTo>
                      <a:pt x="1981" y="84371"/>
                    </a:lnTo>
                    <a:lnTo>
                      <a:pt x="1761" y="85464"/>
                    </a:lnTo>
                    <a:lnTo>
                      <a:pt x="1321" y="86775"/>
                    </a:lnTo>
                    <a:lnTo>
                      <a:pt x="660" y="87868"/>
                    </a:lnTo>
                    <a:lnTo>
                      <a:pt x="0" y="89180"/>
                    </a:lnTo>
                    <a:lnTo>
                      <a:pt x="2862" y="9180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1" name="Shape 571"/>
              <p:cNvSpPr/>
              <p:nvPr/>
            </p:nvSpPr>
            <p:spPr>
              <a:xfrm>
                <a:off x="5526087" y="4141787"/>
                <a:ext cx="196850" cy="434974"/>
              </a:xfrm>
              <a:custGeom>
                <a:avLst/>
                <a:gdLst/>
                <a:ahLst/>
                <a:cxnLst/>
                <a:rect l="0" t="0" r="0" b="0"/>
                <a:pathLst>
                  <a:path w="120000" h="120000" extrusionOk="0">
                    <a:moveTo>
                      <a:pt x="24690" y="38076"/>
                    </a:moveTo>
                    <a:lnTo>
                      <a:pt x="27345" y="37932"/>
                    </a:lnTo>
                    <a:lnTo>
                      <a:pt x="29734" y="37644"/>
                    </a:lnTo>
                    <a:lnTo>
                      <a:pt x="31858" y="37067"/>
                    </a:lnTo>
                    <a:lnTo>
                      <a:pt x="34247" y="36346"/>
                    </a:lnTo>
                    <a:lnTo>
                      <a:pt x="36637" y="35769"/>
                    </a:lnTo>
                    <a:lnTo>
                      <a:pt x="39026" y="35192"/>
                    </a:lnTo>
                    <a:lnTo>
                      <a:pt x="41681" y="34759"/>
                    </a:lnTo>
                    <a:lnTo>
                      <a:pt x="43805" y="34615"/>
                    </a:lnTo>
                    <a:lnTo>
                      <a:pt x="46460" y="34471"/>
                    </a:lnTo>
                    <a:lnTo>
                      <a:pt x="48849" y="34038"/>
                    </a:lnTo>
                    <a:lnTo>
                      <a:pt x="50973" y="33461"/>
                    </a:lnTo>
                    <a:lnTo>
                      <a:pt x="52831" y="32740"/>
                    </a:lnTo>
                    <a:lnTo>
                      <a:pt x="54690" y="32019"/>
                    </a:lnTo>
                    <a:lnTo>
                      <a:pt x="57079" y="31298"/>
                    </a:lnTo>
                    <a:lnTo>
                      <a:pt x="58938" y="30721"/>
                    </a:lnTo>
                    <a:lnTo>
                      <a:pt x="61592" y="30144"/>
                    </a:lnTo>
                    <a:lnTo>
                      <a:pt x="61592" y="28846"/>
                    </a:lnTo>
                    <a:lnTo>
                      <a:pt x="61592" y="27548"/>
                    </a:lnTo>
                    <a:lnTo>
                      <a:pt x="61592" y="26538"/>
                    </a:lnTo>
                    <a:lnTo>
                      <a:pt x="61592" y="25817"/>
                    </a:lnTo>
                    <a:lnTo>
                      <a:pt x="65840" y="25817"/>
                    </a:lnTo>
                    <a:lnTo>
                      <a:pt x="68761" y="25817"/>
                    </a:lnTo>
                    <a:lnTo>
                      <a:pt x="70353" y="25673"/>
                    </a:lnTo>
                    <a:lnTo>
                      <a:pt x="71946" y="25528"/>
                    </a:lnTo>
                    <a:lnTo>
                      <a:pt x="73274" y="25240"/>
                    </a:lnTo>
                    <a:lnTo>
                      <a:pt x="74867" y="24951"/>
                    </a:lnTo>
                    <a:lnTo>
                      <a:pt x="76194" y="24519"/>
                    </a:lnTo>
                    <a:lnTo>
                      <a:pt x="77787" y="23942"/>
                    </a:lnTo>
                    <a:lnTo>
                      <a:pt x="79115" y="23365"/>
                    </a:lnTo>
                    <a:lnTo>
                      <a:pt x="80442" y="22644"/>
                    </a:lnTo>
                    <a:lnTo>
                      <a:pt x="82566" y="20913"/>
                    </a:lnTo>
                    <a:lnTo>
                      <a:pt x="84955" y="19182"/>
                    </a:lnTo>
                    <a:lnTo>
                      <a:pt x="87345" y="17307"/>
                    </a:lnTo>
                    <a:lnTo>
                      <a:pt x="89203" y="15288"/>
                    </a:lnTo>
                    <a:lnTo>
                      <a:pt x="92920" y="10817"/>
                    </a:lnTo>
                    <a:lnTo>
                      <a:pt x="95840" y="6634"/>
                    </a:lnTo>
                    <a:lnTo>
                      <a:pt x="98495" y="2884"/>
                    </a:lnTo>
                    <a:lnTo>
                      <a:pt x="100353" y="0"/>
                    </a:lnTo>
                    <a:lnTo>
                      <a:pt x="100619" y="1009"/>
                    </a:lnTo>
                    <a:lnTo>
                      <a:pt x="101681" y="1875"/>
                    </a:lnTo>
                    <a:lnTo>
                      <a:pt x="102212" y="2740"/>
                    </a:lnTo>
                    <a:lnTo>
                      <a:pt x="103274" y="3605"/>
                    </a:lnTo>
                    <a:lnTo>
                      <a:pt x="105398" y="5192"/>
                    </a:lnTo>
                    <a:lnTo>
                      <a:pt x="108053" y="6778"/>
                    </a:lnTo>
                    <a:lnTo>
                      <a:pt x="114159" y="9375"/>
                    </a:lnTo>
                    <a:lnTo>
                      <a:pt x="120000" y="11538"/>
                    </a:lnTo>
                    <a:lnTo>
                      <a:pt x="118938" y="12259"/>
                    </a:lnTo>
                    <a:lnTo>
                      <a:pt x="117876" y="13125"/>
                    </a:lnTo>
                    <a:lnTo>
                      <a:pt x="117345" y="13846"/>
                    </a:lnTo>
                    <a:lnTo>
                      <a:pt x="116814" y="14855"/>
                    </a:lnTo>
                    <a:lnTo>
                      <a:pt x="116814" y="16442"/>
                    </a:lnTo>
                    <a:lnTo>
                      <a:pt x="117345" y="18028"/>
                    </a:lnTo>
                    <a:lnTo>
                      <a:pt x="117876" y="19903"/>
                    </a:lnTo>
                    <a:lnTo>
                      <a:pt x="118938" y="21778"/>
                    </a:lnTo>
                    <a:lnTo>
                      <a:pt x="119734" y="24230"/>
                    </a:lnTo>
                    <a:lnTo>
                      <a:pt x="120000" y="26682"/>
                    </a:lnTo>
                    <a:lnTo>
                      <a:pt x="119734" y="27692"/>
                    </a:lnTo>
                    <a:lnTo>
                      <a:pt x="119469" y="28701"/>
                    </a:lnTo>
                    <a:lnTo>
                      <a:pt x="118938" y="29711"/>
                    </a:lnTo>
                    <a:lnTo>
                      <a:pt x="117876" y="30721"/>
                    </a:lnTo>
                    <a:lnTo>
                      <a:pt x="116017" y="32307"/>
                    </a:lnTo>
                    <a:lnTo>
                      <a:pt x="113628" y="33750"/>
                    </a:lnTo>
                    <a:lnTo>
                      <a:pt x="111504" y="35192"/>
                    </a:lnTo>
                    <a:lnTo>
                      <a:pt x="109380" y="36778"/>
                    </a:lnTo>
                    <a:lnTo>
                      <a:pt x="108584" y="37644"/>
                    </a:lnTo>
                    <a:lnTo>
                      <a:pt x="108053" y="38798"/>
                    </a:lnTo>
                    <a:lnTo>
                      <a:pt x="107787" y="39807"/>
                    </a:lnTo>
                    <a:lnTo>
                      <a:pt x="107522" y="40817"/>
                    </a:lnTo>
                    <a:lnTo>
                      <a:pt x="106725" y="41682"/>
                    </a:lnTo>
                    <a:lnTo>
                      <a:pt x="105398" y="43557"/>
                    </a:lnTo>
                    <a:lnTo>
                      <a:pt x="104336" y="44423"/>
                    </a:lnTo>
                    <a:lnTo>
                      <a:pt x="103008" y="45288"/>
                    </a:lnTo>
                    <a:lnTo>
                      <a:pt x="102477" y="45576"/>
                    </a:lnTo>
                    <a:lnTo>
                      <a:pt x="101681" y="45865"/>
                    </a:lnTo>
                    <a:lnTo>
                      <a:pt x="101150" y="46009"/>
                    </a:lnTo>
                    <a:lnTo>
                      <a:pt x="100353" y="46153"/>
                    </a:lnTo>
                    <a:lnTo>
                      <a:pt x="100088" y="47884"/>
                    </a:lnTo>
                    <a:lnTo>
                      <a:pt x="99823" y="49471"/>
                    </a:lnTo>
                    <a:lnTo>
                      <a:pt x="99026" y="51057"/>
                    </a:lnTo>
                    <a:lnTo>
                      <a:pt x="97699" y="52500"/>
                    </a:lnTo>
                    <a:lnTo>
                      <a:pt x="95575" y="55673"/>
                    </a:lnTo>
                    <a:lnTo>
                      <a:pt x="92654" y="58557"/>
                    </a:lnTo>
                    <a:lnTo>
                      <a:pt x="89734" y="61586"/>
                    </a:lnTo>
                    <a:lnTo>
                      <a:pt x="87079" y="64759"/>
                    </a:lnTo>
                    <a:lnTo>
                      <a:pt x="86283" y="66201"/>
                    </a:lnTo>
                    <a:lnTo>
                      <a:pt x="85221" y="67788"/>
                    </a:lnTo>
                    <a:lnTo>
                      <a:pt x="84690" y="69375"/>
                    </a:lnTo>
                    <a:lnTo>
                      <a:pt x="84690" y="71105"/>
                    </a:lnTo>
                    <a:lnTo>
                      <a:pt x="84424" y="72115"/>
                    </a:lnTo>
                    <a:lnTo>
                      <a:pt x="83893" y="73413"/>
                    </a:lnTo>
                    <a:lnTo>
                      <a:pt x="83362" y="75000"/>
                    </a:lnTo>
                    <a:lnTo>
                      <a:pt x="82300" y="76586"/>
                    </a:lnTo>
                    <a:lnTo>
                      <a:pt x="79646" y="80625"/>
                    </a:lnTo>
                    <a:lnTo>
                      <a:pt x="76460" y="84663"/>
                    </a:lnTo>
                    <a:lnTo>
                      <a:pt x="74601" y="86826"/>
                    </a:lnTo>
                    <a:lnTo>
                      <a:pt x="72743" y="88701"/>
                    </a:lnTo>
                    <a:lnTo>
                      <a:pt x="70619" y="90432"/>
                    </a:lnTo>
                    <a:lnTo>
                      <a:pt x="69026" y="91875"/>
                    </a:lnTo>
                    <a:lnTo>
                      <a:pt x="66902" y="93173"/>
                    </a:lnTo>
                    <a:lnTo>
                      <a:pt x="65044" y="94182"/>
                    </a:lnTo>
                    <a:lnTo>
                      <a:pt x="64247" y="94471"/>
                    </a:lnTo>
                    <a:lnTo>
                      <a:pt x="63451" y="94903"/>
                    </a:lnTo>
                    <a:lnTo>
                      <a:pt x="62654" y="95048"/>
                    </a:lnTo>
                    <a:lnTo>
                      <a:pt x="61592" y="95192"/>
                    </a:lnTo>
                    <a:lnTo>
                      <a:pt x="61327" y="97788"/>
                    </a:lnTo>
                    <a:lnTo>
                      <a:pt x="61061" y="100384"/>
                    </a:lnTo>
                    <a:lnTo>
                      <a:pt x="60530" y="102980"/>
                    </a:lnTo>
                    <a:lnTo>
                      <a:pt x="59734" y="105288"/>
                    </a:lnTo>
                    <a:lnTo>
                      <a:pt x="58407" y="107451"/>
                    </a:lnTo>
                    <a:lnTo>
                      <a:pt x="57079" y="109471"/>
                    </a:lnTo>
                    <a:lnTo>
                      <a:pt x="54955" y="111490"/>
                    </a:lnTo>
                    <a:lnTo>
                      <a:pt x="52831" y="113221"/>
                    </a:lnTo>
                    <a:lnTo>
                      <a:pt x="50707" y="114663"/>
                    </a:lnTo>
                    <a:lnTo>
                      <a:pt x="48053" y="116105"/>
                    </a:lnTo>
                    <a:lnTo>
                      <a:pt x="44867" y="117115"/>
                    </a:lnTo>
                    <a:lnTo>
                      <a:pt x="41681" y="118125"/>
                    </a:lnTo>
                    <a:lnTo>
                      <a:pt x="37699" y="118990"/>
                    </a:lnTo>
                    <a:lnTo>
                      <a:pt x="33716" y="119567"/>
                    </a:lnTo>
                    <a:lnTo>
                      <a:pt x="29203" y="119855"/>
                    </a:lnTo>
                    <a:lnTo>
                      <a:pt x="24690" y="120000"/>
                    </a:lnTo>
                    <a:lnTo>
                      <a:pt x="22831" y="119855"/>
                    </a:lnTo>
                    <a:lnTo>
                      <a:pt x="21238" y="119278"/>
                    </a:lnTo>
                    <a:lnTo>
                      <a:pt x="20442" y="118990"/>
                    </a:lnTo>
                    <a:lnTo>
                      <a:pt x="19911" y="118413"/>
                    </a:lnTo>
                    <a:lnTo>
                      <a:pt x="19380" y="117836"/>
                    </a:lnTo>
                    <a:lnTo>
                      <a:pt x="19380" y="117259"/>
                    </a:lnTo>
                    <a:lnTo>
                      <a:pt x="16194" y="117115"/>
                    </a:lnTo>
                    <a:lnTo>
                      <a:pt x="13274" y="116826"/>
                    </a:lnTo>
                    <a:lnTo>
                      <a:pt x="10884" y="116394"/>
                    </a:lnTo>
                    <a:lnTo>
                      <a:pt x="9026" y="115817"/>
                    </a:lnTo>
                    <a:lnTo>
                      <a:pt x="6902" y="115096"/>
                    </a:lnTo>
                    <a:lnTo>
                      <a:pt x="5309" y="114086"/>
                    </a:lnTo>
                    <a:lnTo>
                      <a:pt x="3982" y="113221"/>
                    </a:lnTo>
                    <a:lnTo>
                      <a:pt x="3185" y="112067"/>
                    </a:lnTo>
                    <a:lnTo>
                      <a:pt x="2123" y="110913"/>
                    </a:lnTo>
                    <a:lnTo>
                      <a:pt x="1327" y="109615"/>
                    </a:lnTo>
                    <a:lnTo>
                      <a:pt x="796" y="108461"/>
                    </a:lnTo>
                    <a:lnTo>
                      <a:pt x="530" y="107163"/>
                    </a:lnTo>
                    <a:lnTo>
                      <a:pt x="0" y="104711"/>
                    </a:lnTo>
                    <a:lnTo>
                      <a:pt x="0" y="102115"/>
                    </a:lnTo>
                    <a:lnTo>
                      <a:pt x="265" y="101250"/>
                    </a:lnTo>
                    <a:lnTo>
                      <a:pt x="530" y="100528"/>
                    </a:lnTo>
                    <a:lnTo>
                      <a:pt x="1061" y="100096"/>
                    </a:lnTo>
                    <a:lnTo>
                      <a:pt x="1858" y="99663"/>
                    </a:lnTo>
                    <a:lnTo>
                      <a:pt x="3716" y="98798"/>
                    </a:lnTo>
                    <a:lnTo>
                      <a:pt x="5044" y="97788"/>
                    </a:lnTo>
                    <a:lnTo>
                      <a:pt x="4513" y="97644"/>
                    </a:lnTo>
                    <a:lnTo>
                      <a:pt x="3716" y="97355"/>
                    </a:lnTo>
                    <a:lnTo>
                      <a:pt x="2920" y="96923"/>
                    </a:lnTo>
                    <a:lnTo>
                      <a:pt x="1858" y="96346"/>
                    </a:lnTo>
                    <a:lnTo>
                      <a:pt x="530" y="95192"/>
                    </a:lnTo>
                    <a:lnTo>
                      <a:pt x="0" y="94038"/>
                    </a:lnTo>
                    <a:lnTo>
                      <a:pt x="265" y="92596"/>
                    </a:lnTo>
                    <a:lnTo>
                      <a:pt x="796" y="91586"/>
                    </a:lnTo>
                    <a:lnTo>
                      <a:pt x="1327" y="90576"/>
                    </a:lnTo>
                    <a:lnTo>
                      <a:pt x="1858" y="89711"/>
                    </a:lnTo>
                    <a:lnTo>
                      <a:pt x="2123" y="88846"/>
                    </a:lnTo>
                    <a:lnTo>
                      <a:pt x="2123" y="87980"/>
                    </a:lnTo>
                    <a:lnTo>
                      <a:pt x="1327" y="86826"/>
                    </a:lnTo>
                    <a:lnTo>
                      <a:pt x="0" y="85240"/>
                    </a:lnTo>
                    <a:lnTo>
                      <a:pt x="1327" y="85240"/>
                    </a:lnTo>
                    <a:lnTo>
                      <a:pt x="2389" y="85096"/>
                    </a:lnTo>
                    <a:lnTo>
                      <a:pt x="3716" y="84951"/>
                    </a:lnTo>
                    <a:lnTo>
                      <a:pt x="4778" y="84663"/>
                    </a:lnTo>
                    <a:lnTo>
                      <a:pt x="7168" y="83942"/>
                    </a:lnTo>
                    <a:lnTo>
                      <a:pt x="9557" y="82932"/>
                    </a:lnTo>
                    <a:lnTo>
                      <a:pt x="11415" y="81923"/>
                    </a:lnTo>
                    <a:lnTo>
                      <a:pt x="13274" y="80625"/>
                    </a:lnTo>
                    <a:lnTo>
                      <a:pt x="15132" y="79182"/>
                    </a:lnTo>
                    <a:lnTo>
                      <a:pt x="16725" y="77596"/>
                    </a:lnTo>
                    <a:lnTo>
                      <a:pt x="18053" y="76009"/>
                    </a:lnTo>
                    <a:lnTo>
                      <a:pt x="19380" y="74423"/>
                    </a:lnTo>
                    <a:lnTo>
                      <a:pt x="20176" y="72980"/>
                    </a:lnTo>
                    <a:lnTo>
                      <a:pt x="21238" y="71538"/>
                    </a:lnTo>
                    <a:lnTo>
                      <a:pt x="22300" y="68653"/>
                    </a:lnTo>
                    <a:lnTo>
                      <a:pt x="22831" y="66634"/>
                    </a:lnTo>
                    <a:lnTo>
                      <a:pt x="22566" y="65336"/>
                    </a:lnTo>
                    <a:lnTo>
                      <a:pt x="22300" y="64182"/>
                    </a:lnTo>
                    <a:lnTo>
                      <a:pt x="22035" y="63173"/>
                    </a:lnTo>
                    <a:lnTo>
                      <a:pt x="21504" y="62019"/>
                    </a:lnTo>
                    <a:lnTo>
                      <a:pt x="19911" y="60432"/>
                    </a:lnTo>
                    <a:lnTo>
                      <a:pt x="18584" y="58846"/>
                    </a:lnTo>
                    <a:lnTo>
                      <a:pt x="16725" y="57403"/>
                    </a:lnTo>
                    <a:lnTo>
                      <a:pt x="15398" y="55961"/>
                    </a:lnTo>
                    <a:lnTo>
                      <a:pt x="14867" y="55096"/>
                    </a:lnTo>
                    <a:lnTo>
                      <a:pt x="14336" y="54230"/>
                    </a:lnTo>
                    <a:lnTo>
                      <a:pt x="14070" y="53365"/>
                    </a:lnTo>
                    <a:lnTo>
                      <a:pt x="14070" y="52355"/>
                    </a:lnTo>
                    <a:lnTo>
                      <a:pt x="24690" y="3807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2" name="Shape 572"/>
              <p:cNvSpPr/>
              <p:nvPr/>
            </p:nvSpPr>
            <p:spPr>
              <a:xfrm>
                <a:off x="5202237" y="3840162"/>
                <a:ext cx="36512" cy="66674"/>
              </a:xfrm>
              <a:custGeom>
                <a:avLst/>
                <a:gdLst/>
                <a:ahLst/>
                <a:cxnLst/>
                <a:rect l="0" t="0" r="0" b="0"/>
                <a:pathLst>
                  <a:path w="120000" h="120000" extrusionOk="0">
                    <a:moveTo>
                      <a:pt x="120000" y="1904"/>
                    </a:moveTo>
                    <a:lnTo>
                      <a:pt x="120000" y="96190"/>
                    </a:lnTo>
                    <a:lnTo>
                      <a:pt x="117000" y="99047"/>
                    </a:lnTo>
                    <a:lnTo>
                      <a:pt x="112500" y="101904"/>
                    </a:lnTo>
                    <a:lnTo>
                      <a:pt x="105000" y="103809"/>
                    </a:lnTo>
                    <a:lnTo>
                      <a:pt x="100500" y="105714"/>
                    </a:lnTo>
                    <a:lnTo>
                      <a:pt x="87000" y="108571"/>
                    </a:lnTo>
                    <a:lnTo>
                      <a:pt x="72000" y="110476"/>
                    </a:lnTo>
                    <a:lnTo>
                      <a:pt x="54000" y="111428"/>
                    </a:lnTo>
                    <a:lnTo>
                      <a:pt x="37500" y="113333"/>
                    </a:lnTo>
                    <a:lnTo>
                      <a:pt x="19500" y="117142"/>
                    </a:lnTo>
                    <a:lnTo>
                      <a:pt x="0" y="120000"/>
                    </a:lnTo>
                    <a:lnTo>
                      <a:pt x="10500" y="38095"/>
                    </a:lnTo>
                    <a:lnTo>
                      <a:pt x="34500" y="25714"/>
                    </a:lnTo>
                    <a:lnTo>
                      <a:pt x="61500" y="11428"/>
                    </a:lnTo>
                    <a:lnTo>
                      <a:pt x="76500" y="4761"/>
                    </a:lnTo>
                    <a:lnTo>
                      <a:pt x="90000" y="952"/>
                    </a:lnTo>
                    <a:lnTo>
                      <a:pt x="97500" y="0"/>
                    </a:lnTo>
                    <a:lnTo>
                      <a:pt x="105000" y="0"/>
                    </a:lnTo>
                    <a:lnTo>
                      <a:pt x="112500" y="952"/>
                    </a:lnTo>
                    <a:lnTo>
                      <a:pt x="120000" y="1904"/>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3" name="Shape 573"/>
              <p:cNvSpPr/>
              <p:nvPr/>
            </p:nvSpPr>
            <p:spPr>
              <a:xfrm>
                <a:off x="5191125" y="3800475"/>
                <a:ext cx="55562" cy="60324"/>
              </a:xfrm>
              <a:custGeom>
                <a:avLst/>
                <a:gdLst/>
                <a:ahLst/>
                <a:cxnLst/>
                <a:rect l="0" t="0" r="0" b="0"/>
                <a:pathLst>
                  <a:path w="120000" h="120000" extrusionOk="0">
                    <a:moveTo>
                      <a:pt x="109354" y="0"/>
                    </a:moveTo>
                    <a:lnTo>
                      <a:pt x="112258" y="15384"/>
                    </a:lnTo>
                    <a:lnTo>
                      <a:pt x="118064" y="35897"/>
                    </a:lnTo>
                    <a:lnTo>
                      <a:pt x="120000" y="46153"/>
                    </a:lnTo>
                    <a:lnTo>
                      <a:pt x="120000" y="55384"/>
                    </a:lnTo>
                    <a:lnTo>
                      <a:pt x="120000" y="60512"/>
                    </a:lnTo>
                    <a:lnTo>
                      <a:pt x="119032" y="65641"/>
                    </a:lnTo>
                    <a:lnTo>
                      <a:pt x="118064" y="70769"/>
                    </a:lnTo>
                    <a:lnTo>
                      <a:pt x="115161" y="74871"/>
                    </a:lnTo>
                    <a:lnTo>
                      <a:pt x="110322" y="73846"/>
                    </a:lnTo>
                    <a:lnTo>
                      <a:pt x="104516" y="72820"/>
                    </a:lnTo>
                    <a:lnTo>
                      <a:pt x="99677" y="73846"/>
                    </a:lnTo>
                    <a:lnTo>
                      <a:pt x="92903" y="74871"/>
                    </a:lnTo>
                    <a:lnTo>
                      <a:pt x="80322" y="80000"/>
                    </a:lnTo>
                    <a:lnTo>
                      <a:pt x="68709" y="87179"/>
                    </a:lnTo>
                    <a:lnTo>
                      <a:pt x="44516" y="105641"/>
                    </a:lnTo>
                    <a:lnTo>
                      <a:pt x="25161" y="120000"/>
                    </a:lnTo>
                    <a:lnTo>
                      <a:pt x="22258" y="114871"/>
                    </a:lnTo>
                    <a:lnTo>
                      <a:pt x="12580" y="103589"/>
                    </a:lnTo>
                    <a:lnTo>
                      <a:pt x="3870" y="91282"/>
                    </a:lnTo>
                    <a:lnTo>
                      <a:pt x="0" y="81025"/>
                    </a:lnTo>
                    <a:lnTo>
                      <a:pt x="967" y="77948"/>
                    </a:lnTo>
                    <a:lnTo>
                      <a:pt x="1935" y="73846"/>
                    </a:lnTo>
                    <a:lnTo>
                      <a:pt x="4838" y="68717"/>
                    </a:lnTo>
                    <a:lnTo>
                      <a:pt x="8709" y="63589"/>
                    </a:lnTo>
                    <a:lnTo>
                      <a:pt x="16451" y="53333"/>
                    </a:lnTo>
                    <a:lnTo>
                      <a:pt x="26129" y="43076"/>
                    </a:lnTo>
                    <a:lnTo>
                      <a:pt x="46451" y="22564"/>
                    </a:lnTo>
                    <a:lnTo>
                      <a:pt x="58064" y="12307"/>
                    </a:lnTo>
                    <a:lnTo>
                      <a:pt x="70645" y="12307"/>
                    </a:lnTo>
                    <a:lnTo>
                      <a:pt x="83225" y="12307"/>
                    </a:lnTo>
                    <a:lnTo>
                      <a:pt x="96774" y="6153"/>
                    </a:lnTo>
                    <a:lnTo>
                      <a:pt x="109354" y="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4" name="Shape 574"/>
              <p:cNvSpPr/>
              <p:nvPr/>
            </p:nvSpPr>
            <p:spPr>
              <a:xfrm>
                <a:off x="5524500" y="3157538"/>
                <a:ext cx="247649" cy="228600"/>
              </a:xfrm>
              <a:custGeom>
                <a:avLst/>
                <a:gdLst/>
                <a:ahLst/>
                <a:cxnLst/>
                <a:rect l="0" t="0" r="0" b="0"/>
                <a:pathLst>
                  <a:path w="120000" h="120000" extrusionOk="0">
                    <a:moveTo>
                      <a:pt x="0" y="53092"/>
                    </a:moveTo>
                    <a:lnTo>
                      <a:pt x="5464" y="51467"/>
                    </a:lnTo>
                    <a:lnTo>
                      <a:pt x="6935" y="49841"/>
                    </a:lnTo>
                    <a:lnTo>
                      <a:pt x="7775" y="47945"/>
                    </a:lnTo>
                    <a:lnTo>
                      <a:pt x="8196" y="46320"/>
                    </a:lnTo>
                    <a:lnTo>
                      <a:pt x="8616" y="44424"/>
                    </a:lnTo>
                    <a:lnTo>
                      <a:pt x="8616" y="40361"/>
                    </a:lnTo>
                    <a:lnTo>
                      <a:pt x="8196" y="34943"/>
                    </a:lnTo>
                    <a:lnTo>
                      <a:pt x="8616" y="33589"/>
                    </a:lnTo>
                    <a:lnTo>
                      <a:pt x="9246" y="32505"/>
                    </a:lnTo>
                    <a:lnTo>
                      <a:pt x="10297" y="31422"/>
                    </a:lnTo>
                    <a:lnTo>
                      <a:pt x="11558" y="30338"/>
                    </a:lnTo>
                    <a:lnTo>
                      <a:pt x="12819" y="29525"/>
                    </a:lnTo>
                    <a:lnTo>
                      <a:pt x="14290" y="28984"/>
                    </a:lnTo>
                    <a:lnTo>
                      <a:pt x="15761" y="28442"/>
                    </a:lnTo>
                    <a:lnTo>
                      <a:pt x="16812" y="28171"/>
                    </a:lnTo>
                    <a:lnTo>
                      <a:pt x="19334" y="28442"/>
                    </a:lnTo>
                    <a:lnTo>
                      <a:pt x="21646" y="28713"/>
                    </a:lnTo>
                    <a:lnTo>
                      <a:pt x="23957" y="28984"/>
                    </a:lnTo>
                    <a:lnTo>
                      <a:pt x="26059" y="29525"/>
                    </a:lnTo>
                    <a:lnTo>
                      <a:pt x="29842" y="30609"/>
                    </a:lnTo>
                    <a:lnTo>
                      <a:pt x="33204" y="32505"/>
                    </a:lnTo>
                    <a:lnTo>
                      <a:pt x="36147" y="34401"/>
                    </a:lnTo>
                    <a:lnTo>
                      <a:pt x="38669" y="36568"/>
                    </a:lnTo>
                    <a:lnTo>
                      <a:pt x="40980" y="39277"/>
                    </a:lnTo>
                    <a:lnTo>
                      <a:pt x="43292" y="41715"/>
                    </a:lnTo>
                    <a:lnTo>
                      <a:pt x="47705" y="34401"/>
                    </a:lnTo>
                    <a:lnTo>
                      <a:pt x="53380" y="24920"/>
                    </a:lnTo>
                    <a:lnTo>
                      <a:pt x="58003" y="16794"/>
                    </a:lnTo>
                    <a:lnTo>
                      <a:pt x="59894" y="13273"/>
                    </a:lnTo>
                    <a:lnTo>
                      <a:pt x="113064" y="0"/>
                    </a:lnTo>
                    <a:lnTo>
                      <a:pt x="113064" y="11647"/>
                    </a:lnTo>
                    <a:lnTo>
                      <a:pt x="115166" y="16252"/>
                    </a:lnTo>
                    <a:lnTo>
                      <a:pt x="117057" y="21128"/>
                    </a:lnTo>
                    <a:lnTo>
                      <a:pt x="117688" y="23566"/>
                    </a:lnTo>
                    <a:lnTo>
                      <a:pt x="118108" y="26546"/>
                    </a:lnTo>
                    <a:lnTo>
                      <a:pt x="118528" y="29796"/>
                    </a:lnTo>
                    <a:lnTo>
                      <a:pt x="118528" y="33318"/>
                    </a:lnTo>
                    <a:lnTo>
                      <a:pt x="118739" y="36839"/>
                    </a:lnTo>
                    <a:lnTo>
                      <a:pt x="119369" y="40902"/>
                    </a:lnTo>
                    <a:lnTo>
                      <a:pt x="119789" y="44424"/>
                    </a:lnTo>
                    <a:lnTo>
                      <a:pt x="120000" y="48216"/>
                    </a:lnTo>
                    <a:lnTo>
                      <a:pt x="119369" y="48758"/>
                    </a:lnTo>
                    <a:lnTo>
                      <a:pt x="118528" y="48758"/>
                    </a:lnTo>
                    <a:lnTo>
                      <a:pt x="118318" y="48487"/>
                    </a:lnTo>
                    <a:lnTo>
                      <a:pt x="118108" y="48487"/>
                    </a:lnTo>
                    <a:lnTo>
                      <a:pt x="117898" y="48487"/>
                    </a:lnTo>
                    <a:lnTo>
                      <a:pt x="117267" y="49841"/>
                    </a:lnTo>
                    <a:lnTo>
                      <a:pt x="116217" y="53092"/>
                    </a:lnTo>
                    <a:lnTo>
                      <a:pt x="115166" y="56072"/>
                    </a:lnTo>
                    <a:lnTo>
                      <a:pt x="113695" y="58781"/>
                    </a:lnTo>
                    <a:lnTo>
                      <a:pt x="112224" y="60948"/>
                    </a:lnTo>
                    <a:lnTo>
                      <a:pt x="110332" y="62844"/>
                    </a:lnTo>
                    <a:lnTo>
                      <a:pt x="108231" y="64740"/>
                    </a:lnTo>
                    <a:lnTo>
                      <a:pt x="106129" y="66094"/>
                    </a:lnTo>
                    <a:lnTo>
                      <a:pt x="103817" y="67449"/>
                    </a:lnTo>
                    <a:lnTo>
                      <a:pt x="94360" y="72325"/>
                    </a:lnTo>
                    <a:lnTo>
                      <a:pt x="85113" y="76659"/>
                    </a:lnTo>
                    <a:lnTo>
                      <a:pt x="78598" y="80180"/>
                    </a:lnTo>
                    <a:lnTo>
                      <a:pt x="72924" y="83160"/>
                    </a:lnTo>
                    <a:lnTo>
                      <a:pt x="67460" y="86139"/>
                    </a:lnTo>
                    <a:lnTo>
                      <a:pt x="61996" y="88848"/>
                    </a:lnTo>
                    <a:lnTo>
                      <a:pt x="56742" y="91286"/>
                    </a:lnTo>
                    <a:lnTo>
                      <a:pt x="51488" y="93453"/>
                    </a:lnTo>
                    <a:lnTo>
                      <a:pt x="45394" y="95891"/>
                    </a:lnTo>
                    <a:lnTo>
                      <a:pt x="39089" y="98329"/>
                    </a:lnTo>
                    <a:lnTo>
                      <a:pt x="37197" y="99142"/>
                    </a:lnTo>
                    <a:lnTo>
                      <a:pt x="35096" y="100496"/>
                    </a:lnTo>
                    <a:lnTo>
                      <a:pt x="33204" y="101851"/>
                    </a:lnTo>
                    <a:lnTo>
                      <a:pt x="31313" y="103205"/>
                    </a:lnTo>
                    <a:lnTo>
                      <a:pt x="28161" y="106185"/>
                    </a:lnTo>
                    <a:lnTo>
                      <a:pt x="25008" y="109164"/>
                    </a:lnTo>
                    <a:lnTo>
                      <a:pt x="22066" y="112144"/>
                    </a:lnTo>
                    <a:lnTo>
                      <a:pt x="19334" y="115395"/>
                    </a:lnTo>
                    <a:lnTo>
                      <a:pt x="16602" y="117832"/>
                    </a:lnTo>
                    <a:lnTo>
                      <a:pt x="14080" y="120000"/>
                    </a:lnTo>
                    <a:lnTo>
                      <a:pt x="12189" y="111060"/>
                    </a:lnTo>
                    <a:lnTo>
                      <a:pt x="10507" y="102392"/>
                    </a:lnTo>
                    <a:lnTo>
                      <a:pt x="8826" y="93453"/>
                    </a:lnTo>
                    <a:lnTo>
                      <a:pt x="6935" y="84785"/>
                    </a:lnTo>
                    <a:lnTo>
                      <a:pt x="5043" y="76388"/>
                    </a:lnTo>
                    <a:lnTo>
                      <a:pt x="3362" y="67990"/>
                    </a:lnTo>
                    <a:lnTo>
                      <a:pt x="1681" y="60406"/>
                    </a:lnTo>
                    <a:lnTo>
                      <a:pt x="0" y="53092"/>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5" name="Shape 575"/>
              <p:cNvSpPr/>
              <p:nvPr/>
            </p:nvSpPr>
            <p:spPr>
              <a:xfrm>
                <a:off x="5719762" y="2932113"/>
                <a:ext cx="120649" cy="120649"/>
              </a:xfrm>
              <a:custGeom>
                <a:avLst/>
                <a:gdLst/>
                <a:ahLst/>
                <a:cxnLst/>
                <a:rect l="0" t="0" r="0" b="0"/>
                <a:pathLst>
                  <a:path w="120000" h="120000" extrusionOk="0">
                    <a:moveTo>
                      <a:pt x="0" y="58421"/>
                    </a:moveTo>
                    <a:lnTo>
                      <a:pt x="1678" y="57368"/>
                    </a:lnTo>
                    <a:lnTo>
                      <a:pt x="2937" y="57368"/>
                    </a:lnTo>
                    <a:lnTo>
                      <a:pt x="4195" y="57894"/>
                    </a:lnTo>
                    <a:lnTo>
                      <a:pt x="4615" y="58421"/>
                    </a:lnTo>
                    <a:lnTo>
                      <a:pt x="5034" y="61578"/>
                    </a:lnTo>
                    <a:lnTo>
                      <a:pt x="5454" y="64736"/>
                    </a:lnTo>
                    <a:lnTo>
                      <a:pt x="5874" y="67368"/>
                    </a:lnTo>
                    <a:lnTo>
                      <a:pt x="6713" y="68947"/>
                    </a:lnTo>
                    <a:lnTo>
                      <a:pt x="7972" y="70526"/>
                    </a:lnTo>
                    <a:lnTo>
                      <a:pt x="10069" y="71578"/>
                    </a:lnTo>
                    <a:lnTo>
                      <a:pt x="12167" y="72105"/>
                    </a:lnTo>
                    <a:lnTo>
                      <a:pt x="15524" y="72631"/>
                    </a:lnTo>
                    <a:lnTo>
                      <a:pt x="20139" y="72631"/>
                    </a:lnTo>
                    <a:lnTo>
                      <a:pt x="25174" y="71578"/>
                    </a:lnTo>
                    <a:lnTo>
                      <a:pt x="41118" y="68421"/>
                    </a:lnTo>
                    <a:lnTo>
                      <a:pt x="54125" y="64210"/>
                    </a:lnTo>
                    <a:lnTo>
                      <a:pt x="60000" y="62105"/>
                    </a:lnTo>
                    <a:lnTo>
                      <a:pt x="65454" y="59999"/>
                    </a:lnTo>
                    <a:lnTo>
                      <a:pt x="70069" y="57368"/>
                    </a:lnTo>
                    <a:lnTo>
                      <a:pt x="74685" y="54210"/>
                    </a:lnTo>
                    <a:lnTo>
                      <a:pt x="78881" y="50526"/>
                    </a:lnTo>
                    <a:lnTo>
                      <a:pt x="83076" y="45789"/>
                    </a:lnTo>
                    <a:lnTo>
                      <a:pt x="87272" y="41052"/>
                    </a:lnTo>
                    <a:lnTo>
                      <a:pt x="91888" y="34210"/>
                    </a:lnTo>
                    <a:lnTo>
                      <a:pt x="96083" y="27368"/>
                    </a:lnTo>
                    <a:lnTo>
                      <a:pt x="101118" y="19473"/>
                    </a:lnTo>
                    <a:lnTo>
                      <a:pt x="106153" y="10526"/>
                    </a:lnTo>
                    <a:lnTo>
                      <a:pt x="111608" y="0"/>
                    </a:lnTo>
                    <a:lnTo>
                      <a:pt x="113286" y="3684"/>
                    </a:lnTo>
                    <a:lnTo>
                      <a:pt x="114965" y="6842"/>
                    </a:lnTo>
                    <a:lnTo>
                      <a:pt x="115804" y="10526"/>
                    </a:lnTo>
                    <a:lnTo>
                      <a:pt x="117062" y="14210"/>
                    </a:lnTo>
                    <a:lnTo>
                      <a:pt x="118321" y="22105"/>
                    </a:lnTo>
                    <a:lnTo>
                      <a:pt x="120000" y="32631"/>
                    </a:lnTo>
                    <a:lnTo>
                      <a:pt x="103216" y="104210"/>
                    </a:lnTo>
                    <a:lnTo>
                      <a:pt x="94825" y="119999"/>
                    </a:lnTo>
                    <a:lnTo>
                      <a:pt x="22237" y="110526"/>
                    </a:lnTo>
                    <a:lnTo>
                      <a:pt x="0" y="5842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6" name="Shape 576"/>
              <p:cNvSpPr/>
              <p:nvPr/>
            </p:nvSpPr>
            <p:spPr>
              <a:xfrm>
                <a:off x="5407025" y="2584450"/>
                <a:ext cx="222250" cy="263525"/>
              </a:xfrm>
              <a:custGeom>
                <a:avLst/>
                <a:gdLst/>
                <a:ahLst/>
                <a:cxnLst/>
                <a:rect l="0" t="0" r="0" b="0"/>
                <a:pathLst>
                  <a:path w="120000" h="120000" extrusionOk="0">
                    <a:moveTo>
                      <a:pt x="120000" y="99564"/>
                    </a:moveTo>
                    <a:lnTo>
                      <a:pt x="109465" y="87920"/>
                    </a:lnTo>
                    <a:lnTo>
                      <a:pt x="110381" y="84831"/>
                    </a:lnTo>
                    <a:lnTo>
                      <a:pt x="110839" y="82217"/>
                    </a:lnTo>
                    <a:lnTo>
                      <a:pt x="110839" y="79841"/>
                    </a:lnTo>
                    <a:lnTo>
                      <a:pt x="110610" y="78178"/>
                    </a:lnTo>
                    <a:lnTo>
                      <a:pt x="109694" y="74851"/>
                    </a:lnTo>
                    <a:lnTo>
                      <a:pt x="109465" y="71762"/>
                    </a:lnTo>
                    <a:lnTo>
                      <a:pt x="106717" y="71524"/>
                    </a:lnTo>
                    <a:lnTo>
                      <a:pt x="104198" y="71049"/>
                    </a:lnTo>
                    <a:lnTo>
                      <a:pt x="101450" y="70099"/>
                    </a:lnTo>
                    <a:lnTo>
                      <a:pt x="98702" y="68435"/>
                    </a:lnTo>
                    <a:lnTo>
                      <a:pt x="95954" y="67009"/>
                    </a:lnTo>
                    <a:lnTo>
                      <a:pt x="93206" y="65108"/>
                    </a:lnTo>
                    <a:lnTo>
                      <a:pt x="90687" y="63207"/>
                    </a:lnTo>
                    <a:lnTo>
                      <a:pt x="88396" y="60831"/>
                    </a:lnTo>
                    <a:lnTo>
                      <a:pt x="86106" y="58693"/>
                    </a:lnTo>
                    <a:lnTo>
                      <a:pt x="83816" y="56316"/>
                    </a:lnTo>
                    <a:lnTo>
                      <a:pt x="82213" y="53702"/>
                    </a:lnTo>
                    <a:lnTo>
                      <a:pt x="80610" y="51326"/>
                    </a:lnTo>
                    <a:lnTo>
                      <a:pt x="79465" y="48950"/>
                    </a:lnTo>
                    <a:lnTo>
                      <a:pt x="78320" y="46574"/>
                    </a:lnTo>
                    <a:lnTo>
                      <a:pt x="77633" y="44435"/>
                    </a:lnTo>
                    <a:lnTo>
                      <a:pt x="77633" y="42297"/>
                    </a:lnTo>
                    <a:lnTo>
                      <a:pt x="77633" y="40396"/>
                    </a:lnTo>
                    <a:lnTo>
                      <a:pt x="78091" y="38495"/>
                    </a:lnTo>
                    <a:lnTo>
                      <a:pt x="79236" y="37069"/>
                    </a:lnTo>
                    <a:lnTo>
                      <a:pt x="79923" y="35643"/>
                    </a:lnTo>
                    <a:lnTo>
                      <a:pt x="81984" y="33742"/>
                    </a:lnTo>
                    <a:lnTo>
                      <a:pt x="83587" y="32316"/>
                    </a:lnTo>
                    <a:lnTo>
                      <a:pt x="82442" y="31841"/>
                    </a:lnTo>
                    <a:lnTo>
                      <a:pt x="81068" y="30891"/>
                    </a:lnTo>
                    <a:lnTo>
                      <a:pt x="79694" y="29940"/>
                    </a:lnTo>
                    <a:lnTo>
                      <a:pt x="78091" y="28277"/>
                    </a:lnTo>
                    <a:lnTo>
                      <a:pt x="75114" y="24712"/>
                    </a:lnTo>
                    <a:lnTo>
                      <a:pt x="72137" y="20673"/>
                    </a:lnTo>
                    <a:lnTo>
                      <a:pt x="69160" y="16396"/>
                    </a:lnTo>
                    <a:lnTo>
                      <a:pt x="66870" y="12118"/>
                    </a:lnTo>
                    <a:lnTo>
                      <a:pt x="64809" y="8554"/>
                    </a:lnTo>
                    <a:lnTo>
                      <a:pt x="63893" y="5940"/>
                    </a:lnTo>
                    <a:lnTo>
                      <a:pt x="62290" y="5940"/>
                    </a:lnTo>
                    <a:lnTo>
                      <a:pt x="59541" y="5702"/>
                    </a:lnTo>
                    <a:lnTo>
                      <a:pt x="57022" y="5227"/>
                    </a:lnTo>
                    <a:lnTo>
                      <a:pt x="54732" y="4514"/>
                    </a:lnTo>
                    <a:lnTo>
                      <a:pt x="52442" y="3801"/>
                    </a:lnTo>
                    <a:lnTo>
                      <a:pt x="50152" y="2613"/>
                    </a:lnTo>
                    <a:lnTo>
                      <a:pt x="47633" y="2138"/>
                    </a:lnTo>
                    <a:lnTo>
                      <a:pt x="45114" y="1425"/>
                    </a:lnTo>
                    <a:lnTo>
                      <a:pt x="42366" y="1425"/>
                    </a:lnTo>
                    <a:lnTo>
                      <a:pt x="38931" y="712"/>
                    </a:lnTo>
                    <a:lnTo>
                      <a:pt x="36412" y="0"/>
                    </a:lnTo>
                    <a:lnTo>
                      <a:pt x="34122" y="1900"/>
                    </a:lnTo>
                    <a:lnTo>
                      <a:pt x="28854" y="6891"/>
                    </a:lnTo>
                    <a:lnTo>
                      <a:pt x="26106" y="9742"/>
                    </a:lnTo>
                    <a:lnTo>
                      <a:pt x="23587" y="12356"/>
                    </a:lnTo>
                    <a:lnTo>
                      <a:pt x="22442" y="13544"/>
                    </a:lnTo>
                    <a:lnTo>
                      <a:pt x="21755" y="14495"/>
                    </a:lnTo>
                    <a:lnTo>
                      <a:pt x="21297" y="15207"/>
                    </a:lnTo>
                    <a:lnTo>
                      <a:pt x="21297" y="16158"/>
                    </a:lnTo>
                    <a:lnTo>
                      <a:pt x="21526" y="22336"/>
                    </a:lnTo>
                    <a:lnTo>
                      <a:pt x="21755" y="29702"/>
                    </a:lnTo>
                    <a:lnTo>
                      <a:pt x="21755" y="33267"/>
                    </a:lnTo>
                    <a:lnTo>
                      <a:pt x="21755" y="36356"/>
                    </a:lnTo>
                    <a:lnTo>
                      <a:pt x="21526" y="38970"/>
                    </a:lnTo>
                    <a:lnTo>
                      <a:pt x="21297" y="40871"/>
                    </a:lnTo>
                    <a:lnTo>
                      <a:pt x="19694" y="42772"/>
                    </a:lnTo>
                    <a:lnTo>
                      <a:pt x="17862" y="44673"/>
                    </a:lnTo>
                    <a:lnTo>
                      <a:pt x="15343" y="46811"/>
                    </a:lnTo>
                    <a:lnTo>
                      <a:pt x="12137" y="48950"/>
                    </a:lnTo>
                    <a:lnTo>
                      <a:pt x="9160" y="50851"/>
                    </a:lnTo>
                    <a:lnTo>
                      <a:pt x="5954" y="52752"/>
                    </a:lnTo>
                    <a:lnTo>
                      <a:pt x="2977" y="54178"/>
                    </a:lnTo>
                    <a:lnTo>
                      <a:pt x="0" y="55841"/>
                    </a:lnTo>
                    <a:lnTo>
                      <a:pt x="458" y="58455"/>
                    </a:lnTo>
                    <a:lnTo>
                      <a:pt x="687" y="60831"/>
                    </a:lnTo>
                    <a:lnTo>
                      <a:pt x="458" y="62732"/>
                    </a:lnTo>
                    <a:lnTo>
                      <a:pt x="229" y="64633"/>
                    </a:lnTo>
                    <a:lnTo>
                      <a:pt x="0" y="66059"/>
                    </a:lnTo>
                    <a:lnTo>
                      <a:pt x="0" y="67485"/>
                    </a:lnTo>
                    <a:lnTo>
                      <a:pt x="0" y="68673"/>
                    </a:lnTo>
                    <a:lnTo>
                      <a:pt x="458" y="70099"/>
                    </a:lnTo>
                    <a:lnTo>
                      <a:pt x="1603" y="71524"/>
                    </a:lnTo>
                    <a:lnTo>
                      <a:pt x="3435" y="72950"/>
                    </a:lnTo>
                    <a:lnTo>
                      <a:pt x="5954" y="74613"/>
                    </a:lnTo>
                    <a:lnTo>
                      <a:pt x="9389" y="76277"/>
                    </a:lnTo>
                    <a:lnTo>
                      <a:pt x="14198" y="78653"/>
                    </a:lnTo>
                    <a:lnTo>
                      <a:pt x="20381" y="81029"/>
                    </a:lnTo>
                    <a:lnTo>
                      <a:pt x="27480" y="84356"/>
                    </a:lnTo>
                    <a:lnTo>
                      <a:pt x="36412" y="87920"/>
                    </a:lnTo>
                    <a:lnTo>
                      <a:pt x="41221" y="88871"/>
                    </a:lnTo>
                    <a:lnTo>
                      <a:pt x="45343" y="90059"/>
                    </a:lnTo>
                    <a:lnTo>
                      <a:pt x="49007" y="91485"/>
                    </a:lnTo>
                    <a:lnTo>
                      <a:pt x="51755" y="93386"/>
                    </a:lnTo>
                    <a:lnTo>
                      <a:pt x="54274" y="95049"/>
                    </a:lnTo>
                    <a:lnTo>
                      <a:pt x="56335" y="97425"/>
                    </a:lnTo>
                    <a:lnTo>
                      <a:pt x="57709" y="99326"/>
                    </a:lnTo>
                    <a:lnTo>
                      <a:pt x="59083" y="101465"/>
                    </a:lnTo>
                    <a:lnTo>
                      <a:pt x="60000" y="103366"/>
                    </a:lnTo>
                    <a:lnTo>
                      <a:pt x="60687" y="105267"/>
                    </a:lnTo>
                    <a:lnTo>
                      <a:pt x="60916" y="107168"/>
                    </a:lnTo>
                    <a:lnTo>
                      <a:pt x="61603" y="108831"/>
                    </a:lnTo>
                    <a:lnTo>
                      <a:pt x="61832" y="111445"/>
                    </a:lnTo>
                    <a:lnTo>
                      <a:pt x="62290" y="112871"/>
                    </a:lnTo>
                    <a:lnTo>
                      <a:pt x="63435" y="114297"/>
                    </a:lnTo>
                    <a:lnTo>
                      <a:pt x="64580" y="115247"/>
                    </a:lnTo>
                    <a:lnTo>
                      <a:pt x="65725" y="116198"/>
                    </a:lnTo>
                    <a:lnTo>
                      <a:pt x="67328" y="116910"/>
                    </a:lnTo>
                    <a:lnTo>
                      <a:pt x="70305" y="118099"/>
                    </a:lnTo>
                    <a:lnTo>
                      <a:pt x="74427" y="120000"/>
                    </a:lnTo>
                    <a:lnTo>
                      <a:pt x="75114" y="119524"/>
                    </a:lnTo>
                    <a:lnTo>
                      <a:pt x="75801" y="119049"/>
                    </a:lnTo>
                    <a:lnTo>
                      <a:pt x="76717" y="118811"/>
                    </a:lnTo>
                    <a:lnTo>
                      <a:pt x="77404" y="118811"/>
                    </a:lnTo>
                    <a:lnTo>
                      <a:pt x="79236" y="118574"/>
                    </a:lnTo>
                    <a:lnTo>
                      <a:pt x="80839" y="118811"/>
                    </a:lnTo>
                    <a:lnTo>
                      <a:pt x="83816" y="119524"/>
                    </a:lnTo>
                    <a:lnTo>
                      <a:pt x="85190" y="120000"/>
                    </a:lnTo>
                    <a:lnTo>
                      <a:pt x="87709" y="120000"/>
                    </a:lnTo>
                    <a:lnTo>
                      <a:pt x="93206" y="120000"/>
                    </a:lnTo>
                    <a:lnTo>
                      <a:pt x="100076" y="120000"/>
                    </a:lnTo>
                    <a:lnTo>
                      <a:pt x="104885" y="120000"/>
                    </a:lnTo>
                    <a:lnTo>
                      <a:pt x="106488" y="106693"/>
                    </a:lnTo>
                    <a:lnTo>
                      <a:pt x="109465" y="105267"/>
                    </a:lnTo>
                    <a:lnTo>
                      <a:pt x="112671" y="103841"/>
                    </a:lnTo>
                    <a:lnTo>
                      <a:pt x="120000" y="9956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7" name="Shape 577"/>
              <p:cNvSpPr/>
              <p:nvPr/>
            </p:nvSpPr>
            <p:spPr>
              <a:xfrm>
                <a:off x="4052887" y="3371850"/>
                <a:ext cx="80961" cy="58738"/>
              </a:xfrm>
              <a:custGeom>
                <a:avLst/>
                <a:gdLst/>
                <a:ahLst/>
                <a:cxnLst/>
                <a:rect l="0" t="0" r="0" b="0"/>
                <a:pathLst>
                  <a:path w="120000" h="120000" extrusionOk="0">
                    <a:moveTo>
                      <a:pt x="120000" y="7499"/>
                    </a:moveTo>
                    <a:lnTo>
                      <a:pt x="114000" y="25714"/>
                    </a:lnTo>
                    <a:lnTo>
                      <a:pt x="108666" y="41785"/>
                    </a:lnTo>
                    <a:lnTo>
                      <a:pt x="101333" y="56785"/>
                    </a:lnTo>
                    <a:lnTo>
                      <a:pt x="94000" y="70714"/>
                    </a:lnTo>
                    <a:lnTo>
                      <a:pt x="86000" y="85714"/>
                    </a:lnTo>
                    <a:lnTo>
                      <a:pt x="76666" y="98571"/>
                    </a:lnTo>
                    <a:lnTo>
                      <a:pt x="67333" y="109285"/>
                    </a:lnTo>
                    <a:lnTo>
                      <a:pt x="58000" y="119999"/>
                    </a:lnTo>
                    <a:lnTo>
                      <a:pt x="54666" y="114642"/>
                    </a:lnTo>
                    <a:lnTo>
                      <a:pt x="52666" y="108214"/>
                    </a:lnTo>
                    <a:lnTo>
                      <a:pt x="50666" y="101785"/>
                    </a:lnTo>
                    <a:lnTo>
                      <a:pt x="49333" y="94285"/>
                    </a:lnTo>
                    <a:lnTo>
                      <a:pt x="46666" y="86785"/>
                    </a:lnTo>
                    <a:lnTo>
                      <a:pt x="45333" y="79285"/>
                    </a:lnTo>
                    <a:lnTo>
                      <a:pt x="43333" y="73928"/>
                    </a:lnTo>
                    <a:lnTo>
                      <a:pt x="40000" y="67500"/>
                    </a:lnTo>
                    <a:lnTo>
                      <a:pt x="30000" y="51428"/>
                    </a:lnTo>
                    <a:lnTo>
                      <a:pt x="24000" y="40714"/>
                    </a:lnTo>
                    <a:lnTo>
                      <a:pt x="20000" y="35357"/>
                    </a:lnTo>
                    <a:lnTo>
                      <a:pt x="16666" y="33214"/>
                    </a:lnTo>
                    <a:lnTo>
                      <a:pt x="12000" y="32142"/>
                    </a:lnTo>
                    <a:lnTo>
                      <a:pt x="0" y="27857"/>
                    </a:lnTo>
                    <a:lnTo>
                      <a:pt x="17333" y="14999"/>
                    </a:lnTo>
                    <a:lnTo>
                      <a:pt x="27333" y="9642"/>
                    </a:lnTo>
                    <a:lnTo>
                      <a:pt x="37333" y="5357"/>
                    </a:lnTo>
                    <a:lnTo>
                      <a:pt x="49333" y="3214"/>
                    </a:lnTo>
                    <a:lnTo>
                      <a:pt x="62000" y="1071"/>
                    </a:lnTo>
                    <a:lnTo>
                      <a:pt x="76000" y="0"/>
                    </a:lnTo>
                    <a:lnTo>
                      <a:pt x="90000" y="1071"/>
                    </a:lnTo>
                    <a:lnTo>
                      <a:pt x="104666" y="3214"/>
                    </a:lnTo>
                    <a:lnTo>
                      <a:pt x="120000" y="749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8" name="Shape 578"/>
              <p:cNvSpPr/>
              <p:nvPr/>
            </p:nvSpPr>
            <p:spPr>
              <a:xfrm>
                <a:off x="4137025" y="3454400"/>
                <a:ext cx="74612" cy="100013"/>
              </a:xfrm>
              <a:custGeom>
                <a:avLst/>
                <a:gdLst/>
                <a:ahLst/>
                <a:cxnLst/>
                <a:rect l="0" t="0" r="0" b="0"/>
                <a:pathLst>
                  <a:path w="120000" h="120000" extrusionOk="0">
                    <a:moveTo>
                      <a:pt x="0" y="42500"/>
                    </a:moveTo>
                    <a:lnTo>
                      <a:pt x="18728" y="26250"/>
                    </a:lnTo>
                    <a:lnTo>
                      <a:pt x="35375" y="13125"/>
                    </a:lnTo>
                    <a:lnTo>
                      <a:pt x="38843" y="10000"/>
                    </a:lnTo>
                    <a:lnTo>
                      <a:pt x="43699" y="7500"/>
                    </a:lnTo>
                    <a:lnTo>
                      <a:pt x="48554" y="5000"/>
                    </a:lnTo>
                    <a:lnTo>
                      <a:pt x="52716" y="3750"/>
                    </a:lnTo>
                    <a:lnTo>
                      <a:pt x="57572" y="1875"/>
                    </a:lnTo>
                    <a:lnTo>
                      <a:pt x="62427" y="1250"/>
                    </a:lnTo>
                    <a:lnTo>
                      <a:pt x="67976" y="625"/>
                    </a:lnTo>
                    <a:lnTo>
                      <a:pt x="74219" y="0"/>
                    </a:lnTo>
                    <a:lnTo>
                      <a:pt x="80462" y="625"/>
                    </a:lnTo>
                    <a:lnTo>
                      <a:pt x="86011" y="1250"/>
                    </a:lnTo>
                    <a:lnTo>
                      <a:pt x="91560" y="3125"/>
                    </a:lnTo>
                    <a:lnTo>
                      <a:pt x="96416" y="5000"/>
                    </a:lnTo>
                    <a:lnTo>
                      <a:pt x="100578" y="8125"/>
                    </a:lnTo>
                    <a:lnTo>
                      <a:pt x="104739" y="11875"/>
                    </a:lnTo>
                    <a:lnTo>
                      <a:pt x="107514" y="15000"/>
                    </a:lnTo>
                    <a:lnTo>
                      <a:pt x="110982" y="18750"/>
                    </a:lnTo>
                    <a:lnTo>
                      <a:pt x="113063" y="23125"/>
                    </a:lnTo>
                    <a:lnTo>
                      <a:pt x="115144" y="26875"/>
                    </a:lnTo>
                    <a:lnTo>
                      <a:pt x="116531" y="31250"/>
                    </a:lnTo>
                    <a:lnTo>
                      <a:pt x="117225" y="35625"/>
                    </a:lnTo>
                    <a:lnTo>
                      <a:pt x="119306" y="45000"/>
                    </a:lnTo>
                    <a:lnTo>
                      <a:pt x="120000" y="54375"/>
                    </a:lnTo>
                    <a:lnTo>
                      <a:pt x="108901" y="71250"/>
                    </a:lnTo>
                    <a:lnTo>
                      <a:pt x="101271" y="85625"/>
                    </a:lnTo>
                    <a:lnTo>
                      <a:pt x="96416" y="92500"/>
                    </a:lnTo>
                    <a:lnTo>
                      <a:pt x="90173" y="100000"/>
                    </a:lnTo>
                    <a:lnTo>
                      <a:pt x="81156" y="108750"/>
                    </a:lnTo>
                    <a:lnTo>
                      <a:pt x="68670" y="120000"/>
                    </a:lnTo>
                    <a:lnTo>
                      <a:pt x="59653" y="114375"/>
                    </a:lnTo>
                    <a:lnTo>
                      <a:pt x="51329" y="110000"/>
                    </a:lnTo>
                    <a:lnTo>
                      <a:pt x="43699" y="105625"/>
                    </a:lnTo>
                    <a:lnTo>
                      <a:pt x="37456" y="101875"/>
                    </a:lnTo>
                    <a:lnTo>
                      <a:pt x="31907" y="97500"/>
                    </a:lnTo>
                    <a:lnTo>
                      <a:pt x="27745" y="93750"/>
                    </a:lnTo>
                    <a:lnTo>
                      <a:pt x="23583" y="90000"/>
                    </a:lnTo>
                    <a:lnTo>
                      <a:pt x="20809" y="85625"/>
                    </a:lnTo>
                    <a:lnTo>
                      <a:pt x="15260" y="76875"/>
                    </a:lnTo>
                    <a:lnTo>
                      <a:pt x="11098" y="66875"/>
                    </a:lnTo>
                    <a:lnTo>
                      <a:pt x="6242" y="56250"/>
                    </a:lnTo>
                    <a:lnTo>
                      <a:pt x="0" y="425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79" name="Shape 579"/>
              <p:cNvSpPr/>
              <p:nvPr/>
            </p:nvSpPr>
            <p:spPr>
              <a:xfrm>
                <a:off x="4179887" y="3505200"/>
                <a:ext cx="104774" cy="131763"/>
              </a:xfrm>
              <a:custGeom>
                <a:avLst/>
                <a:gdLst/>
                <a:ahLst/>
                <a:cxnLst/>
                <a:rect l="0" t="0" r="0" b="0"/>
                <a:pathLst>
                  <a:path w="120000" h="120000" extrusionOk="0">
                    <a:moveTo>
                      <a:pt x="38111" y="0"/>
                    </a:moveTo>
                    <a:lnTo>
                      <a:pt x="42746" y="952"/>
                    </a:lnTo>
                    <a:lnTo>
                      <a:pt x="45836" y="1428"/>
                    </a:lnTo>
                    <a:lnTo>
                      <a:pt x="48927" y="1428"/>
                    </a:lnTo>
                    <a:lnTo>
                      <a:pt x="50987" y="952"/>
                    </a:lnTo>
                    <a:lnTo>
                      <a:pt x="54592" y="476"/>
                    </a:lnTo>
                    <a:lnTo>
                      <a:pt x="58197" y="0"/>
                    </a:lnTo>
                    <a:lnTo>
                      <a:pt x="64377" y="8095"/>
                    </a:lnTo>
                    <a:lnTo>
                      <a:pt x="72103" y="17619"/>
                    </a:lnTo>
                    <a:lnTo>
                      <a:pt x="74163" y="20000"/>
                    </a:lnTo>
                    <a:lnTo>
                      <a:pt x="76223" y="21904"/>
                    </a:lnTo>
                    <a:lnTo>
                      <a:pt x="78798" y="23333"/>
                    </a:lnTo>
                    <a:lnTo>
                      <a:pt x="80858" y="24761"/>
                    </a:lnTo>
                    <a:lnTo>
                      <a:pt x="83948" y="25714"/>
                    </a:lnTo>
                    <a:lnTo>
                      <a:pt x="86523" y="26666"/>
                    </a:lnTo>
                    <a:lnTo>
                      <a:pt x="89613" y="26666"/>
                    </a:lnTo>
                    <a:lnTo>
                      <a:pt x="92703" y="26666"/>
                    </a:lnTo>
                    <a:lnTo>
                      <a:pt x="92703" y="38095"/>
                    </a:lnTo>
                    <a:lnTo>
                      <a:pt x="99399" y="49047"/>
                    </a:lnTo>
                    <a:lnTo>
                      <a:pt x="109184" y="60952"/>
                    </a:lnTo>
                    <a:lnTo>
                      <a:pt x="110729" y="64285"/>
                    </a:lnTo>
                    <a:lnTo>
                      <a:pt x="113304" y="67619"/>
                    </a:lnTo>
                    <a:lnTo>
                      <a:pt x="114849" y="71904"/>
                    </a:lnTo>
                    <a:lnTo>
                      <a:pt x="116394" y="76190"/>
                    </a:lnTo>
                    <a:lnTo>
                      <a:pt x="118454" y="80952"/>
                    </a:lnTo>
                    <a:lnTo>
                      <a:pt x="119484" y="85714"/>
                    </a:lnTo>
                    <a:lnTo>
                      <a:pt x="120000" y="90952"/>
                    </a:lnTo>
                    <a:lnTo>
                      <a:pt x="120000" y="97142"/>
                    </a:lnTo>
                    <a:lnTo>
                      <a:pt x="119484" y="102857"/>
                    </a:lnTo>
                    <a:lnTo>
                      <a:pt x="118454" y="108571"/>
                    </a:lnTo>
                    <a:lnTo>
                      <a:pt x="116909" y="114285"/>
                    </a:lnTo>
                    <a:lnTo>
                      <a:pt x="116394" y="120000"/>
                    </a:lnTo>
                    <a:lnTo>
                      <a:pt x="114334" y="120000"/>
                    </a:lnTo>
                    <a:lnTo>
                      <a:pt x="110729" y="119047"/>
                    </a:lnTo>
                    <a:lnTo>
                      <a:pt x="107124" y="117142"/>
                    </a:lnTo>
                    <a:lnTo>
                      <a:pt x="101974" y="114761"/>
                    </a:lnTo>
                    <a:lnTo>
                      <a:pt x="90643" y="107619"/>
                    </a:lnTo>
                    <a:lnTo>
                      <a:pt x="77768" y="99047"/>
                    </a:lnTo>
                    <a:lnTo>
                      <a:pt x="64377" y="88571"/>
                    </a:lnTo>
                    <a:lnTo>
                      <a:pt x="51502" y="78571"/>
                    </a:lnTo>
                    <a:lnTo>
                      <a:pt x="40171" y="69047"/>
                    </a:lnTo>
                    <a:lnTo>
                      <a:pt x="31416" y="61428"/>
                    </a:lnTo>
                    <a:lnTo>
                      <a:pt x="28326" y="59523"/>
                    </a:lnTo>
                    <a:lnTo>
                      <a:pt x="24721" y="57142"/>
                    </a:lnTo>
                    <a:lnTo>
                      <a:pt x="21115" y="55238"/>
                    </a:lnTo>
                    <a:lnTo>
                      <a:pt x="16995" y="53333"/>
                    </a:lnTo>
                    <a:lnTo>
                      <a:pt x="8755" y="49523"/>
                    </a:lnTo>
                    <a:lnTo>
                      <a:pt x="0" y="47142"/>
                    </a:lnTo>
                    <a:lnTo>
                      <a:pt x="20600" y="30000"/>
                    </a:lnTo>
                    <a:lnTo>
                      <a:pt x="30386" y="20476"/>
                    </a:lnTo>
                    <a:lnTo>
                      <a:pt x="33476" y="15714"/>
                    </a:lnTo>
                    <a:lnTo>
                      <a:pt x="35536" y="11904"/>
                    </a:lnTo>
                    <a:lnTo>
                      <a:pt x="37081" y="6666"/>
                    </a:lnTo>
                    <a:lnTo>
                      <a:pt x="38111"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0" name="Shape 580"/>
              <p:cNvSpPr/>
              <p:nvPr/>
            </p:nvSpPr>
            <p:spPr>
              <a:xfrm>
                <a:off x="4394200" y="3424237"/>
                <a:ext cx="104774" cy="201611"/>
              </a:xfrm>
              <a:custGeom>
                <a:avLst/>
                <a:gdLst/>
                <a:ahLst/>
                <a:cxnLst/>
                <a:rect l="0" t="0" r="0" b="0"/>
                <a:pathLst>
                  <a:path w="120000" h="120000" extrusionOk="0">
                    <a:moveTo>
                      <a:pt x="6341" y="118736"/>
                    </a:moveTo>
                    <a:lnTo>
                      <a:pt x="6829" y="115894"/>
                    </a:lnTo>
                    <a:lnTo>
                      <a:pt x="7317" y="113368"/>
                    </a:lnTo>
                    <a:lnTo>
                      <a:pt x="8780" y="110842"/>
                    </a:lnTo>
                    <a:lnTo>
                      <a:pt x="9756" y="108631"/>
                    </a:lnTo>
                    <a:lnTo>
                      <a:pt x="12195" y="105157"/>
                    </a:lnTo>
                    <a:lnTo>
                      <a:pt x="12682" y="103263"/>
                    </a:lnTo>
                    <a:lnTo>
                      <a:pt x="12195" y="101368"/>
                    </a:lnTo>
                    <a:lnTo>
                      <a:pt x="11219" y="99157"/>
                    </a:lnTo>
                    <a:lnTo>
                      <a:pt x="9268" y="96315"/>
                    </a:lnTo>
                    <a:lnTo>
                      <a:pt x="6341" y="93157"/>
                    </a:lnTo>
                    <a:lnTo>
                      <a:pt x="4390" y="90000"/>
                    </a:lnTo>
                    <a:lnTo>
                      <a:pt x="1951" y="86842"/>
                    </a:lnTo>
                    <a:lnTo>
                      <a:pt x="487" y="84315"/>
                    </a:lnTo>
                    <a:lnTo>
                      <a:pt x="0" y="81789"/>
                    </a:lnTo>
                    <a:lnTo>
                      <a:pt x="487" y="79263"/>
                    </a:lnTo>
                    <a:lnTo>
                      <a:pt x="975" y="76736"/>
                    </a:lnTo>
                    <a:lnTo>
                      <a:pt x="1463" y="74526"/>
                    </a:lnTo>
                    <a:lnTo>
                      <a:pt x="2926" y="72631"/>
                    </a:lnTo>
                    <a:lnTo>
                      <a:pt x="5365" y="68842"/>
                    </a:lnTo>
                    <a:lnTo>
                      <a:pt x="9268" y="65368"/>
                    </a:lnTo>
                    <a:lnTo>
                      <a:pt x="12682" y="62210"/>
                    </a:lnTo>
                    <a:lnTo>
                      <a:pt x="16585" y="58421"/>
                    </a:lnTo>
                    <a:lnTo>
                      <a:pt x="20000" y="54631"/>
                    </a:lnTo>
                    <a:lnTo>
                      <a:pt x="22926" y="50526"/>
                    </a:lnTo>
                    <a:lnTo>
                      <a:pt x="12682" y="23052"/>
                    </a:lnTo>
                    <a:lnTo>
                      <a:pt x="12682" y="15789"/>
                    </a:lnTo>
                    <a:lnTo>
                      <a:pt x="11707" y="10421"/>
                    </a:lnTo>
                    <a:lnTo>
                      <a:pt x="11707" y="7894"/>
                    </a:lnTo>
                    <a:lnTo>
                      <a:pt x="11707" y="5052"/>
                    </a:lnTo>
                    <a:lnTo>
                      <a:pt x="12195" y="2526"/>
                    </a:lnTo>
                    <a:lnTo>
                      <a:pt x="12682" y="0"/>
                    </a:lnTo>
                    <a:lnTo>
                      <a:pt x="87804" y="0"/>
                    </a:lnTo>
                    <a:lnTo>
                      <a:pt x="107317" y="40736"/>
                    </a:lnTo>
                    <a:lnTo>
                      <a:pt x="107317" y="66315"/>
                    </a:lnTo>
                    <a:lnTo>
                      <a:pt x="107317" y="69473"/>
                    </a:lnTo>
                    <a:lnTo>
                      <a:pt x="107804" y="72631"/>
                    </a:lnTo>
                    <a:lnTo>
                      <a:pt x="108780" y="75789"/>
                    </a:lnTo>
                    <a:lnTo>
                      <a:pt x="109756" y="78947"/>
                    </a:lnTo>
                    <a:lnTo>
                      <a:pt x="111219" y="81789"/>
                    </a:lnTo>
                    <a:lnTo>
                      <a:pt x="114146" y="84631"/>
                    </a:lnTo>
                    <a:lnTo>
                      <a:pt x="116585" y="87789"/>
                    </a:lnTo>
                    <a:lnTo>
                      <a:pt x="120000" y="91263"/>
                    </a:lnTo>
                    <a:lnTo>
                      <a:pt x="109268" y="93157"/>
                    </a:lnTo>
                    <a:lnTo>
                      <a:pt x="98536" y="95368"/>
                    </a:lnTo>
                    <a:lnTo>
                      <a:pt x="88292" y="97894"/>
                    </a:lnTo>
                    <a:lnTo>
                      <a:pt x="78048" y="100736"/>
                    </a:lnTo>
                    <a:lnTo>
                      <a:pt x="68780" y="103578"/>
                    </a:lnTo>
                    <a:lnTo>
                      <a:pt x="58536" y="106736"/>
                    </a:lnTo>
                    <a:lnTo>
                      <a:pt x="48780" y="109578"/>
                    </a:lnTo>
                    <a:lnTo>
                      <a:pt x="39024" y="113052"/>
                    </a:lnTo>
                    <a:lnTo>
                      <a:pt x="36585" y="114631"/>
                    </a:lnTo>
                    <a:lnTo>
                      <a:pt x="33658" y="115894"/>
                    </a:lnTo>
                    <a:lnTo>
                      <a:pt x="30243" y="117473"/>
                    </a:lnTo>
                    <a:lnTo>
                      <a:pt x="26341" y="118736"/>
                    </a:lnTo>
                    <a:lnTo>
                      <a:pt x="22439" y="119684"/>
                    </a:lnTo>
                    <a:lnTo>
                      <a:pt x="17560" y="120000"/>
                    </a:lnTo>
                    <a:lnTo>
                      <a:pt x="15121" y="120000"/>
                    </a:lnTo>
                    <a:lnTo>
                      <a:pt x="12195" y="119684"/>
                    </a:lnTo>
                    <a:lnTo>
                      <a:pt x="9756" y="119368"/>
                    </a:lnTo>
                    <a:lnTo>
                      <a:pt x="6341" y="118736"/>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1" name="Shape 581"/>
              <p:cNvSpPr/>
              <p:nvPr/>
            </p:nvSpPr>
            <p:spPr>
              <a:xfrm>
                <a:off x="4046537" y="3321050"/>
                <a:ext cx="87311" cy="58738"/>
              </a:xfrm>
              <a:custGeom>
                <a:avLst/>
                <a:gdLst/>
                <a:ahLst/>
                <a:cxnLst/>
                <a:rect l="0" t="0" r="0" b="0"/>
                <a:pathLst>
                  <a:path w="120000" h="120000" extrusionOk="0">
                    <a:moveTo>
                      <a:pt x="4352" y="63157"/>
                    </a:moveTo>
                    <a:lnTo>
                      <a:pt x="23626" y="34736"/>
                    </a:lnTo>
                    <a:lnTo>
                      <a:pt x="41658" y="15789"/>
                    </a:lnTo>
                    <a:lnTo>
                      <a:pt x="49740" y="9473"/>
                    </a:lnTo>
                    <a:lnTo>
                      <a:pt x="58445" y="6315"/>
                    </a:lnTo>
                    <a:lnTo>
                      <a:pt x="68393" y="3157"/>
                    </a:lnTo>
                    <a:lnTo>
                      <a:pt x="78341" y="0"/>
                    </a:lnTo>
                    <a:lnTo>
                      <a:pt x="85803" y="3157"/>
                    </a:lnTo>
                    <a:lnTo>
                      <a:pt x="92642" y="3157"/>
                    </a:lnTo>
                    <a:lnTo>
                      <a:pt x="99481" y="6315"/>
                    </a:lnTo>
                    <a:lnTo>
                      <a:pt x="105077" y="12631"/>
                    </a:lnTo>
                    <a:lnTo>
                      <a:pt x="110673" y="18947"/>
                    </a:lnTo>
                    <a:lnTo>
                      <a:pt x="114404" y="34736"/>
                    </a:lnTo>
                    <a:lnTo>
                      <a:pt x="116269" y="41052"/>
                    </a:lnTo>
                    <a:lnTo>
                      <a:pt x="117512" y="56842"/>
                    </a:lnTo>
                    <a:lnTo>
                      <a:pt x="118756" y="66315"/>
                    </a:lnTo>
                    <a:lnTo>
                      <a:pt x="120000" y="82105"/>
                    </a:lnTo>
                    <a:lnTo>
                      <a:pt x="113782" y="85263"/>
                    </a:lnTo>
                    <a:lnTo>
                      <a:pt x="107564" y="88421"/>
                    </a:lnTo>
                    <a:lnTo>
                      <a:pt x="102590" y="88421"/>
                    </a:lnTo>
                    <a:lnTo>
                      <a:pt x="96994" y="88421"/>
                    </a:lnTo>
                    <a:lnTo>
                      <a:pt x="85803" y="85263"/>
                    </a:lnTo>
                    <a:lnTo>
                      <a:pt x="74611" y="82105"/>
                    </a:lnTo>
                    <a:lnTo>
                      <a:pt x="64041" y="82105"/>
                    </a:lnTo>
                    <a:lnTo>
                      <a:pt x="55336" y="88421"/>
                    </a:lnTo>
                    <a:lnTo>
                      <a:pt x="47253" y="94736"/>
                    </a:lnTo>
                    <a:lnTo>
                      <a:pt x="39170" y="101052"/>
                    </a:lnTo>
                    <a:lnTo>
                      <a:pt x="30466" y="107368"/>
                    </a:lnTo>
                    <a:lnTo>
                      <a:pt x="21761" y="113684"/>
                    </a:lnTo>
                    <a:lnTo>
                      <a:pt x="11813" y="116842"/>
                    </a:lnTo>
                    <a:lnTo>
                      <a:pt x="0" y="120000"/>
                    </a:lnTo>
                    <a:lnTo>
                      <a:pt x="0" y="104210"/>
                    </a:lnTo>
                    <a:lnTo>
                      <a:pt x="621" y="91578"/>
                    </a:lnTo>
                    <a:lnTo>
                      <a:pt x="1865" y="75789"/>
                    </a:lnTo>
                    <a:lnTo>
                      <a:pt x="4352" y="6315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2" name="Shape 582"/>
              <p:cNvSpPr/>
              <p:nvPr/>
            </p:nvSpPr>
            <p:spPr>
              <a:xfrm>
                <a:off x="4471987" y="3417887"/>
                <a:ext cx="42861" cy="155574"/>
              </a:xfrm>
              <a:custGeom>
                <a:avLst/>
                <a:gdLst/>
                <a:ahLst/>
                <a:cxnLst/>
                <a:rect l="0" t="0" r="0" b="0"/>
                <a:pathLst>
                  <a:path w="120000" h="120000" extrusionOk="0">
                    <a:moveTo>
                      <a:pt x="64242" y="4784"/>
                    </a:moveTo>
                    <a:lnTo>
                      <a:pt x="71515" y="4784"/>
                    </a:lnTo>
                    <a:lnTo>
                      <a:pt x="71515" y="7574"/>
                    </a:lnTo>
                    <a:lnTo>
                      <a:pt x="75151" y="10365"/>
                    </a:lnTo>
                    <a:lnTo>
                      <a:pt x="76363" y="13156"/>
                    </a:lnTo>
                    <a:lnTo>
                      <a:pt x="80000" y="16744"/>
                    </a:lnTo>
                    <a:lnTo>
                      <a:pt x="87272" y="23122"/>
                    </a:lnTo>
                    <a:lnTo>
                      <a:pt x="95757" y="29900"/>
                    </a:lnTo>
                    <a:lnTo>
                      <a:pt x="105454" y="37076"/>
                    </a:lnTo>
                    <a:lnTo>
                      <a:pt x="112727" y="44252"/>
                    </a:lnTo>
                    <a:lnTo>
                      <a:pt x="116363" y="47840"/>
                    </a:lnTo>
                    <a:lnTo>
                      <a:pt x="118787" y="51428"/>
                    </a:lnTo>
                    <a:lnTo>
                      <a:pt x="119999" y="55016"/>
                    </a:lnTo>
                    <a:lnTo>
                      <a:pt x="119999" y="59003"/>
                    </a:lnTo>
                    <a:lnTo>
                      <a:pt x="119999" y="115215"/>
                    </a:lnTo>
                    <a:lnTo>
                      <a:pt x="107878" y="115614"/>
                    </a:lnTo>
                    <a:lnTo>
                      <a:pt x="96969" y="116810"/>
                    </a:lnTo>
                    <a:lnTo>
                      <a:pt x="88484" y="118405"/>
                    </a:lnTo>
                    <a:lnTo>
                      <a:pt x="80000" y="120000"/>
                    </a:lnTo>
                    <a:lnTo>
                      <a:pt x="71515" y="115614"/>
                    </a:lnTo>
                    <a:lnTo>
                      <a:pt x="65454" y="111627"/>
                    </a:lnTo>
                    <a:lnTo>
                      <a:pt x="58181" y="108039"/>
                    </a:lnTo>
                    <a:lnTo>
                      <a:pt x="54545" y="104451"/>
                    </a:lnTo>
                    <a:lnTo>
                      <a:pt x="52121" y="100465"/>
                    </a:lnTo>
                    <a:lnTo>
                      <a:pt x="49696" y="96478"/>
                    </a:lnTo>
                    <a:lnTo>
                      <a:pt x="48484" y="92491"/>
                    </a:lnTo>
                    <a:lnTo>
                      <a:pt x="48484" y="88504"/>
                    </a:lnTo>
                    <a:lnTo>
                      <a:pt x="48484" y="56212"/>
                    </a:lnTo>
                    <a:lnTo>
                      <a:pt x="0" y="2392"/>
                    </a:lnTo>
                    <a:lnTo>
                      <a:pt x="6060" y="797"/>
                    </a:lnTo>
                    <a:lnTo>
                      <a:pt x="12121" y="0"/>
                    </a:lnTo>
                    <a:lnTo>
                      <a:pt x="16969" y="0"/>
                    </a:lnTo>
                    <a:lnTo>
                      <a:pt x="24242" y="0"/>
                    </a:lnTo>
                    <a:lnTo>
                      <a:pt x="31515" y="0"/>
                    </a:lnTo>
                    <a:lnTo>
                      <a:pt x="38787" y="797"/>
                    </a:lnTo>
                    <a:lnTo>
                      <a:pt x="44848" y="1594"/>
                    </a:lnTo>
                    <a:lnTo>
                      <a:pt x="49696" y="2392"/>
                    </a:lnTo>
                    <a:lnTo>
                      <a:pt x="56969" y="3986"/>
                    </a:lnTo>
                    <a:lnTo>
                      <a:pt x="64242" y="478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3" name="Shape 583"/>
              <p:cNvSpPr/>
              <p:nvPr/>
            </p:nvSpPr>
            <p:spPr>
              <a:xfrm>
                <a:off x="4497387" y="3379787"/>
                <a:ext cx="76199" cy="188912"/>
              </a:xfrm>
              <a:custGeom>
                <a:avLst/>
                <a:gdLst/>
                <a:ahLst/>
                <a:cxnLst/>
                <a:rect l="0" t="0" r="0" b="0"/>
                <a:pathLst>
                  <a:path w="120000" h="120000" extrusionOk="0">
                    <a:moveTo>
                      <a:pt x="0" y="26890"/>
                    </a:moveTo>
                    <a:lnTo>
                      <a:pt x="6242" y="24201"/>
                    </a:lnTo>
                    <a:lnTo>
                      <a:pt x="11791" y="21848"/>
                    </a:lnTo>
                    <a:lnTo>
                      <a:pt x="17341" y="20168"/>
                    </a:lnTo>
                    <a:lnTo>
                      <a:pt x="22890" y="18823"/>
                    </a:lnTo>
                    <a:lnTo>
                      <a:pt x="27745" y="16806"/>
                    </a:lnTo>
                    <a:lnTo>
                      <a:pt x="46473" y="16806"/>
                    </a:lnTo>
                    <a:lnTo>
                      <a:pt x="65202" y="0"/>
                    </a:lnTo>
                    <a:lnTo>
                      <a:pt x="70057" y="1008"/>
                    </a:lnTo>
                    <a:lnTo>
                      <a:pt x="74913" y="2352"/>
                    </a:lnTo>
                    <a:lnTo>
                      <a:pt x="80462" y="4033"/>
                    </a:lnTo>
                    <a:lnTo>
                      <a:pt x="85317" y="6050"/>
                    </a:lnTo>
                    <a:lnTo>
                      <a:pt x="90867" y="7394"/>
                    </a:lnTo>
                    <a:lnTo>
                      <a:pt x="96416" y="9075"/>
                    </a:lnTo>
                    <a:lnTo>
                      <a:pt x="100578" y="9747"/>
                    </a:lnTo>
                    <a:lnTo>
                      <a:pt x="106127" y="10084"/>
                    </a:lnTo>
                    <a:lnTo>
                      <a:pt x="113063" y="13109"/>
                    </a:lnTo>
                    <a:lnTo>
                      <a:pt x="120000" y="16806"/>
                    </a:lnTo>
                    <a:lnTo>
                      <a:pt x="120000" y="20504"/>
                    </a:lnTo>
                    <a:lnTo>
                      <a:pt x="120000" y="23193"/>
                    </a:lnTo>
                    <a:lnTo>
                      <a:pt x="120000" y="26890"/>
                    </a:lnTo>
                    <a:lnTo>
                      <a:pt x="120000" y="32941"/>
                    </a:lnTo>
                    <a:lnTo>
                      <a:pt x="120000" y="36638"/>
                    </a:lnTo>
                    <a:lnTo>
                      <a:pt x="118612" y="39663"/>
                    </a:lnTo>
                    <a:lnTo>
                      <a:pt x="115838" y="42689"/>
                    </a:lnTo>
                    <a:lnTo>
                      <a:pt x="113063" y="45378"/>
                    </a:lnTo>
                    <a:lnTo>
                      <a:pt x="105433" y="50756"/>
                    </a:lnTo>
                    <a:lnTo>
                      <a:pt x="97109" y="56134"/>
                    </a:lnTo>
                    <a:lnTo>
                      <a:pt x="88786" y="61512"/>
                    </a:lnTo>
                    <a:lnTo>
                      <a:pt x="81156" y="67226"/>
                    </a:lnTo>
                    <a:lnTo>
                      <a:pt x="77687" y="70252"/>
                    </a:lnTo>
                    <a:lnTo>
                      <a:pt x="75606" y="73613"/>
                    </a:lnTo>
                    <a:lnTo>
                      <a:pt x="74913" y="76974"/>
                    </a:lnTo>
                    <a:lnTo>
                      <a:pt x="74219" y="80672"/>
                    </a:lnTo>
                    <a:lnTo>
                      <a:pt x="74913" y="91764"/>
                    </a:lnTo>
                    <a:lnTo>
                      <a:pt x="75606" y="98487"/>
                    </a:lnTo>
                    <a:lnTo>
                      <a:pt x="76300" y="101512"/>
                    </a:lnTo>
                    <a:lnTo>
                      <a:pt x="75606" y="105210"/>
                    </a:lnTo>
                    <a:lnTo>
                      <a:pt x="75606" y="109915"/>
                    </a:lnTo>
                    <a:lnTo>
                      <a:pt x="74219" y="115966"/>
                    </a:lnTo>
                    <a:lnTo>
                      <a:pt x="67283" y="116302"/>
                    </a:lnTo>
                    <a:lnTo>
                      <a:pt x="61040" y="116638"/>
                    </a:lnTo>
                    <a:lnTo>
                      <a:pt x="54797" y="117310"/>
                    </a:lnTo>
                    <a:lnTo>
                      <a:pt x="49248" y="117983"/>
                    </a:lnTo>
                    <a:lnTo>
                      <a:pt x="43699" y="118655"/>
                    </a:lnTo>
                    <a:lnTo>
                      <a:pt x="38150" y="119327"/>
                    </a:lnTo>
                    <a:lnTo>
                      <a:pt x="33294" y="120000"/>
                    </a:lnTo>
                    <a:lnTo>
                      <a:pt x="27745" y="120000"/>
                    </a:lnTo>
                    <a:lnTo>
                      <a:pt x="27745" y="72605"/>
                    </a:lnTo>
                    <a:lnTo>
                      <a:pt x="27745" y="69243"/>
                    </a:lnTo>
                    <a:lnTo>
                      <a:pt x="27052" y="66218"/>
                    </a:lnTo>
                    <a:lnTo>
                      <a:pt x="25664" y="63193"/>
                    </a:lnTo>
                    <a:lnTo>
                      <a:pt x="23583" y="60168"/>
                    </a:lnTo>
                    <a:lnTo>
                      <a:pt x="19421" y="54117"/>
                    </a:lnTo>
                    <a:lnTo>
                      <a:pt x="13872" y="48067"/>
                    </a:lnTo>
                    <a:lnTo>
                      <a:pt x="9017" y="42352"/>
                    </a:lnTo>
                    <a:lnTo>
                      <a:pt x="4855" y="36974"/>
                    </a:lnTo>
                    <a:lnTo>
                      <a:pt x="2774" y="33949"/>
                    </a:lnTo>
                    <a:lnTo>
                      <a:pt x="2080" y="31596"/>
                    </a:lnTo>
                    <a:lnTo>
                      <a:pt x="0" y="29243"/>
                    </a:lnTo>
                    <a:lnTo>
                      <a:pt x="0" y="2689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4" name="Shape 584"/>
              <p:cNvSpPr/>
              <p:nvPr/>
            </p:nvSpPr>
            <p:spPr>
              <a:xfrm>
                <a:off x="5226050" y="4584700"/>
                <a:ext cx="25399" cy="60324"/>
              </a:xfrm>
              <a:custGeom>
                <a:avLst/>
                <a:gdLst/>
                <a:ahLst/>
                <a:cxnLst/>
                <a:rect l="0" t="0" r="0" b="0"/>
                <a:pathLst>
                  <a:path w="120000" h="120000" extrusionOk="0">
                    <a:moveTo>
                      <a:pt x="24000" y="0"/>
                    </a:moveTo>
                    <a:lnTo>
                      <a:pt x="14400" y="22702"/>
                    </a:lnTo>
                    <a:lnTo>
                      <a:pt x="4800" y="42162"/>
                    </a:lnTo>
                    <a:lnTo>
                      <a:pt x="0" y="58378"/>
                    </a:lnTo>
                    <a:lnTo>
                      <a:pt x="0" y="69729"/>
                    </a:lnTo>
                    <a:lnTo>
                      <a:pt x="0" y="81081"/>
                    </a:lnTo>
                    <a:lnTo>
                      <a:pt x="4800" y="90810"/>
                    </a:lnTo>
                    <a:lnTo>
                      <a:pt x="14400" y="98918"/>
                    </a:lnTo>
                    <a:lnTo>
                      <a:pt x="24000" y="110270"/>
                    </a:lnTo>
                    <a:lnTo>
                      <a:pt x="120000" y="120000"/>
                    </a:lnTo>
                    <a:lnTo>
                      <a:pt x="120000" y="82702"/>
                    </a:lnTo>
                    <a:lnTo>
                      <a:pt x="120000" y="55135"/>
                    </a:lnTo>
                    <a:lnTo>
                      <a:pt x="120000" y="30810"/>
                    </a:lnTo>
                    <a:lnTo>
                      <a:pt x="120000" y="0"/>
                    </a:lnTo>
                    <a:lnTo>
                      <a:pt x="91200" y="0"/>
                    </a:lnTo>
                    <a:lnTo>
                      <a:pt x="60000" y="0"/>
                    </a:lnTo>
                    <a:lnTo>
                      <a:pt x="33600" y="0"/>
                    </a:lnTo>
                    <a:lnTo>
                      <a:pt x="24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5" name="Shape 585"/>
              <p:cNvSpPr/>
              <p:nvPr/>
            </p:nvSpPr>
            <p:spPr>
              <a:xfrm>
                <a:off x="5121275" y="4681537"/>
                <a:ext cx="61913" cy="57150"/>
              </a:xfrm>
              <a:custGeom>
                <a:avLst/>
                <a:gdLst/>
                <a:ahLst/>
                <a:cxnLst/>
                <a:rect l="0" t="0" r="0" b="0"/>
                <a:pathLst>
                  <a:path w="120000" h="120000" extrusionOk="0">
                    <a:moveTo>
                      <a:pt x="2666" y="67346"/>
                    </a:moveTo>
                    <a:lnTo>
                      <a:pt x="9777" y="66122"/>
                    </a:lnTo>
                    <a:lnTo>
                      <a:pt x="16000" y="64897"/>
                    </a:lnTo>
                    <a:lnTo>
                      <a:pt x="21333" y="61224"/>
                    </a:lnTo>
                    <a:lnTo>
                      <a:pt x="27555" y="57551"/>
                    </a:lnTo>
                    <a:lnTo>
                      <a:pt x="37333" y="46530"/>
                    </a:lnTo>
                    <a:lnTo>
                      <a:pt x="46222" y="34285"/>
                    </a:lnTo>
                    <a:lnTo>
                      <a:pt x="54222" y="22040"/>
                    </a:lnTo>
                    <a:lnTo>
                      <a:pt x="63111" y="9795"/>
                    </a:lnTo>
                    <a:lnTo>
                      <a:pt x="67555" y="6122"/>
                    </a:lnTo>
                    <a:lnTo>
                      <a:pt x="72888" y="2448"/>
                    </a:lnTo>
                    <a:lnTo>
                      <a:pt x="78222" y="0"/>
                    </a:lnTo>
                    <a:lnTo>
                      <a:pt x="85333" y="0"/>
                    </a:lnTo>
                    <a:lnTo>
                      <a:pt x="90666" y="0"/>
                    </a:lnTo>
                    <a:lnTo>
                      <a:pt x="97777" y="3673"/>
                    </a:lnTo>
                    <a:lnTo>
                      <a:pt x="104000" y="7346"/>
                    </a:lnTo>
                    <a:lnTo>
                      <a:pt x="109333" y="13469"/>
                    </a:lnTo>
                    <a:lnTo>
                      <a:pt x="113777" y="19591"/>
                    </a:lnTo>
                    <a:lnTo>
                      <a:pt x="117333" y="29387"/>
                    </a:lnTo>
                    <a:lnTo>
                      <a:pt x="119111" y="36734"/>
                    </a:lnTo>
                    <a:lnTo>
                      <a:pt x="120000" y="45306"/>
                    </a:lnTo>
                    <a:lnTo>
                      <a:pt x="119111" y="48979"/>
                    </a:lnTo>
                    <a:lnTo>
                      <a:pt x="117333" y="52653"/>
                    </a:lnTo>
                    <a:lnTo>
                      <a:pt x="114666" y="57551"/>
                    </a:lnTo>
                    <a:lnTo>
                      <a:pt x="110222" y="62448"/>
                    </a:lnTo>
                    <a:lnTo>
                      <a:pt x="100444" y="74693"/>
                    </a:lnTo>
                    <a:lnTo>
                      <a:pt x="88888" y="88163"/>
                    </a:lnTo>
                    <a:lnTo>
                      <a:pt x="77333" y="100408"/>
                    </a:lnTo>
                    <a:lnTo>
                      <a:pt x="65777" y="111428"/>
                    </a:lnTo>
                    <a:lnTo>
                      <a:pt x="56000" y="117551"/>
                    </a:lnTo>
                    <a:lnTo>
                      <a:pt x="48888" y="119999"/>
                    </a:lnTo>
                    <a:lnTo>
                      <a:pt x="45333" y="118775"/>
                    </a:lnTo>
                    <a:lnTo>
                      <a:pt x="38222" y="112653"/>
                    </a:lnTo>
                    <a:lnTo>
                      <a:pt x="28444" y="104081"/>
                    </a:lnTo>
                    <a:lnTo>
                      <a:pt x="18666" y="94285"/>
                    </a:lnTo>
                    <a:lnTo>
                      <a:pt x="9777" y="83265"/>
                    </a:lnTo>
                    <a:lnTo>
                      <a:pt x="4444" y="75918"/>
                    </a:lnTo>
                    <a:lnTo>
                      <a:pt x="888" y="72244"/>
                    </a:lnTo>
                    <a:lnTo>
                      <a:pt x="0" y="69795"/>
                    </a:lnTo>
                    <a:lnTo>
                      <a:pt x="0" y="68571"/>
                    </a:lnTo>
                    <a:lnTo>
                      <a:pt x="2666" y="6734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6" name="Shape 586"/>
              <p:cNvSpPr/>
              <p:nvPr/>
            </p:nvSpPr>
            <p:spPr>
              <a:xfrm>
                <a:off x="5016500" y="3040063"/>
                <a:ext cx="411163" cy="611187"/>
              </a:xfrm>
              <a:custGeom>
                <a:avLst/>
                <a:gdLst/>
                <a:ahLst/>
                <a:cxnLst/>
                <a:rect l="0" t="0" r="0" b="0"/>
                <a:pathLst>
                  <a:path w="120000" h="120000" extrusionOk="0">
                    <a:moveTo>
                      <a:pt x="90477" y="3071"/>
                    </a:moveTo>
                    <a:lnTo>
                      <a:pt x="90986" y="2559"/>
                    </a:lnTo>
                    <a:lnTo>
                      <a:pt x="92640" y="1535"/>
                    </a:lnTo>
                    <a:lnTo>
                      <a:pt x="93531" y="921"/>
                    </a:lnTo>
                    <a:lnTo>
                      <a:pt x="94422" y="511"/>
                    </a:lnTo>
                    <a:lnTo>
                      <a:pt x="95058" y="102"/>
                    </a:lnTo>
                    <a:lnTo>
                      <a:pt x="95567" y="0"/>
                    </a:lnTo>
                    <a:lnTo>
                      <a:pt x="96076" y="1023"/>
                    </a:lnTo>
                    <a:lnTo>
                      <a:pt x="96585" y="1740"/>
                    </a:lnTo>
                    <a:lnTo>
                      <a:pt x="97348" y="2354"/>
                    </a:lnTo>
                    <a:lnTo>
                      <a:pt x="97857" y="2662"/>
                    </a:lnTo>
                    <a:lnTo>
                      <a:pt x="98748" y="2866"/>
                    </a:lnTo>
                    <a:lnTo>
                      <a:pt x="99766" y="3071"/>
                    </a:lnTo>
                    <a:lnTo>
                      <a:pt x="100784" y="3071"/>
                    </a:lnTo>
                    <a:lnTo>
                      <a:pt x="102184" y="3071"/>
                    </a:lnTo>
                    <a:lnTo>
                      <a:pt x="102311" y="4095"/>
                    </a:lnTo>
                    <a:lnTo>
                      <a:pt x="102820" y="4914"/>
                    </a:lnTo>
                    <a:lnTo>
                      <a:pt x="103075" y="5221"/>
                    </a:lnTo>
                    <a:lnTo>
                      <a:pt x="103329" y="5426"/>
                    </a:lnTo>
                    <a:lnTo>
                      <a:pt x="103584" y="5631"/>
                    </a:lnTo>
                    <a:lnTo>
                      <a:pt x="103838" y="5631"/>
                    </a:lnTo>
                    <a:lnTo>
                      <a:pt x="104729" y="7781"/>
                    </a:lnTo>
                    <a:lnTo>
                      <a:pt x="105620" y="9624"/>
                    </a:lnTo>
                    <a:lnTo>
                      <a:pt x="105874" y="10443"/>
                    </a:lnTo>
                    <a:lnTo>
                      <a:pt x="106256" y="11160"/>
                    </a:lnTo>
                    <a:lnTo>
                      <a:pt x="106383" y="11877"/>
                    </a:lnTo>
                    <a:lnTo>
                      <a:pt x="106511" y="12593"/>
                    </a:lnTo>
                    <a:lnTo>
                      <a:pt x="106383" y="15358"/>
                    </a:lnTo>
                    <a:lnTo>
                      <a:pt x="106383" y="17918"/>
                    </a:lnTo>
                    <a:lnTo>
                      <a:pt x="106511" y="19146"/>
                    </a:lnTo>
                    <a:lnTo>
                      <a:pt x="106638" y="20477"/>
                    </a:lnTo>
                    <a:lnTo>
                      <a:pt x="107147" y="21604"/>
                    </a:lnTo>
                    <a:lnTo>
                      <a:pt x="107529" y="22730"/>
                    </a:lnTo>
                    <a:lnTo>
                      <a:pt x="108292" y="23754"/>
                    </a:lnTo>
                    <a:lnTo>
                      <a:pt x="109056" y="24880"/>
                    </a:lnTo>
                    <a:lnTo>
                      <a:pt x="110201" y="25904"/>
                    </a:lnTo>
                    <a:lnTo>
                      <a:pt x="111474" y="27030"/>
                    </a:lnTo>
                    <a:lnTo>
                      <a:pt x="113128" y="27952"/>
                    </a:lnTo>
                    <a:lnTo>
                      <a:pt x="115037" y="28976"/>
                    </a:lnTo>
                    <a:lnTo>
                      <a:pt x="117327" y="29897"/>
                    </a:lnTo>
                    <a:lnTo>
                      <a:pt x="120000" y="30819"/>
                    </a:lnTo>
                    <a:lnTo>
                      <a:pt x="118091" y="32150"/>
                    </a:lnTo>
                    <a:lnTo>
                      <a:pt x="116182" y="33583"/>
                    </a:lnTo>
                    <a:lnTo>
                      <a:pt x="114019" y="35221"/>
                    </a:lnTo>
                    <a:lnTo>
                      <a:pt x="111855" y="36962"/>
                    </a:lnTo>
                    <a:lnTo>
                      <a:pt x="110837" y="37883"/>
                    </a:lnTo>
                    <a:lnTo>
                      <a:pt x="110074" y="38907"/>
                    </a:lnTo>
                    <a:lnTo>
                      <a:pt x="109310" y="39829"/>
                    </a:lnTo>
                    <a:lnTo>
                      <a:pt x="108674" y="40853"/>
                    </a:lnTo>
                    <a:lnTo>
                      <a:pt x="108292" y="41979"/>
                    </a:lnTo>
                    <a:lnTo>
                      <a:pt x="108038" y="43003"/>
                    </a:lnTo>
                    <a:lnTo>
                      <a:pt x="107910" y="44232"/>
                    </a:lnTo>
                    <a:lnTo>
                      <a:pt x="108292" y="45358"/>
                    </a:lnTo>
                    <a:lnTo>
                      <a:pt x="105620" y="63071"/>
                    </a:lnTo>
                    <a:lnTo>
                      <a:pt x="102948" y="65017"/>
                    </a:lnTo>
                    <a:lnTo>
                      <a:pt x="100148" y="66757"/>
                    </a:lnTo>
                    <a:lnTo>
                      <a:pt x="99512" y="67372"/>
                    </a:lnTo>
                    <a:lnTo>
                      <a:pt x="99003" y="67883"/>
                    </a:lnTo>
                    <a:lnTo>
                      <a:pt x="98494" y="68600"/>
                    </a:lnTo>
                    <a:lnTo>
                      <a:pt x="97985" y="69317"/>
                    </a:lnTo>
                    <a:lnTo>
                      <a:pt x="97603" y="70238"/>
                    </a:lnTo>
                    <a:lnTo>
                      <a:pt x="97476" y="71262"/>
                    </a:lnTo>
                    <a:lnTo>
                      <a:pt x="97221" y="72491"/>
                    </a:lnTo>
                    <a:lnTo>
                      <a:pt x="97221" y="73822"/>
                    </a:lnTo>
                    <a:lnTo>
                      <a:pt x="97094" y="73822"/>
                    </a:lnTo>
                    <a:lnTo>
                      <a:pt x="96458" y="73822"/>
                    </a:lnTo>
                    <a:lnTo>
                      <a:pt x="96076" y="74027"/>
                    </a:lnTo>
                    <a:lnTo>
                      <a:pt x="95694" y="74334"/>
                    </a:lnTo>
                    <a:lnTo>
                      <a:pt x="95185" y="74744"/>
                    </a:lnTo>
                    <a:lnTo>
                      <a:pt x="94803" y="75255"/>
                    </a:lnTo>
                    <a:lnTo>
                      <a:pt x="94294" y="76075"/>
                    </a:lnTo>
                    <a:lnTo>
                      <a:pt x="93658" y="76996"/>
                    </a:lnTo>
                    <a:lnTo>
                      <a:pt x="93149" y="78430"/>
                    </a:lnTo>
                    <a:lnTo>
                      <a:pt x="92640" y="79863"/>
                    </a:lnTo>
                    <a:lnTo>
                      <a:pt x="92004" y="81706"/>
                    </a:lnTo>
                    <a:lnTo>
                      <a:pt x="91495" y="84061"/>
                    </a:lnTo>
                    <a:lnTo>
                      <a:pt x="90858" y="86518"/>
                    </a:lnTo>
                    <a:lnTo>
                      <a:pt x="90477" y="89590"/>
                    </a:lnTo>
                    <a:lnTo>
                      <a:pt x="89204" y="89590"/>
                    </a:lnTo>
                    <a:lnTo>
                      <a:pt x="88059" y="89795"/>
                    </a:lnTo>
                    <a:lnTo>
                      <a:pt x="87041" y="90102"/>
                    </a:lnTo>
                    <a:lnTo>
                      <a:pt x="86150" y="90511"/>
                    </a:lnTo>
                    <a:lnTo>
                      <a:pt x="85259" y="91126"/>
                    </a:lnTo>
                    <a:lnTo>
                      <a:pt x="84623" y="91740"/>
                    </a:lnTo>
                    <a:lnTo>
                      <a:pt x="84241" y="92457"/>
                    </a:lnTo>
                    <a:lnTo>
                      <a:pt x="83860" y="93174"/>
                    </a:lnTo>
                    <a:lnTo>
                      <a:pt x="83732" y="93890"/>
                    </a:lnTo>
                    <a:lnTo>
                      <a:pt x="83732" y="94607"/>
                    </a:lnTo>
                    <a:lnTo>
                      <a:pt x="84114" y="95119"/>
                    </a:lnTo>
                    <a:lnTo>
                      <a:pt x="84496" y="95631"/>
                    </a:lnTo>
                    <a:lnTo>
                      <a:pt x="84750" y="95836"/>
                    </a:lnTo>
                    <a:lnTo>
                      <a:pt x="85132" y="95938"/>
                    </a:lnTo>
                    <a:lnTo>
                      <a:pt x="85641" y="96040"/>
                    </a:lnTo>
                    <a:lnTo>
                      <a:pt x="86150" y="96143"/>
                    </a:lnTo>
                    <a:lnTo>
                      <a:pt x="87295" y="96143"/>
                    </a:lnTo>
                    <a:lnTo>
                      <a:pt x="88695" y="95836"/>
                    </a:lnTo>
                    <a:lnTo>
                      <a:pt x="89077" y="96348"/>
                    </a:lnTo>
                    <a:lnTo>
                      <a:pt x="89331" y="96655"/>
                    </a:lnTo>
                    <a:lnTo>
                      <a:pt x="89840" y="96962"/>
                    </a:lnTo>
                    <a:lnTo>
                      <a:pt x="90222" y="97269"/>
                    </a:lnTo>
                    <a:lnTo>
                      <a:pt x="91240" y="97781"/>
                    </a:lnTo>
                    <a:lnTo>
                      <a:pt x="92131" y="98088"/>
                    </a:lnTo>
                    <a:lnTo>
                      <a:pt x="93022" y="98600"/>
                    </a:lnTo>
                    <a:lnTo>
                      <a:pt x="94040" y="99112"/>
                    </a:lnTo>
                    <a:lnTo>
                      <a:pt x="94422" y="99419"/>
                    </a:lnTo>
                    <a:lnTo>
                      <a:pt x="94803" y="99829"/>
                    </a:lnTo>
                    <a:lnTo>
                      <a:pt x="95058" y="100443"/>
                    </a:lnTo>
                    <a:lnTo>
                      <a:pt x="95567" y="100955"/>
                    </a:lnTo>
                    <a:lnTo>
                      <a:pt x="95821" y="101979"/>
                    </a:lnTo>
                    <a:lnTo>
                      <a:pt x="96203" y="103105"/>
                    </a:lnTo>
                    <a:lnTo>
                      <a:pt x="96585" y="104232"/>
                    </a:lnTo>
                    <a:lnTo>
                      <a:pt x="97348" y="105255"/>
                    </a:lnTo>
                    <a:lnTo>
                      <a:pt x="97603" y="105767"/>
                    </a:lnTo>
                    <a:lnTo>
                      <a:pt x="98112" y="106382"/>
                    </a:lnTo>
                    <a:lnTo>
                      <a:pt x="98621" y="106791"/>
                    </a:lnTo>
                    <a:lnTo>
                      <a:pt x="99130" y="107098"/>
                    </a:lnTo>
                    <a:lnTo>
                      <a:pt x="99893" y="107406"/>
                    </a:lnTo>
                    <a:lnTo>
                      <a:pt x="100530" y="107713"/>
                    </a:lnTo>
                    <a:lnTo>
                      <a:pt x="101420" y="107815"/>
                    </a:lnTo>
                    <a:lnTo>
                      <a:pt x="102184" y="107815"/>
                    </a:lnTo>
                    <a:lnTo>
                      <a:pt x="103075" y="108839"/>
                    </a:lnTo>
                    <a:lnTo>
                      <a:pt x="103584" y="109658"/>
                    </a:lnTo>
                    <a:lnTo>
                      <a:pt x="103711" y="110170"/>
                    </a:lnTo>
                    <a:lnTo>
                      <a:pt x="103711" y="110682"/>
                    </a:lnTo>
                    <a:lnTo>
                      <a:pt x="102948" y="112013"/>
                    </a:lnTo>
                    <a:lnTo>
                      <a:pt x="101420" y="114163"/>
                    </a:lnTo>
                    <a:lnTo>
                      <a:pt x="98748" y="114163"/>
                    </a:lnTo>
                    <a:lnTo>
                      <a:pt x="96076" y="114163"/>
                    </a:lnTo>
                    <a:lnTo>
                      <a:pt x="93404" y="114163"/>
                    </a:lnTo>
                    <a:lnTo>
                      <a:pt x="91367" y="114163"/>
                    </a:lnTo>
                    <a:lnTo>
                      <a:pt x="91367" y="115392"/>
                    </a:lnTo>
                    <a:lnTo>
                      <a:pt x="91367" y="116621"/>
                    </a:lnTo>
                    <a:lnTo>
                      <a:pt x="90477" y="117030"/>
                    </a:lnTo>
                    <a:lnTo>
                      <a:pt x="88695" y="117952"/>
                    </a:lnTo>
                    <a:lnTo>
                      <a:pt x="87423" y="118464"/>
                    </a:lnTo>
                    <a:lnTo>
                      <a:pt x="85896" y="118873"/>
                    </a:lnTo>
                    <a:lnTo>
                      <a:pt x="84369" y="119078"/>
                    </a:lnTo>
                    <a:lnTo>
                      <a:pt x="82841" y="119180"/>
                    </a:lnTo>
                    <a:lnTo>
                      <a:pt x="79915" y="119385"/>
                    </a:lnTo>
                    <a:lnTo>
                      <a:pt x="76097" y="119795"/>
                    </a:lnTo>
                    <a:lnTo>
                      <a:pt x="74188" y="119897"/>
                    </a:lnTo>
                    <a:lnTo>
                      <a:pt x="72025" y="120000"/>
                    </a:lnTo>
                    <a:lnTo>
                      <a:pt x="69862" y="120000"/>
                    </a:lnTo>
                    <a:lnTo>
                      <a:pt x="67571" y="119795"/>
                    </a:lnTo>
                    <a:lnTo>
                      <a:pt x="65535" y="118566"/>
                    </a:lnTo>
                    <a:lnTo>
                      <a:pt x="63117" y="116825"/>
                    </a:lnTo>
                    <a:lnTo>
                      <a:pt x="61845" y="116006"/>
                    </a:lnTo>
                    <a:lnTo>
                      <a:pt x="60445" y="115392"/>
                    </a:lnTo>
                    <a:lnTo>
                      <a:pt x="59809" y="115085"/>
                    </a:lnTo>
                    <a:lnTo>
                      <a:pt x="59045" y="114982"/>
                    </a:lnTo>
                    <a:lnTo>
                      <a:pt x="58154" y="114778"/>
                    </a:lnTo>
                    <a:lnTo>
                      <a:pt x="57518" y="114778"/>
                    </a:lnTo>
                    <a:lnTo>
                      <a:pt x="54973" y="114880"/>
                    </a:lnTo>
                    <a:lnTo>
                      <a:pt x="51537" y="115085"/>
                    </a:lnTo>
                    <a:lnTo>
                      <a:pt x="49628" y="115187"/>
                    </a:lnTo>
                    <a:lnTo>
                      <a:pt x="47720" y="115290"/>
                    </a:lnTo>
                    <a:lnTo>
                      <a:pt x="45811" y="115290"/>
                    </a:lnTo>
                    <a:lnTo>
                      <a:pt x="43902" y="115187"/>
                    </a:lnTo>
                    <a:lnTo>
                      <a:pt x="42120" y="114982"/>
                    </a:lnTo>
                    <a:lnTo>
                      <a:pt x="40593" y="114675"/>
                    </a:lnTo>
                    <a:lnTo>
                      <a:pt x="39957" y="114368"/>
                    </a:lnTo>
                    <a:lnTo>
                      <a:pt x="39194" y="114163"/>
                    </a:lnTo>
                    <a:lnTo>
                      <a:pt x="38685" y="113856"/>
                    </a:lnTo>
                    <a:lnTo>
                      <a:pt x="38176" y="113447"/>
                    </a:lnTo>
                    <a:lnTo>
                      <a:pt x="37794" y="113037"/>
                    </a:lnTo>
                    <a:lnTo>
                      <a:pt x="37539" y="112627"/>
                    </a:lnTo>
                    <a:lnTo>
                      <a:pt x="37285" y="112116"/>
                    </a:lnTo>
                    <a:lnTo>
                      <a:pt x="37158" y="111399"/>
                    </a:lnTo>
                    <a:lnTo>
                      <a:pt x="37285" y="110784"/>
                    </a:lnTo>
                    <a:lnTo>
                      <a:pt x="37412" y="110068"/>
                    </a:lnTo>
                    <a:lnTo>
                      <a:pt x="37539" y="109351"/>
                    </a:lnTo>
                    <a:lnTo>
                      <a:pt x="37921" y="108532"/>
                    </a:lnTo>
                    <a:lnTo>
                      <a:pt x="37030" y="107406"/>
                    </a:lnTo>
                    <a:lnTo>
                      <a:pt x="36012" y="106382"/>
                    </a:lnTo>
                    <a:lnTo>
                      <a:pt x="34867" y="105358"/>
                    </a:lnTo>
                    <a:lnTo>
                      <a:pt x="33722" y="104539"/>
                    </a:lnTo>
                    <a:lnTo>
                      <a:pt x="31558" y="102901"/>
                    </a:lnTo>
                    <a:lnTo>
                      <a:pt x="29268" y="101365"/>
                    </a:lnTo>
                    <a:lnTo>
                      <a:pt x="28250" y="100648"/>
                    </a:lnTo>
                    <a:lnTo>
                      <a:pt x="27486" y="99726"/>
                    </a:lnTo>
                    <a:lnTo>
                      <a:pt x="26595" y="98907"/>
                    </a:lnTo>
                    <a:lnTo>
                      <a:pt x="25959" y="97986"/>
                    </a:lnTo>
                    <a:lnTo>
                      <a:pt x="25196" y="96962"/>
                    </a:lnTo>
                    <a:lnTo>
                      <a:pt x="24814" y="95938"/>
                    </a:lnTo>
                    <a:lnTo>
                      <a:pt x="24559" y="94709"/>
                    </a:lnTo>
                    <a:lnTo>
                      <a:pt x="24559" y="93276"/>
                    </a:lnTo>
                    <a:lnTo>
                      <a:pt x="22905" y="93276"/>
                    </a:lnTo>
                    <a:lnTo>
                      <a:pt x="21505" y="93071"/>
                    </a:lnTo>
                    <a:lnTo>
                      <a:pt x="20360" y="92866"/>
                    </a:lnTo>
                    <a:lnTo>
                      <a:pt x="19342" y="92457"/>
                    </a:lnTo>
                    <a:lnTo>
                      <a:pt x="18579" y="91945"/>
                    </a:lnTo>
                    <a:lnTo>
                      <a:pt x="17815" y="91433"/>
                    </a:lnTo>
                    <a:lnTo>
                      <a:pt x="17306" y="90819"/>
                    </a:lnTo>
                    <a:lnTo>
                      <a:pt x="16670" y="90102"/>
                    </a:lnTo>
                    <a:lnTo>
                      <a:pt x="15270" y="86621"/>
                    </a:lnTo>
                    <a:lnTo>
                      <a:pt x="13488" y="82525"/>
                    </a:lnTo>
                    <a:lnTo>
                      <a:pt x="13361" y="82013"/>
                    </a:lnTo>
                    <a:lnTo>
                      <a:pt x="13107" y="81501"/>
                    </a:lnTo>
                    <a:lnTo>
                      <a:pt x="12598" y="81092"/>
                    </a:lnTo>
                    <a:lnTo>
                      <a:pt x="12343" y="80682"/>
                    </a:lnTo>
                    <a:lnTo>
                      <a:pt x="11452" y="79863"/>
                    </a:lnTo>
                    <a:lnTo>
                      <a:pt x="10562" y="79249"/>
                    </a:lnTo>
                    <a:lnTo>
                      <a:pt x="9544" y="78634"/>
                    </a:lnTo>
                    <a:lnTo>
                      <a:pt x="8780" y="77918"/>
                    </a:lnTo>
                    <a:lnTo>
                      <a:pt x="8271" y="77610"/>
                    </a:lnTo>
                    <a:lnTo>
                      <a:pt x="8016" y="77098"/>
                    </a:lnTo>
                    <a:lnTo>
                      <a:pt x="7762" y="76689"/>
                    </a:lnTo>
                    <a:lnTo>
                      <a:pt x="7635" y="76279"/>
                    </a:lnTo>
                    <a:lnTo>
                      <a:pt x="5853" y="72798"/>
                    </a:lnTo>
                    <a:lnTo>
                      <a:pt x="4199" y="69215"/>
                    </a:lnTo>
                    <a:lnTo>
                      <a:pt x="3181" y="67474"/>
                    </a:lnTo>
                    <a:lnTo>
                      <a:pt x="2163" y="65836"/>
                    </a:lnTo>
                    <a:lnTo>
                      <a:pt x="1145" y="64300"/>
                    </a:lnTo>
                    <a:lnTo>
                      <a:pt x="0" y="63071"/>
                    </a:lnTo>
                    <a:lnTo>
                      <a:pt x="509" y="62559"/>
                    </a:lnTo>
                    <a:lnTo>
                      <a:pt x="1018" y="62150"/>
                    </a:lnTo>
                    <a:lnTo>
                      <a:pt x="1399" y="61638"/>
                    </a:lnTo>
                    <a:lnTo>
                      <a:pt x="1654" y="61228"/>
                    </a:lnTo>
                    <a:lnTo>
                      <a:pt x="2036" y="60102"/>
                    </a:lnTo>
                    <a:lnTo>
                      <a:pt x="2290" y="59078"/>
                    </a:lnTo>
                    <a:lnTo>
                      <a:pt x="2417" y="58054"/>
                    </a:lnTo>
                    <a:lnTo>
                      <a:pt x="2545" y="56825"/>
                    </a:lnTo>
                    <a:lnTo>
                      <a:pt x="2926" y="55597"/>
                    </a:lnTo>
                    <a:lnTo>
                      <a:pt x="3308" y="54163"/>
                    </a:lnTo>
                    <a:lnTo>
                      <a:pt x="3690" y="53344"/>
                    </a:lnTo>
                    <a:lnTo>
                      <a:pt x="4199" y="52627"/>
                    </a:lnTo>
                    <a:lnTo>
                      <a:pt x="4708" y="51911"/>
                    </a:lnTo>
                    <a:lnTo>
                      <a:pt x="5217" y="51194"/>
                    </a:lnTo>
                    <a:lnTo>
                      <a:pt x="6617" y="49863"/>
                    </a:lnTo>
                    <a:lnTo>
                      <a:pt x="8144" y="48532"/>
                    </a:lnTo>
                    <a:lnTo>
                      <a:pt x="9925" y="47508"/>
                    </a:lnTo>
                    <a:lnTo>
                      <a:pt x="11452" y="46689"/>
                    </a:lnTo>
                    <a:lnTo>
                      <a:pt x="12979" y="45972"/>
                    </a:lnTo>
                    <a:lnTo>
                      <a:pt x="14379" y="45358"/>
                    </a:lnTo>
                    <a:lnTo>
                      <a:pt x="14379" y="22730"/>
                    </a:lnTo>
                    <a:lnTo>
                      <a:pt x="14379" y="21706"/>
                    </a:lnTo>
                    <a:lnTo>
                      <a:pt x="14379" y="20477"/>
                    </a:lnTo>
                    <a:lnTo>
                      <a:pt x="14379" y="19249"/>
                    </a:lnTo>
                    <a:lnTo>
                      <a:pt x="14379" y="18225"/>
                    </a:lnTo>
                    <a:lnTo>
                      <a:pt x="15652" y="18327"/>
                    </a:lnTo>
                    <a:lnTo>
                      <a:pt x="16670" y="18327"/>
                    </a:lnTo>
                    <a:lnTo>
                      <a:pt x="17688" y="18225"/>
                    </a:lnTo>
                    <a:lnTo>
                      <a:pt x="18579" y="18020"/>
                    </a:lnTo>
                    <a:lnTo>
                      <a:pt x="19088" y="17815"/>
                    </a:lnTo>
                    <a:lnTo>
                      <a:pt x="19469" y="17508"/>
                    </a:lnTo>
                    <a:lnTo>
                      <a:pt x="19978" y="17098"/>
                    </a:lnTo>
                    <a:lnTo>
                      <a:pt x="20233" y="16587"/>
                    </a:lnTo>
                    <a:lnTo>
                      <a:pt x="20360" y="15563"/>
                    </a:lnTo>
                    <a:lnTo>
                      <a:pt x="20360" y="14027"/>
                    </a:lnTo>
                    <a:lnTo>
                      <a:pt x="20360" y="12491"/>
                    </a:lnTo>
                    <a:lnTo>
                      <a:pt x="20233" y="10750"/>
                    </a:lnTo>
                    <a:lnTo>
                      <a:pt x="20233" y="9522"/>
                    </a:lnTo>
                    <a:lnTo>
                      <a:pt x="20233" y="8498"/>
                    </a:lnTo>
                    <a:lnTo>
                      <a:pt x="20233" y="7781"/>
                    </a:lnTo>
                    <a:lnTo>
                      <a:pt x="20233" y="6860"/>
                    </a:lnTo>
                    <a:lnTo>
                      <a:pt x="84496" y="7474"/>
                    </a:lnTo>
                    <a:lnTo>
                      <a:pt x="85005" y="7576"/>
                    </a:lnTo>
                    <a:lnTo>
                      <a:pt x="85514" y="7474"/>
                    </a:lnTo>
                    <a:lnTo>
                      <a:pt x="86023" y="7372"/>
                    </a:lnTo>
                    <a:lnTo>
                      <a:pt x="86405" y="7064"/>
                    </a:lnTo>
                    <a:lnTo>
                      <a:pt x="87550" y="6450"/>
                    </a:lnTo>
                    <a:lnTo>
                      <a:pt x="88441" y="5529"/>
                    </a:lnTo>
                    <a:lnTo>
                      <a:pt x="89968" y="3890"/>
                    </a:lnTo>
                    <a:lnTo>
                      <a:pt x="90477" y="307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7" name="Shape 587"/>
              <p:cNvSpPr/>
              <p:nvPr/>
            </p:nvSpPr>
            <p:spPr>
              <a:xfrm>
                <a:off x="5500687" y="3379787"/>
                <a:ext cx="244474" cy="431799"/>
              </a:xfrm>
              <a:custGeom>
                <a:avLst/>
                <a:gdLst/>
                <a:ahLst/>
                <a:cxnLst/>
                <a:rect l="0" t="0" r="0" b="0"/>
                <a:pathLst>
                  <a:path w="120000" h="120000" extrusionOk="0">
                    <a:moveTo>
                      <a:pt x="18129" y="9963"/>
                    </a:moveTo>
                    <a:lnTo>
                      <a:pt x="19424" y="9670"/>
                    </a:lnTo>
                    <a:lnTo>
                      <a:pt x="21151" y="9084"/>
                    </a:lnTo>
                    <a:lnTo>
                      <a:pt x="22230" y="8644"/>
                    </a:lnTo>
                    <a:lnTo>
                      <a:pt x="23309" y="8498"/>
                    </a:lnTo>
                    <a:lnTo>
                      <a:pt x="24172" y="8205"/>
                    </a:lnTo>
                    <a:lnTo>
                      <a:pt x="25467" y="8205"/>
                    </a:lnTo>
                    <a:lnTo>
                      <a:pt x="26330" y="9084"/>
                    </a:lnTo>
                    <a:lnTo>
                      <a:pt x="27841" y="10109"/>
                    </a:lnTo>
                    <a:lnTo>
                      <a:pt x="28920" y="10989"/>
                    </a:lnTo>
                    <a:lnTo>
                      <a:pt x="30431" y="11868"/>
                    </a:lnTo>
                    <a:lnTo>
                      <a:pt x="32158" y="12454"/>
                    </a:lnTo>
                    <a:lnTo>
                      <a:pt x="33453" y="13040"/>
                    </a:lnTo>
                    <a:lnTo>
                      <a:pt x="35179" y="13333"/>
                    </a:lnTo>
                    <a:lnTo>
                      <a:pt x="36906" y="13479"/>
                    </a:lnTo>
                    <a:lnTo>
                      <a:pt x="40143" y="13333"/>
                    </a:lnTo>
                    <a:lnTo>
                      <a:pt x="43165" y="13186"/>
                    </a:lnTo>
                    <a:lnTo>
                      <a:pt x="46402" y="12893"/>
                    </a:lnTo>
                    <a:lnTo>
                      <a:pt x="49640" y="12600"/>
                    </a:lnTo>
                    <a:lnTo>
                      <a:pt x="52661" y="12307"/>
                    </a:lnTo>
                    <a:lnTo>
                      <a:pt x="55467" y="12014"/>
                    </a:lnTo>
                    <a:lnTo>
                      <a:pt x="58489" y="11721"/>
                    </a:lnTo>
                    <a:lnTo>
                      <a:pt x="61294" y="11721"/>
                    </a:lnTo>
                    <a:lnTo>
                      <a:pt x="62805" y="11575"/>
                    </a:lnTo>
                    <a:lnTo>
                      <a:pt x="64100" y="11428"/>
                    </a:lnTo>
                    <a:lnTo>
                      <a:pt x="64748" y="11135"/>
                    </a:lnTo>
                    <a:lnTo>
                      <a:pt x="64964" y="10842"/>
                    </a:lnTo>
                    <a:lnTo>
                      <a:pt x="64964" y="10549"/>
                    </a:lnTo>
                    <a:lnTo>
                      <a:pt x="64964" y="10256"/>
                    </a:lnTo>
                    <a:lnTo>
                      <a:pt x="64964" y="9963"/>
                    </a:lnTo>
                    <a:lnTo>
                      <a:pt x="65395" y="9963"/>
                    </a:lnTo>
                    <a:lnTo>
                      <a:pt x="70575" y="9816"/>
                    </a:lnTo>
                    <a:lnTo>
                      <a:pt x="76618" y="9230"/>
                    </a:lnTo>
                    <a:lnTo>
                      <a:pt x="83309" y="8498"/>
                    </a:lnTo>
                    <a:lnTo>
                      <a:pt x="90215" y="7326"/>
                    </a:lnTo>
                    <a:lnTo>
                      <a:pt x="93669" y="6593"/>
                    </a:lnTo>
                    <a:lnTo>
                      <a:pt x="97122" y="5860"/>
                    </a:lnTo>
                    <a:lnTo>
                      <a:pt x="100359" y="4981"/>
                    </a:lnTo>
                    <a:lnTo>
                      <a:pt x="103381" y="4102"/>
                    </a:lnTo>
                    <a:lnTo>
                      <a:pt x="106187" y="3223"/>
                    </a:lnTo>
                    <a:lnTo>
                      <a:pt x="108776" y="2197"/>
                    </a:lnTo>
                    <a:lnTo>
                      <a:pt x="110935" y="1172"/>
                    </a:lnTo>
                    <a:lnTo>
                      <a:pt x="112877" y="0"/>
                    </a:lnTo>
                    <a:lnTo>
                      <a:pt x="115683" y="2490"/>
                    </a:lnTo>
                    <a:lnTo>
                      <a:pt x="118057" y="4542"/>
                    </a:lnTo>
                    <a:lnTo>
                      <a:pt x="118920" y="5714"/>
                    </a:lnTo>
                    <a:lnTo>
                      <a:pt x="119568" y="7032"/>
                    </a:lnTo>
                    <a:lnTo>
                      <a:pt x="119784" y="8351"/>
                    </a:lnTo>
                    <a:lnTo>
                      <a:pt x="120000" y="9963"/>
                    </a:lnTo>
                    <a:lnTo>
                      <a:pt x="119784" y="13186"/>
                    </a:lnTo>
                    <a:lnTo>
                      <a:pt x="119136" y="16556"/>
                    </a:lnTo>
                    <a:lnTo>
                      <a:pt x="117841" y="19487"/>
                    </a:lnTo>
                    <a:lnTo>
                      <a:pt x="116546" y="22417"/>
                    </a:lnTo>
                    <a:lnTo>
                      <a:pt x="114820" y="25494"/>
                    </a:lnTo>
                    <a:lnTo>
                      <a:pt x="112877" y="28278"/>
                    </a:lnTo>
                    <a:lnTo>
                      <a:pt x="110503" y="31062"/>
                    </a:lnTo>
                    <a:lnTo>
                      <a:pt x="108345" y="33846"/>
                    </a:lnTo>
                    <a:lnTo>
                      <a:pt x="103381" y="39120"/>
                    </a:lnTo>
                    <a:lnTo>
                      <a:pt x="98848" y="44395"/>
                    </a:lnTo>
                    <a:lnTo>
                      <a:pt x="96474" y="47032"/>
                    </a:lnTo>
                    <a:lnTo>
                      <a:pt x="94748" y="49670"/>
                    </a:lnTo>
                    <a:lnTo>
                      <a:pt x="92805" y="52307"/>
                    </a:lnTo>
                    <a:lnTo>
                      <a:pt x="91294" y="54945"/>
                    </a:lnTo>
                    <a:lnTo>
                      <a:pt x="90431" y="57142"/>
                    </a:lnTo>
                    <a:lnTo>
                      <a:pt x="89352" y="59047"/>
                    </a:lnTo>
                    <a:lnTo>
                      <a:pt x="88489" y="60805"/>
                    </a:lnTo>
                    <a:lnTo>
                      <a:pt x="87194" y="62564"/>
                    </a:lnTo>
                    <a:lnTo>
                      <a:pt x="84604" y="66227"/>
                    </a:lnTo>
                    <a:lnTo>
                      <a:pt x="81798" y="69304"/>
                    </a:lnTo>
                    <a:lnTo>
                      <a:pt x="78561" y="72527"/>
                    </a:lnTo>
                    <a:lnTo>
                      <a:pt x="74892" y="75311"/>
                    </a:lnTo>
                    <a:lnTo>
                      <a:pt x="71223" y="77802"/>
                    </a:lnTo>
                    <a:lnTo>
                      <a:pt x="66906" y="80439"/>
                    </a:lnTo>
                    <a:lnTo>
                      <a:pt x="64748" y="81758"/>
                    </a:lnTo>
                    <a:lnTo>
                      <a:pt x="62158" y="82930"/>
                    </a:lnTo>
                    <a:lnTo>
                      <a:pt x="59784" y="84249"/>
                    </a:lnTo>
                    <a:lnTo>
                      <a:pt x="56978" y="85421"/>
                    </a:lnTo>
                    <a:lnTo>
                      <a:pt x="51582" y="87912"/>
                    </a:lnTo>
                    <a:lnTo>
                      <a:pt x="45971" y="90402"/>
                    </a:lnTo>
                    <a:lnTo>
                      <a:pt x="40791" y="92893"/>
                    </a:lnTo>
                    <a:lnTo>
                      <a:pt x="36258" y="95384"/>
                    </a:lnTo>
                    <a:lnTo>
                      <a:pt x="34316" y="96849"/>
                    </a:lnTo>
                    <a:lnTo>
                      <a:pt x="32374" y="98168"/>
                    </a:lnTo>
                    <a:lnTo>
                      <a:pt x="30863" y="99633"/>
                    </a:lnTo>
                    <a:lnTo>
                      <a:pt x="29784" y="101098"/>
                    </a:lnTo>
                    <a:lnTo>
                      <a:pt x="28920" y="101831"/>
                    </a:lnTo>
                    <a:lnTo>
                      <a:pt x="28273" y="102564"/>
                    </a:lnTo>
                    <a:lnTo>
                      <a:pt x="27625" y="103296"/>
                    </a:lnTo>
                    <a:lnTo>
                      <a:pt x="26978" y="103882"/>
                    </a:lnTo>
                    <a:lnTo>
                      <a:pt x="25035" y="105054"/>
                    </a:lnTo>
                    <a:lnTo>
                      <a:pt x="23093" y="105934"/>
                    </a:lnTo>
                    <a:lnTo>
                      <a:pt x="18992" y="107399"/>
                    </a:lnTo>
                    <a:lnTo>
                      <a:pt x="15323" y="109157"/>
                    </a:lnTo>
                    <a:lnTo>
                      <a:pt x="11223" y="111794"/>
                    </a:lnTo>
                    <a:lnTo>
                      <a:pt x="7769" y="114725"/>
                    </a:lnTo>
                    <a:lnTo>
                      <a:pt x="4100" y="117362"/>
                    </a:lnTo>
                    <a:lnTo>
                      <a:pt x="1079" y="119999"/>
                    </a:lnTo>
                    <a:lnTo>
                      <a:pt x="1079" y="83076"/>
                    </a:lnTo>
                    <a:lnTo>
                      <a:pt x="431" y="82637"/>
                    </a:lnTo>
                    <a:lnTo>
                      <a:pt x="0" y="82051"/>
                    </a:lnTo>
                    <a:lnTo>
                      <a:pt x="0" y="81611"/>
                    </a:lnTo>
                    <a:lnTo>
                      <a:pt x="647" y="81172"/>
                    </a:lnTo>
                    <a:lnTo>
                      <a:pt x="1726" y="80146"/>
                    </a:lnTo>
                    <a:lnTo>
                      <a:pt x="3669" y="79120"/>
                    </a:lnTo>
                    <a:lnTo>
                      <a:pt x="5827" y="78095"/>
                    </a:lnTo>
                    <a:lnTo>
                      <a:pt x="7769" y="76923"/>
                    </a:lnTo>
                    <a:lnTo>
                      <a:pt x="8417" y="76336"/>
                    </a:lnTo>
                    <a:lnTo>
                      <a:pt x="9064" y="75604"/>
                    </a:lnTo>
                    <a:lnTo>
                      <a:pt x="9280" y="74871"/>
                    </a:lnTo>
                    <a:lnTo>
                      <a:pt x="9496" y="73992"/>
                    </a:lnTo>
                    <a:lnTo>
                      <a:pt x="12949" y="72820"/>
                    </a:lnTo>
                    <a:lnTo>
                      <a:pt x="16187" y="71794"/>
                    </a:lnTo>
                    <a:lnTo>
                      <a:pt x="19856" y="71062"/>
                    </a:lnTo>
                    <a:lnTo>
                      <a:pt x="23956" y="70329"/>
                    </a:lnTo>
                    <a:lnTo>
                      <a:pt x="24604" y="70183"/>
                    </a:lnTo>
                    <a:lnTo>
                      <a:pt x="25035" y="69597"/>
                    </a:lnTo>
                    <a:lnTo>
                      <a:pt x="25683" y="68864"/>
                    </a:lnTo>
                    <a:lnTo>
                      <a:pt x="26115" y="67985"/>
                    </a:lnTo>
                    <a:lnTo>
                      <a:pt x="26978" y="67106"/>
                    </a:lnTo>
                    <a:lnTo>
                      <a:pt x="27841" y="66227"/>
                    </a:lnTo>
                    <a:lnTo>
                      <a:pt x="28489" y="65494"/>
                    </a:lnTo>
                    <a:lnTo>
                      <a:pt x="29784" y="65054"/>
                    </a:lnTo>
                    <a:lnTo>
                      <a:pt x="32805" y="64468"/>
                    </a:lnTo>
                    <a:lnTo>
                      <a:pt x="34964" y="64322"/>
                    </a:lnTo>
                    <a:lnTo>
                      <a:pt x="36258" y="64175"/>
                    </a:lnTo>
                    <a:lnTo>
                      <a:pt x="37553" y="64322"/>
                    </a:lnTo>
                    <a:lnTo>
                      <a:pt x="38633" y="64322"/>
                    </a:lnTo>
                    <a:lnTo>
                      <a:pt x="40143" y="64468"/>
                    </a:lnTo>
                    <a:lnTo>
                      <a:pt x="42302" y="64322"/>
                    </a:lnTo>
                    <a:lnTo>
                      <a:pt x="45323" y="64175"/>
                    </a:lnTo>
                    <a:lnTo>
                      <a:pt x="47482" y="63589"/>
                    </a:lnTo>
                    <a:lnTo>
                      <a:pt x="49208" y="62857"/>
                    </a:lnTo>
                    <a:lnTo>
                      <a:pt x="50719" y="62124"/>
                    </a:lnTo>
                    <a:lnTo>
                      <a:pt x="52014" y="61245"/>
                    </a:lnTo>
                    <a:lnTo>
                      <a:pt x="54172" y="59340"/>
                    </a:lnTo>
                    <a:lnTo>
                      <a:pt x="55467" y="57728"/>
                    </a:lnTo>
                    <a:lnTo>
                      <a:pt x="56330" y="56703"/>
                    </a:lnTo>
                    <a:lnTo>
                      <a:pt x="57194" y="55531"/>
                    </a:lnTo>
                    <a:lnTo>
                      <a:pt x="58705" y="54358"/>
                    </a:lnTo>
                    <a:lnTo>
                      <a:pt x="60000" y="53186"/>
                    </a:lnTo>
                    <a:lnTo>
                      <a:pt x="63884" y="50842"/>
                    </a:lnTo>
                    <a:lnTo>
                      <a:pt x="68201" y="48205"/>
                    </a:lnTo>
                    <a:lnTo>
                      <a:pt x="72302" y="45421"/>
                    </a:lnTo>
                    <a:lnTo>
                      <a:pt x="76402" y="42930"/>
                    </a:lnTo>
                    <a:lnTo>
                      <a:pt x="78345" y="41611"/>
                    </a:lnTo>
                    <a:lnTo>
                      <a:pt x="79856" y="40439"/>
                    </a:lnTo>
                    <a:lnTo>
                      <a:pt x="81366" y="38974"/>
                    </a:lnTo>
                    <a:lnTo>
                      <a:pt x="82877" y="37802"/>
                    </a:lnTo>
                    <a:lnTo>
                      <a:pt x="75755" y="36923"/>
                    </a:lnTo>
                    <a:lnTo>
                      <a:pt x="69928" y="36043"/>
                    </a:lnTo>
                    <a:lnTo>
                      <a:pt x="64748" y="35164"/>
                    </a:lnTo>
                    <a:lnTo>
                      <a:pt x="60000" y="34285"/>
                    </a:lnTo>
                    <a:lnTo>
                      <a:pt x="55467" y="33406"/>
                    </a:lnTo>
                    <a:lnTo>
                      <a:pt x="50719" y="32673"/>
                    </a:lnTo>
                    <a:lnTo>
                      <a:pt x="45539" y="31648"/>
                    </a:lnTo>
                    <a:lnTo>
                      <a:pt x="39712" y="30622"/>
                    </a:lnTo>
                    <a:lnTo>
                      <a:pt x="38201" y="30036"/>
                    </a:lnTo>
                    <a:lnTo>
                      <a:pt x="35611" y="29010"/>
                    </a:lnTo>
                    <a:lnTo>
                      <a:pt x="32158" y="27399"/>
                    </a:lnTo>
                    <a:lnTo>
                      <a:pt x="28273" y="25347"/>
                    </a:lnTo>
                    <a:lnTo>
                      <a:pt x="26115" y="24029"/>
                    </a:lnTo>
                    <a:lnTo>
                      <a:pt x="24172" y="22564"/>
                    </a:lnTo>
                    <a:lnTo>
                      <a:pt x="22446" y="21098"/>
                    </a:lnTo>
                    <a:lnTo>
                      <a:pt x="20719" y="19487"/>
                    </a:lnTo>
                    <a:lnTo>
                      <a:pt x="19208" y="17728"/>
                    </a:lnTo>
                    <a:lnTo>
                      <a:pt x="18129" y="15970"/>
                    </a:lnTo>
                    <a:lnTo>
                      <a:pt x="17050" y="13772"/>
                    </a:lnTo>
                    <a:lnTo>
                      <a:pt x="16618" y="11721"/>
                    </a:lnTo>
                    <a:lnTo>
                      <a:pt x="14892" y="12600"/>
                    </a:lnTo>
                    <a:lnTo>
                      <a:pt x="13812" y="12893"/>
                    </a:lnTo>
                    <a:lnTo>
                      <a:pt x="14028" y="12747"/>
                    </a:lnTo>
                    <a:lnTo>
                      <a:pt x="14892" y="12161"/>
                    </a:lnTo>
                    <a:lnTo>
                      <a:pt x="16834" y="10695"/>
                    </a:lnTo>
                    <a:lnTo>
                      <a:pt x="18129" y="996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8" name="Shape 588"/>
              <p:cNvSpPr/>
              <p:nvPr/>
            </p:nvSpPr>
            <p:spPr>
              <a:xfrm>
                <a:off x="5508625" y="3367087"/>
                <a:ext cx="38099" cy="58737"/>
              </a:xfrm>
              <a:custGeom>
                <a:avLst/>
                <a:gdLst/>
                <a:ahLst/>
                <a:cxnLst/>
                <a:rect l="0" t="0" r="0" b="0"/>
                <a:pathLst>
                  <a:path w="120000" h="120000" extrusionOk="0">
                    <a:moveTo>
                      <a:pt x="82325" y="0"/>
                    </a:moveTo>
                    <a:lnTo>
                      <a:pt x="78139" y="2474"/>
                    </a:lnTo>
                    <a:lnTo>
                      <a:pt x="72558" y="3711"/>
                    </a:lnTo>
                    <a:lnTo>
                      <a:pt x="64186" y="3711"/>
                    </a:lnTo>
                    <a:lnTo>
                      <a:pt x="55813" y="3711"/>
                    </a:lnTo>
                    <a:lnTo>
                      <a:pt x="46046" y="3711"/>
                    </a:lnTo>
                    <a:lnTo>
                      <a:pt x="37674" y="3711"/>
                    </a:lnTo>
                    <a:lnTo>
                      <a:pt x="32093" y="4948"/>
                    </a:lnTo>
                    <a:lnTo>
                      <a:pt x="27906" y="7422"/>
                    </a:lnTo>
                    <a:lnTo>
                      <a:pt x="22325" y="11134"/>
                    </a:lnTo>
                    <a:lnTo>
                      <a:pt x="18139" y="14845"/>
                    </a:lnTo>
                    <a:lnTo>
                      <a:pt x="15348" y="18556"/>
                    </a:lnTo>
                    <a:lnTo>
                      <a:pt x="11162" y="24742"/>
                    </a:lnTo>
                    <a:lnTo>
                      <a:pt x="5581" y="35876"/>
                    </a:lnTo>
                    <a:lnTo>
                      <a:pt x="2790" y="47010"/>
                    </a:lnTo>
                    <a:lnTo>
                      <a:pt x="0" y="70515"/>
                    </a:lnTo>
                    <a:lnTo>
                      <a:pt x="0" y="92783"/>
                    </a:lnTo>
                    <a:lnTo>
                      <a:pt x="0" y="100206"/>
                    </a:lnTo>
                    <a:lnTo>
                      <a:pt x="1395" y="106391"/>
                    </a:lnTo>
                    <a:lnTo>
                      <a:pt x="4186" y="111340"/>
                    </a:lnTo>
                    <a:lnTo>
                      <a:pt x="9767" y="115051"/>
                    </a:lnTo>
                    <a:lnTo>
                      <a:pt x="13953" y="117525"/>
                    </a:lnTo>
                    <a:lnTo>
                      <a:pt x="18139" y="118762"/>
                    </a:lnTo>
                    <a:lnTo>
                      <a:pt x="25116" y="120000"/>
                    </a:lnTo>
                    <a:lnTo>
                      <a:pt x="29302" y="120000"/>
                    </a:lnTo>
                    <a:lnTo>
                      <a:pt x="55813" y="117525"/>
                    </a:lnTo>
                    <a:lnTo>
                      <a:pt x="73953" y="115051"/>
                    </a:lnTo>
                    <a:lnTo>
                      <a:pt x="120000" y="84123"/>
                    </a:lnTo>
                    <a:lnTo>
                      <a:pt x="82325"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89" name="Shape 589"/>
              <p:cNvSpPr/>
              <p:nvPr/>
            </p:nvSpPr>
            <p:spPr>
              <a:xfrm>
                <a:off x="5307012" y="3278187"/>
                <a:ext cx="363536" cy="376236"/>
              </a:xfrm>
              <a:custGeom>
                <a:avLst/>
                <a:gdLst/>
                <a:ahLst/>
                <a:cxnLst/>
                <a:rect l="0" t="0" r="0" b="0"/>
                <a:pathLst>
                  <a:path w="120000" h="120000" extrusionOk="0">
                    <a:moveTo>
                      <a:pt x="24710" y="4166"/>
                    </a:moveTo>
                    <a:lnTo>
                      <a:pt x="24852" y="4500"/>
                    </a:lnTo>
                    <a:lnTo>
                      <a:pt x="25420" y="5500"/>
                    </a:lnTo>
                    <a:lnTo>
                      <a:pt x="25846" y="6000"/>
                    </a:lnTo>
                    <a:lnTo>
                      <a:pt x="26272" y="6333"/>
                    </a:lnTo>
                    <a:lnTo>
                      <a:pt x="26840" y="6333"/>
                    </a:lnTo>
                    <a:lnTo>
                      <a:pt x="27550" y="6166"/>
                    </a:lnTo>
                    <a:lnTo>
                      <a:pt x="29112" y="4666"/>
                    </a:lnTo>
                    <a:lnTo>
                      <a:pt x="30958" y="3166"/>
                    </a:lnTo>
                    <a:lnTo>
                      <a:pt x="32520" y="2333"/>
                    </a:lnTo>
                    <a:lnTo>
                      <a:pt x="33230" y="2000"/>
                    </a:lnTo>
                    <a:lnTo>
                      <a:pt x="35076" y="0"/>
                    </a:lnTo>
                    <a:lnTo>
                      <a:pt x="35502" y="166"/>
                    </a:lnTo>
                    <a:lnTo>
                      <a:pt x="36639" y="1000"/>
                    </a:lnTo>
                    <a:lnTo>
                      <a:pt x="37917" y="1666"/>
                    </a:lnTo>
                    <a:lnTo>
                      <a:pt x="38769" y="2000"/>
                    </a:lnTo>
                    <a:lnTo>
                      <a:pt x="40331" y="2500"/>
                    </a:lnTo>
                    <a:lnTo>
                      <a:pt x="42603" y="3500"/>
                    </a:lnTo>
                    <a:lnTo>
                      <a:pt x="44875" y="5166"/>
                    </a:lnTo>
                    <a:lnTo>
                      <a:pt x="46437" y="6166"/>
                    </a:lnTo>
                    <a:lnTo>
                      <a:pt x="47857" y="6833"/>
                    </a:lnTo>
                    <a:lnTo>
                      <a:pt x="50130" y="8333"/>
                    </a:lnTo>
                    <a:lnTo>
                      <a:pt x="52544" y="10000"/>
                    </a:lnTo>
                    <a:lnTo>
                      <a:pt x="53964" y="11166"/>
                    </a:lnTo>
                    <a:lnTo>
                      <a:pt x="55810" y="12666"/>
                    </a:lnTo>
                    <a:lnTo>
                      <a:pt x="57656" y="14333"/>
                    </a:lnTo>
                    <a:lnTo>
                      <a:pt x="59502" y="15833"/>
                    </a:lnTo>
                    <a:lnTo>
                      <a:pt x="60497" y="16333"/>
                    </a:lnTo>
                    <a:lnTo>
                      <a:pt x="61065" y="17500"/>
                    </a:lnTo>
                    <a:lnTo>
                      <a:pt x="62485" y="19333"/>
                    </a:lnTo>
                    <a:lnTo>
                      <a:pt x="62627" y="20166"/>
                    </a:lnTo>
                    <a:lnTo>
                      <a:pt x="62769" y="20833"/>
                    </a:lnTo>
                    <a:lnTo>
                      <a:pt x="62911" y="21666"/>
                    </a:lnTo>
                    <a:lnTo>
                      <a:pt x="62911" y="22333"/>
                    </a:lnTo>
                    <a:lnTo>
                      <a:pt x="62911" y="22833"/>
                    </a:lnTo>
                    <a:lnTo>
                      <a:pt x="62911" y="23333"/>
                    </a:lnTo>
                    <a:lnTo>
                      <a:pt x="63053" y="23500"/>
                    </a:lnTo>
                    <a:lnTo>
                      <a:pt x="63479" y="23666"/>
                    </a:lnTo>
                    <a:lnTo>
                      <a:pt x="63905" y="23833"/>
                    </a:lnTo>
                    <a:lnTo>
                      <a:pt x="65041" y="24500"/>
                    </a:lnTo>
                    <a:lnTo>
                      <a:pt x="66177" y="25500"/>
                    </a:lnTo>
                    <a:lnTo>
                      <a:pt x="67455" y="26666"/>
                    </a:lnTo>
                    <a:lnTo>
                      <a:pt x="69869" y="28666"/>
                    </a:lnTo>
                    <a:lnTo>
                      <a:pt x="70863" y="29666"/>
                    </a:lnTo>
                    <a:lnTo>
                      <a:pt x="71005" y="29166"/>
                    </a:lnTo>
                    <a:lnTo>
                      <a:pt x="71431" y="28833"/>
                    </a:lnTo>
                    <a:lnTo>
                      <a:pt x="71715" y="28666"/>
                    </a:lnTo>
                    <a:lnTo>
                      <a:pt x="71857" y="28666"/>
                    </a:lnTo>
                    <a:lnTo>
                      <a:pt x="71005" y="29000"/>
                    </a:lnTo>
                    <a:lnTo>
                      <a:pt x="70295" y="29500"/>
                    </a:lnTo>
                    <a:lnTo>
                      <a:pt x="69869" y="30166"/>
                    </a:lnTo>
                    <a:lnTo>
                      <a:pt x="69301" y="30666"/>
                    </a:lnTo>
                    <a:lnTo>
                      <a:pt x="68875" y="31500"/>
                    </a:lnTo>
                    <a:lnTo>
                      <a:pt x="68591" y="32166"/>
                    </a:lnTo>
                    <a:lnTo>
                      <a:pt x="68449" y="32833"/>
                    </a:lnTo>
                    <a:lnTo>
                      <a:pt x="68307" y="33666"/>
                    </a:lnTo>
                    <a:lnTo>
                      <a:pt x="67881" y="36833"/>
                    </a:lnTo>
                    <a:lnTo>
                      <a:pt x="68165" y="40000"/>
                    </a:lnTo>
                    <a:lnTo>
                      <a:pt x="68165" y="41166"/>
                    </a:lnTo>
                    <a:lnTo>
                      <a:pt x="68307" y="42000"/>
                    </a:lnTo>
                    <a:lnTo>
                      <a:pt x="68591" y="42666"/>
                    </a:lnTo>
                    <a:lnTo>
                      <a:pt x="69017" y="43333"/>
                    </a:lnTo>
                    <a:lnTo>
                      <a:pt x="69301" y="43666"/>
                    </a:lnTo>
                    <a:lnTo>
                      <a:pt x="70011" y="44000"/>
                    </a:lnTo>
                    <a:lnTo>
                      <a:pt x="70437" y="44166"/>
                    </a:lnTo>
                    <a:lnTo>
                      <a:pt x="71005" y="44333"/>
                    </a:lnTo>
                    <a:lnTo>
                      <a:pt x="73278" y="44333"/>
                    </a:lnTo>
                    <a:lnTo>
                      <a:pt x="74698" y="44166"/>
                    </a:lnTo>
                    <a:lnTo>
                      <a:pt x="74982" y="46500"/>
                    </a:lnTo>
                    <a:lnTo>
                      <a:pt x="75550" y="48833"/>
                    </a:lnTo>
                    <a:lnTo>
                      <a:pt x="76402" y="51166"/>
                    </a:lnTo>
                    <a:lnTo>
                      <a:pt x="77396" y="53166"/>
                    </a:lnTo>
                    <a:lnTo>
                      <a:pt x="78674" y="55000"/>
                    </a:lnTo>
                    <a:lnTo>
                      <a:pt x="79952" y="56833"/>
                    </a:lnTo>
                    <a:lnTo>
                      <a:pt x="81372" y="58500"/>
                    </a:lnTo>
                    <a:lnTo>
                      <a:pt x="82792" y="60166"/>
                    </a:lnTo>
                    <a:lnTo>
                      <a:pt x="85775" y="62666"/>
                    </a:lnTo>
                    <a:lnTo>
                      <a:pt x="88331" y="64666"/>
                    </a:lnTo>
                    <a:lnTo>
                      <a:pt x="90461" y="66000"/>
                    </a:lnTo>
                    <a:lnTo>
                      <a:pt x="91597" y="66666"/>
                    </a:lnTo>
                    <a:lnTo>
                      <a:pt x="95573" y="68000"/>
                    </a:lnTo>
                    <a:lnTo>
                      <a:pt x="98840" y="69500"/>
                    </a:lnTo>
                    <a:lnTo>
                      <a:pt x="101964" y="70666"/>
                    </a:lnTo>
                    <a:lnTo>
                      <a:pt x="104804" y="71666"/>
                    </a:lnTo>
                    <a:lnTo>
                      <a:pt x="107644" y="72500"/>
                    </a:lnTo>
                    <a:lnTo>
                      <a:pt x="111195" y="73333"/>
                    </a:lnTo>
                    <a:lnTo>
                      <a:pt x="115171" y="74166"/>
                    </a:lnTo>
                    <a:lnTo>
                      <a:pt x="120000" y="74833"/>
                    </a:lnTo>
                    <a:lnTo>
                      <a:pt x="119005" y="76166"/>
                    </a:lnTo>
                    <a:lnTo>
                      <a:pt x="117869" y="77500"/>
                    </a:lnTo>
                    <a:lnTo>
                      <a:pt x="116591" y="79000"/>
                    </a:lnTo>
                    <a:lnTo>
                      <a:pt x="115171" y="80333"/>
                    </a:lnTo>
                    <a:lnTo>
                      <a:pt x="112189" y="83000"/>
                    </a:lnTo>
                    <a:lnTo>
                      <a:pt x="109065" y="85666"/>
                    </a:lnTo>
                    <a:lnTo>
                      <a:pt x="106366" y="88500"/>
                    </a:lnTo>
                    <a:lnTo>
                      <a:pt x="103810" y="91166"/>
                    </a:lnTo>
                    <a:lnTo>
                      <a:pt x="102674" y="92500"/>
                    </a:lnTo>
                    <a:lnTo>
                      <a:pt x="101964" y="93666"/>
                    </a:lnTo>
                    <a:lnTo>
                      <a:pt x="101538" y="95000"/>
                    </a:lnTo>
                    <a:lnTo>
                      <a:pt x="101112" y="96500"/>
                    </a:lnTo>
                    <a:lnTo>
                      <a:pt x="100686" y="98666"/>
                    </a:lnTo>
                    <a:lnTo>
                      <a:pt x="100260" y="100333"/>
                    </a:lnTo>
                    <a:lnTo>
                      <a:pt x="99550" y="101666"/>
                    </a:lnTo>
                    <a:lnTo>
                      <a:pt x="98982" y="102833"/>
                    </a:lnTo>
                    <a:lnTo>
                      <a:pt x="98414" y="103666"/>
                    </a:lnTo>
                    <a:lnTo>
                      <a:pt x="97420" y="104166"/>
                    </a:lnTo>
                    <a:lnTo>
                      <a:pt x="96710" y="104666"/>
                    </a:lnTo>
                    <a:lnTo>
                      <a:pt x="95715" y="104833"/>
                    </a:lnTo>
                    <a:lnTo>
                      <a:pt x="91313" y="105000"/>
                    </a:lnTo>
                    <a:lnTo>
                      <a:pt x="86059" y="105833"/>
                    </a:lnTo>
                    <a:lnTo>
                      <a:pt x="84355" y="107166"/>
                    </a:lnTo>
                    <a:lnTo>
                      <a:pt x="82366" y="109166"/>
                    </a:lnTo>
                    <a:lnTo>
                      <a:pt x="81372" y="110166"/>
                    </a:lnTo>
                    <a:lnTo>
                      <a:pt x="80520" y="111000"/>
                    </a:lnTo>
                    <a:lnTo>
                      <a:pt x="79952" y="111666"/>
                    </a:lnTo>
                    <a:lnTo>
                      <a:pt x="79384" y="111833"/>
                    </a:lnTo>
                    <a:lnTo>
                      <a:pt x="77822" y="112166"/>
                    </a:lnTo>
                    <a:lnTo>
                      <a:pt x="76544" y="112666"/>
                    </a:lnTo>
                    <a:lnTo>
                      <a:pt x="75408" y="113000"/>
                    </a:lnTo>
                    <a:lnTo>
                      <a:pt x="74556" y="113500"/>
                    </a:lnTo>
                    <a:lnTo>
                      <a:pt x="72852" y="114500"/>
                    </a:lnTo>
                    <a:lnTo>
                      <a:pt x="70863" y="116000"/>
                    </a:lnTo>
                    <a:lnTo>
                      <a:pt x="69301" y="116000"/>
                    </a:lnTo>
                    <a:lnTo>
                      <a:pt x="68449" y="115500"/>
                    </a:lnTo>
                    <a:lnTo>
                      <a:pt x="67597" y="115166"/>
                    </a:lnTo>
                    <a:lnTo>
                      <a:pt x="67029" y="114333"/>
                    </a:lnTo>
                    <a:lnTo>
                      <a:pt x="66461" y="113833"/>
                    </a:lnTo>
                    <a:lnTo>
                      <a:pt x="65467" y="113333"/>
                    </a:lnTo>
                    <a:lnTo>
                      <a:pt x="64189" y="113000"/>
                    </a:lnTo>
                    <a:lnTo>
                      <a:pt x="62485" y="112833"/>
                    </a:lnTo>
                    <a:lnTo>
                      <a:pt x="61349" y="113000"/>
                    </a:lnTo>
                    <a:lnTo>
                      <a:pt x="60639" y="113166"/>
                    </a:lnTo>
                    <a:lnTo>
                      <a:pt x="59786" y="113500"/>
                    </a:lnTo>
                    <a:lnTo>
                      <a:pt x="59360" y="114000"/>
                    </a:lnTo>
                    <a:lnTo>
                      <a:pt x="58224" y="115333"/>
                    </a:lnTo>
                    <a:lnTo>
                      <a:pt x="57514" y="116500"/>
                    </a:lnTo>
                    <a:lnTo>
                      <a:pt x="57088" y="117166"/>
                    </a:lnTo>
                    <a:lnTo>
                      <a:pt x="56520" y="117833"/>
                    </a:lnTo>
                    <a:lnTo>
                      <a:pt x="55952" y="118500"/>
                    </a:lnTo>
                    <a:lnTo>
                      <a:pt x="55384" y="119000"/>
                    </a:lnTo>
                    <a:lnTo>
                      <a:pt x="54390" y="119500"/>
                    </a:lnTo>
                    <a:lnTo>
                      <a:pt x="53396" y="119833"/>
                    </a:lnTo>
                    <a:lnTo>
                      <a:pt x="52402" y="120000"/>
                    </a:lnTo>
                    <a:lnTo>
                      <a:pt x="51124" y="120000"/>
                    </a:lnTo>
                    <a:lnTo>
                      <a:pt x="49420" y="120000"/>
                    </a:lnTo>
                    <a:lnTo>
                      <a:pt x="47857" y="119833"/>
                    </a:lnTo>
                    <a:lnTo>
                      <a:pt x="46437" y="119500"/>
                    </a:lnTo>
                    <a:lnTo>
                      <a:pt x="45159" y="119000"/>
                    </a:lnTo>
                    <a:lnTo>
                      <a:pt x="44023" y="118333"/>
                    </a:lnTo>
                    <a:lnTo>
                      <a:pt x="43029" y="117666"/>
                    </a:lnTo>
                    <a:lnTo>
                      <a:pt x="41893" y="117000"/>
                    </a:lnTo>
                    <a:lnTo>
                      <a:pt x="41041" y="116333"/>
                    </a:lnTo>
                    <a:lnTo>
                      <a:pt x="39053" y="114666"/>
                    </a:lnTo>
                    <a:lnTo>
                      <a:pt x="37065" y="113166"/>
                    </a:lnTo>
                    <a:lnTo>
                      <a:pt x="35928" y="112500"/>
                    </a:lnTo>
                    <a:lnTo>
                      <a:pt x="34934" y="111833"/>
                    </a:lnTo>
                    <a:lnTo>
                      <a:pt x="33656" y="111333"/>
                    </a:lnTo>
                    <a:lnTo>
                      <a:pt x="32236" y="110833"/>
                    </a:lnTo>
                    <a:lnTo>
                      <a:pt x="29112" y="110333"/>
                    </a:lnTo>
                    <a:lnTo>
                      <a:pt x="25704" y="110166"/>
                    </a:lnTo>
                    <a:lnTo>
                      <a:pt x="24142" y="110000"/>
                    </a:lnTo>
                    <a:lnTo>
                      <a:pt x="22579" y="109833"/>
                    </a:lnTo>
                    <a:lnTo>
                      <a:pt x="21159" y="109500"/>
                    </a:lnTo>
                    <a:lnTo>
                      <a:pt x="19881" y="108833"/>
                    </a:lnTo>
                    <a:lnTo>
                      <a:pt x="21159" y="105333"/>
                    </a:lnTo>
                    <a:lnTo>
                      <a:pt x="21727" y="103666"/>
                    </a:lnTo>
                    <a:lnTo>
                      <a:pt x="21585" y="103000"/>
                    </a:lnTo>
                    <a:lnTo>
                      <a:pt x="21443" y="102333"/>
                    </a:lnTo>
                    <a:lnTo>
                      <a:pt x="20875" y="101166"/>
                    </a:lnTo>
                    <a:lnTo>
                      <a:pt x="19881" y="99500"/>
                    </a:lnTo>
                    <a:lnTo>
                      <a:pt x="19029" y="99500"/>
                    </a:lnTo>
                    <a:lnTo>
                      <a:pt x="18035" y="99333"/>
                    </a:lnTo>
                    <a:lnTo>
                      <a:pt x="17325" y="98833"/>
                    </a:lnTo>
                    <a:lnTo>
                      <a:pt x="16473" y="98333"/>
                    </a:lnTo>
                    <a:lnTo>
                      <a:pt x="15905" y="97833"/>
                    </a:lnTo>
                    <a:lnTo>
                      <a:pt x="15337" y="97166"/>
                    </a:lnTo>
                    <a:lnTo>
                      <a:pt x="14769" y="96166"/>
                    </a:lnTo>
                    <a:lnTo>
                      <a:pt x="14485" y="95333"/>
                    </a:lnTo>
                    <a:lnTo>
                      <a:pt x="13633" y="93666"/>
                    </a:lnTo>
                    <a:lnTo>
                      <a:pt x="13207" y="91833"/>
                    </a:lnTo>
                    <a:lnTo>
                      <a:pt x="12781" y="90000"/>
                    </a:lnTo>
                    <a:lnTo>
                      <a:pt x="12497" y="88333"/>
                    </a:lnTo>
                    <a:lnTo>
                      <a:pt x="11644" y="86500"/>
                    </a:lnTo>
                    <a:lnTo>
                      <a:pt x="10934" y="85166"/>
                    </a:lnTo>
                    <a:lnTo>
                      <a:pt x="9940" y="84166"/>
                    </a:lnTo>
                    <a:lnTo>
                      <a:pt x="8946" y="83166"/>
                    </a:lnTo>
                    <a:lnTo>
                      <a:pt x="8094" y="82333"/>
                    </a:lnTo>
                    <a:lnTo>
                      <a:pt x="6958" y="81500"/>
                    </a:lnTo>
                    <a:lnTo>
                      <a:pt x="5822" y="80500"/>
                    </a:lnTo>
                    <a:lnTo>
                      <a:pt x="4828" y="79000"/>
                    </a:lnTo>
                    <a:lnTo>
                      <a:pt x="3408" y="79500"/>
                    </a:lnTo>
                    <a:lnTo>
                      <a:pt x="2272" y="79500"/>
                    </a:lnTo>
                    <a:lnTo>
                      <a:pt x="1704" y="79333"/>
                    </a:lnTo>
                    <a:lnTo>
                      <a:pt x="1420" y="79166"/>
                    </a:lnTo>
                    <a:lnTo>
                      <a:pt x="852" y="79000"/>
                    </a:lnTo>
                    <a:lnTo>
                      <a:pt x="710" y="78666"/>
                    </a:lnTo>
                    <a:lnTo>
                      <a:pt x="284" y="77833"/>
                    </a:lnTo>
                    <a:lnTo>
                      <a:pt x="0" y="76833"/>
                    </a:lnTo>
                    <a:lnTo>
                      <a:pt x="142" y="75666"/>
                    </a:lnTo>
                    <a:lnTo>
                      <a:pt x="284" y="74666"/>
                    </a:lnTo>
                    <a:lnTo>
                      <a:pt x="710" y="73500"/>
                    </a:lnTo>
                    <a:lnTo>
                      <a:pt x="1278" y="72333"/>
                    </a:lnTo>
                    <a:lnTo>
                      <a:pt x="1988" y="71333"/>
                    </a:lnTo>
                    <a:lnTo>
                      <a:pt x="2982" y="70333"/>
                    </a:lnTo>
                    <a:lnTo>
                      <a:pt x="3834" y="69666"/>
                    </a:lnTo>
                    <a:lnTo>
                      <a:pt x="5112" y="69166"/>
                    </a:lnTo>
                    <a:lnTo>
                      <a:pt x="6390" y="68833"/>
                    </a:lnTo>
                    <a:lnTo>
                      <a:pt x="7810" y="68833"/>
                    </a:lnTo>
                    <a:lnTo>
                      <a:pt x="8094" y="64000"/>
                    </a:lnTo>
                    <a:lnTo>
                      <a:pt x="8520" y="60000"/>
                    </a:lnTo>
                    <a:lnTo>
                      <a:pt x="8946" y="56500"/>
                    </a:lnTo>
                    <a:lnTo>
                      <a:pt x="9514" y="53500"/>
                    </a:lnTo>
                    <a:lnTo>
                      <a:pt x="10082" y="51000"/>
                    </a:lnTo>
                    <a:lnTo>
                      <a:pt x="10508" y="48833"/>
                    </a:lnTo>
                    <a:lnTo>
                      <a:pt x="11218" y="47166"/>
                    </a:lnTo>
                    <a:lnTo>
                      <a:pt x="11644" y="45833"/>
                    </a:lnTo>
                    <a:lnTo>
                      <a:pt x="12355" y="44833"/>
                    </a:lnTo>
                    <a:lnTo>
                      <a:pt x="12781" y="44166"/>
                    </a:lnTo>
                    <a:lnTo>
                      <a:pt x="13207" y="43666"/>
                    </a:lnTo>
                    <a:lnTo>
                      <a:pt x="13491" y="43333"/>
                    </a:lnTo>
                    <a:lnTo>
                      <a:pt x="14201" y="43166"/>
                    </a:lnTo>
                    <a:lnTo>
                      <a:pt x="14343" y="43166"/>
                    </a:lnTo>
                    <a:lnTo>
                      <a:pt x="14343" y="41166"/>
                    </a:lnTo>
                    <a:lnTo>
                      <a:pt x="14627" y="39333"/>
                    </a:lnTo>
                    <a:lnTo>
                      <a:pt x="14911" y="37833"/>
                    </a:lnTo>
                    <a:lnTo>
                      <a:pt x="15337" y="36500"/>
                    </a:lnTo>
                    <a:lnTo>
                      <a:pt x="15905" y="35333"/>
                    </a:lnTo>
                    <a:lnTo>
                      <a:pt x="16473" y="34333"/>
                    </a:lnTo>
                    <a:lnTo>
                      <a:pt x="17325" y="33333"/>
                    </a:lnTo>
                    <a:lnTo>
                      <a:pt x="17893" y="32666"/>
                    </a:lnTo>
                    <a:lnTo>
                      <a:pt x="19455" y="31000"/>
                    </a:lnTo>
                    <a:lnTo>
                      <a:pt x="21017" y="29666"/>
                    </a:lnTo>
                    <a:lnTo>
                      <a:pt x="21727" y="29000"/>
                    </a:lnTo>
                    <a:lnTo>
                      <a:pt x="22579" y="28333"/>
                    </a:lnTo>
                    <a:lnTo>
                      <a:pt x="23147" y="27500"/>
                    </a:lnTo>
                    <a:lnTo>
                      <a:pt x="23715" y="26666"/>
                    </a:lnTo>
                    <a:lnTo>
                      <a:pt x="24710" y="416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90" name="Shape 590"/>
              <p:cNvSpPr/>
              <p:nvPr/>
            </p:nvSpPr>
            <p:spPr>
              <a:xfrm>
                <a:off x="5815012" y="4445000"/>
                <a:ext cx="19049" cy="58738"/>
              </a:xfrm>
              <a:custGeom>
                <a:avLst/>
                <a:gdLst/>
                <a:ahLst/>
                <a:cxnLst/>
                <a:rect l="0" t="0" r="0" b="0"/>
                <a:pathLst>
                  <a:path w="120000" h="120000" extrusionOk="0">
                    <a:moveTo>
                      <a:pt x="33191" y="0"/>
                    </a:moveTo>
                    <a:lnTo>
                      <a:pt x="63829" y="0"/>
                    </a:lnTo>
                    <a:lnTo>
                      <a:pt x="79148" y="8571"/>
                    </a:lnTo>
                    <a:lnTo>
                      <a:pt x="84255" y="17142"/>
                    </a:lnTo>
                    <a:lnTo>
                      <a:pt x="84255" y="25714"/>
                    </a:lnTo>
                    <a:lnTo>
                      <a:pt x="81702" y="34285"/>
                    </a:lnTo>
                    <a:lnTo>
                      <a:pt x="84255" y="42857"/>
                    </a:lnTo>
                    <a:lnTo>
                      <a:pt x="94468" y="51428"/>
                    </a:lnTo>
                    <a:lnTo>
                      <a:pt x="120000" y="51428"/>
                    </a:lnTo>
                    <a:lnTo>
                      <a:pt x="107234" y="81428"/>
                    </a:lnTo>
                    <a:lnTo>
                      <a:pt x="94468" y="107142"/>
                    </a:lnTo>
                    <a:lnTo>
                      <a:pt x="84255" y="115714"/>
                    </a:lnTo>
                    <a:lnTo>
                      <a:pt x="71489" y="119999"/>
                    </a:lnTo>
                    <a:lnTo>
                      <a:pt x="40851" y="115714"/>
                    </a:lnTo>
                    <a:lnTo>
                      <a:pt x="0" y="107142"/>
                    </a:lnTo>
                    <a:lnTo>
                      <a:pt x="2553" y="81428"/>
                    </a:lnTo>
                    <a:lnTo>
                      <a:pt x="5106" y="64285"/>
                    </a:lnTo>
                    <a:lnTo>
                      <a:pt x="10212" y="55714"/>
                    </a:lnTo>
                    <a:lnTo>
                      <a:pt x="15319" y="51428"/>
                    </a:lnTo>
                    <a:lnTo>
                      <a:pt x="22978" y="47142"/>
                    </a:lnTo>
                    <a:lnTo>
                      <a:pt x="28085" y="38571"/>
                    </a:lnTo>
                    <a:lnTo>
                      <a:pt x="33191" y="21428"/>
                    </a:lnTo>
                    <a:lnTo>
                      <a:pt x="33191"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91" name="Shape 591"/>
              <p:cNvSpPr/>
              <p:nvPr/>
            </p:nvSpPr>
            <p:spPr>
              <a:xfrm>
                <a:off x="5786437" y="4471987"/>
                <a:ext cx="23812" cy="57150"/>
              </a:xfrm>
              <a:custGeom>
                <a:avLst/>
                <a:gdLst/>
                <a:ahLst/>
                <a:cxnLst/>
                <a:rect l="0" t="0" r="0" b="0"/>
                <a:pathLst>
                  <a:path w="120000" h="120000" extrusionOk="0">
                    <a:moveTo>
                      <a:pt x="29433" y="0"/>
                    </a:moveTo>
                    <a:lnTo>
                      <a:pt x="58867" y="3636"/>
                    </a:lnTo>
                    <a:lnTo>
                      <a:pt x="76981" y="3636"/>
                    </a:lnTo>
                    <a:lnTo>
                      <a:pt x="83773" y="10909"/>
                    </a:lnTo>
                    <a:lnTo>
                      <a:pt x="83773" y="14545"/>
                    </a:lnTo>
                    <a:lnTo>
                      <a:pt x="83773" y="21818"/>
                    </a:lnTo>
                    <a:lnTo>
                      <a:pt x="88301" y="29090"/>
                    </a:lnTo>
                    <a:lnTo>
                      <a:pt x="99622" y="36363"/>
                    </a:lnTo>
                    <a:lnTo>
                      <a:pt x="120000" y="43636"/>
                    </a:lnTo>
                    <a:lnTo>
                      <a:pt x="108679" y="80000"/>
                    </a:lnTo>
                    <a:lnTo>
                      <a:pt x="99622" y="101818"/>
                    </a:lnTo>
                    <a:lnTo>
                      <a:pt x="95094" y="112727"/>
                    </a:lnTo>
                    <a:lnTo>
                      <a:pt x="86037" y="116363"/>
                    </a:lnTo>
                    <a:lnTo>
                      <a:pt x="81509" y="120000"/>
                    </a:lnTo>
                    <a:lnTo>
                      <a:pt x="76981" y="120000"/>
                    </a:lnTo>
                    <a:lnTo>
                      <a:pt x="45283" y="109090"/>
                    </a:lnTo>
                    <a:lnTo>
                      <a:pt x="0" y="87272"/>
                    </a:lnTo>
                    <a:lnTo>
                      <a:pt x="0" y="69090"/>
                    </a:lnTo>
                    <a:lnTo>
                      <a:pt x="4528" y="58181"/>
                    </a:lnTo>
                    <a:lnTo>
                      <a:pt x="9056" y="50909"/>
                    </a:lnTo>
                    <a:lnTo>
                      <a:pt x="15849" y="43636"/>
                    </a:lnTo>
                    <a:lnTo>
                      <a:pt x="20377" y="40000"/>
                    </a:lnTo>
                    <a:lnTo>
                      <a:pt x="24905" y="32727"/>
                    </a:lnTo>
                    <a:lnTo>
                      <a:pt x="27169" y="21818"/>
                    </a:lnTo>
                    <a:lnTo>
                      <a:pt x="2943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592" name="Shape 592"/>
              <p:cNvGrpSpPr/>
              <p:nvPr/>
            </p:nvGrpSpPr>
            <p:grpSpPr>
              <a:xfrm>
                <a:off x="5627687" y="3963987"/>
                <a:ext cx="168274" cy="103187"/>
                <a:chOff x="5627687" y="3963987"/>
                <a:chExt cx="168274" cy="103187"/>
              </a:xfrm>
              <a:grpFill/>
            </p:grpSpPr>
            <p:sp>
              <p:nvSpPr>
                <p:cNvPr id="593" name="Shape 593"/>
                <p:cNvSpPr/>
                <p:nvPr/>
              </p:nvSpPr>
              <p:spPr>
                <a:xfrm>
                  <a:off x="5765000" y="4003675"/>
                  <a:ext cx="6731" cy="9524"/>
                </a:xfrm>
                <a:custGeom>
                  <a:avLst/>
                  <a:gdLst/>
                  <a:ahLst/>
                  <a:cxnLst/>
                  <a:rect l="0" t="0" r="0" b="0"/>
                  <a:pathLst>
                    <a:path w="120000" h="120000" extrusionOk="0">
                      <a:moveTo>
                        <a:pt x="120000" y="0"/>
                      </a:moveTo>
                      <a:lnTo>
                        <a:pt x="92307" y="60000"/>
                      </a:lnTo>
                      <a:lnTo>
                        <a:pt x="55384" y="120000"/>
                      </a:lnTo>
                      <a:lnTo>
                        <a:pt x="46153" y="113333"/>
                      </a:lnTo>
                      <a:lnTo>
                        <a:pt x="27692" y="93333"/>
                      </a:lnTo>
                      <a:lnTo>
                        <a:pt x="9230" y="66666"/>
                      </a:lnTo>
                      <a:lnTo>
                        <a:pt x="0" y="4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594" name="Shape 594"/>
                <p:cNvCxnSpPr/>
                <p:nvPr/>
              </p:nvCxnSpPr>
              <p:spPr>
                <a:xfrm>
                  <a:off x="5765000" y="4006850"/>
                  <a:ext cx="2691" cy="1587"/>
                </a:xfrm>
                <a:prstGeom prst="straightConnector1">
                  <a:avLst/>
                </a:prstGeom>
                <a:grpFill/>
                <a:ln w="9525" cap="flat" cmpd="sng">
                  <a:solidFill>
                    <a:srgbClr val="FFFFFF"/>
                  </a:solidFill>
                  <a:prstDash val="solid"/>
                  <a:round/>
                  <a:headEnd type="none" w="med" len="med"/>
                  <a:tailEnd type="none" w="med" len="med"/>
                </a:ln>
              </p:spPr>
            </p:cxnSp>
            <p:sp>
              <p:nvSpPr>
                <p:cNvPr id="595" name="Shape 595"/>
                <p:cNvSpPr/>
                <p:nvPr/>
              </p:nvSpPr>
              <p:spPr>
                <a:xfrm>
                  <a:off x="5725960" y="4037012"/>
                  <a:ext cx="6731" cy="9524"/>
                </a:xfrm>
                <a:custGeom>
                  <a:avLst/>
                  <a:gdLst/>
                  <a:ahLst/>
                  <a:cxnLst/>
                  <a:rect l="0" t="0" r="0" b="0"/>
                  <a:pathLst>
                    <a:path w="120000" h="120000" extrusionOk="0">
                      <a:moveTo>
                        <a:pt x="119999" y="120000"/>
                      </a:moveTo>
                      <a:lnTo>
                        <a:pt x="0" y="0"/>
                      </a:lnTo>
                      <a:lnTo>
                        <a:pt x="119999"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96" name="Shape 596"/>
                <p:cNvSpPr/>
                <p:nvPr/>
              </p:nvSpPr>
              <p:spPr>
                <a:xfrm>
                  <a:off x="5690958" y="4057650"/>
                  <a:ext cx="2691" cy="9524"/>
                </a:xfrm>
                <a:custGeom>
                  <a:avLst/>
                  <a:gdLst/>
                  <a:ahLst/>
                  <a:cxnLst/>
                  <a:rect l="0" t="0" r="0" b="0"/>
                  <a:pathLst>
                    <a:path w="120000" h="120000" extrusionOk="0">
                      <a:moveTo>
                        <a:pt x="0" y="40000"/>
                      </a:moveTo>
                      <a:lnTo>
                        <a:pt x="119999" y="120000"/>
                      </a:lnTo>
                      <a:lnTo>
                        <a:pt x="0" y="120000"/>
                      </a:lnTo>
                      <a:lnTo>
                        <a:pt x="0" y="0"/>
                      </a:lnTo>
                      <a:lnTo>
                        <a:pt x="119999"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597" name="Shape 597"/>
                <p:cNvSpPr/>
                <p:nvPr/>
              </p:nvSpPr>
              <p:spPr>
                <a:xfrm>
                  <a:off x="5786539" y="3963987"/>
                  <a:ext cx="9422" cy="6349"/>
                </a:xfrm>
                <a:custGeom>
                  <a:avLst/>
                  <a:gdLst/>
                  <a:ahLst/>
                  <a:cxnLst/>
                  <a:rect l="0" t="0" r="0" b="0"/>
                  <a:pathLst>
                    <a:path w="120000" h="120000" extrusionOk="0">
                      <a:moveTo>
                        <a:pt x="120000" y="120000"/>
                      </a:moveTo>
                      <a:lnTo>
                        <a:pt x="60000" y="90000"/>
                      </a:lnTo>
                      <a:lnTo>
                        <a:pt x="0" y="60000"/>
                      </a:lnTo>
                      <a:lnTo>
                        <a:pt x="6000" y="50000"/>
                      </a:lnTo>
                      <a:lnTo>
                        <a:pt x="18000" y="30000"/>
                      </a:lnTo>
                      <a:lnTo>
                        <a:pt x="48000" y="10000"/>
                      </a:lnTo>
                      <a:lnTo>
                        <a:pt x="78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cxnSp>
              <p:nvCxnSpPr>
                <p:cNvPr id="598" name="Shape 598"/>
                <p:cNvCxnSpPr/>
                <p:nvPr/>
              </p:nvCxnSpPr>
              <p:spPr>
                <a:xfrm>
                  <a:off x="5791923" y="3963987"/>
                  <a:ext cx="1345" cy="3174"/>
                </a:xfrm>
                <a:prstGeom prst="straightConnector1">
                  <a:avLst/>
                </a:prstGeom>
                <a:grpFill/>
                <a:ln w="9525" cap="flat" cmpd="sng">
                  <a:solidFill>
                    <a:srgbClr val="FFFFFF"/>
                  </a:solidFill>
                  <a:prstDash val="solid"/>
                  <a:round/>
                  <a:headEnd type="none" w="med" len="med"/>
                  <a:tailEnd type="none" w="med" len="med"/>
                </a:ln>
              </p:spPr>
            </p:cxnSp>
            <p:sp>
              <p:nvSpPr>
                <p:cNvPr id="599" name="Shape 599"/>
                <p:cNvSpPr/>
                <p:nvPr/>
              </p:nvSpPr>
              <p:spPr>
                <a:xfrm>
                  <a:off x="5627687" y="4051300"/>
                  <a:ext cx="9422" cy="9524"/>
                </a:xfrm>
                <a:custGeom>
                  <a:avLst/>
                  <a:gdLst/>
                  <a:ahLst/>
                  <a:cxnLst/>
                  <a:rect l="0" t="0" r="0" b="0"/>
                  <a:pathLst>
                    <a:path w="120000" h="120000" extrusionOk="0">
                      <a:moveTo>
                        <a:pt x="0" y="0"/>
                      </a:moveTo>
                      <a:lnTo>
                        <a:pt x="0" y="120000"/>
                      </a:lnTo>
                      <a:lnTo>
                        <a:pt x="12000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00" name="Shape 600"/>
                <p:cNvSpPr/>
                <p:nvPr/>
              </p:nvSpPr>
              <p:spPr>
                <a:xfrm>
                  <a:off x="5633073" y="4054475"/>
                  <a:ext cx="4038" cy="6349"/>
                </a:xfrm>
                <a:custGeom>
                  <a:avLst/>
                  <a:gdLst/>
                  <a:ahLst/>
                  <a:cxnLst/>
                  <a:rect l="0" t="0" r="0" b="0"/>
                  <a:pathLst>
                    <a:path w="120000" h="120000" extrusionOk="0">
                      <a:moveTo>
                        <a:pt x="119999" y="120000"/>
                      </a:moveTo>
                      <a:lnTo>
                        <a:pt x="68571" y="6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01" name="Shape 601"/>
                <p:cNvSpPr/>
                <p:nvPr/>
              </p:nvSpPr>
              <p:spPr>
                <a:xfrm>
                  <a:off x="5627687" y="4051300"/>
                  <a:ext cx="9422" cy="9524"/>
                </a:xfrm>
                <a:custGeom>
                  <a:avLst/>
                  <a:gdLst/>
                  <a:ahLst/>
                  <a:cxnLst/>
                  <a:rect l="0" t="0" r="0" b="0"/>
                  <a:pathLst>
                    <a:path w="120000" h="120000" extrusionOk="0">
                      <a:moveTo>
                        <a:pt x="0" y="0"/>
                      </a:moveTo>
                      <a:lnTo>
                        <a:pt x="0" y="120000"/>
                      </a:lnTo>
                      <a:lnTo>
                        <a:pt x="120000" y="120000"/>
                      </a:lnTo>
                      <a:lnTo>
                        <a:pt x="102000" y="80000"/>
                      </a:lnTo>
                      <a:lnTo>
                        <a:pt x="78000" y="4000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02" name="Shape 602"/>
                <p:cNvSpPr/>
                <p:nvPr/>
              </p:nvSpPr>
              <p:spPr>
                <a:xfrm>
                  <a:off x="5690958" y="4057650"/>
                  <a:ext cx="2691" cy="9524"/>
                </a:xfrm>
                <a:custGeom>
                  <a:avLst/>
                  <a:gdLst/>
                  <a:ahLst/>
                  <a:cxnLst/>
                  <a:rect l="0" t="0" r="0" b="0"/>
                  <a:pathLst>
                    <a:path w="120000" h="120000" extrusionOk="0">
                      <a:moveTo>
                        <a:pt x="0" y="40000"/>
                      </a:moveTo>
                      <a:lnTo>
                        <a:pt x="119999" y="120000"/>
                      </a:lnTo>
                      <a:lnTo>
                        <a:pt x="0" y="120000"/>
                      </a:lnTo>
                      <a:lnTo>
                        <a:pt x="0" y="0"/>
                      </a:lnTo>
                      <a:lnTo>
                        <a:pt x="119999" y="0"/>
                      </a:lnTo>
                      <a:lnTo>
                        <a:pt x="0" y="4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03" name="Shape 603"/>
                <p:cNvSpPr/>
                <p:nvPr/>
              </p:nvSpPr>
              <p:spPr>
                <a:xfrm>
                  <a:off x="5765000" y="4003675"/>
                  <a:ext cx="6731" cy="9524"/>
                </a:xfrm>
                <a:custGeom>
                  <a:avLst/>
                  <a:gdLst/>
                  <a:ahLst/>
                  <a:cxnLst/>
                  <a:rect l="0" t="0" r="0" b="0"/>
                  <a:pathLst>
                    <a:path w="120000" h="120000" extrusionOk="0">
                      <a:moveTo>
                        <a:pt x="120000" y="0"/>
                      </a:moveTo>
                      <a:lnTo>
                        <a:pt x="92307" y="60000"/>
                      </a:lnTo>
                      <a:lnTo>
                        <a:pt x="55384" y="120000"/>
                      </a:lnTo>
                      <a:lnTo>
                        <a:pt x="46153" y="113333"/>
                      </a:lnTo>
                      <a:lnTo>
                        <a:pt x="27692" y="93333"/>
                      </a:lnTo>
                      <a:lnTo>
                        <a:pt x="9230" y="66666"/>
                      </a:lnTo>
                      <a:lnTo>
                        <a:pt x="0" y="40000"/>
                      </a:lnTo>
                      <a:lnTo>
                        <a:pt x="55384" y="400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604" name="Shape 604"/>
              <p:cNvSpPr/>
              <p:nvPr/>
            </p:nvSpPr>
            <p:spPr>
              <a:xfrm>
                <a:off x="4756150" y="3956050"/>
                <a:ext cx="319087" cy="379412"/>
              </a:xfrm>
              <a:custGeom>
                <a:avLst/>
                <a:gdLst/>
                <a:ahLst/>
                <a:cxnLst/>
                <a:rect l="0" t="0" r="0" b="0"/>
                <a:pathLst>
                  <a:path w="120000" h="120000" extrusionOk="0">
                    <a:moveTo>
                      <a:pt x="0" y="115006"/>
                    </a:moveTo>
                    <a:lnTo>
                      <a:pt x="7500" y="116005"/>
                    </a:lnTo>
                    <a:lnTo>
                      <a:pt x="8641" y="114840"/>
                    </a:lnTo>
                    <a:lnTo>
                      <a:pt x="9782" y="114008"/>
                    </a:lnTo>
                    <a:lnTo>
                      <a:pt x="11086" y="113009"/>
                    </a:lnTo>
                    <a:lnTo>
                      <a:pt x="12228" y="112177"/>
                    </a:lnTo>
                    <a:lnTo>
                      <a:pt x="13532" y="111678"/>
                    </a:lnTo>
                    <a:lnTo>
                      <a:pt x="14836" y="111178"/>
                    </a:lnTo>
                    <a:lnTo>
                      <a:pt x="15815" y="110846"/>
                    </a:lnTo>
                    <a:lnTo>
                      <a:pt x="17119" y="110846"/>
                    </a:lnTo>
                    <a:lnTo>
                      <a:pt x="18913" y="110846"/>
                    </a:lnTo>
                    <a:lnTo>
                      <a:pt x="20543" y="111178"/>
                    </a:lnTo>
                    <a:lnTo>
                      <a:pt x="22336" y="111678"/>
                    </a:lnTo>
                    <a:lnTo>
                      <a:pt x="24293" y="112177"/>
                    </a:lnTo>
                    <a:lnTo>
                      <a:pt x="28043" y="113675"/>
                    </a:lnTo>
                    <a:lnTo>
                      <a:pt x="31956" y="115173"/>
                    </a:lnTo>
                    <a:lnTo>
                      <a:pt x="33913" y="115839"/>
                    </a:lnTo>
                    <a:lnTo>
                      <a:pt x="35869" y="116504"/>
                    </a:lnTo>
                    <a:lnTo>
                      <a:pt x="37826" y="117004"/>
                    </a:lnTo>
                    <a:lnTo>
                      <a:pt x="39945" y="117337"/>
                    </a:lnTo>
                    <a:lnTo>
                      <a:pt x="41902" y="117503"/>
                    </a:lnTo>
                    <a:lnTo>
                      <a:pt x="43858" y="117669"/>
                    </a:lnTo>
                    <a:lnTo>
                      <a:pt x="45652" y="117503"/>
                    </a:lnTo>
                    <a:lnTo>
                      <a:pt x="47608" y="117004"/>
                    </a:lnTo>
                    <a:lnTo>
                      <a:pt x="67010" y="117004"/>
                    </a:lnTo>
                    <a:lnTo>
                      <a:pt x="67010" y="120000"/>
                    </a:lnTo>
                    <a:lnTo>
                      <a:pt x="98478" y="120000"/>
                    </a:lnTo>
                    <a:lnTo>
                      <a:pt x="99619" y="119334"/>
                    </a:lnTo>
                    <a:lnTo>
                      <a:pt x="100923" y="118834"/>
                    </a:lnTo>
                    <a:lnTo>
                      <a:pt x="102228" y="118502"/>
                    </a:lnTo>
                    <a:lnTo>
                      <a:pt x="103369" y="118169"/>
                    </a:lnTo>
                    <a:lnTo>
                      <a:pt x="106141" y="117669"/>
                    </a:lnTo>
                    <a:lnTo>
                      <a:pt x="109402" y="117004"/>
                    </a:lnTo>
                    <a:lnTo>
                      <a:pt x="107282" y="115006"/>
                    </a:lnTo>
                    <a:lnTo>
                      <a:pt x="104836" y="112177"/>
                    </a:lnTo>
                    <a:lnTo>
                      <a:pt x="102228" y="109348"/>
                    </a:lnTo>
                    <a:lnTo>
                      <a:pt x="99456" y="106685"/>
                    </a:lnTo>
                    <a:lnTo>
                      <a:pt x="99456" y="71900"/>
                    </a:lnTo>
                    <a:lnTo>
                      <a:pt x="102880" y="72066"/>
                    </a:lnTo>
                    <a:lnTo>
                      <a:pt x="108260" y="72066"/>
                    </a:lnTo>
                    <a:lnTo>
                      <a:pt x="110869" y="72066"/>
                    </a:lnTo>
                    <a:lnTo>
                      <a:pt x="113478" y="71900"/>
                    </a:lnTo>
                    <a:lnTo>
                      <a:pt x="114619" y="71733"/>
                    </a:lnTo>
                    <a:lnTo>
                      <a:pt x="115597" y="71400"/>
                    </a:lnTo>
                    <a:lnTo>
                      <a:pt x="116250" y="71234"/>
                    </a:lnTo>
                    <a:lnTo>
                      <a:pt x="116902" y="70901"/>
                    </a:lnTo>
                    <a:lnTo>
                      <a:pt x="117391" y="70069"/>
                    </a:lnTo>
                    <a:lnTo>
                      <a:pt x="117880" y="69237"/>
                    </a:lnTo>
                    <a:lnTo>
                      <a:pt x="118206" y="67905"/>
                    </a:lnTo>
                    <a:lnTo>
                      <a:pt x="118695" y="66574"/>
                    </a:lnTo>
                    <a:lnTo>
                      <a:pt x="119347" y="63245"/>
                    </a:lnTo>
                    <a:lnTo>
                      <a:pt x="119673" y="59916"/>
                    </a:lnTo>
                    <a:lnTo>
                      <a:pt x="120000" y="53925"/>
                    </a:lnTo>
                    <a:lnTo>
                      <a:pt x="120000" y="51428"/>
                    </a:lnTo>
                    <a:lnTo>
                      <a:pt x="118695" y="50596"/>
                    </a:lnTo>
                    <a:lnTo>
                      <a:pt x="117717" y="50263"/>
                    </a:lnTo>
                    <a:lnTo>
                      <a:pt x="117065" y="50263"/>
                    </a:lnTo>
                    <a:lnTo>
                      <a:pt x="116413" y="50429"/>
                    </a:lnTo>
                    <a:lnTo>
                      <a:pt x="115923" y="50596"/>
                    </a:lnTo>
                    <a:lnTo>
                      <a:pt x="115434" y="50596"/>
                    </a:lnTo>
                    <a:lnTo>
                      <a:pt x="114619" y="50263"/>
                    </a:lnTo>
                    <a:lnTo>
                      <a:pt x="113641" y="49431"/>
                    </a:lnTo>
                    <a:lnTo>
                      <a:pt x="111684" y="49597"/>
                    </a:lnTo>
                    <a:lnTo>
                      <a:pt x="110217" y="49930"/>
                    </a:lnTo>
                    <a:lnTo>
                      <a:pt x="108586" y="50263"/>
                    </a:lnTo>
                    <a:lnTo>
                      <a:pt x="105978" y="50429"/>
                    </a:lnTo>
                    <a:lnTo>
                      <a:pt x="104510" y="50263"/>
                    </a:lnTo>
                    <a:lnTo>
                      <a:pt x="103369" y="49764"/>
                    </a:lnTo>
                    <a:lnTo>
                      <a:pt x="102880" y="49597"/>
                    </a:lnTo>
                    <a:lnTo>
                      <a:pt x="102391" y="49098"/>
                    </a:lnTo>
                    <a:lnTo>
                      <a:pt x="102065" y="48765"/>
                    </a:lnTo>
                    <a:lnTo>
                      <a:pt x="101576" y="48266"/>
                    </a:lnTo>
                    <a:lnTo>
                      <a:pt x="101086" y="46934"/>
                    </a:lnTo>
                    <a:lnTo>
                      <a:pt x="100923" y="45603"/>
                    </a:lnTo>
                    <a:lnTo>
                      <a:pt x="100760" y="43938"/>
                    </a:lnTo>
                    <a:lnTo>
                      <a:pt x="100597" y="42108"/>
                    </a:lnTo>
                    <a:lnTo>
                      <a:pt x="100434" y="40610"/>
                    </a:lnTo>
                    <a:lnTo>
                      <a:pt x="99945" y="39278"/>
                    </a:lnTo>
                    <a:lnTo>
                      <a:pt x="99456" y="37780"/>
                    </a:lnTo>
                    <a:lnTo>
                      <a:pt x="98967" y="36449"/>
                    </a:lnTo>
                    <a:lnTo>
                      <a:pt x="98478" y="35117"/>
                    </a:lnTo>
                    <a:lnTo>
                      <a:pt x="97826" y="33786"/>
                    </a:lnTo>
                    <a:lnTo>
                      <a:pt x="97500" y="32454"/>
                    </a:lnTo>
                    <a:lnTo>
                      <a:pt x="97336" y="30957"/>
                    </a:lnTo>
                    <a:lnTo>
                      <a:pt x="97500" y="30124"/>
                    </a:lnTo>
                    <a:lnTo>
                      <a:pt x="97826" y="29459"/>
                    </a:lnTo>
                    <a:lnTo>
                      <a:pt x="98478" y="28460"/>
                    </a:lnTo>
                    <a:lnTo>
                      <a:pt x="98967" y="27794"/>
                    </a:lnTo>
                    <a:lnTo>
                      <a:pt x="99456" y="26962"/>
                    </a:lnTo>
                    <a:lnTo>
                      <a:pt x="99945" y="26130"/>
                    </a:lnTo>
                    <a:lnTo>
                      <a:pt x="100434" y="25464"/>
                    </a:lnTo>
                    <a:lnTo>
                      <a:pt x="100597" y="24632"/>
                    </a:lnTo>
                    <a:lnTo>
                      <a:pt x="100434" y="22635"/>
                    </a:lnTo>
                    <a:lnTo>
                      <a:pt x="99782" y="19972"/>
                    </a:lnTo>
                    <a:lnTo>
                      <a:pt x="99619" y="18141"/>
                    </a:lnTo>
                    <a:lnTo>
                      <a:pt x="99619" y="16643"/>
                    </a:lnTo>
                    <a:lnTo>
                      <a:pt x="99945" y="14979"/>
                    </a:lnTo>
                    <a:lnTo>
                      <a:pt x="100597" y="13481"/>
                    </a:lnTo>
                    <a:lnTo>
                      <a:pt x="96847" y="12815"/>
                    </a:lnTo>
                    <a:lnTo>
                      <a:pt x="88695" y="11650"/>
                    </a:lnTo>
                    <a:lnTo>
                      <a:pt x="84293" y="11151"/>
                    </a:lnTo>
                    <a:lnTo>
                      <a:pt x="80543" y="10984"/>
                    </a:lnTo>
                    <a:lnTo>
                      <a:pt x="78913" y="10818"/>
                    </a:lnTo>
                    <a:lnTo>
                      <a:pt x="77771" y="10984"/>
                    </a:lnTo>
                    <a:lnTo>
                      <a:pt x="77119" y="11151"/>
                    </a:lnTo>
                    <a:lnTo>
                      <a:pt x="76793" y="11484"/>
                    </a:lnTo>
                    <a:lnTo>
                      <a:pt x="76793" y="12149"/>
                    </a:lnTo>
                    <a:lnTo>
                      <a:pt x="76793" y="13481"/>
                    </a:lnTo>
                    <a:lnTo>
                      <a:pt x="76630" y="14313"/>
                    </a:lnTo>
                    <a:lnTo>
                      <a:pt x="76467" y="15145"/>
                    </a:lnTo>
                    <a:lnTo>
                      <a:pt x="75978" y="15977"/>
                    </a:lnTo>
                    <a:lnTo>
                      <a:pt x="75489" y="16809"/>
                    </a:lnTo>
                    <a:lnTo>
                      <a:pt x="75000" y="17808"/>
                    </a:lnTo>
                    <a:lnTo>
                      <a:pt x="74021" y="18640"/>
                    </a:lnTo>
                    <a:lnTo>
                      <a:pt x="73043" y="19472"/>
                    </a:lnTo>
                    <a:lnTo>
                      <a:pt x="71739" y="20305"/>
                    </a:lnTo>
                    <a:lnTo>
                      <a:pt x="70108" y="20804"/>
                    </a:lnTo>
                    <a:lnTo>
                      <a:pt x="68315" y="21303"/>
                    </a:lnTo>
                    <a:lnTo>
                      <a:pt x="66195" y="21636"/>
                    </a:lnTo>
                    <a:lnTo>
                      <a:pt x="63913" y="21636"/>
                    </a:lnTo>
                    <a:lnTo>
                      <a:pt x="62771" y="21470"/>
                    </a:lnTo>
                    <a:lnTo>
                      <a:pt x="61630" y="21137"/>
                    </a:lnTo>
                    <a:lnTo>
                      <a:pt x="60652" y="20305"/>
                    </a:lnTo>
                    <a:lnTo>
                      <a:pt x="59347" y="19140"/>
                    </a:lnTo>
                    <a:lnTo>
                      <a:pt x="58369" y="17975"/>
                    </a:lnTo>
                    <a:lnTo>
                      <a:pt x="57228" y="16643"/>
                    </a:lnTo>
                    <a:lnTo>
                      <a:pt x="56086" y="15145"/>
                    </a:lnTo>
                    <a:lnTo>
                      <a:pt x="55271" y="13647"/>
                    </a:lnTo>
                    <a:lnTo>
                      <a:pt x="54293" y="11983"/>
                    </a:lnTo>
                    <a:lnTo>
                      <a:pt x="53478" y="9986"/>
                    </a:lnTo>
                    <a:lnTo>
                      <a:pt x="52826" y="8321"/>
                    </a:lnTo>
                    <a:lnTo>
                      <a:pt x="52010" y="6490"/>
                    </a:lnTo>
                    <a:lnTo>
                      <a:pt x="51521" y="4826"/>
                    </a:lnTo>
                    <a:lnTo>
                      <a:pt x="51195" y="3162"/>
                    </a:lnTo>
                    <a:lnTo>
                      <a:pt x="50869" y="1664"/>
                    </a:lnTo>
                    <a:lnTo>
                      <a:pt x="50869" y="0"/>
                    </a:lnTo>
                    <a:lnTo>
                      <a:pt x="4239" y="0"/>
                    </a:lnTo>
                    <a:lnTo>
                      <a:pt x="4239" y="832"/>
                    </a:lnTo>
                    <a:lnTo>
                      <a:pt x="4565" y="1664"/>
                    </a:lnTo>
                    <a:lnTo>
                      <a:pt x="4891" y="2496"/>
                    </a:lnTo>
                    <a:lnTo>
                      <a:pt x="5543" y="3162"/>
                    </a:lnTo>
                    <a:lnTo>
                      <a:pt x="6195" y="3661"/>
                    </a:lnTo>
                    <a:lnTo>
                      <a:pt x="6847" y="4327"/>
                    </a:lnTo>
                    <a:lnTo>
                      <a:pt x="7663" y="4826"/>
                    </a:lnTo>
                    <a:lnTo>
                      <a:pt x="8478" y="5159"/>
                    </a:lnTo>
                    <a:lnTo>
                      <a:pt x="9456" y="7822"/>
                    </a:lnTo>
                    <a:lnTo>
                      <a:pt x="10923" y="10152"/>
                    </a:lnTo>
                    <a:lnTo>
                      <a:pt x="12228" y="12482"/>
                    </a:lnTo>
                    <a:lnTo>
                      <a:pt x="13695" y="14812"/>
                    </a:lnTo>
                    <a:lnTo>
                      <a:pt x="15000" y="17309"/>
                    </a:lnTo>
                    <a:lnTo>
                      <a:pt x="15978" y="20138"/>
                    </a:lnTo>
                    <a:lnTo>
                      <a:pt x="16630" y="21636"/>
                    </a:lnTo>
                    <a:lnTo>
                      <a:pt x="16956" y="23134"/>
                    </a:lnTo>
                    <a:lnTo>
                      <a:pt x="17119" y="24965"/>
                    </a:lnTo>
                    <a:lnTo>
                      <a:pt x="17119" y="26796"/>
                    </a:lnTo>
                    <a:lnTo>
                      <a:pt x="16793" y="28460"/>
                    </a:lnTo>
                    <a:lnTo>
                      <a:pt x="15978" y="30457"/>
                    </a:lnTo>
                    <a:lnTo>
                      <a:pt x="15652" y="31622"/>
                    </a:lnTo>
                    <a:lnTo>
                      <a:pt x="15326" y="32621"/>
                    </a:lnTo>
                    <a:lnTo>
                      <a:pt x="15163" y="33786"/>
                    </a:lnTo>
                    <a:lnTo>
                      <a:pt x="15000" y="34951"/>
                    </a:lnTo>
                    <a:lnTo>
                      <a:pt x="15163" y="36116"/>
                    </a:lnTo>
                    <a:lnTo>
                      <a:pt x="15326" y="37115"/>
                    </a:lnTo>
                    <a:lnTo>
                      <a:pt x="15652" y="38113"/>
                    </a:lnTo>
                    <a:lnTo>
                      <a:pt x="15978" y="39278"/>
                    </a:lnTo>
                    <a:lnTo>
                      <a:pt x="17119" y="41276"/>
                    </a:lnTo>
                    <a:lnTo>
                      <a:pt x="18260" y="43273"/>
                    </a:lnTo>
                    <a:lnTo>
                      <a:pt x="19402" y="45270"/>
                    </a:lnTo>
                    <a:lnTo>
                      <a:pt x="20543" y="47434"/>
                    </a:lnTo>
                    <a:lnTo>
                      <a:pt x="20869" y="48765"/>
                    </a:lnTo>
                    <a:lnTo>
                      <a:pt x="21195" y="49930"/>
                    </a:lnTo>
                    <a:lnTo>
                      <a:pt x="21358" y="51095"/>
                    </a:lnTo>
                    <a:lnTo>
                      <a:pt x="21684" y="52427"/>
                    </a:lnTo>
                    <a:lnTo>
                      <a:pt x="21358" y="54257"/>
                    </a:lnTo>
                    <a:lnTo>
                      <a:pt x="21032" y="56255"/>
                    </a:lnTo>
                    <a:lnTo>
                      <a:pt x="20706" y="58585"/>
                    </a:lnTo>
                    <a:lnTo>
                      <a:pt x="20054" y="60582"/>
                    </a:lnTo>
                    <a:lnTo>
                      <a:pt x="19239" y="62746"/>
                    </a:lnTo>
                    <a:lnTo>
                      <a:pt x="18423" y="64743"/>
                    </a:lnTo>
                    <a:lnTo>
                      <a:pt x="17282" y="67073"/>
                    </a:lnTo>
                    <a:lnTo>
                      <a:pt x="16304" y="68904"/>
                    </a:lnTo>
                    <a:lnTo>
                      <a:pt x="15000" y="70901"/>
                    </a:lnTo>
                    <a:lnTo>
                      <a:pt x="13695" y="72565"/>
                    </a:lnTo>
                    <a:lnTo>
                      <a:pt x="12554" y="74230"/>
                    </a:lnTo>
                    <a:lnTo>
                      <a:pt x="11086" y="76061"/>
                    </a:lnTo>
                    <a:lnTo>
                      <a:pt x="9619" y="77392"/>
                    </a:lnTo>
                    <a:lnTo>
                      <a:pt x="8152" y="78391"/>
                    </a:lnTo>
                    <a:lnTo>
                      <a:pt x="6684" y="79389"/>
                    </a:lnTo>
                    <a:lnTo>
                      <a:pt x="5380" y="80055"/>
                    </a:lnTo>
                    <a:lnTo>
                      <a:pt x="5380" y="97531"/>
                    </a:lnTo>
                    <a:lnTo>
                      <a:pt x="4565" y="97864"/>
                    </a:lnTo>
                    <a:lnTo>
                      <a:pt x="4076" y="98363"/>
                    </a:lnTo>
                    <a:lnTo>
                      <a:pt x="3750" y="99029"/>
                    </a:lnTo>
                    <a:lnTo>
                      <a:pt x="3097" y="99861"/>
                    </a:lnTo>
                    <a:lnTo>
                      <a:pt x="2445" y="101858"/>
                    </a:lnTo>
                    <a:lnTo>
                      <a:pt x="1793" y="104355"/>
                    </a:lnTo>
                    <a:lnTo>
                      <a:pt x="652" y="109680"/>
                    </a:lnTo>
                    <a:lnTo>
                      <a:pt x="0" y="11500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05" name="Shape 605"/>
              <p:cNvSpPr/>
              <p:nvPr/>
            </p:nvSpPr>
            <p:spPr>
              <a:xfrm>
                <a:off x="4767262" y="3929062"/>
                <a:ext cx="15875" cy="60324"/>
              </a:xfrm>
              <a:custGeom>
                <a:avLst/>
                <a:gdLst/>
                <a:ahLst/>
                <a:cxnLst/>
                <a:rect l="0" t="0" r="0" b="0"/>
                <a:pathLst>
                  <a:path w="120000" h="120000" extrusionOk="0">
                    <a:moveTo>
                      <a:pt x="0" y="120000"/>
                    </a:moveTo>
                    <a:lnTo>
                      <a:pt x="36923" y="108387"/>
                    </a:lnTo>
                    <a:lnTo>
                      <a:pt x="67692" y="108387"/>
                    </a:lnTo>
                    <a:lnTo>
                      <a:pt x="80000" y="108387"/>
                    </a:lnTo>
                    <a:lnTo>
                      <a:pt x="92307" y="108387"/>
                    </a:lnTo>
                    <a:lnTo>
                      <a:pt x="107692" y="104516"/>
                    </a:lnTo>
                    <a:lnTo>
                      <a:pt x="120000" y="96774"/>
                    </a:lnTo>
                    <a:lnTo>
                      <a:pt x="120000" y="0"/>
                    </a:lnTo>
                    <a:lnTo>
                      <a:pt x="80000" y="0"/>
                    </a:lnTo>
                    <a:lnTo>
                      <a:pt x="52307" y="0"/>
                    </a:lnTo>
                    <a:lnTo>
                      <a:pt x="24615" y="0"/>
                    </a:lnTo>
                    <a:lnTo>
                      <a:pt x="0" y="0"/>
                    </a:lnTo>
                    <a:lnTo>
                      <a:pt x="0"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06" name="Shape 606"/>
              <p:cNvSpPr/>
              <p:nvPr/>
            </p:nvSpPr>
            <p:spPr>
              <a:xfrm>
                <a:off x="5016500" y="3040063"/>
                <a:ext cx="411163" cy="611187"/>
              </a:xfrm>
              <a:custGeom>
                <a:avLst/>
                <a:gdLst/>
                <a:ahLst/>
                <a:cxnLst/>
                <a:rect l="0" t="0" r="0" b="0"/>
                <a:pathLst>
                  <a:path w="120000" h="120000" extrusionOk="0">
                    <a:moveTo>
                      <a:pt x="90477" y="3071"/>
                    </a:moveTo>
                    <a:lnTo>
                      <a:pt x="90986" y="2559"/>
                    </a:lnTo>
                    <a:lnTo>
                      <a:pt x="92640" y="1535"/>
                    </a:lnTo>
                    <a:lnTo>
                      <a:pt x="93531" y="921"/>
                    </a:lnTo>
                    <a:lnTo>
                      <a:pt x="94422" y="511"/>
                    </a:lnTo>
                    <a:lnTo>
                      <a:pt x="95058" y="102"/>
                    </a:lnTo>
                    <a:lnTo>
                      <a:pt x="95567" y="0"/>
                    </a:lnTo>
                    <a:lnTo>
                      <a:pt x="96076" y="1023"/>
                    </a:lnTo>
                    <a:lnTo>
                      <a:pt x="96585" y="1740"/>
                    </a:lnTo>
                    <a:lnTo>
                      <a:pt x="97348" y="2354"/>
                    </a:lnTo>
                    <a:lnTo>
                      <a:pt x="97857" y="2662"/>
                    </a:lnTo>
                    <a:lnTo>
                      <a:pt x="98748" y="2866"/>
                    </a:lnTo>
                    <a:lnTo>
                      <a:pt x="99766" y="3071"/>
                    </a:lnTo>
                    <a:lnTo>
                      <a:pt x="100784" y="3071"/>
                    </a:lnTo>
                    <a:lnTo>
                      <a:pt x="102184" y="3071"/>
                    </a:lnTo>
                    <a:lnTo>
                      <a:pt x="102311" y="4095"/>
                    </a:lnTo>
                    <a:lnTo>
                      <a:pt x="102820" y="4914"/>
                    </a:lnTo>
                    <a:lnTo>
                      <a:pt x="103075" y="5221"/>
                    </a:lnTo>
                    <a:lnTo>
                      <a:pt x="103329" y="5426"/>
                    </a:lnTo>
                    <a:lnTo>
                      <a:pt x="103584" y="5631"/>
                    </a:lnTo>
                    <a:lnTo>
                      <a:pt x="103838" y="5631"/>
                    </a:lnTo>
                    <a:lnTo>
                      <a:pt x="104729" y="7781"/>
                    </a:lnTo>
                    <a:lnTo>
                      <a:pt x="105620" y="9624"/>
                    </a:lnTo>
                    <a:lnTo>
                      <a:pt x="105874" y="10443"/>
                    </a:lnTo>
                    <a:lnTo>
                      <a:pt x="106256" y="11160"/>
                    </a:lnTo>
                    <a:lnTo>
                      <a:pt x="106383" y="11877"/>
                    </a:lnTo>
                    <a:lnTo>
                      <a:pt x="106511" y="12593"/>
                    </a:lnTo>
                    <a:lnTo>
                      <a:pt x="106383" y="15358"/>
                    </a:lnTo>
                    <a:lnTo>
                      <a:pt x="106383" y="17918"/>
                    </a:lnTo>
                    <a:lnTo>
                      <a:pt x="106511" y="19146"/>
                    </a:lnTo>
                    <a:lnTo>
                      <a:pt x="106638" y="20477"/>
                    </a:lnTo>
                    <a:lnTo>
                      <a:pt x="107147" y="21604"/>
                    </a:lnTo>
                    <a:lnTo>
                      <a:pt x="107529" y="22730"/>
                    </a:lnTo>
                    <a:lnTo>
                      <a:pt x="108292" y="23754"/>
                    </a:lnTo>
                    <a:lnTo>
                      <a:pt x="109056" y="24880"/>
                    </a:lnTo>
                    <a:lnTo>
                      <a:pt x="110201" y="25904"/>
                    </a:lnTo>
                    <a:lnTo>
                      <a:pt x="111474" y="27030"/>
                    </a:lnTo>
                    <a:lnTo>
                      <a:pt x="113128" y="27952"/>
                    </a:lnTo>
                    <a:lnTo>
                      <a:pt x="115037" y="28976"/>
                    </a:lnTo>
                    <a:lnTo>
                      <a:pt x="117327" y="29897"/>
                    </a:lnTo>
                    <a:lnTo>
                      <a:pt x="120000" y="30819"/>
                    </a:lnTo>
                    <a:lnTo>
                      <a:pt x="118091" y="32150"/>
                    </a:lnTo>
                    <a:lnTo>
                      <a:pt x="116182" y="33583"/>
                    </a:lnTo>
                    <a:lnTo>
                      <a:pt x="114019" y="35221"/>
                    </a:lnTo>
                    <a:lnTo>
                      <a:pt x="111855" y="36962"/>
                    </a:lnTo>
                    <a:lnTo>
                      <a:pt x="110837" y="37883"/>
                    </a:lnTo>
                    <a:lnTo>
                      <a:pt x="110074" y="38907"/>
                    </a:lnTo>
                    <a:lnTo>
                      <a:pt x="109310" y="39829"/>
                    </a:lnTo>
                    <a:lnTo>
                      <a:pt x="108674" y="40853"/>
                    </a:lnTo>
                    <a:lnTo>
                      <a:pt x="108292" y="41979"/>
                    </a:lnTo>
                    <a:lnTo>
                      <a:pt x="108038" y="43003"/>
                    </a:lnTo>
                    <a:lnTo>
                      <a:pt x="107910" y="44232"/>
                    </a:lnTo>
                    <a:lnTo>
                      <a:pt x="108292" y="45358"/>
                    </a:lnTo>
                    <a:lnTo>
                      <a:pt x="105620" y="63071"/>
                    </a:lnTo>
                    <a:lnTo>
                      <a:pt x="102948" y="65017"/>
                    </a:lnTo>
                    <a:lnTo>
                      <a:pt x="100148" y="66757"/>
                    </a:lnTo>
                    <a:lnTo>
                      <a:pt x="99512" y="67372"/>
                    </a:lnTo>
                    <a:lnTo>
                      <a:pt x="99003" y="67883"/>
                    </a:lnTo>
                    <a:lnTo>
                      <a:pt x="98494" y="68600"/>
                    </a:lnTo>
                    <a:lnTo>
                      <a:pt x="97985" y="69317"/>
                    </a:lnTo>
                    <a:lnTo>
                      <a:pt x="97603" y="70238"/>
                    </a:lnTo>
                    <a:lnTo>
                      <a:pt x="97476" y="71262"/>
                    </a:lnTo>
                    <a:lnTo>
                      <a:pt x="97221" y="72491"/>
                    </a:lnTo>
                    <a:lnTo>
                      <a:pt x="97221" y="73822"/>
                    </a:lnTo>
                    <a:lnTo>
                      <a:pt x="97094" y="73822"/>
                    </a:lnTo>
                    <a:lnTo>
                      <a:pt x="96458" y="73822"/>
                    </a:lnTo>
                    <a:lnTo>
                      <a:pt x="96076" y="74027"/>
                    </a:lnTo>
                    <a:lnTo>
                      <a:pt x="95694" y="74334"/>
                    </a:lnTo>
                    <a:lnTo>
                      <a:pt x="95185" y="74744"/>
                    </a:lnTo>
                    <a:lnTo>
                      <a:pt x="94803" y="75255"/>
                    </a:lnTo>
                    <a:lnTo>
                      <a:pt x="94294" y="76075"/>
                    </a:lnTo>
                    <a:lnTo>
                      <a:pt x="93658" y="76996"/>
                    </a:lnTo>
                    <a:lnTo>
                      <a:pt x="93149" y="78430"/>
                    </a:lnTo>
                    <a:lnTo>
                      <a:pt x="92640" y="79863"/>
                    </a:lnTo>
                    <a:lnTo>
                      <a:pt x="92004" y="81706"/>
                    </a:lnTo>
                    <a:lnTo>
                      <a:pt x="91495" y="84061"/>
                    </a:lnTo>
                    <a:lnTo>
                      <a:pt x="90858" y="86518"/>
                    </a:lnTo>
                    <a:lnTo>
                      <a:pt x="90477" y="89590"/>
                    </a:lnTo>
                    <a:lnTo>
                      <a:pt x="89204" y="89590"/>
                    </a:lnTo>
                    <a:lnTo>
                      <a:pt x="88059" y="89795"/>
                    </a:lnTo>
                    <a:lnTo>
                      <a:pt x="87041" y="90102"/>
                    </a:lnTo>
                    <a:lnTo>
                      <a:pt x="86150" y="90511"/>
                    </a:lnTo>
                    <a:lnTo>
                      <a:pt x="85259" y="91126"/>
                    </a:lnTo>
                    <a:lnTo>
                      <a:pt x="84623" y="91740"/>
                    </a:lnTo>
                    <a:lnTo>
                      <a:pt x="84241" y="92457"/>
                    </a:lnTo>
                    <a:lnTo>
                      <a:pt x="83860" y="93174"/>
                    </a:lnTo>
                    <a:lnTo>
                      <a:pt x="83732" y="93890"/>
                    </a:lnTo>
                    <a:lnTo>
                      <a:pt x="83732" y="94607"/>
                    </a:lnTo>
                    <a:lnTo>
                      <a:pt x="84114" y="95119"/>
                    </a:lnTo>
                    <a:lnTo>
                      <a:pt x="84496" y="95631"/>
                    </a:lnTo>
                    <a:lnTo>
                      <a:pt x="84750" y="95836"/>
                    </a:lnTo>
                    <a:lnTo>
                      <a:pt x="85132" y="95938"/>
                    </a:lnTo>
                    <a:lnTo>
                      <a:pt x="85641" y="96040"/>
                    </a:lnTo>
                    <a:lnTo>
                      <a:pt x="86150" y="96143"/>
                    </a:lnTo>
                    <a:lnTo>
                      <a:pt x="87295" y="96143"/>
                    </a:lnTo>
                    <a:lnTo>
                      <a:pt x="88695" y="95836"/>
                    </a:lnTo>
                    <a:lnTo>
                      <a:pt x="89077" y="96348"/>
                    </a:lnTo>
                    <a:lnTo>
                      <a:pt x="89331" y="96655"/>
                    </a:lnTo>
                    <a:lnTo>
                      <a:pt x="89840" y="96962"/>
                    </a:lnTo>
                    <a:lnTo>
                      <a:pt x="90222" y="97269"/>
                    </a:lnTo>
                    <a:lnTo>
                      <a:pt x="91240" y="97781"/>
                    </a:lnTo>
                    <a:lnTo>
                      <a:pt x="92131" y="98088"/>
                    </a:lnTo>
                    <a:lnTo>
                      <a:pt x="93022" y="98600"/>
                    </a:lnTo>
                    <a:lnTo>
                      <a:pt x="94040" y="99112"/>
                    </a:lnTo>
                    <a:lnTo>
                      <a:pt x="94422" y="99419"/>
                    </a:lnTo>
                    <a:lnTo>
                      <a:pt x="94803" y="99829"/>
                    </a:lnTo>
                    <a:lnTo>
                      <a:pt x="95058" y="100443"/>
                    </a:lnTo>
                    <a:lnTo>
                      <a:pt x="95567" y="100955"/>
                    </a:lnTo>
                    <a:lnTo>
                      <a:pt x="95821" y="101979"/>
                    </a:lnTo>
                    <a:lnTo>
                      <a:pt x="96203" y="103105"/>
                    </a:lnTo>
                    <a:lnTo>
                      <a:pt x="96585" y="104232"/>
                    </a:lnTo>
                    <a:lnTo>
                      <a:pt x="97348" y="105255"/>
                    </a:lnTo>
                    <a:lnTo>
                      <a:pt x="97603" y="105767"/>
                    </a:lnTo>
                    <a:lnTo>
                      <a:pt x="98112" y="106382"/>
                    </a:lnTo>
                    <a:lnTo>
                      <a:pt x="98621" y="106791"/>
                    </a:lnTo>
                    <a:lnTo>
                      <a:pt x="99130" y="107098"/>
                    </a:lnTo>
                    <a:lnTo>
                      <a:pt x="99893" y="107406"/>
                    </a:lnTo>
                    <a:lnTo>
                      <a:pt x="100530" y="107713"/>
                    </a:lnTo>
                    <a:lnTo>
                      <a:pt x="101420" y="107815"/>
                    </a:lnTo>
                    <a:lnTo>
                      <a:pt x="102184" y="107815"/>
                    </a:lnTo>
                    <a:lnTo>
                      <a:pt x="103075" y="108839"/>
                    </a:lnTo>
                    <a:lnTo>
                      <a:pt x="103584" y="109658"/>
                    </a:lnTo>
                    <a:lnTo>
                      <a:pt x="103711" y="110170"/>
                    </a:lnTo>
                    <a:lnTo>
                      <a:pt x="103711" y="110682"/>
                    </a:lnTo>
                    <a:lnTo>
                      <a:pt x="102948" y="112013"/>
                    </a:lnTo>
                    <a:lnTo>
                      <a:pt x="101420" y="114163"/>
                    </a:lnTo>
                    <a:lnTo>
                      <a:pt x="98748" y="114163"/>
                    </a:lnTo>
                    <a:lnTo>
                      <a:pt x="96076" y="114163"/>
                    </a:lnTo>
                    <a:lnTo>
                      <a:pt x="93404" y="114163"/>
                    </a:lnTo>
                    <a:lnTo>
                      <a:pt x="91367" y="114163"/>
                    </a:lnTo>
                    <a:lnTo>
                      <a:pt x="91367" y="115392"/>
                    </a:lnTo>
                    <a:lnTo>
                      <a:pt x="91367" y="116621"/>
                    </a:lnTo>
                    <a:lnTo>
                      <a:pt x="90477" y="117030"/>
                    </a:lnTo>
                    <a:lnTo>
                      <a:pt x="88695" y="117952"/>
                    </a:lnTo>
                    <a:lnTo>
                      <a:pt x="87423" y="118464"/>
                    </a:lnTo>
                    <a:lnTo>
                      <a:pt x="85896" y="118873"/>
                    </a:lnTo>
                    <a:lnTo>
                      <a:pt x="84369" y="119078"/>
                    </a:lnTo>
                    <a:lnTo>
                      <a:pt x="82841" y="119180"/>
                    </a:lnTo>
                    <a:lnTo>
                      <a:pt x="79915" y="119385"/>
                    </a:lnTo>
                    <a:lnTo>
                      <a:pt x="76097" y="119795"/>
                    </a:lnTo>
                    <a:lnTo>
                      <a:pt x="74188" y="119897"/>
                    </a:lnTo>
                    <a:lnTo>
                      <a:pt x="72025" y="120000"/>
                    </a:lnTo>
                    <a:lnTo>
                      <a:pt x="69862" y="120000"/>
                    </a:lnTo>
                    <a:lnTo>
                      <a:pt x="67571" y="119795"/>
                    </a:lnTo>
                    <a:lnTo>
                      <a:pt x="65535" y="118566"/>
                    </a:lnTo>
                    <a:lnTo>
                      <a:pt x="63117" y="116825"/>
                    </a:lnTo>
                    <a:lnTo>
                      <a:pt x="61845" y="116006"/>
                    </a:lnTo>
                    <a:lnTo>
                      <a:pt x="60445" y="115392"/>
                    </a:lnTo>
                    <a:lnTo>
                      <a:pt x="59809" y="115085"/>
                    </a:lnTo>
                    <a:lnTo>
                      <a:pt x="59045" y="114982"/>
                    </a:lnTo>
                    <a:lnTo>
                      <a:pt x="58154" y="114778"/>
                    </a:lnTo>
                    <a:lnTo>
                      <a:pt x="57518" y="114778"/>
                    </a:lnTo>
                    <a:lnTo>
                      <a:pt x="54973" y="114880"/>
                    </a:lnTo>
                    <a:lnTo>
                      <a:pt x="51537" y="115085"/>
                    </a:lnTo>
                    <a:lnTo>
                      <a:pt x="49628" y="115187"/>
                    </a:lnTo>
                    <a:lnTo>
                      <a:pt x="47720" y="115290"/>
                    </a:lnTo>
                    <a:lnTo>
                      <a:pt x="45811" y="115290"/>
                    </a:lnTo>
                    <a:lnTo>
                      <a:pt x="43902" y="115187"/>
                    </a:lnTo>
                    <a:lnTo>
                      <a:pt x="42120" y="114982"/>
                    </a:lnTo>
                    <a:lnTo>
                      <a:pt x="40593" y="114675"/>
                    </a:lnTo>
                    <a:lnTo>
                      <a:pt x="39957" y="114368"/>
                    </a:lnTo>
                    <a:lnTo>
                      <a:pt x="39194" y="114163"/>
                    </a:lnTo>
                    <a:lnTo>
                      <a:pt x="38685" y="113856"/>
                    </a:lnTo>
                    <a:lnTo>
                      <a:pt x="38176" y="113447"/>
                    </a:lnTo>
                    <a:lnTo>
                      <a:pt x="37794" y="113037"/>
                    </a:lnTo>
                    <a:lnTo>
                      <a:pt x="37539" y="112627"/>
                    </a:lnTo>
                    <a:lnTo>
                      <a:pt x="37285" y="112116"/>
                    </a:lnTo>
                    <a:lnTo>
                      <a:pt x="37158" y="111399"/>
                    </a:lnTo>
                    <a:lnTo>
                      <a:pt x="37285" y="110784"/>
                    </a:lnTo>
                    <a:lnTo>
                      <a:pt x="37412" y="110068"/>
                    </a:lnTo>
                    <a:lnTo>
                      <a:pt x="37539" y="109351"/>
                    </a:lnTo>
                    <a:lnTo>
                      <a:pt x="37921" y="108532"/>
                    </a:lnTo>
                    <a:lnTo>
                      <a:pt x="37030" y="107406"/>
                    </a:lnTo>
                    <a:lnTo>
                      <a:pt x="36012" y="106382"/>
                    </a:lnTo>
                    <a:lnTo>
                      <a:pt x="34867" y="105358"/>
                    </a:lnTo>
                    <a:lnTo>
                      <a:pt x="33722" y="104539"/>
                    </a:lnTo>
                    <a:lnTo>
                      <a:pt x="31558" y="102901"/>
                    </a:lnTo>
                    <a:lnTo>
                      <a:pt x="29268" y="101365"/>
                    </a:lnTo>
                    <a:lnTo>
                      <a:pt x="28250" y="100648"/>
                    </a:lnTo>
                    <a:lnTo>
                      <a:pt x="27486" y="99726"/>
                    </a:lnTo>
                    <a:lnTo>
                      <a:pt x="26595" y="98907"/>
                    </a:lnTo>
                    <a:lnTo>
                      <a:pt x="25959" y="97986"/>
                    </a:lnTo>
                    <a:lnTo>
                      <a:pt x="25196" y="96962"/>
                    </a:lnTo>
                    <a:lnTo>
                      <a:pt x="24814" y="95938"/>
                    </a:lnTo>
                    <a:lnTo>
                      <a:pt x="24559" y="94709"/>
                    </a:lnTo>
                    <a:lnTo>
                      <a:pt x="24559" y="93276"/>
                    </a:lnTo>
                    <a:lnTo>
                      <a:pt x="22905" y="93276"/>
                    </a:lnTo>
                    <a:lnTo>
                      <a:pt x="21505" y="93071"/>
                    </a:lnTo>
                    <a:lnTo>
                      <a:pt x="20360" y="92866"/>
                    </a:lnTo>
                    <a:lnTo>
                      <a:pt x="19342" y="92457"/>
                    </a:lnTo>
                    <a:lnTo>
                      <a:pt x="18579" y="91945"/>
                    </a:lnTo>
                    <a:lnTo>
                      <a:pt x="17815" y="91433"/>
                    </a:lnTo>
                    <a:lnTo>
                      <a:pt x="17306" y="90819"/>
                    </a:lnTo>
                    <a:lnTo>
                      <a:pt x="16670" y="90102"/>
                    </a:lnTo>
                    <a:lnTo>
                      <a:pt x="15270" y="86621"/>
                    </a:lnTo>
                    <a:lnTo>
                      <a:pt x="13488" y="82525"/>
                    </a:lnTo>
                    <a:lnTo>
                      <a:pt x="13361" y="82013"/>
                    </a:lnTo>
                    <a:lnTo>
                      <a:pt x="13107" y="81501"/>
                    </a:lnTo>
                    <a:lnTo>
                      <a:pt x="12598" y="81092"/>
                    </a:lnTo>
                    <a:lnTo>
                      <a:pt x="12343" y="80682"/>
                    </a:lnTo>
                    <a:lnTo>
                      <a:pt x="11452" y="79863"/>
                    </a:lnTo>
                    <a:lnTo>
                      <a:pt x="10562" y="79249"/>
                    </a:lnTo>
                    <a:lnTo>
                      <a:pt x="9544" y="78634"/>
                    </a:lnTo>
                    <a:lnTo>
                      <a:pt x="8780" y="77918"/>
                    </a:lnTo>
                    <a:lnTo>
                      <a:pt x="8271" y="77610"/>
                    </a:lnTo>
                    <a:lnTo>
                      <a:pt x="8016" y="77098"/>
                    </a:lnTo>
                    <a:lnTo>
                      <a:pt x="7762" y="76689"/>
                    </a:lnTo>
                    <a:lnTo>
                      <a:pt x="7635" y="76279"/>
                    </a:lnTo>
                    <a:lnTo>
                      <a:pt x="5853" y="72798"/>
                    </a:lnTo>
                    <a:lnTo>
                      <a:pt x="4199" y="69215"/>
                    </a:lnTo>
                    <a:lnTo>
                      <a:pt x="3181" y="67474"/>
                    </a:lnTo>
                    <a:lnTo>
                      <a:pt x="2163" y="65836"/>
                    </a:lnTo>
                    <a:lnTo>
                      <a:pt x="1145" y="64300"/>
                    </a:lnTo>
                    <a:lnTo>
                      <a:pt x="0" y="63071"/>
                    </a:lnTo>
                    <a:lnTo>
                      <a:pt x="509" y="62559"/>
                    </a:lnTo>
                    <a:lnTo>
                      <a:pt x="1018" y="62150"/>
                    </a:lnTo>
                    <a:lnTo>
                      <a:pt x="1399" y="61638"/>
                    </a:lnTo>
                    <a:lnTo>
                      <a:pt x="1654" y="61228"/>
                    </a:lnTo>
                    <a:lnTo>
                      <a:pt x="2036" y="60102"/>
                    </a:lnTo>
                    <a:lnTo>
                      <a:pt x="2290" y="59078"/>
                    </a:lnTo>
                    <a:lnTo>
                      <a:pt x="2417" y="58054"/>
                    </a:lnTo>
                    <a:lnTo>
                      <a:pt x="2545" y="56825"/>
                    </a:lnTo>
                    <a:lnTo>
                      <a:pt x="2926" y="55597"/>
                    </a:lnTo>
                    <a:lnTo>
                      <a:pt x="3308" y="54163"/>
                    </a:lnTo>
                    <a:lnTo>
                      <a:pt x="3690" y="53344"/>
                    </a:lnTo>
                    <a:lnTo>
                      <a:pt x="4199" y="52627"/>
                    </a:lnTo>
                    <a:lnTo>
                      <a:pt x="4708" y="51911"/>
                    </a:lnTo>
                    <a:lnTo>
                      <a:pt x="5217" y="51194"/>
                    </a:lnTo>
                    <a:lnTo>
                      <a:pt x="6617" y="49863"/>
                    </a:lnTo>
                    <a:lnTo>
                      <a:pt x="8144" y="48532"/>
                    </a:lnTo>
                    <a:lnTo>
                      <a:pt x="9925" y="47508"/>
                    </a:lnTo>
                    <a:lnTo>
                      <a:pt x="11452" y="46689"/>
                    </a:lnTo>
                    <a:lnTo>
                      <a:pt x="12979" y="45972"/>
                    </a:lnTo>
                    <a:lnTo>
                      <a:pt x="14379" y="45358"/>
                    </a:lnTo>
                    <a:lnTo>
                      <a:pt x="14379" y="22730"/>
                    </a:lnTo>
                    <a:lnTo>
                      <a:pt x="14379" y="21706"/>
                    </a:lnTo>
                    <a:lnTo>
                      <a:pt x="14379" y="20477"/>
                    </a:lnTo>
                    <a:lnTo>
                      <a:pt x="14379" y="19249"/>
                    </a:lnTo>
                    <a:lnTo>
                      <a:pt x="14379" y="18225"/>
                    </a:lnTo>
                    <a:lnTo>
                      <a:pt x="15652" y="18327"/>
                    </a:lnTo>
                    <a:lnTo>
                      <a:pt x="16670" y="18327"/>
                    </a:lnTo>
                    <a:lnTo>
                      <a:pt x="17688" y="18225"/>
                    </a:lnTo>
                    <a:lnTo>
                      <a:pt x="18579" y="18020"/>
                    </a:lnTo>
                    <a:lnTo>
                      <a:pt x="19088" y="17815"/>
                    </a:lnTo>
                    <a:lnTo>
                      <a:pt x="19469" y="17508"/>
                    </a:lnTo>
                    <a:lnTo>
                      <a:pt x="19978" y="17098"/>
                    </a:lnTo>
                    <a:lnTo>
                      <a:pt x="20233" y="16587"/>
                    </a:lnTo>
                    <a:lnTo>
                      <a:pt x="20360" y="15563"/>
                    </a:lnTo>
                    <a:lnTo>
                      <a:pt x="20360" y="14027"/>
                    </a:lnTo>
                    <a:lnTo>
                      <a:pt x="20360" y="12491"/>
                    </a:lnTo>
                    <a:lnTo>
                      <a:pt x="20233" y="10750"/>
                    </a:lnTo>
                    <a:lnTo>
                      <a:pt x="20233" y="9522"/>
                    </a:lnTo>
                    <a:lnTo>
                      <a:pt x="20233" y="8498"/>
                    </a:lnTo>
                    <a:lnTo>
                      <a:pt x="20233" y="7781"/>
                    </a:lnTo>
                    <a:lnTo>
                      <a:pt x="20233" y="6860"/>
                    </a:lnTo>
                    <a:lnTo>
                      <a:pt x="84496" y="7474"/>
                    </a:lnTo>
                    <a:lnTo>
                      <a:pt x="85005" y="7576"/>
                    </a:lnTo>
                    <a:lnTo>
                      <a:pt x="85514" y="7474"/>
                    </a:lnTo>
                    <a:lnTo>
                      <a:pt x="86023" y="7372"/>
                    </a:lnTo>
                    <a:lnTo>
                      <a:pt x="86405" y="7064"/>
                    </a:lnTo>
                    <a:lnTo>
                      <a:pt x="87550" y="6450"/>
                    </a:lnTo>
                    <a:lnTo>
                      <a:pt x="88441" y="5529"/>
                    </a:lnTo>
                    <a:lnTo>
                      <a:pt x="89968" y="3890"/>
                    </a:lnTo>
                    <a:lnTo>
                      <a:pt x="90477" y="307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nvGrpSpPr>
              <p:cNvPr id="607" name="Shape 607"/>
              <p:cNvGrpSpPr/>
              <p:nvPr/>
            </p:nvGrpSpPr>
            <p:grpSpPr>
              <a:xfrm>
                <a:off x="3800475" y="3241675"/>
                <a:ext cx="80963" cy="82550"/>
                <a:chOff x="3800475" y="3241675"/>
                <a:chExt cx="80963" cy="82550"/>
              </a:xfrm>
              <a:grpFill/>
            </p:grpSpPr>
            <p:sp>
              <p:nvSpPr>
                <p:cNvPr id="608" name="Shape 608"/>
                <p:cNvSpPr/>
                <p:nvPr/>
              </p:nvSpPr>
              <p:spPr>
                <a:xfrm>
                  <a:off x="3800475" y="3241675"/>
                  <a:ext cx="19929" cy="17132"/>
                </a:xfrm>
                <a:custGeom>
                  <a:avLst/>
                  <a:gdLst/>
                  <a:ahLst/>
                  <a:cxnLst/>
                  <a:rect l="0" t="0" r="0" b="0"/>
                  <a:pathLst>
                    <a:path w="120000" h="120000" extrusionOk="0">
                      <a:moveTo>
                        <a:pt x="108235" y="0"/>
                      </a:moveTo>
                      <a:lnTo>
                        <a:pt x="0" y="18181"/>
                      </a:lnTo>
                      <a:lnTo>
                        <a:pt x="9411" y="101818"/>
                      </a:lnTo>
                      <a:lnTo>
                        <a:pt x="23529" y="120000"/>
                      </a:lnTo>
                      <a:lnTo>
                        <a:pt x="82352" y="90909"/>
                      </a:lnTo>
                      <a:lnTo>
                        <a:pt x="112941" y="54545"/>
                      </a:lnTo>
                      <a:lnTo>
                        <a:pt x="120000" y="29090"/>
                      </a:lnTo>
                      <a:lnTo>
                        <a:pt x="108235"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09" name="Shape 609"/>
                <p:cNvSpPr/>
                <p:nvPr/>
              </p:nvSpPr>
              <p:spPr>
                <a:xfrm>
                  <a:off x="3825387" y="3258808"/>
                  <a:ext cx="24911" cy="10903"/>
                </a:xfrm>
                <a:custGeom>
                  <a:avLst/>
                  <a:gdLst/>
                  <a:ahLst/>
                  <a:cxnLst/>
                  <a:rect l="0" t="0" r="0" b="0"/>
                  <a:pathLst>
                    <a:path w="120000" h="120000" extrusionOk="0">
                      <a:moveTo>
                        <a:pt x="120000" y="36000"/>
                      </a:moveTo>
                      <a:lnTo>
                        <a:pt x="104262" y="12000"/>
                      </a:lnTo>
                      <a:lnTo>
                        <a:pt x="0" y="0"/>
                      </a:lnTo>
                      <a:lnTo>
                        <a:pt x="3934" y="84000"/>
                      </a:lnTo>
                      <a:lnTo>
                        <a:pt x="13770" y="120000"/>
                      </a:lnTo>
                      <a:lnTo>
                        <a:pt x="35409" y="78000"/>
                      </a:lnTo>
                      <a:lnTo>
                        <a:pt x="120000" y="36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0" name="Shape 610"/>
                <p:cNvSpPr/>
                <p:nvPr/>
              </p:nvSpPr>
              <p:spPr>
                <a:xfrm>
                  <a:off x="3868982" y="3246348"/>
                  <a:ext cx="6227" cy="18691"/>
                </a:xfrm>
                <a:custGeom>
                  <a:avLst/>
                  <a:gdLst/>
                  <a:ahLst/>
                  <a:cxnLst/>
                  <a:rect l="0" t="0" r="0" b="0"/>
                  <a:pathLst>
                    <a:path w="120000" h="120000" extrusionOk="0">
                      <a:moveTo>
                        <a:pt x="16000" y="0"/>
                      </a:moveTo>
                      <a:lnTo>
                        <a:pt x="0" y="66666"/>
                      </a:lnTo>
                      <a:lnTo>
                        <a:pt x="0" y="120000"/>
                      </a:lnTo>
                      <a:lnTo>
                        <a:pt x="88000" y="116666"/>
                      </a:lnTo>
                      <a:lnTo>
                        <a:pt x="120000" y="46666"/>
                      </a:lnTo>
                      <a:lnTo>
                        <a:pt x="16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1" name="Shape 611"/>
                <p:cNvSpPr/>
                <p:nvPr/>
              </p:nvSpPr>
              <p:spPr>
                <a:xfrm>
                  <a:off x="3867737" y="3269710"/>
                  <a:ext cx="13701" cy="17132"/>
                </a:xfrm>
                <a:custGeom>
                  <a:avLst/>
                  <a:gdLst/>
                  <a:ahLst/>
                  <a:cxnLst/>
                  <a:rect l="0" t="0" r="0" b="0"/>
                  <a:pathLst>
                    <a:path w="120000" h="120000" extrusionOk="0">
                      <a:moveTo>
                        <a:pt x="12972" y="14545"/>
                      </a:moveTo>
                      <a:lnTo>
                        <a:pt x="71351" y="0"/>
                      </a:lnTo>
                      <a:lnTo>
                        <a:pt x="113513" y="21818"/>
                      </a:lnTo>
                      <a:lnTo>
                        <a:pt x="120000" y="80000"/>
                      </a:lnTo>
                      <a:lnTo>
                        <a:pt x="77837" y="120000"/>
                      </a:lnTo>
                      <a:lnTo>
                        <a:pt x="35675" y="120000"/>
                      </a:lnTo>
                      <a:lnTo>
                        <a:pt x="6486" y="87272"/>
                      </a:lnTo>
                      <a:lnTo>
                        <a:pt x="0" y="58181"/>
                      </a:lnTo>
                      <a:lnTo>
                        <a:pt x="12972" y="1454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2" name="Shape 612"/>
                <p:cNvSpPr/>
                <p:nvPr/>
              </p:nvSpPr>
              <p:spPr>
                <a:xfrm>
                  <a:off x="3845316" y="3296189"/>
                  <a:ext cx="19929" cy="28035"/>
                </a:xfrm>
                <a:custGeom>
                  <a:avLst/>
                  <a:gdLst/>
                  <a:ahLst/>
                  <a:cxnLst/>
                  <a:rect l="0" t="0" r="0" b="0"/>
                  <a:pathLst>
                    <a:path w="120000" h="120000" extrusionOk="0">
                      <a:moveTo>
                        <a:pt x="4897" y="0"/>
                      </a:moveTo>
                      <a:lnTo>
                        <a:pt x="0" y="0"/>
                      </a:lnTo>
                      <a:lnTo>
                        <a:pt x="4897" y="111111"/>
                      </a:lnTo>
                      <a:lnTo>
                        <a:pt x="44081" y="120000"/>
                      </a:lnTo>
                      <a:lnTo>
                        <a:pt x="107755" y="100000"/>
                      </a:lnTo>
                      <a:lnTo>
                        <a:pt x="119999" y="68888"/>
                      </a:lnTo>
                      <a:lnTo>
                        <a:pt x="97959" y="46666"/>
                      </a:lnTo>
                      <a:lnTo>
                        <a:pt x="46530" y="17777"/>
                      </a:lnTo>
                      <a:lnTo>
                        <a:pt x="4897"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3" name="Shape 613"/>
                <p:cNvSpPr/>
                <p:nvPr/>
              </p:nvSpPr>
              <p:spPr>
                <a:xfrm>
                  <a:off x="3827878" y="3311764"/>
                  <a:ext cx="11209" cy="10903"/>
                </a:xfrm>
                <a:custGeom>
                  <a:avLst/>
                  <a:gdLst/>
                  <a:ahLst/>
                  <a:cxnLst/>
                  <a:rect l="0" t="0" r="0" b="0"/>
                  <a:pathLst>
                    <a:path w="120000" h="120000" extrusionOk="0">
                      <a:moveTo>
                        <a:pt x="83076" y="0"/>
                      </a:moveTo>
                      <a:lnTo>
                        <a:pt x="13846" y="10909"/>
                      </a:lnTo>
                      <a:lnTo>
                        <a:pt x="0" y="81818"/>
                      </a:lnTo>
                      <a:lnTo>
                        <a:pt x="27692" y="114545"/>
                      </a:lnTo>
                      <a:lnTo>
                        <a:pt x="87692" y="120000"/>
                      </a:lnTo>
                      <a:lnTo>
                        <a:pt x="120000" y="60000"/>
                      </a:lnTo>
                      <a:lnTo>
                        <a:pt x="83076"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614" name="Shape 614"/>
              <p:cNvSpPr/>
              <p:nvPr/>
            </p:nvSpPr>
            <p:spPr>
              <a:xfrm>
                <a:off x="5216525" y="3646487"/>
                <a:ext cx="127000" cy="158750"/>
              </a:xfrm>
              <a:custGeom>
                <a:avLst/>
                <a:gdLst/>
                <a:ahLst/>
                <a:cxnLst/>
                <a:rect l="0" t="0" r="0" b="0"/>
                <a:pathLst>
                  <a:path w="120000" h="120000" extrusionOk="0">
                    <a:moveTo>
                      <a:pt x="106438" y="0"/>
                    </a:moveTo>
                    <a:lnTo>
                      <a:pt x="108904" y="3896"/>
                    </a:lnTo>
                    <a:lnTo>
                      <a:pt x="111369" y="8961"/>
                    </a:lnTo>
                    <a:lnTo>
                      <a:pt x="113424" y="14415"/>
                    </a:lnTo>
                    <a:lnTo>
                      <a:pt x="115068" y="21038"/>
                    </a:lnTo>
                    <a:lnTo>
                      <a:pt x="117534" y="35454"/>
                    </a:lnTo>
                    <a:lnTo>
                      <a:pt x="119999" y="52597"/>
                    </a:lnTo>
                    <a:lnTo>
                      <a:pt x="119999" y="56103"/>
                    </a:lnTo>
                    <a:lnTo>
                      <a:pt x="119999" y="59610"/>
                    </a:lnTo>
                    <a:lnTo>
                      <a:pt x="119589" y="62727"/>
                    </a:lnTo>
                    <a:lnTo>
                      <a:pt x="118767" y="65454"/>
                    </a:lnTo>
                    <a:lnTo>
                      <a:pt x="117534" y="69740"/>
                    </a:lnTo>
                    <a:lnTo>
                      <a:pt x="115479" y="73636"/>
                    </a:lnTo>
                    <a:lnTo>
                      <a:pt x="110547" y="80259"/>
                    </a:lnTo>
                    <a:lnTo>
                      <a:pt x="106027" y="87662"/>
                    </a:lnTo>
                    <a:lnTo>
                      <a:pt x="94931" y="72077"/>
                    </a:lnTo>
                    <a:lnTo>
                      <a:pt x="78904" y="86493"/>
                    </a:lnTo>
                    <a:lnTo>
                      <a:pt x="67808" y="100519"/>
                    </a:lnTo>
                    <a:lnTo>
                      <a:pt x="62465" y="95844"/>
                    </a:lnTo>
                    <a:lnTo>
                      <a:pt x="54246" y="108311"/>
                    </a:lnTo>
                    <a:lnTo>
                      <a:pt x="54246" y="115324"/>
                    </a:lnTo>
                    <a:lnTo>
                      <a:pt x="24246" y="115324"/>
                    </a:lnTo>
                    <a:lnTo>
                      <a:pt x="18904" y="117662"/>
                    </a:lnTo>
                    <a:lnTo>
                      <a:pt x="13150" y="120000"/>
                    </a:lnTo>
                    <a:lnTo>
                      <a:pt x="7808" y="120000"/>
                    </a:lnTo>
                    <a:lnTo>
                      <a:pt x="2465" y="120000"/>
                    </a:lnTo>
                    <a:lnTo>
                      <a:pt x="3287" y="117662"/>
                    </a:lnTo>
                    <a:lnTo>
                      <a:pt x="3698" y="115714"/>
                    </a:lnTo>
                    <a:lnTo>
                      <a:pt x="4520" y="113376"/>
                    </a:lnTo>
                    <a:lnTo>
                      <a:pt x="4520" y="111428"/>
                    </a:lnTo>
                    <a:lnTo>
                      <a:pt x="3698" y="107532"/>
                    </a:lnTo>
                    <a:lnTo>
                      <a:pt x="2876" y="103246"/>
                    </a:lnTo>
                    <a:lnTo>
                      <a:pt x="2054" y="99740"/>
                    </a:lnTo>
                    <a:lnTo>
                      <a:pt x="821" y="95844"/>
                    </a:lnTo>
                    <a:lnTo>
                      <a:pt x="0" y="92337"/>
                    </a:lnTo>
                    <a:lnTo>
                      <a:pt x="0" y="88831"/>
                    </a:lnTo>
                    <a:lnTo>
                      <a:pt x="0" y="84155"/>
                    </a:lnTo>
                    <a:lnTo>
                      <a:pt x="1232" y="79870"/>
                    </a:lnTo>
                    <a:lnTo>
                      <a:pt x="2465" y="76363"/>
                    </a:lnTo>
                    <a:lnTo>
                      <a:pt x="4931" y="73246"/>
                    </a:lnTo>
                    <a:lnTo>
                      <a:pt x="7397" y="70129"/>
                    </a:lnTo>
                    <a:lnTo>
                      <a:pt x="10684" y="67792"/>
                    </a:lnTo>
                    <a:lnTo>
                      <a:pt x="13972" y="65064"/>
                    </a:lnTo>
                    <a:lnTo>
                      <a:pt x="17260" y="62727"/>
                    </a:lnTo>
                    <a:lnTo>
                      <a:pt x="24657" y="57662"/>
                    </a:lnTo>
                    <a:lnTo>
                      <a:pt x="31643" y="52597"/>
                    </a:lnTo>
                    <a:lnTo>
                      <a:pt x="34931" y="49870"/>
                    </a:lnTo>
                    <a:lnTo>
                      <a:pt x="38219" y="46363"/>
                    </a:lnTo>
                    <a:lnTo>
                      <a:pt x="40684" y="42857"/>
                    </a:lnTo>
                    <a:lnTo>
                      <a:pt x="43150" y="38181"/>
                    </a:lnTo>
                    <a:lnTo>
                      <a:pt x="41917" y="38181"/>
                    </a:lnTo>
                    <a:lnTo>
                      <a:pt x="40273" y="37402"/>
                    </a:lnTo>
                    <a:lnTo>
                      <a:pt x="39041" y="36623"/>
                    </a:lnTo>
                    <a:lnTo>
                      <a:pt x="37808" y="35454"/>
                    </a:lnTo>
                    <a:lnTo>
                      <a:pt x="35342" y="32337"/>
                    </a:lnTo>
                    <a:lnTo>
                      <a:pt x="33698" y="28441"/>
                    </a:lnTo>
                    <a:lnTo>
                      <a:pt x="31643" y="24155"/>
                    </a:lnTo>
                    <a:lnTo>
                      <a:pt x="30410" y="19480"/>
                    </a:lnTo>
                    <a:lnTo>
                      <a:pt x="29999" y="14025"/>
                    </a:lnTo>
                    <a:lnTo>
                      <a:pt x="29589" y="9350"/>
                    </a:lnTo>
                    <a:lnTo>
                      <a:pt x="33698" y="8181"/>
                    </a:lnTo>
                    <a:lnTo>
                      <a:pt x="36986" y="7402"/>
                    </a:lnTo>
                    <a:lnTo>
                      <a:pt x="39863" y="7402"/>
                    </a:lnTo>
                    <a:lnTo>
                      <a:pt x="43150" y="7792"/>
                    </a:lnTo>
                    <a:lnTo>
                      <a:pt x="48493" y="8961"/>
                    </a:lnTo>
                    <a:lnTo>
                      <a:pt x="54246" y="9350"/>
                    </a:lnTo>
                    <a:lnTo>
                      <a:pt x="61232" y="8961"/>
                    </a:lnTo>
                    <a:lnTo>
                      <a:pt x="69452" y="8181"/>
                    </a:lnTo>
                    <a:lnTo>
                      <a:pt x="77671" y="6623"/>
                    </a:lnTo>
                    <a:lnTo>
                      <a:pt x="86301" y="4675"/>
                    </a:lnTo>
                    <a:lnTo>
                      <a:pt x="100273" y="1558"/>
                    </a:lnTo>
                    <a:lnTo>
                      <a:pt x="106438" y="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5" name="Shape 615"/>
              <p:cNvSpPr/>
              <p:nvPr/>
            </p:nvSpPr>
            <p:spPr>
              <a:xfrm>
                <a:off x="5322887" y="3797300"/>
                <a:ext cx="6349" cy="57150"/>
              </a:xfrm>
              <a:custGeom>
                <a:avLst/>
                <a:gdLst/>
                <a:ahLst/>
                <a:cxnLst/>
                <a:rect l="0" t="0" r="0" b="0"/>
                <a:pathLst>
                  <a:path w="120000" h="120000" extrusionOk="0">
                    <a:moveTo>
                      <a:pt x="94285" y="0"/>
                    </a:moveTo>
                    <a:lnTo>
                      <a:pt x="111428" y="51428"/>
                    </a:lnTo>
                    <a:lnTo>
                      <a:pt x="119999" y="119999"/>
                    </a:lnTo>
                    <a:lnTo>
                      <a:pt x="0" y="119999"/>
                    </a:lnTo>
                    <a:lnTo>
                      <a:pt x="94285"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6" name="Shape 616"/>
              <p:cNvSpPr/>
              <p:nvPr/>
            </p:nvSpPr>
            <p:spPr>
              <a:xfrm>
                <a:off x="4813300" y="3033713"/>
                <a:ext cx="249237" cy="500062"/>
              </a:xfrm>
              <a:custGeom>
                <a:avLst/>
                <a:gdLst/>
                <a:ahLst/>
                <a:cxnLst/>
                <a:rect l="0" t="0" r="0" b="0"/>
                <a:pathLst>
                  <a:path w="120000" h="120000" extrusionOk="0">
                    <a:moveTo>
                      <a:pt x="14251" y="3015"/>
                    </a:moveTo>
                    <a:lnTo>
                      <a:pt x="14251" y="12188"/>
                    </a:lnTo>
                    <a:lnTo>
                      <a:pt x="16729" y="14450"/>
                    </a:lnTo>
                    <a:lnTo>
                      <a:pt x="18795" y="16209"/>
                    </a:lnTo>
                    <a:lnTo>
                      <a:pt x="20447" y="17717"/>
                    </a:lnTo>
                    <a:lnTo>
                      <a:pt x="21480" y="19099"/>
                    </a:lnTo>
                    <a:lnTo>
                      <a:pt x="22099" y="20481"/>
                    </a:lnTo>
                    <a:lnTo>
                      <a:pt x="22719" y="21612"/>
                    </a:lnTo>
                    <a:lnTo>
                      <a:pt x="22925" y="22617"/>
                    </a:lnTo>
                    <a:lnTo>
                      <a:pt x="22719" y="23371"/>
                    </a:lnTo>
                    <a:lnTo>
                      <a:pt x="21067" y="26261"/>
                    </a:lnTo>
                    <a:lnTo>
                      <a:pt x="19621" y="29403"/>
                    </a:lnTo>
                    <a:lnTo>
                      <a:pt x="19827" y="34680"/>
                    </a:lnTo>
                    <a:lnTo>
                      <a:pt x="19827" y="38827"/>
                    </a:lnTo>
                    <a:lnTo>
                      <a:pt x="19827" y="40837"/>
                    </a:lnTo>
                    <a:lnTo>
                      <a:pt x="19827" y="42596"/>
                    </a:lnTo>
                    <a:lnTo>
                      <a:pt x="19621" y="44104"/>
                    </a:lnTo>
                    <a:lnTo>
                      <a:pt x="19208" y="45612"/>
                    </a:lnTo>
                    <a:lnTo>
                      <a:pt x="18795" y="46994"/>
                    </a:lnTo>
                    <a:lnTo>
                      <a:pt x="17969" y="48502"/>
                    </a:lnTo>
                    <a:lnTo>
                      <a:pt x="16936" y="49759"/>
                    </a:lnTo>
                    <a:lnTo>
                      <a:pt x="15697" y="51141"/>
                    </a:lnTo>
                    <a:lnTo>
                      <a:pt x="14251" y="52523"/>
                    </a:lnTo>
                    <a:lnTo>
                      <a:pt x="12185" y="53905"/>
                    </a:lnTo>
                    <a:lnTo>
                      <a:pt x="9913" y="55539"/>
                    </a:lnTo>
                    <a:lnTo>
                      <a:pt x="7435" y="57172"/>
                    </a:lnTo>
                    <a:lnTo>
                      <a:pt x="6402" y="57926"/>
                    </a:lnTo>
                    <a:lnTo>
                      <a:pt x="5370" y="58680"/>
                    </a:lnTo>
                    <a:lnTo>
                      <a:pt x="4543" y="59560"/>
                    </a:lnTo>
                    <a:lnTo>
                      <a:pt x="3511" y="60439"/>
                    </a:lnTo>
                    <a:lnTo>
                      <a:pt x="2478" y="62324"/>
                    </a:lnTo>
                    <a:lnTo>
                      <a:pt x="1652" y="64335"/>
                    </a:lnTo>
                    <a:lnTo>
                      <a:pt x="413" y="68104"/>
                    </a:lnTo>
                    <a:lnTo>
                      <a:pt x="0" y="71371"/>
                    </a:lnTo>
                    <a:lnTo>
                      <a:pt x="5989" y="72628"/>
                    </a:lnTo>
                    <a:lnTo>
                      <a:pt x="14251" y="77403"/>
                    </a:lnTo>
                    <a:lnTo>
                      <a:pt x="10533" y="79413"/>
                    </a:lnTo>
                    <a:lnTo>
                      <a:pt x="12392" y="79539"/>
                    </a:lnTo>
                    <a:lnTo>
                      <a:pt x="14251" y="79664"/>
                    </a:lnTo>
                    <a:lnTo>
                      <a:pt x="14457" y="80795"/>
                    </a:lnTo>
                    <a:lnTo>
                      <a:pt x="14870" y="82052"/>
                    </a:lnTo>
                    <a:lnTo>
                      <a:pt x="15283" y="83560"/>
                    </a:lnTo>
                    <a:lnTo>
                      <a:pt x="15697" y="85068"/>
                    </a:lnTo>
                    <a:lnTo>
                      <a:pt x="15283" y="86198"/>
                    </a:lnTo>
                    <a:lnTo>
                      <a:pt x="15283" y="87455"/>
                    </a:lnTo>
                    <a:lnTo>
                      <a:pt x="15283" y="88586"/>
                    </a:lnTo>
                    <a:lnTo>
                      <a:pt x="15697" y="89842"/>
                    </a:lnTo>
                    <a:lnTo>
                      <a:pt x="16110" y="92104"/>
                    </a:lnTo>
                    <a:lnTo>
                      <a:pt x="16936" y="94115"/>
                    </a:lnTo>
                    <a:lnTo>
                      <a:pt x="18175" y="96000"/>
                    </a:lnTo>
                    <a:lnTo>
                      <a:pt x="19414" y="97759"/>
                    </a:lnTo>
                    <a:lnTo>
                      <a:pt x="20240" y="98387"/>
                    </a:lnTo>
                    <a:lnTo>
                      <a:pt x="21067" y="99015"/>
                    </a:lnTo>
                    <a:lnTo>
                      <a:pt x="21686" y="99518"/>
                    </a:lnTo>
                    <a:lnTo>
                      <a:pt x="22512" y="99769"/>
                    </a:lnTo>
                    <a:lnTo>
                      <a:pt x="19001" y="99769"/>
                    </a:lnTo>
                    <a:lnTo>
                      <a:pt x="14044" y="99769"/>
                    </a:lnTo>
                    <a:lnTo>
                      <a:pt x="11566" y="100020"/>
                    </a:lnTo>
                    <a:lnTo>
                      <a:pt x="9500" y="100397"/>
                    </a:lnTo>
                    <a:lnTo>
                      <a:pt x="8674" y="100774"/>
                    </a:lnTo>
                    <a:lnTo>
                      <a:pt x="7848" y="101151"/>
                    </a:lnTo>
                    <a:lnTo>
                      <a:pt x="7435" y="101528"/>
                    </a:lnTo>
                    <a:lnTo>
                      <a:pt x="7435" y="102031"/>
                    </a:lnTo>
                    <a:lnTo>
                      <a:pt x="7435" y="103539"/>
                    </a:lnTo>
                    <a:lnTo>
                      <a:pt x="7848" y="104795"/>
                    </a:lnTo>
                    <a:lnTo>
                      <a:pt x="8674" y="105801"/>
                    </a:lnTo>
                    <a:lnTo>
                      <a:pt x="9500" y="106806"/>
                    </a:lnTo>
                    <a:lnTo>
                      <a:pt x="11772" y="108439"/>
                    </a:lnTo>
                    <a:lnTo>
                      <a:pt x="14251" y="110073"/>
                    </a:lnTo>
                    <a:lnTo>
                      <a:pt x="15697" y="111078"/>
                    </a:lnTo>
                    <a:lnTo>
                      <a:pt x="16729" y="111958"/>
                    </a:lnTo>
                    <a:lnTo>
                      <a:pt x="17969" y="112963"/>
                    </a:lnTo>
                    <a:lnTo>
                      <a:pt x="19001" y="113968"/>
                    </a:lnTo>
                    <a:lnTo>
                      <a:pt x="19827" y="115225"/>
                    </a:lnTo>
                    <a:lnTo>
                      <a:pt x="20654" y="116481"/>
                    </a:lnTo>
                    <a:lnTo>
                      <a:pt x="21067" y="118240"/>
                    </a:lnTo>
                    <a:lnTo>
                      <a:pt x="21067" y="120000"/>
                    </a:lnTo>
                    <a:lnTo>
                      <a:pt x="32220" y="120000"/>
                    </a:lnTo>
                    <a:lnTo>
                      <a:pt x="34285" y="119246"/>
                    </a:lnTo>
                    <a:lnTo>
                      <a:pt x="36557" y="118743"/>
                    </a:lnTo>
                    <a:lnTo>
                      <a:pt x="39036" y="118366"/>
                    </a:lnTo>
                    <a:lnTo>
                      <a:pt x="41514" y="117989"/>
                    </a:lnTo>
                    <a:lnTo>
                      <a:pt x="46471" y="117486"/>
                    </a:lnTo>
                    <a:lnTo>
                      <a:pt x="51222" y="116732"/>
                    </a:lnTo>
                    <a:lnTo>
                      <a:pt x="53493" y="116481"/>
                    </a:lnTo>
                    <a:lnTo>
                      <a:pt x="55765" y="116104"/>
                    </a:lnTo>
                    <a:lnTo>
                      <a:pt x="57624" y="115727"/>
                    </a:lnTo>
                    <a:lnTo>
                      <a:pt x="59070" y="115099"/>
                    </a:lnTo>
                    <a:lnTo>
                      <a:pt x="60516" y="114471"/>
                    </a:lnTo>
                    <a:lnTo>
                      <a:pt x="61342" y="113591"/>
                    </a:lnTo>
                    <a:lnTo>
                      <a:pt x="61962" y="113214"/>
                    </a:lnTo>
                    <a:lnTo>
                      <a:pt x="62168" y="112586"/>
                    </a:lnTo>
                    <a:lnTo>
                      <a:pt x="62375" y="112083"/>
                    </a:lnTo>
                    <a:lnTo>
                      <a:pt x="62375" y="111455"/>
                    </a:lnTo>
                    <a:lnTo>
                      <a:pt x="62375" y="110198"/>
                    </a:lnTo>
                    <a:lnTo>
                      <a:pt x="62375" y="109068"/>
                    </a:lnTo>
                    <a:lnTo>
                      <a:pt x="65060" y="109319"/>
                    </a:lnTo>
                    <a:lnTo>
                      <a:pt x="67538" y="109445"/>
                    </a:lnTo>
                    <a:lnTo>
                      <a:pt x="69810" y="109445"/>
                    </a:lnTo>
                    <a:lnTo>
                      <a:pt x="71876" y="109319"/>
                    </a:lnTo>
                    <a:lnTo>
                      <a:pt x="73941" y="109068"/>
                    </a:lnTo>
                    <a:lnTo>
                      <a:pt x="75800" y="108816"/>
                    </a:lnTo>
                    <a:lnTo>
                      <a:pt x="77246" y="108439"/>
                    </a:lnTo>
                    <a:lnTo>
                      <a:pt x="78898" y="108062"/>
                    </a:lnTo>
                    <a:lnTo>
                      <a:pt x="80344" y="107560"/>
                    </a:lnTo>
                    <a:lnTo>
                      <a:pt x="81376" y="107057"/>
                    </a:lnTo>
                    <a:lnTo>
                      <a:pt x="82822" y="106429"/>
                    </a:lnTo>
                    <a:lnTo>
                      <a:pt x="83648" y="105801"/>
                    </a:lnTo>
                    <a:lnTo>
                      <a:pt x="85714" y="104418"/>
                    </a:lnTo>
                    <a:lnTo>
                      <a:pt x="87573" y="102785"/>
                    </a:lnTo>
                    <a:lnTo>
                      <a:pt x="89225" y="101403"/>
                    </a:lnTo>
                    <a:lnTo>
                      <a:pt x="90877" y="99895"/>
                    </a:lnTo>
                    <a:lnTo>
                      <a:pt x="92736" y="98387"/>
                    </a:lnTo>
                    <a:lnTo>
                      <a:pt x="95008" y="97130"/>
                    </a:lnTo>
                    <a:lnTo>
                      <a:pt x="96041" y="96628"/>
                    </a:lnTo>
                    <a:lnTo>
                      <a:pt x="97280" y="96000"/>
                    </a:lnTo>
                    <a:lnTo>
                      <a:pt x="98519" y="95497"/>
                    </a:lnTo>
                    <a:lnTo>
                      <a:pt x="100172" y="95120"/>
                    </a:lnTo>
                    <a:lnTo>
                      <a:pt x="101824" y="94743"/>
                    </a:lnTo>
                    <a:lnTo>
                      <a:pt x="103683" y="94492"/>
                    </a:lnTo>
                    <a:lnTo>
                      <a:pt x="105335" y="94366"/>
                    </a:lnTo>
                    <a:lnTo>
                      <a:pt x="107607" y="94366"/>
                    </a:lnTo>
                    <a:lnTo>
                      <a:pt x="107607" y="93612"/>
                    </a:lnTo>
                    <a:lnTo>
                      <a:pt x="105542" y="91602"/>
                    </a:lnTo>
                    <a:lnTo>
                      <a:pt x="104302" y="89591"/>
                    </a:lnTo>
                    <a:lnTo>
                      <a:pt x="103063" y="87581"/>
                    </a:lnTo>
                    <a:lnTo>
                      <a:pt x="102030" y="85696"/>
                    </a:lnTo>
                    <a:lnTo>
                      <a:pt x="101204" y="83811"/>
                    </a:lnTo>
                    <a:lnTo>
                      <a:pt x="99965" y="82052"/>
                    </a:lnTo>
                    <a:lnTo>
                      <a:pt x="98313" y="80418"/>
                    </a:lnTo>
                    <a:lnTo>
                      <a:pt x="96660" y="78910"/>
                    </a:lnTo>
                    <a:lnTo>
                      <a:pt x="97487" y="78282"/>
                    </a:lnTo>
                    <a:lnTo>
                      <a:pt x="98313" y="77780"/>
                    </a:lnTo>
                    <a:lnTo>
                      <a:pt x="98932" y="77151"/>
                    </a:lnTo>
                    <a:lnTo>
                      <a:pt x="99345" y="76649"/>
                    </a:lnTo>
                    <a:lnTo>
                      <a:pt x="99965" y="75267"/>
                    </a:lnTo>
                    <a:lnTo>
                      <a:pt x="100378" y="74010"/>
                    </a:lnTo>
                    <a:lnTo>
                      <a:pt x="100585" y="72753"/>
                    </a:lnTo>
                    <a:lnTo>
                      <a:pt x="100791" y="71246"/>
                    </a:lnTo>
                    <a:lnTo>
                      <a:pt x="101411" y="69738"/>
                    </a:lnTo>
                    <a:lnTo>
                      <a:pt x="102030" y="67979"/>
                    </a:lnTo>
                    <a:lnTo>
                      <a:pt x="102650" y="66973"/>
                    </a:lnTo>
                    <a:lnTo>
                      <a:pt x="103476" y="66094"/>
                    </a:lnTo>
                    <a:lnTo>
                      <a:pt x="104302" y="65214"/>
                    </a:lnTo>
                    <a:lnTo>
                      <a:pt x="105129" y="64335"/>
                    </a:lnTo>
                    <a:lnTo>
                      <a:pt x="107401" y="62701"/>
                    </a:lnTo>
                    <a:lnTo>
                      <a:pt x="109879" y="61068"/>
                    </a:lnTo>
                    <a:lnTo>
                      <a:pt x="112771" y="59811"/>
                    </a:lnTo>
                    <a:lnTo>
                      <a:pt x="115249" y="58806"/>
                    </a:lnTo>
                    <a:lnTo>
                      <a:pt x="117728" y="57926"/>
                    </a:lnTo>
                    <a:lnTo>
                      <a:pt x="120000" y="57172"/>
                    </a:lnTo>
                    <a:lnTo>
                      <a:pt x="120000" y="29403"/>
                    </a:lnTo>
                    <a:lnTo>
                      <a:pt x="26643" y="0"/>
                    </a:lnTo>
                    <a:lnTo>
                      <a:pt x="23958" y="125"/>
                    </a:lnTo>
                    <a:lnTo>
                      <a:pt x="21893" y="376"/>
                    </a:lnTo>
                    <a:lnTo>
                      <a:pt x="20240" y="628"/>
                    </a:lnTo>
                    <a:lnTo>
                      <a:pt x="18382" y="753"/>
                    </a:lnTo>
                    <a:lnTo>
                      <a:pt x="16316" y="1884"/>
                    </a:lnTo>
                    <a:lnTo>
                      <a:pt x="14251" y="3015"/>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7" name="Shape 617"/>
              <p:cNvSpPr/>
              <p:nvPr/>
            </p:nvSpPr>
            <p:spPr>
              <a:xfrm>
                <a:off x="4337050" y="3295650"/>
                <a:ext cx="177800" cy="165100"/>
              </a:xfrm>
              <a:custGeom>
                <a:avLst/>
                <a:gdLst/>
                <a:ahLst/>
                <a:cxnLst/>
                <a:rect l="0" t="0" r="0" b="0"/>
                <a:pathLst>
                  <a:path w="120000" h="120000" extrusionOk="0">
                    <a:moveTo>
                      <a:pt x="0" y="103949"/>
                    </a:moveTo>
                    <a:lnTo>
                      <a:pt x="1777" y="99363"/>
                    </a:lnTo>
                    <a:lnTo>
                      <a:pt x="3259" y="94777"/>
                    </a:lnTo>
                    <a:lnTo>
                      <a:pt x="3851" y="90573"/>
                    </a:lnTo>
                    <a:lnTo>
                      <a:pt x="4444" y="86369"/>
                    </a:lnTo>
                    <a:lnTo>
                      <a:pt x="5037" y="77197"/>
                    </a:lnTo>
                    <a:lnTo>
                      <a:pt x="5925" y="68407"/>
                    </a:lnTo>
                    <a:lnTo>
                      <a:pt x="6814" y="66114"/>
                    </a:lnTo>
                    <a:lnTo>
                      <a:pt x="7703" y="63821"/>
                    </a:lnTo>
                    <a:lnTo>
                      <a:pt x="9481" y="61910"/>
                    </a:lnTo>
                    <a:lnTo>
                      <a:pt x="10666" y="60382"/>
                    </a:lnTo>
                    <a:lnTo>
                      <a:pt x="14222" y="57324"/>
                    </a:lnTo>
                    <a:lnTo>
                      <a:pt x="17777" y="55414"/>
                    </a:lnTo>
                    <a:lnTo>
                      <a:pt x="21333" y="53885"/>
                    </a:lnTo>
                    <a:lnTo>
                      <a:pt x="24592" y="52356"/>
                    </a:lnTo>
                    <a:lnTo>
                      <a:pt x="27555" y="51210"/>
                    </a:lnTo>
                    <a:lnTo>
                      <a:pt x="29629" y="49681"/>
                    </a:lnTo>
                    <a:lnTo>
                      <a:pt x="30814" y="47770"/>
                    </a:lnTo>
                    <a:lnTo>
                      <a:pt x="32296" y="45859"/>
                    </a:lnTo>
                    <a:lnTo>
                      <a:pt x="33481" y="43566"/>
                    </a:lnTo>
                    <a:lnTo>
                      <a:pt x="34370" y="40891"/>
                    </a:lnTo>
                    <a:lnTo>
                      <a:pt x="36444" y="35541"/>
                    </a:lnTo>
                    <a:lnTo>
                      <a:pt x="38222" y="30955"/>
                    </a:lnTo>
                    <a:lnTo>
                      <a:pt x="40296" y="26369"/>
                    </a:lnTo>
                    <a:lnTo>
                      <a:pt x="42370" y="22547"/>
                    </a:lnTo>
                    <a:lnTo>
                      <a:pt x="43555" y="21019"/>
                    </a:lnTo>
                    <a:lnTo>
                      <a:pt x="44444" y="20254"/>
                    </a:lnTo>
                    <a:lnTo>
                      <a:pt x="45925" y="19490"/>
                    </a:lnTo>
                    <a:lnTo>
                      <a:pt x="47111" y="19108"/>
                    </a:lnTo>
                    <a:lnTo>
                      <a:pt x="50370" y="19490"/>
                    </a:lnTo>
                    <a:lnTo>
                      <a:pt x="53333" y="19108"/>
                    </a:lnTo>
                    <a:lnTo>
                      <a:pt x="56000" y="18343"/>
                    </a:lnTo>
                    <a:lnTo>
                      <a:pt x="58074" y="16815"/>
                    </a:lnTo>
                    <a:lnTo>
                      <a:pt x="63111" y="13375"/>
                    </a:lnTo>
                    <a:lnTo>
                      <a:pt x="67555" y="9554"/>
                    </a:lnTo>
                    <a:lnTo>
                      <a:pt x="70222" y="7643"/>
                    </a:lnTo>
                    <a:lnTo>
                      <a:pt x="73185" y="5732"/>
                    </a:lnTo>
                    <a:lnTo>
                      <a:pt x="76148" y="4203"/>
                    </a:lnTo>
                    <a:lnTo>
                      <a:pt x="79703" y="2675"/>
                    </a:lnTo>
                    <a:lnTo>
                      <a:pt x="83555" y="1528"/>
                    </a:lnTo>
                    <a:lnTo>
                      <a:pt x="87703" y="382"/>
                    </a:lnTo>
                    <a:lnTo>
                      <a:pt x="93037" y="0"/>
                    </a:lnTo>
                    <a:lnTo>
                      <a:pt x="98370" y="382"/>
                    </a:lnTo>
                    <a:lnTo>
                      <a:pt x="98370" y="5350"/>
                    </a:lnTo>
                    <a:lnTo>
                      <a:pt x="99259" y="9554"/>
                    </a:lnTo>
                    <a:lnTo>
                      <a:pt x="99851" y="12993"/>
                    </a:lnTo>
                    <a:lnTo>
                      <a:pt x="100740" y="16433"/>
                    </a:lnTo>
                    <a:lnTo>
                      <a:pt x="101629" y="19108"/>
                    </a:lnTo>
                    <a:lnTo>
                      <a:pt x="103111" y="21401"/>
                    </a:lnTo>
                    <a:lnTo>
                      <a:pt x="104296" y="23694"/>
                    </a:lnTo>
                    <a:lnTo>
                      <a:pt x="105777" y="25222"/>
                    </a:lnTo>
                    <a:lnTo>
                      <a:pt x="109037" y="28280"/>
                    </a:lnTo>
                    <a:lnTo>
                      <a:pt x="112000" y="30955"/>
                    </a:lnTo>
                    <a:lnTo>
                      <a:pt x="113185" y="32484"/>
                    </a:lnTo>
                    <a:lnTo>
                      <a:pt x="114074" y="34012"/>
                    </a:lnTo>
                    <a:lnTo>
                      <a:pt x="115555" y="35541"/>
                    </a:lnTo>
                    <a:lnTo>
                      <a:pt x="116148" y="38216"/>
                    </a:lnTo>
                    <a:lnTo>
                      <a:pt x="117333" y="43949"/>
                    </a:lnTo>
                    <a:lnTo>
                      <a:pt x="117925" y="49299"/>
                    </a:lnTo>
                    <a:lnTo>
                      <a:pt x="117925" y="54649"/>
                    </a:lnTo>
                    <a:lnTo>
                      <a:pt x="117925" y="60000"/>
                    </a:lnTo>
                    <a:lnTo>
                      <a:pt x="117925" y="64968"/>
                    </a:lnTo>
                    <a:lnTo>
                      <a:pt x="118222" y="69936"/>
                    </a:lnTo>
                    <a:lnTo>
                      <a:pt x="119111" y="74904"/>
                    </a:lnTo>
                    <a:lnTo>
                      <a:pt x="120000" y="80636"/>
                    </a:lnTo>
                    <a:lnTo>
                      <a:pt x="117925" y="82929"/>
                    </a:lnTo>
                    <a:lnTo>
                      <a:pt x="115555" y="84458"/>
                    </a:lnTo>
                    <a:lnTo>
                      <a:pt x="113185" y="86369"/>
                    </a:lnTo>
                    <a:lnTo>
                      <a:pt x="110814" y="89044"/>
                    </a:lnTo>
                    <a:lnTo>
                      <a:pt x="108148" y="92101"/>
                    </a:lnTo>
                    <a:lnTo>
                      <a:pt x="108148" y="91337"/>
                    </a:lnTo>
                    <a:lnTo>
                      <a:pt x="107555" y="90573"/>
                    </a:lnTo>
                    <a:lnTo>
                      <a:pt x="106962" y="89808"/>
                    </a:lnTo>
                    <a:lnTo>
                      <a:pt x="106074" y="89044"/>
                    </a:lnTo>
                    <a:lnTo>
                      <a:pt x="104000" y="87898"/>
                    </a:lnTo>
                    <a:lnTo>
                      <a:pt x="101333" y="86751"/>
                    </a:lnTo>
                    <a:lnTo>
                      <a:pt x="96592" y="85605"/>
                    </a:lnTo>
                    <a:lnTo>
                      <a:pt x="94518" y="85222"/>
                    </a:lnTo>
                    <a:lnTo>
                      <a:pt x="88888" y="92101"/>
                    </a:lnTo>
                    <a:lnTo>
                      <a:pt x="45037" y="92101"/>
                    </a:lnTo>
                    <a:lnTo>
                      <a:pt x="44740" y="95159"/>
                    </a:lnTo>
                    <a:lnTo>
                      <a:pt x="44444" y="98216"/>
                    </a:lnTo>
                    <a:lnTo>
                      <a:pt x="44444" y="101656"/>
                    </a:lnTo>
                    <a:lnTo>
                      <a:pt x="44444" y="104713"/>
                    </a:lnTo>
                    <a:lnTo>
                      <a:pt x="45037" y="111210"/>
                    </a:lnTo>
                    <a:lnTo>
                      <a:pt x="45037" y="120000"/>
                    </a:lnTo>
                    <a:lnTo>
                      <a:pt x="43259" y="120000"/>
                    </a:lnTo>
                    <a:lnTo>
                      <a:pt x="41185" y="119235"/>
                    </a:lnTo>
                    <a:lnTo>
                      <a:pt x="39407" y="117707"/>
                    </a:lnTo>
                    <a:lnTo>
                      <a:pt x="37333" y="116560"/>
                    </a:lnTo>
                    <a:lnTo>
                      <a:pt x="33777" y="113503"/>
                    </a:lnTo>
                    <a:lnTo>
                      <a:pt x="29629" y="110828"/>
                    </a:lnTo>
                    <a:lnTo>
                      <a:pt x="27851" y="114267"/>
                    </a:lnTo>
                    <a:lnTo>
                      <a:pt x="26370" y="117324"/>
                    </a:lnTo>
                    <a:lnTo>
                      <a:pt x="25185" y="118471"/>
                    </a:lnTo>
                    <a:lnTo>
                      <a:pt x="24296" y="119235"/>
                    </a:lnTo>
                    <a:lnTo>
                      <a:pt x="23111" y="120000"/>
                    </a:lnTo>
                    <a:lnTo>
                      <a:pt x="21629" y="120000"/>
                    </a:lnTo>
                    <a:lnTo>
                      <a:pt x="19555" y="119617"/>
                    </a:lnTo>
                    <a:lnTo>
                      <a:pt x="17777" y="118853"/>
                    </a:lnTo>
                    <a:lnTo>
                      <a:pt x="16000" y="116942"/>
                    </a:lnTo>
                    <a:lnTo>
                      <a:pt x="13925" y="115414"/>
                    </a:lnTo>
                    <a:lnTo>
                      <a:pt x="11259" y="113121"/>
                    </a:lnTo>
                    <a:lnTo>
                      <a:pt x="8296" y="111210"/>
                    </a:lnTo>
                    <a:lnTo>
                      <a:pt x="4740" y="109681"/>
                    </a:lnTo>
                    <a:lnTo>
                      <a:pt x="0" y="108535"/>
                    </a:lnTo>
                    <a:lnTo>
                      <a:pt x="0" y="10394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8" name="Shape 618"/>
              <p:cNvSpPr/>
              <p:nvPr/>
            </p:nvSpPr>
            <p:spPr>
              <a:xfrm>
                <a:off x="4684712" y="3363912"/>
                <a:ext cx="193675" cy="349250"/>
              </a:xfrm>
              <a:custGeom>
                <a:avLst/>
                <a:gdLst/>
                <a:ahLst/>
                <a:cxnLst/>
                <a:rect l="0" t="0" r="0" b="0"/>
                <a:pathLst>
                  <a:path w="120000" h="120000" extrusionOk="0">
                    <a:moveTo>
                      <a:pt x="87417" y="1633"/>
                    </a:moveTo>
                    <a:lnTo>
                      <a:pt x="87947" y="4175"/>
                    </a:lnTo>
                    <a:lnTo>
                      <a:pt x="88741" y="6535"/>
                    </a:lnTo>
                    <a:lnTo>
                      <a:pt x="90066" y="9077"/>
                    </a:lnTo>
                    <a:lnTo>
                      <a:pt x="91655" y="11437"/>
                    </a:lnTo>
                    <a:lnTo>
                      <a:pt x="85033" y="17791"/>
                    </a:lnTo>
                    <a:lnTo>
                      <a:pt x="78940" y="23419"/>
                    </a:lnTo>
                    <a:lnTo>
                      <a:pt x="76026" y="26323"/>
                    </a:lnTo>
                    <a:lnTo>
                      <a:pt x="73377" y="29409"/>
                    </a:lnTo>
                    <a:lnTo>
                      <a:pt x="70993" y="32496"/>
                    </a:lnTo>
                    <a:lnTo>
                      <a:pt x="68609" y="36308"/>
                    </a:lnTo>
                    <a:lnTo>
                      <a:pt x="67019" y="39757"/>
                    </a:lnTo>
                    <a:lnTo>
                      <a:pt x="64900" y="43025"/>
                    </a:lnTo>
                    <a:lnTo>
                      <a:pt x="63311" y="46293"/>
                    </a:lnTo>
                    <a:lnTo>
                      <a:pt x="61456" y="49379"/>
                    </a:lnTo>
                    <a:lnTo>
                      <a:pt x="59602" y="52465"/>
                    </a:lnTo>
                    <a:lnTo>
                      <a:pt x="57748" y="56096"/>
                    </a:lnTo>
                    <a:lnTo>
                      <a:pt x="55364" y="59727"/>
                    </a:lnTo>
                    <a:lnTo>
                      <a:pt x="52980" y="64084"/>
                    </a:lnTo>
                    <a:lnTo>
                      <a:pt x="52715" y="64629"/>
                    </a:lnTo>
                    <a:lnTo>
                      <a:pt x="51920" y="65718"/>
                    </a:lnTo>
                    <a:lnTo>
                      <a:pt x="50596" y="66807"/>
                    </a:lnTo>
                    <a:lnTo>
                      <a:pt x="49271" y="67897"/>
                    </a:lnTo>
                    <a:lnTo>
                      <a:pt x="47682" y="68986"/>
                    </a:lnTo>
                    <a:lnTo>
                      <a:pt x="46357" y="69894"/>
                    </a:lnTo>
                    <a:lnTo>
                      <a:pt x="45298" y="70620"/>
                    </a:lnTo>
                    <a:lnTo>
                      <a:pt x="44238" y="70801"/>
                    </a:lnTo>
                    <a:lnTo>
                      <a:pt x="41589" y="70620"/>
                    </a:lnTo>
                    <a:lnTo>
                      <a:pt x="39470" y="70075"/>
                    </a:lnTo>
                    <a:lnTo>
                      <a:pt x="37350" y="69349"/>
                    </a:lnTo>
                    <a:lnTo>
                      <a:pt x="35496" y="68623"/>
                    </a:lnTo>
                    <a:lnTo>
                      <a:pt x="33907" y="67897"/>
                    </a:lnTo>
                    <a:lnTo>
                      <a:pt x="32052" y="67170"/>
                    </a:lnTo>
                    <a:lnTo>
                      <a:pt x="30463" y="66626"/>
                    </a:lnTo>
                    <a:lnTo>
                      <a:pt x="28344" y="66444"/>
                    </a:lnTo>
                    <a:lnTo>
                      <a:pt x="24900" y="66626"/>
                    </a:lnTo>
                    <a:lnTo>
                      <a:pt x="21986" y="67170"/>
                    </a:lnTo>
                    <a:lnTo>
                      <a:pt x="19337" y="67897"/>
                    </a:lnTo>
                    <a:lnTo>
                      <a:pt x="16953" y="68986"/>
                    </a:lnTo>
                    <a:lnTo>
                      <a:pt x="14834" y="70257"/>
                    </a:lnTo>
                    <a:lnTo>
                      <a:pt x="13245" y="71709"/>
                    </a:lnTo>
                    <a:lnTo>
                      <a:pt x="11655" y="73161"/>
                    </a:lnTo>
                    <a:lnTo>
                      <a:pt x="10331" y="74977"/>
                    </a:lnTo>
                    <a:lnTo>
                      <a:pt x="7947" y="78789"/>
                    </a:lnTo>
                    <a:lnTo>
                      <a:pt x="5562" y="82420"/>
                    </a:lnTo>
                    <a:lnTo>
                      <a:pt x="4503" y="84054"/>
                    </a:lnTo>
                    <a:lnTo>
                      <a:pt x="2913" y="85869"/>
                    </a:lnTo>
                    <a:lnTo>
                      <a:pt x="1854" y="87503"/>
                    </a:lnTo>
                    <a:lnTo>
                      <a:pt x="0" y="88774"/>
                    </a:lnTo>
                    <a:lnTo>
                      <a:pt x="264" y="89682"/>
                    </a:lnTo>
                    <a:lnTo>
                      <a:pt x="264" y="90771"/>
                    </a:lnTo>
                    <a:lnTo>
                      <a:pt x="1059" y="91860"/>
                    </a:lnTo>
                    <a:lnTo>
                      <a:pt x="1589" y="92950"/>
                    </a:lnTo>
                    <a:lnTo>
                      <a:pt x="2119" y="93857"/>
                    </a:lnTo>
                    <a:lnTo>
                      <a:pt x="2913" y="94583"/>
                    </a:lnTo>
                    <a:lnTo>
                      <a:pt x="4238" y="95128"/>
                    </a:lnTo>
                    <a:lnTo>
                      <a:pt x="5298" y="95491"/>
                    </a:lnTo>
                    <a:lnTo>
                      <a:pt x="7417" y="95491"/>
                    </a:lnTo>
                    <a:lnTo>
                      <a:pt x="10596" y="95491"/>
                    </a:lnTo>
                    <a:lnTo>
                      <a:pt x="14569" y="95491"/>
                    </a:lnTo>
                    <a:lnTo>
                      <a:pt x="19602" y="95491"/>
                    </a:lnTo>
                    <a:lnTo>
                      <a:pt x="19072" y="97488"/>
                    </a:lnTo>
                    <a:lnTo>
                      <a:pt x="18807" y="99485"/>
                    </a:lnTo>
                    <a:lnTo>
                      <a:pt x="18807" y="101301"/>
                    </a:lnTo>
                    <a:lnTo>
                      <a:pt x="19072" y="103298"/>
                    </a:lnTo>
                    <a:lnTo>
                      <a:pt x="19337" y="107110"/>
                    </a:lnTo>
                    <a:lnTo>
                      <a:pt x="19602" y="111104"/>
                    </a:lnTo>
                    <a:lnTo>
                      <a:pt x="18807" y="112738"/>
                    </a:lnTo>
                    <a:lnTo>
                      <a:pt x="17748" y="114372"/>
                    </a:lnTo>
                    <a:lnTo>
                      <a:pt x="44238" y="114372"/>
                    </a:lnTo>
                    <a:lnTo>
                      <a:pt x="72317" y="114372"/>
                    </a:lnTo>
                    <a:lnTo>
                      <a:pt x="114701" y="120000"/>
                    </a:lnTo>
                    <a:lnTo>
                      <a:pt x="119999" y="107836"/>
                    </a:lnTo>
                    <a:lnTo>
                      <a:pt x="118410" y="106747"/>
                    </a:lnTo>
                    <a:lnTo>
                      <a:pt x="117086" y="105658"/>
                    </a:lnTo>
                    <a:lnTo>
                      <a:pt x="115231" y="104750"/>
                    </a:lnTo>
                    <a:lnTo>
                      <a:pt x="113907" y="104024"/>
                    </a:lnTo>
                    <a:lnTo>
                      <a:pt x="109933" y="103116"/>
                    </a:lnTo>
                    <a:lnTo>
                      <a:pt x="106490" y="102390"/>
                    </a:lnTo>
                    <a:lnTo>
                      <a:pt x="102516" y="101845"/>
                    </a:lnTo>
                    <a:lnTo>
                      <a:pt x="98807" y="101119"/>
                    </a:lnTo>
                    <a:lnTo>
                      <a:pt x="96953" y="100756"/>
                    </a:lnTo>
                    <a:lnTo>
                      <a:pt x="95099" y="100211"/>
                    </a:lnTo>
                    <a:lnTo>
                      <a:pt x="93509" y="99667"/>
                    </a:lnTo>
                    <a:lnTo>
                      <a:pt x="91655" y="98759"/>
                    </a:lnTo>
                    <a:lnTo>
                      <a:pt x="90860" y="98214"/>
                    </a:lnTo>
                    <a:lnTo>
                      <a:pt x="90066" y="97488"/>
                    </a:lnTo>
                    <a:lnTo>
                      <a:pt x="89271" y="96580"/>
                    </a:lnTo>
                    <a:lnTo>
                      <a:pt x="88741" y="95673"/>
                    </a:lnTo>
                    <a:lnTo>
                      <a:pt x="88211" y="93494"/>
                    </a:lnTo>
                    <a:lnTo>
                      <a:pt x="87947" y="91497"/>
                    </a:lnTo>
                    <a:lnTo>
                      <a:pt x="87947" y="87503"/>
                    </a:lnTo>
                    <a:lnTo>
                      <a:pt x="88211" y="84236"/>
                    </a:lnTo>
                    <a:lnTo>
                      <a:pt x="88211" y="81875"/>
                    </a:lnTo>
                    <a:lnTo>
                      <a:pt x="88741" y="79697"/>
                    </a:lnTo>
                    <a:lnTo>
                      <a:pt x="89271" y="77700"/>
                    </a:lnTo>
                    <a:lnTo>
                      <a:pt x="90596" y="75703"/>
                    </a:lnTo>
                    <a:lnTo>
                      <a:pt x="91390" y="73706"/>
                    </a:lnTo>
                    <a:lnTo>
                      <a:pt x="92980" y="72072"/>
                    </a:lnTo>
                    <a:lnTo>
                      <a:pt x="94039" y="70620"/>
                    </a:lnTo>
                    <a:lnTo>
                      <a:pt x="95894" y="68986"/>
                    </a:lnTo>
                    <a:lnTo>
                      <a:pt x="98807" y="66081"/>
                    </a:lnTo>
                    <a:lnTo>
                      <a:pt x="101721" y="62995"/>
                    </a:lnTo>
                    <a:lnTo>
                      <a:pt x="102781" y="61361"/>
                    </a:lnTo>
                    <a:lnTo>
                      <a:pt x="103841" y="59909"/>
                    </a:lnTo>
                    <a:lnTo>
                      <a:pt x="105165" y="58093"/>
                    </a:lnTo>
                    <a:lnTo>
                      <a:pt x="105695" y="56278"/>
                    </a:lnTo>
                    <a:lnTo>
                      <a:pt x="105695" y="53918"/>
                    </a:lnTo>
                    <a:lnTo>
                      <a:pt x="105165" y="51921"/>
                    </a:lnTo>
                    <a:lnTo>
                      <a:pt x="104105" y="50105"/>
                    </a:lnTo>
                    <a:lnTo>
                      <a:pt x="103046" y="48472"/>
                    </a:lnTo>
                    <a:lnTo>
                      <a:pt x="101721" y="47201"/>
                    </a:lnTo>
                    <a:lnTo>
                      <a:pt x="100132" y="45930"/>
                    </a:lnTo>
                    <a:lnTo>
                      <a:pt x="98807" y="44659"/>
                    </a:lnTo>
                    <a:lnTo>
                      <a:pt x="96953" y="43570"/>
                    </a:lnTo>
                    <a:lnTo>
                      <a:pt x="93774" y="41573"/>
                    </a:lnTo>
                    <a:lnTo>
                      <a:pt x="90860" y="39394"/>
                    </a:lnTo>
                    <a:lnTo>
                      <a:pt x="89801" y="37942"/>
                    </a:lnTo>
                    <a:lnTo>
                      <a:pt x="88741" y="36490"/>
                    </a:lnTo>
                    <a:lnTo>
                      <a:pt x="88211" y="34856"/>
                    </a:lnTo>
                    <a:lnTo>
                      <a:pt x="88211" y="32677"/>
                    </a:lnTo>
                    <a:lnTo>
                      <a:pt x="88211" y="31951"/>
                    </a:lnTo>
                    <a:lnTo>
                      <a:pt x="88741" y="31406"/>
                    </a:lnTo>
                    <a:lnTo>
                      <a:pt x="89801" y="30862"/>
                    </a:lnTo>
                    <a:lnTo>
                      <a:pt x="90860" y="30317"/>
                    </a:lnTo>
                    <a:lnTo>
                      <a:pt x="93509" y="29773"/>
                    </a:lnTo>
                    <a:lnTo>
                      <a:pt x="96688" y="29409"/>
                    </a:lnTo>
                    <a:lnTo>
                      <a:pt x="103046" y="29409"/>
                    </a:lnTo>
                    <a:lnTo>
                      <a:pt x="107549" y="29409"/>
                    </a:lnTo>
                    <a:lnTo>
                      <a:pt x="106490" y="29046"/>
                    </a:lnTo>
                    <a:lnTo>
                      <a:pt x="105695" y="28320"/>
                    </a:lnTo>
                    <a:lnTo>
                      <a:pt x="104635" y="27413"/>
                    </a:lnTo>
                    <a:lnTo>
                      <a:pt x="103576" y="26505"/>
                    </a:lnTo>
                    <a:lnTo>
                      <a:pt x="101986" y="23963"/>
                    </a:lnTo>
                    <a:lnTo>
                      <a:pt x="100397" y="21240"/>
                    </a:lnTo>
                    <a:lnTo>
                      <a:pt x="99337" y="18335"/>
                    </a:lnTo>
                    <a:lnTo>
                      <a:pt x="98807" y="15068"/>
                    </a:lnTo>
                    <a:lnTo>
                      <a:pt x="98278" y="13252"/>
                    </a:lnTo>
                    <a:lnTo>
                      <a:pt x="98278" y="11618"/>
                    </a:lnTo>
                    <a:lnTo>
                      <a:pt x="98278" y="9803"/>
                    </a:lnTo>
                    <a:lnTo>
                      <a:pt x="98807" y="8169"/>
                    </a:lnTo>
                    <a:lnTo>
                      <a:pt x="98278" y="5990"/>
                    </a:lnTo>
                    <a:lnTo>
                      <a:pt x="97748" y="3812"/>
                    </a:lnTo>
                    <a:lnTo>
                      <a:pt x="97218" y="1996"/>
                    </a:lnTo>
                    <a:lnTo>
                      <a:pt x="96953" y="363"/>
                    </a:lnTo>
                    <a:lnTo>
                      <a:pt x="94569" y="181"/>
                    </a:lnTo>
                    <a:lnTo>
                      <a:pt x="91920" y="0"/>
                    </a:lnTo>
                    <a:lnTo>
                      <a:pt x="91655" y="363"/>
                    </a:lnTo>
                    <a:lnTo>
                      <a:pt x="87417" y="163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19" name="Shape 619"/>
              <p:cNvSpPr/>
              <p:nvPr/>
            </p:nvSpPr>
            <p:spPr>
              <a:xfrm>
                <a:off x="4743450" y="3654425"/>
                <a:ext cx="187324" cy="274637"/>
              </a:xfrm>
              <a:custGeom>
                <a:avLst/>
                <a:gdLst/>
                <a:ahLst/>
                <a:cxnLst/>
                <a:rect l="0" t="0" r="0" b="0"/>
                <a:pathLst>
                  <a:path w="120000" h="120000" extrusionOk="0">
                    <a:moveTo>
                      <a:pt x="119160" y="0"/>
                    </a:moveTo>
                    <a:lnTo>
                      <a:pt x="119440" y="2748"/>
                    </a:lnTo>
                    <a:lnTo>
                      <a:pt x="120000" y="5038"/>
                    </a:lnTo>
                    <a:lnTo>
                      <a:pt x="120000" y="7099"/>
                    </a:lnTo>
                    <a:lnTo>
                      <a:pt x="120000" y="8702"/>
                    </a:lnTo>
                    <a:lnTo>
                      <a:pt x="119720" y="9847"/>
                    </a:lnTo>
                    <a:lnTo>
                      <a:pt x="119440" y="10992"/>
                    </a:lnTo>
                    <a:lnTo>
                      <a:pt x="119160" y="11679"/>
                    </a:lnTo>
                    <a:lnTo>
                      <a:pt x="118601" y="12366"/>
                    </a:lnTo>
                    <a:lnTo>
                      <a:pt x="117202" y="13740"/>
                    </a:lnTo>
                    <a:lnTo>
                      <a:pt x="116363" y="14656"/>
                    </a:lnTo>
                    <a:lnTo>
                      <a:pt x="116083" y="15343"/>
                    </a:lnTo>
                    <a:lnTo>
                      <a:pt x="115524" y="16259"/>
                    </a:lnTo>
                    <a:lnTo>
                      <a:pt x="115524" y="17175"/>
                    </a:lnTo>
                    <a:lnTo>
                      <a:pt x="115524" y="18549"/>
                    </a:lnTo>
                    <a:lnTo>
                      <a:pt x="115524" y="24961"/>
                    </a:lnTo>
                    <a:lnTo>
                      <a:pt x="115804" y="30916"/>
                    </a:lnTo>
                    <a:lnTo>
                      <a:pt x="115804" y="36641"/>
                    </a:lnTo>
                    <a:lnTo>
                      <a:pt x="115524" y="41908"/>
                    </a:lnTo>
                    <a:lnTo>
                      <a:pt x="114685" y="44885"/>
                    </a:lnTo>
                    <a:lnTo>
                      <a:pt x="114125" y="47404"/>
                    </a:lnTo>
                    <a:lnTo>
                      <a:pt x="113286" y="49923"/>
                    </a:lnTo>
                    <a:lnTo>
                      <a:pt x="112167" y="52442"/>
                    </a:lnTo>
                    <a:lnTo>
                      <a:pt x="110769" y="55190"/>
                    </a:lnTo>
                    <a:lnTo>
                      <a:pt x="109090" y="58167"/>
                    </a:lnTo>
                    <a:lnTo>
                      <a:pt x="106853" y="60916"/>
                    </a:lnTo>
                    <a:lnTo>
                      <a:pt x="104055" y="63664"/>
                    </a:lnTo>
                    <a:lnTo>
                      <a:pt x="100699" y="65954"/>
                    </a:lnTo>
                    <a:lnTo>
                      <a:pt x="96783" y="68702"/>
                    </a:lnTo>
                    <a:lnTo>
                      <a:pt x="94545" y="70763"/>
                    </a:lnTo>
                    <a:lnTo>
                      <a:pt x="92587" y="72366"/>
                    </a:lnTo>
                    <a:lnTo>
                      <a:pt x="90909" y="74198"/>
                    </a:lnTo>
                    <a:lnTo>
                      <a:pt x="89230" y="76259"/>
                    </a:lnTo>
                    <a:lnTo>
                      <a:pt x="88951" y="82671"/>
                    </a:lnTo>
                    <a:lnTo>
                      <a:pt x="87832" y="90458"/>
                    </a:lnTo>
                    <a:lnTo>
                      <a:pt x="87272" y="94351"/>
                    </a:lnTo>
                    <a:lnTo>
                      <a:pt x="86153" y="98015"/>
                    </a:lnTo>
                    <a:lnTo>
                      <a:pt x="85594" y="99389"/>
                    </a:lnTo>
                    <a:lnTo>
                      <a:pt x="85034" y="100534"/>
                    </a:lnTo>
                    <a:lnTo>
                      <a:pt x="84475" y="101221"/>
                    </a:lnTo>
                    <a:lnTo>
                      <a:pt x="83916" y="101679"/>
                    </a:lnTo>
                    <a:lnTo>
                      <a:pt x="81118" y="102595"/>
                    </a:lnTo>
                    <a:lnTo>
                      <a:pt x="78321" y="103282"/>
                    </a:lnTo>
                    <a:lnTo>
                      <a:pt x="76643" y="103740"/>
                    </a:lnTo>
                    <a:lnTo>
                      <a:pt x="75244" y="104198"/>
                    </a:lnTo>
                    <a:lnTo>
                      <a:pt x="73846" y="104885"/>
                    </a:lnTo>
                    <a:lnTo>
                      <a:pt x="72447" y="105801"/>
                    </a:lnTo>
                    <a:lnTo>
                      <a:pt x="70769" y="108091"/>
                    </a:lnTo>
                    <a:lnTo>
                      <a:pt x="68531" y="111526"/>
                    </a:lnTo>
                    <a:lnTo>
                      <a:pt x="66853" y="113129"/>
                    </a:lnTo>
                    <a:lnTo>
                      <a:pt x="65454" y="114503"/>
                    </a:lnTo>
                    <a:lnTo>
                      <a:pt x="64335" y="114961"/>
                    </a:lnTo>
                    <a:lnTo>
                      <a:pt x="63496" y="115419"/>
                    </a:lnTo>
                    <a:lnTo>
                      <a:pt x="62377" y="115648"/>
                    </a:lnTo>
                    <a:lnTo>
                      <a:pt x="61258" y="115877"/>
                    </a:lnTo>
                    <a:lnTo>
                      <a:pt x="58741" y="115648"/>
                    </a:lnTo>
                    <a:lnTo>
                      <a:pt x="56223" y="115419"/>
                    </a:lnTo>
                    <a:lnTo>
                      <a:pt x="54825" y="115190"/>
                    </a:lnTo>
                    <a:lnTo>
                      <a:pt x="53706" y="114732"/>
                    </a:lnTo>
                    <a:lnTo>
                      <a:pt x="52867" y="114045"/>
                    </a:lnTo>
                    <a:lnTo>
                      <a:pt x="52027" y="113129"/>
                    </a:lnTo>
                    <a:lnTo>
                      <a:pt x="46433" y="113587"/>
                    </a:lnTo>
                    <a:lnTo>
                      <a:pt x="40559" y="114503"/>
                    </a:lnTo>
                    <a:lnTo>
                      <a:pt x="37762" y="114961"/>
                    </a:lnTo>
                    <a:lnTo>
                      <a:pt x="35244" y="114732"/>
                    </a:lnTo>
                    <a:lnTo>
                      <a:pt x="34405" y="114503"/>
                    </a:lnTo>
                    <a:lnTo>
                      <a:pt x="33286" y="114274"/>
                    </a:lnTo>
                    <a:lnTo>
                      <a:pt x="32447" y="113816"/>
                    </a:lnTo>
                    <a:lnTo>
                      <a:pt x="31608" y="113129"/>
                    </a:lnTo>
                    <a:lnTo>
                      <a:pt x="29650" y="112900"/>
                    </a:lnTo>
                    <a:lnTo>
                      <a:pt x="27972" y="112900"/>
                    </a:lnTo>
                    <a:lnTo>
                      <a:pt x="26573" y="112900"/>
                    </a:lnTo>
                    <a:lnTo>
                      <a:pt x="25454" y="113129"/>
                    </a:lnTo>
                    <a:lnTo>
                      <a:pt x="23216" y="113816"/>
                    </a:lnTo>
                    <a:lnTo>
                      <a:pt x="21818" y="114961"/>
                    </a:lnTo>
                    <a:lnTo>
                      <a:pt x="20419" y="116106"/>
                    </a:lnTo>
                    <a:lnTo>
                      <a:pt x="19020" y="117480"/>
                    </a:lnTo>
                    <a:lnTo>
                      <a:pt x="17342" y="118854"/>
                    </a:lnTo>
                    <a:lnTo>
                      <a:pt x="15104" y="120000"/>
                    </a:lnTo>
                    <a:lnTo>
                      <a:pt x="10909" y="116106"/>
                    </a:lnTo>
                    <a:lnTo>
                      <a:pt x="7552" y="112442"/>
                    </a:lnTo>
                    <a:lnTo>
                      <a:pt x="3916" y="108549"/>
                    </a:lnTo>
                    <a:lnTo>
                      <a:pt x="0" y="104427"/>
                    </a:lnTo>
                    <a:lnTo>
                      <a:pt x="1678" y="102366"/>
                    </a:lnTo>
                    <a:lnTo>
                      <a:pt x="3636" y="100763"/>
                    </a:lnTo>
                    <a:lnTo>
                      <a:pt x="5034" y="99389"/>
                    </a:lnTo>
                    <a:lnTo>
                      <a:pt x="6993" y="98473"/>
                    </a:lnTo>
                    <a:lnTo>
                      <a:pt x="8671" y="97786"/>
                    </a:lnTo>
                    <a:lnTo>
                      <a:pt x="10069" y="97328"/>
                    </a:lnTo>
                    <a:lnTo>
                      <a:pt x="11748" y="97099"/>
                    </a:lnTo>
                    <a:lnTo>
                      <a:pt x="12867" y="97099"/>
                    </a:lnTo>
                    <a:lnTo>
                      <a:pt x="15384" y="97328"/>
                    </a:lnTo>
                    <a:lnTo>
                      <a:pt x="17062" y="98015"/>
                    </a:lnTo>
                    <a:lnTo>
                      <a:pt x="18181" y="98702"/>
                    </a:lnTo>
                    <a:lnTo>
                      <a:pt x="18741" y="98931"/>
                    </a:lnTo>
                    <a:lnTo>
                      <a:pt x="16223" y="95725"/>
                    </a:lnTo>
                    <a:lnTo>
                      <a:pt x="14265" y="92748"/>
                    </a:lnTo>
                    <a:lnTo>
                      <a:pt x="13146" y="90458"/>
                    </a:lnTo>
                    <a:lnTo>
                      <a:pt x="12587" y="88396"/>
                    </a:lnTo>
                    <a:lnTo>
                      <a:pt x="12587" y="86564"/>
                    </a:lnTo>
                    <a:lnTo>
                      <a:pt x="12587" y="85190"/>
                    </a:lnTo>
                    <a:lnTo>
                      <a:pt x="13146" y="83816"/>
                    </a:lnTo>
                    <a:lnTo>
                      <a:pt x="13986" y="82900"/>
                    </a:lnTo>
                    <a:lnTo>
                      <a:pt x="15104" y="82213"/>
                    </a:lnTo>
                    <a:lnTo>
                      <a:pt x="15944" y="81526"/>
                    </a:lnTo>
                    <a:lnTo>
                      <a:pt x="17062" y="81068"/>
                    </a:lnTo>
                    <a:lnTo>
                      <a:pt x="18181" y="80839"/>
                    </a:lnTo>
                    <a:lnTo>
                      <a:pt x="19860" y="80610"/>
                    </a:lnTo>
                    <a:lnTo>
                      <a:pt x="20419" y="80381"/>
                    </a:lnTo>
                    <a:lnTo>
                      <a:pt x="22657" y="78549"/>
                    </a:lnTo>
                    <a:lnTo>
                      <a:pt x="24895" y="77175"/>
                    </a:lnTo>
                    <a:lnTo>
                      <a:pt x="26293" y="76488"/>
                    </a:lnTo>
                    <a:lnTo>
                      <a:pt x="27972" y="76259"/>
                    </a:lnTo>
                    <a:lnTo>
                      <a:pt x="29090" y="76259"/>
                    </a:lnTo>
                    <a:lnTo>
                      <a:pt x="30489" y="76717"/>
                    </a:lnTo>
                    <a:lnTo>
                      <a:pt x="31328" y="77633"/>
                    </a:lnTo>
                    <a:lnTo>
                      <a:pt x="32167" y="78320"/>
                    </a:lnTo>
                    <a:lnTo>
                      <a:pt x="34405" y="80152"/>
                    </a:lnTo>
                    <a:lnTo>
                      <a:pt x="36363" y="81526"/>
                    </a:lnTo>
                    <a:lnTo>
                      <a:pt x="37762" y="82213"/>
                    </a:lnTo>
                    <a:lnTo>
                      <a:pt x="39160" y="82213"/>
                    </a:lnTo>
                    <a:lnTo>
                      <a:pt x="40839" y="81526"/>
                    </a:lnTo>
                    <a:lnTo>
                      <a:pt x="43076" y="80381"/>
                    </a:lnTo>
                    <a:lnTo>
                      <a:pt x="45594" y="81068"/>
                    </a:lnTo>
                    <a:lnTo>
                      <a:pt x="48111" y="81068"/>
                    </a:lnTo>
                    <a:lnTo>
                      <a:pt x="50629" y="80839"/>
                    </a:lnTo>
                    <a:lnTo>
                      <a:pt x="52587" y="80152"/>
                    </a:lnTo>
                    <a:lnTo>
                      <a:pt x="53986" y="79007"/>
                    </a:lnTo>
                    <a:lnTo>
                      <a:pt x="55664" y="77862"/>
                    </a:lnTo>
                    <a:lnTo>
                      <a:pt x="56503" y="76488"/>
                    </a:lnTo>
                    <a:lnTo>
                      <a:pt x="57342" y="75114"/>
                    </a:lnTo>
                    <a:lnTo>
                      <a:pt x="58741" y="72137"/>
                    </a:lnTo>
                    <a:lnTo>
                      <a:pt x="59300" y="69160"/>
                    </a:lnTo>
                    <a:lnTo>
                      <a:pt x="59580" y="67099"/>
                    </a:lnTo>
                    <a:lnTo>
                      <a:pt x="59580" y="66412"/>
                    </a:lnTo>
                    <a:lnTo>
                      <a:pt x="60139" y="64809"/>
                    </a:lnTo>
                    <a:lnTo>
                      <a:pt x="60139" y="63206"/>
                    </a:lnTo>
                    <a:lnTo>
                      <a:pt x="60139" y="61603"/>
                    </a:lnTo>
                    <a:lnTo>
                      <a:pt x="59580" y="60000"/>
                    </a:lnTo>
                    <a:lnTo>
                      <a:pt x="58181" y="57022"/>
                    </a:lnTo>
                    <a:lnTo>
                      <a:pt x="56223" y="54045"/>
                    </a:lnTo>
                    <a:lnTo>
                      <a:pt x="52027" y="49694"/>
                    </a:lnTo>
                    <a:lnTo>
                      <a:pt x="50349" y="48091"/>
                    </a:lnTo>
                    <a:lnTo>
                      <a:pt x="52587" y="46488"/>
                    </a:lnTo>
                    <a:lnTo>
                      <a:pt x="56503" y="42824"/>
                    </a:lnTo>
                    <a:lnTo>
                      <a:pt x="57342" y="41679"/>
                    </a:lnTo>
                    <a:lnTo>
                      <a:pt x="57902" y="40534"/>
                    </a:lnTo>
                    <a:lnTo>
                      <a:pt x="58741" y="39618"/>
                    </a:lnTo>
                    <a:lnTo>
                      <a:pt x="59020" y="38473"/>
                    </a:lnTo>
                    <a:lnTo>
                      <a:pt x="58741" y="37557"/>
                    </a:lnTo>
                    <a:lnTo>
                      <a:pt x="58181" y="36870"/>
                    </a:lnTo>
                    <a:lnTo>
                      <a:pt x="57342" y="35954"/>
                    </a:lnTo>
                    <a:lnTo>
                      <a:pt x="55944" y="35496"/>
                    </a:lnTo>
                    <a:lnTo>
                      <a:pt x="55944" y="33893"/>
                    </a:lnTo>
                    <a:lnTo>
                      <a:pt x="55944" y="32519"/>
                    </a:lnTo>
                    <a:lnTo>
                      <a:pt x="55104" y="31374"/>
                    </a:lnTo>
                    <a:lnTo>
                      <a:pt x="54545" y="30458"/>
                    </a:lnTo>
                    <a:lnTo>
                      <a:pt x="53706" y="30000"/>
                    </a:lnTo>
                    <a:lnTo>
                      <a:pt x="52587" y="29541"/>
                    </a:lnTo>
                    <a:lnTo>
                      <a:pt x="51188" y="29541"/>
                    </a:lnTo>
                    <a:lnTo>
                      <a:pt x="50069" y="29541"/>
                    </a:lnTo>
                    <a:lnTo>
                      <a:pt x="45034" y="30229"/>
                    </a:lnTo>
                    <a:lnTo>
                      <a:pt x="43076" y="31374"/>
                    </a:lnTo>
                    <a:lnTo>
                      <a:pt x="40279" y="30687"/>
                    </a:lnTo>
                    <a:lnTo>
                      <a:pt x="38321" y="30000"/>
                    </a:lnTo>
                    <a:lnTo>
                      <a:pt x="36923" y="29312"/>
                    </a:lnTo>
                    <a:lnTo>
                      <a:pt x="35524" y="28396"/>
                    </a:lnTo>
                    <a:lnTo>
                      <a:pt x="34965" y="27251"/>
                    </a:lnTo>
                    <a:lnTo>
                      <a:pt x="34405" y="26106"/>
                    </a:lnTo>
                    <a:lnTo>
                      <a:pt x="34405" y="24961"/>
                    </a:lnTo>
                    <a:lnTo>
                      <a:pt x="34405" y="23587"/>
                    </a:lnTo>
                    <a:lnTo>
                      <a:pt x="34965" y="21297"/>
                    </a:lnTo>
                    <a:lnTo>
                      <a:pt x="35804" y="19236"/>
                    </a:lnTo>
                    <a:lnTo>
                      <a:pt x="36923" y="17404"/>
                    </a:lnTo>
                    <a:lnTo>
                      <a:pt x="37202" y="16946"/>
                    </a:lnTo>
                    <a:lnTo>
                      <a:pt x="81958" y="24045"/>
                    </a:lnTo>
                    <a:lnTo>
                      <a:pt x="85594" y="8702"/>
                    </a:lnTo>
                    <a:lnTo>
                      <a:pt x="86993" y="6870"/>
                    </a:lnTo>
                    <a:lnTo>
                      <a:pt x="88671" y="5038"/>
                    </a:lnTo>
                    <a:lnTo>
                      <a:pt x="90349" y="3893"/>
                    </a:lnTo>
                    <a:lnTo>
                      <a:pt x="92027" y="2748"/>
                    </a:lnTo>
                    <a:lnTo>
                      <a:pt x="93986" y="2061"/>
                    </a:lnTo>
                    <a:lnTo>
                      <a:pt x="95944" y="1603"/>
                    </a:lnTo>
                    <a:lnTo>
                      <a:pt x="97902" y="1374"/>
                    </a:lnTo>
                    <a:lnTo>
                      <a:pt x="100139" y="1145"/>
                    </a:lnTo>
                    <a:lnTo>
                      <a:pt x="104615" y="1145"/>
                    </a:lnTo>
                    <a:lnTo>
                      <a:pt x="109370" y="916"/>
                    </a:lnTo>
                    <a:lnTo>
                      <a:pt x="111608" y="916"/>
                    </a:lnTo>
                    <a:lnTo>
                      <a:pt x="114125" y="916"/>
                    </a:lnTo>
                    <a:lnTo>
                      <a:pt x="116643" y="458"/>
                    </a:lnTo>
                    <a:lnTo>
                      <a:pt x="11916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0" name="Shape 620"/>
              <p:cNvSpPr/>
              <p:nvPr/>
            </p:nvSpPr>
            <p:spPr>
              <a:xfrm>
                <a:off x="5062537" y="2767013"/>
                <a:ext cx="273049" cy="307974"/>
              </a:xfrm>
              <a:custGeom>
                <a:avLst/>
                <a:gdLst/>
                <a:ahLst/>
                <a:cxnLst/>
                <a:rect l="0" t="0" r="0" b="0"/>
                <a:pathLst>
                  <a:path w="120000" h="120000" extrusionOk="0">
                    <a:moveTo>
                      <a:pt x="2472" y="0"/>
                    </a:moveTo>
                    <a:lnTo>
                      <a:pt x="3993" y="405"/>
                    </a:lnTo>
                    <a:lnTo>
                      <a:pt x="4944" y="405"/>
                    </a:lnTo>
                    <a:lnTo>
                      <a:pt x="6085" y="810"/>
                    </a:lnTo>
                    <a:lnTo>
                      <a:pt x="7606" y="1418"/>
                    </a:lnTo>
                    <a:lnTo>
                      <a:pt x="10269" y="1621"/>
                    </a:lnTo>
                    <a:lnTo>
                      <a:pt x="12741" y="1824"/>
                    </a:lnTo>
                    <a:lnTo>
                      <a:pt x="14833" y="2229"/>
                    </a:lnTo>
                    <a:lnTo>
                      <a:pt x="16735" y="2635"/>
                    </a:lnTo>
                    <a:lnTo>
                      <a:pt x="19778" y="3851"/>
                    </a:lnTo>
                    <a:lnTo>
                      <a:pt x="22440" y="5270"/>
                    </a:lnTo>
                    <a:lnTo>
                      <a:pt x="24722" y="6486"/>
                    </a:lnTo>
                    <a:lnTo>
                      <a:pt x="26814" y="7702"/>
                    </a:lnTo>
                    <a:lnTo>
                      <a:pt x="27765" y="8108"/>
                    </a:lnTo>
                    <a:lnTo>
                      <a:pt x="29096" y="8513"/>
                    </a:lnTo>
                    <a:lnTo>
                      <a:pt x="30237" y="8716"/>
                    </a:lnTo>
                    <a:lnTo>
                      <a:pt x="31568" y="8918"/>
                    </a:lnTo>
                    <a:lnTo>
                      <a:pt x="35942" y="8716"/>
                    </a:lnTo>
                    <a:lnTo>
                      <a:pt x="39936" y="8310"/>
                    </a:lnTo>
                    <a:lnTo>
                      <a:pt x="43169" y="7500"/>
                    </a:lnTo>
                    <a:lnTo>
                      <a:pt x="46402" y="6689"/>
                    </a:lnTo>
                    <a:lnTo>
                      <a:pt x="52678" y="4662"/>
                    </a:lnTo>
                    <a:lnTo>
                      <a:pt x="59334" y="2837"/>
                    </a:lnTo>
                    <a:lnTo>
                      <a:pt x="75879" y="7702"/>
                    </a:lnTo>
                    <a:lnTo>
                      <a:pt x="76069" y="10743"/>
                    </a:lnTo>
                    <a:lnTo>
                      <a:pt x="76640" y="13986"/>
                    </a:lnTo>
                    <a:lnTo>
                      <a:pt x="77020" y="16621"/>
                    </a:lnTo>
                    <a:lnTo>
                      <a:pt x="77971" y="19256"/>
                    </a:lnTo>
                    <a:lnTo>
                      <a:pt x="78541" y="21689"/>
                    </a:lnTo>
                    <a:lnTo>
                      <a:pt x="79302" y="24121"/>
                    </a:lnTo>
                    <a:lnTo>
                      <a:pt x="80443" y="26351"/>
                    </a:lnTo>
                    <a:lnTo>
                      <a:pt x="81204" y="28378"/>
                    </a:lnTo>
                    <a:lnTo>
                      <a:pt x="83296" y="32027"/>
                    </a:lnTo>
                    <a:lnTo>
                      <a:pt x="85578" y="35472"/>
                    </a:lnTo>
                    <a:lnTo>
                      <a:pt x="87670" y="38513"/>
                    </a:lnTo>
                    <a:lnTo>
                      <a:pt x="89762" y="41351"/>
                    </a:lnTo>
                    <a:lnTo>
                      <a:pt x="90903" y="43175"/>
                    </a:lnTo>
                    <a:lnTo>
                      <a:pt x="91664" y="45000"/>
                    </a:lnTo>
                    <a:lnTo>
                      <a:pt x="92044" y="47027"/>
                    </a:lnTo>
                    <a:lnTo>
                      <a:pt x="92234" y="48648"/>
                    </a:lnTo>
                    <a:lnTo>
                      <a:pt x="92805" y="50270"/>
                    </a:lnTo>
                    <a:lnTo>
                      <a:pt x="93375" y="51689"/>
                    </a:lnTo>
                    <a:lnTo>
                      <a:pt x="93946" y="52297"/>
                    </a:lnTo>
                    <a:lnTo>
                      <a:pt x="94326" y="52905"/>
                    </a:lnTo>
                    <a:lnTo>
                      <a:pt x="95277" y="53310"/>
                    </a:lnTo>
                    <a:lnTo>
                      <a:pt x="96038" y="53918"/>
                    </a:lnTo>
                    <a:lnTo>
                      <a:pt x="96608" y="54121"/>
                    </a:lnTo>
                    <a:lnTo>
                      <a:pt x="97559" y="54729"/>
                    </a:lnTo>
                    <a:lnTo>
                      <a:pt x="98129" y="55540"/>
                    </a:lnTo>
                    <a:lnTo>
                      <a:pt x="98700" y="56351"/>
                    </a:lnTo>
                    <a:lnTo>
                      <a:pt x="100031" y="58783"/>
                    </a:lnTo>
                    <a:lnTo>
                      <a:pt x="101362" y="61418"/>
                    </a:lnTo>
                    <a:lnTo>
                      <a:pt x="102123" y="64256"/>
                    </a:lnTo>
                    <a:lnTo>
                      <a:pt x="102884" y="67094"/>
                    </a:lnTo>
                    <a:lnTo>
                      <a:pt x="103454" y="70135"/>
                    </a:lnTo>
                    <a:lnTo>
                      <a:pt x="103645" y="72567"/>
                    </a:lnTo>
                    <a:lnTo>
                      <a:pt x="103835" y="73581"/>
                    </a:lnTo>
                    <a:lnTo>
                      <a:pt x="104215" y="74594"/>
                    </a:lnTo>
                    <a:lnTo>
                      <a:pt x="104786" y="75810"/>
                    </a:lnTo>
                    <a:lnTo>
                      <a:pt x="105927" y="77229"/>
                    </a:lnTo>
                    <a:lnTo>
                      <a:pt x="108209" y="80675"/>
                    </a:lnTo>
                    <a:lnTo>
                      <a:pt x="110871" y="84121"/>
                    </a:lnTo>
                    <a:lnTo>
                      <a:pt x="113724" y="87567"/>
                    </a:lnTo>
                    <a:lnTo>
                      <a:pt x="116386" y="90608"/>
                    </a:lnTo>
                    <a:lnTo>
                      <a:pt x="118668" y="92837"/>
                    </a:lnTo>
                    <a:lnTo>
                      <a:pt x="120000" y="93851"/>
                    </a:lnTo>
                    <a:lnTo>
                      <a:pt x="118288" y="95675"/>
                    </a:lnTo>
                    <a:lnTo>
                      <a:pt x="116386" y="97500"/>
                    </a:lnTo>
                    <a:lnTo>
                      <a:pt x="117717" y="99121"/>
                    </a:lnTo>
                    <a:lnTo>
                      <a:pt x="118668" y="100540"/>
                    </a:lnTo>
                    <a:lnTo>
                      <a:pt x="119049" y="101554"/>
                    </a:lnTo>
                    <a:lnTo>
                      <a:pt x="119049" y="102770"/>
                    </a:lnTo>
                    <a:lnTo>
                      <a:pt x="119049" y="103581"/>
                    </a:lnTo>
                    <a:lnTo>
                      <a:pt x="119049" y="104594"/>
                    </a:lnTo>
                    <a:lnTo>
                      <a:pt x="119239" y="106013"/>
                    </a:lnTo>
                    <a:lnTo>
                      <a:pt x="120000" y="107635"/>
                    </a:lnTo>
                    <a:lnTo>
                      <a:pt x="119619" y="108445"/>
                    </a:lnTo>
                    <a:lnTo>
                      <a:pt x="119049" y="109256"/>
                    </a:lnTo>
                    <a:lnTo>
                      <a:pt x="118288" y="110067"/>
                    </a:lnTo>
                    <a:lnTo>
                      <a:pt x="117337" y="111081"/>
                    </a:lnTo>
                    <a:lnTo>
                      <a:pt x="115055" y="113310"/>
                    </a:lnTo>
                    <a:lnTo>
                      <a:pt x="112583" y="115337"/>
                    </a:lnTo>
                    <a:lnTo>
                      <a:pt x="108209" y="118581"/>
                    </a:lnTo>
                    <a:lnTo>
                      <a:pt x="106117" y="120000"/>
                    </a:lnTo>
                    <a:lnTo>
                      <a:pt x="10079" y="120000"/>
                    </a:lnTo>
                    <a:lnTo>
                      <a:pt x="8748" y="35270"/>
                    </a:lnTo>
                    <a:lnTo>
                      <a:pt x="6656" y="33648"/>
                    </a:lnTo>
                    <a:lnTo>
                      <a:pt x="4754" y="31824"/>
                    </a:lnTo>
                    <a:lnTo>
                      <a:pt x="3423" y="30000"/>
                    </a:lnTo>
                    <a:lnTo>
                      <a:pt x="2091" y="27972"/>
                    </a:lnTo>
                    <a:lnTo>
                      <a:pt x="1141" y="25945"/>
                    </a:lnTo>
                    <a:lnTo>
                      <a:pt x="380" y="23716"/>
                    </a:lnTo>
                    <a:lnTo>
                      <a:pt x="190" y="21283"/>
                    </a:lnTo>
                    <a:lnTo>
                      <a:pt x="0" y="18851"/>
                    </a:lnTo>
                    <a:lnTo>
                      <a:pt x="190" y="18445"/>
                    </a:lnTo>
                    <a:lnTo>
                      <a:pt x="570" y="18040"/>
                    </a:lnTo>
                    <a:lnTo>
                      <a:pt x="1331" y="17432"/>
                    </a:lnTo>
                    <a:lnTo>
                      <a:pt x="1901" y="16824"/>
                    </a:lnTo>
                    <a:lnTo>
                      <a:pt x="2472" y="16216"/>
                    </a:lnTo>
                    <a:lnTo>
                      <a:pt x="3232" y="15608"/>
                    </a:lnTo>
                    <a:lnTo>
                      <a:pt x="3613" y="14797"/>
                    </a:lnTo>
                    <a:lnTo>
                      <a:pt x="3803" y="13986"/>
                    </a:lnTo>
                    <a:lnTo>
                      <a:pt x="3803" y="12364"/>
                    </a:lnTo>
                    <a:lnTo>
                      <a:pt x="3423" y="10743"/>
                    </a:lnTo>
                    <a:lnTo>
                      <a:pt x="2852" y="9527"/>
                    </a:lnTo>
                    <a:lnTo>
                      <a:pt x="2472" y="8513"/>
                    </a:lnTo>
                    <a:lnTo>
                      <a:pt x="2091" y="7702"/>
                    </a:lnTo>
                    <a:lnTo>
                      <a:pt x="1711" y="6891"/>
                    </a:lnTo>
                    <a:lnTo>
                      <a:pt x="1331" y="6081"/>
                    </a:lnTo>
                    <a:lnTo>
                      <a:pt x="1331" y="5270"/>
                    </a:lnTo>
                    <a:lnTo>
                      <a:pt x="1901" y="2229"/>
                    </a:lnTo>
                    <a:lnTo>
                      <a:pt x="2472"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1" name="Shape 621"/>
              <p:cNvSpPr/>
              <p:nvPr/>
            </p:nvSpPr>
            <p:spPr>
              <a:xfrm>
                <a:off x="5011737" y="2640013"/>
                <a:ext cx="69849" cy="57150"/>
              </a:xfrm>
              <a:custGeom>
                <a:avLst/>
                <a:gdLst/>
                <a:ahLst/>
                <a:cxnLst/>
                <a:rect l="0" t="0" r="0" b="0"/>
                <a:pathLst>
                  <a:path w="120000" h="120000" extrusionOk="0">
                    <a:moveTo>
                      <a:pt x="0" y="0"/>
                    </a:moveTo>
                    <a:lnTo>
                      <a:pt x="34509" y="4897"/>
                    </a:lnTo>
                    <a:lnTo>
                      <a:pt x="65098" y="14693"/>
                    </a:lnTo>
                    <a:lnTo>
                      <a:pt x="80784" y="19591"/>
                    </a:lnTo>
                    <a:lnTo>
                      <a:pt x="94901" y="17142"/>
                    </a:lnTo>
                    <a:lnTo>
                      <a:pt x="101960" y="14693"/>
                    </a:lnTo>
                    <a:lnTo>
                      <a:pt x="107450" y="12244"/>
                    </a:lnTo>
                    <a:lnTo>
                      <a:pt x="113725" y="7346"/>
                    </a:lnTo>
                    <a:lnTo>
                      <a:pt x="120000" y="0"/>
                    </a:lnTo>
                    <a:lnTo>
                      <a:pt x="120000" y="22040"/>
                    </a:lnTo>
                    <a:lnTo>
                      <a:pt x="120000" y="61224"/>
                    </a:lnTo>
                    <a:lnTo>
                      <a:pt x="112156" y="75918"/>
                    </a:lnTo>
                    <a:lnTo>
                      <a:pt x="104313" y="88163"/>
                    </a:lnTo>
                    <a:lnTo>
                      <a:pt x="97254" y="97959"/>
                    </a:lnTo>
                    <a:lnTo>
                      <a:pt x="89411" y="107755"/>
                    </a:lnTo>
                    <a:lnTo>
                      <a:pt x="83137" y="112653"/>
                    </a:lnTo>
                    <a:lnTo>
                      <a:pt x="77647" y="117551"/>
                    </a:lnTo>
                    <a:lnTo>
                      <a:pt x="72156" y="119999"/>
                    </a:lnTo>
                    <a:lnTo>
                      <a:pt x="68235" y="119999"/>
                    </a:lnTo>
                    <a:lnTo>
                      <a:pt x="56470" y="117551"/>
                    </a:lnTo>
                    <a:lnTo>
                      <a:pt x="47058" y="112653"/>
                    </a:lnTo>
                    <a:lnTo>
                      <a:pt x="39215" y="105306"/>
                    </a:lnTo>
                    <a:lnTo>
                      <a:pt x="32156" y="93061"/>
                    </a:lnTo>
                    <a:lnTo>
                      <a:pt x="17254" y="71020"/>
                    </a:lnTo>
                    <a:lnTo>
                      <a:pt x="0" y="4653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2" name="Shape 622"/>
              <p:cNvSpPr/>
              <p:nvPr/>
            </p:nvSpPr>
            <p:spPr>
              <a:xfrm>
                <a:off x="4090987" y="3371850"/>
                <a:ext cx="187324" cy="158750"/>
              </a:xfrm>
              <a:custGeom>
                <a:avLst/>
                <a:gdLst/>
                <a:ahLst/>
                <a:cxnLst/>
                <a:rect l="0" t="0" r="0" b="0"/>
                <a:pathLst>
                  <a:path w="120000" h="120000" extrusionOk="0">
                    <a:moveTo>
                      <a:pt x="50422" y="5217"/>
                    </a:moveTo>
                    <a:lnTo>
                      <a:pt x="54647" y="6421"/>
                    </a:lnTo>
                    <a:lnTo>
                      <a:pt x="58309" y="7625"/>
                    </a:lnTo>
                    <a:lnTo>
                      <a:pt x="60845" y="8829"/>
                    </a:lnTo>
                    <a:lnTo>
                      <a:pt x="62816" y="9632"/>
                    </a:lnTo>
                    <a:lnTo>
                      <a:pt x="64788" y="11638"/>
                    </a:lnTo>
                    <a:lnTo>
                      <a:pt x="65633" y="12441"/>
                    </a:lnTo>
                    <a:lnTo>
                      <a:pt x="71267" y="14046"/>
                    </a:lnTo>
                    <a:lnTo>
                      <a:pt x="75774" y="14849"/>
                    </a:lnTo>
                    <a:lnTo>
                      <a:pt x="78591" y="14849"/>
                    </a:lnTo>
                    <a:lnTo>
                      <a:pt x="80281" y="14849"/>
                    </a:lnTo>
                    <a:lnTo>
                      <a:pt x="84507" y="14849"/>
                    </a:lnTo>
                    <a:lnTo>
                      <a:pt x="88450" y="14448"/>
                    </a:lnTo>
                    <a:lnTo>
                      <a:pt x="89859" y="13645"/>
                    </a:lnTo>
                    <a:lnTo>
                      <a:pt x="91549" y="12842"/>
                    </a:lnTo>
                    <a:lnTo>
                      <a:pt x="92676" y="11638"/>
                    </a:lnTo>
                    <a:lnTo>
                      <a:pt x="93239" y="10033"/>
                    </a:lnTo>
                    <a:lnTo>
                      <a:pt x="102816" y="10033"/>
                    </a:lnTo>
                    <a:lnTo>
                      <a:pt x="103661" y="14849"/>
                    </a:lnTo>
                    <a:lnTo>
                      <a:pt x="104788" y="19665"/>
                    </a:lnTo>
                    <a:lnTo>
                      <a:pt x="105915" y="24882"/>
                    </a:lnTo>
                    <a:lnTo>
                      <a:pt x="107887" y="29698"/>
                    </a:lnTo>
                    <a:lnTo>
                      <a:pt x="108732" y="31705"/>
                    </a:lnTo>
                    <a:lnTo>
                      <a:pt x="110140" y="33712"/>
                    </a:lnTo>
                    <a:lnTo>
                      <a:pt x="111267" y="35317"/>
                    </a:lnTo>
                    <a:lnTo>
                      <a:pt x="112676" y="36923"/>
                    </a:lnTo>
                    <a:lnTo>
                      <a:pt x="114084" y="38127"/>
                    </a:lnTo>
                    <a:lnTo>
                      <a:pt x="116056" y="38929"/>
                    </a:lnTo>
                    <a:lnTo>
                      <a:pt x="117746" y="39331"/>
                    </a:lnTo>
                    <a:lnTo>
                      <a:pt x="119718" y="39732"/>
                    </a:lnTo>
                    <a:lnTo>
                      <a:pt x="119718" y="44548"/>
                    </a:lnTo>
                    <a:lnTo>
                      <a:pt x="119718" y="48160"/>
                    </a:lnTo>
                    <a:lnTo>
                      <a:pt x="119718" y="52173"/>
                    </a:lnTo>
                    <a:lnTo>
                      <a:pt x="119718" y="56989"/>
                    </a:lnTo>
                    <a:lnTo>
                      <a:pt x="118028" y="60602"/>
                    </a:lnTo>
                    <a:lnTo>
                      <a:pt x="117183" y="63411"/>
                    </a:lnTo>
                    <a:lnTo>
                      <a:pt x="116338" y="65819"/>
                    </a:lnTo>
                    <a:lnTo>
                      <a:pt x="116056" y="68227"/>
                    </a:lnTo>
                    <a:lnTo>
                      <a:pt x="116056" y="70234"/>
                    </a:lnTo>
                    <a:lnTo>
                      <a:pt x="116056" y="72642"/>
                    </a:lnTo>
                    <a:lnTo>
                      <a:pt x="116619" y="74648"/>
                    </a:lnTo>
                    <a:lnTo>
                      <a:pt x="116901" y="76254"/>
                    </a:lnTo>
                    <a:lnTo>
                      <a:pt x="118028" y="80267"/>
                    </a:lnTo>
                    <a:lnTo>
                      <a:pt x="119154" y="84682"/>
                    </a:lnTo>
                    <a:lnTo>
                      <a:pt x="119718" y="87491"/>
                    </a:lnTo>
                    <a:lnTo>
                      <a:pt x="119999" y="90702"/>
                    </a:lnTo>
                    <a:lnTo>
                      <a:pt x="119999" y="94715"/>
                    </a:lnTo>
                    <a:lnTo>
                      <a:pt x="119718" y="99130"/>
                    </a:lnTo>
                    <a:lnTo>
                      <a:pt x="119999" y="104749"/>
                    </a:lnTo>
                    <a:lnTo>
                      <a:pt x="119999" y="109966"/>
                    </a:lnTo>
                    <a:lnTo>
                      <a:pt x="119718" y="112374"/>
                    </a:lnTo>
                    <a:lnTo>
                      <a:pt x="119154" y="114381"/>
                    </a:lnTo>
                    <a:lnTo>
                      <a:pt x="117746" y="117190"/>
                    </a:lnTo>
                    <a:lnTo>
                      <a:pt x="116056" y="118795"/>
                    </a:lnTo>
                    <a:lnTo>
                      <a:pt x="108450" y="118795"/>
                    </a:lnTo>
                    <a:lnTo>
                      <a:pt x="107042" y="119598"/>
                    </a:lnTo>
                    <a:lnTo>
                      <a:pt x="105633" y="120000"/>
                    </a:lnTo>
                    <a:lnTo>
                      <a:pt x="104225" y="120000"/>
                    </a:lnTo>
                    <a:lnTo>
                      <a:pt x="102816" y="119197"/>
                    </a:lnTo>
                    <a:lnTo>
                      <a:pt x="101408" y="118795"/>
                    </a:lnTo>
                    <a:lnTo>
                      <a:pt x="100281" y="117591"/>
                    </a:lnTo>
                    <a:lnTo>
                      <a:pt x="98873" y="116387"/>
                    </a:lnTo>
                    <a:lnTo>
                      <a:pt x="97746" y="114782"/>
                    </a:lnTo>
                    <a:lnTo>
                      <a:pt x="95211" y="111571"/>
                    </a:lnTo>
                    <a:lnTo>
                      <a:pt x="92957" y="107959"/>
                    </a:lnTo>
                    <a:lnTo>
                      <a:pt x="91267" y="104749"/>
                    </a:lnTo>
                    <a:lnTo>
                      <a:pt x="89577" y="101538"/>
                    </a:lnTo>
                    <a:lnTo>
                      <a:pt x="87605" y="101538"/>
                    </a:lnTo>
                    <a:lnTo>
                      <a:pt x="85633" y="101137"/>
                    </a:lnTo>
                    <a:lnTo>
                      <a:pt x="82816" y="100735"/>
                    </a:lnTo>
                    <a:lnTo>
                      <a:pt x="78591" y="99130"/>
                    </a:lnTo>
                    <a:lnTo>
                      <a:pt x="78309" y="93110"/>
                    </a:lnTo>
                    <a:lnTo>
                      <a:pt x="77464" y="87090"/>
                    </a:lnTo>
                    <a:lnTo>
                      <a:pt x="77183" y="84280"/>
                    </a:lnTo>
                    <a:lnTo>
                      <a:pt x="76619" y="81471"/>
                    </a:lnTo>
                    <a:lnTo>
                      <a:pt x="75774" y="79063"/>
                    </a:lnTo>
                    <a:lnTo>
                      <a:pt x="74929" y="76254"/>
                    </a:lnTo>
                    <a:lnTo>
                      <a:pt x="73521" y="73846"/>
                    </a:lnTo>
                    <a:lnTo>
                      <a:pt x="72394" y="71839"/>
                    </a:lnTo>
                    <a:lnTo>
                      <a:pt x="70704" y="69431"/>
                    </a:lnTo>
                    <a:lnTo>
                      <a:pt x="69014" y="67424"/>
                    </a:lnTo>
                    <a:lnTo>
                      <a:pt x="67042" y="66220"/>
                    </a:lnTo>
                    <a:lnTo>
                      <a:pt x="64788" y="65016"/>
                    </a:lnTo>
                    <a:lnTo>
                      <a:pt x="62535" y="64615"/>
                    </a:lnTo>
                    <a:lnTo>
                      <a:pt x="59999" y="64214"/>
                    </a:lnTo>
                    <a:lnTo>
                      <a:pt x="57464" y="64615"/>
                    </a:lnTo>
                    <a:lnTo>
                      <a:pt x="54929" y="65016"/>
                    </a:lnTo>
                    <a:lnTo>
                      <a:pt x="52957" y="65418"/>
                    </a:lnTo>
                    <a:lnTo>
                      <a:pt x="50985" y="66622"/>
                    </a:lnTo>
                    <a:lnTo>
                      <a:pt x="48732" y="67424"/>
                    </a:lnTo>
                    <a:lnTo>
                      <a:pt x="47042" y="69030"/>
                    </a:lnTo>
                    <a:lnTo>
                      <a:pt x="45070" y="70635"/>
                    </a:lnTo>
                    <a:lnTo>
                      <a:pt x="43661" y="72642"/>
                    </a:lnTo>
                    <a:lnTo>
                      <a:pt x="39718" y="76655"/>
                    </a:lnTo>
                    <a:lnTo>
                      <a:pt x="36901" y="81070"/>
                    </a:lnTo>
                    <a:lnTo>
                      <a:pt x="33239" y="86287"/>
                    </a:lnTo>
                    <a:lnTo>
                      <a:pt x="29859" y="91505"/>
                    </a:lnTo>
                    <a:lnTo>
                      <a:pt x="29577" y="87491"/>
                    </a:lnTo>
                    <a:lnTo>
                      <a:pt x="29014" y="83879"/>
                    </a:lnTo>
                    <a:lnTo>
                      <a:pt x="28169" y="80668"/>
                    </a:lnTo>
                    <a:lnTo>
                      <a:pt x="26760" y="77458"/>
                    </a:lnTo>
                    <a:lnTo>
                      <a:pt x="25352" y="74648"/>
                    </a:lnTo>
                    <a:lnTo>
                      <a:pt x="23380" y="71839"/>
                    </a:lnTo>
                    <a:lnTo>
                      <a:pt x="21408" y="68628"/>
                    </a:lnTo>
                    <a:lnTo>
                      <a:pt x="19154" y="66220"/>
                    </a:lnTo>
                    <a:lnTo>
                      <a:pt x="14084" y="61404"/>
                    </a:lnTo>
                    <a:lnTo>
                      <a:pt x="9295" y="56187"/>
                    </a:lnTo>
                    <a:lnTo>
                      <a:pt x="6760" y="53779"/>
                    </a:lnTo>
                    <a:lnTo>
                      <a:pt x="4225" y="50969"/>
                    </a:lnTo>
                    <a:lnTo>
                      <a:pt x="2253" y="47759"/>
                    </a:lnTo>
                    <a:lnTo>
                      <a:pt x="0" y="44548"/>
                    </a:lnTo>
                    <a:lnTo>
                      <a:pt x="4225" y="40535"/>
                    </a:lnTo>
                    <a:lnTo>
                      <a:pt x="8732" y="36120"/>
                    </a:lnTo>
                    <a:lnTo>
                      <a:pt x="12957" y="30903"/>
                    </a:lnTo>
                    <a:lnTo>
                      <a:pt x="16901" y="24882"/>
                    </a:lnTo>
                    <a:lnTo>
                      <a:pt x="21126" y="19264"/>
                    </a:lnTo>
                    <a:lnTo>
                      <a:pt x="24507" y="13244"/>
                    </a:lnTo>
                    <a:lnTo>
                      <a:pt x="27605" y="6822"/>
                    </a:lnTo>
                    <a:lnTo>
                      <a:pt x="29859" y="0"/>
                    </a:lnTo>
                    <a:lnTo>
                      <a:pt x="50422" y="521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3" name="Shape 623"/>
              <p:cNvSpPr/>
              <p:nvPr/>
            </p:nvSpPr>
            <p:spPr>
              <a:xfrm>
                <a:off x="4257675" y="3430587"/>
                <a:ext cx="158750" cy="206374"/>
              </a:xfrm>
              <a:custGeom>
                <a:avLst/>
                <a:gdLst/>
                <a:ahLst/>
                <a:cxnLst/>
                <a:rect l="0" t="0" r="0" b="0"/>
                <a:pathLst>
                  <a:path w="120000" h="120000" extrusionOk="0">
                    <a:moveTo>
                      <a:pt x="17715" y="120000"/>
                    </a:moveTo>
                    <a:lnTo>
                      <a:pt x="17715" y="116345"/>
                    </a:lnTo>
                    <a:lnTo>
                      <a:pt x="17715" y="112690"/>
                    </a:lnTo>
                    <a:lnTo>
                      <a:pt x="17715" y="109035"/>
                    </a:lnTo>
                    <a:lnTo>
                      <a:pt x="17715" y="105380"/>
                    </a:lnTo>
                    <a:lnTo>
                      <a:pt x="17715" y="101421"/>
                    </a:lnTo>
                    <a:lnTo>
                      <a:pt x="17381" y="98071"/>
                    </a:lnTo>
                    <a:lnTo>
                      <a:pt x="16713" y="95025"/>
                    </a:lnTo>
                    <a:lnTo>
                      <a:pt x="15376" y="91979"/>
                    </a:lnTo>
                    <a:lnTo>
                      <a:pt x="14373" y="89238"/>
                    </a:lnTo>
                    <a:lnTo>
                      <a:pt x="13370" y="86497"/>
                    </a:lnTo>
                    <a:lnTo>
                      <a:pt x="11699" y="84365"/>
                    </a:lnTo>
                    <a:lnTo>
                      <a:pt x="10696" y="82233"/>
                    </a:lnTo>
                    <a:lnTo>
                      <a:pt x="4345" y="74619"/>
                    </a:lnTo>
                    <a:lnTo>
                      <a:pt x="0" y="67614"/>
                    </a:lnTo>
                    <a:lnTo>
                      <a:pt x="0" y="56345"/>
                    </a:lnTo>
                    <a:lnTo>
                      <a:pt x="9025" y="56345"/>
                    </a:lnTo>
                    <a:lnTo>
                      <a:pt x="11030" y="55126"/>
                    </a:lnTo>
                    <a:lnTo>
                      <a:pt x="12701" y="52994"/>
                    </a:lnTo>
                    <a:lnTo>
                      <a:pt x="13370" y="51472"/>
                    </a:lnTo>
                    <a:lnTo>
                      <a:pt x="13704" y="49644"/>
                    </a:lnTo>
                    <a:lnTo>
                      <a:pt x="13704" y="45685"/>
                    </a:lnTo>
                    <a:lnTo>
                      <a:pt x="13370" y="41421"/>
                    </a:lnTo>
                    <a:lnTo>
                      <a:pt x="12701" y="32588"/>
                    </a:lnTo>
                    <a:lnTo>
                      <a:pt x="10696" y="24060"/>
                    </a:lnTo>
                    <a:lnTo>
                      <a:pt x="10362" y="19796"/>
                    </a:lnTo>
                    <a:lnTo>
                      <a:pt x="10362" y="15837"/>
                    </a:lnTo>
                    <a:lnTo>
                      <a:pt x="10696" y="14314"/>
                    </a:lnTo>
                    <a:lnTo>
                      <a:pt x="11364" y="12487"/>
                    </a:lnTo>
                    <a:lnTo>
                      <a:pt x="12033" y="10964"/>
                    </a:lnTo>
                    <a:lnTo>
                      <a:pt x="13370" y="9441"/>
                    </a:lnTo>
                    <a:lnTo>
                      <a:pt x="40111" y="9441"/>
                    </a:lnTo>
                    <a:lnTo>
                      <a:pt x="40111" y="8223"/>
                    </a:lnTo>
                    <a:lnTo>
                      <a:pt x="40779" y="6700"/>
                    </a:lnTo>
                    <a:lnTo>
                      <a:pt x="41448" y="5482"/>
                    </a:lnTo>
                    <a:lnTo>
                      <a:pt x="42785" y="4263"/>
                    </a:lnTo>
                    <a:lnTo>
                      <a:pt x="44456" y="1827"/>
                    </a:lnTo>
                    <a:lnTo>
                      <a:pt x="46796" y="0"/>
                    </a:lnTo>
                    <a:lnTo>
                      <a:pt x="47130" y="2741"/>
                    </a:lnTo>
                    <a:lnTo>
                      <a:pt x="47465" y="5482"/>
                    </a:lnTo>
                    <a:lnTo>
                      <a:pt x="47799" y="6700"/>
                    </a:lnTo>
                    <a:lnTo>
                      <a:pt x="47465" y="7918"/>
                    </a:lnTo>
                    <a:lnTo>
                      <a:pt x="47465" y="8832"/>
                    </a:lnTo>
                    <a:lnTo>
                      <a:pt x="46796" y="9441"/>
                    </a:lnTo>
                    <a:lnTo>
                      <a:pt x="51142" y="9441"/>
                    </a:lnTo>
                    <a:lnTo>
                      <a:pt x="56155" y="9441"/>
                    </a:lnTo>
                    <a:lnTo>
                      <a:pt x="60167" y="9441"/>
                    </a:lnTo>
                    <a:lnTo>
                      <a:pt x="62172" y="9441"/>
                    </a:lnTo>
                    <a:lnTo>
                      <a:pt x="67520" y="10355"/>
                    </a:lnTo>
                    <a:lnTo>
                      <a:pt x="71532" y="11573"/>
                    </a:lnTo>
                    <a:lnTo>
                      <a:pt x="74874" y="13096"/>
                    </a:lnTo>
                    <a:lnTo>
                      <a:pt x="77883" y="14923"/>
                    </a:lnTo>
                    <a:lnTo>
                      <a:pt x="80222" y="16142"/>
                    </a:lnTo>
                    <a:lnTo>
                      <a:pt x="82228" y="17664"/>
                    </a:lnTo>
                    <a:lnTo>
                      <a:pt x="84233" y="18274"/>
                    </a:lnTo>
                    <a:lnTo>
                      <a:pt x="86573" y="18578"/>
                    </a:lnTo>
                    <a:lnTo>
                      <a:pt x="88245" y="18578"/>
                    </a:lnTo>
                    <a:lnTo>
                      <a:pt x="89582" y="17969"/>
                    </a:lnTo>
                    <a:lnTo>
                      <a:pt x="90584" y="17360"/>
                    </a:lnTo>
                    <a:lnTo>
                      <a:pt x="91922" y="16446"/>
                    </a:lnTo>
                    <a:lnTo>
                      <a:pt x="93593" y="14010"/>
                    </a:lnTo>
                    <a:lnTo>
                      <a:pt x="95598" y="11269"/>
                    </a:lnTo>
                    <a:lnTo>
                      <a:pt x="100278" y="13401"/>
                    </a:lnTo>
                    <a:lnTo>
                      <a:pt x="104289" y="15837"/>
                    </a:lnTo>
                    <a:lnTo>
                      <a:pt x="106629" y="16751"/>
                    </a:lnTo>
                    <a:lnTo>
                      <a:pt x="108635" y="17969"/>
                    </a:lnTo>
                    <a:lnTo>
                      <a:pt x="110974" y="18578"/>
                    </a:lnTo>
                    <a:lnTo>
                      <a:pt x="112980" y="18578"/>
                    </a:lnTo>
                    <a:lnTo>
                      <a:pt x="120000" y="45076"/>
                    </a:lnTo>
                    <a:lnTo>
                      <a:pt x="117994" y="49035"/>
                    </a:lnTo>
                    <a:lnTo>
                      <a:pt x="115654" y="52690"/>
                    </a:lnTo>
                    <a:lnTo>
                      <a:pt x="112980" y="56345"/>
                    </a:lnTo>
                    <a:lnTo>
                      <a:pt x="110640" y="59390"/>
                    </a:lnTo>
                    <a:lnTo>
                      <a:pt x="107966" y="62741"/>
                    </a:lnTo>
                    <a:lnTo>
                      <a:pt x="106295" y="66395"/>
                    </a:lnTo>
                    <a:lnTo>
                      <a:pt x="105292" y="68223"/>
                    </a:lnTo>
                    <a:lnTo>
                      <a:pt x="104958" y="70355"/>
                    </a:lnTo>
                    <a:lnTo>
                      <a:pt x="104623" y="72791"/>
                    </a:lnTo>
                    <a:lnTo>
                      <a:pt x="104289" y="75228"/>
                    </a:lnTo>
                    <a:lnTo>
                      <a:pt x="104623" y="77664"/>
                    </a:lnTo>
                    <a:lnTo>
                      <a:pt x="105626" y="80101"/>
                    </a:lnTo>
                    <a:lnTo>
                      <a:pt x="107298" y="83147"/>
                    </a:lnTo>
                    <a:lnTo>
                      <a:pt x="108635" y="86192"/>
                    </a:lnTo>
                    <a:lnTo>
                      <a:pt x="110640" y="89238"/>
                    </a:lnTo>
                    <a:lnTo>
                      <a:pt x="111977" y="91979"/>
                    </a:lnTo>
                    <a:lnTo>
                      <a:pt x="112646" y="94111"/>
                    </a:lnTo>
                    <a:lnTo>
                      <a:pt x="112980" y="95939"/>
                    </a:lnTo>
                    <a:lnTo>
                      <a:pt x="112646" y="97766"/>
                    </a:lnTo>
                    <a:lnTo>
                      <a:pt x="110974" y="100812"/>
                    </a:lnTo>
                    <a:lnTo>
                      <a:pt x="110306" y="102639"/>
                    </a:lnTo>
                    <a:lnTo>
                      <a:pt x="109303" y="104467"/>
                    </a:lnTo>
                    <a:lnTo>
                      <a:pt x="108969" y="106903"/>
                    </a:lnTo>
                    <a:lnTo>
                      <a:pt x="108635" y="109035"/>
                    </a:lnTo>
                    <a:lnTo>
                      <a:pt x="106629" y="109035"/>
                    </a:lnTo>
                    <a:lnTo>
                      <a:pt x="104623" y="108730"/>
                    </a:lnTo>
                    <a:lnTo>
                      <a:pt x="102952" y="108426"/>
                    </a:lnTo>
                    <a:lnTo>
                      <a:pt x="101615" y="107817"/>
                    </a:lnTo>
                    <a:lnTo>
                      <a:pt x="99610" y="106598"/>
                    </a:lnTo>
                    <a:lnTo>
                      <a:pt x="97604" y="105380"/>
                    </a:lnTo>
                    <a:lnTo>
                      <a:pt x="95933" y="103553"/>
                    </a:lnTo>
                    <a:lnTo>
                      <a:pt x="93593" y="102335"/>
                    </a:lnTo>
                    <a:lnTo>
                      <a:pt x="92590" y="102030"/>
                    </a:lnTo>
                    <a:lnTo>
                      <a:pt x="90584" y="101725"/>
                    </a:lnTo>
                    <a:lnTo>
                      <a:pt x="88913" y="101421"/>
                    </a:lnTo>
                    <a:lnTo>
                      <a:pt x="86573" y="101421"/>
                    </a:lnTo>
                    <a:lnTo>
                      <a:pt x="82228" y="101421"/>
                    </a:lnTo>
                    <a:lnTo>
                      <a:pt x="78217" y="101725"/>
                    </a:lnTo>
                    <a:lnTo>
                      <a:pt x="73871" y="102335"/>
                    </a:lnTo>
                    <a:lnTo>
                      <a:pt x="69526" y="102944"/>
                    </a:lnTo>
                    <a:lnTo>
                      <a:pt x="60501" y="104467"/>
                    </a:lnTo>
                    <a:lnTo>
                      <a:pt x="51810" y="106903"/>
                    </a:lnTo>
                    <a:lnTo>
                      <a:pt x="43788" y="109340"/>
                    </a:lnTo>
                    <a:lnTo>
                      <a:pt x="35766" y="111776"/>
                    </a:lnTo>
                    <a:lnTo>
                      <a:pt x="28746" y="114213"/>
                    </a:lnTo>
                    <a:lnTo>
                      <a:pt x="22061" y="116345"/>
                    </a:lnTo>
                    <a:lnTo>
                      <a:pt x="17715"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4" name="Shape 624"/>
              <p:cNvSpPr/>
              <p:nvPr/>
            </p:nvSpPr>
            <p:spPr>
              <a:xfrm>
                <a:off x="5326062" y="3625850"/>
                <a:ext cx="192087" cy="271462"/>
              </a:xfrm>
              <a:custGeom>
                <a:avLst/>
                <a:gdLst/>
                <a:ahLst/>
                <a:cxnLst/>
                <a:rect l="0" t="0" r="0" b="0"/>
                <a:pathLst>
                  <a:path w="120000" h="120000" extrusionOk="0">
                    <a:moveTo>
                      <a:pt x="109576" y="84894"/>
                    </a:moveTo>
                    <a:lnTo>
                      <a:pt x="109576" y="24091"/>
                    </a:lnTo>
                    <a:lnTo>
                      <a:pt x="108775" y="23403"/>
                    </a:lnTo>
                    <a:lnTo>
                      <a:pt x="108240" y="22485"/>
                    </a:lnTo>
                    <a:lnTo>
                      <a:pt x="108240" y="21797"/>
                    </a:lnTo>
                    <a:lnTo>
                      <a:pt x="109042" y="21108"/>
                    </a:lnTo>
                    <a:lnTo>
                      <a:pt x="110378" y="19273"/>
                    </a:lnTo>
                    <a:lnTo>
                      <a:pt x="112783" y="17667"/>
                    </a:lnTo>
                    <a:lnTo>
                      <a:pt x="115456" y="16061"/>
                    </a:lnTo>
                    <a:lnTo>
                      <a:pt x="117861" y="13766"/>
                    </a:lnTo>
                    <a:lnTo>
                      <a:pt x="118663" y="12619"/>
                    </a:lnTo>
                    <a:lnTo>
                      <a:pt x="119465" y="11472"/>
                    </a:lnTo>
                    <a:lnTo>
                      <a:pt x="119732" y="10095"/>
                    </a:lnTo>
                    <a:lnTo>
                      <a:pt x="120000" y="8489"/>
                    </a:lnTo>
                    <a:lnTo>
                      <a:pt x="117060" y="8489"/>
                    </a:lnTo>
                    <a:lnTo>
                      <a:pt x="115456" y="7801"/>
                    </a:lnTo>
                    <a:lnTo>
                      <a:pt x="113853" y="7342"/>
                    </a:lnTo>
                    <a:lnTo>
                      <a:pt x="112783" y="6195"/>
                    </a:lnTo>
                    <a:lnTo>
                      <a:pt x="111714" y="5506"/>
                    </a:lnTo>
                    <a:lnTo>
                      <a:pt x="109844" y="4818"/>
                    </a:lnTo>
                    <a:lnTo>
                      <a:pt x="107438" y="4359"/>
                    </a:lnTo>
                    <a:lnTo>
                      <a:pt x="104231" y="4130"/>
                    </a:lnTo>
                    <a:lnTo>
                      <a:pt x="102093" y="4359"/>
                    </a:lnTo>
                    <a:lnTo>
                      <a:pt x="100757" y="4588"/>
                    </a:lnTo>
                    <a:lnTo>
                      <a:pt x="99153" y="5047"/>
                    </a:lnTo>
                    <a:lnTo>
                      <a:pt x="98351" y="5506"/>
                    </a:lnTo>
                    <a:lnTo>
                      <a:pt x="96213" y="7112"/>
                    </a:lnTo>
                    <a:lnTo>
                      <a:pt x="94877" y="8489"/>
                    </a:lnTo>
                    <a:lnTo>
                      <a:pt x="93006" y="10095"/>
                    </a:lnTo>
                    <a:lnTo>
                      <a:pt x="90868" y="11472"/>
                    </a:lnTo>
                    <a:lnTo>
                      <a:pt x="88997" y="11931"/>
                    </a:lnTo>
                    <a:lnTo>
                      <a:pt x="87126" y="12390"/>
                    </a:lnTo>
                    <a:lnTo>
                      <a:pt x="85256" y="12619"/>
                    </a:lnTo>
                    <a:lnTo>
                      <a:pt x="82850" y="12619"/>
                    </a:lnTo>
                    <a:lnTo>
                      <a:pt x="79643" y="12619"/>
                    </a:lnTo>
                    <a:lnTo>
                      <a:pt x="76703" y="12390"/>
                    </a:lnTo>
                    <a:lnTo>
                      <a:pt x="74031" y="11931"/>
                    </a:lnTo>
                    <a:lnTo>
                      <a:pt x="71358" y="11472"/>
                    </a:lnTo>
                    <a:lnTo>
                      <a:pt x="67082" y="9866"/>
                    </a:lnTo>
                    <a:lnTo>
                      <a:pt x="62806" y="8260"/>
                    </a:lnTo>
                    <a:lnTo>
                      <a:pt x="58797" y="6195"/>
                    </a:lnTo>
                    <a:lnTo>
                      <a:pt x="55055" y="4359"/>
                    </a:lnTo>
                    <a:lnTo>
                      <a:pt x="52650" y="3441"/>
                    </a:lnTo>
                    <a:lnTo>
                      <a:pt x="50512" y="2753"/>
                    </a:lnTo>
                    <a:lnTo>
                      <a:pt x="48106" y="2065"/>
                    </a:lnTo>
                    <a:lnTo>
                      <a:pt x="45434" y="1376"/>
                    </a:lnTo>
                    <a:lnTo>
                      <a:pt x="40623" y="1606"/>
                    </a:lnTo>
                    <a:lnTo>
                      <a:pt x="35812" y="1835"/>
                    </a:lnTo>
                    <a:lnTo>
                      <a:pt x="33942" y="1606"/>
                    </a:lnTo>
                    <a:lnTo>
                      <a:pt x="31804" y="1376"/>
                    </a:lnTo>
                    <a:lnTo>
                      <a:pt x="29665" y="917"/>
                    </a:lnTo>
                    <a:lnTo>
                      <a:pt x="27527" y="0"/>
                    </a:lnTo>
                    <a:lnTo>
                      <a:pt x="21380" y="0"/>
                    </a:lnTo>
                    <a:lnTo>
                      <a:pt x="13897" y="0"/>
                    </a:lnTo>
                    <a:lnTo>
                      <a:pt x="6414" y="0"/>
                    </a:lnTo>
                    <a:lnTo>
                      <a:pt x="1336" y="0"/>
                    </a:lnTo>
                    <a:lnTo>
                      <a:pt x="1336" y="1606"/>
                    </a:lnTo>
                    <a:lnTo>
                      <a:pt x="1336" y="4130"/>
                    </a:lnTo>
                    <a:lnTo>
                      <a:pt x="1336" y="6653"/>
                    </a:lnTo>
                    <a:lnTo>
                      <a:pt x="1336" y="8489"/>
                    </a:lnTo>
                    <a:lnTo>
                      <a:pt x="2405" y="10783"/>
                    </a:lnTo>
                    <a:lnTo>
                      <a:pt x="4008" y="13766"/>
                    </a:lnTo>
                    <a:lnTo>
                      <a:pt x="5077" y="16978"/>
                    </a:lnTo>
                    <a:lnTo>
                      <a:pt x="6146" y="20879"/>
                    </a:lnTo>
                    <a:lnTo>
                      <a:pt x="7483" y="25009"/>
                    </a:lnTo>
                    <a:lnTo>
                      <a:pt x="8285" y="29369"/>
                    </a:lnTo>
                    <a:lnTo>
                      <a:pt x="9086" y="34416"/>
                    </a:lnTo>
                    <a:lnTo>
                      <a:pt x="10155" y="39464"/>
                    </a:lnTo>
                    <a:lnTo>
                      <a:pt x="10155" y="43594"/>
                    </a:lnTo>
                    <a:lnTo>
                      <a:pt x="9888" y="47265"/>
                    </a:lnTo>
                    <a:lnTo>
                      <a:pt x="8819" y="50248"/>
                    </a:lnTo>
                    <a:lnTo>
                      <a:pt x="7750" y="52772"/>
                    </a:lnTo>
                    <a:lnTo>
                      <a:pt x="4810" y="57131"/>
                    </a:lnTo>
                    <a:lnTo>
                      <a:pt x="1870" y="61720"/>
                    </a:lnTo>
                    <a:lnTo>
                      <a:pt x="4543" y="65162"/>
                    </a:lnTo>
                    <a:lnTo>
                      <a:pt x="2672" y="73652"/>
                    </a:lnTo>
                    <a:lnTo>
                      <a:pt x="0" y="75258"/>
                    </a:lnTo>
                    <a:lnTo>
                      <a:pt x="7483" y="77782"/>
                    </a:lnTo>
                    <a:lnTo>
                      <a:pt x="14699" y="80764"/>
                    </a:lnTo>
                    <a:lnTo>
                      <a:pt x="22449" y="84206"/>
                    </a:lnTo>
                    <a:lnTo>
                      <a:pt x="29665" y="87418"/>
                    </a:lnTo>
                    <a:lnTo>
                      <a:pt x="36347" y="90860"/>
                    </a:lnTo>
                    <a:lnTo>
                      <a:pt x="42494" y="94302"/>
                    </a:lnTo>
                    <a:lnTo>
                      <a:pt x="45434" y="96367"/>
                    </a:lnTo>
                    <a:lnTo>
                      <a:pt x="48106" y="98202"/>
                    </a:lnTo>
                    <a:lnTo>
                      <a:pt x="50512" y="100038"/>
                    </a:lnTo>
                    <a:lnTo>
                      <a:pt x="52650" y="101873"/>
                    </a:lnTo>
                    <a:lnTo>
                      <a:pt x="52917" y="103479"/>
                    </a:lnTo>
                    <a:lnTo>
                      <a:pt x="53184" y="104856"/>
                    </a:lnTo>
                    <a:lnTo>
                      <a:pt x="53719" y="106462"/>
                    </a:lnTo>
                    <a:lnTo>
                      <a:pt x="54788" y="108068"/>
                    </a:lnTo>
                    <a:lnTo>
                      <a:pt x="55857" y="109904"/>
                    </a:lnTo>
                    <a:lnTo>
                      <a:pt x="57193" y="111510"/>
                    </a:lnTo>
                    <a:lnTo>
                      <a:pt x="58797" y="112887"/>
                    </a:lnTo>
                    <a:lnTo>
                      <a:pt x="60400" y="114263"/>
                    </a:lnTo>
                    <a:lnTo>
                      <a:pt x="62271" y="115411"/>
                    </a:lnTo>
                    <a:lnTo>
                      <a:pt x="64142" y="116558"/>
                    </a:lnTo>
                    <a:lnTo>
                      <a:pt x="66013" y="117476"/>
                    </a:lnTo>
                    <a:lnTo>
                      <a:pt x="68418" y="118393"/>
                    </a:lnTo>
                    <a:lnTo>
                      <a:pt x="70556" y="119082"/>
                    </a:lnTo>
                    <a:lnTo>
                      <a:pt x="72962" y="119541"/>
                    </a:lnTo>
                    <a:lnTo>
                      <a:pt x="75100" y="120000"/>
                    </a:lnTo>
                    <a:lnTo>
                      <a:pt x="77505" y="120000"/>
                    </a:lnTo>
                    <a:lnTo>
                      <a:pt x="81247" y="115181"/>
                    </a:lnTo>
                    <a:lnTo>
                      <a:pt x="85523" y="110592"/>
                    </a:lnTo>
                    <a:lnTo>
                      <a:pt x="89532" y="106003"/>
                    </a:lnTo>
                    <a:lnTo>
                      <a:pt x="93273" y="101873"/>
                    </a:lnTo>
                    <a:lnTo>
                      <a:pt x="97550" y="97973"/>
                    </a:lnTo>
                    <a:lnTo>
                      <a:pt x="101291" y="93613"/>
                    </a:lnTo>
                    <a:lnTo>
                      <a:pt x="105300" y="89483"/>
                    </a:lnTo>
                    <a:lnTo>
                      <a:pt x="109576" y="84894"/>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5" name="Shape 625"/>
              <p:cNvSpPr/>
              <p:nvPr/>
            </p:nvSpPr>
            <p:spPr>
              <a:xfrm>
                <a:off x="5308600" y="2711450"/>
                <a:ext cx="101599" cy="130175"/>
              </a:xfrm>
              <a:custGeom>
                <a:avLst/>
                <a:gdLst/>
                <a:ahLst/>
                <a:cxnLst/>
                <a:rect l="0" t="0" r="0" b="0"/>
                <a:pathLst>
                  <a:path w="120000" h="120000" extrusionOk="0">
                    <a:moveTo>
                      <a:pt x="0" y="107804"/>
                    </a:moveTo>
                    <a:lnTo>
                      <a:pt x="6371" y="111219"/>
                    </a:lnTo>
                    <a:lnTo>
                      <a:pt x="14336" y="115121"/>
                    </a:lnTo>
                    <a:lnTo>
                      <a:pt x="19115" y="117073"/>
                    </a:lnTo>
                    <a:lnTo>
                      <a:pt x="23362" y="118536"/>
                    </a:lnTo>
                    <a:lnTo>
                      <a:pt x="28141" y="119512"/>
                    </a:lnTo>
                    <a:lnTo>
                      <a:pt x="31858" y="120000"/>
                    </a:lnTo>
                    <a:lnTo>
                      <a:pt x="36106" y="119512"/>
                    </a:lnTo>
                    <a:lnTo>
                      <a:pt x="40353" y="118536"/>
                    </a:lnTo>
                    <a:lnTo>
                      <a:pt x="45132" y="117560"/>
                    </a:lnTo>
                    <a:lnTo>
                      <a:pt x="48849" y="115609"/>
                    </a:lnTo>
                    <a:lnTo>
                      <a:pt x="58407" y="111219"/>
                    </a:lnTo>
                    <a:lnTo>
                      <a:pt x="66902" y="105853"/>
                    </a:lnTo>
                    <a:lnTo>
                      <a:pt x="74867" y="100000"/>
                    </a:lnTo>
                    <a:lnTo>
                      <a:pt x="81238" y="94634"/>
                    </a:lnTo>
                    <a:lnTo>
                      <a:pt x="85486" y="89756"/>
                    </a:lnTo>
                    <a:lnTo>
                      <a:pt x="88672" y="86829"/>
                    </a:lnTo>
                    <a:lnTo>
                      <a:pt x="84424" y="84390"/>
                    </a:lnTo>
                    <a:lnTo>
                      <a:pt x="81769" y="81463"/>
                    </a:lnTo>
                    <a:lnTo>
                      <a:pt x="79115" y="78048"/>
                    </a:lnTo>
                    <a:lnTo>
                      <a:pt x="77522" y="74146"/>
                    </a:lnTo>
                    <a:lnTo>
                      <a:pt x="75929" y="70731"/>
                    </a:lnTo>
                    <a:lnTo>
                      <a:pt x="75398" y="66829"/>
                    </a:lnTo>
                    <a:lnTo>
                      <a:pt x="74867" y="63414"/>
                    </a:lnTo>
                    <a:lnTo>
                      <a:pt x="73805" y="60000"/>
                    </a:lnTo>
                    <a:lnTo>
                      <a:pt x="74867" y="56585"/>
                    </a:lnTo>
                    <a:lnTo>
                      <a:pt x="75929" y="53658"/>
                    </a:lnTo>
                    <a:lnTo>
                      <a:pt x="77522" y="51219"/>
                    </a:lnTo>
                    <a:lnTo>
                      <a:pt x="79646" y="48780"/>
                    </a:lnTo>
                    <a:lnTo>
                      <a:pt x="82831" y="45853"/>
                    </a:lnTo>
                    <a:lnTo>
                      <a:pt x="85486" y="43902"/>
                    </a:lnTo>
                    <a:lnTo>
                      <a:pt x="89203" y="41951"/>
                    </a:lnTo>
                    <a:lnTo>
                      <a:pt x="93451" y="40000"/>
                    </a:lnTo>
                    <a:lnTo>
                      <a:pt x="108318" y="34634"/>
                    </a:lnTo>
                    <a:lnTo>
                      <a:pt x="120000" y="29756"/>
                    </a:lnTo>
                    <a:lnTo>
                      <a:pt x="119469" y="23902"/>
                    </a:lnTo>
                    <a:lnTo>
                      <a:pt x="118407" y="18536"/>
                    </a:lnTo>
                    <a:lnTo>
                      <a:pt x="117345" y="14634"/>
                    </a:lnTo>
                    <a:lnTo>
                      <a:pt x="115221" y="11219"/>
                    </a:lnTo>
                    <a:lnTo>
                      <a:pt x="113628" y="8292"/>
                    </a:lnTo>
                    <a:lnTo>
                      <a:pt x="112566" y="5853"/>
                    </a:lnTo>
                    <a:lnTo>
                      <a:pt x="112566" y="2926"/>
                    </a:lnTo>
                    <a:lnTo>
                      <a:pt x="113097" y="0"/>
                    </a:lnTo>
                    <a:lnTo>
                      <a:pt x="107256" y="487"/>
                    </a:lnTo>
                    <a:lnTo>
                      <a:pt x="101415" y="1951"/>
                    </a:lnTo>
                    <a:lnTo>
                      <a:pt x="96106" y="3414"/>
                    </a:lnTo>
                    <a:lnTo>
                      <a:pt x="90796" y="5365"/>
                    </a:lnTo>
                    <a:lnTo>
                      <a:pt x="81769" y="9756"/>
                    </a:lnTo>
                    <a:lnTo>
                      <a:pt x="72212" y="14146"/>
                    </a:lnTo>
                    <a:lnTo>
                      <a:pt x="64247" y="18536"/>
                    </a:lnTo>
                    <a:lnTo>
                      <a:pt x="56814" y="22926"/>
                    </a:lnTo>
                    <a:lnTo>
                      <a:pt x="53097" y="24878"/>
                    </a:lnTo>
                    <a:lnTo>
                      <a:pt x="49380" y="25853"/>
                    </a:lnTo>
                    <a:lnTo>
                      <a:pt x="46194" y="26829"/>
                    </a:lnTo>
                    <a:lnTo>
                      <a:pt x="42477" y="26829"/>
                    </a:lnTo>
                    <a:lnTo>
                      <a:pt x="39823" y="26341"/>
                    </a:lnTo>
                    <a:lnTo>
                      <a:pt x="35575" y="24878"/>
                    </a:lnTo>
                    <a:lnTo>
                      <a:pt x="31327" y="22926"/>
                    </a:lnTo>
                    <a:lnTo>
                      <a:pt x="27079" y="20000"/>
                    </a:lnTo>
                    <a:lnTo>
                      <a:pt x="19115" y="15121"/>
                    </a:lnTo>
                    <a:lnTo>
                      <a:pt x="14336" y="11707"/>
                    </a:lnTo>
                    <a:lnTo>
                      <a:pt x="12743" y="19024"/>
                    </a:lnTo>
                    <a:lnTo>
                      <a:pt x="11150" y="31219"/>
                    </a:lnTo>
                    <a:lnTo>
                      <a:pt x="9557" y="46341"/>
                    </a:lnTo>
                    <a:lnTo>
                      <a:pt x="6902" y="62926"/>
                    </a:lnTo>
                    <a:lnTo>
                      <a:pt x="5309" y="79512"/>
                    </a:lnTo>
                    <a:lnTo>
                      <a:pt x="3716" y="93170"/>
                    </a:lnTo>
                    <a:lnTo>
                      <a:pt x="1592" y="103414"/>
                    </a:lnTo>
                    <a:lnTo>
                      <a:pt x="0" y="10780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6" name="Shape 626"/>
              <p:cNvSpPr/>
              <p:nvPr/>
            </p:nvSpPr>
            <p:spPr>
              <a:xfrm>
                <a:off x="5607050" y="2814638"/>
                <a:ext cx="22225" cy="55561"/>
              </a:xfrm>
              <a:custGeom>
                <a:avLst/>
                <a:gdLst/>
                <a:ahLst/>
                <a:cxnLst/>
                <a:rect l="0" t="0" r="0" b="0"/>
                <a:pathLst>
                  <a:path w="120000" h="120000" extrusionOk="0">
                    <a:moveTo>
                      <a:pt x="54000" y="0"/>
                    </a:moveTo>
                    <a:lnTo>
                      <a:pt x="58000" y="2962"/>
                    </a:lnTo>
                    <a:lnTo>
                      <a:pt x="64000" y="4444"/>
                    </a:lnTo>
                    <a:lnTo>
                      <a:pt x="72000" y="4444"/>
                    </a:lnTo>
                    <a:lnTo>
                      <a:pt x="80000" y="2962"/>
                    </a:lnTo>
                    <a:lnTo>
                      <a:pt x="94000" y="1481"/>
                    </a:lnTo>
                    <a:lnTo>
                      <a:pt x="106000" y="0"/>
                    </a:lnTo>
                    <a:lnTo>
                      <a:pt x="106000" y="38518"/>
                    </a:lnTo>
                    <a:lnTo>
                      <a:pt x="108000" y="69629"/>
                    </a:lnTo>
                    <a:lnTo>
                      <a:pt x="108000" y="84444"/>
                    </a:lnTo>
                    <a:lnTo>
                      <a:pt x="112000" y="96296"/>
                    </a:lnTo>
                    <a:lnTo>
                      <a:pt x="116000" y="108148"/>
                    </a:lnTo>
                    <a:lnTo>
                      <a:pt x="120000" y="120000"/>
                    </a:lnTo>
                    <a:lnTo>
                      <a:pt x="40000" y="120000"/>
                    </a:lnTo>
                    <a:lnTo>
                      <a:pt x="28000" y="118518"/>
                    </a:lnTo>
                    <a:lnTo>
                      <a:pt x="14000" y="114074"/>
                    </a:lnTo>
                    <a:lnTo>
                      <a:pt x="10000" y="109629"/>
                    </a:lnTo>
                    <a:lnTo>
                      <a:pt x="4000" y="106666"/>
                    </a:lnTo>
                    <a:lnTo>
                      <a:pt x="2000" y="103703"/>
                    </a:lnTo>
                    <a:lnTo>
                      <a:pt x="0" y="100740"/>
                    </a:lnTo>
                    <a:lnTo>
                      <a:pt x="14000" y="17777"/>
                    </a:lnTo>
                    <a:lnTo>
                      <a:pt x="40000" y="8888"/>
                    </a:lnTo>
                    <a:lnTo>
                      <a:pt x="68000" y="0"/>
                    </a:lnTo>
                    <a:lnTo>
                      <a:pt x="54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7" name="Shape 627"/>
              <p:cNvSpPr/>
              <p:nvPr/>
            </p:nvSpPr>
            <p:spPr>
              <a:xfrm>
                <a:off x="5305425" y="2670175"/>
                <a:ext cx="30162" cy="57150"/>
              </a:xfrm>
              <a:custGeom>
                <a:avLst/>
                <a:gdLst/>
                <a:ahLst/>
                <a:cxnLst/>
                <a:rect l="0" t="0" r="0" b="0"/>
                <a:pathLst>
                  <a:path w="120000" h="120000" extrusionOk="0">
                    <a:moveTo>
                      <a:pt x="40500" y="1276"/>
                    </a:moveTo>
                    <a:lnTo>
                      <a:pt x="51000" y="0"/>
                    </a:lnTo>
                    <a:lnTo>
                      <a:pt x="61500" y="0"/>
                    </a:lnTo>
                    <a:lnTo>
                      <a:pt x="70500" y="2553"/>
                    </a:lnTo>
                    <a:lnTo>
                      <a:pt x="81000" y="5106"/>
                    </a:lnTo>
                    <a:lnTo>
                      <a:pt x="90000" y="7659"/>
                    </a:lnTo>
                    <a:lnTo>
                      <a:pt x="99000" y="10212"/>
                    </a:lnTo>
                    <a:lnTo>
                      <a:pt x="109500" y="10212"/>
                    </a:lnTo>
                    <a:lnTo>
                      <a:pt x="120000" y="8936"/>
                    </a:lnTo>
                    <a:lnTo>
                      <a:pt x="120000" y="48510"/>
                    </a:lnTo>
                    <a:lnTo>
                      <a:pt x="112500" y="56170"/>
                    </a:lnTo>
                    <a:lnTo>
                      <a:pt x="103500" y="65106"/>
                    </a:lnTo>
                    <a:lnTo>
                      <a:pt x="96000" y="75319"/>
                    </a:lnTo>
                    <a:lnTo>
                      <a:pt x="87000" y="86808"/>
                    </a:lnTo>
                    <a:lnTo>
                      <a:pt x="76500" y="107234"/>
                    </a:lnTo>
                    <a:lnTo>
                      <a:pt x="70500" y="120000"/>
                    </a:lnTo>
                    <a:lnTo>
                      <a:pt x="64500" y="118723"/>
                    </a:lnTo>
                    <a:lnTo>
                      <a:pt x="60000" y="117446"/>
                    </a:lnTo>
                    <a:lnTo>
                      <a:pt x="55500" y="116170"/>
                    </a:lnTo>
                    <a:lnTo>
                      <a:pt x="51000" y="113617"/>
                    </a:lnTo>
                    <a:lnTo>
                      <a:pt x="43500" y="107234"/>
                    </a:lnTo>
                    <a:lnTo>
                      <a:pt x="34500" y="99574"/>
                    </a:lnTo>
                    <a:lnTo>
                      <a:pt x="28500" y="91914"/>
                    </a:lnTo>
                    <a:lnTo>
                      <a:pt x="19500" y="82978"/>
                    </a:lnTo>
                    <a:lnTo>
                      <a:pt x="10500" y="76595"/>
                    </a:lnTo>
                    <a:lnTo>
                      <a:pt x="0" y="71489"/>
                    </a:lnTo>
                    <a:lnTo>
                      <a:pt x="12000" y="52340"/>
                    </a:lnTo>
                    <a:lnTo>
                      <a:pt x="19500" y="37021"/>
                    </a:lnTo>
                    <a:lnTo>
                      <a:pt x="28500" y="21702"/>
                    </a:lnTo>
                    <a:lnTo>
                      <a:pt x="40500" y="127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8" name="Shape 628"/>
              <p:cNvSpPr/>
              <p:nvPr/>
            </p:nvSpPr>
            <p:spPr>
              <a:xfrm>
                <a:off x="5121275" y="4681537"/>
                <a:ext cx="61913" cy="57150"/>
              </a:xfrm>
              <a:custGeom>
                <a:avLst/>
                <a:gdLst/>
                <a:ahLst/>
                <a:cxnLst/>
                <a:rect l="0" t="0" r="0" b="0"/>
                <a:pathLst>
                  <a:path w="120000" h="120000" extrusionOk="0">
                    <a:moveTo>
                      <a:pt x="2666" y="67346"/>
                    </a:moveTo>
                    <a:lnTo>
                      <a:pt x="9777" y="66122"/>
                    </a:lnTo>
                    <a:lnTo>
                      <a:pt x="16000" y="64897"/>
                    </a:lnTo>
                    <a:lnTo>
                      <a:pt x="21333" y="61224"/>
                    </a:lnTo>
                    <a:lnTo>
                      <a:pt x="27555" y="57551"/>
                    </a:lnTo>
                    <a:lnTo>
                      <a:pt x="37333" y="46530"/>
                    </a:lnTo>
                    <a:lnTo>
                      <a:pt x="46222" y="34285"/>
                    </a:lnTo>
                    <a:lnTo>
                      <a:pt x="54222" y="22040"/>
                    </a:lnTo>
                    <a:lnTo>
                      <a:pt x="63111" y="9795"/>
                    </a:lnTo>
                    <a:lnTo>
                      <a:pt x="67555" y="6122"/>
                    </a:lnTo>
                    <a:lnTo>
                      <a:pt x="72888" y="2448"/>
                    </a:lnTo>
                    <a:lnTo>
                      <a:pt x="78222" y="0"/>
                    </a:lnTo>
                    <a:lnTo>
                      <a:pt x="85333" y="0"/>
                    </a:lnTo>
                    <a:lnTo>
                      <a:pt x="90666" y="0"/>
                    </a:lnTo>
                    <a:lnTo>
                      <a:pt x="97777" y="3673"/>
                    </a:lnTo>
                    <a:lnTo>
                      <a:pt x="104000" y="7346"/>
                    </a:lnTo>
                    <a:lnTo>
                      <a:pt x="109333" y="13469"/>
                    </a:lnTo>
                    <a:lnTo>
                      <a:pt x="113777" y="19591"/>
                    </a:lnTo>
                    <a:lnTo>
                      <a:pt x="117333" y="29387"/>
                    </a:lnTo>
                    <a:lnTo>
                      <a:pt x="119111" y="36734"/>
                    </a:lnTo>
                    <a:lnTo>
                      <a:pt x="120000" y="45306"/>
                    </a:lnTo>
                    <a:lnTo>
                      <a:pt x="119111" y="48979"/>
                    </a:lnTo>
                    <a:lnTo>
                      <a:pt x="117333" y="52653"/>
                    </a:lnTo>
                    <a:lnTo>
                      <a:pt x="114666" y="57551"/>
                    </a:lnTo>
                    <a:lnTo>
                      <a:pt x="110222" y="62448"/>
                    </a:lnTo>
                    <a:lnTo>
                      <a:pt x="100444" y="74693"/>
                    </a:lnTo>
                    <a:lnTo>
                      <a:pt x="88888" y="88163"/>
                    </a:lnTo>
                    <a:lnTo>
                      <a:pt x="77333" y="100408"/>
                    </a:lnTo>
                    <a:lnTo>
                      <a:pt x="65777" y="111428"/>
                    </a:lnTo>
                    <a:lnTo>
                      <a:pt x="56000" y="117551"/>
                    </a:lnTo>
                    <a:lnTo>
                      <a:pt x="48888" y="119999"/>
                    </a:lnTo>
                    <a:lnTo>
                      <a:pt x="45333" y="118775"/>
                    </a:lnTo>
                    <a:lnTo>
                      <a:pt x="38222" y="112653"/>
                    </a:lnTo>
                    <a:lnTo>
                      <a:pt x="28444" y="104081"/>
                    </a:lnTo>
                    <a:lnTo>
                      <a:pt x="18666" y="94285"/>
                    </a:lnTo>
                    <a:lnTo>
                      <a:pt x="9777" y="83265"/>
                    </a:lnTo>
                    <a:lnTo>
                      <a:pt x="4444" y="75918"/>
                    </a:lnTo>
                    <a:lnTo>
                      <a:pt x="888" y="72244"/>
                    </a:lnTo>
                    <a:lnTo>
                      <a:pt x="0" y="69795"/>
                    </a:lnTo>
                    <a:lnTo>
                      <a:pt x="0" y="68571"/>
                    </a:lnTo>
                    <a:lnTo>
                      <a:pt x="2666" y="6734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29" name="Shape 629"/>
              <p:cNvSpPr/>
              <p:nvPr/>
            </p:nvSpPr>
            <p:spPr>
              <a:xfrm>
                <a:off x="5295900" y="4067175"/>
                <a:ext cx="69849" cy="241299"/>
              </a:xfrm>
              <a:custGeom>
                <a:avLst/>
                <a:gdLst/>
                <a:ahLst/>
                <a:cxnLst/>
                <a:rect l="0" t="0" r="0" b="0"/>
                <a:pathLst>
                  <a:path w="120000" h="120000" extrusionOk="0">
                    <a:moveTo>
                      <a:pt x="5060" y="72894"/>
                    </a:moveTo>
                    <a:lnTo>
                      <a:pt x="7228" y="74210"/>
                    </a:lnTo>
                    <a:lnTo>
                      <a:pt x="10120" y="75526"/>
                    </a:lnTo>
                    <a:lnTo>
                      <a:pt x="13734" y="76315"/>
                    </a:lnTo>
                    <a:lnTo>
                      <a:pt x="18072" y="77368"/>
                    </a:lnTo>
                    <a:lnTo>
                      <a:pt x="26746" y="78947"/>
                    </a:lnTo>
                    <a:lnTo>
                      <a:pt x="37590" y="80000"/>
                    </a:lnTo>
                    <a:lnTo>
                      <a:pt x="41927" y="80526"/>
                    </a:lnTo>
                    <a:lnTo>
                      <a:pt x="46987" y="81315"/>
                    </a:lnTo>
                    <a:lnTo>
                      <a:pt x="50602" y="82105"/>
                    </a:lnTo>
                    <a:lnTo>
                      <a:pt x="54939" y="83157"/>
                    </a:lnTo>
                    <a:lnTo>
                      <a:pt x="57831" y="84210"/>
                    </a:lnTo>
                    <a:lnTo>
                      <a:pt x="60722" y="85526"/>
                    </a:lnTo>
                    <a:lnTo>
                      <a:pt x="62168" y="87105"/>
                    </a:lnTo>
                    <a:lnTo>
                      <a:pt x="62891" y="89210"/>
                    </a:lnTo>
                    <a:lnTo>
                      <a:pt x="62168" y="91315"/>
                    </a:lnTo>
                    <a:lnTo>
                      <a:pt x="59277" y="93684"/>
                    </a:lnTo>
                    <a:lnTo>
                      <a:pt x="56385" y="95526"/>
                    </a:lnTo>
                    <a:lnTo>
                      <a:pt x="53493" y="97105"/>
                    </a:lnTo>
                    <a:lnTo>
                      <a:pt x="49156" y="98684"/>
                    </a:lnTo>
                    <a:lnTo>
                      <a:pt x="46265" y="100263"/>
                    </a:lnTo>
                    <a:lnTo>
                      <a:pt x="44819" y="102105"/>
                    </a:lnTo>
                    <a:lnTo>
                      <a:pt x="43373" y="103684"/>
                    </a:lnTo>
                    <a:lnTo>
                      <a:pt x="43373" y="105263"/>
                    </a:lnTo>
                    <a:lnTo>
                      <a:pt x="44819" y="106578"/>
                    </a:lnTo>
                    <a:lnTo>
                      <a:pt x="46265" y="108157"/>
                    </a:lnTo>
                    <a:lnTo>
                      <a:pt x="48433" y="109473"/>
                    </a:lnTo>
                    <a:lnTo>
                      <a:pt x="54939" y="111578"/>
                    </a:lnTo>
                    <a:lnTo>
                      <a:pt x="61445" y="113684"/>
                    </a:lnTo>
                    <a:lnTo>
                      <a:pt x="75180" y="117105"/>
                    </a:lnTo>
                    <a:lnTo>
                      <a:pt x="86746" y="119999"/>
                    </a:lnTo>
                    <a:lnTo>
                      <a:pt x="86746" y="116578"/>
                    </a:lnTo>
                    <a:lnTo>
                      <a:pt x="86746" y="113684"/>
                    </a:lnTo>
                    <a:lnTo>
                      <a:pt x="86746" y="111315"/>
                    </a:lnTo>
                    <a:lnTo>
                      <a:pt x="86746" y="108684"/>
                    </a:lnTo>
                    <a:lnTo>
                      <a:pt x="94698" y="108684"/>
                    </a:lnTo>
                    <a:lnTo>
                      <a:pt x="101927" y="107894"/>
                    </a:lnTo>
                    <a:lnTo>
                      <a:pt x="104819" y="107105"/>
                    </a:lnTo>
                    <a:lnTo>
                      <a:pt x="107710" y="106578"/>
                    </a:lnTo>
                    <a:lnTo>
                      <a:pt x="110602" y="105789"/>
                    </a:lnTo>
                    <a:lnTo>
                      <a:pt x="112048" y="104999"/>
                    </a:lnTo>
                    <a:lnTo>
                      <a:pt x="115662" y="103421"/>
                    </a:lnTo>
                    <a:lnTo>
                      <a:pt x="118554" y="101052"/>
                    </a:lnTo>
                    <a:lnTo>
                      <a:pt x="119999" y="98684"/>
                    </a:lnTo>
                    <a:lnTo>
                      <a:pt x="119999" y="95789"/>
                    </a:lnTo>
                    <a:lnTo>
                      <a:pt x="119277" y="92105"/>
                    </a:lnTo>
                    <a:lnTo>
                      <a:pt x="117831" y="89210"/>
                    </a:lnTo>
                    <a:lnTo>
                      <a:pt x="114216" y="86315"/>
                    </a:lnTo>
                    <a:lnTo>
                      <a:pt x="110602" y="83684"/>
                    </a:lnTo>
                    <a:lnTo>
                      <a:pt x="106987" y="80789"/>
                    </a:lnTo>
                    <a:lnTo>
                      <a:pt x="104096" y="77894"/>
                    </a:lnTo>
                    <a:lnTo>
                      <a:pt x="101927" y="74736"/>
                    </a:lnTo>
                    <a:lnTo>
                      <a:pt x="101204" y="71315"/>
                    </a:lnTo>
                    <a:lnTo>
                      <a:pt x="97590" y="70789"/>
                    </a:lnTo>
                    <a:lnTo>
                      <a:pt x="91807" y="68684"/>
                    </a:lnTo>
                    <a:lnTo>
                      <a:pt x="85301" y="66052"/>
                    </a:lnTo>
                    <a:lnTo>
                      <a:pt x="78072" y="62631"/>
                    </a:lnTo>
                    <a:lnTo>
                      <a:pt x="70120" y="58947"/>
                    </a:lnTo>
                    <a:lnTo>
                      <a:pt x="63614" y="55526"/>
                    </a:lnTo>
                    <a:lnTo>
                      <a:pt x="61445" y="54210"/>
                    </a:lnTo>
                    <a:lnTo>
                      <a:pt x="59277" y="52631"/>
                    </a:lnTo>
                    <a:lnTo>
                      <a:pt x="57831" y="51315"/>
                    </a:lnTo>
                    <a:lnTo>
                      <a:pt x="57831" y="50526"/>
                    </a:lnTo>
                    <a:lnTo>
                      <a:pt x="58554" y="46578"/>
                    </a:lnTo>
                    <a:lnTo>
                      <a:pt x="61445" y="41315"/>
                    </a:lnTo>
                    <a:lnTo>
                      <a:pt x="63614" y="38684"/>
                    </a:lnTo>
                    <a:lnTo>
                      <a:pt x="65783" y="36315"/>
                    </a:lnTo>
                    <a:lnTo>
                      <a:pt x="69397" y="33947"/>
                    </a:lnTo>
                    <a:lnTo>
                      <a:pt x="72289" y="32368"/>
                    </a:lnTo>
                    <a:lnTo>
                      <a:pt x="70843" y="29736"/>
                    </a:lnTo>
                    <a:lnTo>
                      <a:pt x="69397" y="26052"/>
                    </a:lnTo>
                    <a:lnTo>
                      <a:pt x="68674" y="21578"/>
                    </a:lnTo>
                    <a:lnTo>
                      <a:pt x="67228" y="16578"/>
                    </a:lnTo>
                    <a:lnTo>
                      <a:pt x="66506" y="11842"/>
                    </a:lnTo>
                    <a:lnTo>
                      <a:pt x="65060" y="7894"/>
                    </a:lnTo>
                    <a:lnTo>
                      <a:pt x="64337" y="4736"/>
                    </a:lnTo>
                    <a:lnTo>
                      <a:pt x="62891" y="3157"/>
                    </a:lnTo>
                    <a:lnTo>
                      <a:pt x="51325" y="2105"/>
                    </a:lnTo>
                    <a:lnTo>
                      <a:pt x="39036" y="1578"/>
                    </a:lnTo>
                    <a:lnTo>
                      <a:pt x="23855" y="1052"/>
                    </a:lnTo>
                    <a:lnTo>
                      <a:pt x="5060" y="0"/>
                    </a:lnTo>
                    <a:lnTo>
                      <a:pt x="8674" y="2631"/>
                    </a:lnTo>
                    <a:lnTo>
                      <a:pt x="13734" y="5526"/>
                    </a:lnTo>
                    <a:lnTo>
                      <a:pt x="15903" y="6578"/>
                    </a:lnTo>
                    <a:lnTo>
                      <a:pt x="20240" y="7368"/>
                    </a:lnTo>
                    <a:lnTo>
                      <a:pt x="23855" y="7894"/>
                    </a:lnTo>
                    <a:lnTo>
                      <a:pt x="28915" y="8157"/>
                    </a:lnTo>
                    <a:lnTo>
                      <a:pt x="28915" y="11578"/>
                    </a:lnTo>
                    <a:lnTo>
                      <a:pt x="28915" y="14473"/>
                    </a:lnTo>
                    <a:lnTo>
                      <a:pt x="28915" y="16842"/>
                    </a:lnTo>
                    <a:lnTo>
                      <a:pt x="28915" y="19473"/>
                    </a:lnTo>
                    <a:lnTo>
                      <a:pt x="28915" y="20526"/>
                    </a:lnTo>
                    <a:lnTo>
                      <a:pt x="28192" y="21315"/>
                    </a:lnTo>
                    <a:lnTo>
                      <a:pt x="26024" y="22368"/>
                    </a:lnTo>
                    <a:lnTo>
                      <a:pt x="25301" y="23157"/>
                    </a:lnTo>
                    <a:lnTo>
                      <a:pt x="20963" y="24999"/>
                    </a:lnTo>
                    <a:lnTo>
                      <a:pt x="15903" y="26842"/>
                    </a:lnTo>
                    <a:lnTo>
                      <a:pt x="10843" y="28684"/>
                    </a:lnTo>
                    <a:lnTo>
                      <a:pt x="6506" y="30263"/>
                    </a:lnTo>
                    <a:lnTo>
                      <a:pt x="2168" y="32105"/>
                    </a:lnTo>
                    <a:lnTo>
                      <a:pt x="0" y="33947"/>
                    </a:lnTo>
                    <a:lnTo>
                      <a:pt x="5060" y="7289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0" name="Shape 630"/>
              <p:cNvSpPr/>
              <p:nvPr/>
            </p:nvSpPr>
            <p:spPr>
              <a:xfrm>
                <a:off x="4787900" y="2638425"/>
                <a:ext cx="14288" cy="57150"/>
              </a:xfrm>
              <a:custGeom>
                <a:avLst/>
                <a:gdLst/>
                <a:ahLst/>
                <a:cxnLst/>
                <a:rect l="0" t="0" r="0" b="0"/>
                <a:pathLst>
                  <a:path w="120000" h="120000" extrusionOk="0">
                    <a:moveTo>
                      <a:pt x="120000" y="0"/>
                    </a:moveTo>
                    <a:lnTo>
                      <a:pt x="120000" y="75789"/>
                    </a:lnTo>
                    <a:lnTo>
                      <a:pt x="120000" y="120000"/>
                    </a:lnTo>
                    <a:lnTo>
                      <a:pt x="40000" y="120000"/>
                    </a:lnTo>
                    <a:lnTo>
                      <a:pt x="0" y="120000"/>
                    </a:lnTo>
                    <a:lnTo>
                      <a:pt x="40000" y="75789"/>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1" name="Shape 631"/>
              <p:cNvSpPr/>
              <p:nvPr/>
            </p:nvSpPr>
            <p:spPr>
              <a:xfrm>
                <a:off x="5106987" y="4259262"/>
                <a:ext cx="188912" cy="217487"/>
              </a:xfrm>
              <a:custGeom>
                <a:avLst/>
                <a:gdLst/>
                <a:ahLst/>
                <a:cxnLst/>
                <a:rect l="0" t="0" r="0" b="0"/>
                <a:pathLst>
                  <a:path w="120000" h="120000" extrusionOk="0">
                    <a:moveTo>
                      <a:pt x="74520" y="0"/>
                    </a:moveTo>
                    <a:lnTo>
                      <a:pt x="77808" y="2364"/>
                    </a:lnTo>
                    <a:lnTo>
                      <a:pt x="82465" y="5024"/>
                    </a:lnTo>
                    <a:lnTo>
                      <a:pt x="87671" y="7980"/>
                    </a:lnTo>
                    <a:lnTo>
                      <a:pt x="93424" y="10935"/>
                    </a:lnTo>
                    <a:lnTo>
                      <a:pt x="99452" y="13891"/>
                    </a:lnTo>
                    <a:lnTo>
                      <a:pt x="105479" y="16256"/>
                    </a:lnTo>
                    <a:lnTo>
                      <a:pt x="108219" y="17142"/>
                    </a:lnTo>
                    <a:lnTo>
                      <a:pt x="111232" y="17733"/>
                    </a:lnTo>
                    <a:lnTo>
                      <a:pt x="113972" y="18029"/>
                    </a:lnTo>
                    <a:lnTo>
                      <a:pt x="116438" y="18029"/>
                    </a:lnTo>
                    <a:lnTo>
                      <a:pt x="116438" y="23940"/>
                    </a:lnTo>
                    <a:lnTo>
                      <a:pt x="116986" y="29852"/>
                    </a:lnTo>
                    <a:lnTo>
                      <a:pt x="117534" y="35467"/>
                    </a:lnTo>
                    <a:lnTo>
                      <a:pt x="118356" y="40788"/>
                    </a:lnTo>
                    <a:lnTo>
                      <a:pt x="118904" y="46403"/>
                    </a:lnTo>
                    <a:lnTo>
                      <a:pt x="119452" y="52019"/>
                    </a:lnTo>
                    <a:lnTo>
                      <a:pt x="120000" y="57635"/>
                    </a:lnTo>
                    <a:lnTo>
                      <a:pt x="120000" y="63842"/>
                    </a:lnTo>
                    <a:lnTo>
                      <a:pt x="120000" y="65911"/>
                    </a:lnTo>
                    <a:lnTo>
                      <a:pt x="119452" y="67980"/>
                    </a:lnTo>
                    <a:lnTo>
                      <a:pt x="119178" y="70049"/>
                    </a:lnTo>
                    <a:lnTo>
                      <a:pt x="118356" y="72413"/>
                    </a:lnTo>
                    <a:lnTo>
                      <a:pt x="116438" y="76551"/>
                    </a:lnTo>
                    <a:lnTo>
                      <a:pt x="113972" y="80985"/>
                    </a:lnTo>
                    <a:lnTo>
                      <a:pt x="111506" y="84827"/>
                    </a:lnTo>
                    <a:lnTo>
                      <a:pt x="109315" y="88078"/>
                    </a:lnTo>
                    <a:lnTo>
                      <a:pt x="107123" y="90738"/>
                    </a:lnTo>
                    <a:lnTo>
                      <a:pt x="105479" y="92807"/>
                    </a:lnTo>
                    <a:lnTo>
                      <a:pt x="104383" y="94581"/>
                    </a:lnTo>
                    <a:lnTo>
                      <a:pt x="103561" y="96354"/>
                    </a:lnTo>
                    <a:lnTo>
                      <a:pt x="102465" y="98128"/>
                    </a:lnTo>
                    <a:lnTo>
                      <a:pt x="102191" y="100197"/>
                    </a:lnTo>
                    <a:lnTo>
                      <a:pt x="101917" y="104039"/>
                    </a:lnTo>
                    <a:lnTo>
                      <a:pt x="101917" y="107290"/>
                    </a:lnTo>
                    <a:lnTo>
                      <a:pt x="98356" y="109950"/>
                    </a:lnTo>
                    <a:lnTo>
                      <a:pt x="92876" y="114384"/>
                    </a:lnTo>
                    <a:lnTo>
                      <a:pt x="87945" y="118522"/>
                    </a:lnTo>
                    <a:lnTo>
                      <a:pt x="85479" y="120000"/>
                    </a:lnTo>
                    <a:lnTo>
                      <a:pt x="56164" y="114679"/>
                    </a:lnTo>
                    <a:lnTo>
                      <a:pt x="52602" y="112906"/>
                    </a:lnTo>
                    <a:lnTo>
                      <a:pt x="49863" y="112019"/>
                    </a:lnTo>
                    <a:lnTo>
                      <a:pt x="47123" y="111133"/>
                    </a:lnTo>
                    <a:lnTo>
                      <a:pt x="45205" y="109359"/>
                    </a:lnTo>
                    <a:lnTo>
                      <a:pt x="43013" y="107881"/>
                    </a:lnTo>
                    <a:lnTo>
                      <a:pt x="41095" y="106108"/>
                    </a:lnTo>
                    <a:lnTo>
                      <a:pt x="39726" y="104334"/>
                    </a:lnTo>
                    <a:lnTo>
                      <a:pt x="38082" y="102266"/>
                    </a:lnTo>
                    <a:lnTo>
                      <a:pt x="36712" y="99901"/>
                    </a:lnTo>
                    <a:lnTo>
                      <a:pt x="33972" y="95172"/>
                    </a:lnTo>
                    <a:lnTo>
                      <a:pt x="31232" y="89852"/>
                    </a:lnTo>
                    <a:lnTo>
                      <a:pt x="29589" y="87487"/>
                    </a:lnTo>
                    <a:lnTo>
                      <a:pt x="27671" y="85123"/>
                    </a:lnTo>
                    <a:lnTo>
                      <a:pt x="25753" y="82463"/>
                    </a:lnTo>
                    <a:lnTo>
                      <a:pt x="23561" y="80098"/>
                    </a:lnTo>
                    <a:lnTo>
                      <a:pt x="19726" y="76551"/>
                    </a:lnTo>
                    <a:lnTo>
                      <a:pt x="15890" y="73004"/>
                    </a:lnTo>
                    <a:lnTo>
                      <a:pt x="12054" y="69162"/>
                    </a:lnTo>
                    <a:lnTo>
                      <a:pt x="8493" y="65024"/>
                    </a:lnTo>
                    <a:lnTo>
                      <a:pt x="6575" y="62955"/>
                    </a:lnTo>
                    <a:lnTo>
                      <a:pt x="5205" y="60295"/>
                    </a:lnTo>
                    <a:lnTo>
                      <a:pt x="3561" y="57635"/>
                    </a:lnTo>
                    <a:lnTo>
                      <a:pt x="2465" y="54975"/>
                    </a:lnTo>
                    <a:lnTo>
                      <a:pt x="1095" y="52019"/>
                    </a:lnTo>
                    <a:lnTo>
                      <a:pt x="547" y="49064"/>
                    </a:lnTo>
                    <a:lnTo>
                      <a:pt x="0" y="45517"/>
                    </a:lnTo>
                    <a:lnTo>
                      <a:pt x="0" y="41674"/>
                    </a:lnTo>
                    <a:lnTo>
                      <a:pt x="4931" y="41674"/>
                    </a:lnTo>
                    <a:lnTo>
                      <a:pt x="8493" y="41674"/>
                    </a:lnTo>
                    <a:lnTo>
                      <a:pt x="10958" y="41674"/>
                    </a:lnTo>
                    <a:lnTo>
                      <a:pt x="12602" y="41674"/>
                    </a:lnTo>
                    <a:lnTo>
                      <a:pt x="14520" y="41674"/>
                    </a:lnTo>
                    <a:lnTo>
                      <a:pt x="15890" y="41379"/>
                    </a:lnTo>
                    <a:lnTo>
                      <a:pt x="17260" y="40788"/>
                    </a:lnTo>
                    <a:lnTo>
                      <a:pt x="18630" y="40197"/>
                    </a:lnTo>
                    <a:lnTo>
                      <a:pt x="21095" y="38719"/>
                    </a:lnTo>
                    <a:lnTo>
                      <a:pt x="23287" y="36650"/>
                    </a:lnTo>
                    <a:lnTo>
                      <a:pt x="27123" y="31921"/>
                    </a:lnTo>
                    <a:lnTo>
                      <a:pt x="30958" y="27192"/>
                    </a:lnTo>
                    <a:lnTo>
                      <a:pt x="32054" y="25714"/>
                    </a:lnTo>
                    <a:lnTo>
                      <a:pt x="33972" y="24532"/>
                    </a:lnTo>
                    <a:lnTo>
                      <a:pt x="35616" y="23645"/>
                    </a:lnTo>
                    <a:lnTo>
                      <a:pt x="37260" y="22758"/>
                    </a:lnTo>
                    <a:lnTo>
                      <a:pt x="41095" y="20985"/>
                    </a:lnTo>
                    <a:lnTo>
                      <a:pt x="45205" y="19211"/>
                    </a:lnTo>
                    <a:lnTo>
                      <a:pt x="49041" y="17733"/>
                    </a:lnTo>
                    <a:lnTo>
                      <a:pt x="52602" y="16256"/>
                    </a:lnTo>
                    <a:lnTo>
                      <a:pt x="55616" y="14778"/>
                    </a:lnTo>
                    <a:lnTo>
                      <a:pt x="58082" y="12709"/>
                    </a:lnTo>
                    <a:lnTo>
                      <a:pt x="57808" y="12709"/>
                    </a:lnTo>
                    <a:lnTo>
                      <a:pt x="57534" y="12118"/>
                    </a:lnTo>
                    <a:lnTo>
                      <a:pt x="57534" y="11231"/>
                    </a:lnTo>
                    <a:lnTo>
                      <a:pt x="57534" y="10640"/>
                    </a:lnTo>
                    <a:lnTo>
                      <a:pt x="57808" y="8866"/>
                    </a:lnTo>
                    <a:lnTo>
                      <a:pt x="58082" y="7093"/>
                    </a:lnTo>
                    <a:lnTo>
                      <a:pt x="58356" y="5024"/>
                    </a:lnTo>
                    <a:lnTo>
                      <a:pt x="58630" y="4137"/>
                    </a:lnTo>
                    <a:lnTo>
                      <a:pt x="59452" y="3546"/>
                    </a:lnTo>
                    <a:lnTo>
                      <a:pt x="60547" y="3546"/>
                    </a:lnTo>
                    <a:lnTo>
                      <a:pt x="61643" y="3546"/>
                    </a:lnTo>
                    <a:lnTo>
                      <a:pt x="62739" y="3251"/>
                    </a:lnTo>
                    <a:lnTo>
                      <a:pt x="63561" y="2660"/>
                    </a:lnTo>
                    <a:lnTo>
                      <a:pt x="64109" y="2068"/>
                    </a:lnTo>
                    <a:lnTo>
                      <a:pt x="64657" y="1182"/>
                    </a:lnTo>
                    <a:lnTo>
                      <a:pt x="65479" y="0"/>
                    </a:lnTo>
                    <a:lnTo>
                      <a:pt x="66849" y="591"/>
                    </a:lnTo>
                    <a:lnTo>
                      <a:pt x="67945" y="886"/>
                    </a:lnTo>
                    <a:lnTo>
                      <a:pt x="68767" y="886"/>
                    </a:lnTo>
                    <a:lnTo>
                      <a:pt x="70136" y="591"/>
                    </a:lnTo>
                    <a:lnTo>
                      <a:pt x="72328" y="295"/>
                    </a:lnTo>
                    <a:lnTo>
                      <a:pt x="74520" y="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2" name="Shape 632"/>
              <p:cNvSpPr/>
              <p:nvPr/>
            </p:nvSpPr>
            <p:spPr>
              <a:xfrm>
                <a:off x="5019675" y="4035425"/>
                <a:ext cx="293688" cy="300038"/>
              </a:xfrm>
              <a:custGeom>
                <a:avLst/>
                <a:gdLst/>
                <a:ahLst/>
                <a:cxnLst/>
                <a:rect l="0" t="0" r="0" b="0"/>
                <a:pathLst>
                  <a:path w="120000" h="120000" extrusionOk="0">
                    <a:moveTo>
                      <a:pt x="89380" y="209"/>
                    </a:moveTo>
                    <a:lnTo>
                      <a:pt x="89734" y="836"/>
                    </a:lnTo>
                    <a:lnTo>
                      <a:pt x="90796" y="1672"/>
                    </a:lnTo>
                    <a:lnTo>
                      <a:pt x="92212" y="2508"/>
                    </a:lnTo>
                    <a:lnTo>
                      <a:pt x="93628" y="3344"/>
                    </a:lnTo>
                    <a:lnTo>
                      <a:pt x="97699" y="5435"/>
                    </a:lnTo>
                    <a:lnTo>
                      <a:pt x="102300" y="7735"/>
                    </a:lnTo>
                    <a:lnTo>
                      <a:pt x="110442" y="11498"/>
                    </a:lnTo>
                    <a:lnTo>
                      <a:pt x="114159" y="13170"/>
                    </a:lnTo>
                    <a:lnTo>
                      <a:pt x="115044" y="15261"/>
                    </a:lnTo>
                    <a:lnTo>
                      <a:pt x="116283" y="17560"/>
                    </a:lnTo>
                    <a:lnTo>
                      <a:pt x="116814" y="18397"/>
                    </a:lnTo>
                    <a:lnTo>
                      <a:pt x="117876" y="19024"/>
                    </a:lnTo>
                    <a:lnTo>
                      <a:pt x="118761" y="19442"/>
                    </a:lnTo>
                    <a:lnTo>
                      <a:pt x="120000" y="19651"/>
                    </a:lnTo>
                    <a:lnTo>
                      <a:pt x="120000" y="22369"/>
                    </a:lnTo>
                    <a:lnTo>
                      <a:pt x="120000" y="24668"/>
                    </a:lnTo>
                    <a:lnTo>
                      <a:pt x="120000" y="26550"/>
                    </a:lnTo>
                    <a:lnTo>
                      <a:pt x="120000" y="28641"/>
                    </a:lnTo>
                    <a:lnTo>
                      <a:pt x="120000" y="29477"/>
                    </a:lnTo>
                    <a:lnTo>
                      <a:pt x="119823" y="30104"/>
                    </a:lnTo>
                    <a:lnTo>
                      <a:pt x="119292" y="30940"/>
                    </a:lnTo>
                    <a:lnTo>
                      <a:pt x="119115" y="31567"/>
                    </a:lnTo>
                    <a:lnTo>
                      <a:pt x="118053" y="33031"/>
                    </a:lnTo>
                    <a:lnTo>
                      <a:pt x="116814" y="34494"/>
                    </a:lnTo>
                    <a:lnTo>
                      <a:pt x="115575" y="35958"/>
                    </a:lnTo>
                    <a:lnTo>
                      <a:pt x="114513" y="37212"/>
                    </a:lnTo>
                    <a:lnTo>
                      <a:pt x="113451" y="38675"/>
                    </a:lnTo>
                    <a:lnTo>
                      <a:pt x="112920" y="40139"/>
                    </a:lnTo>
                    <a:lnTo>
                      <a:pt x="112920" y="72334"/>
                    </a:lnTo>
                    <a:lnTo>
                      <a:pt x="82477" y="79024"/>
                    </a:lnTo>
                    <a:lnTo>
                      <a:pt x="82123" y="79860"/>
                    </a:lnTo>
                    <a:lnTo>
                      <a:pt x="81592" y="81114"/>
                    </a:lnTo>
                    <a:lnTo>
                      <a:pt x="81415" y="82369"/>
                    </a:lnTo>
                    <a:lnTo>
                      <a:pt x="81415" y="83623"/>
                    </a:lnTo>
                    <a:lnTo>
                      <a:pt x="81592" y="86759"/>
                    </a:lnTo>
                    <a:lnTo>
                      <a:pt x="82477" y="90522"/>
                    </a:lnTo>
                    <a:lnTo>
                      <a:pt x="81415" y="90731"/>
                    </a:lnTo>
                    <a:lnTo>
                      <a:pt x="80530" y="90940"/>
                    </a:lnTo>
                    <a:lnTo>
                      <a:pt x="79823" y="91149"/>
                    </a:lnTo>
                    <a:lnTo>
                      <a:pt x="79292" y="91149"/>
                    </a:lnTo>
                    <a:lnTo>
                      <a:pt x="78584" y="90940"/>
                    </a:lnTo>
                    <a:lnTo>
                      <a:pt x="77699" y="90522"/>
                    </a:lnTo>
                    <a:lnTo>
                      <a:pt x="77168" y="91358"/>
                    </a:lnTo>
                    <a:lnTo>
                      <a:pt x="76814" y="91986"/>
                    </a:lnTo>
                    <a:lnTo>
                      <a:pt x="76460" y="92404"/>
                    </a:lnTo>
                    <a:lnTo>
                      <a:pt x="75929" y="92822"/>
                    </a:lnTo>
                    <a:lnTo>
                      <a:pt x="75221" y="93031"/>
                    </a:lnTo>
                    <a:lnTo>
                      <a:pt x="74513" y="93031"/>
                    </a:lnTo>
                    <a:lnTo>
                      <a:pt x="73805" y="93031"/>
                    </a:lnTo>
                    <a:lnTo>
                      <a:pt x="73274" y="93449"/>
                    </a:lnTo>
                    <a:lnTo>
                      <a:pt x="73097" y="94076"/>
                    </a:lnTo>
                    <a:lnTo>
                      <a:pt x="72920" y="95540"/>
                    </a:lnTo>
                    <a:lnTo>
                      <a:pt x="72743" y="96794"/>
                    </a:lnTo>
                    <a:lnTo>
                      <a:pt x="72566" y="98048"/>
                    </a:lnTo>
                    <a:lnTo>
                      <a:pt x="72566" y="98466"/>
                    </a:lnTo>
                    <a:lnTo>
                      <a:pt x="72566" y="99094"/>
                    </a:lnTo>
                    <a:lnTo>
                      <a:pt x="72743" y="99512"/>
                    </a:lnTo>
                    <a:lnTo>
                      <a:pt x="72920" y="99512"/>
                    </a:lnTo>
                    <a:lnTo>
                      <a:pt x="71327" y="100975"/>
                    </a:lnTo>
                    <a:lnTo>
                      <a:pt x="69380" y="102020"/>
                    </a:lnTo>
                    <a:lnTo>
                      <a:pt x="67079" y="103066"/>
                    </a:lnTo>
                    <a:lnTo>
                      <a:pt x="64601" y="104111"/>
                    </a:lnTo>
                    <a:lnTo>
                      <a:pt x="61946" y="105365"/>
                    </a:lnTo>
                    <a:lnTo>
                      <a:pt x="59469" y="106620"/>
                    </a:lnTo>
                    <a:lnTo>
                      <a:pt x="58407" y="107247"/>
                    </a:lnTo>
                    <a:lnTo>
                      <a:pt x="57345" y="107874"/>
                    </a:lnTo>
                    <a:lnTo>
                      <a:pt x="56106" y="108710"/>
                    </a:lnTo>
                    <a:lnTo>
                      <a:pt x="55398" y="109756"/>
                    </a:lnTo>
                    <a:lnTo>
                      <a:pt x="52920" y="113101"/>
                    </a:lnTo>
                    <a:lnTo>
                      <a:pt x="50442" y="116445"/>
                    </a:lnTo>
                    <a:lnTo>
                      <a:pt x="49026" y="117909"/>
                    </a:lnTo>
                    <a:lnTo>
                      <a:pt x="47433" y="118954"/>
                    </a:lnTo>
                    <a:lnTo>
                      <a:pt x="46548" y="119372"/>
                    </a:lnTo>
                    <a:lnTo>
                      <a:pt x="45663" y="119790"/>
                    </a:lnTo>
                    <a:lnTo>
                      <a:pt x="44778" y="120000"/>
                    </a:lnTo>
                    <a:lnTo>
                      <a:pt x="43539" y="120000"/>
                    </a:lnTo>
                    <a:lnTo>
                      <a:pt x="42123" y="120000"/>
                    </a:lnTo>
                    <a:lnTo>
                      <a:pt x="40176" y="120000"/>
                    </a:lnTo>
                    <a:lnTo>
                      <a:pt x="37522" y="120000"/>
                    </a:lnTo>
                    <a:lnTo>
                      <a:pt x="34159" y="120000"/>
                    </a:lnTo>
                    <a:lnTo>
                      <a:pt x="33982" y="118954"/>
                    </a:lnTo>
                    <a:lnTo>
                      <a:pt x="33451" y="117909"/>
                    </a:lnTo>
                    <a:lnTo>
                      <a:pt x="32920" y="116864"/>
                    </a:lnTo>
                    <a:lnTo>
                      <a:pt x="31858" y="115818"/>
                    </a:lnTo>
                    <a:lnTo>
                      <a:pt x="30619" y="114982"/>
                    </a:lnTo>
                    <a:lnTo>
                      <a:pt x="29203" y="114355"/>
                    </a:lnTo>
                    <a:lnTo>
                      <a:pt x="27610" y="113937"/>
                    </a:lnTo>
                    <a:lnTo>
                      <a:pt x="25840" y="113728"/>
                    </a:lnTo>
                    <a:lnTo>
                      <a:pt x="23539" y="113937"/>
                    </a:lnTo>
                    <a:lnTo>
                      <a:pt x="21238" y="114564"/>
                    </a:lnTo>
                    <a:lnTo>
                      <a:pt x="19115" y="115400"/>
                    </a:lnTo>
                    <a:lnTo>
                      <a:pt x="16460" y="116236"/>
                    </a:lnTo>
                    <a:lnTo>
                      <a:pt x="10796" y="116236"/>
                    </a:lnTo>
                    <a:lnTo>
                      <a:pt x="8495" y="113728"/>
                    </a:lnTo>
                    <a:lnTo>
                      <a:pt x="5840" y="110174"/>
                    </a:lnTo>
                    <a:lnTo>
                      <a:pt x="3008" y="106620"/>
                    </a:lnTo>
                    <a:lnTo>
                      <a:pt x="0" y="103275"/>
                    </a:lnTo>
                    <a:lnTo>
                      <a:pt x="0" y="59581"/>
                    </a:lnTo>
                    <a:lnTo>
                      <a:pt x="3716" y="59790"/>
                    </a:lnTo>
                    <a:lnTo>
                      <a:pt x="9557" y="59790"/>
                    </a:lnTo>
                    <a:lnTo>
                      <a:pt x="12920" y="59790"/>
                    </a:lnTo>
                    <a:lnTo>
                      <a:pt x="15752" y="59581"/>
                    </a:lnTo>
                    <a:lnTo>
                      <a:pt x="17168" y="59372"/>
                    </a:lnTo>
                    <a:lnTo>
                      <a:pt x="18230" y="58954"/>
                    </a:lnTo>
                    <a:lnTo>
                      <a:pt x="19292" y="58745"/>
                    </a:lnTo>
                    <a:lnTo>
                      <a:pt x="20000" y="58327"/>
                    </a:lnTo>
                    <a:lnTo>
                      <a:pt x="21061" y="57491"/>
                    </a:lnTo>
                    <a:lnTo>
                      <a:pt x="21769" y="56236"/>
                    </a:lnTo>
                    <a:lnTo>
                      <a:pt x="22300" y="54982"/>
                    </a:lnTo>
                    <a:lnTo>
                      <a:pt x="22831" y="53519"/>
                    </a:lnTo>
                    <a:lnTo>
                      <a:pt x="23008" y="51637"/>
                    </a:lnTo>
                    <a:lnTo>
                      <a:pt x="23185" y="49756"/>
                    </a:lnTo>
                    <a:lnTo>
                      <a:pt x="23185" y="47874"/>
                    </a:lnTo>
                    <a:lnTo>
                      <a:pt x="23008" y="45993"/>
                    </a:lnTo>
                    <a:lnTo>
                      <a:pt x="22831" y="42229"/>
                    </a:lnTo>
                    <a:lnTo>
                      <a:pt x="22300" y="38675"/>
                    </a:lnTo>
                    <a:lnTo>
                      <a:pt x="22123" y="35749"/>
                    </a:lnTo>
                    <a:lnTo>
                      <a:pt x="22300" y="33867"/>
                    </a:lnTo>
                    <a:lnTo>
                      <a:pt x="23008" y="34494"/>
                    </a:lnTo>
                    <a:lnTo>
                      <a:pt x="23362" y="35121"/>
                    </a:lnTo>
                    <a:lnTo>
                      <a:pt x="24070" y="35540"/>
                    </a:lnTo>
                    <a:lnTo>
                      <a:pt x="24778" y="35749"/>
                    </a:lnTo>
                    <a:lnTo>
                      <a:pt x="26017" y="36376"/>
                    </a:lnTo>
                    <a:lnTo>
                      <a:pt x="27610" y="36585"/>
                    </a:lnTo>
                    <a:lnTo>
                      <a:pt x="30796" y="36585"/>
                    </a:lnTo>
                    <a:lnTo>
                      <a:pt x="33097" y="36376"/>
                    </a:lnTo>
                    <a:lnTo>
                      <a:pt x="33097" y="37630"/>
                    </a:lnTo>
                    <a:lnTo>
                      <a:pt x="33274" y="38885"/>
                    </a:lnTo>
                    <a:lnTo>
                      <a:pt x="33628" y="39930"/>
                    </a:lnTo>
                    <a:lnTo>
                      <a:pt x="33982" y="41184"/>
                    </a:lnTo>
                    <a:lnTo>
                      <a:pt x="34513" y="42020"/>
                    </a:lnTo>
                    <a:lnTo>
                      <a:pt x="35221" y="42648"/>
                    </a:lnTo>
                    <a:lnTo>
                      <a:pt x="35752" y="43275"/>
                    </a:lnTo>
                    <a:lnTo>
                      <a:pt x="36814" y="43902"/>
                    </a:lnTo>
                    <a:lnTo>
                      <a:pt x="38584" y="44529"/>
                    </a:lnTo>
                    <a:lnTo>
                      <a:pt x="40530" y="45156"/>
                    </a:lnTo>
                    <a:lnTo>
                      <a:pt x="42654" y="45365"/>
                    </a:lnTo>
                    <a:lnTo>
                      <a:pt x="44778" y="45365"/>
                    </a:lnTo>
                    <a:lnTo>
                      <a:pt x="46017" y="45156"/>
                    </a:lnTo>
                    <a:lnTo>
                      <a:pt x="47610" y="44738"/>
                    </a:lnTo>
                    <a:lnTo>
                      <a:pt x="49026" y="44111"/>
                    </a:lnTo>
                    <a:lnTo>
                      <a:pt x="50619" y="43275"/>
                    </a:lnTo>
                    <a:lnTo>
                      <a:pt x="53274" y="41602"/>
                    </a:lnTo>
                    <a:lnTo>
                      <a:pt x="55398" y="40139"/>
                    </a:lnTo>
                    <a:lnTo>
                      <a:pt x="55752" y="40766"/>
                    </a:lnTo>
                    <a:lnTo>
                      <a:pt x="56460" y="40975"/>
                    </a:lnTo>
                    <a:lnTo>
                      <a:pt x="56991" y="40975"/>
                    </a:lnTo>
                    <a:lnTo>
                      <a:pt x="57522" y="40766"/>
                    </a:lnTo>
                    <a:lnTo>
                      <a:pt x="58584" y="40348"/>
                    </a:lnTo>
                    <a:lnTo>
                      <a:pt x="58938" y="40139"/>
                    </a:lnTo>
                    <a:lnTo>
                      <a:pt x="59823" y="40139"/>
                    </a:lnTo>
                    <a:lnTo>
                      <a:pt x="60707" y="39721"/>
                    </a:lnTo>
                    <a:lnTo>
                      <a:pt x="61592" y="39303"/>
                    </a:lnTo>
                    <a:lnTo>
                      <a:pt x="62477" y="38675"/>
                    </a:lnTo>
                    <a:lnTo>
                      <a:pt x="63185" y="38048"/>
                    </a:lnTo>
                    <a:lnTo>
                      <a:pt x="63716" y="37212"/>
                    </a:lnTo>
                    <a:lnTo>
                      <a:pt x="64424" y="36167"/>
                    </a:lnTo>
                    <a:lnTo>
                      <a:pt x="65132" y="35121"/>
                    </a:lnTo>
                    <a:lnTo>
                      <a:pt x="66017" y="32613"/>
                    </a:lnTo>
                    <a:lnTo>
                      <a:pt x="67079" y="29686"/>
                    </a:lnTo>
                    <a:lnTo>
                      <a:pt x="67787" y="26341"/>
                    </a:lnTo>
                    <a:lnTo>
                      <a:pt x="68672" y="23205"/>
                    </a:lnTo>
                    <a:lnTo>
                      <a:pt x="69911" y="16306"/>
                    </a:lnTo>
                    <a:lnTo>
                      <a:pt x="71327" y="9825"/>
                    </a:lnTo>
                    <a:lnTo>
                      <a:pt x="71858" y="6898"/>
                    </a:lnTo>
                    <a:lnTo>
                      <a:pt x="72566" y="4181"/>
                    </a:lnTo>
                    <a:lnTo>
                      <a:pt x="73274" y="2090"/>
                    </a:lnTo>
                    <a:lnTo>
                      <a:pt x="73982" y="209"/>
                    </a:lnTo>
                    <a:lnTo>
                      <a:pt x="75221" y="836"/>
                    </a:lnTo>
                    <a:lnTo>
                      <a:pt x="76283" y="1254"/>
                    </a:lnTo>
                    <a:lnTo>
                      <a:pt x="77168" y="1672"/>
                    </a:lnTo>
                    <a:lnTo>
                      <a:pt x="78230" y="1672"/>
                    </a:lnTo>
                    <a:lnTo>
                      <a:pt x="80176" y="1672"/>
                    </a:lnTo>
                    <a:lnTo>
                      <a:pt x="81769" y="1254"/>
                    </a:lnTo>
                    <a:lnTo>
                      <a:pt x="83539" y="836"/>
                    </a:lnTo>
                    <a:lnTo>
                      <a:pt x="85309" y="209"/>
                    </a:lnTo>
                    <a:lnTo>
                      <a:pt x="87256" y="0"/>
                    </a:lnTo>
                    <a:lnTo>
                      <a:pt x="89380" y="209"/>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3" name="Shape 633"/>
              <p:cNvSpPr/>
              <p:nvPr/>
            </p:nvSpPr>
            <p:spPr>
              <a:xfrm>
                <a:off x="4756150" y="4308475"/>
                <a:ext cx="350837" cy="381000"/>
              </a:xfrm>
              <a:custGeom>
                <a:avLst/>
                <a:gdLst/>
                <a:ahLst/>
                <a:cxnLst/>
                <a:rect l="0" t="0" r="0" b="0"/>
                <a:pathLst>
                  <a:path w="120000" h="120000" extrusionOk="0">
                    <a:moveTo>
                      <a:pt x="120000" y="10068"/>
                    </a:moveTo>
                    <a:lnTo>
                      <a:pt x="119555" y="8913"/>
                    </a:lnTo>
                    <a:lnTo>
                      <a:pt x="118814" y="7922"/>
                    </a:lnTo>
                    <a:lnTo>
                      <a:pt x="118074" y="6932"/>
                    </a:lnTo>
                    <a:lnTo>
                      <a:pt x="117037" y="5942"/>
                    </a:lnTo>
                    <a:lnTo>
                      <a:pt x="116148" y="5281"/>
                    </a:lnTo>
                    <a:lnTo>
                      <a:pt x="114814" y="4621"/>
                    </a:lnTo>
                    <a:lnTo>
                      <a:pt x="113481" y="4291"/>
                    </a:lnTo>
                    <a:lnTo>
                      <a:pt x="112000" y="4126"/>
                    </a:lnTo>
                    <a:lnTo>
                      <a:pt x="110074" y="4291"/>
                    </a:lnTo>
                    <a:lnTo>
                      <a:pt x="108148" y="4786"/>
                    </a:lnTo>
                    <a:lnTo>
                      <a:pt x="106370" y="5447"/>
                    </a:lnTo>
                    <a:lnTo>
                      <a:pt x="104148" y="6107"/>
                    </a:lnTo>
                    <a:lnTo>
                      <a:pt x="99407" y="6107"/>
                    </a:lnTo>
                    <a:lnTo>
                      <a:pt x="96444" y="6767"/>
                    </a:lnTo>
                    <a:lnTo>
                      <a:pt x="93925" y="7262"/>
                    </a:lnTo>
                    <a:lnTo>
                      <a:pt x="92888" y="7592"/>
                    </a:lnTo>
                    <a:lnTo>
                      <a:pt x="91703" y="7922"/>
                    </a:lnTo>
                    <a:lnTo>
                      <a:pt x="90518" y="8418"/>
                    </a:lnTo>
                    <a:lnTo>
                      <a:pt x="89481" y="9078"/>
                    </a:lnTo>
                    <a:lnTo>
                      <a:pt x="60888" y="9078"/>
                    </a:lnTo>
                    <a:lnTo>
                      <a:pt x="60888" y="6107"/>
                    </a:lnTo>
                    <a:lnTo>
                      <a:pt x="43259" y="6107"/>
                    </a:lnTo>
                    <a:lnTo>
                      <a:pt x="41481" y="6602"/>
                    </a:lnTo>
                    <a:lnTo>
                      <a:pt x="39851" y="6767"/>
                    </a:lnTo>
                    <a:lnTo>
                      <a:pt x="38074" y="6602"/>
                    </a:lnTo>
                    <a:lnTo>
                      <a:pt x="36296" y="6437"/>
                    </a:lnTo>
                    <a:lnTo>
                      <a:pt x="34370" y="6107"/>
                    </a:lnTo>
                    <a:lnTo>
                      <a:pt x="32592" y="5612"/>
                    </a:lnTo>
                    <a:lnTo>
                      <a:pt x="30814" y="4951"/>
                    </a:lnTo>
                    <a:lnTo>
                      <a:pt x="29037" y="4291"/>
                    </a:lnTo>
                    <a:lnTo>
                      <a:pt x="25481" y="2806"/>
                    </a:lnTo>
                    <a:lnTo>
                      <a:pt x="22074" y="1320"/>
                    </a:lnTo>
                    <a:lnTo>
                      <a:pt x="20296" y="825"/>
                    </a:lnTo>
                    <a:lnTo>
                      <a:pt x="18666" y="330"/>
                    </a:lnTo>
                    <a:lnTo>
                      <a:pt x="17185" y="0"/>
                    </a:lnTo>
                    <a:lnTo>
                      <a:pt x="15555" y="0"/>
                    </a:lnTo>
                    <a:lnTo>
                      <a:pt x="14370" y="0"/>
                    </a:lnTo>
                    <a:lnTo>
                      <a:pt x="13481" y="330"/>
                    </a:lnTo>
                    <a:lnTo>
                      <a:pt x="12296" y="825"/>
                    </a:lnTo>
                    <a:lnTo>
                      <a:pt x="11111" y="1320"/>
                    </a:lnTo>
                    <a:lnTo>
                      <a:pt x="10074" y="2145"/>
                    </a:lnTo>
                    <a:lnTo>
                      <a:pt x="8888" y="3136"/>
                    </a:lnTo>
                    <a:lnTo>
                      <a:pt x="7851" y="3961"/>
                    </a:lnTo>
                    <a:lnTo>
                      <a:pt x="6814" y="5116"/>
                    </a:lnTo>
                    <a:lnTo>
                      <a:pt x="888" y="5116"/>
                    </a:lnTo>
                    <a:lnTo>
                      <a:pt x="444" y="7427"/>
                    </a:lnTo>
                    <a:lnTo>
                      <a:pt x="0" y="9078"/>
                    </a:lnTo>
                    <a:lnTo>
                      <a:pt x="0" y="9573"/>
                    </a:lnTo>
                    <a:lnTo>
                      <a:pt x="296" y="10068"/>
                    </a:lnTo>
                    <a:lnTo>
                      <a:pt x="592" y="10563"/>
                    </a:lnTo>
                    <a:lnTo>
                      <a:pt x="1037" y="11224"/>
                    </a:lnTo>
                    <a:lnTo>
                      <a:pt x="1777" y="11554"/>
                    </a:lnTo>
                    <a:lnTo>
                      <a:pt x="2370" y="11884"/>
                    </a:lnTo>
                    <a:lnTo>
                      <a:pt x="3111" y="12214"/>
                    </a:lnTo>
                    <a:lnTo>
                      <a:pt x="3851" y="12214"/>
                    </a:lnTo>
                    <a:lnTo>
                      <a:pt x="3851" y="14195"/>
                    </a:lnTo>
                    <a:lnTo>
                      <a:pt x="4148" y="16341"/>
                    </a:lnTo>
                    <a:lnTo>
                      <a:pt x="4740" y="18651"/>
                    </a:lnTo>
                    <a:lnTo>
                      <a:pt x="5333" y="21292"/>
                    </a:lnTo>
                    <a:lnTo>
                      <a:pt x="5925" y="23768"/>
                    </a:lnTo>
                    <a:lnTo>
                      <a:pt x="6962" y="26409"/>
                    </a:lnTo>
                    <a:lnTo>
                      <a:pt x="7851" y="28885"/>
                    </a:lnTo>
                    <a:lnTo>
                      <a:pt x="8888" y="31691"/>
                    </a:lnTo>
                    <a:lnTo>
                      <a:pt x="11407" y="36808"/>
                    </a:lnTo>
                    <a:lnTo>
                      <a:pt x="13777" y="41595"/>
                    </a:lnTo>
                    <a:lnTo>
                      <a:pt x="15111" y="43741"/>
                    </a:lnTo>
                    <a:lnTo>
                      <a:pt x="16148" y="45557"/>
                    </a:lnTo>
                    <a:lnTo>
                      <a:pt x="17333" y="47207"/>
                    </a:lnTo>
                    <a:lnTo>
                      <a:pt x="18518" y="48858"/>
                    </a:lnTo>
                    <a:lnTo>
                      <a:pt x="18962" y="49188"/>
                    </a:lnTo>
                    <a:lnTo>
                      <a:pt x="19703" y="49518"/>
                    </a:lnTo>
                    <a:lnTo>
                      <a:pt x="20296" y="49683"/>
                    </a:lnTo>
                    <a:lnTo>
                      <a:pt x="21037" y="49683"/>
                    </a:lnTo>
                    <a:lnTo>
                      <a:pt x="22370" y="49848"/>
                    </a:lnTo>
                    <a:lnTo>
                      <a:pt x="23555" y="49848"/>
                    </a:lnTo>
                    <a:lnTo>
                      <a:pt x="23555" y="51004"/>
                    </a:lnTo>
                    <a:lnTo>
                      <a:pt x="23555" y="52324"/>
                    </a:lnTo>
                    <a:lnTo>
                      <a:pt x="23555" y="53810"/>
                    </a:lnTo>
                    <a:lnTo>
                      <a:pt x="23555" y="54800"/>
                    </a:lnTo>
                    <a:lnTo>
                      <a:pt x="23407" y="55955"/>
                    </a:lnTo>
                    <a:lnTo>
                      <a:pt x="23259" y="57111"/>
                    </a:lnTo>
                    <a:lnTo>
                      <a:pt x="22814" y="58266"/>
                    </a:lnTo>
                    <a:lnTo>
                      <a:pt x="22518" y="59257"/>
                    </a:lnTo>
                    <a:lnTo>
                      <a:pt x="22074" y="60412"/>
                    </a:lnTo>
                    <a:lnTo>
                      <a:pt x="21777" y="61733"/>
                    </a:lnTo>
                    <a:lnTo>
                      <a:pt x="21629" y="63218"/>
                    </a:lnTo>
                    <a:lnTo>
                      <a:pt x="21629" y="65034"/>
                    </a:lnTo>
                    <a:lnTo>
                      <a:pt x="21629" y="66519"/>
                    </a:lnTo>
                    <a:lnTo>
                      <a:pt x="21777" y="67675"/>
                    </a:lnTo>
                    <a:lnTo>
                      <a:pt x="21925" y="68995"/>
                    </a:lnTo>
                    <a:lnTo>
                      <a:pt x="22222" y="70151"/>
                    </a:lnTo>
                    <a:lnTo>
                      <a:pt x="23111" y="72462"/>
                    </a:lnTo>
                    <a:lnTo>
                      <a:pt x="24000" y="74773"/>
                    </a:lnTo>
                    <a:lnTo>
                      <a:pt x="24888" y="77414"/>
                    </a:lnTo>
                    <a:lnTo>
                      <a:pt x="25629" y="79889"/>
                    </a:lnTo>
                    <a:lnTo>
                      <a:pt x="25925" y="81045"/>
                    </a:lnTo>
                    <a:lnTo>
                      <a:pt x="26370" y="82530"/>
                    </a:lnTo>
                    <a:lnTo>
                      <a:pt x="26518" y="83851"/>
                    </a:lnTo>
                    <a:lnTo>
                      <a:pt x="26518" y="85502"/>
                    </a:lnTo>
                    <a:lnTo>
                      <a:pt x="26518" y="89463"/>
                    </a:lnTo>
                    <a:lnTo>
                      <a:pt x="26666" y="93094"/>
                    </a:lnTo>
                    <a:lnTo>
                      <a:pt x="27111" y="96726"/>
                    </a:lnTo>
                    <a:lnTo>
                      <a:pt x="27703" y="100027"/>
                    </a:lnTo>
                    <a:lnTo>
                      <a:pt x="28296" y="101678"/>
                    </a:lnTo>
                    <a:lnTo>
                      <a:pt x="28740" y="103493"/>
                    </a:lnTo>
                    <a:lnTo>
                      <a:pt x="29333" y="105144"/>
                    </a:lnTo>
                    <a:lnTo>
                      <a:pt x="30222" y="106795"/>
                    </a:lnTo>
                    <a:lnTo>
                      <a:pt x="30962" y="108445"/>
                    </a:lnTo>
                    <a:lnTo>
                      <a:pt x="32000" y="110096"/>
                    </a:lnTo>
                    <a:lnTo>
                      <a:pt x="33185" y="112077"/>
                    </a:lnTo>
                    <a:lnTo>
                      <a:pt x="34222" y="113892"/>
                    </a:lnTo>
                    <a:lnTo>
                      <a:pt x="34814" y="114883"/>
                    </a:lnTo>
                    <a:lnTo>
                      <a:pt x="35259" y="115213"/>
                    </a:lnTo>
                    <a:lnTo>
                      <a:pt x="35703" y="115543"/>
                    </a:lnTo>
                    <a:lnTo>
                      <a:pt x="36296" y="115543"/>
                    </a:lnTo>
                    <a:lnTo>
                      <a:pt x="36888" y="115708"/>
                    </a:lnTo>
                    <a:lnTo>
                      <a:pt x="37333" y="116038"/>
                    </a:lnTo>
                    <a:lnTo>
                      <a:pt x="37925" y="116698"/>
                    </a:lnTo>
                    <a:lnTo>
                      <a:pt x="38370" y="118019"/>
                    </a:lnTo>
                    <a:lnTo>
                      <a:pt x="38370" y="116863"/>
                    </a:lnTo>
                    <a:lnTo>
                      <a:pt x="38814" y="115378"/>
                    </a:lnTo>
                    <a:lnTo>
                      <a:pt x="39111" y="113562"/>
                    </a:lnTo>
                    <a:lnTo>
                      <a:pt x="39259" y="111911"/>
                    </a:lnTo>
                    <a:lnTo>
                      <a:pt x="44148" y="111911"/>
                    </a:lnTo>
                    <a:lnTo>
                      <a:pt x="44592" y="113067"/>
                    </a:lnTo>
                    <a:lnTo>
                      <a:pt x="45037" y="114057"/>
                    </a:lnTo>
                    <a:lnTo>
                      <a:pt x="45629" y="114883"/>
                    </a:lnTo>
                    <a:lnTo>
                      <a:pt x="46370" y="115708"/>
                    </a:lnTo>
                    <a:lnTo>
                      <a:pt x="46962" y="116533"/>
                    </a:lnTo>
                    <a:lnTo>
                      <a:pt x="47703" y="117193"/>
                    </a:lnTo>
                    <a:lnTo>
                      <a:pt x="48592" y="117689"/>
                    </a:lnTo>
                    <a:lnTo>
                      <a:pt x="49333" y="118184"/>
                    </a:lnTo>
                    <a:lnTo>
                      <a:pt x="51259" y="119009"/>
                    </a:lnTo>
                    <a:lnTo>
                      <a:pt x="53185" y="119504"/>
                    </a:lnTo>
                    <a:lnTo>
                      <a:pt x="55111" y="119834"/>
                    </a:lnTo>
                    <a:lnTo>
                      <a:pt x="56888" y="120000"/>
                    </a:lnTo>
                    <a:lnTo>
                      <a:pt x="58222" y="119834"/>
                    </a:lnTo>
                    <a:lnTo>
                      <a:pt x="59259" y="119669"/>
                    </a:lnTo>
                    <a:lnTo>
                      <a:pt x="60296" y="119339"/>
                    </a:lnTo>
                    <a:lnTo>
                      <a:pt x="61333" y="119009"/>
                    </a:lnTo>
                    <a:lnTo>
                      <a:pt x="62074" y="118514"/>
                    </a:lnTo>
                    <a:lnTo>
                      <a:pt x="62962" y="117854"/>
                    </a:lnTo>
                    <a:lnTo>
                      <a:pt x="63555" y="117193"/>
                    </a:lnTo>
                    <a:lnTo>
                      <a:pt x="64148" y="116533"/>
                    </a:lnTo>
                    <a:lnTo>
                      <a:pt x="65333" y="114883"/>
                    </a:lnTo>
                    <a:lnTo>
                      <a:pt x="66222" y="113232"/>
                    </a:lnTo>
                    <a:lnTo>
                      <a:pt x="66962" y="111416"/>
                    </a:lnTo>
                    <a:lnTo>
                      <a:pt x="67851" y="109766"/>
                    </a:lnTo>
                    <a:lnTo>
                      <a:pt x="67851" y="91444"/>
                    </a:lnTo>
                    <a:lnTo>
                      <a:pt x="68444" y="89463"/>
                    </a:lnTo>
                    <a:lnTo>
                      <a:pt x="68592" y="87317"/>
                    </a:lnTo>
                    <a:lnTo>
                      <a:pt x="68740" y="85171"/>
                    </a:lnTo>
                    <a:lnTo>
                      <a:pt x="68740" y="82861"/>
                    </a:lnTo>
                    <a:lnTo>
                      <a:pt x="68740" y="80880"/>
                    </a:lnTo>
                    <a:lnTo>
                      <a:pt x="68888" y="79229"/>
                    </a:lnTo>
                    <a:lnTo>
                      <a:pt x="69037" y="78569"/>
                    </a:lnTo>
                    <a:lnTo>
                      <a:pt x="69185" y="78074"/>
                    </a:lnTo>
                    <a:lnTo>
                      <a:pt x="69481" y="77579"/>
                    </a:lnTo>
                    <a:lnTo>
                      <a:pt x="69777" y="77414"/>
                    </a:lnTo>
                    <a:lnTo>
                      <a:pt x="69037" y="75268"/>
                    </a:lnTo>
                    <a:lnTo>
                      <a:pt x="68740" y="73287"/>
                    </a:lnTo>
                    <a:lnTo>
                      <a:pt x="68592" y="71801"/>
                    </a:lnTo>
                    <a:lnTo>
                      <a:pt x="68592" y="70316"/>
                    </a:lnTo>
                    <a:lnTo>
                      <a:pt x="68592" y="67510"/>
                    </a:lnTo>
                    <a:lnTo>
                      <a:pt x="68740" y="64044"/>
                    </a:lnTo>
                    <a:lnTo>
                      <a:pt x="68888" y="62393"/>
                    </a:lnTo>
                    <a:lnTo>
                      <a:pt x="69481" y="60742"/>
                    </a:lnTo>
                    <a:lnTo>
                      <a:pt x="70222" y="59092"/>
                    </a:lnTo>
                    <a:lnTo>
                      <a:pt x="71407" y="57441"/>
                    </a:lnTo>
                    <a:lnTo>
                      <a:pt x="72592" y="55790"/>
                    </a:lnTo>
                    <a:lnTo>
                      <a:pt x="74074" y="54470"/>
                    </a:lnTo>
                    <a:lnTo>
                      <a:pt x="74962" y="53975"/>
                    </a:lnTo>
                    <a:lnTo>
                      <a:pt x="75703" y="53480"/>
                    </a:lnTo>
                    <a:lnTo>
                      <a:pt x="76740" y="53149"/>
                    </a:lnTo>
                    <a:lnTo>
                      <a:pt x="77777" y="52819"/>
                    </a:lnTo>
                    <a:lnTo>
                      <a:pt x="77925" y="49188"/>
                    </a:lnTo>
                    <a:lnTo>
                      <a:pt x="78222" y="45392"/>
                    </a:lnTo>
                    <a:lnTo>
                      <a:pt x="78814" y="41925"/>
                    </a:lnTo>
                    <a:lnTo>
                      <a:pt x="79703" y="38294"/>
                    </a:lnTo>
                    <a:lnTo>
                      <a:pt x="80296" y="34828"/>
                    </a:lnTo>
                    <a:lnTo>
                      <a:pt x="80888" y="31361"/>
                    </a:lnTo>
                    <a:lnTo>
                      <a:pt x="81481" y="27730"/>
                    </a:lnTo>
                    <a:lnTo>
                      <a:pt x="81629" y="24429"/>
                    </a:lnTo>
                    <a:lnTo>
                      <a:pt x="81481" y="23273"/>
                    </a:lnTo>
                    <a:lnTo>
                      <a:pt x="81185" y="22283"/>
                    </a:lnTo>
                    <a:lnTo>
                      <a:pt x="80592" y="21292"/>
                    </a:lnTo>
                    <a:lnTo>
                      <a:pt x="80148" y="20467"/>
                    </a:lnTo>
                    <a:lnTo>
                      <a:pt x="79555" y="19312"/>
                    </a:lnTo>
                    <a:lnTo>
                      <a:pt x="78962" y="18321"/>
                    </a:lnTo>
                    <a:lnTo>
                      <a:pt x="78666" y="17331"/>
                    </a:lnTo>
                    <a:lnTo>
                      <a:pt x="78666" y="16341"/>
                    </a:lnTo>
                    <a:lnTo>
                      <a:pt x="78666" y="15515"/>
                    </a:lnTo>
                    <a:lnTo>
                      <a:pt x="78814" y="15020"/>
                    </a:lnTo>
                    <a:lnTo>
                      <a:pt x="79259" y="14525"/>
                    </a:lnTo>
                    <a:lnTo>
                      <a:pt x="79851" y="14195"/>
                    </a:lnTo>
                    <a:lnTo>
                      <a:pt x="81185" y="13865"/>
                    </a:lnTo>
                    <a:lnTo>
                      <a:pt x="82814" y="13700"/>
                    </a:lnTo>
                    <a:lnTo>
                      <a:pt x="86962" y="13535"/>
                    </a:lnTo>
                    <a:lnTo>
                      <a:pt x="91407" y="13204"/>
                    </a:lnTo>
                    <a:lnTo>
                      <a:pt x="94814" y="12214"/>
                    </a:lnTo>
                    <a:lnTo>
                      <a:pt x="98074" y="11554"/>
                    </a:lnTo>
                    <a:lnTo>
                      <a:pt x="101481" y="11059"/>
                    </a:lnTo>
                    <a:lnTo>
                      <a:pt x="104888" y="10398"/>
                    </a:lnTo>
                    <a:lnTo>
                      <a:pt x="108296" y="10233"/>
                    </a:lnTo>
                    <a:lnTo>
                      <a:pt x="111703" y="10068"/>
                    </a:lnTo>
                    <a:lnTo>
                      <a:pt x="115259" y="10068"/>
                    </a:lnTo>
                    <a:lnTo>
                      <a:pt x="118962" y="10068"/>
                    </a:lnTo>
                    <a:lnTo>
                      <a:pt x="120000" y="10068"/>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4" name="Shape 634"/>
              <p:cNvSpPr/>
              <p:nvPr/>
            </p:nvSpPr>
            <p:spPr>
              <a:xfrm>
                <a:off x="4035425" y="3243263"/>
                <a:ext cx="161925" cy="141287"/>
              </a:xfrm>
              <a:custGeom>
                <a:avLst/>
                <a:gdLst/>
                <a:ahLst/>
                <a:cxnLst/>
                <a:rect l="0" t="0" r="0" b="0"/>
                <a:pathLst>
                  <a:path w="120000" h="120000" extrusionOk="0">
                    <a:moveTo>
                      <a:pt x="72000" y="111586"/>
                    </a:moveTo>
                    <a:lnTo>
                      <a:pt x="66739" y="110701"/>
                    </a:lnTo>
                    <a:lnTo>
                      <a:pt x="60493" y="109815"/>
                    </a:lnTo>
                    <a:lnTo>
                      <a:pt x="53589" y="108929"/>
                    </a:lnTo>
                    <a:lnTo>
                      <a:pt x="46684" y="108929"/>
                    </a:lnTo>
                    <a:lnTo>
                      <a:pt x="39780" y="109372"/>
                    </a:lnTo>
                    <a:lnTo>
                      <a:pt x="33205" y="110258"/>
                    </a:lnTo>
                    <a:lnTo>
                      <a:pt x="30246" y="110701"/>
                    </a:lnTo>
                    <a:lnTo>
                      <a:pt x="26958" y="111586"/>
                    </a:lnTo>
                    <a:lnTo>
                      <a:pt x="24328" y="112915"/>
                    </a:lnTo>
                    <a:lnTo>
                      <a:pt x="21369" y="114243"/>
                    </a:lnTo>
                    <a:lnTo>
                      <a:pt x="8547" y="120000"/>
                    </a:lnTo>
                    <a:lnTo>
                      <a:pt x="7561" y="120000"/>
                    </a:lnTo>
                    <a:lnTo>
                      <a:pt x="6575" y="119557"/>
                    </a:lnTo>
                    <a:lnTo>
                      <a:pt x="5917" y="118671"/>
                    </a:lnTo>
                    <a:lnTo>
                      <a:pt x="5589" y="117785"/>
                    </a:lnTo>
                    <a:lnTo>
                      <a:pt x="5589" y="115129"/>
                    </a:lnTo>
                    <a:lnTo>
                      <a:pt x="5917" y="112472"/>
                    </a:lnTo>
                    <a:lnTo>
                      <a:pt x="7890" y="106273"/>
                    </a:lnTo>
                    <a:lnTo>
                      <a:pt x="8547" y="100959"/>
                    </a:lnTo>
                    <a:lnTo>
                      <a:pt x="14794" y="100516"/>
                    </a:lnTo>
                    <a:lnTo>
                      <a:pt x="20054" y="100073"/>
                    </a:lnTo>
                    <a:lnTo>
                      <a:pt x="24657" y="99188"/>
                    </a:lnTo>
                    <a:lnTo>
                      <a:pt x="29260" y="98302"/>
                    </a:lnTo>
                    <a:lnTo>
                      <a:pt x="33534" y="97416"/>
                    </a:lnTo>
                    <a:lnTo>
                      <a:pt x="37808" y="96531"/>
                    </a:lnTo>
                    <a:lnTo>
                      <a:pt x="42410" y="95645"/>
                    </a:lnTo>
                    <a:lnTo>
                      <a:pt x="48000" y="95645"/>
                    </a:lnTo>
                    <a:lnTo>
                      <a:pt x="53917" y="96088"/>
                    </a:lnTo>
                    <a:lnTo>
                      <a:pt x="59835" y="96531"/>
                    </a:lnTo>
                    <a:lnTo>
                      <a:pt x="62794" y="96531"/>
                    </a:lnTo>
                    <a:lnTo>
                      <a:pt x="65424" y="96531"/>
                    </a:lnTo>
                    <a:lnTo>
                      <a:pt x="68712" y="96088"/>
                    </a:lnTo>
                    <a:lnTo>
                      <a:pt x="72000" y="95645"/>
                    </a:lnTo>
                    <a:lnTo>
                      <a:pt x="71342" y="93431"/>
                    </a:lnTo>
                    <a:lnTo>
                      <a:pt x="70684" y="92103"/>
                    </a:lnTo>
                    <a:lnTo>
                      <a:pt x="70027" y="89889"/>
                    </a:lnTo>
                    <a:lnTo>
                      <a:pt x="69041" y="89003"/>
                    </a:lnTo>
                    <a:lnTo>
                      <a:pt x="67068" y="86789"/>
                    </a:lnTo>
                    <a:lnTo>
                      <a:pt x="64109" y="85904"/>
                    </a:lnTo>
                    <a:lnTo>
                      <a:pt x="61150" y="85018"/>
                    </a:lnTo>
                    <a:lnTo>
                      <a:pt x="57534" y="84575"/>
                    </a:lnTo>
                    <a:lnTo>
                      <a:pt x="53917" y="84575"/>
                    </a:lnTo>
                    <a:lnTo>
                      <a:pt x="49972" y="84132"/>
                    </a:lnTo>
                    <a:lnTo>
                      <a:pt x="39452" y="84575"/>
                    </a:lnTo>
                    <a:lnTo>
                      <a:pt x="30575" y="85018"/>
                    </a:lnTo>
                    <a:lnTo>
                      <a:pt x="25972" y="85461"/>
                    </a:lnTo>
                    <a:lnTo>
                      <a:pt x="21041" y="86789"/>
                    </a:lnTo>
                    <a:lnTo>
                      <a:pt x="16109" y="88118"/>
                    </a:lnTo>
                    <a:lnTo>
                      <a:pt x="10849" y="89889"/>
                    </a:lnTo>
                    <a:lnTo>
                      <a:pt x="12164" y="84575"/>
                    </a:lnTo>
                    <a:lnTo>
                      <a:pt x="12493" y="81033"/>
                    </a:lnTo>
                    <a:lnTo>
                      <a:pt x="12821" y="78376"/>
                    </a:lnTo>
                    <a:lnTo>
                      <a:pt x="12821" y="76162"/>
                    </a:lnTo>
                    <a:lnTo>
                      <a:pt x="11178" y="74391"/>
                    </a:lnTo>
                    <a:lnTo>
                      <a:pt x="8547" y="72619"/>
                    </a:lnTo>
                    <a:lnTo>
                      <a:pt x="5917" y="71291"/>
                    </a:lnTo>
                    <a:lnTo>
                      <a:pt x="4273" y="70848"/>
                    </a:lnTo>
                    <a:lnTo>
                      <a:pt x="4273" y="67749"/>
                    </a:lnTo>
                    <a:lnTo>
                      <a:pt x="3616" y="65092"/>
                    </a:lnTo>
                    <a:lnTo>
                      <a:pt x="2630" y="63763"/>
                    </a:lnTo>
                    <a:lnTo>
                      <a:pt x="1972" y="63321"/>
                    </a:lnTo>
                    <a:lnTo>
                      <a:pt x="1315" y="62878"/>
                    </a:lnTo>
                    <a:lnTo>
                      <a:pt x="657" y="62435"/>
                    </a:lnTo>
                    <a:lnTo>
                      <a:pt x="0" y="61549"/>
                    </a:lnTo>
                    <a:lnTo>
                      <a:pt x="0" y="59778"/>
                    </a:lnTo>
                    <a:lnTo>
                      <a:pt x="328" y="55350"/>
                    </a:lnTo>
                    <a:lnTo>
                      <a:pt x="1643" y="50922"/>
                    </a:lnTo>
                    <a:lnTo>
                      <a:pt x="3616" y="46051"/>
                    </a:lnTo>
                    <a:lnTo>
                      <a:pt x="5589" y="40738"/>
                    </a:lnTo>
                    <a:lnTo>
                      <a:pt x="7890" y="35424"/>
                    </a:lnTo>
                    <a:lnTo>
                      <a:pt x="9863" y="30553"/>
                    </a:lnTo>
                    <a:lnTo>
                      <a:pt x="11835" y="26125"/>
                    </a:lnTo>
                    <a:lnTo>
                      <a:pt x="12821" y="21697"/>
                    </a:lnTo>
                    <a:lnTo>
                      <a:pt x="14794" y="19040"/>
                    </a:lnTo>
                    <a:lnTo>
                      <a:pt x="15780" y="18597"/>
                    </a:lnTo>
                    <a:lnTo>
                      <a:pt x="16109" y="19483"/>
                    </a:lnTo>
                    <a:lnTo>
                      <a:pt x="16109" y="21254"/>
                    </a:lnTo>
                    <a:lnTo>
                      <a:pt x="15780" y="22583"/>
                    </a:lnTo>
                    <a:lnTo>
                      <a:pt x="17095" y="15940"/>
                    </a:lnTo>
                    <a:lnTo>
                      <a:pt x="20054" y="15498"/>
                    </a:lnTo>
                    <a:lnTo>
                      <a:pt x="24657" y="13726"/>
                    </a:lnTo>
                    <a:lnTo>
                      <a:pt x="30904" y="11070"/>
                    </a:lnTo>
                    <a:lnTo>
                      <a:pt x="37479" y="7970"/>
                    </a:lnTo>
                    <a:lnTo>
                      <a:pt x="49315" y="2656"/>
                    </a:lnTo>
                    <a:lnTo>
                      <a:pt x="54246" y="0"/>
                    </a:lnTo>
                    <a:lnTo>
                      <a:pt x="57534" y="3542"/>
                    </a:lnTo>
                    <a:lnTo>
                      <a:pt x="60493" y="6642"/>
                    </a:lnTo>
                    <a:lnTo>
                      <a:pt x="63780" y="8856"/>
                    </a:lnTo>
                    <a:lnTo>
                      <a:pt x="66410" y="10627"/>
                    </a:lnTo>
                    <a:lnTo>
                      <a:pt x="69041" y="11955"/>
                    </a:lnTo>
                    <a:lnTo>
                      <a:pt x="72328" y="12841"/>
                    </a:lnTo>
                    <a:lnTo>
                      <a:pt x="75287" y="13284"/>
                    </a:lnTo>
                    <a:lnTo>
                      <a:pt x="78575" y="13284"/>
                    </a:lnTo>
                    <a:lnTo>
                      <a:pt x="78575" y="18597"/>
                    </a:lnTo>
                    <a:lnTo>
                      <a:pt x="79232" y="23025"/>
                    </a:lnTo>
                    <a:lnTo>
                      <a:pt x="79890" y="27011"/>
                    </a:lnTo>
                    <a:lnTo>
                      <a:pt x="81205" y="30553"/>
                    </a:lnTo>
                    <a:lnTo>
                      <a:pt x="82191" y="34095"/>
                    </a:lnTo>
                    <a:lnTo>
                      <a:pt x="83506" y="37195"/>
                    </a:lnTo>
                    <a:lnTo>
                      <a:pt x="85150" y="39852"/>
                    </a:lnTo>
                    <a:lnTo>
                      <a:pt x="86794" y="42066"/>
                    </a:lnTo>
                    <a:lnTo>
                      <a:pt x="94027" y="50922"/>
                    </a:lnTo>
                    <a:lnTo>
                      <a:pt x="100273" y="57121"/>
                    </a:lnTo>
                    <a:lnTo>
                      <a:pt x="100273" y="92988"/>
                    </a:lnTo>
                    <a:lnTo>
                      <a:pt x="115726" y="103616"/>
                    </a:lnTo>
                    <a:lnTo>
                      <a:pt x="116054" y="108487"/>
                    </a:lnTo>
                    <a:lnTo>
                      <a:pt x="118027" y="113800"/>
                    </a:lnTo>
                    <a:lnTo>
                      <a:pt x="119342" y="118228"/>
                    </a:lnTo>
                    <a:lnTo>
                      <a:pt x="119999" y="120000"/>
                    </a:lnTo>
                    <a:lnTo>
                      <a:pt x="116054" y="118228"/>
                    </a:lnTo>
                    <a:lnTo>
                      <a:pt x="105534" y="114686"/>
                    </a:lnTo>
                    <a:lnTo>
                      <a:pt x="98630" y="112915"/>
                    </a:lnTo>
                    <a:lnTo>
                      <a:pt x="90410" y="111586"/>
                    </a:lnTo>
                    <a:lnTo>
                      <a:pt x="86136" y="111143"/>
                    </a:lnTo>
                    <a:lnTo>
                      <a:pt x="81534" y="111143"/>
                    </a:lnTo>
                    <a:lnTo>
                      <a:pt x="76602" y="111143"/>
                    </a:lnTo>
                    <a:lnTo>
                      <a:pt x="72000" y="111586"/>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5" name="Shape 635"/>
              <p:cNvSpPr/>
              <p:nvPr/>
            </p:nvSpPr>
            <p:spPr>
              <a:xfrm>
                <a:off x="5208587" y="3800475"/>
                <a:ext cx="269874" cy="334963"/>
              </a:xfrm>
              <a:custGeom>
                <a:avLst/>
                <a:gdLst/>
                <a:ahLst/>
                <a:cxnLst/>
                <a:rect l="0" t="0" r="0" b="0"/>
                <a:pathLst>
                  <a:path w="120000" h="120000" extrusionOk="0">
                    <a:moveTo>
                      <a:pt x="15192" y="0"/>
                    </a:moveTo>
                    <a:lnTo>
                      <a:pt x="28076" y="0"/>
                    </a:lnTo>
                    <a:lnTo>
                      <a:pt x="28076" y="2250"/>
                    </a:lnTo>
                    <a:lnTo>
                      <a:pt x="33269" y="8062"/>
                    </a:lnTo>
                    <a:lnTo>
                      <a:pt x="44615" y="8062"/>
                    </a:lnTo>
                    <a:lnTo>
                      <a:pt x="45961" y="2250"/>
                    </a:lnTo>
                    <a:lnTo>
                      <a:pt x="49807" y="0"/>
                    </a:lnTo>
                    <a:lnTo>
                      <a:pt x="52500" y="0"/>
                    </a:lnTo>
                    <a:lnTo>
                      <a:pt x="55192" y="937"/>
                    </a:lnTo>
                    <a:lnTo>
                      <a:pt x="57884" y="1875"/>
                    </a:lnTo>
                    <a:lnTo>
                      <a:pt x="60384" y="3000"/>
                    </a:lnTo>
                    <a:lnTo>
                      <a:pt x="62692" y="4125"/>
                    </a:lnTo>
                    <a:lnTo>
                      <a:pt x="67500" y="6750"/>
                    </a:lnTo>
                    <a:lnTo>
                      <a:pt x="71923" y="9562"/>
                    </a:lnTo>
                    <a:lnTo>
                      <a:pt x="76153" y="12375"/>
                    </a:lnTo>
                    <a:lnTo>
                      <a:pt x="80384" y="15187"/>
                    </a:lnTo>
                    <a:lnTo>
                      <a:pt x="84807" y="18187"/>
                    </a:lnTo>
                    <a:lnTo>
                      <a:pt x="89423" y="20812"/>
                    </a:lnTo>
                    <a:lnTo>
                      <a:pt x="89423" y="22125"/>
                    </a:lnTo>
                    <a:lnTo>
                      <a:pt x="89807" y="23250"/>
                    </a:lnTo>
                    <a:lnTo>
                      <a:pt x="90192" y="24562"/>
                    </a:lnTo>
                    <a:lnTo>
                      <a:pt x="90576" y="25875"/>
                    </a:lnTo>
                    <a:lnTo>
                      <a:pt x="91538" y="27375"/>
                    </a:lnTo>
                    <a:lnTo>
                      <a:pt x="92307" y="28687"/>
                    </a:lnTo>
                    <a:lnTo>
                      <a:pt x="93269" y="29812"/>
                    </a:lnTo>
                    <a:lnTo>
                      <a:pt x="94423" y="30937"/>
                    </a:lnTo>
                    <a:lnTo>
                      <a:pt x="95576" y="31875"/>
                    </a:lnTo>
                    <a:lnTo>
                      <a:pt x="96730" y="32812"/>
                    </a:lnTo>
                    <a:lnTo>
                      <a:pt x="98269" y="33562"/>
                    </a:lnTo>
                    <a:lnTo>
                      <a:pt x="99807" y="34312"/>
                    </a:lnTo>
                    <a:lnTo>
                      <a:pt x="101153" y="34875"/>
                    </a:lnTo>
                    <a:lnTo>
                      <a:pt x="102692" y="35250"/>
                    </a:lnTo>
                    <a:lnTo>
                      <a:pt x="104423" y="35625"/>
                    </a:lnTo>
                    <a:lnTo>
                      <a:pt x="106153" y="35625"/>
                    </a:lnTo>
                    <a:lnTo>
                      <a:pt x="106153" y="36187"/>
                    </a:lnTo>
                    <a:lnTo>
                      <a:pt x="106538" y="36562"/>
                    </a:lnTo>
                    <a:lnTo>
                      <a:pt x="106923" y="37125"/>
                    </a:lnTo>
                    <a:lnTo>
                      <a:pt x="107500" y="37500"/>
                    </a:lnTo>
                    <a:lnTo>
                      <a:pt x="108653" y="38437"/>
                    </a:lnTo>
                    <a:lnTo>
                      <a:pt x="109807" y="39187"/>
                    </a:lnTo>
                    <a:lnTo>
                      <a:pt x="109038" y="41062"/>
                    </a:lnTo>
                    <a:lnTo>
                      <a:pt x="107884" y="42562"/>
                    </a:lnTo>
                    <a:lnTo>
                      <a:pt x="106538" y="44250"/>
                    </a:lnTo>
                    <a:lnTo>
                      <a:pt x="104807" y="45750"/>
                    </a:lnTo>
                    <a:lnTo>
                      <a:pt x="103269" y="47250"/>
                    </a:lnTo>
                    <a:lnTo>
                      <a:pt x="102115" y="48750"/>
                    </a:lnTo>
                    <a:lnTo>
                      <a:pt x="101153" y="49875"/>
                    </a:lnTo>
                    <a:lnTo>
                      <a:pt x="100961" y="50812"/>
                    </a:lnTo>
                    <a:lnTo>
                      <a:pt x="101153" y="51937"/>
                    </a:lnTo>
                    <a:lnTo>
                      <a:pt x="101538" y="53062"/>
                    </a:lnTo>
                    <a:lnTo>
                      <a:pt x="102500" y="53812"/>
                    </a:lnTo>
                    <a:lnTo>
                      <a:pt x="103461" y="54562"/>
                    </a:lnTo>
                    <a:lnTo>
                      <a:pt x="104423" y="55312"/>
                    </a:lnTo>
                    <a:lnTo>
                      <a:pt x="105192" y="56062"/>
                    </a:lnTo>
                    <a:lnTo>
                      <a:pt x="105769" y="56812"/>
                    </a:lnTo>
                    <a:lnTo>
                      <a:pt x="106153" y="57562"/>
                    </a:lnTo>
                    <a:lnTo>
                      <a:pt x="106153" y="79687"/>
                    </a:lnTo>
                    <a:lnTo>
                      <a:pt x="105576" y="80625"/>
                    </a:lnTo>
                    <a:lnTo>
                      <a:pt x="105576" y="81375"/>
                    </a:lnTo>
                    <a:lnTo>
                      <a:pt x="105769" y="82312"/>
                    </a:lnTo>
                    <a:lnTo>
                      <a:pt x="106153" y="83062"/>
                    </a:lnTo>
                    <a:lnTo>
                      <a:pt x="106923" y="84750"/>
                    </a:lnTo>
                    <a:lnTo>
                      <a:pt x="107307" y="86625"/>
                    </a:lnTo>
                    <a:lnTo>
                      <a:pt x="107307" y="89062"/>
                    </a:lnTo>
                    <a:lnTo>
                      <a:pt x="107307" y="90562"/>
                    </a:lnTo>
                    <a:lnTo>
                      <a:pt x="107307" y="91687"/>
                    </a:lnTo>
                    <a:lnTo>
                      <a:pt x="107307" y="93562"/>
                    </a:lnTo>
                    <a:lnTo>
                      <a:pt x="107500" y="95062"/>
                    </a:lnTo>
                    <a:lnTo>
                      <a:pt x="107884" y="96562"/>
                    </a:lnTo>
                    <a:lnTo>
                      <a:pt x="109038" y="98062"/>
                    </a:lnTo>
                    <a:lnTo>
                      <a:pt x="110384" y="99750"/>
                    </a:lnTo>
                    <a:lnTo>
                      <a:pt x="114230" y="102937"/>
                    </a:lnTo>
                    <a:lnTo>
                      <a:pt x="120000" y="107250"/>
                    </a:lnTo>
                    <a:lnTo>
                      <a:pt x="119615" y="107812"/>
                    </a:lnTo>
                    <a:lnTo>
                      <a:pt x="118461" y="108562"/>
                    </a:lnTo>
                    <a:lnTo>
                      <a:pt x="117115" y="109312"/>
                    </a:lnTo>
                    <a:lnTo>
                      <a:pt x="115192" y="110437"/>
                    </a:lnTo>
                    <a:lnTo>
                      <a:pt x="110576" y="112500"/>
                    </a:lnTo>
                    <a:lnTo>
                      <a:pt x="105000" y="114562"/>
                    </a:lnTo>
                    <a:lnTo>
                      <a:pt x="99615" y="116625"/>
                    </a:lnTo>
                    <a:lnTo>
                      <a:pt x="94423" y="118312"/>
                    </a:lnTo>
                    <a:lnTo>
                      <a:pt x="90384" y="119625"/>
                    </a:lnTo>
                    <a:lnTo>
                      <a:pt x="88076" y="120000"/>
                    </a:lnTo>
                    <a:lnTo>
                      <a:pt x="85192" y="119625"/>
                    </a:lnTo>
                    <a:lnTo>
                      <a:pt x="81346" y="118875"/>
                    </a:lnTo>
                    <a:lnTo>
                      <a:pt x="77500" y="118125"/>
                    </a:lnTo>
                    <a:lnTo>
                      <a:pt x="75384" y="117750"/>
                    </a:lnTo>
                    <a:lnTo>
                      <a:pt x="70961" y="118125"/>
                    </a:lnTo>
                    <a:lnTo>
                      <a:pt x="66923" y="118500"/>
                    </a:lnTo>
                    <a:lnTo>
                      <a:pt x="65192" y="118687"/>
                    </a:lnTo>
                    <a:lnTo>
                      <a:pt x="63269" y="118687"/>
                    </a:lnTo>
                    <a:lnTo>
                      <a:pt x="61153" y="118312"/>
                    </a:lnTo>
                    <a:lnTo>
                      <a:pt x="58846" y="117750"/>
                    </a:lnTo>
                    <a:lnTo>
                      <a:pt x="58269" y="117187"/>
                    </a:lnTo>
                    <a:lnTo>
                      <a:pt x="57884" y="116250"/>
                    </a:lnTo>
                    <a:lnTo>
                      <a:pt x="57500" y="115125"/>
                    </a:lnTo>
                    <a:lnTo>
                      <a:pt x="57307" y="114000"/>
                    </a:lnTo>
                    <a:lnTo>
                      <a:pt x="56730" y="111000"/>
                    </a:lnTo>
                    <a:lnTo>
                      <a:pt x="56538" y="107437"/>
                    </a:lnTo>
                    <a:lnTo>
                      <a:pt x="55961" y="104250"/>
                    </a:lnTo>
                    <a:lnTo>
                      <a:pt x="55576" y="101437"/>
                    </a:lnTo>
                    <a:lnTo>
                      <a:pt x="55384" y="99187"/>
                    </a:lnTo>
                    <a:lnTo>
                      <a:pt x="55000" y="98062"/>
                    </a:lnTo>
                    <a:lnTo>
                      <a:pt x="51923" y="97312"/>
                    </a:lnTo>
                    <a:lnTo>
                      <a:pt x="48653" y="96937"/>
                    </a:lnTo>
                    <a:lnTo>
                      <a:pt x="44615" y="96562"/>
                    </a:lnTo>
                    <a:lnTo>
                      <a:pt x="39615" y="95812"/>
                    </a:lnTo>
                    <a:lnTo>
                      <a:pt x="35576" y="94125"/>
                    </a:lnTo>
                    <a:lnTo>
                      <a:pt x="26730" y="90375"/>
                    </a:lnTo>
                    <a:lnTo>
                      <a:pt x="21730" y="88125"/>
                    </a:lnTo>
                    <a:lnTo>
                      <a:pt x="17307" y="86062"/>
                    </a:lnTo>
                    <a:lnTo>
                      <a:pt x="15769" y="85125"/>
                    </a:lnTo>
                    <a:lnTo>
                      <a:pt x="14230" y="84375"/>
                    </a:lnTo>
                    <a:lnTo>
                      <a:pt x="13076" y="83625"/>
                    </a:lnTo>
                    <a:lnTo>
                      <a:pt x="12692" y="83062"/>
                    </a:lnTo>
                    <a:lnTo>
                      <a:pt x="12692" y="81937"/>
                    </a:lnTo>
                    <a:lnTo>
                      <a:pt x="12692" y="80250"/>
                    </a:lnTo>
                    <a:lnTo>
                      <a:pt x="12692" y="78562"/>
                    </a:lnTo>
                    <a:lnTo>
                      <a:pt x="12692" y="77250"/>
                    </a:lnTo>
                    <a:lnTo>
                      <a:pt x="12500" y="75375"/>
                    </a:lnTo>
                    <a:lnTo>
                      <a:pt x="11923" y="73500"/>
                    </a:lnTo>
                    <a:lnTo>
                      <a:pt x="10961" y="72000"/>
                    </a:lnTo>
                    <a:lnTo>
                      <a:pt x="10192" y="70687"/>
                    </a:lnTo>
                    <a:lnTo>
                      <a:pt x="9230" y="69562"/>
                    </a:lnTo>
                    <a:lnTo>
                      <a:pt x="8461" y="68062"/>
                    </a:lnTo>
                    <a:lnTo>
                      <a:pt x="7884" y="66937"/>
                    </a:lnTo>
                    <a:lnTo>
                      <a:pt x="7692" y="65812"/>
                    </a:lnTo>
                    <a:lnTo>
                      <a:pt x="6153" y="65625"/>
                    </a:lnTo>
                    <a:lnTo>
                      <a:pt x="5192" y="65062"/>
                    </a:lnTo>
                    <a:lnTo>
                      <a:pt x="4038" y="64312"/>
                    </a:lnTo>
                    <a:lnTo>
                      <a:pt x="3269" y="63375"/>
                    </a:lnTo>
                    <a:lnTo>
                      <a:pt x="2307" y="62250"/>
                    </a:lnTo>
                    <a:lnTo>
                      <a:pt x="1730" y="60937"/>
                    </a:lnTo>
                    <a:lnTo>
                      <a:pt x="1346" y="59437"/>
                    </a:lnTo>
                    <a:lnTo>
                      <a:pt x="961" y="57750"/>
                    </a:lnTo>
                    <a:lnTo>
                      <a:pt x="192" y="54562"/>
                    </a:lnTo>
                    <a:lnTo>
                      <a:pt x="0" y="51750"/>
                    </a:lnTo>
                    <a:lnTo>
                      <a:pt x="0" y="49125"/>
                    </a:lnTo>
                    <a:lnTo>
                      <a:pt x="0" y="47250"/>
                    </a:lnTo>
                    <a:lnTo>
                      <a:pt x="0" y="45562"/>
                    </a:lnTo>
                    <a:lnTo>
                      <a:pt x="0" y="43875"/>
                    </a:lnTo>
                    <a:lnTo>
                      <a:pt x="0" y="42187"/>
                    </a:lnTo>
                    <a:lnTo>
                      <a:pt x="0" y="40312"/>
                    </a:lnTo>
                    <a:lnTo>
                      <a:pt x="1923" y="39750"/>
                    </a:lnTo>
                    <a:lnTo>
                      <a:pt x="3846" y="39000"/>
                    </a:lnTo>
                    <a:lnTo>
                      <a:pt x="5576" y="37875"/>
                    </a:lnTo>
                    <a:lnTo>
                      <a:pt x="7307" y="36562"/>
                    </a:lnTo>
                    <a:lnTo>
                      <a:pt x="8846" y="35250"/>
                    </a:lnTo>
                    <a:lnTo>
                      <a:pt x="10384" y="33750"/>
                    </a:lnTo>
                    <a:lnTo>
                      <a:pt x="11730" y="32437"/>
                    </a:lnTo>
                    <a:lnTo>
                      <a:pt x="12692" y="31125"/>
                    </a:lnTo>
                    <a:lnTo>
                      <a:pt x="14038" y="15937"/>
                    </a:lnTo>
                    <a:lnTo>
                      <a:pt x="14807" y="14437"/>
                    </a:lnTo>
                    <a:lnTo>
                      <a:pt x="15576" y="12562"/>
                    </a:lnTo>
                    <a:lnTo>
                      <a:pt x="15961" y="10312"/>
                    </a:lnTo>
                    <a:lnTo>
                      <a:pt x="16153" y="8062"/>
                    </a:lnTo>
                    <a:lnTo>
                      <a:pt x="16153" y="5625"/>
                    </a:lnTo>
                    <a:lnTo>
                      <a:pt x="15961" y="3375"/>
                    </a:lnTo>
                    <a:lnTo>
                      <a:pt x="15769" y="1500"/>
                    </a:lnTo>
                    <a:lnTo>
                      <a:pt x="15192" y="0"/>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6" name="Shape 636"/>
              <p:cNvSpPr/>
              <p:nvPr/>
            </p:nvSpPr>
            <p:spPr>
              <a:xfrm>
                <a:off x="5307012" y="2743200"/>
                <a:ext cx="530224" cy="511174"/>
              </a:xfrm>
              <a:custGeom>
                <a:avLst/>
                <a:gdLst/>
                <a:ahLst/>
                <a:cxnLst/>
                <a:rect l="0" t="0" r="0" b="0"/>
                <a:pathLst>
                  <a:path w="120000" h="120000" extrusionOk="0">
                    <a:moveTo>
                      <a:pt x="91931" y="57364"/>
                    </a:moveTo>
                    <a:lnTo>
                      <a:pt x="91638" y="57364"/>
                    </a:lnTo>
                    <a:lnTo>
                      <a:pt x="91442" y="57242"/>
                    </a:lnTo>
                    <a:lnTo>
                      <a:pt x="91149" y="57119"/>
                    </a:lnTo>
                    <a:lnTo>
                      <a:pt x="91051" y="56996"/>
                    </a:lnTo>
                    <a:lnTo>
                      <a:pt x="90953" y="56506"/>
                    </a:lnTo>
                    <a:lnTo>
                      <a:pt x="90953" y="55893"/>
                    </a:lnTo>
                    <a:lnTo>
                      <a:pt x="91149" y="54177"/>
                    </a:lnTo>
                    <a:lnTo>
                      <a:pt x="91246" y="52093"/>
                    </a:lnTo>
                    <a:lnTo>
                      <a:pt x="91246" y="51481"/>
                    </a:lnTo>
                    <a:lnTo>
                      <a:pt x="91149" y="50990"/>
                    </a:lnTo>
                    <a:lnTo>
                      <a:pt x="90953" y="50500"/>
                    </a:lnTo>
                    <a:lnTo>
                      <a:pt x="90757" y="49887"/>
                    </a:lnTo>
                    <a:lnTo>
                      <a:pt x="90073" y="49029"/>
                    </a:lnTo>
                    <a:lnTo>
                      <a:pt x="89486" y="48049"/>
                    </a:lnTo>
                    <a:lnTo>
                      <a:pt x="88801" y="47191"/>
                    </a:lnTo>
                    <a:lnTo>
                      <a:pt x="88312" y="46332"/>
                    </a:lnTo>
                    <a:lnTo>
                      <a:pt x="88215" y="45720"/>
                    </a:lnTo>
                    <a:lnTo>
                      <a:pt x="88117" y="45352"/>
                    </a:lnTo>
                    <a:lnTo>
                      <a:pt x="87921" y="44984"/>
                    </a:lnTo>
                    <a:lnTo>
                      <a:pt x="88117" y="44494"/>
                    </a:lnTo>
                    <a:lnTo>
                      <a:pt x="84596" y="42165"/>
                    </a:lnTo>
                    <a:lnTo>
                      <a:pt x="81955" y="40204"/>
                    </a:lnTo>
                    <a:lnTo>
                      <a:pt x="79902" y="38243"/>
                    </a:lnTo>
                    <a:lnTo>
                      <a:pt x="78337" y="36772"/>
                    </a:lnTo>
                    <a:lnTo>
                      <a:pt x="76185" y="34320"/>
                    </a:lnTo>
                    <a:lnTo>
                      <a:pt x="74425" y="32359"/>
                    </a:lnTo>
                    <a:lnTo>
                      <a:pt x="74229" y="32236"/>
                    </a:lnTo>
                    <a:lnTo>
                      <a:pt x="74034" y="31624"/>
                    </a:lnTo>
                    <a:lnTo>
                      <a:pt x="73936" y="30888"/>
                    </a:lnTo>
                    <a:lnTo>
                      <a:pt x="73740" y="30030"/>
                    </a:lnTo>
                    <a:lnTo>
                      <a:pt x="73545" y="28069"/>
                    </a:lnTo>
                    <a:lnTo>
                      <a:pt x="73154" y="26475"/>
                    </a:lnTo>
                    <a:lnTo>
                      <a:pt x="72371" y="26721"/>
                    </a:lnTo>
                    <a:lnTo>
                      <a:pt x="71687" y="26721"/>
                    </a:lnTo>
                    <a:lnTo>
                      <a:pt x="71002" y="26721"/>
                    </a:lnTo>
                    <a:lnTo>
                      <a:pt x="70220" y="26598"/>
                    </a:lnTo>
                    <a:lnTo>
                      <a:pt x="69535" y="26353"/>
                    </a:lnTo>
                    <a:lnTo>
                      <a:pt x="68753" y="25985"/>
                    </a:lnTo>
                    <a:lnTo>
                      <a:pt x="67970" y="25372"/>
                    </a:lnTo>
                    <a:lnTo>
                      <a:pt x="67286" y="24882"/>
                    </a:lnTo>
                    <a:lnTo>
                      <a:pt x="65232" y="24392"/>
                    </a:lnTo>
                    <a:lnTo>
                      <a:pt x="63569" y="24147"/>
                    </a:lnTo>
                    <a:lnTo>
                      <a:pt x="62396" y="24024"/>
                    </a:lnTo>
                    <a:lnTo>
                      <a:pt x="61613" y="24024"/>
                    </a:lnTo>
                    <a:lnTo>
                      <a:pt x="60342" y="24392"/>
                    </a:lnTo>
                    <a:lnTo>
                      <a:pt x="58875" y="24882"/>
                    </a:lnTo>
                    <a:lnTo>
                      <a:pt x="58288" y="24637"/>
                    </a:lnTo>
                    <a:lnTo>
                      <a:pt x="57799" y="24637"/>
                    </a:lnTo>
                    <a:lnTo>
                      <a:pt x="57114" y="24759"/>
                    </a:lnTo>
                    <a:lnTo>
                      <a:pt x="56528" y="24882"/>
                    </a:lnTo>
                    <a:lnTo>
                      <a:pt x="55745" y="25005"/>
                    </a:lnTo>
                    <a:lnTo>
                      <a:pt x="55061" y="25127"/>
                    </a:lnTo>
                    <a:lnTo>
                      <a:pt x="54376" y="25005"/>
                    </a:lnTo>
                    <a:lnTo>
                      <a:pt x="53594" y="24882"/>
                    </a:lnTo>
                    <a:lnTo>
                      <a:pt x="51833" y="23901"/>
                    </a:lnTo>
                    <a:lnTo>
                      <a:pt x="50562" y="23289"/>
                    </a:lnTo>
                    <a:lnTo>
                      <a:pt x="50171" y="22921"/>
                    </a:lnTo>
                    <a:lnTo>
                      <a:pt x="49779" y="22431"/>
                    </a:lnTo>
                    <a:lnTo>
                      <a:pt x="49388" y="21940"/>
                    </a:lnTo>
                    <a:lnTo>
                      <a:pt x="49095" y="21205"/>
                    </a:lnTo>
                    <a:lnTo>
                      <a:pt x="48215" y="18631"/>
                    </a:lnTo>
                    <a:lnTo>
                      <a:pt x="47628" y="16670"/>
                    </a:lnTo>
                    <a:lnTo>
                      <a:pt x="47237" y="15689"/>
                    </a:lnTo>
                    <a:lnTo>
                      <a:pt x="46845" y="14831"/>
                    </a:lnTo>
                    <a:lnTo>
                      <a:pt x="46552" y="14096"/>
                    </a:lnTo>
                    <a:lnTo>
                      <a:pt x="45965" y="13360"/>
                    </a:lnTo>
                    <a:lnTo>
                      <a:pt x="45476" y="12625"/>
                    </a:lnTo>
                    <a:lnTo>
                      <a:pt x="44889" y="11767"/>
                    </a:lnTo>
                    <a:lnTo>
                      <a:pt x="44107" y="11154"/>
                    </a:lnTo>
                    <a:lnTo>
                      <a:pt x="43325" y="10541"/>
                    </a:lnTo>
                    <a:lnTo>
                      <a:pt x="42249" y="9928"/>
                    </a:lnTo>
                    <a:lnTo>
                      <a:pt x="41075" y="9438"/>
                    </a:lnTo>
                    <a:lnTo>
                      <a:pt x="39608" y="8825"/>
                    </a:lnTo>
                    <a:lnTo>
                      <a:pt x="38044" y="8335"/>
                    </a:lnTo>
                    <a:lnTo>
                      <a:pt x="35696" y="7477"/>
                    </a:lnTo>
                    <a:lnTo>
                      <a:pt x="33838" y="6741"/>
                    </a:lnTo>
                    <a:lnTo>
                      <a:pt x="32469" y="5883"/>
                    </a:lnTo>
                    <a:lnTo>
                      <a:pt x="31002" y="4902"/>
                    </a:lnTo>
                    <a:lnTo>
                      <a:pt x="29633" y="3922"/>
                    </a:lnTo>
                    <a:lnTo>
                      <a:pt x="28068" y="2819"/>
                    </a:lnTo>
                    <a:lnTo>
                      <a:pt x="25916" y="1593"/>
                    </a:lnTo>
                    <a:lnTo>
                      <a:pt x="23080" y="0"/>
                    </a:lnTo>
                    <a:lnTo>
                      <a:pt x="20929" y="1225"/>
                    </a:lnTo>
                    <a:lnTo>
                      <a:pt x="18190" y="2941"/>
                    </a:lnTo>
                    <a:lnTo>
                      <a:pt x="17408" y="3432"/>
                    </a:lnTo>
                    <a:lnTo>
                      <a:pt x="16723" y="4044"/>
                    </a:lnTo>
                    <a:lnTo>
                      <a:pt x="16234" y="4657"/>
                    </a:lnTo>
                    <a:lnTo>
                      <a:pt x="15647" y="5393"/>
                    </a:lnTo>
                    <a:lnTo>
                      <a:pt x="15256" y="6006"/>
                    </a:lnTo>
                    <a:lnTo>
                      <a:pt x="14963" y="6741"/>
                    </a:lnTo>
                    <a:lnTo>
                      <a:pt x="14767" y="7477"/>
                    </a:lnTo>
                    <a:lnTo>
                      <a:pt x="14572" y="8335"/>
                    </a:lnTo>
                    <a:lnTo>
                      <a:pt x="14767" y="9193"/>
                    </a:lnTo>
                    <a:lnTo>
                      <a:pt x="14865" y="10051"/>
                    </a:lnTo>
                    <a:lnTo>
                      <a:pt x="14963" y="11031"/>
                    </a:lnTo>
                    <a:lnTo>
                      <a:pt x="15256" y="11889"/>
                    </a:lnTo>
                    <a:lnTo>
                      <a:pt x="15550" y="12870"/>
                    </a:lnTo>
                    <a:lnTo>
                      <a:pt x="16039" y="13728"/>
                    </a:lnTo>
                    <a:lnTo>
                      <a:pt x="16528" y="14463"/>
                    </a:lnTo>
                    <a:lnTo>
                      <a:pt x="17310" y="15076"/>
                    </a:lnTo>
                    <a:lnTo>
                      <a:pt x="16723" y="15812"/>
                    </a:lnTo>
                    <a:lnTo>
                      <a:pt x="15941" y="17037"/>
                    </a:lnTo>
                    <a:lnTo>
                      <a:pt x="14767" y="18386"/>
                    </a:lnTo>
                    <a:lnTo>
                      <a:pt x="13300" y="19856"/>
                    </a:lnTo>
                    <a:lnTo>
                      <a:pt x="11735" y="21205"/>
                    </a:lnTo>
                    <a:lnTo>
                      <a:pt x="9975" y="22308"/>
                    </a:lnTo>
                    <a:lnTo>
                      <a:pt x="9290" y="22798"/>
                    </a:lnTo>
                    <a:lnTo>
                      <a:pt x="8410" y="23043"/>
                    </a:lnTo>
                    <a:lnTo>
                      <a:pt x="7628" y="23289"/>
                    </a:lnTo>
                    <a:lnTo>
                      <a:pt x="6845" y="23411"/>
                    </a:lnTo>
                    <a:lnTo>
                      <a:pt x="5281" y="23289"/>
                    </a:lnTo>
                    <a:lnTo>
                      <a:pt x="3618" y="22921"/>
                    </a:lnTo>
                    <a:lnTo>
                      <a:pt x="2151" y="22431"/>
                    </a:lnTo>
                    <a:lnTo>
                      <a:pt x="977" y="21940"/>
                    </a:lnTo>
                    <a:lnTo>
                      <a:pt x="880" y="22431"/>
                    </a:lnTo>
                    <a:lnTo>
                      <a:pt x="586" y="23656"/>
                    </a:lnTo>
                    <a:lnTo>
                      <a:pt x="195" y="25495"/>
                    </a:lnTo>
                    <a:lnTo>
                      <a:pt x="0" y="27701"/>
                    </a:lnTo>
                    <a:lnTo>
                      <a:pt x="0" y="28927"/>
                    </a:lnTo>
                    <a:lnTo>
                      <a:pt x="0" y="30030"/>
                    </a:lnTo>
                    <a:lnTo>
                      <a:pt x="195" y="31011"/>
                    </a:lnTo>
                    <a:lnTo>
                      <a:pt x="488" y="31991"/>
                    </a:lnTo>
                    <a:lnTo>
                      <a:pt x="880" y="32972"/>
                    </a:lnTo>
                    <a:lnTo>
                      <a:pt x="1369" y="33830"/>
                    </a:lnTo>
                    <a:lnTo>
                      <a:pt x="1760" y="34075"/>
                    </a:lnTo>
                    <a:lnTo>
                      <a:pt x="2053" y="34320"/>
                    </a:lnTo>
                    <a:lnTo>
                      <a:pt x="2444" y="34565"/>
                    </a:lnTo>
                    <a:lnTo>
                      <a:pt x="2933" y="34688"/>
                    </a:lnTo>
                    <a:lnTo>
                      <a:pt x="3129" y="35669"/>
                    </a:lnTo>
                    <a:lnTo>
                      <a:pt x="3422" y="36649"/>
                    </a:lnTo>
                    <a:lnTo>
                      <a:pt x="3911" y="37630"/>
                    </a:lnTo>
                    <a:lnTo>
                      <a:pt x="4303" y="38610"/>
                    </a:lnTo>
                    <a:lnTo>
                      <a:pt x="5476" y="40572"/>
                    </a:lnTo>
                    <a:lnTo>
                      <a:pt x="6748" y="42533"/>
                    </a:lnTo>
                    <a:lnTo>
                      <a:pt x="8117" y="44616"/>
                    </a:lnTo>
                    <a:lnTo>
                      <a:pt x="8997" y="46945"/>
                    </a:lnTo>
                    <a:lnTo>
                      <a:pt x="9486" y="48171"/>
                    </a:lnTo>
                    <a:lnTo>
                      <a:pt x="9779" y="49397"/>
                    </a:lnTo>
                    <a:lnTo>
                      <a:pt x="9975" y="50745"/>
                    </a:lnTo>
                    <a:lnTo>
                      <a:pt x="10073" y="52093"/>
                    </a:lnTo>
                    <a:lnTo>
                      <a:pt x="10757" y="52093"/>
                    </a:lnTo>
                    <a:lnTo>
                      <a:pt x="11442" y="52216"/>
                    </a:lnTo>
                    <a:lnTo>
                      <a:pt x="11833" y="52339"/>
                    </a:lnTo>
                    <a:lnTo>
                      <a:pt x="12127" y="52584"/>
                    </a:lnTo>
                    <a:lnTo>
                      <a:pt x="12518" y="52829"/>
                    </a:lnTo>
                    <a:lnTo>
                      <a:pt x="12811" y="53319"/>
                    </a:lnTo>
                    <a:lnTo>
                      <a:pt x="13007" y="53687"/>
                    </a:lnTo>
                    <a:lnTo>
                      <a:pt x="13202" y="54055"/>
                    </a:lnTo>
                    <a:lnTo>
                      <a:pt x="13594" y="55158"/>
                    </a:lnTo>
                    <a:lnTo>
                      <a:pt x="13985" y="56261"/>
                    </a:lnTo>
                    <a:lnTo>
                      <a:pt x="14474" y="57487"/>
                    </a:lnTo>
                    <a:lnTo>
                      <a:pt x="15256" y="58835"/>
                    </a:lnTo>
                    <a:lnTo>
                      <a:pt x="17995" y="61777"/>
                    </a:lnTo>
                    <a:lnTo>
                      <a:pt x="21124" y="65699"/>
                    </a:lnTo>
                    <a:lnTo>
                      <a:pt x="21907" y="66925"/>
                    </a:lnTo>
                    <a:lnTo>
                      <a:pt x="22689" y="68151"/>
                    </a:lnTo>
                    <a:lnTo>
                      <a:pt x="23276" y="69254"/>
                    </a:lnTo>
                    <a:lnTo>
                      <a:pt x="23863" y="70480"/>
                    </a:lnTo>
                    <a:lnTo>
                      <a:pt x="24352" y="71705"/>
                    </a:lnTo>
                    <a:lnTo>
                      <a:pt x="24743" y="72931"/>
                    </a:lnTo>
                    <a:lnTo>
                      <a:pt x="24938" y="74279"/>
                    </a:lnTo>
                    <a:lnTo>
                      <a:pt x="25036" y="75505"/>
                    </a:lnTo>
                    <a:lnTo>
                      <a:pt x="25036" y="76486"/>
                    </a:lnTo>
                    <a:lnTo>
                      <a:pt x="25134" y="77344"/>
                    </a:lnTo>
                    <a:lnTo>
                      <a:pt x="25232" y="78202"/>
                    </a:lnTo>
                    <a:lnTo>
                      <a:pt x="25427" y="79060"/>
                    </a:lnTo>
                    <a:lnTo>
                      <a:pt x="26014" y="80776"/>
                    </a:lnTo>
                    <a:lnTo>
                      <a:pt x="26601" y="82124"/>
                    </a:lnTo>
                    <a:lnTo>
                      <a:pt x="27383" y="83472"/>
                    </a:lnTo>
                    <a:lnTo>
                      <a:pt x="28264" y="84698"/>
                    </a:lnTo>
                    <a:lnTo>
                      <a:pt x="29242" y="85924"/>
                    </a:lnTo>
                    <a:lnTo>
                      <a:pt x="30317" y="87027"/>
                    </a:lnTo>
                    <a:lnTo>
                      <a:pt x="32371" y="89479"/>
                    </a:lnTo>
                    <a:lnTo>
                      <a:pt x="34425" y="91930"/>
                    </a:lnTo>
                    <a:lnTo>
                      <a:pt x="35305" y="93278"/>
                    </a:lnTo>
                    <a:lnTo>
                      <a:pt x="36088" y="94872"/>
                    </a:lnTo>
                    <a:lnTo>
                      <a:pt x="36870" y="96465"/>
                    </a:lnTo>
                    <a:lnTo>
                      <a:pt x="37359" y="98181"/>
                    </a:lnTo>
                    <a:lnTo>
                      <a:pt x="37946" y="99775"/>
                    </a:lnTo>
                    <a:lnTo>
                      <a:pt x="38533" y="101368"/>
                    </a:lnTo>
                    <a:lnTo>
                      <a:pt x="39217" y="102717"/>
                    </a:lnTo>
                    <a:lnTo>
                      <a:pt x="40000" y="103942"/>
                    </a:lnTo>
                    <a:lnTo>
                      <a:pt x="41564" y="106271"/>
                    </a:lnTo>
                    <a:lnTo>
                      <a:pt x="43325" y="108600"/>
                    </a:lnTo>
                    <a:lnTo>
                      <a:pt x="44889" y="110929"/>
                    </a:lnTo>
                    <a:lnTo>
                      <a:pt x="46552" y="113381"/>
                    </a:lnTo>
                    <a:lnTo>
                      <a:pt x="47237" y="114974"/>
                    </a:lnTo>
                    <a:lnTo>
                      <a:pt x="47921" y="116445"/>
                    </a:lnTo>
                    <a:lnTo>
                      <a:pt x="48508" y="118161"/>
                    </a:lnTo>
                    <a:lnTo>
                      <a:pt x="49095" y="120000"/>
                    </a:lnTo>
                    <a:lnTo>
                      <a:pt x="51638" y="120000"/>
                    </a:lnTo>
                    <a:lnTo>
                      <a:pt x="52322" y="119264"/>
                    </a:lnTo>
                    <a:lnTo>
                      <a:pt x="52713" y="118406"/>
                    </a:lnTo>
                    <a:lnTo>
                      <a:pt x="52909" y="117671"/>
                    </a:lnTo>
                    <a:lnTo>
                      <a:pt x="53105" y="116813"/>
                    </a:lnTo>
                    <a:lnTo>
                      <a:pt x="53105" y="114974"/>
                    </a:lnTo>
                    <a:lnTo>
                      <a:pt x="52909" y="112522"/>
                    </a:lnTo>
                    <a:lnTo>
                      <a:pt x="53105" y="111910"/>
                    </a:lnTo>
                    <a:lnTo>
                      <a:pt x="53398" y="111419"/>
                    </a:lnTo>
                    <a:lnTo>
                      <a:pt x="53887" y="110929"/>
                    </a:lnTo>
                    <a:lnTo>
                      <a:pt x="54474" y="110439"/>
                    </a:lnTo>
                    <a:lnTo>
                      <a:pt x="55061" y="110071"/>
                    </a:lnTo>
                    <a:lnTo>
                      <a:pt x="55745" y="109826"/>
                    </a:lnTo>
                    <a:lnTo>
                      <a:pt x="56430" y="109581"/>
                    </a:lnTo>
                    <a:lnTo>
                      <a:pt x="56919" y="109458"/>
                    </a:lnTo>
                    <a:lnTo>
                      <a:pt x="58092" y="109581"/>
                    </a:lnTo>
                    <a:lnTo>
                      <a:pt x="59168" y="109703"/>
                    </a:lnTo>
                    <a:lnTo>
                      <a:pt x="60244" y="109826"/>
                    </a:lnTo>
                    <a:lnTo>
                      <a:pt x="61222" y="110071"/>
                    </a:lnTo>
                    <a:lnTo>
                      <a:pt x="62982" y="110561"/>
                    </a:lnTo>
                    <a:lnTo>
                      <a:pt x="64547" y="111419"/>
                    </a:lnTo>
                    <a:lnTo>
                      <a:pt x="65916" y="112277"/>
                    </a:lnTo>
                    <a:lnTo>
                      <a:pt x="67090" y="113258"/>
                    </a:lnTo>
                    <a:lnTo>
                      <a:pt x="68166" y="114484"/>
                    </a:lnTo>
                    <a:lnTo>
                      <a:pt x="69242" y="115587"/>
                    </a:lnTo>
                    <a:lnTo>
                      <a:pt x="71295" y="112277"/>
                    </a:lnTo>
                    <a:lnTo>
                      <a:pt x="73936" y="107987"/>
                    </a:lnTo>
                    <a:lnTo>
                      <a:pt x="76088" y="104310"/>
                    </a:lnTo>
                    <a:lnTo>
                      <a:pt x="76968" y="102717"/>
                    </a:lnTo>
                    <a:lnTo>
                      <a:pt x="101026" y="96710"/>
                    </a:lnTo>
                    <a:lnTo>
                      <a:pt x="112078" y="93524"/>
                    </a:lnTo>
                    <a:lnTo>
                      <a:pt x="120000" y="75505"/>
                    </a:lnTo>
                    <a:lnTo>
                      <a:pt x="117261" y="69499"/>
                    </a:lnTo>
                    <a:lnTo>
                      <a:pt x="114718" y="72441"/>
                    </a:lnTo>
                    <a:lnTo>
                      <a:pt x="97799" y="70234"/>
                    </a:lnTo>
                    <a:lnTo>
                      <a:pt x="91931" y="58835"/>
                    </a:lnTo>
                    <a:lnTo>
                      <a:pt x="91931" y="57364"/>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7" name="Shape 637"/>
              <p:cNvSpPr/>
              <p:nvPr/>
            </p:nvSpPr>
            <p:spPr>
              <a:xfrm>
                <a:off x="4113212" y="2846388"/>
                <a:ext cx="28575" cy="57150"/>
              </a:xfrm>
              <a:custGeom>
                <a:avLst/>
                <a:gdLst/>
                <a:ahLst/>
                <a:cxnLst/>
                <a:rect l="0" t="0" r="0" b="0"/>
                <a:pathLst>
                  <a:path w="120000" h="120000" extrusionOk="0">
                    <a:moveTo>
                      <a:pt x="120000" y="0"/>
                    </a:moveTo>
                    <a:lnTo>
                      <a:pt x="112000" y="6486"/>
                    </a:lnTo>
                    <a:lnTo>
                      <a:pt x="102000" y="16216"/>
                    </a:lnTo>
                    <a:lnTo>
                      <a:pt x="96000" y="24324"/>
                    </a:lnTo>
                    <a:lnTo>
                      <a:pt x="92000" y="34054"/>
                    </a:lnTo>
                    <a:lnTo>
                      <a:pt x="82000" y="50270"/>
                    </a:lnTo>
                    <a:lnTo>
                      <a:pt x="74000" y="68108"/>
                    </a:lnTo>
                    <a:lnTo>
                      <a:pt x="70000" y="76216"/>
                    </a:lnTo>
                    <a:lnTo>
                      <a:pt x="64000" y="82702"/>
                    </a:lnTo>
                    <a:lnTo>
                      <a:pt x="58000" y="90810"/>
                    </a:lnTo>
                    <a:lnTo>
                      <a:pt x="50000" y="97297"/>
                    </a:lnTo>
                    <a:lnTo>
                      <a:pt x="40000" y="105405"/>
                    </a:lnTo>
                    <a:lnTo>
                      <a:pt x="30000" y="111891"/>
                    </a:lnTo>
                    <a:lnTo>
                      <a:pt x="16000" y="116756"/>
                    </a:lnTo>
                    <a:lnTo>
                      <a:pt x="0" y="120000"/>
                    </a:lnTo>
                    <a:lnTo>
                      <a:pt x="10000" y="97297"/>
                    </a:lnTo>
                    <a:lnTo>
                      <a:pt x="24000" y="76216"/>
                    </a:lnTo>
                    <a:lnTo>
                      <a:pt x="38000" y="55135"/>
                    </a:lnTo>
                    <a:lnTo>
                      <a:pt x="54000" y="37297"/>
                    </a:lnTo>
                    <a:lnTo>
                      <a:pt x="72000" y="22702"/>
                    </a:lnTo>
                    <a:lnTo>
                      <a:pt x="86000" y="9729"/>
                    </a:lnTo>
                    <a:lnTo>
                      <a:pt x="96000" y="4864"/>
                    </a:lnTo>
                    <a:lnTo>
                      <a:pt x="104000" y="1621"/>
                    </a:lnTo>
                    <a:lnTo>
                      <a:pt x="112000" y="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8" name="Shape 638"/>
              <p:cNvSpPr/>
              <p:nvPr/>
            </p:nvSpPr>
            <p:spPr>
              <a:xfrm>
                <a:off x="4054475" y="2862263"/>
                <a:ext cx="23813" cy="60324"/>
              </a:xfrm>
              <a:custGeom>
                <a:avLst/>
                <a:gdLst/>
                <a:ahLst/>
                <a:cxnLst/>
                <a:rect l="0" t="0" r="0" b="0"/>
                <a:pathLst>
                  <a:path w="120000" h="120000" extrusionOk="0">
                    <a:moveTo>
                      <a:pt x="33191" y="21333"/>
                    </a:moveTo>
                    <a:lnTo>
                      <a:pt x="56170" y="21333"/>
                    </a:lnTo>
                    <a:lnTo>
                      <a:pt x="71489" y="16000"/>
                    </a:lnTo>
                    <a:lnTo>
                      <a:pt x="81702" y="13333"/>
                    </a:lnTo>
                    <a:lnTo>
                      <a:pt x="89361" y="8000"/>
                    </a:lnTo>
                    <a:lnTo>
                      <a:pt x="94468" y="2666"/>
                    </a:lnTo>
                    <a:lnTo>
                      <a:pt x="99574" y="0"/>
                    </a:lnTo>
                    <a:lnTo>
                      <a:pt x="109787" y="2666"/>
                    </a:lnTo>
                    <a:lnTo>
                      <a:pt x="120000" y="5333"/>
                    </a:lnTo>
                    <a:lnTo>
                      <a:pt x="117446" y="18666"/>
                    </a:lnTo>
                    <a:lnTo>
                      <a:pt x="117446" y="29333"/>
                    </a:lnTo>
                    <a:lnTo>
                      <a:pt x="112340" y="40000"/>
                    </a:lnTo>
                    <a:lnTo>
                      <a:pt x="109787" y="50666"/>
                    </a:lnTo>
                    <a:lnTo>
                      <a:pt x="94468" y="69333"/>
                    </a:lnTo>
                    <a:lnTo>
                      <a:pt x="76595" y="85333"/>
                    </a:lnTo>
                    <a:lnTo>
                      <a:pt x="61276" y="101333"/>
                    </a:lnTo>
                    <a:lnTo>
                      <a:pt x="40851" y="112000"/>
                    </a:lnTo>
                    <a:lnTo>
                      <a:pt x="17872" y="120000"/>
                    </a:lnTo>
                    <a:lnTo>
                      <a:pt x="0" y="120000"/>
                    </a:lnTo>
                    <a:lnTo>
                      <a:pt x="5106" y="101333"/>
                    </a:lnTo>
                    <a:lnTo>
                      <a:pt x="15319" y="69333"/>
                    </a:lnTo>
                    <a:lnTo>
                      <a:pt x="28085" y="40000"/>
                    </a:lnTo>
                    <a:lnTo>
                      <a:pt x="33191" y="2133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39" name="Shape 639"/>
              <p:cNvSpPr/>
              <p:nvPr/>
            </p:nvSpPr>
            <p:spPr>
              <a:xfrm>
                <a:off x="4029075" y="2855913"/>
                <a:ext cx="6349" cy="57150"/>
              </a:xfrm>
              <a:custGeom>
                <a:avLst/>
                <a:gdLst/>
                <a:ahLst/>
                <a:cxnLst/>
                <a:rect l="0" t="0" r="0" b="0"/>
                <a:pathLst>
                  <a:path w="120000" h="120000" extrusionOk="0">
                    <a:moveTo>
                      <a:pt x="27692" y="120000"/>
                    </a:moveTo>
                    <a:lnTo>
                      <a:pt x="23076" y="100000"/>
                    </a:lnTo>
                    <a:lnTo>
                      <a:pt x="13846" y="66666"/>
                    </a:lnTo>
                    <a:lnTo>
                      <a:pt x="4615" y="33333"/>
                    </a:lnTo>
                    <a:lnTo>
                      <a:pt x="0" y="0"/>
                    </a:lnTo>
                    <a:lnTo>
                      <a:pt x="120000" y="0"/>
                    </a:lnTo>
                    <a:lnTo>
                      <a:pt x="115384" y="40000"/>
                    </a:lnTo>
                    <a:lnTo>
                      <a:pt x="110769" y="76666"/>
                    </a:lnTo>
                    <a:lnTo>
                      <a:pt x="106153" y="90000"/>
                    </a:lnTo>
                    <a:lnTo>
                      <a:pt x="106153" y="103333"/>
                    </a:lnTo>
                    <a:lnTo>
                      <a:pt x="110769" y="113333"/>
                    </a:lnTo>
                    <a:lnTo>
                      <a:pt x="120000" y="120000"/>
                    </a:lnTo>
                    <a:lnTo>
                      <a:pt x="27692"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0" name="Shape 640"/>
              <p:cNvSpPr/>
              <p:nvPr/>
            </p:nvSpPr>
            <p:spPr>
              <a:xfrm>
                <a:off x="5300662" y="2584450"/>
                <a:ext cx="174625" cy="158750"/>
              </a:xfrm>
              <a:custGeom>
                <a:avLst/>
                <a:gdLst/>
                <a:ahLst/>
                <a:cxnLst/>
                <a:rect l="0" t="0" r="0" b="0"/>
                <a:pathLst>
                  <a:path w="120000" h="120000" extrusionOk="0">
                    <a:moveTo>
                      <a:pt x="7703" y="65960"/>
                    </a:moveTo>
                    <a:lnTo>
                      <a:pt x="7703" y="64370"/>
                    </a:lnTo>
                    <a:lnTo>
                      <a:pt x="8000" y="62781"/>
                    </a:lnTo>
                    <a:lnTo>
                      <a:pt x="8296" y="61986"/>
                    </a:lnTo>
                    <a:lnTo>
                      <a:pt x="8592" y="61589"/>
                    </a:lnTo>
                    <a:lnTo>
                      <a:pt x="8888" y="61192"/>
                    </a:lnTo>
                    <a:lnTo>
                      <a:pt x="9777" y="61192"/>
                    </a:lnTo>
                    <a:lnTo>
                      <a:pt x="8296" y="60000"/>
                    </a:lnTo>
                    <a:lnTo>
                      <a:pt x="6814" y="58410"/>
                    </a:lnTo>
                    <a:lnTo>
                      <a:pt x="5333" y="56821"/>
                    </a:lnTo>
                    <a:lnTo>
                      <a:pt x="4148" y="54834"/>
                    </a:lnTo>
                    <a:lnTo>
                      <a:pt x="1777" y="50463"/>
                    </a:lnTo>
                    <a:lnTo>
                      <a:pt x="0" y="46490"/>
                    </a:lnTo>
                    <a:lnTo>
                      <a:pt x="592" y="46092"/>
                    </a:lnTo>
                    <a:lnTo>
                      <a:pt x="1185" y="45695"/>
                    </a:lnTo>
                    <a:lnTo>
                      <a:pt x="1481" y="44503"/>
                    </a:lnTo>
                    <a:lnTo>
                      <a:pt x="1481" y="43708"/>
                    </a:lnTo>
                    <a:lnTo>
                      <a:pt x="1777" y="41324"/>
                    </a:lnTo>
                    <a:lnTo>
                      <a:pt x="1777" y="38940"/>
                    </a:lnTo>
                    <a:lnTo>
                      <a:pt x="5037" y="38543"/>
                    </a:lnTo>
                    <a:lnTo>
                      <a:pt x="7703" y="37748"/>
                    </a:lnTo>
                    <a:lnTo>
                      <a:pt x="10074" y="36953"/>
                    </a:lnTo>
                    <a:lnTo>
                      <a:pt x="12148" y="36158"/>
                    </a:lnTo>
                    <a:lnTo>
                      <a:pt x="13925" y="34966"/>
                    </a:lnTo>
                    <a:lnTo>
                      <a:pt x="15407" y="33774"/>
                    </a:lnTo>
                    <a:lnTo>
                      <a:pt x="16888" y="32582"/>
                    </a:lnTo>
                    <a:lnTo>
                      <a:pt x="17777" y="30993"/>
                    </a:lnTo>
                    <a:lnTo>
                      <a:pt x="19851" y="27814"/>
                    </a:lnTo>
                    <a:lnTo>
                      <a:pt x="21037" y="24238"/>
                    </a:lnTo>
                    <a:lnTo>
                      <a:pt x="22222" y="20662"/>
                    </a:lnTo>
                    <a:lnTo>
                      <a:pt x="23703" y="17086"/>
                    </a:lnTo>
                    <a:lnTo>
                      <a:pt x="24888" y="18675"/>
                    </a:lnTo>
                    <a:lnTo>
                      <a:pt x="26370" y="19867"/>
                    </a:lnTo>
                    <a:lnTo>
                      <a:pt x="28148" y="20662"/>
                    </a:lnTo>
                    <a:lnTo>
                      <a:pt x="30222" y="21059"/>
                    </a:lnTo>
                    <a:lnTo>
                      <a:pt x="34666" y="21456"/>
                    </a:lnTo>
                    <a:lnTo>
                      <a:pt x="40000" y="20662"/>
                    </a:lnTo>
                    <a:lnTo>
                      <a:pt x="50074" y="18278"/>
                    </a:lnTo>
                    <a:lnTo>
                      <a:pt x="59259" y="17086"/>
                    </a:lnTo>
                    <a:lnTo>
                      <a:pt x="62814" y="17086"/>
                    </a:lnTo>
                    <a:lnTo>
                      <a:pt x="66074" y="16688"/>
                    </a:lnTo>
                    <a:lnTo>
                      <a:pt x="69333" y="16291"/>
                    </a:lnTo>
                    <a:lnTo>
                      <a:pt x="72592" y="15496"/>
                    </a:lnTo>
                    <a:lnTo>
                      <a:pt x="78222" y="13907"/>
                    </a:lnTo>
                    <a:lnTo>
                      <a:pt x="83851" y="11523"/>
                    </a:lnTo>
                    <a:lnTo>
                      <a:pt x="94222" y="6754"/>
                    </a:lnTo>
                    <a:lnTo>
                      <a:pt x="104296" y="2384"/>
                    </a:lnTo>
                    <a:lnTo>
                      <a:pt x="106370" y="1589"/>
                    </a:lnTo>
                    <a:lnTo>
                      <a:pt x="108148" y="1192"/>
                    </a:lnTo>
                    <a:lnTo>
                      <a:pt x="110222" y="1192"/>
                    </a:lnTo>
                    <a:lnTo>
                      <a:pt x="112000" y="1192"/>
                    </a:lnTo>
                    <a:lnTo>
                      <a:pt x="114074" y="1192"/>
                    </a:lnTo>
                    <a:lnTo>
                      <a:pt x="116148" y="794"/>
                    </a:lnTo>
                    <a:lnTo>
                      <a:pt x="117925" y="397"/>
                    </a:lnTo>
                    <a:lnTo>
                      <a:pt x="120000" y="0"/>
                    </a:lnTo>
                    <a:lnTo>
                      <a:pt x="117037" y="3178"/>
                    </a:lnTo>
                    <a:lnTo>
                      <a:pt x="110222" y="11523"/>
                    </a:lnTo>
                    <a:lnTo>
                      <a:pt x="106666" y="16291"/>
                    </a:lnTo>
                    <a:lnTo>
                      <a:pt x="103407" y="20662"/>
                    </a:lnTo>
                    <a:lnTo>
                      <a:pt x="101925" y="22649"/>
                    </a:lnTo>
                    <a:lnTo>
                      <a:pt x="101037" y="24238"/>
                    </a:lnTo>
                    <a:lnTo>
                      <a:pt x="100444" y="25430"/>
                    </a:lnTo>
                    <a:lnTo>
                      <a:pt x="100444" y="27019"/>
                    </a:lnTo>
                    <a:lnTo>
                      <a:pt x="100444" y="38145"/>
                    </a:lnTo>
                    <a:lnTo>
                      <a:pt x="100148" y="52450"/>
                    </a:lnTo>
                    <a:lnTo>
                      <a:pt x="99851" y="59205"/>
                    </a:lnTo>
                    <a:lnTo>
                      <a:pt x="99555" y="65562"/>
                    </a:lnTo>
                    <a:lnTo>
                      <a:pt x="99259" y="71523"/>
                    </a:lnTo>
                    <a:lnTo>
                      <a:pt x="98370" y="75894"/>
                    </a:lnTo>
                    <a:lnTo>
                      <a:pt x="96592" y="78675"/>
                    </a:lnTo>
                    <a:lnTo>
                      <a:pt x="93925" y="81059"/>
                    </a:lnTo>
                    <a:lnTo>
                      <a:pt x="90370" y="83443"/>
                    </a:lnTo>
                    <a:lnTo>
                      <a:pt x="86814" y="85430"/>
                    </a:lnTo>
                    <a:lnTo>
                      <a:pt x="78518" y="90198"/>
                    </a:lnTo>
                    <a:lnTo>
                      <a:pt x="70814" y="95761"/>
                    </a:lnTo>
                    <a:lnTo>
                      <a:pt x="31407" y="120000"/>
                    </a:lnTo>
                    <a:lnTo>
                      <a:pt x="15703" y="107682"/>
                    </a:lnTo>
                    <a:lnTo>
                      <a:pt x="16888" y="103311"/>
                    </a:lnTo>
                    <a:lnTo>
                      <a:pt x="18962" y="95364"/>
                    </a:lnTo>
                    <a:lnTo>
                      <a:pt x="20740" y="90596"/>
                    </a:lnTo>
                    <a:lnTo>
                      <a:pt x="22222" y="86622"/>
                    </a:lnTo>
                    <a:lnTo>
                      <a:pt x="24000" y="83046"/>
                    </a:lnTo>
                    <a:lnTo>
                      <a:pt x="25481" y="80662"/>
                    </a:lnTo>
                    <a:lnTo>
                      <a:pt x="25481" y="68344"/>
                    </a:lnTo>
                    <a:lnTo>
                      <a:pt x="23407" y="68741"/>
                    </a:lnTo>
                    <a:lnTo>
                      <a:pt x="21037" y="68741"/>
                    </a:lnTo>
                    <a:lnTo>
                      <a:pt x="18666" y="67947"/>
                    </a:lnTo>
                    <a:lnTo>
                      <a:pt x="16888" y="67152"/>
                    </a:lnTo>
                    <a:lnTo>
                      <a:pt x="14518" y="66357"/>
                    </a:lnTo>
                    <a:lnTo>
                      <a:pt x="12148" y="65562"/>
                    </a:lnTo>
                    <a:lnTo>
                      <a:pt x="10074" y="65562"/>
                    </a:lnTo>
                    <a:lnTo>
                      <a:pt x="7703" y="6596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1" name="Shape 641"/>
              <p:cNvSpPr/>
              <p:nvPr/>
            </p:nvSpPr>
            <p:spPr>
              <a:xfrm>
                <a:off x="5754687" y="2967038"/>
                <a:ext cx="174625" cy="271461"/>
              </a:xfrm>
              <a:custGeom>
                <a:avLst/>
                <a:gdLst/>
                <a:ahLst/>
                <a:cxnLst/>
                <a:rect l="0" t="0" r="0" b="0"/>
                <a:pathLst>
                  <a:path w="120000" h="120000" extrusionOk="0">
                    <a:moveTo>
                      <a:pt x="60150" y="0"/>
                    </a:moveTo>
                    <a:lnTo>
                      <a:pt x="60150" y="1853"/>
                    </a:lnTo>
                    <a:lnTo>
                      <a:pt x="60451" y="3474"/>
                    </a:lnTo>
                    <a:lnTo>
                      <a:pt x="60751" y="5096"/>
                    </a:lnTo>
                    <a:lnTo>
                      <a:pt x="61654" y="6718"/>
                    </a:lnTo>
                    <a:lnTo>
                      <a:pt x="62556" y="8339"/>
                    </a:lnTo>
                    <a:lnTo>
                      <a:pt x="63458" y="9729"/>
                    </a:lnTo>
                    <a:lnTo>
                      <a:pt x="64360" y="11351"/>
                    </a:lnTo>
                    <a:lnTo>
                      <a:pt x="65864" y="12972"/>
                    </a:lnTo>
                    <a:lnTo>
                      <a:pt x="67368" y="14594"/>
                    </a:lnTo>
                    <a:lnTo>
                      <a:pt x="69172" y="15984"/>
                    </a:lnTo>
                    <a:lnTo>
                      <a:pt x="70676" y="17374"/>
                    </a:lnTo>
                    <a:lnTo>
                      <a:pt x="72781" y="18764"/>
                    </a:lnTo>
                    <a:lnTo>
                      <a:pt x="74887" y="19922"/>
                    </a:lnTo>
                    <a:lnTo>
                      <a:pt x="76992" y="21081"/>
                    </a:lnTo>
                    <a:lnTo>
                      <a:pt x="79398" y="22007"/>
                    </a:lnTo>
                    <a:lnTo>
                      <a:pt x="82105" y="22702"/>
                    </a:lnTo>
                    <a:lnTo>
                      <a:pt x="95037" y="24555"/>
                    </a:lnTo>
                    <a:lnTo>
                      <a:pt x="107067" y="26872"/>
                    </a:lnTo>
                    <a:lnTo>
                      <a:pt x="109774" y="27567"/>
                    </a:lnTo>
                    <a:lnTo>
                      <a:pt x="112481" y="28494"/>
                    </a:lnTo>
                    <a:lnTo>
                      <a:pt x="114285" y="29420"/>
                    </a:lnTo>
                    <a:lnTo>
                      <a:pt x="116390" y="30579"/>
                    </a:lnTo>
                    <a:lnTo>
                      <a:pt x="117894" y="31737"/>
                    </a:lnTo>
                    <a:lnTo>
                      <a:pt x="119097" y="33359"/>
                    </a:lnTo>
                    <a:lnTo>
                      <a:pt x="119699" y="34980"/>
                    </a:lnTo>
                    <a:lnTo>
                      <a:pt x="119999" y="37065"/>
                    </a:lnTo>
                    <a:lnTo>
                      <a:pt x="119699" y="40308"/>
                    </a:lnTo>
                    <a:lnTo>
                      <a:pt x="119097" y="43320"/>
                    </a:lnTo>
                    <a:lnTo>
                      <a:pt x="117293" y="46332"/>
                    </a:lnTo>
                    <a:lnTo>
                      <a:pt x="115789" y="49343"/>
                    </a:lnTo>
                    <a:lnTo>
                      <a:pt x="110977" y="55366"/>
                    </a:lnTo>
                    <a:lnTo>
                      <a:pt x="106165" y="60926"/>
                    </a:lnTo>
                    <a:lnTo>
                      <a:pt x="103458" y="63938"/>
                    </a:lnTo>
                    <a:lnTo>
                      <a:pt x="100751" y="67181"/>
                    </a:lnTo>
                    <a:lnTo>
                      <a:pt x="98646" y="70193"/>
                    </a:lnTo>
                    <a:lnTo>
                      <a:pt x="96541" y="73204"/>
                    </a:lnTo>
                    <a:lnTo>
                      <a:pt x="94436" y="76447"/>
                    </a:lnTo>
                    <a:lnTo>
                      <a:pt x="93233" y="79922"/>
                    </a:lnTo>
                    <a:lnTo>
                      <a:pt x="92330" y="83397"/>
                    </a:lnTo>
                    <a:lnTo>
                      <a:pt x="92030" y="87104"/>
                    </a:lnTo>
                    <a:lnTo>
                      <a:pt x="89323" y="87335"/>
                    </a:lnTo>
                    <a:lnTo>
                      <a:pt x="85413" y="88262"/>
                    </a:lnTo>
                    <a:lnTo>
                      <a:pt x="80601" y="89652"/>
                    </a:lnTo>
                    <a:lnTo>
                      <a:pt x="76390" y="91505"/>
                    </a:lnTo>
                    <a:lnTo>
                      <a:pt x="73984" y="92432"/>
                    </a:lnTo>
                    <a:lnTo>
                      <a:pt x="72481" y="93359"/>
                    </a:lnTo>
                    <a:lnTo>
                      <a:pt x="70676" y="94517"/>
                    </a:lnTo>
                    <a:lnTo>
                      <a:pt x="69473" y="95675"/>
                    </a:lnTo>
                    <a:lnTo>
                      <a:pt x="68270" y="96602"/>
                    </a:lnTo>
                    <a:lnTo>
                      <a:pt x="67669" y="97760"/>
                    </a:lnTo>
                    <a:lnTo>
                      <a:pt x="67368" y="98918"/>
                    </a:lnTo>
                    <a:lnTo>
                      <a:pt x="68270" y="99845"/>
                    </a:lnTo>
                    <a:lnTo>
                      <a:pt x="64060" y="101467"/>
                    </a:lnTo>
                    <a:lnTo>
                      <a:pt x="59248" y="103320"/>
                    </a:lnTo>
                    <a:lnTo>
                      <a:pt x="56541" y="104247"/>
                    </a:lnTo>
                    <a:lnTo>
                      <a:pt x="53834" y="105173"/>
                    </a:lnTo>
                    <a:lnTo>
                      <a:pt x="52030" y="105637"/>
                    </a:lnTo>
                    <a:lnTo>
                      <a:pt x="49924" y="105637"/>
                    </a:lnTo>
                    <a:lnTo>
                      <a:pt x="49924" y="108185"/>
                    </a:lnTo>
                    <a:lnTo>
                      <a:pt x="49022" y="110038"/>
                    </a:lnTo>
                    <a:lnTo>
                      <a:pt x="47518" y="111428"/>
                    </a:lnTo>
                    <a:lnTo>
                      <a:pt x="46015" y="112586"/>
                    </a:lnTo>
                    <a:lnTo>
                      <a:pt x="43909" y="113513"/>
                    </a:lnTo>
                    <a:lnTo>
                      <a:pt x="41804" y="114208"/>
                    </a:lnTo>
                    <a:lnTo>
                      <a:pt x="39398" y="114440"/>
                    </a:lnTo>
                    <a:lnTo>
                      <a:pt x="36691" y="114903"/>
                    </a:lnTo>
                    <a:lnTo>
                      <a:pt x="30676" y="115366"/>
                    </a:lnTo>
                    <a:lnTo>
                      <a:pt x="24962" y="116061"/>
                    </a:lnTo>
                    <a:lnTo>
                      <a:pt x="21954" y="116756"/>
                    </a:lnTo>
                    <a:lnTo>
                      <a:pt x="19248" y="117451"/>
                    </a:lnTo>
                    <a:lnTo>
                      <a:pt x="16541" y="118610"/>
                    </a:lnTo>
                    <a:lnTo>
                      <a:pt x="13834" y="120000"/>
                    </a:lnTo>
                    <a:lnTo>
                      <a:pt x="13834" y="119073"/>
                    </a:lnTo>
                    <a:lnTo>
                      <a:pt x="13533" y="118146"/>
                    </a:lnTo>
                    <a:lnTo>
                      <a:pt x="12932" y="117220"/>
                    </a:lnTo>
                    <a:lnTo>
                      <a:pt x="12030" y="116061"/>
                    </a:lnTo>
                    <a:lnTo>
                      <a:pt x="11428" y="115135"/>
                    </a:lnTo>
                    <a:lnTo>
                      <a:pt x="10827" y="113976"/>
                    </a:lnTo>
                    <a:lnTo>
                      <a:pt x="10225" y="112818"/>
                    </a:lnTo>
                    <a:lnTo>
                      <a:pt x="9924" y="111428"/>
                    </a:lnTo>
                    <a:lnTo>
                      <a:pt x="9924" y="108416"/>
                    </a:lnTo>
                    <a:lnTo>
                      <a:pt x="9323" y="105637"/>
                    </a:lnTo>
                    <a:lnTo>
                      <a:pt x="8721" y="103088"/>
                    </a:lnTo>
                    <a:lnTo>
                      <a:pt x="7819" y="101003"/>
                    </a:lnTo>
                    <a:lnTo>
                      <a:pt x="5112" y="96833"/>
                    </a:lnTo>
                    <a:lnTo>
                      <a:pt x="2105" y="92895"/>
                    </a:lnTo>
                    <a:lnTo>
                      <a:pt x="0" y="82934"/>
                    </a:lnTo>
                    <a:lnTo>
                      <a:pt x="33984" y="76911"/>
                    </a:lnTo>
                    <a:lnTo>
                      <a:pt x="58345" y="42857"/>
                    </a:lnTo>
                    <a:lnTo>
                      <a:pt x="49924" y="31505"/>
                    </a:lnTo>
                    <a:lnTo>
                      <a:pt x="6015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2" name="Shape 642"/>
              <p:cNvSpPr/>
              <p:nvPr/>
            </p:nvSpPr>
            <p:spPr>
              <a:xfrm>
                <a:off x="4481512" y="3021013"/>
                <a:ext cx="376236" cy="385762"/>
              </a:xfrm>
              <a:custGeom>
                <a:avLst/>
                <a:gdLst/>
                <a:ahLst/>
                <a:cxnLst/>
                <a:rect l="0" t="0" r="0" b="0"/>
                <a:pathLst>
                  <a:path w="120000" h="120000" extrusionOk="0">
                    <a:moveTo>
                      <a:pt x="30346" y="45891"/>
                    </a:moveTo>
                    <a:lnTo>
                      <a:pt x="30900" y="45081"/>
                    </a:lnTo>
                    <a:lnTo>
                      <a:pt x="31454" y="44270"/>
                    </a:lnTo>
                    <a:lnTo>
                      <a:pt x="32009" y="43783"/>
                    </a:lnTo>
                    <a:lnTo>
                      <a:pt x="32424" y="43297"/>
                    </a:lnTo>
                    <a:lnTo>
                      <a:pt x="32979" y="43135"/>
                    </a:lnTo>
                    <a:lnTo>
                      <a:pt x="33533" y="42810"/>
                    </a:lnTo>
                    <a:lnTo>
                      <a:pt x="33949" y="42810"/>
                    </a:lnTo>
                    <a:lnTo>
                      <a:pt x="34642" y="42810"/>
                    </a:lnTo>
                    <a:lnTo>
                      <a:pt x="35473" y="42972"/>
                    </a:lnTo>
                    <a:lnTo>
                      <a:pt x="36581" y="43459"/>
                    </a:lnTo>
                    <a:lnTo>
                      <a:pt x="37690" y="44108"/>
                    </a:lnTo>
                    <a:lnTo>
                      <a:pt x="38660" y="44918"/>
                    </a:lnTo>
                    <a:lnTo>
                      <a:pt x="89376" y="972"/>
                    </a:lnTo>
                    <a:lnTo>
                      <a:pt x="89930" y="486"/>
                    </a:lnTo>
                    <a:lnTo>
                      <a:pt x="90623" y="162"/>
                    </a:lnTo>
                    <a:lnTo>
                      <a:pt x="91177" y="0"/>
                    </a:lnTo>
                    <a:lnTo>
                      <a:pt x="91870" y="0"/>
                    </a:lnTo>
                    <a:lnTo>
                      <a:pt x="92979" y="324"/>
                    </a:lnTo>
                    <a:lnTo>
                      <a:pt x="94087" y="972"/>
                    </a:lnTo>
                    <a:lnTo>
                      <a:pt x="95473" y="1783"/>
                    </a:lnTo>
                    <a:lnTo>
                      <a:pt x="96859" y="2756"/>
                    </a:lnTo>
                    <a:lnTo>
                      <a:pt x="97551" y="3081"/>
                    </a:lnTo>
                    <a:lnTo>
                      <a:pt x="98521" y="3405"/>
                    </a:lnTo>
                    <a:lnTo>
                      <a:pt x="99353" y="3729"/>
                    </a:lnTo>
                    <a:lnTo>
                      <a:pt x="100323" y="4054"/>
                    </a:lnTo>
                    <a:lnTo>
                      <a:pt x="100600" y="4864"/>
                    </a:lnTo>
                    <a:lnTo>
                      <a:pt x="101154" y="5675"/>
                    </a:lnTo>
                    <a:lnTo>
                      <a:pt x="101986" y="6810"/>
                    </a:lnTo>
                    <a:lnTo>
                      <a:pt x="103094" y="7621"/>
                    </a:lnTo>
                    <a:lnTo>
                      <a:pt x="104203" y="8594"/>
                    </a:lnTo>
                    <a:lnTo>
                      <a:pt x="105311" y="9243"/>
                    </a:lnTo>
                    <a:lnTo>
                      <a:pt x="106558" y="9729"/>
                    </a:lnTo>
                    <a:lnTo>
                      <a:pt x="107806" y="9891"/>
                    </a:lnTo>
                    <a:lnTo>
                      <a:pt x="108637" y="9729"/>
                    </a:lnTo>
                    <a:lnTo>
                      <a:pt x="109607" y="9567"/>
                    </a:lnTo>
                    <a:lnTo>
                      <a:pt x="110577" y="9243"/>
                    </a:lnTo>
                    <a:lnTo>
                      <a:pt x="111408" y="8756"/>
                    </a:lnTo>
                    <a:lnTo>
                      <a:pt x="113071" y="7783"/>
                    </a:lnTo>
                    <a:lnTo>
                      <a:pt x="115150" y="6972"/>
                    </a:lnTo>
                    <a:lnTo>
                      <a:pt x="114180" y="19783"/>
                    </a:lnTo>
                    <a:lnTo>
                      <a:pt x="115842" y="22702"/>
                    </a:lnTo>
                    <a:lnTo>
                      <a:pt x="117228" y="24972"/>
                    </a:lnTo>
                    <a:lnTo>
                      <a:pt x="118337" y="26918"/>
                    </a:lnTo>
                    <a:lnTo>
                      <a:pt x="119030" y="28702"/>
                    </a:lnTo>
                    <a:lnTo>
                      <a:pt x="119445" y="30486"/>
                    </a:lnTo>
                    <a:lnTo>
                      <a:pt x="119861" y="31945"/>
                    </a:lnTo>
                    <a:lnTo>
                      <a:pt x="120000" y="33243"/>
                    </a:lnTo>
                    <a:lnTo>
                      <a:pt x="119861" y="34216"/>
                    </a:lnTo>
                    <a:lnTo>
                      <a:pt x="118752" y="37945"/>
                    </a:lnTo>
                    <a:lnTo>
                      <a:pt x="117782" y="42000"/>
                    </a:lnTo>
                    <a:lnTo>
                      <a:pt x="117782" y="48810"/>
                    </a:lnTo>
                    <a:lnTo>
                      <a:pt x="117782" y="54162"/>
                    </a:lnTo>
                    <a:lnTo>
                      <a:pt x="117782" y="56756"/>
                    </a:lnTo>
                    <a:lnTo>
                      <a:pt x="117644" y="59027"/>
                    </a:lnTo>
                    <a:lnTo>
                      <a:pt x="117505" y="60972"/>
                    </a:lnTo>
                    <a:lnTo>
                      <a:pt x="117228" y="62918"/>
                    </a:lnTo>
                    <a:lnTo>
                      <a:pt x="116812" y="64702"/>
                    </a:lnTo>
                    <a:lnTo>
                      <a:pt x="116258" y="66648"/>
                    </a:lnTo>
                    <a:lnTo>
                      <a:pt x="115565" y="68270"/>
                    </a:lnTo>
                    <a:lnTo>
                      <a:pt x="114734" y="70054"/>
                    </a:lnTo>
                    <a:lnTo>
                      <a:pt x="113764" y="71837"/>
                    </a:lnTo>
                    <a:lnTo>
                      <a:pt x="112655" y="73621"/>
                    </a:lnTo>
                    <a:lnTo>
                      <a:pt x="111131" y="75729"/>
                    </a:lnTo>
                    <a:lnTo>
                      <a:pt x="109607" y="77837"/>
                    </a:lnTo>
                    <a:lnTo>
                      <a:pt x="108914" y="78810"/>
                    </a:lnTo>
                    <a:lnTo>
                      <a:pt x="108221" y="79945"/>
                    </a:lnTo>
                    <a:lnTo>
                      <a:pt x="107667" y="80918"/>
                    </a:lnTo>
                    <a:lnTo>
                      <a:pt x="107113" y="82054"/>
                    </a:lnTo>
                    <a:lnTo>
                      <a:pt x="106420" y="84648"/>
                    </a:lnTo>
                    <a:lnTo>
                      <a:pt x="105866" y="87081"/>
                    </a:lnTo>
                    <a:lnTo>
                      <a:pt x="105034" y="91945"/>
                    </a:lnTo>
                    <a:lnTo>
                      <a:pt x="104618" y="96162"/>
                    </a:lnTo>
                    <a:lnTo>
                      <a:pt x="101293" y="94864"/>
                    </a:lnTo>
                    <a:lnTo>
                      <a:pt x="96720" y="95837"/>
                    </a:lnTo>
                    <a:lnTo>
                      <a:pt x="98521" y="102000"/>
                    </a:lnTo>
                    <a:lnTo>
                      <a:pt x="99630" y="103135"/>
                    </a:lnTo>
                    <a:lnTo>
                      <a:pt x="97551" y="103945"/>
                    </a:lnTo>
                    <a:lnTo>
                      <a:pt x="95889" y="104594"/>
                    </a:lnTo>
                    <a:lnTo>
                      <a:pt x="94226" y="104756"/>
                    </a:lnTo>
                    <a:lnTo>
                      <a:pt x="92840" y="104756"/>
                    </a:lnTo>
                    <a:lnTo>
                      <a:pt x="91593" y="104432"/>
                    </a:lnTo>
                    <a:lnTo>
                      <a:pt x="90484" y="103945"/>
                    </a:lnTo>
                    <a:lnTo>
                      <a:pt x="89237" y="103459"/>
                    </a:lnTo>
                    <a:lnTo>
                      <a:pt x="88129" y="102810"/>
                    </a:lnTo>
                    <a:lnTo>
                      <a:pt x="87159" y="102324"/>
                    </a:lnTo>
                    <a:lnTo>
                      <a:pt x="85912" y="101837"/>
                    </a:lnTo>
                    <a:lnTo>
                      <a:pt x="84665" y="101351"/>
                    </a:lnTo>
                    <a:lnTo>
                      <a:pt x="83279" y="101189"/>
                    </a:lnTo>
                    <a:lnTo>
                      <a:pt x="81893" y="101351"/>
                    </a:lnTo>
                    <a:lnTo>
                      <a:pt x="80230" y="101837"/>
                    </a:lnTo>
                    <a:lnTo>
                      <a:pt x="78429" y="102648"/>
                    </a:lnTo>
                    <a:lnTo>
                      <a:pt x="76489" y="103945"/>
                    </a:lnTo>
                    <a:lnTo>
                      <a:pt x="75242" y="104756"/>
                    </a:lnTo>
                    <a:lnTo>
                      <a:pt x="74272" y="105729"/>
                    </a:lnTo>
                    <a:lnTo>
                      <a:pt x="73441" y="106864"/>
                    </a:lnTo>
                    <a:lnTo>
                      <a:pt x="72748" y="108000"/>
                    </a:lnTo>
                    <a:lnTo>
                      <a:pt x="72055" y="109135"/>
                    </a:lnTo>
                    <a:lnTo>
                      <a:pt x="71224" y="109945"/>
                    </a:lnTo>
                    <a:lnTo>
                      <a:pt x="70808" y="110270"/>
                    </a:lnTo>
                    <a:lnTo>
                      <a:pt x="70392" y="110756"/>
                    </a:lnTo>
                    <a:lnTo>
                      <a:pt x="69699" y="110918"/>
                    </a:lnTo>
                    <a:lnTo>
                      <a:pt x="69145" y="110918"/>
                    </a:lnTo>
                    <a:lnTo>
                      <a:pt x="68036" y="110918"/>
                    </a:lnTo>
                    <a:lnTo>
                      <a:pt x="67344" y="110594"/>
                    </a:lnTo>
                    <a:lnTo>
                      <a:pt x="66651" y="110108"/>
                    </a:lnTo>
                    <a:lnTo>
                      <a:pt x="66096" y="109621"/>
                    </a:lnTo>
                    <a:lnTo>
                      <a:pt x="65127" y="108324"/>
                    </a:lnTo>
                    <a:lnTo>
                      <a:pt x="64434" y="106864"/>
                    </a:lnTo>
                    <a:lnTo>
                      <a:pt x="63464" y="105405"/>
                    </a:lnTo>
                    <a:lnTo>
                      <a:pt x="62494" y="104108"/>
                    </a:lnTo>
                    <a:lnTo>
                      <a:pt x="61801" y="103621"/>
                    </a:lnTo>
                    <a:lnTo>
                      <a:pt x="61108" y="103297"/>
                    </a:lnTo>
                    <a:lnTo>
                      <a:pt x="60000" y="102972"/>
                    </a:lnTo>
                    <a:lnTo>
                      <a:pt x="58891" y="102972"/>
                    </a:lnTo>
                    <a:lnTo>
                      <a:pt x="58337" y="102972"/>
                    </a:lnTo>
                    <a:lnTo>
                      <a:pt x="57782" y="103459"/>
                    </a:lnTo>
                    <a:lnTo>
                      <a:pt x="57090" y="103783"/>
                    </a:lnTo>
                    <a:lnTo>
                      <a:pt x="56674" y="104432"/>
                    </a:lnTo>
                    <a:lnTo>
                      <a:pt x="56120" y="104918"/>
                    </a:lnTo>
                    <a:lnTo>
                      <a:pt x="55565" y="105405"/>
                    </a:lnTo>
                    <a:lnTo>
                      <a:pt x="55011" y="105729"/>
                    </a:lnTo>
                    <a:lnTo>
                      <a:pt x="54318" y="105891"/>
                    </a:lnTo>
                    <a:lnTo>
                      <a:pt x="53210" y="105729"/>
                    </a:lnTo>
                    <a:lnTo>
                      <a:pt x="52101" y="105567"/>
                    </a:lnTo>
                    <a:lnTo>
                      <a:pt x="51131" y="105081"/>
                    </a:lnTo>
                    <a:lnTo>
                      <a:pt x="50300" y="104594"/>
                    </a:lnTo>
                    <a:lnTo>
                      <a:pt x="48498" y="103459"/>
                    </a:lnTo>
                    <a:lnTo>
                      <a:pt x="46974" y="102000"/>
                    </a:lnTo>
                    <a:lnTo>
                      <a:pt x="45311" y="100378"/>
                    </a:lnTo>
                    <a:lnTo>
                      <a:pt x="43233" y="99081"/>
                    </a:lnTo>
                    <a:lnTo>
                      <a:pt x="42401" y="98594"/>
                    </a:lnTo>
                    <a:lnTo>
                      <a:pt x="41154" y="98270"/>
                    </a:lnTo>
                    <a:lnTo>
                      <a:pt x="40046" y="97945"/>
                    </a:lnTo>
                    <a:lnTo>
                      <a:pt x="38660" y="97783"/>
                    </a:lnTo>
                    <a:lnTo>
                      <a:pt x="37551" y="97945"/>
                    </a:lnTo>
                    <a:lnTo>
                      <a:pt x="36304" y="98270"/>
                    </a:lnTo>
                    <a:lnTo>
                      <a:pt x="35057" y="98918"/>
                    </a:lnTo>
                    <a:lnTo>
                      <a:pt x="33949" y="99729"/>
                    </a:lnTo>
                    <a:lnTo>
                      <a:pt x="32840" y="100540"/>
                    </a:lnTo>
                    <a:lnTo>
                      <a:pt x="31732" y="101837"/>
                    </a:lnTo>
                    <a:lnTo>
                      <a:pt x="30762" y="103135"/>
                    </a:lnTo>
                    <a:lnTo>
                      <a:pt x="29930" y="104432"/>
                    </a:lnTo>
                    <a:lnTo>
                      <a:pt x="28960" y="105891"/>
                    </a:lnTo>
                    <a:lnTo>
                      <a:pt x="28267" y="107351"/>
                    </a:lnTo>
                    <a:lnTo>
                      <a:pt x="27436" y="108810"/>
                    </a:lnTo>
                    <a:lnTo>
                      <a:pt x="26882" y="110594"/>
                    </a:lnTo>
                    <a:lnTo>
                      <a:pt x="26327" y="112216"/>
                    </a:lnTo>
                    <a:lnTo>
                      <a:pt x="26050" y="113837"/>
                    </a:lnTo>
                    <a:lnTo>
                      <a:pt x="25912" y="115297"/>
                    </a:lnTo>
                    <a:lnTo>
                      <a:pt x="25773" y="116756"/>
                    </a:lnTo>
                    <a:lnTo>
                      <a:pt x="24665" y="116594"/>
                    </a:lnTo>
                    <a:lnTo>
                      <a:pt x="23833" y="116270"/>
                    </a:lnTo>
                    <a:lnTo>
                      <a:pt x="22725" y="115459"/>
                    </a:lnTo>
                    <a:lnTo>
                      <a:pt x="21616" y="114810"/>
                    </a:lnTo>
                    <a:lnTo>
                      <a:pt x="20646" y="113837"/>
                    </a:lnTo>
                    <a:lnTo>
                      <a:pt x="19538" y="113027"/>
                    </a:lnTo>
                    <a:lnTo>
                      <a:pt x="18568" y="112378"/>
                    </a:lnTo>
                    <a:lnTo>
                      <a:pt x="17598" y="111891"/>
                    </a:lnTo>
                    <a:lnTo>
                      <a:pt x="13856" y="120000"/>
                    </a:lnTo>
                    <a:lnTo>
                      <a:pt x="10115" y="120000"/>
                    </a:lnTo>
                    <a:lnTo>
                      <a:pt x="9699" y="117567"/>
                    </a:lnTo>
                    <a:lnTo>
                      <a:pt x="9284" y="115459"/>
                    </a:lnTo>
                    <a:lnTo>
                      <a:pt x="9145" y="113351"/>
                    </a:lnTo>
                    <a:lnTo>
                      <a:pt x="9145" y="111243"/>
                    </a:lnTo>
                    <a:lnTo>
                      <a:pt x="9145" y="108972"/>
                    </a:lnTo>
                    <a:lnTo>
                      <a:pt x="9145" y="106702"/>
                    </a:lnTo>
                    <a:lnTo>
                      <a:pt x="8868" y="104432"/>
                    </a:lnTo>
                    <a:lnTo>
                      <a:pt x="8314" y="102000"/>
                    </a:lnTo>
                    <a:lnTo>
                      <a:pt x="8036" y="100864"/>
                    </a:lnTo>
                    <a:lnTo>
                      <a:pt x="7344" y="100216"/>
                    </a:lnTo>
                    <a:lnTo>
                      <a:pt x="6928" y="99405"/>
                    </a:lnTo>
                    <a:lnTo>
                      <a:pt x="6374" y="98756"/>
                    </a:lnTo>
                    <a:lnTo>
                      <a:pt x="4988" y="97459"/>
                    </a:lnTo>
                    <a:lnTo>
                      <a:pt x="3464" y="96000"/>
                    </a:lnTo>
                    <a:lnTo>
                      <a:pt x="2771" y="95189"/>
                    </a:lnTo>
                    <a:lnTo>
                      <a:pt x="2217" y="94216"/>
                    </a:lnTo>
                    <a:lnTo>
                      <a:pt x="1524" y="93243"/>
                    </a:lnTo>
                    <a:lnTo>
                      <a:pt x="1108" y="91783"/>
                    </a:lnTo>
                    <a:lnTo>
                      <a:pt x="692" y="90486"/>
                    </a:lnTo>
                    <a:lnTo>
                      <a:pt x="415" y="88864"/>
                    </a:lnTo>
                    <a:lnTo>
                      <a:pt x="0" y="87081"/>
                    </a:lnTo>
                    <a:lnTo>
                      <a:pt x="0" y="84972"/>
                    </a:lnTo>
                    <a:lnTo>
                      <a:pt x="7344" y="85945"/>
                    </a:lnTo>
                    <a:lnTo>
                      <a:pt x="8175" y="85297"/>
                    </a:lnTo>
                    <a:lnTo>
                      <a:pt x="8868" y="84648"/>
                    </a:lnTo>
                    <a:lnTo>
                      <a:pt x="9838" y="84324"/>
                    </a:lnTo>
                    <a:lnTo>
                      <a:pt x="10531" y="84000"/>
                    </a:lnTo>
                    <a:lnTo>
                      <a:pt x="12609" y="83351"/>
                    </a:lnTo>
                    <a:lnTo>
                      <a:pt x="14688" y="83027"/>
                    </a:lnTo>
                    <a:lnTo>
                      <a:pt x="16766" y="82864"/>
                    </a:lnTo>
                    <a:lnTo>
                      <a:pt x="19260" y="82702"/>
                    </a:lnTo>
                    <a:lnTo>
                      <a:pt x="21478" y="82378"/>
                    </a:lnTo>
                    <a:lnTo>
                      <a:pt x="23972" y="81891"/>
                    </a:lnTo>
                    <a:lnTo>
                      <a:pt x="24526" y="81567"/>
                    </a:lnTo>
                    <a:lnTo>
                      <a:pt x="25219" y="81081"/>
                    </a:lnTo>
                    <a:lnTo>
                      <a:pt x="25635" y="80594"/>
                    </a:lnTo>
                    <a:lnTo>
                      <a:pt x="26189" y="80108"/>
                    </a:lnTo>
                    <a:lnTo>
                      <a:pt x="27159" y="78648"/>
                    </a:lnTo>
                    <a:lnTo>
                      <a:pt x="27852" y="77027"/>
                    </a:lnTo>
                    <a:lnTo>
                      <a:pt x="28683" y="75243"/>
                    </a:lnTo>
                    <a:lnTo>
                      <a:pt x="29237" y="73135"/>
                    </a:lnTo>
                    <a:lnTo>
                      <a:pt x="29930" y="71027"/>
                    </a:lnTo>
                    <a:lnTo>
                      <a:pt x="30346" y="68756"/>
                    </a:lnTo>
                    <a:lnTo>
                      <a:pt x="30623" y="66486"/>
                    </a:lnTo>
                    <a:lnTo>
                      <a:pt x="30900" y="64054"/>
                    </a:lnTo>
                    <a:lnTo>
                      <a:pt x="31039" y="61783"/>
                    </a:lnTo>
                    <a:lnTo>
                      <a:pt x="31039" y="59513"/>
                    </a:lnTo>
                    <a:lnTo>
                      <a:pt x="31039" y="57405"/>
                    </a:lnTo>
                    <a:lnTo>
                      <a:pt x="30900" y="55297"/>
                    </a:lnTo>
                    <a:lnTo>
                      <a:pt x="30623" y="53513"/>
                    </a:lnTo>
                    <a:lnTo>
                      <a:pt x="30346" y="51891"/>
                    </a:lnTo>
                    <a:lnTo>
                      <a:pt x="30346" y="45891"/>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3" name="Shape 643"/>
              <p:cNvSpPr/>
              <p:nvPr/>
            </p:nvSpPr>
            <p:spPr>
              <a:xfrm>
                <a:off x="4151312" y="2638425"/>
                <a:ext cx="300036" cy="260350"/>
              </a:xfrm>
              <a:custGeom>
                <a:avLst/>
                <a:gdLst/>
                <a:ahLst/>
                <a:cxnLst/>
                <a:rect l="0" t="0" r="0" b="0"/>
                <a:pathLst>
                  <a:path w="120000" h="120000" extrusionOk="0">
                    <a:moveTo>
                      <a:pt x="108637" y="12000"/>
                    </a:moveTo>
                    <a:lnTo>
                      <a:pt x="109325" y="12240"/>
                    </a:lnTo>
                    <a:lnTo>
                      <a:pt x="111563" y="12720"/>
                    </a:lnTo>
                    <a:lnTo>
                      <a:pt x="113457" y="13200"/>
                    </a:lnTo>
                    <a:lnTo>
                      <a:pt x="114318" y="13440"/>
                    </a:lnTo>
                    <a:lnTo>
                      <a:pt x="113113" y="38640"/>
                    </a:lnTo>
                    <a:lnTo>
                      <a:pt x="113113" y="39120"/>
                    </a:lnTo>
                    <a:lnTo>
                      <a:pt x="113457" y="39600"/>
                    </a:lnTo>
                    <a:lnTo>
                      <a:pt x="113802" y="40080"/>
                    </a:lnTo>
                    <a:lnTo>
                      <a:pt x="114318" y="40560"/>
                    </a:lnTo>
                    <a:lnTo>
                      <a:pt x="115179" y="41520"/>
                    </a:lnTo>
                    <a:lnTo>
                      <a:pt x="116556" y="42480"/>
                    </a:lnTo>
                    <a:lnTo>
                      <a:pt x="117934" y="43440"/>
                    </a:lnTo>
                    <a:lnTo>
                      <a:pt x="118967" y="44400"/>
                    </a:lnTo>
                    <a:lnTo>
                      <a:pt x="119483" y="45360"/>
                    </a:lnTo>
                    <a:lnTo>
                      <a:pt x="119827" y="46080"/>
                    </a:lnTo>
                    <a:lnTo>
                      <a:pt x="120000" y="46800"/>
                    </a:lnTo>
                    <a:lnTo>
                      <a:pt x="120000" y="47520"/>
                    </a:lnTo>
                    <a:lnTo>
                      <a:pt x="120000" y="48720"/>
                    </a:lnTo>
                    <a:lnTo>
                      <a:pt x="119827" y="49920"/>
                    </a:lnTo>
                    <a:lnTo>
                      <a:pt x="119483" y="50640"/>
                    </a:lnTo>
                    <a:lnTo>
                      <a:pt x="118967" y="51360"/>
                    </a:lnTo>
                    <a:lnTo>
                      <a:pt x="118450" y="51840"/>
                    </a:lnTo>
                    <a:lnTo>
                      <a:pt x="117934" y="52080"/>
                    </a:lnTo>
                    <a:lnTo>
                      <a:pt x="117073" y="52320"/>
                    </a:lnTo>
                    <a:lnTo>
                      <a:pt x="116384" y="52560"/>
                    </a:lnTo>
                    <a:lnTo>
                      <a:pt x="112769" y="52320"/>
                    </a:lnTo>
                    <a:lnTo>
                      <a:pt x="108637" y="51840"/>
                    </a:lnTo>
                    <a:lnTo>
                      <a:pt x="106571" y="53040"/>
                    </a:lnTo>
                    <a:lnTo>
                      <a:pt x="104160" y="54720"/>
                    </a:lnTo>
                    <a:lnTo>
                      <a:pt x="101406" y="56400"/>
                    </a:lnTo>
                    <a:lnTo>
                      <a:pt x="98823" y="58800"/>
                    </a:lnTo>
                    <a:lnTo>
                      <a:pt x="97618" y="60000"/>
                    </a:lnTo>
                    <a:lnTo>
                      <a:pt x="96413" y="61440"/>
                    </a:lnTo>
                    <a:lnTo>
                      <a:pt x="95380" y="62640"/>
                    </a:lnTo>
                    <a:lnTo>
                      <a:pt x="94519" y="64080"/>
                    </a:lnTo>
                    <a:lnTo>
                      <a:pt x="93658" y="65760"/>
                    </a:lnTo>
                    <a:lnTo>
                      <a:pt x="93142" y="67440"/>
                    </a:lnTo>
                    <a:lnTo>
                      <a:pt x="92797" y="69120"/>
                    </a:lnTo>
                    <a:lnTo>
                      <a:pt x="92625" y="71040"/>
                    </a:lnTo>
                    <a:lnTo>
                      <a:pt x="91076" y="71760"/>
                    </a:lnTo>
                    <a:lnTo>
                      <a:pt x="89698" y="72480"/>
                    </a:lnTo>
                    <a:lnTo>
                      <a:pt x="88493" y="73440"/>
                    </a:lnTo>
                    <a:lnTo>
                      <a:pt x="87116" y="74880"/>
                    </a:lnTo>
                    <a:lnTo>
                      <a:pt x="84533" y="77760"/>
                    </a:lnTo>
                    <a:lnTo>
                      <a:pt x="81779" y="81360"/>
                    </a:lnTo>
                    <a:lnTo>
                      <a:pt x="80057" y="83040"/>
                    </a:lnTo>
                    <a:lnTo>
                      <a:pt x="78335" y="84480"/>
                    </a:lnTo>
                    <a:lnTo>
                      <a:pt x="76614" y="86400"/>
                    </a:lnTo>
                    <a:lnTo>
                      <a:pt x="74548" y="87600"/>
                    </a:lnTo>
                    <a:lnTo>
                      <a:pt x="72309" y="88800"/>
                    </a:lnTo>
                    <a:lnTo>
                      <a:pt x="69899" y="89520"/>
                    </a:lnTo>
                    <a:lnTo>
                      <a:pt x="66972" y="90240"/>
                    </a:lnTo>
                    <a:lnTo>
                      <a:pt x="64045" y="90480"/>
                    </a:lnTo>
                    <a:lnTo>
                      <a:pt x="62152" y="90480"/>
                    </a:lnTo>
                    <a:lnTo>
                      <a:pt x="60602" y="90720"/>
                    </a:lnTo>
                    <a:lnTo>
                      <a:pt x="59225" y="91200"/>
                    </a:lnTo>
                    <a:lnTo>
                      <a:pt x="58020" y="91680"/>
                    </a:lnTo>
                    <a:lnTo>
                      <a:pt x="56126" y="93360"/>
                    </a:lnTo>
                    <a:lnTo>
                      <a:pt x="54404" y="95040"/>
                    </a:lnTo>
                    <a:lnTo>
                      <a:pt x="52682" y="96960"/>
                    </a:lnTo>
                    <a:lnTo>
                      <a:pt x="50961" y="99120"/>
                    </a:lnTo>
                    <a:lnTo>
                      <a:pt x="49928" y="100080"/>
                    </a:lnTo>
                    <a:lnTo>
                      <a:pt x="48723" y="100800"/>
                    </a:lnTo>
                    <a:lnTo>
                      <a:pt x="47173" y="101520"/>
                    </a:lnTo>
                    <a:lnTo>
                      <a:pt x="45624" y="102240"/>
                    </a:lnTo>
                    <a:lnTo>
                      <a:pt x="46829" y="118560"/>
                    </a:lnTo>
                    <a:lnTo>
                      <a:pt x="0" y="120000"/>
                    </a:lnTo>
                    <a:lnTo>
                      <a:pt x="860" y="119040"/>
                    </a:lnTo>
                    <a:lnTo>
                      <a:pt x="2238" y="118080"/>
                    </a:lnTo>
                    <a:lnTo>
                      <a:pt x="3787" y="117600"/>
                    </a:lnTo>
                    <a:lnTo>
                      <a:pt x="5509" y="116880"/>
                    </a:lnTo>
                    <a:lnTo>
                      <a:pt x="9469" y="115920"/>
                    </a:lnTo>
                    <a:lnTo>
                      <a:pt x="13773" y="114000"/>
                    </a:lnTo>
                    <a:lnTo>
                      <a:pt x="14634" y="113520"/>
                    </a:lnTo>
                    <a:lnTo>
                      <a:pt x="15494" y="112560"/>
                    </a:lnTo>
                    <a:lnTo>
                      <a:pt x="15839" y="111600"/>
                    </a:lnTo>
                    <a:lnTo>
                      <a:pt x="16011" y="110160"/>
                    </a:lnTo>
                    <a:lnTo>
                      <a:pt x="16011" y="108240"/>
                    </a:lnTo>
                    <a:lnTo>
                      <a:pt x="16011" y="106560"/>
                    </a:lnTo>
                    <a:lnTo>
                      <a:pt x="17044" y="105120"/>
                    </a:lnTo>
                    <a:lnTo>
                      <a:pt x="17905" y="103680"/>
                    </a:lnTo>
                    <a:lnTo>
                      <a:pt x="19282" y="102480"/>
                    </a:lnTo>
                    <a:lnTo>
                      <a:pt x="20487" y="101280"/>
                    </a:lnTo>
                    <a:lnTo>
                      <a:pt x="23414" y="99360"/>
                    </a:lnTo>
                    <a:lnTo>
                      <a:pt x="26169" y="96960"/>
                    </a:lnTo>
                    <a:lnTo>
                      <a:pt x="27546" y="95760"/>
                    </a:lnTo>
                    <a:lnTo>
                      <a:pt x="28923" y="94560"/>
                    </a:lnTo>
                    <a:lnTo>
                      <a:pt x="29956" y="93120"/>
                    </a:lnTo>
                    <a:lnTo>
                      <a:pt x="31162" y="91680"/>
                    </a:lnTo>
                    <a:lnTo>
                      <a:pt x="31850" y="90000"/>
                    </a:lnTo>
                    <a:lnTo>
                      <a:pt x="32539" y="87840"/>
                    </a:lnTo>
                    <a:lnTo>
                      <a:pt x="33055" y="85680"/>
                    </a:lnTo>
                    <a:lnTo>
                      <a:pt x="33055" y="82800"/>
                    </a:lnTo>
                    <a:lnTo>
                      <a:pt x="33228" y="79680"/>
                    </a:lnTo>
                    <a:lnTo>
                      <a:pt x="33228" y="75840"/>
                    </a:lnTo>
                    <a:lnTo>
                      <a:pt x="33400" y="71040"/>
                    </a:lnTo>
                    <a:lnTo>
                      <a:pt x="33572" y="66000"/>
                    </a:lnTo>
                    <a:lnTo>
                      <a:pt x="33572" y="60960"/>
                    </a:lnTo>
                    <a:lnTo>
                      <a:pt x="33572" y="55680"/>
                    </a:lnTo>
                    <a:lnTo>
                      <a:pt x="33400" y="50640"/>
                    </a:lnTo>
                    <a:lnTo>
                      <a:pt x="33055" y="46080"/>
                    </a:lnTo>
                    <a:lnTo>
                      <a:pt x="34605" y="46080"/>
                    </a:lnTo>
                    <a:lnTo>
                      <a:pt x="35638" y="45600"/>
                    </a:lnTo>
                    <a:lnTo>
                      <a:pt x="36843" y="45360"/>
                    </a:lnTo>
                    <a:lnTo>
                      <a:pt x="37704" y="44400"/>
                    </a:lnTo>
                    <a:lnTo>
                      <a:pt x="38565" y="43680"/>
                    </a:lnTo>
                    <a:lnTo>
                      <a:pt x="39253" y="42960"/>
                    </a:lnTo>
                    <a:lnTo>
                      <a:pt x="39942" y="42240"/>
                    </a:lnTo>
                    <a:lnTo>
                      <a:pt x="40631" y="41280"/>
                    </a:lnTo>
                    <a:lnTo>
                      <a:pt x="41492" y="39600"/>
                    </a:lnTo>
                    <a:lnTo>
                      <a:pt x="42525" y="37920"/>
                    </a:lnTo>
                    <a:lnTo>
                      <a:pt x="42869" y="37200"/>
                    </a:lnTo>
                    <a:lnTo>
                      <a:pt x="43385" y="36480"/>
                    </a:lnTo>
                    <a:lnTo>
                      <a:pt x="44074" y="36000"/>
                    </a:lnTo>
                    <a:lnTo>
                      <a:pt x="44591" y="35760"/>
                    </a:lnTo>
                    <a:lnTo>
                      <a:pt x="48378" y="35040"/>
                    </a:lnTo>
                    <a:lnTo>
                      <a:pt x="51133" y="34800"/>
                    </a:lnTo>
                    <a:lnTo>
                      <a:pt x="52682" y="34560"/>
                    </a:lnTo>
                    <a:lnTo>
                      <a:pt x="54060" y="34320"/>
                    </a:lnTo>
                    <a:lnTo>
                      <a:pt x="55609" y="33600"/>
                    </a:lnTo>
                    <a:lnTo>
                      <a:pt x="56987" y="32880"/>
                    </a:lnTo>
                    <a:lnTo>
                      <a:pt x="58536" y="31440"/>
                    </a:lnTo>
                    <a:lnTo>
                      <a:pt x="59913" y="29760"/>
                    </a:lnTo>
                    <a:lnTo>
                      <a:pt x="60946" y="27840"/>
                    </a:lnTo>
                    <a:lnTo>
                      <a:pt x="61979" y="25920"/>
                    </a:lnTo>
                    <a:lnTo>
                      <a:pt x="63873" y="21360"/>
                    </a:lnTo>
                    <a:lnTo>
                      <a:pt x="65423" y="16320"/>
                    </a:lnTo>
                    <a:lnTo>
                      <a:pt x="66800" y="11520"/>
                    </a:lnTo>
                    <a:lnTo>
                      <a:pt x="68350" y="6960"/>
                    </a:lnTo>
                    <a:lnTo>
                      <a:pt x="69210" y="5040"/>
                    </a:lnTo>
                    <a:lnTo>
                      <a:pt x="70071" y="2880"/>
                    </a:lnTo>
                    <a:lnTo>
                      <a:pt x="71104" y="1440"/>
                    </a:lnTo>
                    <a:lnTo>
                      <a:pt x="71965" y="0"/>
                    </a:lnTo>
                    <a:lnTo>
                      <a:pt x="73342" y="1920"/>
                    </a:lnTo>
                    <a:lnTo>
                      <a:pt x="74548" y="3360"/>
                    </a:lnTo>
                    <a:lnTo>
                      <a:pt x="75925" y="4080"/>
                    </a:lnTo>
                    <a:lnTo>
                      <a:pt x="77302" y="4800"/>
                    </a:lnTo>
                    <a:lnTo>
                      <a:pt x="80057" y="4800"/>
                    </a:lnTo>
                    <a:lnTo>
                      <a:pt x="83500" y="4800"/>
                    </a:lnTo>
                    <a:lnTo>
                      <a:pt x="88149" y="4320"/>
                    </a:lnTo>
                    <a:lnTo>
                      <a:pt x="93486" y="3840"/>
                    </a:lnTo>
                    <a:lnTo>
                      <a:pt x="98307" y="3360"/>
                    </a:lnTo>
                    <a:lnTo>
                      <a:pt x="101578" y="3120"/>
                    </a:lnTo>
                    <a:lnTo>
                      <a:pt x="102266" y="3120"/>
                    </a:lnTo>
                    <a:lnTo>
                      <a:pt x="102439" y="3600"/>
                    </a:lnTo>
                    <a:lnTo>
                      <a:pt x="102783" y="4080"/>
                    </a:lnTo>
                    <a:lnTo>
                      <a:pt x="103127" y="5040"/>
                    </a:lnTo>
                    <a:lnTo>
                      <a:pt x="103472" y="6720"/>
                    </a:lnTo>
                    <a:lnTo>
                      <a:pt x="104160" y="8640"/>
                    </a:lnTo>
                    <a:lnTo>
                      <a:pt x="104505" y="10560"/>
                    </a:lnTo>
                    <a:lnTo>
                      <a:pt x="104849" y="11760"/>
                    </a:lnTo>
                    <a:lnTo>
                      <a:pt x="105193" y="12240"/>
                    </a:lnTo>
                    <a:lnTo>
                      <a:pt x="105538" y="12480"/>
                    </a:lnTo>
                    <a:lnTo>
                      <a:pt x="105882" y="12240"/>
                    </a:lnTo>
                    <a:lnTo>
                      <a:pt x="106398" y="12000"/>
                    </a:lnTo>
                    <a:lnTo>
                      <a:pt x="108637" y="12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sp>
          <p:nvSpPr>
            <p:cNvPr id="644" name="Shape 644"/>
            <p:cNvSpPr/>
            <p:nvPr/>
          </p:nvSpPr>
          <p:spPr>
            <a:xfrm>
              <a:off x="1580030" y="2972996"/>
              <a:ext cx="102542" cy="39916"/>
            </a:xfrm>
            <a:custGeom>
              <a:avLst/>
              <a:gdLst/>
              <a:ahLst/>
              <a:cxnLst/>
              <a:rect l="0" t="0" r="0" b="0"/>
              <a:pathLst>
                <a:path w="120000" h="120000" extrusionOk="0">
                  <a:moveTo>
                    <a:pt x="10329" y="8323"/>
                  </a:moveTo>
                  <a:lnTo>
                    <a:pt x="13406" y="10404"/>
                  </a:lnTo>
                  <a:lnTo>
                    <a:pt x="16263" y="13179"/>
                  </a:lnTo>
                  <a:lnTo>
                    <a:pt x="13406" y="26358"/>
                  </a:lnTo>
                  <a:lnTo>
                    <a:pt x="19120" y="26358"/>
                  </a:lnTo>
                  <a:lnTo>
                    <a:pt x="20659" y="23583"/>
                  </a:lnTo>
                  <a:lnTo>
                    <a:pt x="22417" y="21502"/>
                  </a:lnTo>
                  <a:lnTo>
                    <a:pt x="23516" y="20115"/>
                  </a:lnTo>
                  <a:lnTo>
                    <a:pt x="24175" y="18728"/>
                  </a:lnTo>
                  <a:lnTo>
                    <a:pt x="24615" y="15953"/>
                  </a:lnTo>
                  <a:lnTo>
                    <a:pt x="24835" y="13179"/>
                  </a:lnTo>
                  <a:lnTo>
                    <a:pt x="29010" y="18728"/>
                  </a:lnTo>
                  <a:lnTo>
                    <a:pt x="31208" y="22196"/>
                  </a:lnTo>
                  <a:lnTo>
                    <a:pt x="32967" y="24971"/>
                  </a:lnTo>
                  <a:lnTo>
                    <a:pt x="35384" y="30520"/>
                  </a:lnTo>
                  <a:lnTo>
                    <a:pt x="35384" y="13179"/>
                  </a:lnTo>
                  <a:lnTo>
                    <a:pt x="41318" y="13179"/>
                  </a:lnTo>
                  <a:lnTo>
                    <a:pt x="45934" y="13179"/>
                  </a:lnTo>
                  <a:lnTo>
                    <a:pt x="49230" y="13179"/>
                  </a:lnTo>
                  <a:lnTo>
                    <a:pt x="51208" y="13179"/>
                  </a:lnTo>
                  <a:lnTo>
                    <a:pt x="53406" y="13179"/>
                  </a:lnTo>
                  <a:lnTo>
                    <a:pt x="55604" y="13179"/>
                  </a:lnTo>
                  <a:lnTo>
                    <a:pt x="56263" y="11791"/>
                  </a:lnTo>
                  <a:lnTo>
                    <a:pt x="57142" y="11098"/>
                  </a:lnTo>
                  <a:lnTo>
                    <a:pt x="58021" y="9710"/>
                  </a:lnTo>
                  <a:lnTo>
                    <a:pt x="58461" y="8323"/>
                  </a:lnTo>
                  <a:lnTo>
                    <a:pt x="59120" y="9710"/>
                  </a:lnTo>
                  <a:lnTo>
                    <a:pt x="59999" y="9710"/>
                  </a:lnTo>
                  <a:lnTo>
                    <a:pt x="60659" y="9017"/>
                  </a:lnTo>
                  <a:lnTo>
                    <a:pt x="61318" y="7630"/>
                  </a:lnTo>
                  <a:lnTo>
                    <a:pt x="61758" y="5549"/>
                  </a:lnTo>
                  <a:lnTo>
                    <a:pt x="62637" y="4161"/>
                  </a:lnTo>
                  <a:lnTo>
                    <a:pt x="62857" y="2080"/>
                  </a:lnTo>
                  <a:lnTo>
                    <a:pt x="63076" y="0"/>
                  </a:lnTo>
                  <a:lnTo>
                    <a:pt x="70329" y="0"/>
                  </a:lnTo>
                  <a:lnTo>
                    <a:pt x="70549" y="3468"/>
                  </a:lnTo>
                  <a:lnTo>
                    <a:pt x="71208" y="6242"/>
                  </a:lnTo>
                  <a:lnTo>
                    <a:pt x="72307" y="7630"/>
                  </a:lnTo>
                  <a:lnTo>
                    <a:pt x="73186" y="8323"/>
                  </a:lnTo>
                  <a:lnTo>
                    <a:pt x="74285" y="7630"/>
                  </a:lnTo>
                  <a:lnTo>
                    <a:pt x="75824" y="6242"/>
                  </a:lnTo>
                  <a:lnTo>
                    <a:pt x="76483" y="4855"/>
                  </a:lnTo>
                  <a:lnTo>
                    <a:pt x="77142" y="3468"/>
                  </a:lnTo>
                  <a:lnTo>
                    <a:pt x="77582" y="2080"/>
                  </a:lnTo>
                  <a:lnTo>
                    <a:pt x="77582" y="0"/>
                  </a:lnTo>
                  <a:lnTo>
                    <a:pt x="78681" y="2080"/>
                  </a:lnTo>
                  <a:lnTo>
                    <a:pt x="79780" y="4161"/>
                  </a:lnTo>
                  <a:lnTo>
                    <a:pt x="80659" y="4855"/>
                  </a:lnTo>
                  <a:lnTo>
                    <a:pt x="81538" y="5549"/>
                  </a:lnTo>
                  <a:lnTo>
                    <a:pt x="83516" y="5549"/>
                  </a:lnTo>
                  <a:lnTo>
                    <a:pt x="85494" y="4855"/>
                  </a:lnTo>
                  <a:lnTo>
                    <a:pt x="88791" y="2080"/>
                  </a:lnTo>
                  <a:lnTo>
                    <a:pt x="92307" y="0"/>
                  </a:lnTo>
                  <a:lnTo>
                    <a:pt x="95824" y="693"/>
                  </a:lnTo>
                  <a:lnTo>
                    <a:pt x="99560" y="1387"/>
                  </a:lnTo>
                  <a:lnTo>
                    <a:pt x="102637" y="2774"/>
                  </a:lnTo>
                  <a:lnTo>
                    <a:pt x="105934" y="4161"/>
                  </a:lnTo>
                  <a:lnTo>
                    <a:pt x="109450" y="6242"/>
                  </a:lnTo>
                  <a:lnTo>
                    <a:pt x="112747" y="7630"/>
                  </a:lnTo>
                  <a:lnTo>
                    <a:pt x="116043" y="8323"/>
                  </a:lnTo>
                  <a:lnTo>
                    <a:pt x="119999" y="8323"/>
                  </a:lnTo>
                  <a:lnTo>
                    <a:pt x="119999" y="30520"/>
                  </a:lnTo>
                  <a:lnTo>
                    <a:pt x="119780" y="33988"/>
                  </a:lnTo>
                  <a:lnTo>
                    <a:pt x="119120" y="38150"/>
                  </a:lnTo>
                  <a:lnTo>
                    <a:pt x="118461" y="40231"/>
                  </a:lnTo>
                  <a:lnTo>
                    <a:pt x="118021" y="41618"/>
                  </a:lnTo>
                  <a:lnTo>
                    <a:pt x="117582" y="42312"/>
                  </a:lnTo>
                  <a:lnTo>
                    <a:pt x="117142" y="43005"/>
                  </a:lnTo>
                  <a:lnTo>
                    <a:pt x="112747" y="43005"/>
                  </a:lnTo>
                  <a:lnTo>
                    <a:pt x="109450" y="41618"/>
                  </a:lnTo>
                  <a:lnTo>
                    <a:pt x="107692" y="39537"/>
                  </a:lnTo>
                  <a:lnTo>
                    <a:pt x="106153" y="37456"/>
                  </a:lnTo>
                  <a:lnTo>
                    <a:pt x="105054" y="34682"/>
                  </a:lnTo>
                  <a:lnTo>
                    <a:pt x="103736" y="30520"/>
                  </a:lnTo>
                  <a:lnTo>
                    <a:pt x="90769" y="30520"/>
                  </a:lnTo>
                  <a:lnTo>
                    <a:pt x="92527" y="40231"/>
                  </a:lnTo>
                  <a:lnTo>
                    <a:pt x="94065" y="48554"/>
                  </a:lnTo>
                  <a:lnTo>
                    <a:pt x="96263" y="56184"/>
                  </a:lnTo>
                  <a:lnTo>
                    <a:pt x="98461" y="61734"/>
                  </a:lnTo>
                  <a:lnTo>
                    <a:pt x="100879" y="66589"/>
                  </a:lnTo>
                  <a:lnTo>
                    <a:pt x="103516" y="70751"/>
                  </a:lnTo>
                  <a:lnTo>
                    <a:pt x="106373" y="74219"/>
                  </a:lnTo>
                  <a:lnTo>
                    <a:pt x="109670" y="76994"/>
                  </a:lnTo>
                  <a:lnTo>
                    <a:pt x="108351" y="82543"/>
                  </a:lnTo>
                  <a:lnTo>
                    <a:pt x="107252" y="87398"/>
                  </a:lnTo>
                  <a:lnTo>
                    <a:pt x="105714" y="91560"/>
                  </a:lnTo>
                  <a:lnTo>
                    <a:pt x="104395" y="94335"/>
                  </a:lnTo>
                  <a:lnTo>
                    <a:pt x="102417" y="96416"/>
                  </a:lnTo>
                  <a:lnTo>
                    <a:pt x="100659" y="97803"/>
                  </a:lnTo>
                  <a:lnTo>
                    <a:pt x="98681" y="98497"/>
                  </a:lnTo>
                  <a:lnTo>
                    <a:pt x="96483" y="98497"/>
                  </a:lnTo>
                  <a:lnTo>
                    <a:pt x="94945" y="98497"/>
                  </a:lnTo>
                  <a:lnTo>
                    <a:pt x="93626" y="97803"/>
                  </a:lnTo>
                  <a:lnTo>
                    <a:pt x="92527" y="96416"/>
                  </a:lnTo>
                  <a:lnTo>
                    <a:pt x="91428" y="94335"/>
                  </a:lnTo>
                  <a:lnTo>
                    <a:pt x="90549" y="92947"/>
                  </a:lnTo>
                  <a:lnTo>
                    <a:pt x="89890" y="91560"/>
                  </a:lnTo>
                  <a:lnTo>
                    <a:pt x="88791" y="90867"/>
                  </a:lnTo>
                  <a:lnTo>
                    <a:pt x="87692" y="90173"/>
                  </a:lnTo>
                  <a:lnTo>
                    <a:pt x="86593" y="88786"/>
                  </a:lnTo>
                  <a:lnTo>
                    <a:pt x="85714" y="86705"/>
                  </a:lnTo>
                  <a:lnTo>
                    <a:pt x="84615" y="83930"/>
                  </a:lnTo>
                  <a:lnTo>
                    <a:pt x="83736" y="80462"/>
                  </a:lnTo>
                  <a:lnTo>
                    <a:pt x="83076" y="76300"/>
                  </a:lnTo>
                  <a:lnTo>
                    <a:pt x="82417" y="72138"/>
                  </a:lnTo>
                  <a:lnTo>
                    <a:pt x="82197" y="67976"/>
                  </a:lnTo>
                  <a:lnTo>
                    <a:pt x="81758" y="64508"/>
                  </a:lnTo>
                  <a:lnTo>
                    <a:pt x="80219" y="63815"/>
                  </a:lnTo>
                  <a:lnTo>
                    <a:pt x="78681" y="62427"/>
                  </a:lnTo>
                  <a:lnTo>
                    <a:pt x="77142" y="60346"/>
                  </a:lnTo>
                  <a:lnTo>
                    <a:pt x="75604" y="58265"/>
                  </a:lnTo>
                  <a:lnTo>
                    <a:pt x="74065" y="56184"/>
                  </a:lnTo>
                  <a:lnTo>
                    <a:pt x="72747" y="54104"/>
                  </a:lnTo>
                  <a:lnTo>
                    <a:pt x="71428" y="52716"/>
                  </a:lnTo>
                  <a:lnTo>
                    <a:pt x="70329" y="52023"/>
                  </a:lnTo>
                  <a:lnTo>
                    <a:pt x="69010" y="54104"/>
                  </a:lnTo>
                  <a:lnTo>
                    <a:pt x="66593" y="60346"/>
                  </a:lnTo>
                  <a:lnTo>
                    <a:pt x="63516" y="70057"/>
                  </a:lnTo>
                  <a:lnTo>
                    <a:pt x="60219" y="81156"/>
                  </a:lnTo>
                  <a:lnTo>
                    <a:pt x="56703" y="92947"/>
                  </a:lnTo>
                  <a:lnTo>
                    <a:pt x="54065" y="104046"/>
                  </a:lnTo>
                  <a:lnTo>
                    <a:pt x="52967" y="108901"/>
                  </a:lnTo>
                  <a:lnTo>
                    <a:pt x="51868" y="113063"/>
                  </a:lnTo>
                  <a:lnTo>
                    <a:pt x="51428" y="117225"/>
                  </a:lnTo>
                  <a:lnTo>
                    <a:pt x="51208" y="120000"/>
                  </a:lnTo>
                  <a:lnTo>
                    <a:pt x="48351" y="119306"/>
                  </a:lnTo>
                  <a:lnTo>
                    <a:pt x="45934" y="118612"/>
                  </a:lnTo>
                  <a:lnTo>
                    <a:pt x="43516" y="117225"/>
                  </a:lnTo>
                  <a:lnTo>
                    <a:pt x="41318" y="115838"/>
                  </a:lnTo>
                  <a:lnTo>
                    <a:pt x="39560" y="113063"/>
                  </a:lnTo>
                  <a:lnTo>
                    <a:pt x="37802" y="110982"/>
                  </a:lnTo>
                  <a:lnTo>
                    <a:pt x="36263" y="107514"/>
                  </a:lnTo>
                  <a:lnTo>
                    <a:pt x="34725" y="104739"/>
                  </a:lnTo>
                  <a:lnTo>
                    <a:pt x="29890" y="88786"/>
                  </a:lnTo>
                  <a:lnTo>
                    <a:pt x="24835" y="72832"/>
                  </a:lnTo>
                  <a:lnTo>
                    <a:pt x="23736" y="69364"/>
                  </a:lnTo>
                  <a:lnTo>
                    <a:pt x="22197" y="65895"/>
                  </a:lnTo>
                  <a:lnTo>
                    <a:pt x="20879" y="63121"/>
                  </a:lnTo>
                  <a:lnTo>
                    <a:pt x="19340" y="60346"/>
                  </a:lnTo>
                  <a:lnTo>
                    <a:pt x="16263" y="56184"/>
                  </a:lnTo>
                  <a:lnTo>
                    <a:pt x="13186" y="52716"/>
                  </a:lnTo>
                  <a:lnTo>
                    <a:pt x="9890" y="48554"/>
                  </a:lnTo>
                  <a:lnTo>
                    <a:pt x="6813" y="44393"/>
                  </a:lnTo>
                  <a:lnTo>
                    <a:pt x="3516" y="40231"/>
                  </a:lnTo>
                  <a:lnTo>
                    <a:pt x="0" y="34682"/>
                  </a:lnTo>
                  <a:lnTo>
                    <a:pt x="1318" y="28439"/>
                  </a:lnTo>
                  <a:lnTo>
                    <a:pt x="2417" y="23583"/>
                  </a:lnTo>
                  <a:lnTo>
                    <a:pt x="3516" y="19421"/>
                  </a:lnTo>
                  <a:lnTo>
                    <a:pt x="4615" y="15260"/>
                  </a:lnTo>
                  <a:lnTo>
                    <a:pt x="6153" y="13179"/>
                  </a:lnTo>
                  <a:lnTo>
                    <a:pt x="7252" y="10404"/>
                  </a:lnTo>
                  <a:lnTo>
                    <a:pt x="8791" y="9017"/>
                  </a:lnTo>
                  <a:lnTo>
                    <a:pt x="10329" y="8323"/>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5" name="Shape 645"/>
            <p:cNvSpPr/>
            <p:nvPr/>
          </p:nvSpPr>
          <p:spPr>
            <a:xfrm>
              <a:off x="1801633" y="2966114"/>
              <a:ext cx="46798" cy="26151"/>
            </a:xfrm>
            <a:custGeom>
              <a:avLst/>
              <a:gdLst/>
              <a:ahLst/>
              <a:cxnLst/>
              <a:rect l="0" t="0" r="0" b="0"/>
              <a:pathLst>
                <a:path w="120000" h="120000" extrusionOk="0">
                  <a:moveTo>
                    <a:pt x="13170" y="102857"/>
                  </a:moveTo>
                  <a:lnTo>
                    <a:pt x="17560" y="102857"/>
                  </a:lnTo>
                  <a:lnTo>
                    <a:pt x="21951" y="100000"/>
                  </a:lnTo>
                  <a:lnTo>
                    <a:pt x="25853" y="94285"/>
                  </a:lnTo>
                  <a:lnTo>
                    <a:pt x="28780" y="88571"/>
                  </a:lnTo>
                  <a:lnTo>
                    <a:pt x="32195" y="85714"/>
                  </a:lnTo>
                  <a:lnTo>
                    <a:pt x="35121" y="82857"/>
                  </a:lnTo>
                  <a:lnTo>
                    <a:pt x="39024" y="82857"/>
                  </a:lnTo>
                  <a:lnTo>
                    <a:pt x="42439" y="85714"/>
                  </a:lnTo>
                  <a:lnTo>
                    <a:pt x="42439" y="120000"/>
                  </a:lnTo>
                  <a:lnTo>
                    <a:pt x="75121" y="120000"/>
                  </a:lnTo>
                  <a:lnTo>
                    <a:pt x="75121" y="111428"/>
                  </a:lnTo>
                  <a:lnTo>
                    <a:pt x="76097" y="102857"/>
                  </a:lnTo>
                  <a:lnTo>
                    <a:pt x="77560" y="94285"/>
                  </a:lnTo>
                  <a:lnTo>
                    <a:pt x="79512" y="88571"/>
                  </a:lnTo>
                  <a:lnTo>
                    <a:pt x="85365" y="74285"/>
                  </a:lnTo>
                  <a:lnTo>
                    <a:pt x="92682" y="65714"/>
                  </a:lnTo>
                  <a:lnTo>
                    <a:pt x="107804" y="48571"/>
                  </a:lnTo>
                  <a:lnTo>
                    <a:pt x="120000" y="34285"/>
                  </a:lnTo>
                  <a:lnTo>
                    <a:pt x="103414" y="37142"/>
                  </a:lnTo>
                  <a:lnTo>
                    <a:pt x="90731" y="40000"/>
                  </a:lnTo>
                  <a:lnTo>
                    <a:pt x="86829" y="42857"/>
                  </a:lnTo>
                  <a:lnTo>
                    <a:pt x="83414" y="42857"/>
                  </a:lnTo>
                  <a:lnTo>
                    <a:pt x="81951" y="40000"/>
                  </a:lnTo>
                  <a:lnTo>
                    <a:pt x="81463" y="34285"/>
                  </a:lnTo>
                  <a:lnTo>
                    <a:pt x="77560" y="45714"/>
                  </a:lnTo>
                  <a:lnTo>
                    <a:pt x="74146" y="48571"/>
                  </a:lnTo>
                  <a:lnTo>
                    <a:pt x="71707" y="48571"/>
                  </a:lnTo>
                  <a:lnTo>
                    <a:pt x="68780" y="42857"/>
                  </a:lnTo>
                  <a:lnTo>
                    <a:pt x="66829" y="34285"/>
                  </a:lnTo>
                  <a:lnTo>
                    <a:pt x="64878" y="25714"/>
                  </a:lnTo>
                  <a:lnTo>
                    <a:pt x="62926" y="14285"/>
                  </a:lnTo>
                  <a:lnTo>
                    <a:pt x="61463" y="0"/>
                  </a:lnTo>
                  <a:lnTo>
                    <a:pt x="59024" y="5714"/>
                  </a:lnTo>
                  <a:lnTo>
                    <a:pt x="55121" y="11428"/>
                  </a:lnTo>
                  <a:lnTo>
                    <a:pt x="50243" y="14285"/>
                  </a:lnTo>
                  <a:lnTo>
                    <a:pt x="45365" y="14285"/>
                  </a:lnTo>
                  <a:lnTo>
                    <a:pt x="36097" y="17142"/>
                  </a:lnTo>
                  <a:lnTo>
                    <a:pt x="29268" y="17142"/>
                  </a:lnTo>
                  <a:lnTo>
                    <a:pt x="28292" y="25714"/>
                  </a:lnTo>
                  <a:lnTo>
                    <a:pt x="27317" y="34285"/>
                  </a:lnTo>
                  <a:lnTo>
                    <a:pt x="26341" y="42857"/>
                  </a:lnTo>
                  <a:lnTo>
                    <a:pt x="24390" y="48571"/>
                  </a:lnTo>
                  <a:lnTo>
                    <a:pt x="20487" y="57142"/>
                  </a:lnTo>
                  <a:lnTo>
                    <a:pt x="16097" y="62857"/>
                  </a:lnTo>
                  <a:lnTo>
                    <a:pt x="6829" y="68571"/>
                  </a:lnTo>
                  <a:lnTo>
                    <a:pt x="0" y="68571"/>
                  </a:lnTo>
                  <a:lnTo>
                    <a:pt x="487" y="77142"/>
                  </a:lnTo>
                  <a:lnTo>
                    <a:pt x="1463" y="82857"/>
                  </a:lnTo>
                  <a:lnTo>
                    <a:pt x="2439" y="88571"/>
                  </a:lnTo>
                  <a:lnTo>
                    <a:pt x="4390" y="94285"/>
                  </a:lnTo>
                  <a:lnTo>
                    <a:pt x="8292" y="100000"/>
                  </a:lnTo>
                  <a:lnTo>
                    <a:pt x="13170" y="102857"/>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6" name="Shape 646"/>
            <p:cNvSpPr/>
            <p:nvPr/>
          </p:nvSpPr>
          <p:spPr>
            <a:xfrm>
              <a:off x="1863573" y="2958543"/>
              <a:ext cx="27528" cy="24776"/>
            </a:xfrm>
            <a:custGeom>
              <a:avLst/>
              <a:gdLst/>
              <a:ahLst/>
              <a:cxnLst/>
              <a:rect l="0" t="0" r="0" b="0"/>
              <a:pathLst>
                <a:path w="120000" h="120000" extrusionOk="0">
                  <a:moveTo>
                    <a:pt x="82953" y="0"/>
                  </a:moveTo>
                  <a:lnTo>
                    <a:pt x="95033" y="1967"/>
                  </a:lnTo>
                  <a:lnTo>
                    <a:pt x="107919" y="5901"/>
                  </a:lnTo>
                  <a:lnTo>
                    <a:pt x="116778" y="9836"/>
                  </a:lnTo>
                  <a:lnTo>
                    <a:pt x="120000" y="11803"/>
                  </a:lnTo>
                  <a:lnTo>
                    <a:pt x="120000" y="15737"/>
                  </a:lnTo>
                  <a:lnTo>
                    <a:pt x="118389" y="19672"/>
                  </a:lnTo>
                  <a:lnTo>
                    <a:pt x="116778" y="23606"/>
                  </a:lnTo>
                  <a:lnTo>
                    <a:pt x="113557" y="25573"/>
                  </a:lnTo>
                  <a:lnTo>
                    <a:pt x="110335" y="27540"/>
                  </a:lnTo>
                  <a:lnTo>
                    <a:pt x="106308" y="27540"/>
                  </a:lnTo>
                  <a:lnTo>
                    <a:pt x="102281" y="27540"/>
                  </a:lnTo>
                  <a:lnTo>
                    <a:pt x="99060" y="23606"/>
                  </a:lnTo>
                  <a:lnTo>
                    <a:pt x="99060" y="45245"/>
                  </a:lnTo>
                  <a:lnTo>
                    <a:pt x="99060" y="64918"/>
                  </a:lnTo>
                  <a:lnTo>
                    <a:pt x="99060" y="80655"/>
                  </a:lnTo>
                  <a:lnTo>
                    <a:pt x="99060" y="96393"/>
                  </a:lnTo>
                  <a:lnTo>
                    <a:pt x="93422" y="98360"/>
                  </a:lnTo>
                  <a:lnTo>
                    <a:pt x="87785" y="100327"/>
                  </a:lnTo>
                  <a:lnTo>
                    <a:pt x="83758" y="104262"/>
                  </a:lnTo>
                  <a:lnTo>
                    <a:pt x="80536" y="108196"/>
                  </a:lnTo>
                  <a:lnTo>
                    <a:pt x="75704" y="112131"/>
                  </a:lnTo>
                  <a:lnTo>
                    <a:pt x="71677" y="116065"/>
                  </a:lnTo>
                  <a:lnTo>
                    <a:pt x="66845" y="120000"/>
                  </a:lnTo>
                  <a:lnTo>
                    <a:pt x="61208" y="120000"/>
                  </a:lnTo>
                  <a:lnTo>
                    <a:pt x="53959" y="118032"/>
                  </a:lnTo>
                  <a:lnTo>
                    <a:pt x="42684" y="112131"/>
                  </a:lnTo>
                  <a:lnTo>
                    <a:pt x="31409" y="106229"/>
                  </a:lnTo>
                  <a:lnTo>
                    <a:pt x="20134" y="96393"/>
                  </a:lnTo>
                  <a:lnTo>
                    <a:pt x="9664" y="88524"/>
                  </a:lnTo>
                  <a:lnTo>
                    <a:pt x="2416" y="80655"/>
                  </a:lnTo>
                  <a:lnTo>
                    <a:pt x="805" y="76721"/>
                  </a:lnTo>
                  <a:lnTo>
                    <a:pt x="0" y="74754"/>
                  </a:lnTo>
                  <a:lnTo>
                    <a:pt x="0" y="72786"/>
                  </a:lnTo>
                  <a:lnTo>
                    <a:pt x="2416" y="72786"/>
                  </a:lnTo>
                  <a:lnTo>
                    <a:pt x="15302" y="70819"/>
                  </a:lnTo>
                  <a:lnTo>
                    <a:pt x="28187" y="68852"/>
                  </a:lnTo>
                  <a:lnTo>
                    <a:pt x="38657" y="62950"/>
                  </a:lnTo>
                  <a:lnTo>
                    <a:pt x="48322" y="53114"/>
                  </a:lnTo>
                  <a:lnTo>
                    <a:pt x="57986" y="43278"/>
                  </a:lnTo>
                  <a:lnTo>
                    <a:pt x="66040" y="31475"/>
                  </a:lnTo>
                  <a:lnTo>
                    <a:pt x="74899" y="15737"/>
                  </a:lnTo>
                  <a:lnTo>
                    <a:pt x="82953"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7" name="Shape 647"/>
            <p:cNvSpPr/>
            <p:nvPr/>
          </p:nvSpPr>
          <p:spPr>
            <a:xfrm>
              <a:off x="1879401" y="2961984"/>
              <a:ext cx="56433" cy="24776"/>
            </a:xfrm>
            <a:custGeom>
              <a:avLst/>
              <a:gdLst/>
              <a:ahLst/>
              <a:cxnLst/>
              <a:rect l="0" t="0" r="0" b="0"/>
              <a:pathLst>
                <a:path w="120000" h="120000" extrusionOk="0">
                  <a:moveTo>
                    <a:pt x="50568" y="120000"/>
                  </a:moveTo>
                  <a:lnTo>
                    <a:pt x="53377" y="116756"/>
                  </a:lnTo>
                  <a:lnTo>
                    <a:pt x="56989" y="111891"/>
                  </a:lnTo>
                  <a:lnTo>
                    <a:pt x="61806" y="105405"/>
                  </a:lnTo>
                  <a:lnTo>
                    <a:pt x="66622" y="97297"/>
                  </a:lnTo>
                  <a:lnTo>
                    <a:pt x="71438" y="87567"/>
                  </a:lnTo>
                  <a:lnTo>
                    <a:pt x="75852" y="77837"/>
                  </a:lnTo>
                  <a:lnTo>
                    <a:pt x="79866" y="68108"/>
                  </a:lnTo>
                  <a:lnTo>
                    <a:pt x="82274" y="60000"/>
                  </a:lnTo>
                  <a:lnTo>
                    <a:pt x="83076" y="64864"/>
                  </a:lnTo>
                  <a:lnTo>
                    <a:pt x="83879" y="69729"/>
                  </a:lnTo>
                  <a:lnTo>
                    <a:pt x="84682" y="74594"/>
                  </a:lnTo>
                  <a:lnTo>
                    <a:pt x="85886" y="77837"/>
                  </a:lnTo>
                  <a:lnTo>
                    <a:pt x="88294" y="82702"/>
                  </a:lnTo>
                  <a:lnTo>
                    <a:pt x="91103" y="85945"/>
                  </a:lnTo>
                  <a:lnTo>
                    <a:pt x="97525" y="89189"/>
                  </a:lnTo>
                  <a:lnTo>
                    <a:pt x="103946" y="89189"/>
                  </a:lnTo>
                  <a:lnTo>
                    <a:pt x="107959" y="89189"/>
                  </a:lnTo>
                  <a:lnTo>
                    <a:pt x="111571" y="89189"/>
                  </a:lnTo>
                  <a:lnTo>
                    <a:pt x="114782" y="89189"/>
                  </a:lnTo>
                  <a:lnTo>
                    <a:pt x="117190" y="89189"/>
                  </a:lnTo>
                  <a:lnTo>
                    <a:pt x="117591" y="74594"/>
                  </a:lnTo>
                  <a:lnTo>
                    <a:pt x="118394" y="61621"/>
                  </a:lnTo>
                  <a:lnTo>
                    <a:pt x="119598" y="50270"/>
                  </a:lnTo>
                  <a:lnTo>
                    <a:pt x="120000" y="40540"/>
                  </a:lnTo>
                  <a:lnTo>
                    <a:pt x="111973" y="40540"/>
                  </a:lnTo>
                  <a:lnTo>
                    <a:pt x="104347" y="40540"/>
                  </a:lnTo>
                  <a:lnTo>
                    <a:pt x="97926" y="40540"/>
                  </a:lnTo>
                  <a:lnTo>
                    <a:pt x="93110" y="40540"/>
                  </a:lnTo>
                  <a:lnTo>
                    <a:pt x="90301" y="40540"/>
                  </a:lnTo>
                  <a:lnTo>
                    <a:pt x="88294" y="42162"/>
                  </a:lnTo>
                  <a:lnTo>
                    <a:pt x="85886" y="43783"/>
                  </a:lnTo>
                  <a:lnTo>
                    <a:pt x="84682" y="47027"/>
                  </a:lnTo>
                  <a:lnTo>
                    <a:pt x="81872" y="53513"/>
                  </a:lnTo>
                  <a:lnTo>
                    <a:pt x="79866" y="60000"/>
                  </a:lnTo>
                  <a:lnTo>
                    <a:pt x="69030" y="60000"/>
                  </a:lnTo>
                  <a:lnTo>
                    <a:pt x="69832" y="51891"/>
                  </a:lnTo>
                  <a:lnTo>
                    <a:pt x="70635" y="45405"/>
                  </a:lnTo>
                  <a:lnTo>
                    <a:pt x="71438" y="38918"/>
                  </a:lnTo>
                  <a:lnTo>
                    <a:pt x="72240" y="34054"/>
                  </a:lnTo>
                  <a:lnTo>
                    <a:pt x="75050" y="25945"/>
                  </a:lnTo>
                  <a:lnTo>
                    <a:pt x="77859" y="21081"/>
                  </a:lnTo>
                  <a:lnTo>
                    <a:pt x="81070" y="17837"/>
                  </a:lnTo>
                  <a:lnTo>
                    <a:pt x="84280" y="14594"/>
                  </a:lnTo>
                  <a:lnTo>
                    <a:pt x="87090" y="8108"/>
                  </a:lnTo>
                  <a:lnTo>
                    <a:pt x="90301" y="0"/>
                  </a:lnTo>
                  <a:lnTo>
                    <a:pt x="79866" y="0"/>
                  </a:lnTo>
                  <a:lnTo>
                    <a:pt x="74247" y="4864"/>
                  </a:lnTo>
                  <a:lnTo>
                    <a:pt x="68227" y="11351"/>
                  </a:lnTo>
                  <a:lnTo>
                    <a:pt x="63010" y="17837"/>
                  </a:lnTo>
                  <a:lnTo>
                    <a:pt x="58193" y="29189"/>
                  </a:lnTo>
                  <a:lnTo>
                    <a:pt x="53779" y="40540"/>
                  </a:lnTo>
                  <a:lnTo>
                    <a:pt x="49364" y="51891"/>
                  </a:lnTo>
                  <a:lnTo>
                    <a:pt x="45752" y="64864"/>
                  </a:lnTo>
                  <a:lnTo>
                    <a:pt x="42140" y="79459"/>
                  </a:lnTo>
                  <a:lnTo>
                    <a:pt x="40133" y="85945"/>
                  </a:lnTo>
                  <a:lnTo>
                    <a:pt x="38127" y="90810"/>
                  </a:lnTo>
                  <a:lnTo>
                    <a:pt x="34916" y="95675"/>
                  </a:lnTo>
                  <a:lnTo>
                    <a:pt x="32107" y="98918"/>
                  </a:lnTo>
                  <a:lnTo>
                    <a:pt x="25685" y="102162"/>
                  </a:lnTo>
                  <a:lnTo>
                    <a:pt x="18862" y="103783"/>
                  </a:lnTo>
                  <a:lnTo>
                    <a:pt x="12842" y="103783"/>
                  </a:lnTo>
                  <a:lnTo>
                    <a:pt x="7224" y="105405"/>
                  </a:lnTo>
                  <a:lnTo>
                    <a:pt x="4816" y="108648"/>
                  </a:lnTo>
                  <a:lnTo>
                    <a:pt x="2809" y="110270"/>
                  </a:lnTo>
                  <a:lnTo>
                    <a:pt x="802" y="113513"/>
                  </a:lnTo>
                  <a:lnTo>
                    <a:pt x="0" y="120000"/>
                  </a:lnTo>
                  <a:lnTo>
                    <a:pt x="15652" y="120000"/>
                  </a:lnTo>
                  <a:lnTo>
                    <a:pt x="29297" y="120000"/>
                  </a:lnTo>
                  <a:lnTo>
                    <a:pt x="40936" y="120000"/>
                  </a:lnTo>
                  <a:lnTo>
                    <a:pt x="50568" y="12000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8" name="Shape 648"/>
            <p:cNvSpPr/>
            <p:nvPr/>
          </p:nvSpPr>
          <p:spPr>
            <a:xfrm>
              <a:off x="3281283" y="4277151"/>
              <a:ext cx="19269" cy="19958"/>
            </a:xfrm>
            <a:custGeom>
              <a:avLst/>
              <a:gdLst/>
              <a:ahLst/>
              <a:cxnLst/>
              <a:rect l="0" t="0" r="0" b="0"/>
              <a:pathLst>
                <a:path w="120000" h="120000" extrusionOk="0">
                  <a:moveTo>
                    <a:pt x="0" y="0"/>
                  </a:moveTo>
                  <a:lnTo>
                    <a:pt x="1791" y="27567"/>
                  </a:lnTo>
                  <a:lnTo>
                    <a:pt x="5373" y="48648"/>
                  </a:lnTo>
                  <a:lnTo>
                    <a:pt x="12537" y="66486"/>
                  </a:lnTo>
                  <a:lnTo>
                    <a:pt x="21492" y="81081"/>
                  </a:lnTo>
                  <a:lnTo>
                    <a:pt x="30447" y="94054"/>
                  </a:lnTo>
                  <a:lnTo>
                    <a:pt x="41194" y="103783"/>
                  </a:lnTo>
                  <a:lnTo>
                    <a:pt x="50149" y="111891"/>
                  </a:lnTo>
                  <a:lnTo>
                    <a:pt x="59104" y="120000"/>
                  </a:lnTo>
                  <a:lnTo>
                    <a:pt x="78805" y="105405"/>
                  </a:lnTo>
                  <a:lnTo>
                    <a:pt x="98507" y="89189"/>
                  </a:lnTo>
                  <a:lnTo>
                    <a:pt x="105671" y="79459"/>
                  </a:lnTo>
                  <a:lnTo>
                    <a:pt x="112835" y="69729"/>
                  </a:lnTo>
                  <a:lnTo>
                    <a:pt x="118208" y="60000"/>
                  </a:lnTo>
                  <a:lnTo>
                    <a:pt x="120000" y="48648"/>
                  </a:lnTo>
                  <a:lnTo>
                    <a:pt x="120000" y="40540"/>
                  </a:lnTo>
                  <a:lnTo>
                    <a:pt x="120000" y="29189"/>
                  </a:lnTo>
                  <a:lnTo>
                    <a:pt x="120000" y="14594"/>
                  </a:lnTo>
                  <a:lnTo>
                    <a:pt x="120000" y="0"/>
                  </a:lnTo>
                  <a:lnTo>
                    <a:pt x="85970" y="0"/>
                  </a:lnTo>
                  <a:lnTo>
                    <a:pt x="59104" y="0"/>
                  </a:lnTo>
                  <a:lnTo>
                    <a:pt x="30447" y="0"/>
                  </a:lnTo>
                  <a:lnTo>
                    <a:pt x="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sp>
          <p:nvSpPr>
            <p:cNvPr id="649" name="Shape 649"/>
            <p:cNvSpPr/>
            <p:nvPr/>
          </p:nvSpPr>
          <p:spPr>
            <a:xfrm>
              <a:off x="3305371" y="4281282"/>
              <a:ext cx="9634" cy="24776"/>
            </a:xfrm>
            <a:custGeom>
              <a:avLst/>
              <a:gdLst/>
              <a:ahLst/>
              <a:cxnLst/>
              <a:rect l="0" t="0" r="0" b="0"/>
              <a:pathLst>
                <a:path w="120000" h="120000" extrusionOk="0">
                  <a:moveTo>
                    <a:pt x="0" y="0"/>
                  </a:moveTo>
                  <a:lnTo>
                    <a:pt x="31698" y="0"/>
                  </a:lnTo>
                  <a:lnTo>
                    <a:pt x="61132" y="120000"/>
                  </a:lnTo>
                  <a:lnTo>
                    <a:pt x="72452" y="120000"/>
                  </a:lnTo>
                  <a:lnTo>
                    <a:pt x="88301" y="120000"/>
                  </a:lnTo>
                  <a:lnTo>
                    <a:pt x="101886" y="40000"/>
                  </a:lnTo>
                  <a:lnTo>
                    <a:pt x="120000" y="0"/>
                  </a:lnTo>
                </a:path>
              </a:pathLst>
            </a:custGeom>
            <a:grpFill/>
            <a:ln w="9525" cap="flat" cmpd="sng">
              <a:solidFill>
                <a:srgbClr val="FFFFFF"/>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None/>
              </a:pPr>
              <a:endParaRPr sz="1800">
                <a:solidFill>
                  <a:schemeClr val="dk1"/>
                </a:solidFill>
                <a:latin typeface="Times New Roman"/>
                <a:ea typeface="Times New Roman"/>
                <a:cs typeface="Times New Roman"/>
                <a:sym typeface="Times New Roman"/>
              </a:endParaRPr>
            </a:p>
          </p:txBody>
        </p:sp>
      </p:grpSp>
      <p:pic>
        <p:nvPicPr>
          <p:cNvPr id="650" name="Shape 650" descr="http://site.mugen-sas.com/img/product_features/cible-couleursMugen_1406536022_c.jpg"/>
          <p:cNvPicPr preferRelativeResize="0"/>
          <p:nvPr/>
        </p:nvPicPr>
        <p:blipFill rotWithShape="1">
          <a:blip r:embed="rId3">
            <a:alphaModFix/>
          </a:blip>
          <a:srcRect/>
          <a:stretch/>
        </p:blipFill>
        <p:spPr>
          <a:xfrm>
            <a:off x="443210" y="987574"/>
            <a:ext cx="1008112" cy="1008112"/>
          </a:xfrm>
          <a:prstGeom prst="rect">
            <a:avLst/>
          </a:prstGeom>
          <a:noFill/>
          <a:ln>
            <a:noFill/>
          </a:ln>
        </p:spPr>
      </p:pic>
      <p:sp>
        <p:nvSpPr>
          <p:cNvPr id="651" name="Shape 651"/>
          <p:cNvSpPr txBox="1">
            <a:spLocks noGrp="1"/>
          </p:cNvSpPr>
          <p:nvPr>
            <p:ph type="body" idx="1"/>
          </p:nvPr>
        </p:nvSpPr>
        <p:spPr>
          <a:xfrm>
            <a:off x="1475655" y="987574"/>
            <a:ext cx="7200799"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dirty="0">
                <a:solidFill>
                  <a:srgbClr val="575756"/>
                </a:solidFill>
                <a:latin typeface="Arial"/>
                <a:ea typeface="Arial"/>
                <a:cs typeface="Arial"/>
                <a:sym typeface="Arial"/>
              </a:rPr>
              <a:t>Mission statement &amp; impact </a:t>
            </a:r>
          </a:p>
        </p:txBody>
      </p:sp>
      <p:sp>
        <p:nvSpPr>
          <p:cNvPr id="652" name="Shape 652"/>
          <p:cNvSpPr txBox="1">
            <a:spLocks noGrp="1"/>
          </p:cNvSpPr>
          <p:nvPr>
            <p:ph type="body" idx="2"/>
          </p:nvPr>
        </p:nvSpPr>
        <p:spPr>
          <a:xfrm>
            <a:off x="1475655" y="1219300"/>
            <a:ext cx="7073477" cy="1372641"/>
          </a:xfrm>
          <a:prstGeom prst="rect">
            <a:avLst/>
          </a:prstGeom>
          <a:noFill/>
          <a:ln>
            <a:noFill/>
          </a:ln>
        </p:spPr>
        <p:txBody>
          <a:bodyPr lIns="91425" tIns="45700" rIns="91425" bIns="45700" anchor="t" anchorCtr="0">
            <a:noAutofit/>
          </a:bodyPr>
          <a:lstStyle/>
          <a:p>
            <a:pPr marL="0" marR="0" lvl="0" indent="0" algn="l" rtl="0">
              <a:spcBef>
                <a:spcPts val="0"/>
              </a:spcBef>
              <a:buClr>
                <a:srgbClr val="E30613"/>
              </a:buClr>
              <a:buSzPct val="25000"/>
              <a:buFont typeface="Noto Sans Symbols"/>
              <a:buNone/>
            </a:pPr>
            <a:endParaRPr sz="1400" dirty="0">
              <a:solidFill>
                <a:srgbClr val="9D9D9D"/>
              </a:solidFill>
            </a:endParaRPr>
          </a:p>
          <a:p>
            <a:pPr marL="0" marR="0" lvl="0" indent="0" algn="l" rtl="0">
              <a:spcBef>
                <a:spcPts val="0"/>
              </a:spcBef>
              <a:buClr>
                <a:srgbClr val="E30613"/>
              </a:buClr>
              <a:buSzPct val="25000"/>
              <a:buFont typeface="Noto Sans Symbols"/>
              <a:buNone/>
            </a:pPr>
            <a:r>
              <a:rPr lang="en-US" sz="1400" dirty="0">
                <a:solidFill>
                  <a:srgbClr val="9D9D9D"/>
                </a:solidFill>
              </a:rPr>
              <a:t>Mission: Connecting people through lending to alleviate poverty</a:t>
            </a:r>
          </a:p>
          <a:p>
            <a:pPr marL="0" marR="0" lvl="0" indent="0" algn="l" rtl="0">
              <a:spcBef>
                <a:spcPts val="0"/>
              </a:spcBef>
              <a:buClr>
                <a:srgbClr val="E30613"/>
              </a:buClr>
              <a:buSzPct val="25000"/>
              <a:buFont typeface="Noto Sans Symbols"/>
              <a:buNone/>
            </a:pPr>
            <a:endParaRPr sz="1400" dirty="0">
              <a:solidFill>
                <a:srgbClr val="9D9D9D"/>
              </a:solidFill>
            </a:endParaRPr>
          </a:p>
          <a:p>
            <a:pPr marL="0" marR="0" lvl="0" indent="0" algn="l" rtl="0">
              <a:spcBef>
                <a:spcPts val="0"/>
              </a:spcBef>
              <a:buClr>
                <a:srgbClr val="E30613"/>
              </a:buClr>
              <a:buSzPct val="25000"/>
              <a:buFont typeface="Noto Sans Symbols"/>
              <a:buNone/>
            </a:pPr>
            <a:r>
              <a:rPr lang="en-US" sz="1400" dirty="0">
                <a:solidFill>
                  <a:srgbClr val="9D9D9D"/>
                </a:solidFill>
              </a:rPr>
              <a:t>Kiva’s Direct to Social Enterprise (DSE) program aims to finance the “missing middle” for social enterprises - too big for microfinance but too small for traditional financing. </a:t>
            </a:r>
          </a:p>
          <a:p>
            <a:pPr marL="0" marR="0" lvl="0" indent="0" algn="l" rtl="0">
              <a:spcBef>
                <a:spcPts val="0"/>
              </a:spcBef>
              <a:buClr>
                <a:srgbClr val="E30613"/>
              </a:buClr>
              <a:buSzPct val="25000"/>
              <a:buFont typeface="Noto Sans Symbols"/>
              <a:buNone/>
            </a:pPr>
            <a:endParaRPr dirty="0"/>
          </a:p>
        </p:txBody>
      </p:sp>
      <p:sp>
        <p:nvSpPr>
          <p:cNvPr id="653" name="Shape 653"/>
          <p:cNvSpPr txBox="1">
            <a:spLocks noGrp="1"/>
          </p:cNvSpPr>
          <p:nvPr>
            <p:ph type="sldNum" idx="4294967295"/>
          </p:nvPr>
        </p:nvSpPr>
        <p:spPr>
          <a:xfrm>
            <a:off x="420687" y="4826857"/>
            <a:ext cx="2133599" cy="273843"/>
          </a:xfrm>
          <a:prstGeom prst="rect">
            <a:avLst/>
          </a:prstGeom>
          <a:noFill/>
          <a:ln>
            <a:noFill/>
          </a:ln>
        </p:spPr>
        <p:txBody>
          <a:bodyPr lIns="91425" tIns="45700" rIns="91425" bIns="45700" anchor="ctr" anchorCtr="0">
            <a:noAutofit/>
          </a:bodyPr>
          <a:lstStyle/>
          <a:p>
            <a:pPr marL="0" marR="0" lvl="0" indent="0" algn="l" rtl="0">
              <a:spcBef>
                <a:spcPts val="0"/>
              </a:spcBef>
              <a:buSzPct val="25000"/>
              <a:buNone/>
            </a:pPr>
            <a:fld id="{00000000-1234-1234-1234-123412341234}" type="slidenum">
              <a:rPr lang="en-US" sz="800">
                <a:solidFill>
                  <a:srgbClr val="9A9A9A"/>
                </a:solidFill>
                <a:latin typeface="Arial"/>
                <a:ea typeface="Arial"/>
                <a:cs typeface="Arial"/>
                <a:sym typeface="Arial"/>
              </a:rPr>
              <a:t>6</a:t>
            </a:fld>
            <a:endParaRPr lang="en-US" sz="800">
              <a:solidFill>
                <a:srgbClr val="9A9A9A"/>
              </a:solidFill>
              <a:latin typeface="Arial"/>
              <a:ea typeface="Arial"/>
              <a:cs typeface="Arial"/>
              <a:sym typeface="Arial"/>
            </a:endParaRPr>
          </a:p>
        </p:txBody>
      </p:sp>
      <p:sp>
        <p:nvSpPr>
          <p:cNvPr id="654" name="Shape 654"/>
          <p:cNvSpPr txBox="1">
            <a:spLocks noGrp="1"/>
          </p:cNvSpPr>
          <p:nvPr>
            <p:ph type="title"/>
          </p:nvPr>
        </p:nvSpPr>
        <p:spPr>
          <a:xfrm>
            <a:off x="2434680" y="309078"/>
            <a:ext cx="6601816" cy="641226"/>
          </a:xfrm>
          <a:prstGeom prst="rect">
            <a:avLst/>
          </a:prstGeom>
          <a:noFill/>
          <a:ln>
            <a:noFill/>
          </a:ln>
        </p:spPr>
        <p:txBody>
          <a:bodyPr lIns="91425" tIns="45700" rIns="91425" bIns="45700" anchor="t" anchorCtr="0">
            <a:noAutofit/>
          </a:bodyPr>
          <a:lstStyle/>
          <a:p>
            <a:pPr marL="0" marR="0" lvl="0" indent="0" algn="l" rtl="0">
              <a:spcBef>
                <a:spcPts val="0"/>
              </a:spcBef>
              <a:buClr>
                <a:srgbClr val="575756"/>
              </a:buClr>
              <a:buSzPct val="25000"/>
              <a:buFont typeface="Arial"/>
              <a:buNone/>
            </a:pPr>
            <a:r>
              <a:rPr lang="en-US" sz="2800" b="1" i="0" u="none" strike="noStrike" cap="none">
                <a:solidFill>
                  <a:srgbClr val="575756"/>
                </a:solidFill>
                <a:latin typeface="Arial"/>
                <a:ea typeface="Arial"/>
                <a:cs typeface="Arial"/>
                <a:sym typeface="Arial"/>
              </a:rPr>
              <a:t>Background </a:t>
            </a:r>
          </a:p>
        </p:txBody>
      </p:sp>
      <p:sp>
        <p:nvSpPr>
          <p:cNvPr id="655" name="Shape 655"/>
          <p:cNvSpPr txBox="1"/>
          <p:nvPr/>
        </p:nvSpPr>
        <p:spPr>
          <a:xfrm>
            <a:off x="374664" y="2427733"/>
            <a:ext cx="2664295"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a:solidFill>
                  <a:srgbClr val="575756"/>
                </a:solidFill>
              </a:rPr>
              <a:t>Geography</a:t>
            </a:r>
            <a:r>
              <a:rPr lang="en-US" sz="1800" b="1" u="none">
                <a:solidFill>
                  <a:srgbClr val="575756"/>
                </a:solidFill>
                <a:latin typeface="Arial"/>
                <a:ea typeface="Arial"/>
                <a:cs typeface="Arial"/>
                <a:sym typeface="Arial"/>
              </a:rPr>
              <a:t> </a:t>
            </a:r>
          </a:p>
        </p:txBody>
      </p:sp>
      <p:sp>
        <p:nvSpPr>
          <p:cNvPr id="656" name="Shape 656"/>
          <p:cNvSpPr txBox="1">
            <a:spLocks noGrp="1"/>
          </p:cNvSpPr>
          <p:nvPr>
            <p:ph type="body" idx="1"/>
          </p:nvPr>
        </p:nvSpPr>
        <p:spPr>
          <a:xfrm>
            <a:off x="5881886" y="2427733"/>
            <a:ext cx="2664295"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a:solidFill>
                  <a:srgbClr val="575756"/>
                </a:solidFill>
                <a:latin typeface="Arial"/>
                <a:ea typeface="Arial"/>
                <a:cs typeface="Arial"/>
                <a:sym typeface="Arial"/>
              </a:rPr>
              <a:t>Sectors</a:t>
            </a:r>
          </a:p>
        </p:txBody>
      </p:sp>
      <p:sp>
        <p:nvSpPr>
          <p:cNvPr id="657" name="Shape 657"/>
          <p:cNvSpPr txBox="1">
            <a:spLocks noGrp="1"/>
          </p:cNvSpPr>
          <p:nvPr>
            <p:ph type="body" idx="2"/>
          </p:nvPr>
        </p:nvSpPr>
        <p:spPr>
          <a:xfrm>
            <a:off x="5828020" y="2771875"/>
            <a:ext cx="3424500" cy="1071000"/>
          </a:xfrm>
          <a:prstGeom prst="rect">
            <a:avLst/>
          </a:prstGeom>
          <a:noFill/>
          <a:ln>
            <a:noFill/>
          </a:ln>
        </p:spPr>
        <p:txBody>
          <a:bodyPr lIns="91425" tIns="45700" rIns="91425" bIns="45700" anchor="t" anchorCtr="0">
            <a:noAutofit/>
          </a:bodyPr>
          <a:lstStyle/>
          <a:p>
            <a:pPr marL="425450" marR="0" lvl="0" indent="-285750" algn="l" rtl="0">
              <a:spcBef>
                <a:spcPts val="0"/>
              </a:spcBef>
              <a:buClr>
                <a:srgbClr val="9D9D9D"/>
              </a:buClr>
              <a:buSzPct val="100000"/>
              <a:buFont typeface="Arial" panose="020B0604020202020204" pitchFamily="34" charset="0"/>
              <a:buChar char="•"/>
            </a:pPr>
            <a:r>
              <a:rPr lang="en-US" sz="1400" dirty="0">
                <a:solidFill>
                  <a:srgbClr val="9D9D9D"/>
                </a:solidFill>
              </a:rPr>
              <a:t>Clean Energy, </a:t>
            </a:r>
          </a:p>
          <a:p>
            <a:pPr marL="425450" marR="0" lvl="0" indent="-285750" algn="l" rtl="0">
              <a:spcBef>
                <a:spcPts val="0"/>
              </a:spcBef>
              <a:buClr>
                <a:srgbClr val="9D9D9D"/>
              </a:buClr>
              <a:buSzPct val="100000"/>
              <a:buFont typeface="Arial" panose="020B0604020202020204" pitchFamily="34" charset="0"/>
              <a:buChar char="•"/>
            </a:pPr>
            <a:r>
              <a:rPr lang="en-US" sz="1400" dirty="0">
                <a:solidFill>
                  <a:srgbClr val="9D9D9D"/>
                </a:solidFill>
              </a:rPr>
              <a:t>Agriculture, </a:t>
            </a:r>
          </a:p>
          <a:p>
            <a:pPr marL="425450" marR="0" lvl="0" indent="-285750" algn="l" rtl="0">
              <a:spcBef>
                <a:spcPts val="0"/>
              </a:spcBef>
              <a:buClr>
                <a:srgbClr val="9D9D9D"/>
              </a:buClr>
              <a:buSzPct val="100000"/>
              <a:buFont typeface="Arial" panose="020B0604020202020204" pitchFamily="34" charset="0"/>
              <a:buChar char="•"/>
            </a:pPr>
            <a:r>
              <a:rPr lang="en-US" sz="1400" dirty="0">
                <a:solidFill>
                  <a:srgbClr val="9D9D9D"/>
                </a:solidFill>
              </a:rPr>
              <a:t>Financial Inclusion, </a:t>
            </a:r>
          </a:p>
          <a:p>
            <a:pPr marL="425450" marR="0" lvl="0" indent="-285750" algn="l" rtl="0">
              <a:spcBef>
                <a:spcPts val="0"/>
              </a:spcBef>
              <a:buClr>
                <a:srgbClr val="9D9D9D"/>
              </a:buClr>
              <a:buSzPct val="100000"/>
              <a:buFont typeface="Arial" panose="020B0604020202020204" pitchFamily="34" charset="0"/>
              <a:buChar char="•"/>
            </a:pPr>
            <a:r>
              <a:rPr lang="en-US" sz="1400" dirty="0">
                <a:solidFill>
                  <a:srgbClr val="9D9D9D"/>
                </a:solidFill>
              </a:rPr>
              <a:t>Education</a:t>
            </a:r>
          </a:p>
          <a:p>
            <a:pPr marL="425450" marR="0" lvl="0" indent="-285750" algn="l" rtl="0">
              <a:spcBef>
                <a:spcPts val="0"/>
              </a:spcBef>
              <a:buClr>
                <a:srgbClr val="9D9D9D"/>
              </a:buClr>
              <a:buSzPct val="100000"/>
              <a:buFont typeface="Arial" panose="020B0604020202020204" pitchFamily="34" charset="0"/>
              <a:buChar char="•"/>
            </a:pPr>
            <a:r>
              <a:rPr lang="en-US" sz="1400" dirty="0">
                <a:solidFill>
                  <a:srgbClr val="9D9D9D"/>
                </a:solidFill>
              </a:rPr>
              <a:t>ICT, </a:t>
            </a:r>
          </a:p>
          <a:p>
            <a:pPr marL="425450" marR="0" lvl="0" indent="-285750" algn="l" rtl="0">
              <a:spcBef>
                <a:spcPts val="0"/>
              </a:spcBef>
              <a:buClr>
                <a:srgbClr val="9D9D9D"/>
              </a:buClr>
              <a:buSzPct val="100000"/>
              <a:buFont typeface="Arial" panose="020B0604020202020204" pitchFamily="34" charset="0"/>
              <a:buChar char="•"/>
            </a:pPr>
            <a:r>
              <a:rPr lang="en-US" sz="1400" dirty="0">
                <a:solidFill>
                  <a:srgbClr val="9D9D9D"/>
                </a:solidFill>
              </a:rPr>
              <a:t>Environmental Conservation</a:t>
            </a:r>
          </a:p>
        </p:txBody>
      </p:sp>
      <p:pic>
        <p:nvPicPr>
          <p:cNvPr id="661" name="Shape 93"/>
          <p:cNvPicPr preferRelativeResize="0"/>
          <p:nvPr/>
        </p:nvPicPr>
        <p:blipFill>
          <a:blip r:embed="rId4">
            <a:alphaModFix/>
          </a:blip>
          <a:stretch>
            <a:fillRect/>
          </a:stretch>
        </p:blipFill>
        <p:spPr>
          <a:xfrm>
            <a:off x="7737438" y="339501"/>
            <a:ext cx="1051212" cy="432047"/>
          </a:xfrm>
          <a:prstGeom prst="rect">
            <a:avLst/>
          </a:prstGeom>
          <a:noFill/>
          <a:ln>
            <a:noFill/>
          </a:ln>
        </p:spPr>
      </p:pic>
      <p:sp>
        <p:nvSpPr>
          <p:cNvPr id="662" name="Content Placeholder 12"/>
          <p:cNvSpPr txBox="1">
            <a:spLocks/>
          </p:cNvSpPr>
          <p:nvPr/>
        </p:nvSpPr>
        <p:spPr>
          <a:xfrm>
            <a:off x="3499490" y="2800983"/>
            <a:ext cx="2491672" cy="1151334"/>
          </a:xfrm>
          <a:prstGeom prst="rect">
            <a:avLst/>
          </a:prstGeom>
        </p:spPr>
        <p:txBody>
          <a:bodyPr/>
          <a:lstStyle>
            <a:lvl1pPr marL="0" indent="0" algn="l" defTabSz="914400" rtl="0" eaLnBrk="1" latinLnBrk="0" hangingPunct="1">
              <a:spcBef>
                <a:spcPct val="20000"/>
              </a:spcBef>
              <a:buClr>
                <a:srgbClr val="E30613"/>
              </a:buClr>
              <a:buSzPct val="90000"/>
              <a:buFont typeface="Wingdings" charset="2"/>
              <a:buNone/>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E30613"/>
              </a:buClr>
              <a:buSzPct val="90000"/>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E30613"/>
              </a:buClr>
              <a:buSzPct val="90000"/>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E30613"/>
              </a:buClr>
              <a:buSzPct val="90000"/>
              <a:buFont typeface="Wingdings"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E30613"/>
              </a:buClr>
              <a:buSzPct val="90000"/>
              <a:buFont typeface="Wingdings"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r>
              <a:rPr lang="en-GB" sz="1200" dirty="0">
                <a:solidFill>
                  <a:schemeClr val="tx1">
                    <a:lumMod val="60000"/>
                    <a:lumOff val="40000"/>
                  </a:schemeClr>
                </a:solidFill>
              </a:rPr>
              <a:t>HQ in </a:t>
            </a:r>
            <a:r>
              <a:rPr lang="en-GB" sz="1200" dirty="0" smtClean="0">
                <a:solidFill>
                  <a:schemeClr val="tx1">
                    <a:lumMod val="60000"/>
                    <a:lumOff val="40000"/>
                  </a:schemeClr>
                </a:solidFill>
              </a:rPr>
              <a:t>USA</a:t>
            </a:r>
          </a:p>
          <a:p>
            <a:pPr fontAlgn="b"/>
            <a:r>
              <a:rPr lang="en-GB" sz="1200" dirty="0" smtClean="0">
                <a:solidFill>
                  <a:schemeClr val="tx1">
                    <a:lumMod val="60000"/>
                    <a:lumOff val="40000"/>
                  </a:schemeClr>
                </a:solidFill>
              </a:rPr>
              <a:t>Lending in </a:t>
            </a:r>
            <a:r>
              <a:rPr lang="en-US" sz="1200" dirty="0" smtClean="0">
                <a:solidFill>
                  <a:schemeClr val="tx1">
                    <a:lumMod val="60000"/>
                    <a:lumOff val="40000"/>
                  </a:schemeClr>
                </a:solidFill>
              </a:rPr>
              <a:t>Chile, Guatemala, Burundi, Tanzania, Colombia, Honduras, Ghana, Uganda, Costa Rica, Mexico, Kenya, Zimbabwe, Dom  Republic, Nicaragua, Mozambique, Ecuador, Panama, Rwanda, Indonesia, El Salvador, Peru, South Africa, Philippines</a:t>
            </a:r>
            <a:endParaRPr lang="en-GB" sz="1200" dirty="0">
              <a:solidFill>
                <a:schemeClr val="tx1">
                  <a:lumMod val="60000"/>
                  <a:lumOff val="40000"/>
                </a:schemeClr>
              </a:solidFill>
            </a:endParaRPr>
          </a:p>
        </p:txBody>
      </p:sp>
    </p:spTree>
    <p:extLst>
      <p:ext uri="{BB962C8B-B14F-4D97-AF65-F5344CB8AC3E}">
        <p14:creationId xmlns:p14="http://schemas.microsoft.com/office/powerpoint/2010/main" val="2529622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Shape 666"/>
          <p:cNvSpPr txBox="1">
            <a:spLocks noGrp="1"/>
          </p:cNvSpPr>
          <p:nvPr>
            <p:ph type="body" idx="1"/>
          </p:nvPr>
        </p:nvSpPr>
        <p:spPr>
          <a:xfrm>
            <a:off x="395175" y="1131590"/>
            <a:ext cx="2664295"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a:solidFill>
                  <a:srgbClr val="575756"/>
                </a:solidFill>
                <a:latin typeface="Arial"/>
                <a:ea typeface="Arial"/>
                <a:cs typeface="Arial"/>
                <a:sym typeface="Arial"/>
              </a:rPr>
              <a:t>Stage </a:t>
            </a:r>
          </a:p>
        </p:txBody>
      </p:sp>
      <p:sp>
        <p:nvSpPr>
          <p:cNvPr id="667" name="Shape 667"/>
          <p:cNvSpPr txBox="1">
            <a:spLocks noGrp="1"/>
          </p:cNvSpPr>
          <p:nvPr>
            <p:ph type="body" idx="2"/>
          </p:nvPr>
        </p:nvSpPr>
        <p:spPr>
          <a:xfrm>
            <a:off x="395175" y="1422411"/>
            <a:ext cx="2664295" cy="613333"/>
          </a:xfrm>
          <a:prstGeom prst="rect">
            <a:avLst/>
          </a:prstGeom>
          <a:noFill/>
          <a:ln>
            <a:noFill/>
          </a:ln>
        </p:spPr>
        <p:txBody>
          <a:bodyPr lIns="91425" tIns="45700" rIns="91425" bIns="45700" anchor="t" anchorCtr="0">
            <a:noAutofit/>
          </a:bodyPr>
          <a:lstStyle/>
          <a:p>
            <a:pPr marL="0" marR="0" lvl="0" indent="0" algn="l" rtl="0">
              <a:spcBef>
                <a:spcPts val="0"/>
              </a:spcBef>
              <a:buClr>
                <a:srgbClr val="E30613"/>
              </a:buClr>
              <a:buSzPct val="25000"/>
              <a:buFont typeface="Noto Sans Symbols"/>
              <a:buNone/>
            </a:pPr>
            <a:r>
              <a:rPr lang="en-US" sz="1400">
                <a:solidFill>
                  <a:srgbClr val="9D9D9D"/>
                </a:solidFill>
              </a:rPr>
              <a:t>Kiva requires sales revenue. Profitability is a plus.</a:t>
            </a:r>
          </a:p>
        </p:txBody>
      </p:sp>
      <p:sp>
        <p:nvSpPr>
          <p:cNvPr id="668" name="Shape 668"/>
          <p:cNvSpPr txBox="1">
            <a:spLocks noGrp="1"/>
          </p:cNvSpPr>
          <p:nvPr>
            <p:ph type="title"/>
          </p:nvPr>
        </p:nvSpPr>
        <p:spPr>
          <a:xfrm>
            <a:off x="2434680" y="309078"/>
            <a:ext cx="6601816" cy="641226"/>
          </a:xfrm>
          <a:prstGeom prst="rect">
            <a:avLst/>
          </a:prstGeom>
          <a:noFill/>
          <a:ln>
            <a:noFill/>
          </a:ln>
        </p:spPr>
        <p:txBody>
          <a:bodyPr lIns="91425" tIns="45700" rIns="91425" bIns="45700" anchor="t" anchorCtr="0">
            <a:noAutofit/>
          </a:bodyPr>
          <a:lstStyle/>
          <a:p>
            <a:pPr marL="0" marR="0" lvl="0" indent="0" algn="l" rtl="0">
              <a:spcBef>
                <a:spcPts val="0"/>
              </a:spcBef>
              <a:buClr>
                <a:srgbClr val="575756"/>
              </a:buClr>
              <a:buSzPct val="25000"/>
              <a:buFont typeface="Arial"/>
              <a:buNone/>
            </a:pPr>
            <a:r>
              <a:rPr lang="en-US" sz="2800" b="1" i="0" u="none" strike="noStrike" cap="none">
                <a:solidFill>
                  <a:srgbClr val="575756"/>
                </a:solidFill>
                <a:latin typeface="Arial"/>
                <a:ea typeface="Arial"/>
                <a:cs typeface="Arial"/>
                <a:sym typeface="Arial"/>
              </a:rPr>
              <a:t>Investment Mandate </a:t>
            </a:r>
          </a:p>
        </p:txBody>
      </p:sp>
      <p:sp>
        <p:nvSpPr>
          <p:cNvPr id="669" name="Shape 669"/>
          <p:cNvSpPr txBox="1">
            <a:spLocks noGrp="1"/>
          </p:cNvSpPr>
          <p:nvPr>
            <p:ph type="body" idx="1"/>
          </p:nvPr>
        </p:nvSpPr>
        <p:spPr>
          <a:xfrm>
            <a:off x="2915816" y="1128800"/>
            <a:ext cx="2807056"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a:solidFill>
                  <a:srgbClr val="575756"/>
                </a:solidFill>
                <a:latin typeface="Arial"/>
                <a:ea typeface="Arial"/>
                <a:cs typeface="Arial"/>
                <a:sym typeface="Arial"/>
              </a:rPr>
              <a:t>Duration </a:t>
            </a:r>
          </a:p>
        </p:txBody>
      </p:sp>
      <p:sp>
        <p:nvSpPr>
          <p:cNvPr id="670" name="Shape 670"/>
          <p:cNvSpPr txBox="1">
            <a:spLocks noGrp="1"/>
          </p:cNvSpPr>
          <p:nvPr>
            <p:ph type="body" idx="2"/>
          </p:nvPr>
        </p:nvSpPr>
        <p:spPr>
          <a:xfrm>
            <a:off x="2915825" y="1419626"/>
            <a:ext cx="2807100" cy="8706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rgbClr val="E30613"/>
              </a:buClr>
              <a:buSzPct val="25000"/>
              <a:buFont typeface="Noto Sans Symbols"/>
              <a:buNone/>
            </a:pPr>
            <a:r>
              <a:rPr lang="en-US" sz="1400">
                <a:solidFill>
                  <a:srgbClr val="9D9D9D"/>
                </a:solidFill>
              </a:rPr>
              <a:t>Maximum Tenor is 18 months.</a:t>
            </a:r>
          </a:p>
          <a:p>
            <a:pPr marL="0" marR="0" lvl="0" indent="0" algn="l" rtl="0">
              <a:spcBef>
                <a:spcPts val="280"/>
              </a:spcBef>
              <a:buClr>
                <a:srgbClr val="E30613"/>
              </a:buClr>
              <a:buSzPct val="25000"/>
              <a:buFont typeface="Noto Sans Symbols"/>
              <a:buNone/>
            </a:pPr>
            <a:r>
              <a:rPr lang="en-US" sz="1400">
                <a:solidFill>
                  <a:srgbClr val="9D9D9D"/>
                </a:solidFill>
              </a:rPr>
              <a:t>Kiva is looking for working capital/short terms loans. </a:t>
            </a:r>
          </a:p>
        </p:txBody>
      </p:sp>
      <p:sp>
        <p:nvSpPr>
          <p:cNvPr id="671" name="Shape 671"/>
          <p:cNvSpPr txBox="1">
            <a:spLocks noGrp="1"/>
          </p:cNvSpPr>
          <p:nvPr>
            <p:ph type="body" idx="1"/>
          </p:nvPr>
        </p:nvSpPr>
        <p:spPr>
          <a:xfrm>
            <a:off x="5723469" y="1128800"/>
            <a:ext cx="3240064"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a:solidFill>
                  <a:srgbClr val="575756"/>
                </a:solidFill>
                <a:latin typeface="Arial"/>
                <a:ea typeface="Arial"/>
                <a:cs typeface="Arial"/>
                <a:sym typeface="Arial"/>
              </a:rPr>
              <a:t>Size &amp; structure </a:t>
            </a:r>
          </a:p>
        </p:txBody>
      </p:sp>
      <p:sp>
        <p:nvSpPr>
          <p:cNvPr id="672" name="Shape 672"/>
          <p:cNvSpPr txBox="1">
            <a:spLocks noGrp="1"/>
          </p:cNvSpPr>
          <p:nvPr>
            <p:ph type="body" idx="2"/>
          </p:nvPr>
        </p:nvSpPr>
        <p:spPr>
          <a:xfrm>
            <a:off x="5723475" y="1419625"/>
            <a:ext cx="3240000" cy="1018800"/>
          </a:xfrm>
          <a:prstGeom prst="rect">
            <a:avLst/>
          </a:prstGeom>
          <a:noFill/>
          <a:ln>
            <a:noFill/>
          </a:ln>
        </p:spPr>
        <p:txBody>
          <a:bodyPr lIns="91425" tIns="45700" rIns="91425" bIns="45700" anchor="t" anchorCtr="0">
            <a:noAutofit/>
          </a:bodyPr>
          <a:lstStyle/>
          <a:p>
            <a:pPr marL="0" marR="0" lvl="0" indent="0" algn="l" rtl="0">
              <a:spcBef>
                <a:spcPts val="0"/>
              </a:spcBef>
              <a:buClr>
                <a:srgbClr val="E30613"/>
              </a:buClr>
              <a:buSzPct val="25000"/>
              <a:buFont typeface="Noto Sans Symbols"/>
              <a:buNone/>
            </a:pPr>
            <a:r>
              <a:rPr lang="en-US" sz="1400" dirty="0">
                <a:solidFill>
                  <a:srgbClr val="9D9D9D"/>
                </a:solidFill>
              </a:rPr>
              <a:t>Loan range is USD 10k to 50k.</a:t>
            </a:r>
          </a:p>
          <a:p>
            <a:pPr marL="0" marR="0" lvl="0" indent="0" algn="l" rtl="0">
              <a:spcBef>
                <a:spcPts val="0"/>
              </a:spcBef>
              <a:buClr>
                <a:srgbClr val="E30613"/>
              </a:buClr>
              <a:buSzPct val="25000"/>
              <a:buFont typeface="Noto Sans Symbols"/>
              <a:buNone/>
            </a:pPr>
            <a:r>
              <a:rPr lang="en-US" sz="1400" dirty="0">
                <a:solidFill>
                  <a:srgbClr val="9D9D9D"/>
                </a:solidFill>
              </a:rPr>
              <a:t>Repayments are tailored to underlying cash flows.</a:t>
            </a:r>
          </a:p>
          <a:p>
            <a:pPr lvl="0" rtl="0">
              <a:spcBef>
                <a:spcPts val="0"/>
              </a:spcBef>
              <a:buClr>
                <a:srgbClr val="E30613"/>
              </a:buClr>
              <a:buSzPct val="25000"/>
              <a:buFont typeface="Noto Sans Symbols"/>
              <a:buNone/>
            </a:pPr>
            <a:r>
              <a:rPr lang="en-US" sz="1400" dirty="0">
                <a:solidFill>
                  <a:srgbClr val="9D9D9D"/>
                </a:solidFill>
              </a:rPr>
              <a:t>Grace period up to 6 months.</a:t>
            </a:r>
          </a:p>
          <a:p>
            <a:pPr marL="0" marR="0" lvl="0" indent="0" algn="l" rtl="0">
              <a:spcBef>
                <a:spcPts val="0"/>
              </a:spcBef>
              <a:buClr>
                <a:srgbClr val="E30613"/>
              </a:buClr>
              <a:buSzPct val="25000"/>
              <a:buFont typeface="Noto Sans Symbols"/>
              <a:buNone/>
            </a:pPr>
            <a:endParaRPr sz="1400" dirty="0">
              <a:solidFill>
                <a:srgbClr val="9D9D9D"/>
              </a:solidFill>
            </a:endParaRPr>
          </a:p>
        </p:txBody>
      </p:sp>
      <p:sp>
        <p:nvSpPr>
          <p:cNvPr id="673" name="Shape 673"/>
          <p:cNvSpPr txBox="1">
            <a:spLocks noGrp="1"/>
          </p:cNvSpPr>
          <p:nvPr>
            <p:ph type="body" idx="1"/>
          </p:nvPr>
        </p:nvSpPr>
        <p:spPr>
          <a:xfrm>
            <a:off x="395175" y="2643750"/>
            <a:ext cx="4862100" cy="35550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a:solidFill>
                  <a:srgbClr val="575756"/>
                </a:solidFill>
                <a:latin typeface="Arial"/>
                <a:ea typeface="Arial"/>
                <a:cs typeface="Arial"/>
                <a:sym typeface="Arial"/>
              </a:rPr>
              <a:t>Successful campaigns </a:t>
            </a:r>
            <a:r>
              <a:rPr lang="en-US" sz="1400" b="0">
                <a:solidFill>
                  <a:srgbClr val="9D9D9D"/>
                </a:solidFill>
              </a:rPr>
              <a:t>- Started in July 2016</a:t>
            </a:r>
            <a:r>
              <a:rPr lang="en-US" sz="1800" b="1" i="0" u="none" strike="noStrike" cap="none">
                <a:solidFill>
                  <a:srgbClr val="575756"/>
                </a:solidFill>
                <a:latin typeface="Arial"/>
                <a:ea typeface="Arial"/>
                <a:cs typeface="Arial"/>
                <a:sym typeface="Arial"/>
              </a:rPr>
              <a:t>  </a:t>
            </a:r>
          </a:p>
        </p:txBody>
      </p:sp>
      <p:sp>
        <p:nvSpPr>
          <p:cNvPr id="674" name="Shape 674"/>
          <p:cNvSpPr txBox="1">
            <a:spLocks noGrp="1"/>
          </p:cNvSpPr>
          <p:nvPr>
            <p:ph type="body" idx="2"/>
          </p:nvPr>
        </p:nvSpPr>
        <p:spPr>
          <a:xfrm>
            <a:off x="395175" y="2934578"/>
            <a:ext cx="5327700" cy="613200"/>
          </a:xfrm>
          <a:prstGeom prst="rect">
            <a:avLst/>
          </a:prstGeom>
          <a:noFill/>
          <a:ln>
            <a:noFill/>
          </a:ln>
        </p:spPr>
        <p:txBody>
          <a:bodyPr lIns="91425" tIns="45700" rIns="91425" bIns="45700" anchor="t" anchorCtr="0">
            <a:noAutofit/>
          </a:bodyPr>
          <a:lstStyle/>
          <a:p>
            <a:pPr marL="0" marR="0" lvl="0" indent="0" algn="l" rtl="0">
              <a:spcBef>
                <a:spcPts val="0"/>
              </a:spcBef>
              <a:buClr>
                <a:srgbClr val="E30613"/>
              </a:buClr>
              <a:buSzPct val="25000"/>
              <a:buFont typeface="Noto Sans Symbols"/>
              <a:buNone/>
            </a:pPr>
            <a:r>
              <a:rPr lang="en-US" sz="1400" b="0" i="0" u="none" strike="noStrike" cap="none">
                <a:solidFill>
                  <a:srgbClr val="9D9D9D"/>
                </a:solidFill>
                <a:latin typeface="Arial"/>
                <a:ea typeface="Arial"/>
                <a:cs typeface="Arial"/>
                <a:sym typeface="Arial"/>
              </a:rPr>
              <a:t> 8 Enterprises Supported</a:t>
            </a:r>
            <a:r>
              <a:rPr lang="en-US" sz="1400">
                <a:solidFill>
                  <a:srgbClr val="9D9D9D"/>
                </a:solidFill>
              </a:rPr>
              <a:t> (Total - USD 337,000)</a:t>
            </a:r>
          </a:p>
          <a:p>
            <a:pPr marL="0" marR="0" lvl="0" indent="0" algn="l" rtl="0">
              <a:spcBef>
                <a:spcPts val="0"/>
              </a:spcBef>
              <a:buClr>
                <a:srgbClr val="E30613"/>
              </a:buClr>
              <a:buSzPct val="25000"/>
              <a:buFont typeface="Noto Sans Symbols"/>
              <a:buNone/>
            </a:pPr>
            <a:endParaRPr sz="1400">
              <a:solidFill>
                <a:srgbClr val="9D9D9D"/>
              </a:solidFill>
            </a:endParaRPr>
          </a:p>
        </p:txBody>
      </p:sp>
      <p:sp>
        <p:nvSpPr>
          <p:cNvPr id="675" name="Shape 675"/>
          <p:cNvSpPr txBox="1"/>
          <p:nvPr/>
        </p:nvSpPr>
        <p:spPr>
          <a:xfrm>
            <a:off x="5745585" y="2621550"/>
            <a:ext cx="2979117"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a:solidFill>
                  <a:srgbClr val="575756"/>
                </a:solidFill>
                <a:latin typeface="Arial"/>
                <a:ea typeface="Arial"/>
                <a:cs typeface="Arial"/>
                <a:sym typeface="Arial"/>
              </a:rPr>
              <a:t>Return expectation </a:t>
            </a:r>
          </a:p>
        </p:txBody>
      </p:sp>
      <p:sp>
        <p:nvSpPr>
          <p:cNvPr id="676" name="Shape 676"/>
          <p:cNvSpPr txBox="1"/>
          <p:nvPr/>
        </p:nvSpPr>
        <p:spPr>
          <a:xfrm>
            <a:off x="5745585" y="2934577"/>
            <a:ext cx="2979117" cy="1372641"/>
          </a:xfrm>
          <a:prstGeom prst="rect">
            <a:avLst/>
          </a:prstGeom>
          <a:noFill/>
          <a:ln>
            <a:noFill/>
          </a:ln>
        </p:spPr>
        <p:txBody>
          <a:bodyPr lIns="91425" tIns="45700" rIns="91425" bIns="45700" anchor="t" anchorCtr="0">
            <a:noAutofit/>
          </a:bodyPr>
          <a:lstStyle/>
          <a:p>
            <a:pPr marL="0" marR="0" lvl="0" indent="0" algn="l" rtl="0">
              <a:spcBef>
                <a:spcPts val="0"/>
              </a:spcBef>
              <a:buClr>
                <a:srgbClr val="E30613"/>
              </a:buClr>
              <a:buFont typeface="Noto Sans Symbols"/>
              <a:buNone/>
            </a:pPr>
            <a:r>
              <a:rPr lang="en-US" sz="1400" dirty="0">
                <a:solidFill>
                  <a:srgbClr val="9D9D9D"/>
                </a:solidFill>
                <a:latin typeface="Arial" panose="020B0604020202020204" pitchFamily="34" charset="0"/>
                <a:cs typeface="Arial" panose="020B0604020202020204" pitchFamily="34" charset="0"/>
              </a:rPr>
              <a:t>0% financial return.  </a:t>
            </a:r>
          </a:p>
          <a:p>
            <a:pPr marL="0" marR="0" lvl="0" indent="0" algn="l" rtl="0">
              <a:spcBef>
                <a:spcPts val="0"/>
              </a:spcBef>
              <a:buClr>
                <a:srgbClr val="E30613"/>
              </a:buClr>
              <a:buFont typeface="Noto Sans Symbols"/>
              <a:buNone/>
            </a:pPr>
            <a:r>
              <a:rPr lang="en-US" sz="1400" dirty="0">
                <a:solidFill>
                  <a:srgbClr val="9D9D9D"/>
                </a:solidFill>
                <a:latin typeface="Arial" panose="020B0604020202020204" pitchFamily="34" charset="0"/>
                <a:cs typeface="Arial" panose="020B0604020202020204" pitchFamily="34" charset="0"/>
              </a:rPr>
              <a:t>Socially, Kiva expects the loan to help scale innovative business model that impact the base of the pyramid</a:t>
            </a:r>
            <a:r>
              <a:rPr lang="en-US" dirty="0">
                <a:solidFill>
                  <a:srgbClr val="9D9D9D"/>
                </a:solidFill>
              </a:rPr>
              <a:t>.</a:t>
            </a:r>
          </a:p>
        </p:txBody>
      </p:sp>
      <p:pic>
        <p:nvPicPr>
          <p:cNvPr id="678" name="Shape 678"/>
          <p:cNvPicPr preferRelativeResize="0"/>
          <p:nvPr/>
        </p:nvPicPr>
        <p:blipFill>
          <a:blip r:embed="rId3">
            <a:alphaModFix/>
          </a:blip>
          <a:stretch>
            <a:fillRect/>
          </a:stretch>
        </p:blipFill>
        <p:spPr>
          <a:xfrm>
            <a:off x="205575" y="3449400"/>
            <a:ext cx="1847850" cy="952500"/>
          </a:xfrm>
          <a:prstGeom prst="rect">
            <a:avLst/>
          </a:prstGeom>
          <a:noFill/>
          <a:ln>
            <a:noFill/>
          </a:ln>
        </p:spPr>
      </p:pic>
      <p:pic>
        <p:nvPicPr>
          <p:cNvPr id="679" name="Shape 679"/>
          <p:cNvPicPr preferRelativeResize="0"/>
          <p:nvPr/>
        </p:nvPicPr>
        <p:blipFill>
          <a:blip r:embed="rId4">
            <a:alphaModFix/>
          </a:blip>
          <a:stretch>
            <a:fillRect/>
          </a:stretch>
        </p:blipFill>
        <p:spPr>
          <a:xfrm>
            <a:off x="2142718" y="3449400"/>
            <a:ext cx="1372465" cy="952499"/>
          </a:xfrm>
          <a:prstGeom prst="rect">
            <a:avLst/>
          </a:prstGeom>
          <a:noFill/>
          <a:ln>
            <a:noFill/>
          </a:ln>
        </p:spPr>
      </p:pic>
      <p:pic>
        <p:nvPicPr>
          <p:cNvPr id="680" name="Shape 680"/>
          <p:cNvPicPr preferRelativeResize="0"/>
          <p:nvPr/>
        </p:nvPicPr>
        <p:blipFill>
          <a:blip r:embed="rId5">
            <a:alphaModFix/>
          </a:blip>
          <a:stretch>
            <a:fillRect/>
          </a:stretch>
        </p:blipFill>
        <p:spPr>
          <a:xfrm>
            <a:off x="3767650" y="3458925"/>
            <a:ext cx="1428750" cy="933450"/>
          </a:xfrm>
          <a:prstGeom prst="rect">
            <a:avLst/>
          </a:prstGeom>
          <a:noFill/>
          <a:ln>
            <a:noFill/>
          </a:ln>
        </p:spPr>
      </p:pic>
      <p:pic>
        <p:nvPicPr>
          <p:cNvPr id="17" name="Shape 93"/>
          <p:cNvPicPr preferRelativeResize="0"/>
          <p:nvPr/>
        </p:nvPicPr>
        <p:blipFill>
          <a:blip r:embed="rId6">
            <a:alphaModFix/>
          </a:blip>
          <a:stretch>
            <a:fillRect/>
          </a:stretch>
        </p:blipFill>
        <p:spPr>
          <a:xfrm>
            <a:off x="7737438" y="339501"/>
            <a:ext cx="1051212" cy="432047"/>
          </a:xfrm>
          <a:prstGeom prst="rect">
            <a:avLst/>
          </a:prstGeom>
          <a:noFill/>
          <a:ln>
            <a:noFill/>
          </a:ln>
        </p:spPr>
      </p:pic>
    </p:spTree>
    <p:extLst>
      <p:ext uri="{BB962C8B-B14F-4D97-AF65-F5344CB8AC3E}">
        <p14:creationId xmlns:p14="http://schemas.microsoft.com/office/powerpoint/2010/main" val="959671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Shape 685"/>
          <p:cNvSpPr txBox="1">
            <a:spLocks noGrp="1"/>
          </p:cNvSpPr>
          <p:nvPr>
            <p:ph type="body" idx="1"/>
          </p:nvPr>
        </p:nvSpPr>
        <p:spPr>
          <a:xfrm>
            <a:off x="1386101" y="1238336"/>
            <a:ext cx="7266418"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a:solidFill>
                  <a:srgbClr val="575756"/>
                </a:solidFill>
                <a:latin typeface="Arial"/>
                <a:ea typeface="Arial"/>
                <a:cs typeface="Arial"/>
                <a:sym typeface="Arial"/>
              </a:rPr>
              <a:t>What are the main things you look for in an organisation before initiating discussion?</a:t>
            </a:r>
          </a:p>
        </p:txBody>
      </p:sp>
      <p:sp>
        <p:nvSpPr>
          <p:cNvPr id="686" name="Shape 686"/>
          <p:cNvSpPr txBox="1">
            <a:spLocks noGrp="1"/>
          </p:cNvSpPr>
          <p:nvPr>
            <p:ph type="body" idx="2"/>
          </p:nvPr>
        </p:nvSpPr>
        <p:spPr>
          <a:xfrm>
            <a:off x="1386101" y="1593887"/>
            <a:ext cx="7266418" cy="761839"/>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rgbClr val="E30613"/>
              </a:buClr>
              <a:buSzPct val="90000"/>
              <a:buFont typeface="Arial"/>
              <a:buAutoNum type="arabicPeriod"/>
            </a:pPr>
            <a:r>
              <a:rPr lang="en-US" sz="1400">
                <a:solidFill>
                  <a:srgbClr val="9D9D9D"/>
                </a:solidFill>
              </a:rPr>
              <a:t>Referral from Kiva Partner Organization (e.g. Village Capital, Echoing Green, GSBI, GACC, Root Capital, Vital Voices, Ashoka, Bankable Frontier Associates…)</a:t>
            </a:r>
          </a:p>
          <a:p>
            <a:pPr marL="342900" marR="0" lvl="0" indent="-342900" algn="l" rtl="0">
              <a:spcBef>
                <a:spcPts val="0"/>
              </a:spcBef>
              <a:spcAft>
                <a:spcPts val="0"/>
              </a:spcAft>
              <a:buClr>
                <a:srgbClr val="E30613"/>
              </a:buClr>
              <a:buSzPct val="90000"/>
              <a:buFont typeface="Arial"/>
              <a:buAutoNum type="arabicPeriod"/>
            </a:pPr>
            <a:r>
              <a:rPr lang="en-US" sz="1400">
                <a:solidFill>
                  <a:srgbClr val="9D9D9D"/>
                </a:solidFill>
              </a:rPr>
              <a:t>Clear social impact in application</a:t>
            </a:r>
          </a:p>
          <a:p>
            <a:pPr marL="342900" marR="0" lvl="0" indent="-342900" algn="l" rtl="0">
              <a:spcBef>
                <a:spcPts val="280"/>
              </a:spcBef>
              <a:spcAft>
                <a:spcPts val="0"/>
              </a:spcAft>
              <a:buClr>
                <a:srgbClr val="E30613"/>
              </a:buClr>
              <a:buSzPct val="90000"/>
              <a:buFont typeface="Arial"/>
              <a:buAutoNum type="arabicPeriod"/>
            </a:pPr>
            <a:r>
              <a:rPr lang="en-US" sz="1400">
                <a:solidFill>
                  <a:srgbClr val="9D9D9D"/>
                </a:solidFill>
              </a:rPr>
              <a:t>Clear loan use and repayment logic </a:t>
            </a:r>
          </a:p>
        </p:txBody>
      </p:sp>
      <p:sp>
        <p:nvSpPr>
          <p:cNvPr id="687" name="Shape 687"/>
          <p:cNvSpPr txBox="1">
            <a:spLocks noGrp="1"/>
          </p:cNvSpPr>
          <p:nvPr>
            <p:ph type="body" idx="3"/>
          </p:nvPr>
        </p:nvSpPr>
        <p:spPr>
          <a:xfrm>
            <a:off x="1399479" y="2716440"/>
            <a:ext cx="7253040" cy="642909"/>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a:solidFill>
                  <a:srgbClr val="575756"/>
                </a:solidFill>
                <a:latin typeface="Arial"/>
                <a:ea typeface="Arial"/>
                <a:cs typeface="Arial"/>
                <a:sym typeface="Arial"/>
              </a:rPr>
              <a:t>What advice would you like to give entrepreneurs to help them avoid common mistakes?</a:t>
            </a:r>
          </a:p>
        </p:txBody>
      </p:sp>
      <p:sp>
        <p:nvSpPr>
          <p:cNvPr id="688" name="Shape 688"/>
          <p:cNvSpPr txBox="1">
            <a:spLocks noGrp="1"/>
          </p:cNvSpPr>
          <p:nvPr>
            <p:ph type="body" idx="4"/>
          </p:nvPr>
        </p:nvSpPr>
        <p:spPr>
          <a:xfrm>
            <a:off x="1403648" y="3359348"/>
            <a:ext cx="7283153" cy="1156616"/>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rgbClr val="E30613"/>
              </a:buClr>
              <a:buSzPct val="90000"/>
              <a:buFont typeface="Arial"/>
              <a:buAutoNum type="arabicPeriod"/>
            </a:pPr>
            <a:r>
              <a:rPr lang="en-US" sz="1400">
                <a:solidFill>
                  <a:srgbClr val="9D9D9D"/>
                </a:solidFill>
              </a:rPr>
              <a:t>Make sure to measure your impact.</a:t>
            </a:r>
          </a:p>
          <a:p>
            <a:pPr marL="342900" marR="0" lvl="0" indent="-342900" algn="l" rtl="0">
              <a:spcBef>
                <a:spcPts val="280"/>
              </a:spcBef>
              <a:spcAft>
                <a:spcPts val="0"/>
              </a:spcAft>
              <a:buClr>
                <a:srgbClr val="E30613"/>
              </a:buClr>
              <a:buSzPct val="90000"/>
              <a:buFont typeface="Arial"/>
              <a:buAutoNum type="arabicPeriod"/>
            </a:pPr>
            <a:r>
              <a:rPr lang="en-US" sz="1400">
                <a:solidFill>
                  <a:srgbClr val="9D9D9D"/>
                </a:solidFill>
              </a:rPr>
              <a:t>Your revenues should prove you can meet our short term loan tenors.</a:t>
            </a:r>
          </a:p>
          <a:p>
            <a:pPr marL="342900" marR="0" lvl="0" indent="-342900" algn="l" rtl="0">
              <a:spcBef>
                <a:spcPts val="280"/>
              </a:spcBef>
              <a:buClr>
                <a:srgbClr val="E30613"/>
              </a:buClr>
              <a:buSzPct val="90000"/>
              <a:buFont typeface="Arial"/>
              <a:buAutoNum type="arabicPeriod"/>
            </a:pPr>
            <a:r>
              <a:rPr lang="en-US" sz="1400">
                <a:solidFill>
                  <a:srgbClr val="9D9D9D"/>
                </a:solidFill>
              </a:rPr>
              <a:t>Be as specific as possible when detailing the use of the loan.</a:t>
            </a:r>
          </a:p>
        </p:txBody>
      </p:sp>
      <p:sp>
        <p:nvSpPr>
          <p:cNvPr id="689" name="Shape 689"/>
          <p:cNvSpPr txBox="1">
            <a:spLocks noGrp="1"/>
          </p:cNvSpPr>
          <p:nvPr>
            <p:ph type="sldNum" idx="4294967295"/>
          </p:nvPr>
        </p:nvSpPr>
        <p:spPr>
          <a:xfrm>
            <a:off x="420687" y="4826857"/>
            <a:ext cx="2133599" cy="273843"/>
          </a:xfrm>
          <a:prstGeom prst="rect">
            <a:avLst/>
          </a:prstGeom>
          <a:noFill/>
          <a:ln>
            <a:noFill/>
          </a:ln>
        </p:spPr>
        <p:txBody>
          <a:bodyPr lIns="91425" tIns="45700" rIns="91425" bIns="45700" anchor="ctr" anchorCtr="0">
            <a:noAutofit/>
          </a:bodyPr>
          <a:lstStyle/>
          <a:p>
            <a:pPr marL="0" marR="0" lvl="0" indent="0" algn="l" rtl="0">
              <a:spcBef>
                <a:spcPts val="0"/>
              </a:spcBef>
              <a:buSzPct val="25000"/>
              <a:buNone/>
            </a:pPr>
            <a:fld id="{00000000-1234-1234-1234-123412341234}" type="slidenum">
              <a:rPr lang="en-US" sz="800">
                <a:solidFill>
                  <a:srgbClr val="9A9A9A"/>
                </a:solidFill>
                <a:latin typeface="Arial"/>
                <a:ea typeface="Arial"/>
                <a:cs typeface="Arial"/>
                <a:sym typeface="Arial"/>
              </a:rPr>
              <a:t>8</a:t>
            </a:fld>
            <a:endParaRPr lang="en-US" sz="800">
              <a:solidFill>
                <a:srgbClr val="9A9A9A"/>
              </a:solidFill>
              <a:latin typeface="Arial"/>
              <a:ea typeface="Arial"/>
              <a:cs typeface="Arial"/>
              <a:sym typeface="Arial"/>
            </a:endParaRPr>
          </a:p>
        </p:txBody>
      </p:sp>
      <p:sp>
        <p:nvSpPr>
          <p:cNvPr id="690" name="Shape 690"/>
          <p:cNvSpPr txBox="1">
            <a:spLocks noGrp="1"/>
          </p:cNvSpPr>
          <p:nvPr>
            <p:ph type="title"/>
          </p:nvPr>
        </p:nvSpPr>
        <p:spPr>
          <a:xfrm>
            <a:off x="2434680" y="309078"/>
            <a:ext cx="6601816" cy="641226"/>
          </a:xfrm>
          <a:prstGeom prst="rect">
            <a:avLst/>
          </a:prstGeom>
          <a:noFill/>
          <a:ln>
            <a:noFill/>
          </a:ln>
        </p:spPr>
        <p:txBody>
          <a:bodyPr lIns="91425" tIns="45700" rIns="91425" bIns="45700" anchor="t" anchorCtr="0">
            <a:noAutofit/>
          </a:bodyPr>
          <a:lstStyle/>
          <a:p>
            <a:pPr marL="0" marR="0" lvl="0" indent="0" algn="l" rtl="0">
              <a:spcBef>
                <a:spcPts val="0"/>
              </a:spcBef>
              <a:buClr>
                <a:srgbClr val="575756"/>
              </a:buClr>
              <a:buSzPct val="25000"/>
              <a:buFont typeface="Arial"/>
              <a:buNone/>
            </a:pPr>
            <a:r>
              <a:rPr lang="en-US" sz="2800" b="1" i="0" u="none" strike="noStrike" cap="none">
                <a:solidFill>
                  <a:srgbClr val="575756"/>
                </a:solidFill>
                <a:latin typeface="Arial"/>
                <a:ea typeface="Arial"/>
                <a:cs typeface="Arial"/>
                <a:sym typeface="Arial"/>
              </a:rPr>
              <a:t>Finding Deals </a:t>
            </a:r>
          </a:p>
        </p:txBody>
      </p:sp>
      <p:pic>
        <p:nvPicPr>
          <p:cNvPr id="691" name="Shape 691" descr="user 2 icon"/>
          <p:cNvPicPr preferRelativeResize="0"/>
          <p:nvPr/>
        </p:nvPicPr>
        <p:blipFill rotWithShape="1">
          <a:blip r:embed="rId3">
            <a:alphaModFix/>
          </a:blip>
          <a:srcRect/>
          <a:stretch/>
        </p:blipFill>
        <p:spPr>
          <a:xfrm>
            <a:off x="433997" y="2837936"/>
            <a:ext cx="967566" cy="967566"/>
          </a:xfrm>
          <a:prstGeom prst="rect">
            <a:avLst/>
          </a:prstGeom>
          <a:noFill/>
          <a:ln>
            <a:noFill/>
          </a:ln>
        </p:spPr>
      </p:pic>
      <p:sp>
        <p:nvSpPr>
          <p:cNvPr id="692" name="Shape 692"/>
          <p:cNvSpPr/>
          <p:nvPr/>
        </p:nvSpPr>
        <p:spPr>
          <a:xfrm>
            <a:off x="378399" y="3666775"/>
            <a:ext cx="1041600" cy="1004700"/>
          </a:xfrm>
          <a:prstGeom prst="ellipse">
            <a:avLst/>
          </a:prstGeom>
          <a:solidFill>
            <a:schemeClr val="accent4"/>
          </a:solidFill>
          <a:ln w="76200" cap="flat" cmpd="sng">
            <a:solidFill>
              <a:schemeClr val="lt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1100" b="1">
                <a:solidFill>
                  <a:schemeClr val="lt1"/>
                </a:solidFill>
                <a:latin typeface="Arial Black"/>
                <a:ea typeface="Arial Black"/>
                <a:cs typeface="Arial Black"/>
                <a:sym typeface="Arial Black"/>
              </a:rPr>
              <a:t>Expert Advice</a:t>
            </a:r>
          </a:p>
        </p:txBody>
      </p:sp>
      <p:pic>
        <p:nvPicPr>
          <p:cNvPr id="693" name="Shape 693" descr="https://conceptdraw.com/a3044c3/p58/preview/640/pict--quality-management-management-pictograms-vector-stencils-library"/>
          <p:cNvPicPr preferRelativeResize="0"/>
          <p:nvPr/>
        </p:nvPicPr>
        <p:blipFill rotWithShape="1">
          <a:blip r:embed="rId4">
            <a:alphaModFix/>
          </a:blip>
          <a:srcRect/>
          <a:stretch/>
        </p:blipFill>
        <p:spPr>
          <a:xfrm>
            <a:off x="351358" y="1029250"/>
            <a:ext cx="1041698" cy="1038442"/>
          </a:xfrm>
          <a:prstGeom prst="rect">
            <a:avLst/>
          </a:prstGeom>
          <a:noFill/>
          <a:ln>
            <a:noFill/>
          </a:ln>
        </p:spPr>
      </p:pic>
      <p:pic>
        <p:nvPicPr>
          <p:cNvPr id="12" name="Shape 93"/>
          <p:cNvPicPr preferRelativeResize="0"/>
          <p:nvPr/>
        </p:nvPicPr>
        <p:blipFill>
          <a:blip r:embed="rId5">
            <a:alphaModFix/>
          </a:blip>
          <a:stretch>
            <a:fillRect/>
          </a:stretch>
        </p:blipFill>
        <p:spPr>
          <a:xfrm>
            <a:off x="7737438" y="339501"/>
            <a:ext cx="1051212" cy="432047"/>
          </a:xfrm>
          <a:prstGeom prst="rect">
            <a:avLst/>
          </a:prstGeom>
          <a:noFill/>
          <a:ln>
            <a:noFill/>
          </a:ln>
        </p:spPr>
      </p:pic>
    </p:spTree>
    <p:extLst>
      <p:ext uri="{BB962C8B-B14F-4D97-AF65-F5344CB8AC3E}">
        <p14:creationId xmlns:p14="http://schemas.microsoft.com/office/powerpoint/2010/main" val="3799221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a:xfrm>
            <a:off x="420688" y="4818186"/>
            <a:ext cx="2133600" cy="273844"/>
          </a:xfrm>
        </p:spPr>
        <p:txBody>
          <a:bodyPr/>
          <a:lstStyle/>
          <a:p>
            <a:fld id="{E52D2AFC-71C4-4511-B128-4ECEE52D3027}" type="slidenum">
              <a:rPr lang="en-ZA" smtClean="0"/>
              <a:pPr/>
              <a:t>9</a:t>
            </a:fld>
            <a:endParaRPr lang="en-ZA" dirty="0"/>
          </a:p>
        </p:txBody>
      </p:sp>
      <p:sp>
        <p:nvSpPr>
          <p:cNvPr id="8" name="Title 10"/>
          <p:cNvSpPr>
            <a:spLocks noGrp="1"/>
          </p:cNvSpPr>
          <p:nvPr>
            <p:ph type="title"/>
          </p:nvPr>
        </p:nvSpPr>
        <p:spPr>
          <a:xfrm>
            <a:off x="2434680" y="309078"/>
            <a:ext cx="6601816" cy="641226"/>
          </a:xfrm>
        </p:spPr>
        <p:txBody>
          <a:bodyPr>
            <a:normAutofit/>
          </a:bodyPr>
          <a:lstStyle/>
          <a:p>
            <a:r>
              <a:rPr lang="en-GB" dirty="0"/>
              <a:t>Process</a:t>
            </a:r>
          </a:p>
        </p:txBody>
      </p:sp>
      <p:grpSp>
        <p:nvGrpSpPr>
          <p:cNvPr id="2" name="Group 1"/>
          <p:cNvGrpSpPr/>
          <p:nvPr/>
        </p:nvGrpSpPr>
        <p:grpSpPr>
          <a:xfrm>
            <a:off x="636713" y="995427"/>
            <a:ext cx="7751711" cy="3682083"/>
            <a:chOff x="420689" y="995427"/>
            <a:chExt cx="6176824" cy="3682083"/>
          </a:xfrm>
        </p:grpSpPr>
        <p:cxnSp>
          <p:nvCxnSpPr>
            <p:cNvPr id="26" name="Elbow Connector 25"/>
            <p:cNvCxnSpPr>
              <a:stCxn id="14" idx="3"/>
              <a:endCxn id="14" idx="4"/>
            </p:cNvCxnSpPr>
            <p:nvPr/>
          </p:nvCxnSpPr>
          <p:spPr>
            <a:xfrm rot="5400000" flipH="1" flipV="1">
              <a:off x="1426686" y="448122"/>
              <a:ext cx="12700" cy="1844326"/>
            </a:xfrm>
            <a:prstGeom prst="bentConnector3">
              <a:avLst>
                <a:gd name="adj1" fmla="val 1492205"/>
              </a:avLst>
            </a:prstGeom>
          </p:spPr>
          <p:style>
            <a:lnRef idx="1">
              <a:schemeClr val="accent6"/>
            </a:lnRef>
            <a:fillRef idx="0">
              <a:schemeClr val="accent6"/>
            </a:fillRef>
            <a:effectRef idx="0">
              <a:schemeClr val="accent6"/>
            </a:effectRef>
            <a:fontRef idx="minor">
              <a:schemeClr val="tx1"/>
            </a:fontRef>
          </p:style>
        </p:cxnSp>
        <p:cxnSp>
          <p:nvCxnSpPr>
            <p:cNvPr id="37" name="Elbow Connector 36"/>
            <p:cNvCxnSpPr/>
            <p:nvPr/>
          </p:nvCxnSpPr>
          <p:spPr>
            <a:xfrm rot="5400000" flipH="1" flipV="1">
              <a:off x="3502751" y="1095421"/>
              <a:ext cx="12700" cy="1844326"/>
            </a:xfrm>
            <a:prstGeom prst="bentConnector3">
              <a:avLst>
                <a:gd name="adj1" fmla="val 6550055"/>
              </a:avLst>
            </a:prstGeom>
            <a:ln>
              <a:solidFill>
                <a:srgbClr val="C00000"/>
              </a:solidFill>
            </a:ln>
          </p:spPr>
          <p:style>
            <a:lnRef idx="1">
              <a:schemeClr val="accent3"/>
            </a:lnRef>
            <a:fillRef idx="0">
              <a:schemeClr val="accent3"/>
            </a:fillRef>
            <a:effectRef idx="0">
              <a:schemeClr val="accent3"/>
            </a:effectRef>
            <a:fontRef idx="minor">
              <a:schemeClr val="tx1"/>
            </a:fontRef>
          </p:style>
        </p:cxnSp>
        <p:cxnSp>
          <p:nvCxnSpPr>
            <p:cNvPr id="38" name="Elbow Connector 37"/>
            <p:cNvCxnSpPr/>
            <p:nvPr/>
          </p:nvCxnSpPr>
          <p:spPr>
            <a:xfrm rot="5400000" flipH="1" flipV="1">
              <a:off x="5598581" y="1090190"/>
              <a:ext cx="12700" cy="1844326"/>
            </a:xfrm>
            <a:prstGeom prst="bentConnector3">
              <a:avLst>
                <a:gd name="adj1" fmla="val 6550055"/>
              </a:avLst>
            </a:prstGeom>
          </p:spPr>
          <p:style>
            <a:lnRef idx="1">
              <a:schemeClr val="accent4"/>
            </a:lnRef>
            <a:fillRef idx="0">
              <a:schemeClr val="accent4"/>
            </a:fillRef>
            <a:effectRef idx="0">
              <a:schemeClr val="accent4"/>
            </a:effectRef>
            <a:fontRef idx="minor">
              <a:schemeClr val="tx1"/>
            </a:fontRef>
          </p:style>
        </p:cxnSp>
        <p:sp>
          <p:nvSpPr>
            <p:cNvPr id="40" name="Rectangle 39"/>
            <p:cNvSpPr/>
            <p:nvPr/>
          </p:nvSpPr>
          <p:spPr>
            <a:xfrm>
              <a:off x="619846" y="1002858"/>
              <a:ext cx="1613680" cy="3600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SzPct val="25000"/>
              </a:pPr>
              <a:r>
                <a:rPr lang="en-US" sz="1600" dirty="0">
                  <a:solidFill>
                    <a:srgbClr val="454545"/>
                  </a:solidFill>
                  <a:latin typeface="+mj-lt"/>
                  <a:ea typeface="Times New Roman"/>
                  <a:cs typeface="Times New Roman"/>
                  <a:sym typeface="Times New Roman"/>
                </a:rPr>
                <a:t>1 weeks - 1 month </a:t>
              </a:r>
            </a:p>
          </p:txBody>
        </p:sp>
        <p:sp>
          <p:nvSpPr>
            <p:cNvPr id="42" name="Rectangle 41"/>
            <p:cNvSpPr/>
            <p:nvPr/>
          </p:nvSpPr>
          <p:spPr>
            <a:xfrm>
              <a:off x="2702260" y="997528"/>
              <a:ext cx="1613680" cy="3600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chemeClr val="accent2"/>
                </a:buClr>
                <a:buSzPct val="25000"/>
              </a:pPr>
              <a:r>
                <a:rPr lang="en-US" sz="1600" dirty="0">
                  <a:solidFill>
                    <a:srgbClr val="454545"/>
                  </a:solidFill>
                  <a:latin typeface="+mj-lt"/>
                  <a:ea typeface="Times New Roman"/>
                  <a:cs typeface="Times New Roman"/>
                  <a:sym typeface="Times New Roman"/>
                </a:rPr>
                <a:t>Up to 30 days</a:t>
              </a:r>
            </a:p>
          </p:txBody>
        </p:sp>
        <p:sp>
          <p:nvSpPr>
            <p:cNvPr id="43" name="Rectangle 42"/>
            <p:cNvSpPr/>
            <p:nvPr/>
          </p:nvSpPr>
          <p:spPr>
            <a:xfrm>
              <a:off x="4795336" y="995427"/>
              <a:ext cx="1613679" cy="3600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SzPct val="25000"/>
              </a:pPr>
              <a:r>
                <a:rPr lang="en-US" sz="1600" dirty="0">
                  <a:solidFill>
                    <a:srgbClr val="454545"/>
                  </a:solidFill>
                  <a:latin typeface="+mj-lt"/>
                  <a:ea typeface="Times New Roman"/>
                  <a:cs typeface="Times New Roman"/>
                  <a:sym typeface="Times New Roman"/>
                </a:rPr>
                <a:t>Loan </a:t>
              </a:r>
              <a:r>
                <a:rPr lang="en-US" sz="1600" dirty="0" smtClean="0">
                  <a:solidFill>
                    <a:srgbClr val="454545"/>
                  </a:solidFill>
                  <a:latin typeface="+mj-lt"/>
                  <a:ea typeface="Times New Roman"/>
                  <a:cs typeface="Times New Roman"/>
                  <a:sym typeface="Times New Roman"/>
                </a:rPr>
                <a:t>Term</a:t>
              </a:r>
              <a:endParaRPr lang="en-US" sz="1600" dirty="0">
                <a:solidFill>
                  <a:srgbClr val="454545"/>
                </a:solidFill>
                <a:latin typeface="+mj-lt"/>
                <a:ea typeface="Times New Roman"/>
                <a:cs typeface="Times New Roman"/>
                <a:sym typeface="Times New Roman"/>
              </a:endParaRPr>
            </a:p>
          </p:txBody>
        </p:sp>
        <p:sp>
          <p:nvSpPr>
            <p:cNvPr id="14" name="Freeform 13"/>
            <p:cNvSpPr/>
            <p:nvPr/>
          </p:nvSpPr>
          <p:spPr>
            <a:xfrm rot="16200000">
              <a:off x="381599" y="1409375"/>
              <a:ext cx="2090174" cy="2011994"/>
            </a:xfrm>
            <a:custGeom>
              <a:avLst/>
              <a:gdLst>
                <a:gd name="connsiteX0" fmla="*/ 0 w 1741811"/>
                <a:gd name="connsiteY0" fmla="*/ 87091 h 2090173"/>
                <a:gd name="connsiteX1" fmla="*/ 87091 w 1741811"/>
                <a:gd name="connsiteY1" fmla="*/ 0 h 2090173"/>
                <a:gd name="connsiteX2" fmla="*/ 1654720 w 1741811"/>
                <a:gd name="connsiteY2" fmla="*/ 0 h 2090173"/>
                <a:gd name="connsiteX3" fmla="*/ 1741811 w 1741811"/>
                <a:gd name="connsiteY3" fmla="*/ 87091 h 2090173"/>
                <a:gd name="connsiteX4" fmla="*/ 1741811 w 1741811"/>
                <a:gd name="connsiteY4" fmla="*/ 2003082 h 2090173"/>
                <a:gd name="connsiteX5" fmla="*/ 1654720 w 1741811"/>
                <a:gd name="connsiteY5" fmla="*/ 2090173 h 2090173"/>
                <a:gd name="connsiteX6" fmla="*/ 87091 w 1741811"/>
                <a:gd name="connsiteY6" fmla="*/ 2090173 h 2090173"/>
                <a:gd name="connsiteX7" fmla="*/ 0 w 1741811"/>
                <a:gd name="connsiteY7" fmla="*/ 2003082 h 2090173"/>
                <a:gd name="connsiteX8" fmla="*/ 0 w 1741811"/>
                <a:gd name="connsiteY8" fmla="*/ 87091 h 20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1811" h="2090173">
                  <a:moveTo>
                    <a:pt x="1669235" y="1"/>
                  </a:moveTo>
                  <a:cubicBezTo>
                    <a:pt x="1709317" y="1"/>
                    <a:pt x="1741811" y="46792"/>
                    <a:pt x="1741811" y="104510"/>
                  </a:cubicBezTo>
                  <a:lnTo>
                    <a:pt x="1741811" y="1985663"/>
                  </a:lnTo>
                  <a:cubicBezTo>
                    <a:pt x="1741811" y="2043381"/>
                    <a:pt x="1709317" y="2090172"/>
                    <a:pt x="1669235" y="2090172"/>
                  </a:cubicBezTo>
                  <a:lnTo>
                    <a:pt x="72576" y="2090172"/>
                  </a:lnTo>
                  <a:cubicBezTo>
                    <a:pt x="32494" y="2090172"/>
                    <a:pt x="0" y="2043381"/>
                    <a:pt x="0" y="1985663"/>
                  </a:cubicBezTo>
                  <a:lnTo>
                    <a:pt x="0" y="104510"/>
                  </a:lnTo>
                  <a:cubicBezTo>
                    <a:pt x="0" y="46792"/>
                    <a:pt x="32494" y="1"/>
                    <a:pt x="72576" y="1"/>
                  </a:cubicBezTo>
                  <a:lnTo>
                    <a:pt x="1669235" y="1"/>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76231" tIns="72010" rIns="93346" bIns="1393447" numCol="1" spcCol="1270" anchor="t" anchorCtr="0">
              <a:noAutofit/>
            </a:bodyPr>
            <a:lstStyle/>
            <a:p>
              <a:pPr lvl="0" algn="r" defTabSz="933450">
                <a:lnSpc>
                  <a:spcPct val="90000"/>
                </a:lnSpc>
                <a:spcBef>
                  <a:spcPct val="0"/>
                </a:spcBef>
                <a:spcAft>
                  <a:spcPct val="35000"/>
                </a:spcAft>
              </a:pPr>
              <a:r>
                <a:rPr lang="en-GB" sz="2000" kern="1200" dirty="0">
                  <a:latin typeface="+mj-lt"/>
                </a:rPr>
                <a:t>Pre-campaign</a:t>
              </a:r>
            </a:p>
          </p:txBody>
        </p:sp>
        <p:sp>
          <p:nvSpPr>
            <p:cNvPr id="15" name="Freeform 14"/>
            <p:cNvSpPr/>
            <p:nvPr/>
          </p:nvSpPr>
          <p:spPr>
            <a:xfrm>
              <a:off x="916411" y="1370286"/>
              <a:ext cx="1405614" cy="2090173"/>
            </a:xfrm>
            <a:custGeom>
              <a:avLst/>
              <a:gdLst>
                <a:gd name="connsiteX0" fmla="*/ 0 w 1297649"/>
                <a:gd name="connsiteY0" fmla="*/ 0 h 2090173"/>
                <a:gd name="connsiteX1" fmla="*/ 1297649 w 1297649"/>
                <a:gd name="connsiteY1" fmla="*/ 0 h 2090173"/>
                <a:gd name="connsiteX2" fmla="*/ 1297649 w 1297649"/>
                <a:gd name="connsiteY2" fmla="*/ 2090173 h 2090173"/>
                <a:gd name="connsiteX3" fmla="*/ 0 w 1297649"/>
                <a:gd name="connsiteY3" fmla="*/ 2090173 h 2090173"/>
                <a:gd name="connsiteX4" fmla="*/ 0 w 1297649"/>
                <a:gd name="connsiteY4" fmla="*/ 0 h 2090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49" h="2090173">
                  <a:moveTo>
                    <a:pt x="0" y="0"/>
                  </a:moveTo>
                  <a:lnTo>
                    <a:pt x="1297649" y="0"/>
                  </a:lnTo>
                  <a:lnTo>
                    <a:pt x="1297649" y="2090173"/>
                  </a:lnTo>
                  <a:lnTo>
                    <a:pt x="0" y="2090173"/>
                  </a:lnTo>
                  <a:lnTo>
                    <a:pt x="0" y="0"/>
                  </a:lnTo>
                  <a:close/>
                </a:path>
              </a:pathLst>
            </a:custGeom>
            <a:noFill/>
            <a:ln>
              <a:noFill/>
            </a:ln>
            <a:sp3d/>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0" tIns="61722" rIns="0" bIns="0" numCol="1" spcCol="1270" anchor="t" anchorCtr="0">
              <a:noAutofit/>
            </a:bodyPr>
            <a:lstStyle/>
            <a:p>
              <a:pPr marL="285750" lvl="0" indent="-285750" defTabSz="800100">
                <a:lnSpc>
                  <a:spcPct val="90000"/>
                </a:lnSpc>
                <a:spcBef>
                  <a:spcPct val="0"/>
                </a:spcBef>
                <a:spcAft>
                  <a:spcPct val="35000"/>
                </a:spcAft>
                <a:buFont typeface="Arial" panose="020B0604020202020204" pitchFamily="34" charset="0"/>
                <a:buChar char="•"/>
              </a:pPr>
              <a:r>
                <a:rPr lang="en-US" sz="1600" dirty="0">
                  <a:latin typeface="+mj-lt"/>
                </a:rPr>
                <a:t>Does borrower fit Kiva criteria?</a:t>
              </a:r>
            </a:p>
          </p:txBody>
        </p:sp>
        <p:sp>
          <p:nvSpPr>
            <p:cNvPr id="16" name="Freeform 15"/>
            <p:cNvSpPr/>
            <p:nvPr/>
          </p:nvSpPr>
          <p:spPr>
            <a:xfrm rot="16200000">
              <a:off x="2464013" y="1409375"/>
              <a:ext cx="2090174" cy="2011995"/>
            </a:xfrm>
            <a:custGeom>
              <a:avLst/>
              <a:gdLst>
                <a:gd name="connsiteX0" fmla="*/ 0 w 1741811"/>
                <a:gd name="connsiteY0" fmla="*/ 87091 h 2090173"/>
                <a:gd name="connsiteX1" fmla="*/ 87091 w 1741811"/>
                <a:gd name="connsiteY1" fmla="*/ 0 h 2090173"/>
                <a:gd name="connsiteX2" fmla="*/ 1654720 w 1741811"/>
                <a:gd name="connsiteY2" fmla="*/ 0 h 2090173"/>
                <a:gd name="connsiteX3" fmla="*/ 1741811 w 1741811"/>
                <a:gd name="connsiteY3" fmla="*/ 87091 h 2090173"/>
                <a:gd name="connsiteX4" fmla="*/ 1741811 w 1741811"/>
                <a:gd name="connsiteY4" fmla="*/ 2003082 h 2090173"/>
                <a:gd name="connsiteX5" fmla="*/ 1654720 w 1741811"/>
                <a:gd name="connsiteY5" fmla="*/ 2090173 h 2090173"/>
                <a:gd name="connsiteX6" fmla="*/ 87091 w 1741811"/>
                <a:gd name="connsiteY6" fmla="*/ 2090173 h 2090173"/>
                <a:gd name="connsiteX7" fmla="*/ 0 w 1741811"/>
                <a:gd name="connsiteY7" fmla="*/ 2003082 h 2090173"/>
                <a:gd name="connsiteX8" fmla="*/ 0 w 1741811"/>
                <a:gd name="connsiteY8" fmla="*/ 87091 h 20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1811" h="2090173">
                  <a:moveTo>
                    <a:pt x="1669235" y="1"/>
                  </a:moveTo>
                  <a:cubicBezTo>
                    <a:pt x="1709317" y="1"/>
                    <a:pt x="1741811" y="46792"/>
                    <a:pt x="1741811" y="104510"/>
                  </a:cubicBezTo>
                  <a:lnTo>
                    <a:pt x="1741811" y="1985663"/>
                  </a:lnTo>
                  <a:cubicBezTo>
                    <a:pt x="1741811" y="2043381"/>
                    <a:pt x="1709317" y="2090172"/>
                    <a:pt x="1669235" y="2090172"/>
                  </a:cubicBezTo>
                  <a:lnTo>
                    <a:pt x="72576" y="2090172"/>
                  </a:lnTo>
                  <a:cubicBezTo>
                    <a:pt x="32494" y="2090172"/>
                    <a:pt x="0" y="2043381"/>
                    <a:pt x="0" y="1985663"/>
                  </a:cubicBezTo>
                  <a:lnTo>
                    <a:pt x="0" y="104510"/>
                  </a:lnTo>
                  <a:cubicBezTo>
                    <a:pt x="0" y="46792"/>
                    <a:pt x="32494" y="1"/>
                    <a:pt x="72576" y="1"/>
                  </a:cubicBezTo>
                  <a:lnTo>
                    <a:pt x="1669235" y="1"/>
                  </a:lnTo>
                  <a:close/>
                </a:path>
              </a:pathLst>
            </a:custGeom>
            <a:solidFill>
              <a:srgbClr val="C00000"/>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76231" tIns="72010" rIns="93345" bIns="1393448" numCol="1" spcCol="1270" anchor="t" anchorCtr="0">
              <a:noAutofit/>
            </a:bodyPr>
            <a:lstStyle/>
            <a:p>
              <a:pPr lvl="0" algn="r" defTabSz="933450">
                <a:lnSpc>
                  <a:spcPct val="90000"/>
                </a:lnSpc>
                <a:spcBef>
                  <a:spcPct val="0"/>
                </a:spcBef>
                <a:spcAft>
                  <a:spcPct val="35000"/>
                </a:spcAft>
              </a:pPr>
              <a:r>
                <a:rPr lang="en-GB" sz="2000" kern="1200" dirty="0">
                  <a:latin typeface="+mj-lt"/>
                </a:rPr>
                <a:t>Campaign</a:t>
              </a:r>
            </a:p>
          </p:txBody>
        </p:sp>
        <p:sp>
          <p:nvSpPr>
            <p:cNvPr id="17" name="Flowchart: Extract 16"/>
            <p:cNvSpPr/>
            <p:nvPr/>
          </p:nvSpPr>
          <p:spPr>
            <a:xfrm rot="5400000">
              <a:off x="2359707" y="3009722"/>
              <a:ext cx="306914" cy="301798"/>
            </a:xfrm>
            <a:prstGeom prst="flowChartExtract">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8" name="Freeform 17"/>
            <p:cNvSpPr/>
            <p:nvPr/>
          </p:nvSpPr>
          <p:spPr>
            <a:xfrm>
              <a:off x="3066463" y="1370286"/>
              <a:ext cx="1337976" cy="2090173"/>
            </a:xfrm>
            <a:custGeom>
              <a:avLst/>
              <a:gdLst>
                <a:gd name="connsiteX0" fmla="*/ 0 w 1297649"/>
                <a:gd name="connsiteY0" fmla="*/ 0 h 2090173"/>
                <a:gd name="connsiteX1" fmla="*/ 1297649 w 1297649"/>
                <a:gd name="connsiteY1" fmla="*/ 0 h 2090173"/>
                <a:gd name="connsiteX2" fmla="*/ 1297649 w 1297649"/>
                <a:gd name="connsiteY2" fmla="*/ 2090173 h 2090173"/>
                <a:gd name="connsiteX3" fmla="*/ 0 w 1297649"/>
                <a:gd name="connsiteY3" fmla="*/ 2090173 h 2090173"/>
                <a:gd name="connsiteX4" fmla="*/ 0 w 1297649"/>
                <a:gd name="connsiteY4" fmla="*/ 0 h 2090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49" h="2090173">
                  <a:moveTo>
                    <a:pt x="0" y="0"/>
                  </a:moveTo>
                  <a:lnTo>
                    <a:pt x="1297649" y="0"/>
                  </a:lnTo>
                  <a:lnTo>
                    <a:pt x="1297649" y="2090173"/>
                  </a:lnTo>
                  <a:lnTo>
                    <a:pt x="0" y="2090173"/>
                  </a:lnTo>
                  <a:lnTo>
                    <a:pt x="0" y="0"/>
                  </a:lnTo>
                  <a:close/>
                </a:path>
              </a:pathLst>
            </a:custGeom>
            <a:noFill/>
            <a:ln>
              <a:noFill/>
            </a:ln>
            <a:sp3d/>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0" tIns="61722" rIns="0" bIns="0" numCol="1" spcCol="1270" anchor="t" anchorCtr="0">
              <a:noAutofit/>
            </a:bodyPr>
            <a:lstStyle/>
            <a:p>
              <a:pPr lvl="0">
                <a:lnSpc>
                  <a:spcPct val="90000"/>
                </a:lnSpc>
                <a:buSzPct val="25000"/>
              </a:pPr>
              <a:r>
                <a:rPr lang="en-US" sz="1600" dirty="0">
                  <a:latin typeface="+mj-lt"/>
                  <a:ea typeface="Times New Roman"/>
                  <a:cs typeface="Times New Roman"/>
                  <a:sym typeface="Times New Roman"/>
                </a:rPr>
                <a:t>Activate your social </a:t>
              </a:r>
              <a:r>
                <a:rPr lang="en-US" sz="1600" dirty="0" smtClean="0">
                  <a:latin typeface="+mj-lt"/>
                  <a:ea typeface="Times New Roman"/>
                  <a:cs typeface="Times New Roman"/>
                  <a:sym typeface="Times New Roman"/>
                </a:rPr>
                <a:t>networks</a:t>
              </a:r>
            </a:p>
            <a:p>
              <a:pPr lvl="0">
                <a:lnSpc>
                  <a:spcPct val="90000"/>
                </a:lnSpc>
                <a:buSzPct val="25000"/>
              </a:pPr>
              <a:endParaRPr lang="en-US" sz="1600" dirty="0" smtClean="0">
                <a:latin typeface="+mj-lt"/>
                <a:ea typeface="Times New Roman"/>
                <a:cs typeface="Times New Roman"/>
                <a:sym typeface="Times New Roman"/>
              </a:endParaRPr>
            </a:p>
            <a:p>
              <a:pPr lvl="0">
                <a:lnSpc>
                  <a:spcPct val="90000"/>
                </a:lnSpc>
                <a:buSzPct val="25000"/>
              </a:pPr>
              <a:r>
                <a:rPr lang="en-US" sz="1600" dirty="0" smtClean="0">
                  <a:latin typeface="+mj-lt"/>
                  <a:ea typeface="Times New Roman"/>
                  <a:cs typeface="Times New Roman"/>
                  <a:sym typeface="Times New Roman"/>
                </a:rPr>
                <a:t>Leverage </a:t>
              </a:r>
              <a:r>
                <a:rPr lang="en-US" sz="1600" dirty="0">
                  <a:latin typeface="+mj-lt"/>
                  <a:ea typeface="Times New Roman"/>
                  <a:cs typeface="Times New Roman"/>
                  <a:sym typeface="Times New Roman"/>
                </a:rPr>
                <a:t>the </a:t>
              </a:r>
              <a:r>
                <a:rPr lang="en-US" sz="1600" dirty="0" smtClean="0">
                  <a:latin typeface="+mj-lt"/>
                  <a:ea typeface="Times New Roman"/>
                  <a:cs typeface="Times New Roman"/>
                  <a:sym typeface="Times New Roman"/>
                </a:rPr>
                <a:t>1.6m </a:t>
              </a:r>
              <a:r>
                <a:rPr lang="en-US" sz="1600" dirty="0">
                  <a:latin typeface="+mj-lt"/>
                  <a:ea typeface="Times New Roman"/>
                  <a:cs typeface="Times New Roman"/>
                  <a:sym typeface="Times New Roman"/>
                </a:rPr>
                <a:t>Kiva lenders to raise funds on Kiva  </a:t>
              </a:r>
            </a:p>
          </p:txBody>
        </p:sp>
        <p:sp>
          <p:nvSpPr>
            <p:cNvPr id="19" name="Freeform 18"/>
            <p:cNvSpPr/>
            <p:nvPr/>
          </p:nvSpPr>
          <p:spPr>
            <a:xfrm rot="16200000">
              <a:off x="4546429" y="1409374"/>
              <a:ext cx="2090173" cy="2011995"/>
            </a:xfrm>
            <a:custGeom>
              <a:avLst/>
              <a:gdLst>
                <a:gd name="connsiteX0" fmla="*/ 0 w 1741811"/>
                <a:gd name="connsiteY0" fmla="*/ 87091 h 2090173"/>
                <a:gd name="connsiteX1" fmla="*/ 87091 w 1741811"/>
                <a:gd name="connsiteY1" fmla="*/ 0 h 2090173"/>
                <a:gd name="connsiteX2" fmla="*/ 1654720 w 1741811"/>
                <a:gd name="connsiteY2" fmla="*/ 0 h 2090173"/>
                <a:gd name="connsiteX3" fmla="*/ 1741811 w 1741811"/>
                <a:gd name="connsiteY3" fmla="*/ 87091 h 2090173"/>
                <a:gd name="connsiteX4" fmla="*/ 1741811 w 1741811"/>
                <a:gd name="connsiteY4" fmla="*/ 2003082 h 2090173"/>
                <a:gd name="connsiteX5" fmla="*/ 1654720 w 1741811"/>
                <a:gd name="connsiteY5" fmla="*/ 2090173 h 2090173"/>
                <a:gd name="connsiteX6" fmla="*/ 87091 w 1741811"/>
                <a:gd name="connsiteY6" fmla="*/ 2090173 h 2090173"/>
                <a:gd name="connsiteX7" fmla="*/ 0 w 1741811"/>
                <a:gd name="connsiteY7" fmla="*/ 2003082 h 2090173"/>
                <a:gd name="connsiteX8" fmla="*/ 0 w 1741811"/>
                <a:gd name="connsiteY8" fmla="*/ 87091 h 20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1811" h="2090173">
                  <a:moveTo>
                    <a:pt x="1669235" y="1"/>
                  </a:moveTo>
                  <a:cubicBezTo>
                    <a:pt x="1709317" y="1"/>
                    <a:pt x="1741811" y="46792"/>
                    <a:pt x="1741811" y="104510"/>
                  </a:cubicBezTo>
                  <a:lnTo>
                    <a:pt x="1741811" y="1985663"/>
                  </a:lnTo>
                  <a:cubicBezTo>
                    <a:pt x="1741811" y="2043381"/>
                    <a:pt x="1709317" y="2090172"/>
                    <a:pt x="1669235" y="2090172"/>
                  </a:cubicBezTo>
                  <a:lnTo>
                    <a:pt x="72576" y="2090172"/>
                  </a:lnTo>
                  <a:cubicBezTo>
                    <a:pt x="32494" y="2090172"/>
                    <a:pt x="0" y="2043381"/>
                    <a:pt x="0" y="1985663"/>
                  </a:cubicBezTo>
                  <a:lnTo>
                    <a:pt x="0" y="104510"/>
                  </a:lnTo>
                  <a:cubicBezTo>
                    <a:pt x="0" y="46792"/>
                    <a:pt x="32494" y="1"/>
                    <a:pt x="72576" y="1"/>
                  </a:cubicBezTo>
                  <a:lnTo>
                    <a:pt x="1669235" y="1"/>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76230" tIns="72009" rIns="93346" bIns="1393449" numCol="1" spcCol="1270" anchor="t" anchorCtr="0">
              <a:noAutofit/>
            </a:bodyPr>
            <a:lstStyle/>
            <a:p>
              <a:pPr lvl="0" algn="r" defTabSz="933450">
                <a:lnSpc>
                  <a:spcPct val="90000"/>
                </a:lnSpc>
                <a:spcBef>
                  <a:spcPct val="0"/>
                </a:spcBef>
                <a:spcAft>
                  <a:spcPct val="35000"/>
                </a:spcAft>
              </a:pPr>
              <a:r>
                <a:rPr lang="en-GB" kern="1200" dirty="0">
                  <a:latin typeface="+mj-lt"/>
                </a:rPr>
                <a:t>Post-campaign</a:t>
              </a:r>
            </a:p>
          </p:txBody>
        </p:sp>
        <p:sp>
          <p:nvSpPr>
            <p:cNvPr id="20" name="Flowchart: Extract 19"/>
            <p:cNvSpPr/>
            <p:nvPr/>
          </p:nvSpPr>
          <p:spPr>
            <a:xfrm rot="5400000">
              <a:off x="4442121" y="3009722"/>
              <a:ext cx="306914" cy="301798"/>
            </a:xfrm>
            <a:prstGeom prst="flowChartExtract">
              <a:avLst/>
            </a:prstGeom>
            <a:ln>
              <a:solidFill>
                <a:srgbClr val="C00000"/>
              </a:solidFill>
            </a:ln>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1" name="Freeform 20"/>
            <p:cNvSpPr/>
            <p:nvPr/>
          </p:nvSpPr>
          <p:spPr>
            <a:xfrm>
              <a:off x="5078460" y="1370286"/>
              <a:ext cx="1408394" cy="2090173"/>
            </a:xfrm>
            <a:custGeom>
              <a:avLst/>
              <a:gdLst>
                <a:gd name="connsiteX0" fmla="*/ 0 w 1297649"/>
                <a:gd name="connsiteY0" fmla="*/ 0 h 2090173"/>
                <a:gd name="connsiteX1" fmla="*/ 1297649 w 1297649"/>
                <a:gd name="connsiteY1" fmla="*/ 0 h 2090173"/>
                <a:gd name="connsiteX2" fmla="*/ 1297649 w 1297649"/>
                <a:gd name="connsiteY2" fmla="*/ 2090173 h 2090173"/>
                <a:gd name="connsiteX3" fmla="*/ 0 w 1297649"/>
                <a:gd name="connsiteY3" fmla="*/ 2090173 h 2090173"/>
                <a:gd name="connsiteX4" fmla="*/ 0 w 1297649"/>
                <a:gd name="connsiteY4" fmla="*/ 0 h 2090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49" h="2090173">
                  <a:moveTo>
                    <a:pt x="0" y="0"/>
                  </a:moveTo>
                  <a:lnTo>
                    <a:pt x="1297649" y="0"/>
                  </a:lnTo>
                  <a:lnTo>
                    <a:pt x="1297649" y="2090173"/>
                  </a:lnTo>
                  <a:lnTo>
                    <a:pt x="0" y="2090173"/>
                  </a:lnTo>
                  <a:lnTo>
                    <a:pt x="0" y="0"/>
                  </a:lnTo>
                  <a:close/>
                </a:path>
              </a:pathLst>
            </a:custGeom>
            <a:noFill/>
            <a:ln>
              <a:noFill/>
            </a:ln>
            <a:sp3d/>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0" tIns="61722" rIns="0" bIns="0" numCol="1" spcCol="1270" anchor="t" anchorCtr="0">
              <a:noAutofit/>
            </a:bodyPr>
            <a:lstStyle/>
            <a:p>
              <a:pPr lvl="0">
                <a:lnSpc>
                  <a:spcPct val="90000"/>
                </a:lnSpc>
                <a:buSzPct val="25000"/>
              </a:pPr>
              <a:r>
                <a:rPr lang="en-US" sz="1600" dirty="0">
                  <a:latin typeface="+mj-lt"/>
                  <a:ea typeface="Times New Roman"/>
                  <a:cs typeface="Times New Roman"/>
                  <a:sym typeface="Times New Roman"/>
                </a:rPr>
                <a:t>Provide updates on your business and the loan </a:t>
              </a:r>
            </a:p>
          </p:txBody>
        </p:sp>
        <p:sp>
          <p:nvSpPr>
            <p:cNvPr id="46" name="Rectangle 45"/>
            <p:cNvSpPr/>
            <p:nvPr/>
          </p:nvSpPr>
          <p:spPr>
            <a:xfrm>
              <a:off x="2706026" y="3286499"/>
              <a:ext cx="1613680" cy="13910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400" dirty="0">
                  <a:solidFill>
                    <a:schemeClr val="tx1">
                      <a:lumMod val="75000"/>
                    </a:schemeClr>
                  </a:solidFill>
                  <a:latin typeface="+mj-lt"/>
                </a:rPr>
                <a:t>Resources:</a:t>
              </a:r>
            </a:p>
            <a:p>
              <a:pPr algn="ctr"/>
              <a:r>
                <a:rPr lang="en-GB" sz="1400" dirty="0" smtClean="0">
                  <a:solidFill>
                    <a:schemeClr val="tx1">
                      <a:lumMod val="75000"/>
                    </a:schemeClr>
                  </a:solidFill>
                  <a:latin typeface="+mj-lt"/>
                </a:rPr>
                <a:t>Website</a:t>
              </a:r>
              <a:endParaRPr lang="en-GB" sz="1400" dirty="0">
                <a:solidFill>
                  <a:schemeClr val="tx1">
                    <a:lumMod val="75000"/>
                  </a:schemeClr>
                </a:solidFill>
                <a:latin typeface="+mj-lt"/>
              </a:endParaRPr>
            </a:p>
          </p:txBody>
        </p:sp>
        <p:sp>
          <p:nvSpPr>
            <p:cNvPr id="47" name="Rectangle 46"/>
            <p:cNvSpPr/>
            <p:nvPr/>
          </p:nvSpPr>
          <p:spPr>
            <a:xfrm>
              <a:off x="4795336" y="3281875"/>
              <a:ext cx="1613680" cy="13910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400" dirty="0">
                  <a:solidFill>
                    <a:schemeClr val="tx1">
                      <a:lumMod val="75000"/>
                    </a:schemeClr>
                  </a:solidFill>
                  <a:latin typeface="+mj-lt"/>
                </a:rPr>
                <a:t>Resources</a:t>
              </a:r>
              <a:r>
                <a:rPr lang="en-GB" sz="1400" dirty="0" smtClean="0">
                  <a:solidFill>
                    <a:schemeClr val="tx1">
                      <a:lumMod val="75000"/>
                    </a:schemeClr>
                  </a:solidFill>
                  <a:latin typeface="+mj-lt"/>
                </a:rPr>
                <a:t>:</a:t>
              </a:r>
              <a:endParaRPr lang="en-GB" sz="1400" dirty="0">
                <a:solidFill>
                  <a:schemeClr val="tx1">
                    <a:lumMod val="75000"/>
                  </a:schemeClr>
                </a:solidFill>
                <a:latin typeface="+mj-lt"/>
              </a:endParaRPr>
            </a:p>
          </p:txBody>
        </p:sp>
      </p:grpSp>
      <p:sp>
        <p:nvSpPr>
          <p:cNvPr id="23" name="Shape 713"/>
          <p:cNvSpPr/>
          <p:nvPr/>
        </p:nvSpPr>
        <p:spPr>
          <a:xfrm>
            <a:off x="891395" y="3291828"/>
            <a:ext cx="2025193" cy="1391100"/>
          </a:xfrm>
          <a:prstGeom prst="rect">
            <a:avLst/>
          </a:prstGeom>
          <a:solidFill>
            <a:schemeClr val="lt2"/>
          </a:solidFill>
          <a:ln>
            <a:noFill/>
          </a:ln>
        </p:spPr>
        <p:txBody>
          <a:bodyPr lIns="91425" tIns="45700" rIns="91425" bIns="45700" anchor="t" anchorCtr="0">
            <a:noAutofit/>
          </a:bodyPr>
          <a:lstStyle/>
          <a:p>
            <a:pPr marL="0" marR="0" lvl="0" indent="0" algn="ctr" rtl="0">
              <a:spcBef>
                <a:spcPts val="0"/>
              </a:spcBef>
              <a:buSzPct val="25000"/>
              <a:buNone/>
            </a:pPr>
            <a:r>
              <a:rPr lang="en-US" sz="1400" dirty="0">
                <a:solidFill>
                  <a:schemeClr val="tx1">
                    <a:lumMod val="75000"/>
                  </a:schemeClr>
                </a:solidFill>
                <a:latin typeface="+mj-lt"/>
                <a:sym typeface="Times New Roman"/>
              </a:rPr>
              <a:t>Resources:</a:t>
            </a:r>
            <a:endParaRPr lang="en-US" sz="1400" dirty="0">
              <a:solidFill>
                <a:schemeClr val="tx1">
                  <a:lumMod val="75000"/>
                </a:schemeClr>
              </a:solidFill>
              <a:latin typeface="+mj-lt"/>
              <a:sym typeface="Times New Roman"/>
              <a:hlinkClick r:id="rId3"/>
            </a:endParaRPr>
          </a:p>
          <a:p>
            <a:pPr marL="0" marR="0" lvl="0" indent="0" algn="ctr" rtl="0">
              <a:spcBef>
                <a:spcPts val="0"/>
              </a:spcBef>
              <a:buSzPct val="25000"/>
              <a:buNone/>
            </a:pPr>
            <a:r>
              <a:rPr lang="en-US" sz="1600" u="sng" dirty="0" smtClean="0">
                <a:solidFill>
                  <a:schemeClr val="hlink"/>
                </a:solidFill>
                <a:latin typeface="+mj-lt"/>
                <a:ea typeface="Times New Roman"/>
                <a:cs typeface="Times New Roman"/>
                <a:sym typeface="Times New Roman"/>
                <a:hlinkClick r:id="rId3"/>
              </a:rPr>
              <a:t>One </a:t>
            </a:r>
            <a:r>
              <a:rPr lang="en-US" sz="1600" u="sng" dirty="0">
                <a:solidFill>
                  <a:schemeClr val="hlink"/>
                </a:solidFill>
                <a:latin typeface="+mj-lt"/>
                <a:ea typeface="Times New Roman"/>
                <a:cs typeface="Times New Roman"/>
                <a:sym typeface="Times New Roman"/>
                <a:hlinkClick r:id="rId3"/>
              </a:rPr>
              <a:t>Pager</a:t>
            </a:r>
          </a:p>
          <a:p>
            <a:pPr marL="0" marR="0" lvl="0" indent="0" algn="ctr" rtl="0">
              <a:spcBef>
                <a:spcPts val="0"/>
              </a:spcBef>
              <a:buSzPct val="25000"/>
              <a:buNone/>
            </a:pPr>
            <a:r>
              <a:rPr lang="en-US" sz="1600" u="sng" dirty="0">
                <a:solidFill>
                  <a:schemeClr val="hlink"/>
                </a:solidFill>
                <a:latin typeface="+mj-lt"/>
                <a:ea typeface="Times New Roman"/>
                <a:cs typeface="Times New Roman"/>
                <a:sym typeface="Times New Roman"/>
                <a:hlinkClick r:id="rId4"/>
              </a:rPr>
              <a:t>FAQs</a:t>
            </a:r>
          </a:p>
        </p:txBody>
      </p:sp>
      <p:pic>
        <p:nvPicPr>
          <p:cNvPr id="27" name="Shape 93"/>
          <p:cNvPicPr preferRelativeResize="0"/>
          <p:nvPr/>
        </p:nvPicPr>
        <p:blipFill>
          <a:blip r:embed="rId5">
            <a:alphaModFix/>
          </a:blip>
          <a:stretch>
            <a:fillRect/>
          </a:stretch>
        </p:blipFill>
        <p:spPr>
          <a:xfrm>
            <a:off x="7737438" y="339501"/>
            <a:ext cx="1051212" cy="432047"/>
          </a:xfrm>
          <a:prstGeom prst="rect">
            <a:avLst/>
          </a:prstGeom>
          <a:noFill/>
          <a:ln>
            <a:noFill/>
          </a:ln>
        </p:spPr>
      </p:pic>
    </p:spTree>
    <p:extLst>
      <p:ext uri="{BB962C8B-B14F-4D97-AF65-F5344CB8AC3E}">
        <p14:creationId xmlns:p14="http://schemas.microsoft.com/office/powerpoint/2010/main" val="4004913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067944" y="771550"/>
            <a:ext cx="4618855" cy="3744416"/>
          </a:xfrm>
        </p:spPr>
        <p:txBody>
          <a:bodyPr>
            <a:noAutofit/>
          </a:bodyPr>
          <a:lstStyle/>
          <a:p>
            <a:pPr marL="0" indent="0">
              <a:spcBef>
                <a:spcPct val="0"/>
              </a:spcBef>
              <a:buNone/>
            </a:pPr>
            <a:r>
              <a:rPr lang="en-GB" b="1" dirty="0">
                <a:solidFill>
                  <a:schemeClr val="tx2"/>
                </a:solidFill>
                <a:ea typeface="+mj-ea"/>
              </a:rPr>
              <a:t>Tobias Grinwis</a:t>
            </a:r>
          </a:p>
          <a:p>
            <a:pPr marL="0" indent="0">
              <a:spcBef>
                <a:spcPct val="0"/>
              </a:spcBef>
              <a:buNone/>
            </a:pPr>
            <a:r>
              <a:rPr lang="en-GB" sz="1800" b="1" i="1" dirty="0">
                <a:solidFill>
                  <a:schemeClr val="tx2"/>
                </a:solidFill>
                <a:ea typeface="+mj-ea"/>
              </a:rPr>
              <a:t>Investment Ranger @ Lendahand</a:t>
            </a:r>
          </a:p>
          <a:p>
            <a:pPr marL="0" indent="0">
              <a:buNone/>
            </a:pPr>
            <a:endParaRPr lang="en-GB" dirty="0"/>
          </a:p>
          <a:p>
            <a:pPr marL="0" indent="0">
              <a:buNone/>
            </a:pPr>
            <a:r>
              <a:rPr lang="en-GB" sz="1800" dirty="0"/>
              <a:t>A self proclaimed wildlife ranger… </a:t>
            </a:r>
          </a:p>
          <a:p>
            <a:pPr marL="0" indent="0">
              <a:buNone/>
            </a:pPr>
            <a:endParaRPr lang="en-GB" sz="1800" dirty="0"/>
          </a:p>
          <a:p>
            <a:pPr marL="0" indent="0">
              <a:buNone/>
            </a:pPr>
            <a:r>
              <a:rPr lang="en-GB" sz="1800" dirty="0"/>
              <a:t>Now part of the impact investment team at Lendahand, and thus….. </a:t>
            </a:r>
          </a:p>
        </p:txBody>
      </p:sp>
      <p:sp>
        <p:nvSpPr>
          <p:cNvPr id="3" name="Slide Number Placeholder 2"/>
          <p:cNvSpPr>
            <a:spLocks noGrp="1"/>
          </p:cNvSpPr>
          <p:nvPr>
            <p:ph type="sldNum" sz="quarter" idx="4294967295"/>
          </p:nvPr>
        </p:nvSpPr>
        <p:spPr>
          <a:xfrm>
            <a:off x="0" y="4827588"/>
            <a:ext cx="2133600" cy="273050"/>
          </a:xfrm>
        </p:spPr>
        <p:txBody>
          <a:bodyPr/>
          <a:lstStyle/>
          <a:p>
            <a:fld id="{E52D2AFC-71C4-4511-B128-4ECEE52D3027}" type="slidenum">
              <a:rPr lang="en-ZA" smtClean="0"/>
              <a:pPr/>
              <a:t>10</a:t>
            </a:fld>
            <a:endParaRPr lang="en-ZA" dirty="0"/>
          </a:p>
        </p:txBody>
      </p:sp>
      <p:pic>
        <p:nvPicPr>
          <p:cNvPr id="2" name="Tijdelijke aanduiding voor afbeelding 1"/>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21439" r="21439"/>
          <a:stretch>
            <a:fillRect/>
          </a:stretch>
        </p:blipFill>
        <p:spPr>
          <a:xfrm>
            <a:off x="251520" y="928069"/>
            <a:ext cx="3505200" cy="4084637"/>
          </a:xfrm>
        </p:spPr>
      </p:pic>
      <p:pic>
        <p:nvPicPr>
          <p:cNvPr id="4" name="Afbeelding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7966" y="267494"/>
            <a:ext cx="1607731" cy="493038"/>
          </a:xfrm>
          <a:prstGeom prst="rect">
            <a:avLst/>
          </a:prstGeom>
        </p:spPr>
      </p:pic>
    </p:spTree>
    <p:extLst>
      <p:ext uri="{BB962C8B-B14F-4D97-AF65-F5344CB8AC3E}">
        <p14:creationId xmlns:p14="http://schemas.microsoft.com/office/powerpoint/2010/main" val="3277762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362520" y="2857377"/>
            <a:ext cx="3345384" cy="1847153"/>
            <a:chOff x="-30378" y="2857377"/>
            <a:chExt cx="3345384" cy="1847153"/>
          </a:xfrm>
          <a:solidFill>
            <a:schemeClr val="bg1">
              <a:lumMod val="85000"/>
            </a:schemeClr>
          </a:solidFill>
        </p:grpSpPr>
        <p:sp>
          <p:nvSpPr>
            <p:cNvPr id="18" name="Freeform 4"/>
            <p:cNvSpPr>
              <a:spLocks/>
            </p:cNvSpPr>
            <p:nvPr>
              <p:custDataLst>
                <p:tags r:id="rId1"/>
              </p:custDataLst>
            </p:nvPr>
          </p:nvSpPr>
          <p:spPr bwMode="auto">
            <a:xfrm>
              <a:off x="767944" y="4677002"/>
              <a:ext cx="14453" cy="24776"/>
            </a:xfrm>
            <a:custGeom>
              <a:avLst/>
              <a:gdLst>
                <a:gd name="T0" fmla="*/ 0 w 73"/>
                <a:gd name="T1" fmla="*/ 0 h 20"/>
                <a:gd name="T2" fmla="*/ 2147483647 w 73"/>
                <a:gd name="T3" fmla="*/ 2147483647 h 20"/>
                <a:gd name="T4" fmla="*/ 2147483647 w 73"/>
                <a:gd name="T5" fmla="*/ 2147483647 h 20"/>
                <a:gd name="T6" fmla="*/ 2147483647 w 73"/>
                <a:gd name="T7" fmla="*/ 2147483647 h 20"/>
                <a:gd name="T8" fmla="*/ 2147483647 w 73"/>
                <a:gd name="T9" fmla="*/ 2147483647 h 20"/>
                <a:gd name="T10" fmla="*/ 2147483647 w 73"/>
                <a:gd name="T11" fmla="*/ 2147483647 h 20"/>
                <a:gd name="T12" fmla="*/ 2147483647 w 73"/>
                <a:gd name="T13" fmla="*/ 2147483647 h 20"/>
                <a:gd name="T14" fmla="*/ 2147483647 w 73"/>
                <a:gd name="T15" fmla="*/ 2147483647 h 20"/>
                <a:gd name="T16" fmla="*/ 2147483647 w 73"/>
                <a:gd name="T17" fmla="*/ 2147483647 h 20"/>
                <a:gd name="T18" fmla="*/ 2147483647 w 73"/>
                <a:gd name="T19" fmla="*/ 2147483647 h 20"/>
                <a:gd name="T20" fmla="*/ 2147483647 w 73"/>
                <a:gd name="T21" fmla="*/ 2147483647 h 20"/>
                <a:gd name="T22" fmla="*/ 2147483647 w 73"/>
                <a:gd name="T23" fmla="*/ 2147483647 h 20"/>
                <a:gd name="T24" fmla="*/ 2147483647 w 73"/>
                <a:gd name="T25" fmla="*/ 2147483647 h 20"/>
                <a:gd name="T26" fmla="*/ 2147483647 w 73"/>
                <a:gd name="T27" fmla="*/ 2147483647 h 20"/>
                <a:gd name="T28" fmla="*/ 2147483647 w 73"/>
                <a:gd name="T29" fmla="*/ 2147483647 h 20"/>
                <a:gd name="T30" fmla="*/ 2147483647 w 73"/>
                <a:gd name="T31" fmla="*/ 2147483647 h 20"/>
                <a:gd name="T32" fmla="*/ 2147483647 w 73"/>
                <a:gd name="T33" fmla="*/ 0 h 20"/>
                <a:gd name="T34" fmla="*/ 0 w 73"/>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grpFill/>
            <a:ln w="9525" cmpd="sng">
              <a:solidFill>
                <a:srgbClr val="FFFFFF"/>
              </a:solidFill>
              <a:prstDash val="solid"/>
              <a:round/>
              <a:headEnd/>
              <a:tailEnd/>
            </a:ln>
          </p:spPr>
          <p:txBody>
            <a:bodyPr/>
            <a:lstStyle/>
            <a:p>
              <a:endParaRPr lang="en-GB" dirty="0"/>
            </a:p>
          </p:txBody>
        </p:sp>
        <p:sp>
          <p:nvSpPr>
            <p:cNvPr id="19" name="Freeform 5"/>
            <p:cNvSpPr>
              <a:spLocks/>
            </p:cNvSpPr>
            <p:nvPr>
              <p:custDataLst>
                <p:tags r:id="rId2"/>
              </p:custDataLst>
            </p:nvPr>
          </p:nvSpPr>
          <p:spPr bwMode="auto">
            <a:xfrm>
              <a:off x="-30378" y="2986760"/>
              <a:ext cx="339975" cy="193387"/>
            </a:xfrm>
            <a:custGeom>
              <a:avLst/>
              <a:gdLst>
                <a:gd name="T0" fmla="*/ 2147483647 w 1808"/>
                <a:gd name="T1" fmla="*/ 2147483647 h 850"/>
                <a:gd name="T2" fmla="*/ 2147483647 w 1808"/>
                <a:gd name="T3" fmla="*/ 2147483647 h 850"/>
                <a:gd name="T4" fmla="*/ 2147483647 w 1808"/>
                <a:gd name="T5" fmla="*/ 2147483647 h 850"/>
                <a:gd name="T6" fmla="*/ 2147483647 w 1808"/>
                <a:gd name="T7" fmla="*/ 2147483647 h 850"/>
                <a:gd name="T8" fmla="*/ 2147483647 w 1808"/>
                <a:gd name="T9" fmla="*/ 2147483647 h 850"/>
                <a:gd name="T10" fmla="*/ 2147483647 w 1808"/>
                <a:gd name="T11" fmla="*/ 2147483647 h 850"/>
                <a:gd name="T12" fmla="*/ 2147483647 w 1808"/>
                <a:gd name="T13" fmla="*/ 2147483647 h 850"/>
                <a:gd name="T14" fmla="*/ 2147483647 w 1808"/>
                <a:gd name="T15" fmla="*/ 2147483647 h 850"/>
                <a:gd name="T16" fmla="*/ 2147483647 w 1808"/>
                <a:gd name="T17" fmla="*/ 2147483647 h 850"/>
                <a:gd name="T18" fmla="*/ 2147483647 w 1808"/>
                <a:gd name="T19" fmla="*/ 2147483647 h 850"/>
                <a:gd name="T20" fmla="*/ 2147483647 w 1808"/>
                <a:gd name="T21" fmla="*/ 2147483647 h 850"/>
                <a:gd name="T22" fmla="*/ 2147483647 w 1808"/>
                <a:gd name="T23" fmla="*/ 2147483647 h 850"/>
                <a:gd name="T24" fmla="*/ 2147483647 w 1808"/>
                <a:gd name="T25" fmla="*/ 2147483647 h 850"/>
                <a:gd name="T26" fmla="*/ 2147483647 w 1808"/>
                <a:gd name="T27" fmla="*/ 2147483647 h 850"/>
                <a:gd name="T28" fmla="*/ 2147483647 w 1808"/>
                <a:gd name="T29" fmla="*/ 2147483647 h 850"/>
                <a:gd name="T30" fmla="*/ 2147483647 w 1808"/>
                <a:gd name="T31" fmla="*/ 2147483647 h 850"/>
                <a:gd name="T32" fmla="*/ 2147483647 w 1808"/>
                <a:gd name="T33" fmla="*/ 2147483647 h 850"/>
                <a:gd name="T34" fmla="*/ 2147483647 w 1808"/>
                <a:gd name="T35" fmla="*/ 2147483647 h 850"/>
                <a:gd name="T36" fmla="*/ 2147483647 w 1808"/>
                <a:gd name="T37" fmla="*/ 2147483647 h 850"/>
                <a:gd name="T38" fmla="*/ 2147483647 w 1808"/>
                <a:gd name="T39" fmla="*/ 2147483647 h 850"/>
                <a:gd name="T40" fmla="*/ 2147483647 w 1808"/>
                <a:gd name="T41" fmla="*/ 2147483647 h 850"/>
                <a:gd name="T42" fmla="*/ 2147483647 w 1808"/>
                <a:gd name="T43" fmla="*/ 2147483647 h 850"/>
                <a:gd name="T44" fmla="*/ 2147483647 w 1808"/>
                <a:gd name="T45" fmla="*/ 2147483647 h 850"/>
                <a:gd name="T46" fmla="*/ 2147483647 w 1808"/>
                <a:gd name="T47" fmla="*/ 2147483647 h 850"/>
                <a:gd name="T48" fmla="*/ 2147483647 w 1808"/>
                <a:gd name="T49" fmla="*/ 2147483647 h 850"/>
                <a:gd name="T50" fmla="*/ 2147483647 w 1808"/>
                <a:gd name="T51" fmla="*/ 2147483647 h 850"/>
                <a:gd name="T52" fmla="*/ 2147483647 w 1808"/>
                <a:gd name="T53" fmla="*/ 2147483647 h 850"/>
                <a:gd name="T54" fmla="*/ 2147483647 w 1808"/>
                <a:gd name="T55" fmla="*/ 2147483647 h 850"/>
                <a:gd name="T56" fmla="*/ 2147483647 w 1808"/>
                <a:gd name="T57" fmla="*/ 2147483647 h 850"/>
                <a:gd name="T58" fmla="*/ 2147483647 w 1808"/>
                <a:gd name="T59" fmla="*/ 2147483647 h 850"/>
                <a:gd name="T60" fmla="*/ 2147483647 w 1808"/>
                <a:gd name="T61" fmla="*/ 2147483647 h 850"/>
                <a:gd name="T62" fmla="*/ 2147483647 w 1808"/>
                <a:gd name="T63" fmla="*/ 2147483647 h 850"/>
                <a:gd name="T64" fmla="*/ 2147483647 w 1808"/>
                <a:gd name="T65" fmla="*/ 2147483647 h 850"/>
                <a:gd name="T66" fmla="*/ 2147483647 w 1808"/>
                <a:gd name="T67" fmla="*/ 2147483647 h 850"/>
                <a:gd name="T68" fmla="*/ 2147483647 w 1808"/>
                <a:gd name="T69" fmla="*/ 2147483647 h 850"/>
                <a:gd name="T70" fmla="*/ 2147483647 w 1808"/>
                <a:gd name="T71" fmla="*/ 2147483647 h 850"/>
                <a:gd name="T72" fmla="*/ 2147483647 w 1808"/>
                <a:gd name="T73" fmla="*/ 2147483647 h 850"/>
                <a:gd name="T74" fmla="*/ 2147483647 w 1808"/>
                <a:gd name="T75" fmla="*/ 2147483647 h 850"/>
                <a:gd name="T76" fmla="*/ 2147483647 w 1808"/>
                <a:gd name="T77" fmla="*/ 2147483647 h 850"/>
                <a:gd name="T78" fmla="*/ 2147483647 w 1808"/>
                <a:gd name="T79" fmla="*/ 2147483647 h 850"/>
                <a:gd name="T80" fmla="*/ 2147483647 w 1808"/>
                <a:gd name="T81" fmla="*/ 2147483647 h 850"/>
                <a:gd name="T82" fmla="*/ 2147483647 w 1808"/>
                <a:gd name="T83" fmla="*/ 2147483647 h 850"/>
                <a:gd name="T84" fmla="*/ 2147483647 w 1808"/>
                <a:gd name="T85" fmla="*/ 2147483647 h 850"/>
                <a:gd name="T86" fmla="*/ 2147483647 w 1808"/>
                <a:gd name="T87" fmla="*/ 2147483647 h 850"/>
                <a:gd name="T88" fmla="*/ 2147483647 w 1808"/>
                <a:gd name="T89" fmla="*/ 2147483647 h 850"/>
                <a:gd name="T90" fmla="*/ 2147483647 w 1808"/>
                <a:gd name="T91" fmla="*/ 2147483647 h 850"/>
                <a:gd name="T92" fmla="*/ 2147483647 w 1808"/>
                <a:gd name="T93" fmla="*/ 2147483647 h 850"/>
                <a:gd name="T94" fmla="*/ 2147483647 w 1808"/>
                <a:gd name="T95" fmla="*/ 2147483647 h 850"/>
                <a:gd name="T96" fmla="*/ 2147483647 w 1808"/>
                <a:gd name="T97" fmla="*/ 2147483647 h 850"/>
                <a:gd name="T98" fmla="*/ 2147483647 w 1808"/>
                <a:gd name="T99" fmla="*/ 2147483647 h 850"/>
                <a:gd name="T100" fmla="*/ 2147483647 w 1808"/>
                <a:gd name="T101" fmla="*/ 2147483647 h 850"/>
                <a:gd name="T102" fmla="*/ 2147483647 w 1808"/>
                <a:gd name="T103" fmla="*/ 2147483647 h 850"/>
                <a:gd name="T104" fmla="*/ 2147483647 w 1808"/>
                <a:gd name="T105" fmla="*/ 2147483647 h 850"/>
                <a:gd name="T106" fmla="*/ 2147483647 w 1808"/>
                <a:gd name="T107" fmla="*/ 2147483647 h 850"/>
                <a:gd name="T108" fmla="*/ 2147483647 w 1808"/>
                <a:gd name="T109" fmla="*/ 2147483647 h 850"/>
                <a:gd name="T110" fmla="*/ 2147483647 w 1808"/>
                <a:gd name="T111" fmla="*/ 2147483647 h 850"/>
                <a:gd name="T112" fmla="*/ 2147483647 w 1808"/>
                <a:gd name="T113" fmla="*/ 2147483647 h 850"/>
                <a:gd name="T114" fmla="*/ 2147483647 w 1808"/>
                <a:gd name="T115" fmla="*/ 2147483647 h 850"/>
                <a:gd name="T116" fmla="*/ 2147483647 w 1808"/>
                <a:gd name="T117" fmla="*/ 2147483647 h 850"/>
                <a:gd name="T118" fmla="*/ 2147483647 w 1808"/>
                <a:gd name="T119" fmla="*/ 2147483647 h 850"/>
                <a:gd name="T120" fmla="*/ 2147483647 w 1808"/>
                <a:gd name="T121" fmla="*/ 2147483647 h 8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0" name="Freeform 6"/>
            <p:cNvSpPr>
              <a:spLocks/>
            </p:cNvSpPr>
            <p:nvPr>
              <p:custDataLst>
                <p:tags r:id="rId3"/>
              </p:custDataLst>
            </p:nvPr>
          </p:nvSpPr>
          <p:spPr bwMode="auto">
            <a:xfrm>
              <a:off x="169203" y="3253785"/>
              <a:ext cx="598742" cy="333782"/>
            </a:xfrm>
            <a:custGeom>
              <a:avLst/>
              <a:gdLst>
                <a:gd name="T0" fmla="*/ 2147483647 w 3175"/>
                <a:gd name="T1" fmla="*/ 2147483647 h 1472"/>
                <a:gd name="T2" fmla="*/ 2147483647 w 3175"/>
                <a:gd name="T3" fmla="*/ 2147483647 h 1472"/>
                <a:gd name="T4" fmla="*/ 2147483647 w 3175"/>
                <a:gd name="T5" fmla="*/ 2147483647 h 1472"/>
                <a:gd name="T6" fmla="*/ 2147483647 w 3175"/>
                <a:gd name="T7" fmla="*/ 2147483647 h 1472"/>
                <a:gd name="T8" fmla="*/ 2147483647 w 3175"/>
                <a:gd name="T9" fmla="*/ 2147483647 h 1472"/>
                <a:gd name="T10" fmla="*/ 2147483647 w 3175"/>
                <a:gd name="T11" fmla="*/ 2147483647 h 1472"/>
                <a:gd name="T12" fmla="*/ 2147483647 w 3175"/>
                <a:gd name="T13" fmla="*/ 2147483647 h 1472"/>
                <a:gd name="T14" fmla="*/ 2147483647 w 3175"/>
                <a:gd name="T15" fmla="*/ 2147483647 h 1472"/>
                <a:gd name="T16" fmla="*/ 2147483647 w 3175"/>
                <a:gd name="T17" fmla="*/ 2147483647 h 1472"/>
                <a:gd name="T18" fmla="*/ 2147483647 w 3175"/>
                <a:gd name="T19" fmla="*/ 2147483647 h 1472"/>
                <a:gd name="T20" fmla="*/ 2147483647 w 3175"/>
                <a:gd name="T21" fmla="*/ 2147483647 h 1472"/>
                <a:gd name="T22" fmla="*/ 2147483647 w 3175"/>
                <a:gd name="T23" fmla="*/ 2147483647 h 1472"/>
                <a:gd name="T24" fmla="*/ 2147483647 w 3175"/>
                <a:gd name="T25" fmla="*/ 2147483647 h 1472"/>
                <a:gd name="T26" fmla="*/ 2147483647 w 3175"/>
                <a:gd name="T27" fmla="*/ 2147483647 h 1472"/>
                <a:gd name="T28" fmla="*/ 2147483647 w 3175"/>
                <a:gd name="T29" fmla="*/ 2147483647 h 1472"/>
                <a:gd name="T30" fmla="*/ 2147483647 w 3175"/>
                <a:gd name="T31" fmla="*/ 2147483647 h 1472"/>
                <a:gd name="T32" fmla="*/ 2147483647 w 3175"/>
                <a:gd name="T33" fmla="*/ 2147483647 h 1472"/>
                <a:gd name="T34" fmla="*/ 2147483647 w 3175"/>
                <a:gd name="T35" fmla="*/ 2147483647 h 1472"/>
                <a:gd name="T36" fmla="*/ 2147483647 w 3175"/>
                <a:gd name="T37" fmla="*/ 2147483647 h 1472"/>
                <a:gd name="T38" fmla="*/ 2147483647 w 3175"/>
                <a:gd name="T39" fmla="*/ 2147483647 h 1472"/>
                <a:gd name="T40" fmla="*/ 2147483647 w 3175"/>
                <a:gd name="T41" fmla="*/ 2147483647 h 1472"/>
                <a:gd name="T42" fmla="*/ 2147483647 w 3175"/>
                <a:gd name="T43" fmla="*/ 2147483647 h 1472"/>
                <a:gd name="T44" fmla="*/ 2147483647 w 3175"/>
                <a:gd name="T45" fmla="*/ 2147483647 h 1472"/>
                <a:gd name="T46" fmla="*/ 2147483647 w 3175"/>
                <a:gd name="T47" fmla="*/ 2147483647 h 1472"/>
                <a:gd name="T48" fmla="*/ 2147483647 w 3175"/>
                <a:gd name="T49" fmla="*/ 2147483647 h 1472"/>
                <a:gd name="T50" fmla="*/ 2147483647 w 3175"/>
                <a:gd name="T51" fmla="*/ 2147483647 h 1472"/>
                <a:gd name="T52" fmla="*/ 2147483647 w 3175"/>
                <a:gd name="T53" fmla="*/ 2147483647 h 1472"/>
                <a:gd name="T54" fmla="*/ 2147483647 w 3175"/>
                <a:gd name="T55" fmla="*/ 2147483647 h 1472"/>
                <a:gd name="T56" fmla="*/ 2147483647 w 3175"/>
                <a:gd name="T57" fmla="*/ 2147483647 h 1472"/>
                <a:gd name="T58" fmla="*/ 2147483647 w 3175"/>
                <a:gd name="T59" fmla="*/ 2147483647 h 1472"/>
                <a:gd name="T60" fmla="*/ 2147483647 w 3175"/>
                <a:gd name="T61" fmla="*/ 2147483647 h 1472"/>
                <a:gd name="T62" fmla="*/ 2147483647 w 3175"/>
                <a:gd name="T63" fmla="*/ 2147483647 h 1472"/>
                <a:gd name="T64" fmla="*/ 2147483647 w 3175"/>
                <a:gd name="T65" fmla="*/ 2147483647 h 1472"/>
                <a:gd name="T66" fmla="*/ 2147483647 w 3175"/>
                <a:gd name="T67" fmla="*/ 2147483647 h 1472"/>
                <a:gd name="T68" fmla="*/ 2147483647 w 3175"/>
                <a:gd name="T69" fmla="*/ 2147483647 h 1472"/>
                <a:gd name="T70" fmla="*/ 0 w 3175"/>
                <a:gd name="T71" fmla="*/ 2147483647 h 1472"/>
                <a:gd name="T72" fmla="*/ 2147483647 w 3175"/>
                <a:gd name="T73" fmla="*/ 2147483647 h 1472"/>
                <a:gd name="T74" fmla="*/ 2147483647 w 3175"/>
                <a:gd name="T75" fmla="*/ 2147483647 h 1472"/>
                <a:gd name="T76" fmla="*/ 2147483647 w 3175"/>
                <a:gd name="T77" fmla="*/ 2147483647 h 1472"/>
                <a:gd name="T78" fmla="*/ 2147483647 w 3175"/>
                <a:gd name="T79" fmla="*/ 2147483647 h 1472"/>
                <a:gd name="T80" fmla="*/ 2147483647 w 3175"/>
                <a:gd name="T81" fmla="*/ 0 h 1472"/>
                <a:gd name="T82" fmla="*/ 2147483647 w 3175"/>
                <a:gd name="T83" fmla="*/ 2147483647 h 1472"/>
                <a:gd name="T84" fmla="*/ 2147483647 w 3175"/>
                <a:gd name="T85" fmla="*/ 2147483647 h 1472"/>
                <a:gd name="T86" fmla="*/ 2147483647 w 3175"/>
                <a:gd name="T87" fmla="*/ 2147483647 h 1472"/>
                <a:gd name="T88" fmla="*/ 2147483647 w 3175"/>
                <a:gd name="T89" fmla="*/ 2147483647 h 1472"/>
                <a:gd name="T90" fmla="*/ 2147483647 w 3175"/>
                <a:gd name="T91" fmla="*/ 2147483647 h 1472"/>
                <a:gd name="T92" fmla="*/ 2147483647 w 3175"/>
                <a:gd name="T93" fmla="*/ 2147483647 h 1472"/>
                <a:gd name="T94" fmla="*/ 2147483647 w 3175"/>
                <a:gd name="T95" fmla="*/ 2147483647 h 1472"/>
                <a:gd name="T96" fmla="*/ 2147483647 w 3175"/>
                <a:gd name="T97" fmla="*/ 2147483647 h 1472"/>
                <a:gd name="T98" fmla="*/ 2147483647 w 3175"/>
                <a:gd name="T99" fmla="*/ 2147483647 h 1472"/>
                <a:gd name="T100" fmla="*/ 2147483647 w 3175"/>
                <a:gd name="T101" fmla="*/ 2147483647 h 1472"/>
                <a:gd name="T102" fmla="*/ 2147483647 w 3175"/>
                <a:gd name="T103" fmla="*/ 2147483647 h 1472"/>
                <a:gd name="T104" fmla="*/ 2147483647 w 3175"/>
                <a:gd name="T105" fmla="*/ 2147483647 h 1472"/>
                <a:gd name="T106" fmla="*/ 2147483647 w 3175"/>
                <a:gd name="T107" fmla="*/ 2147483647 h 1472"/>
                <a:gd name="T108" fmla="*/ 2147483647 w 3175"/>
                <a:gd name="T109" fmla="*/ 2147483647 h 1472"/>
                <a:gd name="T110" fmla="*/ 2147483647 w 3175"/>
                <a:gd name="T111" fmla="*/ 2147483647 h 1472"/>
                <a:gd name="T112" fmla="*/ 2147483647 w 3175"/>
                <a:gd name="T113" fmla="*/ 2147483647 h 1472"/>
                <a:gd name="T114" fmla="*/ 2147483647 w 3175"/>
                <a:gd name="T115" fmla="*/ 2147483647 h 1472"/>
                <a:gd name="T116" fmla="*/ 2147483647 w 3175"/>
                <a:gd name="T117" fmla="*/ 2147483647 h 1472"/>
                <a:gd name="T118" fmla="*/ 2147483647 w 3175"/>
                <a:gd name="T119" fmla="*/ 2147483647 h 1472"/>
                <a:gd name="T120" fmla="*/ 2147483647 w 3175"/>
                <a:gd name="T121" fmla="*/ 2147483647 h 1472"/>
                <a:gd name="T122" fmla="*/ 2147483647 w 3175"/>
                <a:gd name="T123" fmla="*/ 2147483647 h 147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grpFill/>
            <a:ln w="9525" cmpd="sng">
              <a:solidFill>
                <a:srgbClr val="FFFFFF"/>
              </a:solidFill>
              <a:prstDash val="solid"/>
              <a:round/>
              <a:headEnd/>
              <a:tailEnd/>
            </a:ln>
          </p:spPr>
          <p:txBody>
            <a:bodyPr/>
            <a:lstStyle/>
            <a:p>
              <a:endParaRPr lang="en-GB" dirty="0"/>
            </a:p>
          </p:txBody>
        </p:sp>
        <p:sp>
          <p:nvSpPr>
            <p:cNvPr id="21" name="Freeform 7"/>
            <p:cNvSpPr>
              <a:spLocks/>
            </p:cNvSpPr>
            <p:nvPr>
              <p:custDataLst>
                <p:tags r:id="rId4"/>
              </p:custDataLst>
            </p:nvPr>
          </p:nvSpPr>
          <p:spPr bwMode="auto">
            <a:xfrm>
              <a:off x="530513" y="3926166"/>
              <a:ext cx="147277" cy="256014"/>
            </a:xfrm>
            <a:custGeom>
              <a:avLst/>
              <a:gdLst>
                <a:gd name="T0" fmla="*/ 2147483647 w 784"/>
                <a:gd name="T1" fmla="*/ 2147483647 h 1128"/>
                <a:gd name="T2" fmla="*/ 2147483647 w 784"/>
                <a:gd name="T3" fmla="*/ 2147483647 h 1128"/>
                <a:gd name="T4" fmla="*/ 2147483647 w 784"/>
                <a:gd name="T5" fmla="*/ 2147483647 h 1128"/>
                <a:gd name="T6" fmla="*/ 2147483647 w 784"/>
                <a:gd name="T7" fmla="*/ 2147483647 h 1128"/>
                <a:gd name="T8" fmla="*/ 2147483647 w 784"/>
                <a:gd name="T9" fmla="*/ 2147483647 h 1128"/>
                <a:gd name="T10" fmla="*/ 2147483647 w 784"/>
                <a:gd name="T11" fmla="*/ 2147483647 h 1128"/>
                <a:gd name="T12" fmla="*/ 2147483647 w 784"/>
                <a:gd name="T13" fmla="*/ 2147483647 h 1128"/>
                <a:gd name="T14" fmla="*/ 2147483647 w 784"/>
                <a:gd name="T15" fmla="*/ 2147483647 h 1128"/>
                <a:gd name="T16" fmla="*/ 2147483647 w 784"/>
                <a:gd name="T17" fmla="*/ 2147483647 h 1128"/>
                <a:gd name="T18" fmla="*/ 2147483647 w 784"/>
                <a:gd name="T19" fmla="*/ 2147483647 h 1128"/>
                <a:gd name="T20" fmla="*/ 2147483647 w 784"/>
                <a:gd name="T21" fmla="*/ 2147483647 h 1128"/>
                <a:gd name="T22" fmla="*/ 2147483647 w 784"/>
                <a:gd name="T23" fmla="*/ 2147483647 h 1128"/>
                <a:gd name="T24" fmla="*/ 2147483647 w 784"/>
                <a:gd name="T25" fmla="*/ 2147483647 h 1128"/>
                <a:gd name="T26" fmla="*/ 2147483647 w 784"/>
                <a:gd name="T27" fmla="*/ 2147483647 h 1128"/>
                <a:gd name="T28" fmla="*/ 2147483647 w 784"/>
                <a:gd name="T29" fmla="*/ 2147483647 h 1128"/>
                <a:gd name="T30" fmla="*/ 2147483647 w 784"/>
                <a:gd name="T31" fmla="*/ 2147483647 h 1128"/>
                <a:gd name="T32" fmla="*/ 2147483647 w 784"/>
                <a:gd name="T33" fmla="*/ 2147483647 h 1128"/>
                <a:gd name="T34" fmla="*/ 2147483647 w 784"/>
                <a:gd name="T35" fmla="*/ 2147483647 h 1128"/>
                <a:gd name="T36" fmla="*/ 2147483647 w 784"/>
                <a:gd name="T37" fmla="*/ 2147483647 h 1128"/>
                <a:gd name="T38" fmla="*/ 2147483647 w 784"/>
                <a:gd name="T39" fmla="*/ 2147483647 h 1128"/>
                <a:gd name="T40" fmla="*/ 2147483647 w 784"/>
                <a:gd name="T41" fmla="*/ 2147483647 h 1128"/>
                <a:gd name="T42" fmla="*/ 2147483647 w 784"/>
                <a:gd name="T43" fmla="*/ 2147483647 h 1128"/>
                <a:gd name="T44" fmla="*/ 2147483647 w 784"/>
                <a:gd name="T45" fmla="*/ 2147483647 h 1128"/>
                <a:gd name="T46" fmla="*/ 2147483647 w 784"/>
                <a:gd name="T47" fmla="*/ 2147483647 h 1128"/>
                <a:gd name="T48" fmla="*/ 2147483647 w 784"/>
                <a:gd name="T49" fmla="*/ 2147483647 h 1128"/>
                <a:gd name="T50" fmla="*/ 2147483647 w 784"/>
                <a:gd name="T51" fmla="*/ 2147483647 h 1128"/>
                <a:gd name="T52" fmla="*/ 2147483647 w 784"/>
                <a:gd name="T53" fmla="*/ 2147483647 h 1128"/>
                <a:gd name="T54" fmla="*/ 2147483647 w 784"/>
                <a:gd name="T55" fmla="*/ 2147483647 h 1128"/>
                <a:gd name="T56" fmla="*/ 2147483647 w 784"/>
                <a:gd name="T57" fmla="*/ 2147483647 h 1128"/>
                <a:gd name="T58" fmla="*/ 2147483647 w 784"/>
                <a:gd name="T59" fmla="*/ 2147483647 h 1128"/>
                <a:gd name="T60" fmla="*/ 2147483647 w 784"/>
                <a:gd name="T61" fmla="*/ 2147483647 h 1128"/>
                <a:gd name="T62" fmla="*/ 2147483647 w 784"/>
                <a:gd name="T63" fmla="*/ 2147483647 h 1128"/>
                <a:gd name="T64" fmla="*/ 2147483647 w 784"/>
                <a:gd name="T65" fmla="*/ 2147483647 h 1128"/>
                <a:gd name="T66" fmla="*/ 2147483647 w 784"/>
                <a:gd name="T67" fmla="*/ 2147483647 h 1128"/>
                <a:gd name="T68" fmla="*/ 0 w 784"/>
                <a:gd name="T69" fmla="*/ 2147483647 h 1128"/>
                <a:gd name="T70" fmla="*/ 2147483647 w 784"/>
                <a:gd name="T71" fmla="*/ 2147483647 h 1128"/>
                <a:gd name="T72" fmla="*/ 2147483647 w 784"/>
                <a:gd name="T73" fmla="*/ 2147483647 h 1128"/>
                <a:gd name="T74" fmla="*/ 2147483647 w 784"/>
                <a:gd name="T75" fmla="*/ 2147483647 h 1128"/>
                <a:gd name="T76" fmla="*/ 2147483647 w 784"/>
                <a:gd name="T77" fmla="*/ 2147483647 h 1128"/>
                <a:gd name="T78" fmla="*/ 2147483647 w 784"/>
                <a:gd name="T79" fmla="*/ 2147483647 h 1128"/>
                <a:gd name="T80" fmla="*/ 2147483647 w 784"/>
                <a:gd name="T81" fmla="*/ 2147483647 h 1128"/>
                <a:gd name="T82" fmla="*/ 2147483647 w 784"/>
                <a:gd name="T83" fmla="*/ 2147483647 h 1128"/>
                <a:gd name="T84" fmla="*/ 2147483647 w 784"/>
                <a:gd name="T85" fmla="*/ 2147483647 h 1128"/>
                <a:gd name="T86" fmla="*/ 2147483647 w 784"/>
                <a:gd name="T87" fmla="*/ 2147483647 h 1128"/>
                <a:gd name="T88" fmla="*/ 2147483647 w 784"/>
                <a:gd name="T89" fmla="*/ 2147483647 h 1128"/>
                <a:gd name="T90" fmla="*/ 2147483647 w 784"/>
                <a:gd name="T91" fmla="*/ 2147483647 h 1128"/>
                <a:gd name="T92" fmla="*/ 2147483647 w 784"/>
                <a:gd name="T93" fmla="*/ 2147483647 h 1128"/>
                <a:gd name="T94" fmla="*/ 2147483647 w 784"/>
                <a:gd name="T95" fmla="*/ 2147483647 h 1128"/>
                <a:gd name="T96" fmla="*/ 2147483647 w 784"/>
                <a:gd name="T97" fmla="*/ 2147483647 h 1128"/>
                <a:gd name="T98" fmla="*/ 2147483647 w 784"/>
                <a:gd name="T99" fmla="*/ 2147483647 h 1128"/>
                <a:gd name="T100" fmla="*/ 2147483647 w 784"/>
                <a:gd name="T101" fmla="*/ 2147483647 h 1128"/>
                <a:gd name="T102" fmla="*/ 2147483647 w 784"/>
                <a:gd name="T103" fmla="*/ 2147483647 h 1128"/>
                <a:gd name="T104" fmla="*/ 2147483647 w 784"/>
                <a:gd name="T105" fmla="*/ 2147483647 h 1128"/>
                <a:gd name="T106" fmla="*/ 2147483647 w 784"/>
                <a:gd name="T107" fmla="*/ 2147483647 h 1128"/>
                <a:gd name="T108" fmla="*/ 2147483647 w 784"/>
                <a:gd name="T109" fmla="*/ 2147483647 h 112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2" name="Freeform 8"/>
            <p:cNvSpPr>
              <a:spLocks/>
            </p:cNvSpPr>
            <p:nvPr>
              <p:custDataLst>
                <p:tags r:id="rId5"/>
              </p:custDataLst>
            </p:nvPr>
          </p:nvSpPr>
          <p:spPr bwMode="auto">
            <a:xfrm>
              <a:off x="660584" y="4170480"/>
              <a:ext cx="113555" cy="490005"/>
            </a:xfrm>
            <a:custGeom>
              <a:avLst/>
              <a:gdLst>
                <a:gd name="T0" fmla="*/ 2147483647 w 598"/>
                <a:gd name="T1" fmla="*/ 2147483647 h 2158"/>
                <a:gd name="T2" fmla="*/ 2147483647 w 598"/>
                <a:gd name="T3" fmla="*/ 2147483647 h 2158"/>
                <a:gd name="T4" fmla="*/ 2147483647 w 598"/>
                <a:gd name="T5" fmla="*/ 2147483647 h 2158"/>
                <a:gd name="T6" fmla="*/ 2147483647 w 598"/>
                <a:gd name="T7" fmla="*/ 2147483647 h 2158"/>
                <a:gd name="T8" fmla="*/ 2147483647 w 598"/>
                <a:gd name="T9" fmla="*/ 2147483647 h 2158"/>
                <a:gd name="T10" fmla="*/ 2147483647 w 598"/>
                <a:gd name="T11" fmla="*/ 2147483647 h 2158"/>
                <a:gd name="T12" fmla="*/ 2147483647 w 598"/>
                <a:gd name="T13" fmla="*/ 2147483647 h 2158"/>
                <a:gd name="T14" fmla="*/ 2147483647 w 598"/>
                <a:gd name="T15" fmla="*/ 2147483647 h 2158"/>
                <a:gd name="T16" fmla="*/ 2147483647 w 598"/>
                <a:gd name="T17" fmla="*/ 2147483647 h 2158"/>
                <a:gd name="T18" fmla="*/ 2147483647 w 598"/>
                <a:gd name="T19" fmla="*/ 2147483647 h 2158"/>
                <a:gd name="T20" fmla="*/ 2147483647 w 598"/>
                <a:gd name="T21" fmla="*/ 2147483647 h 2158"/>
                <a:gd name="T22" fmla="*/ 2147483647 w 598"/>
                <a:gd name="T23" fmla="*/ 2147483647 h 2158"/>
                <a:gd name="T24" fmla="*/ 2147483647 w 598"/>
                <a:gd name="T25" fmla="*/ 2147483647 h 2158"/>
                <a:gd name="T26" fmla="*/ 2147483647 w 598"/>
                <a:gd name="T27" fmla="*/ 2147483647 h 2158"/>
                <a:gd name="T28" fmla="*/ 2147483647 w 598"/>
                <a:gd name="T29" fmla="*/ 2147483647 h 2158"/>
                <a:gd name="T30" fmla="*/ 2147483647 w 598"/>
                <a:gd name="T31" fmla="*/ 2147483647 h 2158"/>
                <a:gd name="T32" fmla="*/ 2147483647 w 598"/>
                <a:gd name="T33" fmla="*/ 2147483647 h 2158"/>
                <a:gd name="T34" fmla="*/ 2147483647 w 598"/>
                <a:gd name="T35" fmla="*/ 2147483647 h 2158"/>
                <a:gd name="T36" fmla="*/ 2147483647 w 598"/>
                <a:gd name="T37" fmla="*/ 2147483647 h 2158"/>
                <a:gd name="T38" fmla="*/ 2147483647 w 598"/>
                <a:gd name="T39" fmla="*/ 2147483647 h 2158"/>
                <a:gd name="T40" fmla="*/ 2147483647 w 598"/>
                <a:gd name="T41" fmla="*/ 2147483647 h 2158"/>
                <a:gd name="T42" fmla="*/ 2147483647 w 598"/>
                <a:gd name="T43" fmla="*/ 2147483647 h 2158"/>
                <a:gd name="T44" fmla="*/ 2147483647 w 598"/>
                <a:gd name="T45" fmla="*/ 2147483647 h 2158"/>
                <a:gd name="T46" fmla="*/ 2147483647 w 598"/>
                <a:gd name="T47" fmla="*/ 2147483647 h 2158"/>
                <a:gd name="T48" fmla="*/ 2147483647 w 598"/>
                <a:gd name="T49" fmla="*/ 2147483647 h 2158"/>
                <a:gd name="T50" fmla="*/ 2147483647 w 598"/>
                <a:gd name="T51" fmla="*/ 2147483647 h 2158"/>
                <a:gd name="T52" fmla="*/ 2147483647 w 598"/>
                <a:gd name="T53" fmla="*/ 2147483647 h 2158"/>
                <a:gd name="T54" fmla="*/ 2147483647 w 598"/>
                <a:gd name="T55" fmla="*/ 2147483647 h 2158"/>
                <a:gd name="T56" fmla="*/ 2147483647 w 598"/>
                <a:gd name="T57" fmla="*/ 2147483647 h 2158"/>
                <a:gd name="T58" fmla="*/ 0 w 598"/>
                <a:gd name="T59" fmla="*/ 2147483647 h 2158"/>
                <a:gd name="T60" fmla="*/ 2147483647 w 598"/>
                <a:gd name="T61" fmla="*/ 2147483647 h 2158"/>
                <a:gd name="T62" fmla="*/ 2147483647 w 598"/>
                <a:gd name="T63" fmla="*/ 2147483647 h 2158"/>
                <a:gd name="T64" fmla="*/ 2147483647 w 598"/>
                <a:gd name="T65" fmla="*/ 2147483647 h 2158"/>
                <a:gd name="T66" fmla="*/ 2147483647 w 598"/>
                <a:gd name="T67" fmla="*/ 2147483647 h 2158"/>
                <a:gd name="T68" fmla="*/ 2147483647 w 598"/>
                <a:gd name="T69" fmla="*/ 2147483647 h 2158"/>
                <a:gd name="T70" fmla="*/ 2147483647 w 598"/>
                <a:gd name="T71" fmla="*/ 2147483647 h 2158"/>
                <a:gd name="T72" fmla="*/ 2147483647 w 598"/>
                <a:gd name="T73" fmla="*/ 2147483647 h 2158"/>
                <a:gd name="T74" fmla="*/ 2147483647 w 598"/>
                <a:gd name="T75" fmla="*/ 2147483647 h 2158"/>
                <a:gd name="T76" fmla="*/ 2147483647 w 598"/>
                <a:gd name="T77" fmla="*/ 2147483647 h 2158"/>
                <a:gd name="T78" fmla="*/ 2147483647 w 598"/>
                <a:gd name="T79" fmla="*/ 2147483647 h 2158"/>
                <a:gd name="T80" fmla="*/ 2147483647 w 598"/>
                <a:gd name="T81" fmla="*/ 2147483647 h 2158"/>
                <a:gd name="T82" fmla="*/ 2147483647 w 598"/>
                <a:gd name="T83" fmla="*/ 2147483647 h 2158"/>
                <a:gd name="T84" fmla="*/ 2147483647 w 598"/>
                <a:gd name="T85" fmla="*/ 2147483647 h 2158"/>
                <a:gd name="T86" fmla="*/ 2147483647 w 598"/>
                <a:gd name="T87" fmla="*/ 2147483647 h 2158"/>
                <a:gd name="T88" fmla="*/ 2147483647 w 598"/>
                <a:gd name="T89" fmla="*/ 2147483647 h 2158"/>
                <a:gd name="T90" fmla="*/ 2147483647 w 598"/>
                <a:gd name="T91" fmla="*/ 2147483647 h 2158"/>
                <a:gd name="T92" fmla="*/ 2147483647 w 598"/>
                <a:gd name="T93" fmla="*/ 2147483647 h 2158"/>
                <a:gd name="T94" fmla="*/ 2147483647 w 598"/>
                <a:gd name="T95" fmla="*/ 2147483647 h 2158"/>
                <a:gd name="T96" fmla="*/ 2147483647 w 598"/>
                <a:gd name="T97" fmla="*/ 2147483647 h 2158"/>
                <a:gd name="T98" fmla="*/ 2147483647 w 598"/>
                <a:gd name="T99" fmla="*/ 2147483647 h 2158"/>
                <a:gd name="T100" fmla="*/ 2147483647 w 598"/>
                <a:gd name="T101" fmla="*/ 2147483647 h 2158"/>
                <a:gd name="T102" fmla="*/ 2147483647 w 598"/>
                <a:gd name="T103" fmla="*/ 2147483647 h 2158"/>
                <a:gd name="T104" fmla="*/ 2147483647 w 598"/>
                <a:gd name="T105" fmla="*/ 2147483647 h 2158"/>
                <a:gd name="T106" fmla="*/ 2147483647 w 598"/>
                <a:gd name="T107" fmla="*/ 2147483647 h 2158"/>
                <a:gd name="T108" fmla="*/ 2147483647 w 598"/>
                <a:gd name="T109" fmla="*/ 2147483647 h 2158"/>
                <a:gd name="T110" fmla="*/ 2147483647 w 598"/>
                <a:gd name="T111" fmla="*/ 2147483647 h 2158"/>
                <a:gd name="T112" fmla="*/ 2147483647 w 598"/>
                <a:gd name="T113" fmla="*/ 2147483647 h 2158"/>
                <a:gd name="T114" fmla="*/ 2147483647 w 598"/>
                <a:gd name="T115" fmla="*/ 2147483647 h 2158"/>
                <a:gd name="T116" fmla="*/ 2147483647 w 598"/>
                <a:gd name="T117" fmla="*/ 2147483647 h 2158"/>
                <a:gd name="T118" fmla="*/ 2147483647 w 598"/>
                <a:gd name="T119" fmla="*/ 2147483647 h 2158"/>
                <a:gd name="T120" fmla="*/ 2147483647 w 598"/>
                <a:gd name="T121" fmla="*/ 2147483647 h 2158"/>
                <a:gd name="T122" fmla="*/ 2147483647 w 598"/>
                <a:gd name="T123" fmla="*/ 2147483647 h 21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5" name="Freeform 9"/>
            <p:cNvSpPr>
              <a:spLocks/>
            </p:cNvSpPr>
            <p:nvPr>
              <p:custDataLst>
                <p:tags r:id="rId6"/>
              </p:custDataLst>
            </p:nvPr>
          </p:nvSpPr>
          <p:spPr bwMode="auto">
            <a:xfrm>
              <a:off x="619291" y="3859409"/>
              <a:ext cx="419119" cy="521662"/>
            </a:xfrm>
            <a:custGeom>
              <a:avLst/>
              <a:gdLst>
                <a:gd name="T0" fmla="*/ 2147483647 w 2226"/>
                <a:gd name="T1" fmla="*/ 2147483647 h 2292"/>
                <a:gd name="T2" fmla="*/ 2147483647 w 2226"/>
                <a:gd name="T3" fmla="*/ 2147483647 h 2292"/>
                <a:gd name="T4" fmla="*/ 2147483647 w 2226"/>
                <a:gd name="T5" fmla="*/ 2147483647 h 2292"/>
                <a:gd name="T6" fmla="*/ 2147483647 w 2226"/>
                <a:gd name="T7" fmla="*/ 2147483647 h 2292"/>
                <a:gd name="T8" fmla="*/ 2147483647 w 2226"/>
                <a:gd name="T9" fmla="*/ 2147483647 h 2292"/>
                <a:gd name="T10" fmla="*/ 2147483647 w 2226"/>
                <a:gd name="T11" fmla="*/ 2147483647 h 2292"/>
                <a:gd name="T12" fmla="*/ 2147483647 w 2226"/>
                <a:gd name="T13" fmla="*/ 2147483647 h 2292"/>
                <a:gd name="T14" fmla="*/ 2147483647 w 2226"/>
                <a:gd name="T15" fmla="*/ 2147483647 h 2292"/>
                <a:gd name="T16" fmla="*/ 2147483647 w 2226"/>
                <a:gd name="T17" fmla="*/ 2147483647 h 2292"/>
                <a:gd name="T18" fmla="*/ 2147483647 w 2226"/>
                <a:gd name="T19" fmla="*/ 2147483647 h 2292"/>
                <a:gd name="T20" fmla="*/ 2147483647 w 2226"/>
                <a:gd name="T21" fmla="*/ 2147483647 h 2292"/>
                <a:gd name="T22" fmla="*/ 2147483647 w 2226"/>
                <a:gd name="T23" fmla="*/ 2147483647 h 2292"/>
                <a:gd name="T24" fmla="*/ 2147483647 w 2226"/>
                <a:gd name="T25" fmla="*/ 2147483647 h 2292"/>
                <a:gd name="T26" fmla="*/ 2147483647 w 2226"/>
                <a:gd name="T27" fmla="*/ 2147483647 h 2292"/>
                <a:gd name="T28" fmla="*/ 2147483647 w 2226"/>
                <a:gd name="T29" fmla="*/ 2147483647 h 2292"/>
                <a:gd name="T30" fmla="*/ 2147483647 w 2226"/>
                <a:gd name="T31" fmla="*/ 2147483647 h 2292"/>
                <a:gd name="T32" fmla="*/ 2147483647 w 2226"/>
                <a:gd name="T33" fmla="*/ 2147483647 h 2292"/>
                <a:gd name="T34" fmla="*/ 2147483647 w 2226"/>
                <a:gd name="T35" fmla="*/ 2147483647 h 2292"/>
                <a:gd name="T36" fmla="*/ 2147483647 w 2226"/>
                <a:gd name="T37" fmla="*/ 2147483647 h 2292"/>
                <a:gd name="T38" fmla="*/ 2147483647 w 2226"/>
                <a:gd name="T39" fmla="*/ 2147483647 h 2292"/>
                <a:gd name="T40" fmla="*/ 2147483647 w 2226"/>
                <a:gd name="T41" fmla="*/ 2147483647 h 2292"/>
                <a:gd name="T42" fmla="*/ 2147483647 w 2226"/>
                <a:gd name="T43" fmla="*/ 2147483647 h 2292"/>
                <a:gd name="T44" fmla="*/ 2147483647 w 2226"/>
                <a:gd name="T45" fmla="*/ 2147483647 h 2292"/>
                <a:gd name="T46" fmla="*/ 2147483647 w 2226"/>
                <a:gd name="T47" fmla="*/ 2147483647 h 2292"/>
                <a:gd name="T48" fmla="*/ 2147483647 w 2226"/>
                <a:gd name="T49" fmla="*/ 2147483647 h 2292"/>
                <a:gd name="T50" fmla="*/ 2147483647 w 2226"/>
                <a:gd name="T51" fmla="*/ 2147483647 h 2292"/>
                <a:gd name="T52" fmla="*/ 2147483647 w 2226"/>
                <a:gd name="T53" fmla="*/ 2147483647 h 2292"/>
                <a:gd name="T54" fmla="*/ 2147483647 w 2226"/>
                <a:gd name="T55" fmla="*/ 2147483647 h 2292"/>
                <a:gd name="T56" fmla="*/ 2147483647 w 2226"/>
                <a:gd name="T57" fmla="*/ 2147483647 h 2292"/>
                <a:gd name="T58" fmla="*/ 2147483647 w 2226"/>
                <a:gd name="T59" fmla="*/ 2147483647 h 2292"/>
                <a:gd name="T60" fmla="*/ 2147483647 w 2226"/>
                <a:gd name="T61" fmla="*/ 2147483647 h 2292"/>
                <a:gd name="T62" fmla="*/ 2147483647 w 2226"/>
                <a:gd name="T63" fmla="*/ 2147483647 h 2292"/>
                <a:gd name="T64" fmla="*/ 2147483647 w 2226"/>
                <a:gd name="T65" fmla="*/ 2147483647 h 2292"/>
                <a:gd name="T66" fmla="*/ 2147483647 w 2226"/>
                <a:gd name="T67" fmla="*/ 2147483647 h 2292"/>
                <a:gd name="T68" fmla="*/ 2147483647 w 2226"/>
                <a:gd name="T69" fmla="*/ 2147483647 h 2292"/>
                <a:gd name="T70" fmla="*/ 2147483647 w 2226"/>
                <a:gd name="T71" fmla="*/ 2147483647 h 2292"/>
                <a:gd name="T72" fmla="*/ 2147483647 w 2226"/>
                <a:gd name="T73" fmla="*/ 2147483647 h 2292"/>
                <a:gd name="T74" fmla="*/ 2147483647 w 2226"/>
                <a:gd name="T75" fmla="*/ 2147483647 h 2292"/>
                <a:gd name="T76" fmla="*/ 2147483647 w 2226"/>
                <a:gd name="T77" fmla="*/ 2147483647 h 2292"/>
                <a:gd name="T78" fmla="*/ 2147483647 w 2226"/>
                <a:gd name="T79" fmla="*/ 2147483647 h 2292"/>
                <a:gd name="T80" fmla="*/ 2147483647 w 2226"/>
                <a:gd name="T81" fmla="*/ 2147483647 h 2292"/>
                <a:gd name="T82" fmla="*/ 2147483647 w 2226"/>
                <a:gd name="T83" fmla="*/ 2147483647 h 2292"/>
                <a:gd name="T84" fmla="*/ 2147483647 w 2226"/>
                <a:gd name="T85" fmla="*/ 2147483647 h 2292"/>
                <a:gd name="T86" fmla="*/ 2147483647 w 2226"/>
                <a:gd name="T87" fmla="*/ 2147483647 h 2292"/>
                <a:gd name="T88" fmla="*/ 2147483647 w 2226"/>
                <a:gd name="T89" fmla="*/ 2147483647 h 2292"/>
                <a:gd name="T90" fmla="*/ 2147483647 w 2226"/>
                <a:gd name="T91" fmla="*/ 2147483647 h 2292"/>
                <a:gd name="T92" fmla="*/ 2147483647 w 2226"/>
                <a:gd name="T93" fmla="*/ 2147483647 h 2292"/>
                <a:gd name="T94" fmla="*/ 2147483647 w 2226"/>
                <a:gd name="T95" fmla="*/ 2147483647 h 2292"/>
                <a:gd name="T96" fmla="*/ 2147483647 w 2226"/>
                <a:gd name="T97" fmla="*/ 0 h 2292"/>
                <a:gd name="T98" fmla="*/ 2147483647 w 2226"/>
                <a:gd name="T99" fmla="*/ 2147483647 h 2292"/>
                <a:gd name="T100" fmla="*/ 2147483647 w 2226"/>
                <a:gd name="T101" fmla="*/ 2147483647 h 2292"/>
                <a:gd name="T102" fmla="*/ 2147483647 w 2226"/>
                <a:gd name="T103" fmla="*/ 2147483647 h 2292"/>
                <a:gd name="T104" fmla="*/ 2147483647 w 2226"/>
                <a:gd name="T105" fmla="*/ 2147483647 h 2292"/>
                <a:gd name="T106" fmla="*/ 2147483647 w 2226"/>
                <a:gd name="T107" fmla="*/ 2147483647 h 2292"/>
                <a:gd name="T108" fmla="*/ 2147483647 w 2226"/>
                <a:gd name="T109" fmla="*/ 2147483647 h 2292"/>
                <a:gd name="T110" fmla="*/ 2147483647 w 2226"/>
                <a:gd name="T111" fmla="*/ 2147483647 h 2292"/>
                <a:gd name="T112" fmla="*/ 2147483647 w 2226"/>
                <a:gd name="T113" fmla="*/ 2147483647 h 2292"/>
                <a:gd name="T114" fmla="*/ 2147483647 w 2226"/>
                <a:gd name="T115" fmla="*/ 2147483647 h 2292"/>
                <a:gd name="T116" fmla="*/ 2147483647 w 2226"/>
                <a:gd name="T117" fmla="*/ 2147483647 h 2292"/>
                <a:gd name="T118" fmla="*/ 2147483647 w 2226"/>
                <a:gd name="T119" fmla="*/ 2147483647 h 2292"/>
                <a:gd name="T120" fmla="*/ 2147483647 w 2226"/>
                <a:gd name="T121" fmla="*/ 2147483647 h 2292"/>
                <a:gd name="T122" fmla="*/ 2147483647 w 2226"/>
                <a:gd name="T123" fmla="*/ 2147483647 h 2292"/>
                <a:gd name="T124" fmla="*/ 2147483647 w 2226"/>
                <a:gd name="T125" fmla="*/ 2147483647 h 2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7" name="Freeform 11"/>
            <p:cNvSpPr>
              <a:spLocks/>
            </p:cNvSpPr>
            <p:nvPr>
              <p:custDataLst>
                <p:tags r:id="rId7"/>
              </p:custDataLst>
            </p:nvPr>
          </p:nvSpPr>
          <p:spPr bwMode="auto">
            <a:xfrm>
              <a:off x="1317824" y="3348070"/>
              <a:ext cx="35787" cy="69509"/>
            </a:xfrm>
            <a:custGeom>
              <a:avLst/>
              <a:gdLst>
                <a:gd name="T0" fmla="*/ 2147483647 w 192"/>
                <a:gd name="T1" fmla="*/ 2147483647 h 307"/>
                <a:gd name="T2" fmla="*/ 2147483647 w 192"/>
                <a:gd name="T3" fmla="*/ 0 h 307"/>
                <a:gd name="T4" fmla="*/ 2147483647 w 192"/>
                <a:gd name="T5" fmla="*/ 2147483647 h 307"/>
                <a:gd name="T6" fmla="*/ 2147483647 w 192"/>
                <a:gd name="T7" fmla="*/ 2147483647 h 307"/>
                <a:gd name="T8" fmla="*/ 2147483647 w 192"/>
                <a:gd name="T9" fmla="*/ 2147483647 h 307"/>
                <a:gd name="T10" fmla="*/ 2147483647 w 192"/>
                <a:gd name="T11" fmla="*/ 2147483647 h 307"/>
                <a:gd name="T12" fmla="*/ 2147483647 w 192"/>
                <a:gd name="T13" fmla="*/ 2147483647 h 307"/>
                <a:gd name="T14" fmla="*/ 2147483647 w 192"/>
                <a:gd name="T15" fmla="*/ 2147483647 h 307"/>
                <a:gd name="T16" fmla="*/ 2147483647 w 192"/>
                <a:gd name="T17" fmla="*/ 2147483647 h 307"/>
                <a:gd name="T18" fmla="*/ 2147483647 w 192"/>
                <a:gd name="T19" fmla="*/ 2147483647 h 307"/>
                <a:gd name="T20" fmla="*/ 2147483647 w 192"/>
                <a:gd name="T21" fmla="*/ 2147483647 h 307"/>
                <a:gd name="T22" fmla="*/ 2147483647 w 192"/>
                <a:gd name="T23" fmla="*/ 2147483647 h 307"/>
                <a:gd name="T24" fmla="*/ 2147483647 w 192"/>
                <a:gd name="T25" fmla="*/ 2147483647 h 307"/>
                <a:gd name="T26" fmla="*/ 2147483647 w 192"/>
                <a:gd name="T27" fmla="*/ 2147483647 h 307"/>
                <a:gd name="T28" fmla="*/ 2147483647 w 192"/>
                <a:gd name="T29" fmla="*/ 2147483647 h 307"/>
                <a:gd name="T30" fmla="*/ 2147483647 w 192"/>
                <a:gd name="T31" fmla="*/ 2147483647 h 307"/>
                <a:gd name="T32" fmla="*/ 2147483647 w 192"/>
                <a:gd name="T33" fmla="*/ 2147483647 h 307"/>
                <a:gd name="T34" fmla="*/ 2147483647 w 192"/>
                <a:gd name="T35" fmla="*/ 2147483647 h 307"/>
                <a:gd name="T36" fmla="*/ 2147483647 w 192"/>
                <a:gd name="T37" fmla="*/ 2147483647 h 307"/>
                <a:gd name="T38" fmla="*/ 2147483647 w 192"/>
                <a:gd name="T39" fmla="*/ 2147483647 h 307"/>
                <a:gd name="T40" fmla="*/ 2147483647 w 192"/>
                <a:gd name="T41" fmla="*/ 2147483647 h 307"/>
                <a:gd name="T42" fmla="*/ 2147483647 w 192"/>
                <a:gd name="T43" fmla="*/ 2147483647 h 307"/>
                <a:gd name="T44" fmla="*/ 2147483647 w 192"/>
                <a:gd name="T45" fmla="*/ 2147483647 h 307"/>
                <a:gd name="T46" fmla="*/ 0 w 192"/>
                <a:gd name="T47" fmla="*/ 2147483647 h 307"/>
                <a:gd name="T48" fmla="*/ 0 w 192"/>
                <a:gd name="T49" fmla="*/ 2147483647 h 307"/>
                <a:gd name="T50" fmla="*/ 2147483647 w 192"/>
                <a:gd name="T51" fmla="*/ 2147483647 h 307"/>
                <a:gd name="T52" fmla="*/ 2147483647 w 192"/>
                <a:gd name="T53" fmla="*/ 2147483647 h 307"/>
                <a:gd name="T54" fmla="*/ 2147483647 w 192"/>
                <a:gd name="T55" fmla="*/ 2147483647 h 307"/>
                <a:gd name="T56" fmla="*/ 2147483647 w 192"/>
                <a:gd name="T57" fmla="*/ 2147483647 h 307"/>
                <a:gd name="T58" fmla="*/ 2147483647 w 192"/>
                <a:gd name="T59" fmla="*/ 2147483647 h 307"/>
                <a:gd name="T60" fmla="*/ 2147483647 w 192"/>
                <a:gd name="T61" fmla="*/ 2147483647 h 307"/>
                <a:gd name="T62" fmla="*/ 2147483647 w 192"/>
                <a:gd name="T63" fmla="*/ 2147483647 h 307"/>
                <a:gd name="T64" fmla="*/ 2147483647 w 192"/>
                <a:gd name="T65" fmla="*/ 2147483647 h 307"/>
                <a:gd name="T66" fmla="*/ 2147483647 w 192"/>
                <a:gd name="T67" fmla="*/ 2147483647 h 307"/>
                <a:gd name="T68" fmla="*/ 2147483647 w 192"/>
                <a:gd name="T69" fmla="*/ 2147483647 h 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 name="Freeform 12"/>
            <p:cNvSpPr>
              <a:spLocks/>
            </p:cNvSpPr>
            <p:nvPr>
              <p:custDataLst>
                <p:tags r:id="rId8"/>
              </p:custDataLst>
            </p:nvPr>
          </p:nvSpPr>
          <p:spPr bwMode="auto">
            <a:xfrm>
              <a:off x="1352922" y="3125091"/>
              <a:ext cx="74327" cy="116996"/>
            </a:xfrm>
            <a:custGeom>
              <a:avLst/>
              <a:gdLst>
                <a:gd name="T0" fmla="*/ 2147483647 w 398"/>
                <a:gd name="T1" fmla="*/ 2147483647 h 518"/>
                <a:gd name="T2" fmla="*/ 2147483647 w 398"/>
                <a:gd name="T3" fmla="*/ 2147483647 h 518"/>
                <a:gd name="T4" fmla="*/ 2147483647 w 398"/>
                <a:gd name="T5" fmla="*/ 2147483647 h 518"/>
                <a:gd name="T6" fmla="*/ 2147483647 w 398"/>
                <a:gd name="T7" fmla="*/ 2147483647 h 518"/>
                <a:gd name="T8" fmla="*/ 2147483647 w 398"/>
                <a:gd name="T9" fmla="*/ 2147483647 h 518"/>
                <a:gd name="T10" fmla="*/ 2147483647 w 398"/>
                <a:gd name="T11" fmla="*/ 2147483647 h 518"/>
                <a:gd name="T12" fmla="*/ 2147483647 w 398"/>
                <a:gd name="T13" fmla="*/ 2147483647 h 518"/>
                <a:gd name="T14" fmla="*/ 2147483647 w 398"/>
                <a:gd name="T15" fmla="*/ 2147483647 h 518"/>
                <a:gd name="T16" fmla="*/ 2147483647 w 398"/>
                <a:gd name="T17" fmla="*/ 2147483647 h 518"/>
                <a:gd name="T18" fmla="*/ 2147483647 w 398"/>
                <a:gd name="T19" fmla="*/ 2147483647 h 518"/>
                <a:gd name="T20" fmla="*/ 2147483647 w 398"/>
                <a:gd name="T21" fmla="*/ 2147483647 h 518"/>
                <a:gd name="T22" fmla="*/ 2147483647 w 398"/>
                <a:gd name="T23" fmla="*/ 2147483647 h 518"/>
                <a:gd name="T24" fmla="*/ 2147483647 w 398"/>
                <a:gd name="T25" fmla="*/ 2147483647 h 518"/>
                <a:gd name="T26" fmla="*/ 2147483647 w 398"/>
                <a:gd name="T27" fmla="*/ 2147483647 h 518"/>
                <a:gd name="T28" fmla="*/ 2147483647 w 398"/>
                <a:gd name="T29" fmla="*/ 2147483647 h 518"/>
                <a:gd name="T30" fmla="*/ 2147483647 w 398"/>
                <a:gd name="T31" fmla="*/ 2147483647 h 518"/>
                <a:gd name="T32" fmla="*/ 2147483647 w 398"/>
                <a:gd name="T33" fmla="*/ 2147483647 h 518"/>
                <a:gd name="T34" fmla="*/ 2147483647 w 398"/>
                <a:gd name="T35" fmla="*/ 2147483647 h 518"/>
                <a:gd name="T36" fmla="*/ 2147483647 w 398"/>
                <a:gd name="T37" fmla="*/ 2147483647 h 518"/>
                <a:gd name="T38" fmla="*/ 2147483647 w 398"/>
                <a:gd name="T39" fmla="*/ 2147483647 h 518"/>
                <a:gd name="T40" fmla="*/ 2147483647 w 398"/>
                <a:gd name="T41" fmla="*/ 2147483647 h 518"/>
                <a:gd name="T42" fmla="*/ 2147483647 w 398"/>
                <a:gd name="T43" fmla="*/ 2147483647 h 518"/>
                <a:gd name="T44" fmla="*/ 2147483647 w 398"/>
                <a:gd name="T45" fmla="*/ 2147483647 h 518"/>
                <a:gd name="T46" fmla="*/ 2147483647 w 398"/>
                <a:gd name="T47" fmla="*/ 2147483647 h 518"/>
                <a:gd name="T48" fmla="*/ 2147483647 w 398"/>
                <a:gd name="T49" fmla="*/ 2147483647 h 518"/>
                <a:gd name="T50" fmla="*/ 2147483647 w 398"/>
                <a:gd name="T51" fmla="*/ 2147483647 h 518"/>
                <a:gd name="T52" fmla="*/ 2147483647 w 398"/>
                <a:gd name="T53" fmla="*/ 2147483647 h 518"/>
                <a:gd name="T54" fmla="*/ 2147483647 w 398"/>
                <a:gd name="T55" fmla="*/ 2147483647 h 518"/>
                <a:gd name="T56" fmla="*/ 2147483647 w 398"/>
                <a:gd name="T57" fmla="*/ 2147483647 h 518"/>
                <a:gd name="T58" fmla="*/ 2147483647 w 398"/>
                <a:gd name="T59" fmla="*/ 2147483647 h 518"/>
                <a:gd name="T60" fmla="*/ 2147483647 w 398"/>
                <a:gd name="T61" fmla="*/ 2147483647 h 518"/>
                <a:gd name="T62" fmla="*/ 2147483647 w 398"/>
                <a:gd name="T63" fmla="*/ 2147483647 h 518"/>
                <a:gd name="T64" fmla="*/ 2147483647 w 398"/>
                <a:gd name="T65" fmla="*/ 2147483647 h 518"/>
                <a:gd name="T66" fmla="*/ 2147483647 w 398"/>
                <a:gd name="T67" fmla="*/ 2147483647 h 518"/>
                <a:gd name="T68" fmla="*/ 2147483647 w 398"/>
                <a:gd name="T69" fmla="*/ 2147483647 h 518"/>
                <a:gd name="T70" fmla="*/ 2147483647 w 398"/>
                <a:gd name="T71" fmla="*/ 2147483647 h 518"/>
                <a:gd name="T72" fmla="*/ 2147483647 w 398"/>
                <a:gd name="T73" fmla="*/ 2147483647 h 518"/>
                <a:gd name="T74" fmla="*/ 2147483647 w 398"/>
                <a:gd name="T75" fmla="*/ 2147483647 h 518"/>
                <a:gd name="T76" fmla="*/ 2147483647 w 398"/>
                <a:gd name="T77" fmla="*/ 2147483647 h 518"/>
                <a:gd name="T78" fmla="*/ 2147483647 w 398"/>
                <a:gd name="T79" fmla="*/ 2147483647 h 518"/>
                <a:gd name="T80" fmla="*/ 2147483647 w 398"/>
                <a:gd name="T81" fmla="*/ 2147483647 h 518"/>
                <a:gd name="T82" fmla="*/ 2147483647 w 398"/>
                <a:gd name="T83" fmla="*/ 2147483647 h 518"/>
                <a:gd name="T84" fmla="*/ 2147483647 w 398"/>
                <a:gd name="T85" fmla="*/ 2147483647 h 518"/>
                <a:gd name="T86" fmla="*/ 2147483647 w 398"/>
                <a:gd name="T87" fmla="*/ 2147483647 h 518"/>
                <a:gd name="T88" fmla="*/ 2147483647 w 398"/>
                <a:gd name="T89" fmla="*/ 2147483647 h 518"/>
                <a:gd name="T90" fmla="*/ 2147483647 w 398"/>
                <a:gd name="T91" fmla="*/ 2147483647 h 518"/>
                <a:gd name="T92" fmla="*/ 2147483647 w 398"/>
                <a:gd name="T93" fmla="*/ 2147483647 h 518"/>
                <a:gd name="T94" fmla="*/ 2147483647 w 398"/>
                <a:gd name="T95" fmla="*/ 2147483647 h 518"/>
                <a:gd name="T96" fmla="*/ 2147483647 w 398"/>
                <a:gd name="T97" fmla="*/ 2147483647 h 518"/>
                <a:gd name="T98" fmla="*/ 2147483647 w 398"/>
                <a:gd name="T99" fmla="*/ 2147483647 h 518"/>
                <a:gd name="T100" fmla="*/ 2147483647 w 398"/>
                <a:gd name="T101" fmla="*/ 2147483647 h 518"/>
                <a:gd name="T102" fmla="*/ 2147483647 w 398"/>
                <a:gd name="T103" fmla="*/ 2147483647 h 518"/>
                <a:gd name="T104" fmla="*/ 2147483647 w 398"/>
                <a:gd name="T105" fmla="*/ 2147483647 h 518"/>
                <a:gd name="T106" fmla="*/ 2147483647 w 398"/>
                <a:gd name="T107" fmla="*/ 2147483647 h 518"/>
                <a:gd name="T108" fmla="*/ 2147483647 w 398"/>
                <a:gd name="T109" fmla="*/ 2147483647 h 518"/>
                <a:gd name="T110" fmla="*/ 2147483647 w 398"/>
                <a:gd name="T111" fmla="*/ 2147483647 h 518"/>
                <a:gd name="T112" fmla="*/ 2147483647 w 398"/>
                <a:gd name="T113" fmla="*/ 2147483647 h 518"/>
                <a:gd name="T114" fmla="*/ 2147483647 w 398"/>
                <a:gd name="T115" fmla="*/ 2147483647 h 518"/>
                <a:gd name="T116" fmla="*/ 2147483647 w 398"/>
                <a:gd name="T117" fmla="*/ 2147483647 h 518"/>
                <a:gd name="T118" fmla="*/ 2147483647 w 398"/>
                <a:gd name="T119" fmla="*/ 2147483647 h 5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grpFill/>
            <a:ln w="9525" cmpd="sng">
              <a:solidFill>
                <a:srgbClr val="FFFFFF"/>
              </a:solidFill>
              <a:prstDash val="solid"/>
              <a:round/>
              <a:headEnd/>
              <a:tailEnd/>
            </a:ln>
          </p:spPr>
          <p:txBody>
            <a:bodyPr/>
            <a:lstStyle/>
            <a:p>
              <a:endParaRPr lang="en-GB" dirty="0"/>
            </a:p>
          </p:txBody>
        </p:sp>
        <p:sp>
          <p:nvSpPr>
            <p:cNvPr id="29" name="Freeform 13"/>
            <p:cNvSpPr>
              <a:spLocks/>
            </p:cNvSpPr>
            <p:nvPr>
              <p:custDataLst>
                <p:tags r:id="rId9"/>
              </p:custDataLst>
            </p:nvPr>
          </p:nvSpPr>
          <p:spPr bwMode="auto">
            <a:xfrm>
              <a:off x="1508457" y="3256538"/>
              <a:ext cx="73639" cy="33034"/>
            </a:xfrm>
            <a:custGeom>
              <a:avLst/>
              <a:gdLst>
                <a:gd name="T0" fmla="*/ 2147483647 w 382"/>
                <a:gd name="T1" fmla="*/ 2147483647 h 148"/>
                <a:gd name="T2" fmla="*/ 2147483647 w 382"/>
                <a:gd name="T3" fmla="*/ 2147483647 h 148"/>
                <a:gd name="T4" fmla="*/ 2147483647 w 382"/>
                <a:gd name="T5" fmla="*/ 2147483647 h 148"/>
                <a:gd name="T6" fmla="*/ 2147483647 w 382"/>
                <a:gd name="T7" fmla="*/ 2147483647 h 148"/>
                <a:gd name="T8" fmla="*/ 2147483647 w 382"/>
                <a:gd name="T9" fmla="*/ 2147483647 h 148"/>
                <a:gd name="T10" fmla="*/ 2147483647 w 382"/>
                <a:gd name="T11" fmla="*/ 2147483647 h 148"/>
                <a:gd name="T12" fmla="*/ 2147483647 w 382"/>
                <a:gd name="T13" fmla="*/ 2147483647 h 148"/>
                <a:gd name="T14" fmla="*/ 2147483647 w 382"/>
                <a:gd name="T15" fmla="*/ 2147483647 h 148"/>
                <a:gd name="T16" fmla="*/ 2147483647 w 382"/>
                <a:gd name="T17" fmla="*/ 2147483647 h 148"/>
                <a:gd name="T18" fmla="*/ 2147483647 w 382"/>
                <a:gd name="T19" fmla="*/ 2147483647 h 148"/>
                <a:gd name="T20" fmla="*/ 2147483647 w 382"/>
                <a:gd name="T21" fmla="*/ 2147483647 h 148"/>
                <a:gd name="T22" fmla="*/ 0 w 382"/>
                <a:gd name="T23" fmla="*/ 2147483647 h 148"/>
                <a:gd name="T24" fmla="*/ 2147483647 w 382"/>
                <a:gd name="T25" fmla="*/ 2147483647 h 148"/>
                <a:gd name="T26" fmla="*/ 2147483647 w 382"/>
                <a:gd name="T27" fmla="*/ 2147483647 h 148"/>
                <a:gd name="T28" fmla="*/ 2147483647 w 382"/>
                <a:gd name="T29" fmla="*/ 2147483647 h 148"/>
                <a:gd name="T30" fmla="*/ 2147483647 w 382"/>
                <a:gd name="T31" fmla="*/ 2147483647 h 148"/>
                <a:gd name="T32" fmla="*/ 2147483647 w 382"/>
                <a:gd name="T33" fmla="*/ 2147483647 h 148"/>
                <a:gd name="T34" fmla="*/ 2147483647 w 382"/>
                <a:gd name="T35" fmla="*/ 2147483647 h 148"/>
                <a:gd name="T36" fmla="*/ 2147483647 w 382"/>
                <a:gd name="T37" fmla="*/ 2147483647 h 148"/>
                <a:gd name="T38" fmla="*/ 2147483647 w 382"/>
                <a:gd name="T39" fmla="*/ 2147483647 h 148"/>
                <a:gd name="T40" fmla="*/ 2147483647 w 382"/>
                <a:gd name="T41" fmla="*/ 2147483647 h 148"/>
                <a:gd name="T42" fmla="*/ 2147483647 w 382"/>
                <a:gd name="T43" fmla="*/ 2147483647 h 148"/>
                <a:gd name="T44" fmla="*/ 2147483647 w 382"/>
                <a:gd name="T45" fmla="*/ 2147483647 h 148"/>
                <a:gd name="T46" fmla="*/ 2147483647 w 382"/>
                <a:gd name="T47" fmla="*/ 2147483647 h 148"/>
                <a:gd name="T48" fmla="*/ 2147483647 w 382"/>
                <a:gd name="T49" fmla="*/ 2147483647 h 148"/>
                <a:gd name="T50" fmla="*/ 2147483647 w 382"/>
                <a:gd name="T51" fmla="*/ 2147483647 h 148"/>
                <a:gd name="T52" fmla="*/ 2147483647 w 382"/>
                <a:gd name="T53" fmla="*/ 2147483647 h 148"/>
                <a:gd name="T54" fmla="*/ 2147483647 w 382"/>
                <a:gd name="T55" fmla="*/ 2147483647 h 148"/>
                <a:gd name="T56" fmla="*/ 2147483647 w 382"/>
                <a:gd name="T57" fmla="*/ 2147483647 h 148"/>
                <a:gd name="T58" fmla="*/ 2147483647 w 382"/>
                <a:gd name="T59" fmla="*/ 2147483647 h 148"/>
                <a:gd name="T60" fmla="*/ 2147483647 w 382"/>
                <a:gd name="T61" fmla="*/ 2147483647 h 148"/>
                <a:gd name="T62" fmla="*/ 2147483647 w 382"/>
                <a:gd name="T63" fmla="*/ 2147483647 h 148"/>
                <a:gd name="T64" fmla="*/ 2147483647 w 382"/>
                <a:gd name="T65" fmla="*/ 2147483647 h 148"/>
                <a:gd name="T66" fmla="*/ 2147483647 w 382"/>
                <a:gd name="T67" fmla="*/ 2147483647 h 148"/>
                <a:gd name="T68" fmla="*/ 2147483647 w 382"/>
                <a:gd name="T69" fmla="*/ 2147483647 h 1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 name="Freeform 14"/>
            <p:cNvSpPr>
              <a:spLocks/>
            </p:cNvSpPr>
            <p:nvPr>
              <p:custDataLst>
                <p:tags r:id="rId10"/>
              </p:custDataLst>
            </p:nvPr>
          </p:nvSpPr>
          <p:spPr bwMode="auto">
            <a:xfrm>
              <a:off x="2155374" y="3191159"/>
              <a:ext cx="555385" cy="450089"/>
            </a:xfrm>
            <a:custGeom>
              <a:avLst/>
              <a:gdLst>
                <a:gd name="T0" fmla="*/ 2147483647 w 2936"/>
                <a:gd name="T1" fmla="*/ 2147483647 h 1983"/>
                <a:gd name="T2" fmla="*/ 2147483647 w 2936"/>
                <a:gd name="T3" fmla="*/ 2147483647 h 1983"/>
                <a:gd name="T4" fmla="*/ 2147483647 w 2936"/>
                <a:gd name="T5" fmla="*/ 2147483647 h 1983"/>
                <a:gd name="T6" fmla="*/ 2147483647 w 2936"/>
                <a:gd name="T7" fmla="*/ 2147483647 h 1983"/>
                <a:gd name="T8" fmla="*/ 2147483647 w 2936"/>
                <a:gd name="T9" fmla="*/ 2147483647 h 1983"/>
                <a:gd name="T10" fmla="*/ 2147483647 w 2936"/>
                <a:gd name="T11" fmla="*/ 2147483647 h 1983"/>
                <a:gd name="T12" fmla="*/ 2147483647 w 2936"/>
                <a:gd name="T13" fmla="*/ 2147483647 h 1983"/>
                <a:gd name="T14" fmla="*/ 2147483647 w 2936"/>
                <a:gd name="T15" fmla="*/ 2147483647 h 1983"/>
                <a:gd name="T16" fmla="*/ 2147483647 w 2936"/>
                <a:gd name="T17" fmla="*/ 2147483647 h 1983"/>
                <a:gd name="T18" fmla="*/ 2147483647 w 2936"/>
                <a:gd name="T19" fmla="*/ 2147483647 h 1983"/>
                <a:gd name="T20" fmla="*/ 2147483647 w 2936"/>
                <a:gd name="T21" fmla="*/ 2147483647 h 1983"/>
                <a:gd name="T22" fmla="*/ 2147483647 w 2936"/>
                <a:gd name="T23" fmla="*/ 2147483647 h 1983"/>
                <a:gd name="T24" fmla="*/ 2147483647 w 2936"/>
                <a:gd name="T25" fmla="*/ 2147483647 h 1983"/>
                <a:gd name="T26" fmla="*/ 2147483647 w 2936"/>
                <a:gd name="T27" fmla="*/ 2147483647 h 1983"/>
                <a:gd name="T28" fmla="*/ 2147483647 w 2936"/>
                <a:gd name="T29" fmla="*/ 2147483647 h 1983"/>
                <a:gd name="T30" fmla="*/ 2147483647 w 2936"/>
                <a:gd name="T31" fmla="*/ 2147483647 h 1983"/>
                <a:gd name="T32" fmla="*/ 2147483647 w 2936"/>
                <a:gd name="T33" fmla="*/ 2147483647 h 1983"/>
                <a:gd name="T34" fmla="*/ 2147483647 w 2936"/>
                <a:gd name="T35" fmla="*/ 2147483647 h 1983"/>
                <a:gd name="T36" fmla="*/ 2147483647 w 2936"/>
                <a:gd name="T37" fmla="*/ 2147483647 h 1983"/>
                <a:gd name="T38" fmla="*/ 2147483647 w 2936"/>
                <a:gd name="T39" fmla="*/ 2147483647 h 1983"/>
                <a:gd name="T40" fmla="*/ 2147483647 w 2936"/>
                <a:gd name="T41" fmla="*/ 2147483647 h 1983"/>
                <a:gd name="T42" fmla="*/ 2147483647 w 2936"/>
                <a:gd name="T43" fmla="*/ 2147483647 h 1983"/>
                <a:gd name="T44" fmla="*/ 2147483647 w 2936"/>
                <a:gd name="T45" fmla="*/ 2147483647 h 1983"/>
                <a:gd name="T46" fmla="*/ 2147483647 w 2936"/>
                <a:gd name="T47" fmla="*/ 2147483647 h 1983"/>
                <a:gd name="T48" fmla="*/ 2147483647 w 2936"/>
                <a:gd name="T49" fmla="*/ 2147483647 h 1983"/>
                <a:gd name="T50" fmla="*/ 2147483647 w 2936"/>
                <a:gd name="T51" fmla="*/ 2147483647 h 1983"/>
                <a:gd name="T52" fmla="*/ 2147483647 w 2936"/>
                <a:gd name="T53" fmla="*/ 2147483647 h 1983"/>
                <a:gd name="T54" fmla="*/ 2147483647 w 2936"/>
                <a:gd name="T55" fmla="*/ 2147483647 h 1983"/>
                <a:gd name="T56" fmla="*/ 2147483647 w 2936"/>
                <a:gd name="T57" fmla="*/ 2147483647 h 1983"/>
                <a:gd name="T58" fmla="*/ 2147483647 w 2936"/>
                <a:gd name="T59" fmla="*/ 2147483647 h 1983"/>
                <a:gd name="T60" fmla="*/ 2147483647 w 2936"/>
                <a:gd name="T61" fmla="*/ 2147483647 h 1983"/>
                <a:gd name="T62" fmla="*/ 2147483647 w 2936"/>
                <a:gd name="T63" fmla="*/ 2147483647 h 1983"/>
                <a:gd name="T64" fmla="*/ 2147483647 w 2936"/>
                <a:gd name="T65" fmla="*/ 2147483647 h 1983"/>
                <a:gd name="T66" fmla="*/ 2147483647 w 2936"/>
                <a:gd name="T67" fmla="*/ 2147483647 h 1983"/>
                <a:gd name="T68" fmla="*/ 2147483647 w 2936"/>
                <a:gd name="T69" fmla="*/ 2147483647 h 1983"/>
                <a:gd name="T70" fmla="*/ 2147483647 w 2936"/>
                <a:gd name="T71" fmla="*/ 2147483647 h 1983"/>
                <a:gd name="T72" fmla="*/ 2147483647 w 2936"/>
                <a:gd name="T73" fmla="*/ 2147483647 h 1983"/>
                <a:gd name="T74" fmla="*/ 2147483647 w 2936"/>
                <a:gd name="T75" fmla="*/ 2147483647 h 1983"/>
                <a:gd name="T76" fmla="*/ 2147483647 w 2936"/>
                <a:gd name="T77" fmla="*/ 2147483647 h 1983"/>
                <a:gd name="T78" fmla="*/ 2147483647 w 2936"/>
                <a:gd name="T79" fmla="*/ 2147483647 h 1983"/>
                <a:gd name="T80" fmla="*/ 2147483647 w 2936"/>
                <a:gd name="T81" fmla="*/ 2147483647 h 1983"/>
                <a:gd name="T82" fmla="*/ 2147483647 w 2936"/>
                <a:gd name="T83" fmla="*/ 2147483647 h 1983"/>
                <a:gd name="T84" fmla="*/ 2147483647 w 2936"/>
                <a:gd name="T85" fmla="*/ 2147483647 h 1983"/>
                <a:gd name="T86" fmla="*/ 2147483647 w 2936"/>
                <a:gd name="T87" fmla="*/ 2147483647 h 1983"/>
                <a:gd name="T88" fmla="*/ 2147483647 w 2936"/>
                <a:gd name="T89" fmla="*/ 2147483647 h 1983"/>
                <a:gd name="T90" fmla="*/ 2147483647 w 2936"/>
                <a:gd name="T91" fmla="*/ 2147483647 h 1983"/>
                <a:gd name="T92" fmla="*/ 2147483647 w 2936"/>
                <a:gd name="T93" fmla="*/ 2147483647 h 1983"/>
                <a:gd name="T94" fmla="*/ 2147483647 w 2936"/>
                <a:gd name="T95" fmla="*/ 2147483647 h 1983"/>
                <a:gd name="T96" fmla="*/ 2147483647 w 2936"/>
                <a:gd name="T97" fmla="*/ 2147483647 h 1983"/>
                <a:gd name="T98" fmla="*/ 2147483647 w 2936"/>
                <a:gd name="T99" fmla="*/ 2147483647 h 1983"/>
                <a:gd name="T100" fmla="*/ 2147483647 w 2936"/>
                <a:gd name="T101" fmla="*/ 2147483647 h 1983"/>
                <a:gd name="T102" fmla="*/ 2147483647 w 2936"/>
                <a:gd name="T103" fmla="*/ 2147483647 h 1983"/>
                <a:gd name="T104" fmla="*/ 2147483647 w 2936"/>
                <a:gd name="T105" fmla="*/ 2147483647 h 1983"/>
                <a:gd name="T106" fmla="*/ 2147483647 w 2936"/>
                <a:gd name="T107" fmla="*/ 2147483647 h 1983"/>
                <a:gd name="T108" fmla="*/ 2147483647 w 2936"/>
                <a:gd name="T109" fmla="*/ 2147483647 h 1983"/>
                <a:gd name="T110" fmla="*/ 2147483647 w 2936"/>
                <a:gd name="T111" fmla="*/ 2147483647 h 1983"/>
                <a:gd name="T112" fmla="*/ 2147483647 w 2936"/>
                <a:gd name="T113" fmla="*/ 2147483647 h 1983"/>
                <a:gd name="T114" fmla="*/ 2147483647 w 2936"/>
                <a:gd name="T115" fmla="*/ 2147483647 h 1983"/>
                <a:gd name="T116" fmla="*/ 2147483647 w 2936"/>
                <a:gd name="T117" fmla="*/ 2147483647 h 1983"/>
                <a:gd name="T118" fmla="*/ 2147483647 w 2936"/>
                <a:gd name="T119" fmla="*/ 2147483647 h 198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grpFill/>
            <a:ln w="9525" cmpd="sng">
              <a:solidFill>
                <a:srgbClr val="FFFFFF"/>
              </a:solidFill>
              <a:prstDash val="solid"/>
              <a:round/>
              <a:headEnd/>
              <a:tailEnd/>
            </a:ln>
          </p:spPr>
          <p:txBody>
            <a:bodyPr/>
            <a:lstStyle/>
            <a:p>
              <a:endParaRPr lang="en-GB" dirty="0"/>
            </a:p>
          </p:txBody>
        </p:sp>
        <p:sp>
          <p:nvSpPr>
            <p:cNvPr id="31" name="Freeform 15"/>
            <p:cNvSpPr>
              <a:spLocks/>
            </p:cNvSpPr>
            <p:nvPr>
              <p:custDataLst>
                <p:tags r:id="rId11"/>
              </p:custDataLst>
            </p:nvPr>
          </p:nvSpPr>
          <p:spPr bwMode="auto">
            <a:xfrm>
              <a:off x="1588289" y="2992266"/>
              <a:ext cx="95661" cy="118372"/>
            </a:xfrm>
            <a:custGeom>
              <a:avLst/>
              <a:gdLst>
                <a:gd name="T0" fmla="*/ 2147483647 w 504"/>
                <a:gd name="T1" fmla="*/ 2147483647 h 524"/>
                <a:gd name="T2" fmla="*/ 2147483647 w 504"/>
                <a:gd name="T3" fmla="*/ 2147483647 h 524"/>
                <a:gd name="T4" fmla="*/ 2147483647 w 504"/>
                <a:gd name="T5" fmla="*/ 2147483647 h 524"/>
                <a:gd name="T6" fmla="*/ 2147483647 w 504"/>
                <a:gd name="T7" fmla="*/ 2147483647 h 524"/>
                <a:gd name="T8" fmla="*/ 2147483647 w 504"/>
                <a:gd name="T9" fmla="*/ 2147483647 h 524"/>
                <a:gd name="T10" fmla="*/ 2147483647 w 504"/>
                <a:gd name="T11" fmla="*/ 2147483647 h 524"/>
                <a:gd name="T12" fmla="*/ 2147483647 w 504"/>
                <a:gd name="T13" fmla="*/ 2147483647 h 524"/>
                <a:gd name="T14" fmla="*/ 2147483647 w 504"/>
                <a:gd name="T15" fmla="*/ 2147483647 h 524"/>
                <a:gd name="T16" fmla="*/ 2147483647 w 504"/>
                <a:gd name="T17" fmla="*/ 2147483647 h 524"/>
                <a:gd name="T18" fmla="*/ 2147483647 w 504"/>
                <a:gd name="T19" fmla="*/ 2147483647 h 524"/>
                <a:gd name="T20" fmla="*/ 2147483647 w 504"/>
                <a:gd name="T21" fmla="*/ 2147483647 h 524"/>
                <a:gd name="T22" fmla="*/ 2147483647 w 504"/>
                <a:gd name="T23" fmla="*/ 2147483647 h 524"/>
                <a:gd name="T24" fmla="*/ 2147483647 w 504"/>
                <a:gd name="T25" fmla="*/ 2147483647 h 524"/>
                <a:gd name="T26" fmla="*/ 2147483647 w 504"/>
                <a:gd name="T27" fmla="*/ 2147483647 h 524"/>
                <a:gd name="T28" fmla="*/ 2147483647 w 504"/>
                <a:gd name="T29" fmla="*/ 2147483647 h 524"/>
                <a:gd name="T30" fmla="*/ 2147483647 w 504"/>
                <a:gd name="T31" fmla="*/ 2147483647 h 524"/>
                <a:gd name="T32" fmla="*/ 2147483647 w 504"/>
                <a:gd name="T33" fmla="*/ 2147483647 h 524"/>
                <a:gd name="T34" fmla="*/ 2147483647 w 504"/>
                <a:gd name="T35" fmla="*/ 2147483647 h 524"/>
                <a:gd name="T36" fmla="*/ 2147483647 w 504"/>
                <a:gd name="T37" fmla="*/ 2147483647 h 524"/>
                <a:gd name="T38" fmla="*/ 2147483647 w 504"/>
                <a:gd name="T39" fmla="*/ 2147483647 h 524"/>
                <a:gd name="T40" fmla="*/ 2147483647 w 504"/>
                <a:gd name="T41" fmla="*/ 2147483647 h 524"/>
                <a:gd name="T42" fmla="*/ 2147483647 w 504"/>
                <a:gd name="T43" fmla="*/ 2147483647 h 524"/>
                <a:gd name="T44" fmla="*/ 2147483647 w 504"/>
                <a:gd name="T45" fmla="*/ 2147483647 h 524"/>
                <a:gd name="T46" fmla="*/ 2147483647 w 504"/>
                <a:gd name="T47" fmla="*/ 2147483647 h 524"/>
                <a:gd name="T48" fmla="*/ 2147483647 w 504"/>
                <a:gd name="T49" fmla="*/ 2147483647 h 524"/>
                <a:gd name="T50" fmla="*/ 2147483647 w 504"/>
                <a:gd name="T51" fmla="*/ 2147483647 h 524"/>
                <a:gd name="T52" fmla="*/ 2147483647 w 504"/>
                <a:gd name="T53" fmla="*/ 2147483647 h 524"/>
                <a:gd name="T54" fmla="*/ 2147483647 w 504"/>
                <a:gd name="T55" fmla="*/ 2147483647 h 524"/>
                <a:gd name="T56" fmla="*/ 2147483647 w 504"/>
                <a:gd name="T57" fmla="*/ 2147483647 h 524"/>
                <a:gd name="T58" fmla="*/ 2147483647 w 504"/>
                <a:gd name="T59" fmla="*/ 2147483647 h 524"/>
                <a:gd name="T60" fmla="*/ 2147483647 w 504"/>
                <a:gd name="T61" fmla="*/ 2147483647 h 524"/>
                <a:gd name="T62" fmla="*/ 2147483647 w 504"/>
                <a:gd name="T63" fmla="*/ 2147483647 h 524"/>
                <a:gd name="T64" fmla="*/ 2147483647 w 504"/>
                <a:gd name="T65" fmla="*/ 2147483647 h 524"/>
                <a:gd name="T66" fmla="*/ 2147483647 w 504"/>
                <a:gd name="T67" fmla="*/ 2147483647 h 524"/>
                <a:gd name="T68" fmla="*/ 2147483647 w 504"/>
                <a:gd name="T69" fmla="*/ 2147483647 h 524"/>
                <a:gd name="T70" fmla="*/ 2147483647 w 504"/>
                <a:gd name="T71" fmla="*/ 2147483647 h 524"/>
                <a:gd name="T72" fmla="*/ 2147483647 w 504"/>
                <a:gd name="T73" fmla="*/ 2147483647 h 524"/>
                <a:gd name="T74" fmla="*/ 2147483647 w 504"/>
                <a:gd name="T75" fmla="*/ 0 h 524"/>
                <a:gd name="T76" fmla="*/ 2147483647 w 504"/>
                <a:gd name="T77" fmla="*/ 0 h 524"/>
                <a:gd name="T78" fmla="*/ 2147483647 w 504"/>
                <a:gd name="T79" fmla="*/ 2147483647 h 524"/>
                <a:gd name="T80" fmla="*/ 2147483647 w 504"/>
                <a:gd name="T81" fmla="*/ 2147483647 h 524"/>
                <a:gd name="T82" fmla="*/ 2147483647 w 504"/>
                <a:gd name="T83" fmla="*/ 2147483647 h 524"/>
                <a:gd name="T84" fmla="*/ 2147483647 w 504"/>
                <a:gd name="T85" fmla="*/ 2147483647 h 524"/>
                <a:gd name="T86" fmla="*/ 2147483647 w 504"/>
                <a:gd name="T87" fmla="*/ 2147483647 h 524"/>
                <a:gd name="T88" fmla="*/ 2147483647 w 504"/>
                <a:gd name="T89" fmla="*/ 2147483647 h 524"/>
                <a:gd name="T90" fmla="*/ 2147483647 w 504"/>
                <a:gd name="T91" fmla="*/ 2147483647 h 524"/>
                <a:gd name="T92" fmla="*/ 2147483647 w 504"/>
                <a:gd name="T93" fmla="*/ 2147483647 h 524"/>
                <a:gd name="T94" fmla="*/ 2147483647 w 504"/>
                <a:gd name="T95" fmla="*/ 2147483647 h 524"/>
                <a:gd name="T96" fmla="*/ 2147483647 w 504"/>
                <a:gd name="T97" fmla="*/ 2147483647 h 524"/>
                <a:gd name="T98" fmla="*/ 2147483647 w 504"/>
                <a:gd name="T99" fmla="*/ 2147483647 h 524"/>
                <a:gd name="T100" fmla="*/ 2147483647 w 504"/>
                <a:gd name="T101" fmla="*/ 2147483647 h 524"/>
                <a:gd name="T102" fmla="*/ 2147483647 w 504"/>
                <a:gd name="T103" fmla="*/ 2147483647 h 524"/>
                <a:gd name="T104" fmla="*/ 2147483647 w 504"/>
                <a:gd name="T105" fmla="*/ 2147483647 h 524"/>
                <a:gd name="T106" fmla="*/ 2147483647 w 504"/>
                <a:gd name="T107" fmla="*/ 2147483647 h 524"/>
                <a:gd name="T108" fmla="*/ 2147483647 w 504"/>
                <a:gd name="T109" fmla="*/ 2147483647 h 524"/>
                <a:gd name="T110" fmla="*/ 2147483647 w 504"/>
                <a:gd name="T111" fmla="*/ 2147483647 h 5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2" name="Freeform 16"/>
            <p:cNvSpPr>
              <a:spLocks/>
            </p:cNvSpPr>
            <p:nvPr>
              <p:custDataLst>
                <p:tags r:id="rId12"/>
              </p:custDataLst>
            </p:nvPr>
          </p:nvSpPr>
          <p:spPr bwMode="auto">
            <a:xfrm>
              <a:off x="1474047" y="3173265"/>
              <a:ext cx="79144" cy="103231"/>
            </a:xfrm>
            <a:custGeom>
              <a:avLst/>
              <a:gdLst>
                <a:gd name="T0" fmla="*/ 2147483647 w 438"/>
                <a:gd name="T1" fmla="*/ 2147483647 h 451"/>
                <a:gd name="T2" fmla="*/ 2147483647 w 438"/>
                <a:gd name="T3" fmla="*/ 2147483647 h 451"/>
                <a:gd name="T4" fmla="*/ 2147483647 w 438"/>
                <a:gd name="T5" fmla="*/ 2147483647 h 451"/>
                <a:gd name="T6" fmla="*/ 2147483647 w 438"/>
                <a:gd name="T7" fmla="*/ 2147483647 h 451"/>
                <a:gd name="T8" fmla="*/ 2147483647 w 438"/>
                <a:gd name="T9" fmla="*/ 2147483647 h 451"/>
                <a:gd name="T10" fmla="*/ 2147483647 w 438"/>
                <a:gd name="T11" fmla="*/ 2147483647 h 451"/>
                <a:gd name="T12" fmla="*/ 2147483647 w 438"/>
                <a:gd name="T13" fmla="*/ 2147483647 h 451"/>
                <a:gd name="T14" fmla="*/ 2147483647 w 438"/>
                <a:gd name="T15" fmla="*/ 2147483647 h 451"/>
                <a:gd name="T16" fmla="*/ 2147483647 w 438"/>
                <a:gd name="T17" fmla="*/ 2147483647 h 451"/>
                <a:gd name="T18" fmla="*/ 2147483647 w 438"/>
                <a:gd name="T19" fmla="*/ 2147483647 h 451"/>
                <a:gd name="T20" fmla="*/ 2147483647 w 438"/>
                <a:gd name="T21" fmla="*/ 2147483647 h 451"/>
                <a:gd name="T22" fmla="*/ 2147483647 w 438"/>
                <a:gd name="T23" fmla="*/ 2147483647 h 451"/>
                <a:gd name="T24" fmla="*/ 2147483647 w 438"/>
                <a:gd name="T25" fmla="*/ 2147483647 h 451"/>
                <a:gd name="T26" fmla="*/ 2147483647 w 438"/>
                <a:gd name="T27" fmla="*/ 0 h 451"/>
                <a:gd name="T28" fmla="*/ 2147483647 w 438"/>
                <a:gd name="T29" fmla="*/ 2147483647 h 451"/>
                <a:gd name="T30" fmla="*/ 2147483647 w 438"/>
                <a:gd name="T31" fmla="*/ 2147483647 h 451"/>
                <a:gd name="T32" fmla="*/ 2147483647 w 438"/>
                <a:gd name="T33" fmla="*/ 2147483647 h 451"/>
                <a:gd name="T34" fmla="*/ 2147483647 w 438"/>
                <a:gd name="T35" fmla="*/ 2147483647 h 451"/>
                <a:gd name="T36" fmla="*/ 2147483647 w 438"/>
                <a:gd name="T37" fmla="*/ 2147483647 h 451"/>
                <a:gd name="T38" fmla="*/ 2147483647 w 438"/>
                <a:gd name="T39" fmla="*/ 2147483647 h 451"/>
                <a:gd name="T40" fmla="*/ 2147483647 w 438"/>
                <a:gd name="T41" fmla="*/ 2147483647 h 451"/>
                <a:gd name="T42" fmla="*/ 2147483647 w 438"/>
                <a:gd name="T43" fmla="*/ 2147483647 h 451"/>
                <a:gd name="T44" fmla="*/ 2147483647 w 438"/>
                <a:gd name="T45" fmla="*/ 2147483647 h 451"/>
                <a:gd name="T46" fmla="*/ 2147483647 w 438"/>
                <a:gd name="T47" fmla="*/ 2147483647 h 451"/>
                <a:gd name="T48" fmla="*/ 2147483647 w 438"/>
                <a:gd name="T49" fmla="*/ 2147483647 h 451"/>
                <a:gd name="T50" fmla="*/ 2147483647 w 438"/>
                <a:gd name="T51" fmla="*/ 2147483647 h 451"/>
                <a:gd name="T52" fmla="*/ 2147483647 w 438"/>
                <a:gd name="T53" fmla="*/ 2147483647 h 451"/>
                <a:gd name="T54" fmla="*/ 2147483647 w 438"/>
                <a:gd name="T55" fmla="*/ 2147483647 h 451"/>
                <a:gd name="T56" fmla="*/ 2147483647 w 438"/>
                <a:gd name="T57" fmla="*/ 2147483647 h 451"/>
                <a:gd name="T58" fmla="*/ 2147483647 w 438"/>
                <a:gd name="T59" fmla="*/ 2147483647 h 451"/>
                <a:gd name="T60" fmla="*/ 2147483647 w 438"/>
                <a:gd name="T61" fmla="*/ 2147483647 h 451"/>
                <a:gd name="T62" fmla="*/ 2147483647 w 438"/>
                <a:gd name="T63" fmla="*/ 2147483647 h 451"/>
                <a:gd name="T64" fmla="*/ 2147483647 w 438"/>
                <a:gd name="T65" fmla="*/ 2147483647 h 451"/>
                <a:gd name="T66" fmla="*/ 2147483647 w 438"/>
                <a:gd name="T67" fmla="*/ 2147483647 h 451"/>
                <a:gd name="T68" fmla="*/ 2147483647 w 438"/>
                <a:gd name="T69" fmla="*/ 2147483647 h 451"/>
                <a:gd name="T70" fmla="*/ 2147483647 w 438"/>
                <a:gd name="T71" fmla="*/ 2147483647 h 451"/>
                <a:gd name="T72" fmla="*/ 2147483647 w 438"/>
                <a:gd name="T73" fmla="*/ 2147483647 h 451"/>
                <a:gd name="T74" fmla="*/ 2147483647 w 438"/>
                <a:gd name="T75" fmla="*/ 2147483647 h 451"/>
                <a:gd name="T76" fmla="*/ 2147483647 w 438"/>
                <a:gd name="T77" fmla="*/ 2147483647 h 451"/>
                <a:gd name="T78" fmla="*/ 2147483647 w 438"/>
                <a:gd name="T79" fmla="*/ 2147483647 h 451"/>
                <a:gd name="T80" fmla="*/ 2147483647 w 438"/>
                <a:gd name="T81" fmla="*/ 2147483647 h 451"/>
                <a:gd name="T82" fmla="*/ 2147483647 w 438"/>
                <a:gd name="T83" fmla="*/ 2147483647 h 451"/>
                <a:gd name="T84" fmla="*/ 2147483647 w 438"/>
                <a:gd name="T85" fmla="*/ 2147483647 h 451"/>
                <a:gd name="T86" fmla="*/ 2147483647 w 438"/>
                <a:gd name="T87" fmla="*/ 2147483647 h 451"/>
                <a:gd name="T88" fmla="*/ 2147483647 w 438"/>
                <a:gd name="T89" fmla="*/ 2147483647 h 451"/>
                <a:gd name="T90" fmla="*/ 2147483647 w 438"/>
                <a:gd name="T91" fmla="*/ 2147483647 h 451"/>
                <a:gd name="T92" fmla="*/ 2147483647 w 438"/>
                <a:gd name="T93" fmla="*/ 2147483647 h 451"/>
                <a:gd name="T94" fmla="*/ 2147483647 w 438"/>
                <a:gd name="T95" fmla="*/ 2147483647 h 451"/>
                <a:gd name="T96" fmla="*/ 2147483647 w 438"/>
                <a:gd name="T97" fmla="*/ 2147483647 h 451"/>
                <a:gd name="T98" fmla="*/ 2147483647 w 438"/>
                <a:gd name="T99" fmla="*/ 2147483647 h 45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3" name="Freeform 17"/>
            <p:cNvSpPr>
              <a:spLocks/>
            </p:cNvSpPr>
            <p:nvPr>
              <p:custDataLst>
                <p:tags r:id="rId13"/>
              </p:custDataLst>
            </p:nvPr>
          </p:nvSpPr>
          <p:spPr bwMode="auto">
            <a:xfrm>
              <a:off x="1485058" y="3284755"/>
              <a:ext cx="108737" cy="119060"/>
            </a:xfrm>
            <a:custGeom>
              <a:avLst/>
              <a:gdLst>
                <a:gd name="T0" fmla="*/ 2147483647 w 578"/>
                <a:gd name="T1" fmla="*/ 2147483647 h 524"/>
                <a:gd name="T2" fmla="*/ 2147483647 w 578"/>
                <a:gd name="T3" fmla="*/ 2147483647 h 524"/>
                <a:gd name="T4" fmla="*/ 2147483647 w 578"/>
                <a:gd name="T5" fmla="*/ 2147483647 h 524"/>
                <a:gd name="T6" fmla="*/ 2147483647 w 578"/>
                <a:gd name="T7" fmla="*/ 2147483647 h 524"/>
                <a:gd name="T8" fmla="*/ 2147483647 w 578"/>
                <a:gd name="T9" fmla="*/ 2147483647 h 524"/>
                <a:gd name="T10" fmla="*/ 2147483647 w 578"/>
                <a:gd name="T11" fmla="*/ 2147483647 h 524"/>
                <a:gd name="T12" fmla="*/ 2147483647 w 578"/>
                <a:gd name="T13" fmla="*/ 2147483647 h 524"/>
                <a:gd name="T14" fmla="*/ 2147483647 w 578"/>
                <a:gd name="T15" fmla="*/ 2147483647 h 524"/>
                <a:gd name="T16" fmla="*/ 2147483647 w 578"/>
                <a:gd name="T17" fmla="*/ 2147483647 h 524"/>
                <a:gd name="T18" fmla="*/ 2147483647 w 578"/>
                <a:gd name="T19" fmla="*/ 2147483647 h 524"/>
                <a:gd name="T20" fmla="*/ 2147483647 w 578"/>
                <a:gd name="T21" fmla="*/ 2147483647 h 524"/>
                <a:gd name="T22" fmla="*/ 2147483647 w 578"/>
                <a:gd name="T23" fmla="*/ 2147483647 h 524"/>
                <a:gd name="T24" fmla="*/ 2147483647 w 578"/>
                <a:gd name="T25" fmla="*/ 2147483647 h 524"/>
                <a:gd name="T26" fmla="*/ 2147483647 w 578"/>
                <a:gd name="T27" fmla="*/ 2147483647 h 524"/>
                <a:gd name="T28" fmla="*/ 2147483647 w 578"/>
                <a:gd name="T29" fmla="*/ 2147483647 h 524"/>
                <a:gd name="T30" fmla="*/ 2147483647 w 578"/>
                <a:gd name="T31" fmla="*/ 2147483647 h 524"/>
                <a:gd name="T32" fmla="*/ 2147483647 w 578"/>
                <a:gd name="T33" fmla="*/ 2147483647 h 524"/>
                <a:gd name="T34" fmla="*/ 2147483647 w 578"/>
                <a:gd name="T35" fmla="*/ 2147483647 h 524"/>
                <a:gd name="T36" fmla="*/ 2147483647 w 578"/>
                <a:gd name="T37" fmla="*/ 2147483647 h 524"/>
                <a:gd name="T38" fmla="*/ 2147483647 w 578"/>
                <a:gd name="T39" fmla="*/ 2147483647 h 524"/>
                <a:gd name="T40" fmla="*/ 2147483647 w 578"/>
                <a:gd name="T41" fmla="*/ 2147483647 h 524"/>
                <a:gd name="T42" fmla="*/ 2147483647 w 578"/>
                <a:gd name="T43" fmla="*/ 2147483647 h 524"/>
                <a:gd name="T44" fmla="*/ 2147483647 w 578"/>
                <a:gd name="T45" fmla="*/ 2147483647 h 524"/>
                <a:gd name="T46" fmla="*/ 2147483647 w 578"/>
                <a:gd name="T47" fmla="*/ 2147483647 h 524"/>
                <a:gd name="T48" fmla="*/ 2147483647 w 578"/>
                <a:gd name="T49" fmla="*/ 2147483647 h 524"/>
                <a:gd name="T50" fmla="*/ 2147483647 w 578"/>
                <a:gd name="T51" fmla="*/ 2147483647 h 524"/>
                <a:gd name="T52" fmla="*/ 2147483647 w 578"/>
                <a:gd name="T53" fmla="*/ 2147483647 h 524"/>
                <a:gd name="T54" fmla="*/ 2147483647 w 578"/>
                <a:gd name="T55" fmla="*/ 2147483647 h 524"/>
                <a:gd name="T56" fmla="*/ 2147483647 w 578"/>
                <a:gd name="T57" fmla="*/ 2147483647 h 524"/>
                <a:gd name="T58" fmla="*/ 2147483647 w 578"/>
                <a:gd name="T59" fmla="*/ 2147483647 h 524"/>
                <a:gd name="T60" fmla="*/ 2147483647 w 578"/>
                <a:gd name="T61" fmla="*/ 2147483647 h 524"/>
                <a:gd name="T62" fmla="*/ 2147483647 w 578"/>
                <a:gd name="T63" fmla="*/ 2147483647 h 524"/>
                <a:gd name="T64" fmla="*/ 2147483647 w 578"/>
                <a:gd name="T65" fmla="*/ 2147483647 h 524"/>
                <a:gd name="T66" fmla="*/ 2147483647 w 578"/>
                <a:gd name="T67" fmla="*/ 2147483647 h 524"/>
                <a:gd name="T68" fmla="*/ 2147483647 w 578"/>
                <a:gd name="T69" fmla="*/ 2147483647 h 524"/>
                <a:gd name="T70" fmla="*/ 2147483647 w 578"/>
                <a:gd name="T71" fmla="*/ 2147483647 h 524"/>
                <a:gd name="T72" fmla="*/ 2147483647 w 578"/>
                <a:gd name="T73" fmla="*/ 2147483647 h 524"/>
                <a:gd name="T74" fmla="*/ 2147483647 w 578"/>
                <a:gd name="T75" fmla="*/ 2147483647 h 524"/>
                <a:gd name="T76" fmla="*/ 2147483647 w 578"/>
                <a:gd name="T77" fmla="*/ 2147483647 h 524"/>
                <a:gd name="T78" fmla="*/ 2147483647 w 578"/>
                <a:gd name="T79" fmla="*/ 2147483647 h 524"/>
                <a:gd name="T80" fmla="*/ 2147483647 w 578"/>
                <a:gd name="T81" fmla="*/ 2147483647 h 524"/>
                <a:gd name="T82" fmla="*/ 2147483647 w 578"/>
                <a:gd name="T83" fmla="*/ 2147483647 h 524"/>
                <a:gd name="T84" fmla="*/ 2147483647 w 578"/>
                <a:gd name="T85" fmla="*/ 2147483647 h 524"/>
                <a:gd name="T86" fmla="*/ 2147483647 w 578"/>
                <a:gd name="T87" fmla="*/ 2147483647 h 524"/>
                <a:gd name="T88" fmla="*/ 2147483647 w 578"/>
                <a:gd name="T89" fmla="*/ 2147483647 h 524"/>
                <a:gd name="T90" fmla="*/ 2147483647 w 578"/>
                <a:gd name="T91" fmla="*/ 2147483647 h 524"/>
                <a:gd name="T92" fmla="*/ 2147483647 w 578"/>
                <a:gd name="T93" fmla="*/ 2147483647 h 524"/>
                <a:gd name="T94" fmla="*/ 2147483647 w 578"/>
                <a:gd name="T95" fmla="*/ 2147483647 h 524"/>
                <a:gd name="T96" fmla="*/ 2147483647 w 578"/>
                <a:gd name="T97" fmla="*/ 0 h 524"/>
                <a:gd name="T98" fmla="*/ 2147483647 w 578"/>
                <a:gd name="T99" fmla="*/ 2147483647 h 524"/>
                <a:gd name="T100" fmla="*/ 2147483647 w 578"/>
                <a:gd name="T101" fmla="*/ 2147483647 h 524"/>
                <a:gd name="T102" fmla="*/ 2147483647 w 578"/>
                <a:gd name="T103" fmla="*/ 2147483647 h 524"/>
                <a:gd name="T104" fmla="*/ 2147483647 w 578"/>
                <a:gd name="T105" fmla="*/ 2147483647 h 5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4" name="Freeform 18"/>
            <p:cNvSpPr>
              <a:spLocks/>
            </p:cNvSpPr>
            <p:nvPr>
              <p:custDataLst>
                <p:tags r:id="rId14"/>
              </p:custDataLst>
            </p:nvPr>
          </p:nvSpPr>
          <p:spPr bwMode="auto">
            <a:xfrm>
              <a:off x="1492629" y="3357705"/>
              <a:ext cx="14452" cy="35787"/>
            </a:xfrm>
            <a:custGeom>
              <a:avLst/>
              <a:gdLst>
                <a:gd name="T0" fmla="*/ 0 w 79"/>
                <a:gd name="T1" fmla="*/ 2147483647 h 160"/>
                <a:gd name="T2" fmla="*/ 2147483647 w 79"/>
                <a:gd name="T3" fmla="*/ 2147483647 h 160"/>
                <a:gd name="T4" fmla="*/ 2147483647 w 79"/>
                <a:gd name="T5" fmla="*/ 2147483647 h 160"/>
                <a:gd name="T6" fmla="*/ 2147483647 w 79"/>
                <a:gd name="T7" fmla="*/ 2147483647 h 160"/>
                <a:gd name="T8" fmla="*/ 2147483647 w 79"/>
                <a:gd name="T9" fmla="*/ 2147483647 h 160"/>
                <a:gd name="T10" fmla="*/ 2147483647 w 79"/>
                <a:gd name="T11" fmla="*/ 2147483647 h 160"/>
                <a:gd name="T12" fmla="*/ 2147483647 w 79"/>
                <a:gd name="T13" fmla="*/ 2147483647 h 160"/>
                <a:gd name="T14" fmla="*/ 2147483647 w 79"/>
                <a:gd name="T15" fmla="*/ 2147483647 h 160"/>
                <a:gd name="T16" fmla="*/ 2147483647 w 79"/>
                <a:gd name="T17" fmla="*/ 2147483647 h 160"/>
                <a:gd name="T18" fmla="*/ 2147483647 w 79"/>
                <a:gd name="T19" fmla="*/ 2147483647 h 160"/>
                <a:gd name="T20" fmla="*/ 2147483647 w 79"/>
                <a:gd name="T21" fmla="*/ 0 h 160"/>
                <a:gd name="T22" fmla="*/ 2147483647 w 79"/>
                <a:gd name="T23" fmla="*/ 2147483647 h 160"/>
                <a:gd name="T24" fmla="*/ 2147483647 w 79"/>
                <a:gd name="T25" fmla="*/ 2147483647 h 160"/>
                <a:gd name="T26" fmla="*/ 2147483647 w 79"/>
                <a:gd name="T27" fmla="*/ 2147483647 h 160"/>
                <a:gd name="T28" fmla="*/ 2147483647 w 79"/>
                <a:gd name="T29" fmla="*/ 2147483647 h 160"/>
                <a:gd name="T30" fmla="*/ 2147483647 w 79"/>
                <a:gd name="T31" fmla="*/ 2147483647 h 160"/>
                <a:gd name="T32" fmla="*/ 2147483647 w 79"/>
                <a:gd name="T33" fmla="*/ 2147483647 h 160"/>
                <a:gd name="T34" fmla="*/ 2147483647 w 79"/>
                <a:gd name="T35" fmla="*/ 2147483647 h 160"/>
                <a:gd name="T36" fmla="*/ 2147483647 w 79"/>
                <a:gd name="T37" fmla="*/ 2147483647 h 160"/>
                <a:gd name="T38" fmla="*/ 2147483647 w 79"/>
                <a:gd name="T39" fmla="*/ 2147483647 h 160"/>
                <a:gd name="T40" fmla="*/ 2147483647 w 79"/>
                <a:gd name="T41" fmla="*/ 2147483647 h 160"/>
                <a:gd name="T42" fmla="*/ 2147483647 w 79"/>
                <a:gd name="T43" fmla="*/ 2147483647 h 160"/>
                <a:gd name="T44" fmla="*/ 2147483647 w 79"/>
                <a:gd name="T45" fmla="*/ 2147483647 h 160"/>
                <a:gd name="T46" fmla="*/ 2147483647 w 79"/>
                <a:gd name="T47" fmla="*/ 2147483647 h 160"/>
                <a:gd name="T48" fmla="*/ 2147483647 w 79"/>
                <a:gd name="T49" fmla="*/ 2147483647 h 160"/>
                <a:gd name="T50" fmla="*/ 2147483647 w 79"/>
                <a:gd name="T51" fmla="*/ 2147483647 h 160"/>
                <a:gd name="T52" fmla="*/ 2147483647 w 79"/>
                <a:gd name="T53" fmla="*/ 2147483647 h 160"/>
                <a:gd name="T54" fmla="*/ 2147483647 w 79"/>
                <a:gd name="T55" fmla="*/ 2147483647 h 160"/>
                <a:gd name="T56" fmla="*/ 2147483647 w 79"/>
                <a:gd name="T57" fmla="*/ 2147483647 h 160"/>
                <a:gd name="T58" fmla="*/ 2147483647 w 79"/>
                <a:gd name="T59" fmla="*/ 2147483647 h 160"/>
                <a:gd name="T60" fmla="*/ 2147483647 w 79"/>
                <a:gd name="T61" fmla="*/ 2147483647 h 160"/>
                <a:gd name="T62" fmla="*/ 2147483647 w 79"/>
                <a:gd name="T63" fmla="*/ 2147483647 h 160"/>
                <a:gd name="T64" fmla="*/ 2147483647 w 79"/>
                <a:gd name="T65" fmla="*/ 2147483647 h 160"/>
                <a:gd name="T66" fmla="*/ 2147483647 w 79"/>
                <a:gd name="T67" fmla="*/ 2147483647 h 160"/>
                <a:gd name="T68" fmla="*/ 2147483647 w 79"/>
                <a:gd name="T69" fmla="*/ 2147483647 h 160"/>
                <a:gd name="T70" fmla="*/ 2147483647 w 79"/>
                <a:gd name="T71" fmla="*/ 2147483647 h 160"/>
                <a:gd name="T72" fmla="*/ 2147483647 w 79"/>
                <a:gd name="T73" fmla="*/ 2147483647 h 160"/>
                <a:gd name="T74" fmla="*/ 2147483647 w 79"/>
                <a:gd name="T75" fmla="*/ 2147483647 h 160"/>
                <a:gd name="T76" fmla="*/ 0 w 79"/>
                <a:gd name="T77" fmla="*/ 2147483647 h 160"/>
                <a:gd name="T78" fmla="*/ 0 w 79"/>
                <a:gd name="T79" fmla="*/ 2147483647 h 1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grpSp>
          <p:nvGrpSpPr>
            <p:cNvPr id="35" name="Group 34"/>
            <p:cNvGrpSpPr/>
            <p:nvPr>
              <p:custDataLst>
                <p:tags r:id="rId15"/>
              </p:custDataLst>
            </p:nvPr>
          </p:nvGrpSpPr>
          <p:grpSpPr>
            <a:xfrm>
              <a:off x="2498102" y="3817429"/>
              <a:ext cx="205086" cy="92220"/>
              <a:chOff x="6969126" y="3516313"/>
              <a:chExt cx="473075" cy="212725"/>
            </a:xfrm>
            <a:grpFill/>
          </p:grpSpPr>
          <p:sp>
            <p:nvSpPr>
              <p:cNvPr id="569" name="Freeform 20"/>
              <p:cNvSpPr>
                <a:spLocks/>
              </p:cNvSpPr>
              <p:nvPr/>
            </p:nvSpPr>
            <p:spPr bwMode="auto">
              <a:xfrm>
                <a:off x="7216235" y="3516313"/>
                <a:ext cx="225966" cy="212725"/>
              </a:xfrm>
              <a:custGeom>
                <a:avLst/>
                <a:gdLst>
                  <a:gd name="T0" fmla="*/ 424 w 512"/>
                  <a:gd name="T1" fmla="*/ 198 h 408"/>
                  <a:gd name="T2" fmla="*/ 387 w 512"/>
                  <a:gd name="T3" fmla="*/ 193 h 408"/>
                  <a:gd name="T4" fmla="*/ 367 w 512"/>
                  <a:gd name="T5" fmla="*/ 203 h 408"/>
                  <a:gd name="T6" fmla="*/ 354 w 512"/>
                  <a:gd name="T7" fmla="*/ 217 h 408"/>
                  <a:gd name="T8" fmla="*/ 347 w 512"/>
                  <a:gd name="T9" fmla="*/ 254 h 408"/>
                  <a:gd name="T10" fmla="*/ 327 w 512"/>
                  <a:gd name="T11" fmla="*/ 306 h 408"/>
                  <a:gd name="T12" fmla="*/ 305 w 512"/>
                  <a:gd name="T13" fmla="*/ 335 h 408"/>
                  <a:gd name="T14" fmla="*/ 289 w 512"/>
                  <a:gd name="T15" fmla="*/ 350 h 408"/>
                  <a:gd name="T16" fmla="*/ 271 w 512"/>
                  <a:gd name="T17" fmla="*/ 359 h 408"/>
                  <a:gd name="T18" fmla="*/ 256 w 512"/>
                  <a:gd name="T19" fmla="*/ 368 h 408"/>
                  <a:gd name="T20" fmla="*/ 253 w 512"/>
                  <a:gd name="T21" fmla="*/ 376 h 408"/>
                  <a:gd name="T22" fmla="*/ 215 w 512"/>
                  <a:gd name="T23" fmla="*/ 370 h 408"/>
                  <a:gd name="T24" fmla="*/ 183 w 512"/>
                  <a:gd name="T25" fmla="*/ 367 h 408"/>
                  <a:gd name="T26" fmla="*/ 155 w 512"/>
                  <a:gd name="T27" fmla="*/ 373 h 408"/>
                  <a:gd name="T28" fmla="*/ 138 w 512"/>
                  <a:gd name="T29" fmla="*/ 388 h 408"/>
                  <a:gd name="T30" fmla="*/ 97 w 512"/>
                  <a:gd name="T31" fmla="*/ 405 h 408"/>
                  <a:gd name="T32" fmla="*/ 62 w 512"/>
                  <a:gd name="T33" fmla="*/ 407 h 408"/>
                  <a:gd name="T34" fmla="*/ 45 w 512"/>
                  <a:gd name="T35" fmla="*/ 400 h 408"/>
                  <a:gd name="T36" fmla="*/ 15 w 512"/>
                  <a:gd name="T37" fmla="*/ 368 h 408"/>
                  <a:gd name="T38" fmla="*/ 2 w 512"/>
                  <a:gd name="T39" fmla="*/ 344 h 408"/>
                  <a:gd name="T40" fmla="*/ 8 w 512"/>
                  <a:gd name="T41" fmla="*/ 335 h 408"/>
                  <a:gd name="T42" fmla="*/ 34 w 512"/>
                  <a:gd name="T43" fmla="*/ 344 h 408"/>
                  <a:gd name="T44" fmla="*/ 53 w 512"/>
                  <a:gd name="T45" fmla="*/ 336 h 408"/>
                  <a:gd name="T46" fmla="*/ 56 w 512"/>
                  <a:gd name="T47" fmla="*/ 314 h 408"/>
                  <a:gd name="T48" fmla="*/ 71 w 512"/>
                  <a:gd name="T49" fmla="*/ 300 h 408"/>
                  <a:gd name="T50" fmla="*/ 82 w 512"/>
                  <a:gd name="T51" fmla="*/ 286 h 408"/>
                  <a:gd name="T52" fmla="*/ 89 w 512"/>
                  <a:gd name="T53" fmla="*/ 272 h 408"/>
                  <a:gd name="T54" fmla="*/ 101 w 512"/>
                  <a:gd name="T55" fmla="*/ 262 h 408"/>
                  <a:gd name="T56" fmla="*/ 137 w 512"/>
                  <a:gd name="T57" fmla="*/ 246 h 408"/>
                  <a:gd name="T58" fmla="*/ 175 w 512"/>
                  <a:gd name="T59" fmla="*/ 232 h 408"/>
                  <a:gd name="T60" fmla="*/ 202 w 512"/>
                  <a:gd name="T61" fmla="*/ 217 h 408"/>
                  <a:gd name="T62" fmla="*/ 213 w 512"/>
                  <a:gd name="T63" fmla="*/ 205 h 408"/>
                  <a:gd name="T64" fmla="*/ 219 w 512"/>
                  <a:gd name="T65" fmla="*/ 191 h 408"/>
                  <a:gd name="T66" fmla="*/ 227 w 512"/>
                  <a:gd name="T67" fmla="*/ 161 h 408"/>
                  <a:gd name="T68" fmla="*/ 229 w 512"/>
                  <a:gd name="T69" fmla="*/ 149 h 408"/>
                  <a:gd name="T70" fmla="*/ 231 w 512"/>
                  <a:gd name="T71" fmla="*/ 152 h 408"/>
                  <a:gd name="T72" fmla="*/ 239 w 512"/>
                  <a:gd name="T73" fmla="*/ 143 h 408"/>
                  <a:gd name="T74" fmla="*/ 237 w 512"/>
                  <a:gd name="T75" fmla="*/ 155 h 408"/>
                  <a:gd name="T76" fmla="*/ 240 w 512"/>
                  <a:gd name="T77" fmla="*/ 174 h 408"/>
                  <a:gd name="T78" fmla="*/ 251 w 512"/>
                  <a:gd name="T79" fmla="*/ 193 h 408"/>
                  <a:gd name="T80" fmla="*/ 272 w 512"/>
                  <a:gd name="T81" fmla="*/ 205 h 408"/>
                  <a:gd name="T82" fmla="*/ 306 w 512"/>
                  <a:gd name="T83" fmla="*/ 204 h 408"/>
                  <a:gd name="T84" fmla="*/ 320 w 512"/>
                  <a:gd name="T85" fmla="*/ 205 h 408"/>
                  <a:gd name="T86" fmla="*/ 327 w 512"/>
                  <a:gd name="T87" fmla="*/ 198 h 408"/>
                  <a:gd name="T88" fmla="*/ 324 w 512"/>
                  <a:gd name="T89" fmla="*/ 176 h 408"/>
                  <a:gd name="T90" fmla="*/ 299 w 512"/>
                  <a:gd name="T91" fmla="*/ 130 h 408"/>
                  <a:gd name="T92" fmla="*/ 319 w 512"/>
                  <a:gd name="T93" fmla="*/ 109 h 408"/>
                  <a:gd name="T94" fmla="*/ 344 w 512"/>
                  <a:gd name="T95" fmla="*/ 66 h 408"/>
                  <a:gd name="T96" fmla="*/ 374 w 512"/>
                  <a:gd name="T97" fmla="*/ 22 h 408"/>
                  <a:gd name="T98" fmla="*/ 399 w 512"/>
                  <a:gd name="T99" fmla="*/ 0 h 408"/>
                  <a:gd name="T100" fmla="*/ 401 w 512"/>
                  <a:gd name="T101" fmla="*/ 23 h 408"/>
                  <a:gd name="T102" fmla="*/ 413 w 512"/>
                  <a:gd name="T103" fmla="*/ 50 h 408"/>
                  <a:gd name="T104" fmla="*/ 439 w 512"/>
                  <a:gd name="T105" fmla="*/ 75 h 408"/>
                  <a:gd name="T106" fmla="*/ 486 w 512"/>
                  <a:gd name="T107" fmla="*/ 106 h 408"/>
                  <a:gd name="T108" fmla="*/ 508 w 512"/>
                  <a:gd name="T109" fmla="*/ 132 h 408"/>
                  <a:gd name="T110" fmla="*/ 499 w 512"/>
                  <a:gd name="T111" fmla="*/ 149 h 408"/>
                  <a:gd name="T112" fmla="*/ 478 w 512"/>
                  <a:gd name="T113" fmla="*/ 152 h 408"/>
                  <a:gd name="T114" fmla="*/ 458 w 512"/>
                  <a:gd name="T115" fmla="*/ 18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570" name="Freeform 21"/>
              <p:cNvSpPr>
                <a:spLocks/>
              </p:cNvSpPr>
              <p:nvPr/>
            </p:nvSpPr>
            <p:spPr bwMode="auto">
              <a:xfrm>
                <a:off x="6969126" y="3560917"/>
                <a:ext cx="101751" cy="152682"/>
              </a:xfrm>
              <a:custGeom>
                <a:avLst/>
                <a:gdLst>
                  <a:gd name="T0" fmla="*/ 151 w 232"/>
                  <a:gd name="T1" fmla="*/ 24 h 289"/>
                  <a:gd name="T2" fmla="*/ 165 w 232"/>
                  <a:gd name="T3" fmla="*/ 48 h 289"/>
                  <a:gd name="T4" fmla="*/ 174 w 232"/>
                  <a:gd name="T5" fmla="*/ 56 h 289"/>
                  <a:gd name="T6" fmla="*/ 181 w 232"/>
                  <a:gd name="T7" fmla="*/ 60 h 289"/>
                  <a:gd name="T8" fmla="*/ 186 w 232"/>
                  <a:gd name="T9" fmla="*/ 166 h 289"/>
                  <a:gd name="T10" fmla="*/ 189 w 232"/>
                  <a:gd name="T11" fmla="*/ 196 h 289"/>
                  <a:gd name="T12" fmla="*/ 193 w 232"/>
                  <a:gd name="T13" fmla="*/ 207 h 289"/>
                  <a:gd name="T14" fmla="*/ 199 w 232"/>
                  <a:gd name="T15" fmla="*/ 216 h 289"/>
                  <a:gd name="T16" fmla="*/ 232 w 232"/>
                  <a:gd name="T17" fmla="*/ 246 h 289"/>
                  <a:gd name="T18" fmla="*/ 219 w 232"/>
                  <a:gd name="T19" fmla="*/ 288 h 289"/>
                  <a:gd name="T20" fmla="*/ 186 w 232"/>
                  <a:gd name="T21" fmla="*/ 282 h 289"/>
                  <a:gd name="T22" fmla="*/ 151 w 232"/>
                  <a:gd name="T23" fmla="*/ 264 h 289"/>
                  <a:gd name="T24" fmla="*/ 113 w 232"/>
                  <a:gd name="T25" fmla="*/ 235 h 289"/>
                  <a:gd name="T26" fmla="*/ 81 w 232"/>
                  <a:gd name="T27" fmla="*/ 207 h 289"/>
                  <a:gd name="T28" fmla="*/ 56 w 232"/>
                  <a:gd name="T29" fmla="*/ 176 h 289"/>
                  <a:gd name="T30" fmla="*/ 31 w 232"/>
                  <a:gd name="T31" fmla="*/ 145 h 289"/>
                  <a:gd name="T32" fmla="*/ 9 w 232"/>
                  <a:gd name="T33" fmla="*/ 126 h 289"/>
                  <a:gd name="T34" fmla="*/ 2 w 232"/>
                  <a:gd name="T35" fmla="*/ 117 h 289"/>
                  <a:gd name="T36" fmla="*/ 0 w 232"/>
                  <a:gd name="T37" fmla="*/ 109 h 289"/>
                  <a:gd name="T38" fmla="*/ 0 w 232"/>
                  <a:gd name="T39" fmla="*/ 100 h 289"/>
                  <a:gd name="T40" fmla="*/ 3 w 232"/>
                  <a:gd name="T41" fmla="*/ 92 h 289"/>
                  <a:gd name="T42" fmla="*/ 11 w 232"/>
                  <a:gd name="T43" fmla="*/ 79 h 289"/>
                  <a:gd name="T44" fmla="*/ 12 w 232"/>
                  <a:gd name="T45" fmla="*/ 52 h 289"/>
                  <a:gd name="T46" fmla="*/ 7 w 232"/>
                  <a:gd name="T47" fmla="*/ 15 h 289"/>
                  <a:gd name="T48" fmla="*/ 13 w 232"/>
                  <a:gd name="T49" fmla="*/ 0 h 289"/>
                  <a:gd name="T50" fmla="*/ 26 w 232"/>
                  <a:gd name="T51" fmla="*/ 3 h 289"/>
                  <a:gd name="T52" fmla="*/ 42 w 232"/>
                  <a:gd name="T53" fmla="*/ 10 h 289"/>
                  <a:gd name="T54" fmla="*/ 59 w 232"/>
                  <a:gd name="T55" fmla="*/ 21 h 289"/>
                  <a:gd name="T56" fmla="*/ 73 w 232"/>
                  <a:gd name="T57" fmla="*/ 28 h 289"/>
                  <a:gd name="T58" fmla="*/ 81 w 232"/>
                  <a:gd name="T59" fmla="*/ 31 h 289"/>
                  <a:gd name="T60" fmla="*/ 91 w 232"/>
                  <a:gd name="T61" fmla="*/ 31 h 289"/>
                  <a:gd name="T62" fmla="*/ 105 w 232"/>
                  <a:gd name="T63" fmla="*/ 26 h 289"/>
                  <a:gd name="T64" fmla="*/ 120 w 232"/>
                  <a:gd name="T65" fmla="*/ 19 h 289"/>
                  <a:gd name="T66" fmla="*/ 133 w 232"/>
                  <a:gd name="T67" fmla="*/ 1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grpSp>
        <p:sp>
          <p:nvSpPr>
            <p:cNvPr id="36" name="Freeform 22"/>
            <p:cNvSpPr>
              <a:spLocks/>
            </p:cNvSpPr>
            <p:nvPr>
              <p:custDataLst>
                <p:tags r:id="rId16"/>
              </p:custDataLst>
            </p:nvPr>
          </p:nvSpPr>
          <p:spPr bwMode="auto">
            <a:xfrm>
              <a:off x="1640593" y="2896605"/>
              <a:ext cx="1328932" cy="465917"/>
            </a:xfrm>
            <a:custGeom>
              <a:avLst/>
              <a:gdLst>
                <a:gd name="T0" fmla="*/ 2147483647 w 7049"/>
                <a:gd name="T1" fmla="*/ 2147483647 h 2048"/>
                <a:gd name="T2" fmla="*/ 2147483647 w 7049"/>
                <a:gd name="T3" fmla="*/ 2147483647 h 2048"/>
                <a:gd name="T4" fmla="*/ 2147483647 w 7049"/>
                <a:gd name="T5" fmla="*/ 2147483647 h 2048"/>
                <a:gd name="T6" fmla="*/ 2147483647 w 7049"/>
                <a:gd name="T7" fmla="*/ 2147483647 h 2048"/>
                <a:gd name="T8" fmla="*/ 2147483647 w 7049"/>
                <a:gd name="T9" fmla="*/ 2147483647 h 2048"/>
                <a:gd name="T10" fmla="*/ 2147483647 w 7049"/>
                <a:gd name="T11" fmla="*/ 2147483647 h 2048"/>
                <a:gd name="T12" fmla="*/ 2147483647 w 7049"/>
                <a:gd name="T13" fmla="*/ 2147483647 h 2048"/>
                <a:gd name="T14" fmla="*/ 2147483647 w 7049"/>
                <a:gd name="T15" fmla="*/ 2147483647 h 2048"/>
                <a:gd name="T16" fmla="*/ 2147483647 w 7049"/>
                <a:gd name="T17" fmla="*/ 2147483647 h 2048"/>
                <a:gd name="T18" fmla="*/ 2147483647 w 7049"/>
                <a:gd name="T19" fmla="*/ 2147483647 h 2048"/>
                <a:gd name="T20" fmla="*/ 2147483647 w 7049"/>
                <a:gd name="T21" fmla="*/ 2147483647 h 2048"/>
                <a:gd name="T22" fmla="*/ 2147483647 w 7049"/>
                <a:gd name="T23" fmla="*/ 2147483647 h 2048"/>
                <a:gd name="T24" fmla="*/ 2147483647 w 7049"/>
                <a:gd name="T25" fmla="*/ 2147483647 h 2048"/>
                <a:gd name="T26" fmla="*/ 2147483647 w 7049"/>
                <a:gd name="T27" fmla="*/ 2147483647 h 2048"/>
                <a:gd name="T28" fmla="*/ 2147483647 w 7049"/>
                <a:gd name="T29" fmla="*/ 2147483647 h 2048"/>
                <a:gd name="T30" fmla="*/ 2147483647 w 7049"/>
                <a:gd name="T31" fmla="*/ 2147483647 h 2048"/>
                <a:gd name="T32" fmla="*/ 2147483647 w 7049"/>
                <a:gd name="T33" fmla="*/ 2147483647 h 2048"/>
                <a:gd name="T34" fmla="*/ 2147483647 w 7049"/>
                <a:gd name="T35" fmla="*/ 2147483647 h 2048"/>
                <a:gd name="T36" fmla="*/ 2147483647 w 7049"/>
                <a:gd name="T37" fmla="*/ 2147483647 h 2048"/>
                <a:gd name="T38" fmla="*/ 2147483647 w 7049"/>
                <a:gd name="T39" fmla="*/ 2147483647 h 2048"/>
                <a:gd name="T40" fmla="*/ 2147483647 w 7049"/>
                <a:gd name="T41" fmla="*/ 2147483647 h 2048"/>
                <a:gd name="T42" fmla="*/ 2147483647 w 7049"/>
                <a:gd name="T43" fmla="*/ 2147483647 h 2048"/>
                <a:gd name="T44" fmla="*/ 2147483647 w 7049"/>
                <a:gd name="T45" fmla="*/ 2147483647 h 2048"/>
                <a:gd name="T46" fmla="*/ 2147483647 w 7049"/>
                <a:gd name="T47" fmla="*/ 2147483647 h 2048"/>
                <a:gd name="T48" fmla="*/ 2147483647 w 7049"/>
                <a:gd name="T49" fmla="*/ 2147483647 h 2048"/>
                <a:gd name="T50" fmla="*/ 2147483647 w 7049"/>
                <a:gd name="T51" fmla="*/ 2147483647 h 2048"/>
                <a:gd name="T52" fmla="*/ 2147483647 w 7049"/>
                <a:gd name="T53" fmla="*/ 2147483647 h 2048"/>
                <a:gd name="T54" fmla="*/ 2147483647 w 7049"/>
                <a:gd name="T55" fmla="*/ 2147483647 h 2048"/>
                <a:gd name="T56" fmla="*/ 2147483647 w 7049"/>
                <a:gd name="T57" fmla="*/ 2147483647 h 2048"/>
                <a:gd name="T58" fmla="*/ 2147483647 w 7049"/>
                <a:gd name="T59" fmla="*/ 2147483647 h 2048"/>
                <a:gd name="T60" fmla="*/ 2147483647 w 7049"/>
                <a:gd name="T61" fmla="*/ 2147483647 h 2048"/>
                <a:gd name="T62" fmla="*/ 2147483647 w 7049"/>
                <a:gd name="T63" fmla="*/ 2147483647 h 2048"/>
                <a:gd name="T64" fmla="*/ 2147483647 w 7049"/>
                <a:gd name="T65" fmla="*/ 2147483647 h 2048"/>
                <a:gd name="T66" fmla="*/ 2147483647 w 7049"/>
                <a:gd name="T67" fmla="*/ 2147483647 h 2048"/>
                <a:gd name="T68" fmla="*/ 2147483647 w 7049"/>
                <a:gd name="T69" fmla="*/ 2147483647 h 2048"/>
                <a:gd name="T70" fmla="*/ 2147483647 w 7049"/>
                <a:gd name="T71" fmla="*/ 2147483647 h 2048"/>
                <a:gd name="T72" fmla="*/ 2147483647 w 7049"/>
                <a:gd name="T73" fmla="*/ 2147483647 h 2048"/>
                <a:gd name="T74" fmla="*/ 2147483647 w 7049"/>
                <a:gd name="T75" fmla="*/ 2147483647 h 2048"/>
                <a:gd name="T76" fmla="*/ 2147483647 w 7049"/>
                <a:gd name="T77" fmla="*/ 2147483647 h 2048"/>
                <a:gd name="T78" fmla="*/ 2147483647 w 7049"/>
                <a:gd name="T79" fmla="*/ 2147483647 h 2048"/>
                <a:gd name="T80" fmla="*/ 2147483647 w 7049"/>
                <a:gd name="T81" fmla="*/ 2147483647 h 2048"/>
                <a:gd name="T82" fmla="*/ 2147483647 w 7049"/>
                <a:gd name="T83" fmla="*/ 2147483647 h 2048"/>
                <a:gd name="T84" fmla="*/ 2147483647 w 7049"/>
                <a:gd name="T85" fmla="*/ 2147483647 h 2048"/>
                <a:gd name="T86" fmla="*/ 2147483647 w 7049"/>
                <a:gd name="T87" fmla="*/ 2147483647 h 2048"/>
                <a:gd name="T88" fmla="*/ 2147483647 w 7049"/>
                <a:gd name="T89" fmla="*/ 2147483647 h 2048"/>
                <a:gd name="T90" fmla="*/ 2147483647 w 7049"/>
                <a:gd name="T91" fmla="*/ 2147483647 h 2048"/>
                <a:gd name="T92" fmla="*/ 2147483647 w 7049"/>
                <a:gd name="T93" fmla="*/ 2147483647 h 2048"/>
                <a:gd name="T94" fmla="*/ 2147483647 w 7049"/>
                <a:gd name="T95" fmla="*/ 2147483647 h 2048"/>
                <a:gd name="T96" fmla="*/ 2147483647 w 7049"/>
                <a:gd name="T97" fmla="*/ 2147483647 h 2048"/>
                <a:gd name="T98" fmla="*/ 2147483647 w 7049"/>
                <a:gd name="T99" fmla="*/ 2147483647 h 2048"/>
                <a:gd name="T100" fmla="*/ 2147483647 w 7049"/>
                <a:gd name="T101" fmla="*/ 2147483647 h 2048"/>
                <a:gd name="T102" fmla="*/ 2147483647 w 7049"/>
                <a:gd name="T103" fmla="*/ 2147483647 h 2048"/>
                <a:gd name="T104" fmla="*/ 2147483647 w 7049"/>
                <a:gd name="T105" fmla="*/ 2147483647 h 2048"/>
                <a:gd name="T106" fmla="*/ 2147483647 w 7049"/>
                <a:gd name="T107" fmla="*/ 2147483647 h 2048"/>
                <a:gd name="T108" fmla="*/ 2147483647 w 7049"/>
                <a:gd name="T109" fmla="*/ 2147483647 h 2048"/>
                <a:gd name="T110" fmla="*/ 2147483647 w 7049"/>
                <a:gd name="T111" fmla="*/ 2147483647 h 2048"/>
                <a:gd name="T112" fmla="*/ 2147483647 w 7049"/>
                <a:gd name="T113" fmla="*/ 2147483647 h 2048"/>
                <a:gd name="T114" fmla="*/ 2147483647 w 7049"/>
                <a:gd name="T115" fmla="*/ 2147483647 h 2048"/>
                <a:gd name="T116" fmla="*/ 2147483647 w 7049"/>
                <a:gd name="T117" fmla="*/ 2147483647 h 2048"/>
                <a:gd name="T118" fmla="*/ 2147483647 w 7049"/>
                <a:gd name="T119" fmla="*/ 2147483647 h 2048"/>
                <a:gd name="T120" fmla="*/ 2147483647 w 7049"/>
                <a:gd name="T121" fmla="*/ 2147483647 h 2048"/>
                <a:gd name="T122" fmla="*/ 2147483647 w 7049"/>
                <a:gd name="T123" fmla="*/ 2147483647 h 204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7" name="Freeform 23"/>
            <p:cNvSpPr>
              <a:spLocks/>
            </p:cNvSpPr>
            <p:nvPr>
              <p:custDataLst>
                <p:tags r:id="rId17"/>
              </p:custDataLst>
            </p:nvPr>
          </p:nvSpPr>
          <p:spPr bwMode="auto">
            <a:xfrm>
              <a:off x="1314382" y="3324671"/>
              <a:ext cx="121813" cy="107361"/>
            </a:xfrm>
            <a:custGeom>
              <a:avLst/>
              <a:gdLst>
                <a:gd name="T0" fmla="*/ 2147483647 w 647"/>
                <a:gd name="T1" fmla="*/ 2147483647 h 470"/>
                <a:gd name="T2" fmla="*/ 2147483647 w 647"/>
                <a:gd name="T3" fmla="*/ 2147483647 h 470"/>
                <a:gd name="T4" fmla="*/ 2147483647 w 647"/>
                <a:gd name="T5" fmla="*/ 2147483647 h 470"/>
                <a:gd name="T6" fmla="*/ 2147483647 w 647"/>
                <a:gd name="T7" fmla="*/ 2147483647 h 470"/>
                <a:gd name="T8" fmla="*/ 2147483647 w 647"/>
                <a:gd name="T9" fmla="*/ 2147483647 h 470"/>
                <a:gd name="T10" fmla="*/ 2147483647 w 647"/>
                <a:gd name="T11" fmla="*/ 2147483647 h 470"/>
                <a:gd name="T12" fmla="*/ 2147483647 w 647"/>
                <a:gd name="T13" fmla="*/ 2147483647 h 470"/>
                <a:gd name="T14" fmla="*/ 2147483647 w 647"/>
                <a:gd name="T15" fmla="*/ 2147483647 h 470"/>
                <a:gd name="T16" fmla="*/ 2147483647 w 647"/>
                <a:gd name="T17" fmla="*/ 2147483647 h 470"/>
                <a:gd name="T18" fmla="*/ 2147483647 w 647"/>
                <a:gd name="T19" fmla="*/ 2147483647 h 470"/>
                <a:gd name="T20" fmla="*/ 2147483647 w 647"/>
                <a:gd name="T21" fmla="*/ 2147483647 h 470"/>
                <a:gd name="T22" fmla="*/ 2147483647 w 647"/>
                <a:gd name="T23" fmla="*/ 2147483647 h 470"/>
                <a:gd name="T24" fmla="*/ 2147483647 w 647"/>
                <a:gd name="T25" fmla="*/ 2147483647 h 470"/>
                <a:gd name="T26" fmla="*/ 2147483647 w 647"/>
                <a:gd name="T27" fmla="*/ 2147483647 h 470"/>
                <a:gd name="T28" fmla="*/ 2147483647 w 647"/>
                <a:gd name="T29" fmla="*/ 2147483647 h 470"/>
                <a:gd name="T30" fmla="*/ 2147483647 w 647"/>
                <a:gd name="T31" fmla="*/ 2147483647 h 470"/>
                <a:gd name="T32" fmla="*/ 2147483647 w 647"/>
                <a:gd name="T33" fmla="*/ 2147483647 h 470"/>
                <a:gd name="T34" fmla="*/ 2147483647 w 647"/>
                <a:gd name="T35" fmla="*/ 2147483647 h 470"/>
                <a:gd name="T36" fmla="*/ 2147483647 w 647"/>
                <a:gd name="T37" fmla="*/ 2147483647 h 470"/>
                <a:gd name="T38" fmla="*/ 2147483647 w 647"/>
                <a:gd name="T39" fmla="*/ 2147483647 h 470"/>
                <a:gd name="T40" fmla="*/ 2147483647 w 647"/>
                <a:gd name="T41" fmla="*/ 2147483647 h 470"/>
                <a:gd name="T42" fmla="*/ 2147483647 w 647"/>
                <a:gd name="T43" fmla="*/ 2147483647 h 470"/>
                <a:gd name="T44" fmla="*/ 2147483647 w 647"/>
                <a:gd name="T45" fmla="*/ 2147483647 h 470"/>
                <a:gd name="T46" fmla="*/ 2147483647 w 647"/>
                <a:gd name="T47" fmla="*/ 2147483647 h 470"/>
                <a:gd name="T48" fmla="*/ 2147483647 w 647"/>
                <a:gd name="T49" fmla="*/ 2147483647 h 470"/>
                <a:gd name="T50" fmla="*/ 2147483647 w 647"/>
                <a:gd name="T51" fmla="*/ 2147483647 h 470"/>
                <a:gd name="T52" fmla="*/ 2147483647 w 647"/>
                <a:gd name="T53" fmla="*/ 2147483647 h 470"/>
                <a:gd name="T54" fmla="*/ 2147483647 w 647"/>
                <a:gd name="T55" fmla="*/ 2147483647 h 470"/>
                <a:gd name="T56" fmla="*/ 2147483647 w 647"/>
                <a:gd name="T57" fmla="*/ 2147483647 h 470"/>
                <a:gd name="T58" fmla="*/ 2147483647 w 647"/>
                <a:gd name="T59" fmla="*/ 2147483647 h 470"/>
                <a:gd name="T60" fmla="*/ 2147483647 w 647"/>
                <a:gd name="T61" fmla="*/ 2147483647 h 470"/>
                <a:gd name="T62" fmla="*/ 2147483647 w 647"/>
                <a:gd name="T63" fmla="*/ 2147483647 h 470"/>
                <a:gd name="T64" fmla="*/ 2147483647 w 647"/>
                <a:gd name="T65" fmla="*/ 2147483647 h 470"/>
                <a:gd name="T66" fmla="*/ 2147483647 w 647"/>
                <a:gd name="T67" fmla="*/ 2147483647 h 470"/>
                <a:gd name="T68" fmla="*/ 2147483647 w 647"/>
                <a:gd name="T69" fmla="*/ 2147483647 h 470"/>
                <a:gd name="T70" fmla="*/ 2147483647 w 647"/>
                <a:gd name="T71" fmla="*/ 2147483647 h 470"/>
                <a:gd name="T72" fmla="*/ 2147483647 w 647"/>
                <a:gd name="T73" fmla="*/ 2147483647 h 470"/>
                <a:gd name="T74" fmla="*/ 2147483647 w 647"/>
                <a:gd name="T75" fmla="*/ 2147483647 h 470"/>
                <a:gd name="T76" fmla="*/ 2147483647 w 647"/>
                <a:gd name="T77" fmla="*/ 2147483647 h 470"/>
                <a:gd name="T78" fmla="*/ 2147483647 w 647"/>
                <a:gd name="T79" fmla="*/ 2147483647 h 470"/>
                <a:gd name="T80" fmla="*/ 2147483647 w 647"/>
                <a:gd name="T81" fmla="*/ 2147483647 h 470"/>
                <a:gd name="T82" fmla="*/ 2147483647 w 647"/>
                <a:gd name="T83" fmla="*/ 2147483647 h 470"/>
                <a:gd name="T84" fmla="*/ 2147483647 w 647"/>
                <a:gd name="T85" fmla="*/ 2147483647 h 470"/>
                <a:gd name="T86" fmla="*/ 2147483647 w 647"/>
                <a:gd name="T87" fmla="*/ 2147483647 h 470"/>
                <a:gd name="T88" fmla="*/ 2147483647 w 647"/>
                <a:gd name="T89" fmla="*/ 2147483647 h 470"/>
                <a:gd name="T90" fmla="*/ 2147483647 w 647"/>
                <a:gd name="T91" fmla="*/ 2147483647 h 470"/>
                <a:gd name="T92" fmla="*/ 0 w 647"/>
                <a:gd name="T93" fmla="*/ 2147483647 h 470"/>
                <a:gd name="T94" fmla="*/ 2147483647 w 647"/>
                <a:gd name="T95" fmla="*/ 2147483647 h 470"/>
                <a:gd name="T96" fmla="*/ 2147483647 w 647"/>
                <a:gd name="T97" fmla="*/ 2147483647 h 470"/>
                <a:gd name="T98" fmla="*/ 2147483647 w 647"/>
                <a:gd name="T99" fmla="*/ 2147483647 h 470"/>
                <a:gd name="T100" fmla="*/ 2147483647 w 647"/>
                <a:gd name="T101" fmla="*/ 0 h 470"/>
                <a:gd name="T102" fmla="*/ 2147483647 w 647"/>
                <a:gd name="T103" fmla="*/ 2147483647 h 470"/>
                <a:gd name="T104" fmla="*/ 2147483647 w 647"/>
                <a:gd name="T105" fmla="*/ 2147483647 h 470"/>
                <a:gd name="T106" fmla="*/ 2147483647 w 647"/>
                <a:gd name="T107" fmla="*/ 2147483647 h 470"/>
                <a:gd name="T108" fmla="*/ 2147483647 w 647"/>
                <a:gd name="T109" fmla="*/ 2147483647 h 470"/>
                <a:gd name="T110" fmla="*/ 2147483647 w 647"/>
                <a:gd name="T111" fmla="*/ 2147483647 h 470"/>
                <a:gd name="T112" fmla="*/ 2147483647 w 647"/>
                <a:gd name="T113" fmla="*/ 2147483647 h 4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8" name="Freeform 24"/>
            <p:cNvSpPr>
              <a:spLocks/>
            </p:cNvSpPr>
            <p:nvPr>
              <p:custDataLst>
                <p:tags r:id="rId18"/>
              </p:custDataLst>
            </p:nvPr>
          </p:nvSpPr>
          <p:spPr bwMode="auto">
            <a:xfrm>
              <a:off x="2462315" y="3644688"/>
              <a:ext cx="90156" cy="197516"/>
            </a:xfrm>
            <a:custGeom>
              <a:avLst/>
              <a:gdLst>
                <a:gd name="T0" fmla="*/ 2147483647 w 479"/>
                <a:gd name="T1" fmla="*/ 2147483647 h 868"/>
                <a:gd name="T2" fmla="*/ 2147483647 w 479"/>
                <a:gd name="T3" fmla="*/ 2147483647 h 868"/>
                <a:gd name="T4" fmla="*/ 2147483647 w 479"/>
                <a:gd name="T5" fmla="*/ 2147483647 h 868"/>
                <a:gd name="T6" fmla="*/ 2147483647 w 479"/>
                <a:gd name="T7" fmla="*/ 2147483647 h 868"/>
                <a:gd name="T8" fmla="*/ 2147483647 w 479"/>
                <a:gd name="T9" fmla="*/ 2147483647 h 868"/>
                <a:gd name="T10" fmla="*/ 2147483647 w 479"/>
                <a:gd name="T11" fmla="*/ 2147483647 h 868"/>
                <a:gd name="T12" fmla="*/ 2147483647 w 479"/>
                <a:gd name="T13" fmla="*/ 2147483647 h 868"/>
                <a:gd name="T14" fmla="*/ 2147483647 w 479"/>
                <a:gd name="T15" fmla="*/ 2147483647 h 868"/>
                <a:gd name="T16" fmla="*/ 2147483647 w 479"/>
                <a:gd name="T17" fmla="*/ 2147483647 h 868"/>
                <a:gd name="T18" fmla="*/ 2147483647 w 479"/>
                <a:gd name="T19" fmla="*/ 2147483647 h 868"/>
                <a:gd name="T20" fmla="*/ 2147483647 w 479"/>
                <a:gd name="T21" fmla="*/ 2147483647 h 868"/>
                <a:gd name="T22" fmla="*/ 2147483647 w 479"/>
                <a:gd name="T23" fmla="*/ 2147483647 h 868"/>
                <a:gd name="T24" fmla="*/ 2147483647 w 479"/>
                <a:gd name="T25" fmla="*/ 2147483647 h 868"/>
                <a:gd name="T26" fmla="*/ 2147483647 w 479"/>
                <a:gd name="T27" fmla="*/ 2147483647 h 868"/>
                <a:gd name="T28" fmla="*/ 2147483647 w 479"/>
                <a:gd name="T29" fmla="*/ 2147483647 h 868"/>
                <a:gd name="T30" fmla="*/ 2147483647 w 479"/>
                <a:gd name="T31" fmla="*/ 2147483647 h 868"/>
                <a:gd name="T32" fmla="*/ 2147483647 w 479"/>
                <a:gd name="T33" fmla="*/ 2147483647 h 868"/>
                <a:gd name="T34" fmla="*/ 2147483647 w 479"/>
                <a:gd name="T35" fmla="*/ 2147483647 h 868"/>
                <a:gd name="T36" fmla="*/ 2147483647 w 479"/>
                <a:gd name="T37" fmla="*/ 2147483647 h 868"/>
                <a:gd name="T38" fmla="*/ 2147483647 w 479"/>
                <a:gd name="T39" fmla="*/ 2147483647 h 868"/>
                <a:gd name="T40" fmla="*/ 2147483647 w 479"/>
                <a:gd name="T41" fmla="*/ 2147483647 h 868"/>
                <a:gd name="T42" fmla="*/ 2147483647 w 479"/>
                <a:gd name="T43" fmla="*/ 2147483647 h 868"/>
                <a:gd name="T44" fmla="*/ 2147483647 w 479"/>
                <a:gd name="T45" fmla="*/ 2147483647 h 868"/>
                <a:gd name="T46" fmla="*/ 2147483647 w 479"/>
                <a:gd name="T47" fmla="*/ 2147483647 h 868"/>
                <a:gd name="T48" fmla="*/ 2147483647 w 479"/>
                <a:gd name="T49" fmla="*/ 2147483647 h 868"/>
                <a:gd name="T50" fmla="*/ 2147483647 w 479"/>
                <a:gd name="T51" fmla="*/ 2147483647 h 868"/>
                <a:gd name="T52" fmla="*/ 2147483647 w 479"/>
                <a:gd name="T53" fmla="*/ 2147483647 h 868"/>
                <a:gd name="T54" fmla="*/ 2147483647 w 479"/>
                <a:gd name="T55" fmla="*/ 2147483647 h 868"/>
                <a:gd name="T56" fmla="*/ 2147483647 w 479"/>
                <a:gd name="T57" fmla="*/ 2147483647 h 868"/>
                <a:gd name="T58" fmla="*/ 2147483647 w 479"/>
                <a:gd name="T59" fmla="*/ 2147483647 h 868"/>
                <a:gd name="T60" fmla="*/ 2147483647 w 479"/>
                <a:gd name="T61" fmla="*/ 2147483647 h 868"/>
                <a:gd name="T62" fmla="*/ 2147483647 w 479"/>
                <a:gd name="T63" fmla="*/ 2147483647 h 868"/>
                <a:gd name="T64" fmla="*/ 2147483647 w 479"/>
                <a:gd name="T65" fmla="*/ 2147483647 h 868"/>
                <a:gd name="T66" fmla="*/ 2147483647 w 479"/>
                <a:gd name="T67" fmla="*/ 2147483647 h 868"/>
                <a:gd name="T68" fmla="*/ 2147483647 w 479"/>
                <a:gd name="T69" fmla="*/ 2147483647 h 868"/>
                <a:gd name="T70" fmla="*/ 2147483647 w 479"/>
                <a:gd name="T71" fmla="*/ 2147483647 h 868"/>
                <a:gd name="T72" fmla="*/ 2147483647 w 479"/>
                <a:gd name="T73" fmla="*/ 2147483647 h 868"/>
                <a:gd name="T74" fmla="*/ 2147483647 w 479"/>
                <a:gd name="T75" fmla="*/ 2147483647 h 868"/>
                <a:gd name="T76" fmla="*/ 2147483647 w 479"/>
                <a:gd name="T77" fmla="*/ 2147483647 h 868"/>
                <a:gd name="T78" fmla="*/ 2147483647 w 479"/>
                <a:gd name="T79" fmla="*/ 2147483647 h 868"/>
                <a:gd name="T80" fmla="*/ 2147483647 w 479"/>
                <a:gd name="T81" fmla="*/ 2147483647 h 868"/>
                <a:gd name="T82" fmla="*/ 2147483647 w 479"/>
                <a:gd name="T83" fmla="*/ 0 h 868"/>
                <a:gd name="T84" fmla="*/ 2147483647 w 479"/>
                <a:gd name="T85" fmla="*/ 2147483647 h 868"/>
                <a:gd name="T86" fmla="*/ 2147483647 w 479"/>
                <a:gd name="T87" fmla="*/ 2147483647 h 868"/>
                <a:gd name="T88" fmla="*/ 2147483647 w 479"/>
                <a:gd name="T89" fmla="*/ 2147483647 h 868"/>
                <a:gd name="T90" fmla="*/ 2147483647 w 479"/>
                <a:gd name="T91" fmla="*/ 2147483647 h 868"/>
                <a:gd name="T92" fmla="*/ 2147483647 w 479"/>
                <a:gd name="T93" fmla="*/ 2147483647 h 868"/>
                <a:gd name="T94" fmla="*/ 2147483647 w 479"/>
                <a:gd name="T95" fmla="*/ 2147483647 h 868"/>
                <a:gd name="T96" fmla="*/ 2147483647 w 479"/>
                <a:gd name="T97" fmla="*/ 2147483647 h 868"/>
                <a:gd name="T98" fmla="*/ 2147483647 w 479"/>
                <a:gd name="T99" fmla="*/ 2147483647 h 868"/>
                <a:gd name="T100" fmla="*/ 2147483647 w 479"/>
                <a:gd name="T101" fmla="*/ 2147483647 h 868"/>
                <a:gd name="T102" fmla="*/ 2147483647 w 479"/>
                <a:gd name="T103" fmla="*/ 2147483647 h 868"/>
                <a:gd name="T104" fmla="*/ 2147483647 w 479"/>
                <a:gd name="T105" fmla="*/ 2147483647 h 868"/>
                <a:gd name="T106" fmla="*/ 2147483647 w 479"/>
                <a:gd name="T107" fmla="*/ 2147483647 h 868"/>
                <a:gd name="T108" fmla="*/ 2147483647 w 479"/>
                <a:gd name="T109" fmla="*/ 2147483647 h 868"/>
                <a:gd name="T110" fmla="*/ 2147483647 w 479"/>
                <a:gd name="T111" fmla="*/ 2147483647 h 8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grpFill/>
            <a:ln w="9525" cmpd="sng">
              <a:solidFill>
                <a:srgbClr val="FFFFFF"/>
              </a:solidFill>
              <a:prstDash val="solid"/>
              <a:round/>
              <a:headEnd/>
              <a:tailEnd/>
            </a:ln>
          </p:spPr>
          <p:txBody>
            <a:bodyPr/>
            <a:lstStyle/>
            <a:p>
              <a:endParaRPr lang="en-GB" dirty="0"/>
            </a:p>
          </p:txBody>
        </p:sp>
        <p:sp>
          <p:nvSpPr>
            <p:cNvPr id="39" name="Freeform 25"/>
            <p:cNvSpPr>
              <a:spLocks/>
            </p:cNvSpPr>
            <p:nvPr>
              <p:custDataLst>
                <p:tags r:id="rId19"/>
              </p:custDataLst>
            </p:nvPr>
          </p:nvSpPr>
          <p:spPr bwMode="auto">
            <a:xfrm>
              <a:off x="775515" y="4679754"/>
              <a:ext cx="10323" cy="24776"/>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grpFill/>
            <a:ln w="9525" cmpd="sng">
              <a:solidFill>
                <a:srgbClr val="FFFFFF"/>
              </a:solidFill>
              <a:prstDash val="solid"/>
              <a:round/>
              <a:headEnd/>
              <a:tailEnd/>
            </a:ln>
          </p:spPr>
          <p:txBody>
            <a:bodyPr/>
            <a:lstStyle/>
            <a:p>
              <a:endParaRPr lang="en-GB" dirty="0"/>
            </a:p>
          </p:txBody>
        </p:sp>
        <p:sp>
          <p:nvSpPr>
            <p:cNvPr id="40" name="Line 26" descr="Horizontal dunkel"/>
            <p:cNvSpPr>
              <a:spLocks noChangeShapeType="1"/>
            </p:cNvSpPr>
            <p:nvPr>
              <p:custDataLst>
                <p:tags r:id="rId20"/>
              </p:custDataLst>
            </p:nvPr>
          </p:nvSpPr>
          <p:spPr bwMode="auto">
            <a:xfrm>
              <a:off x="108640" y="3345317"/>
              <a:ext cx="1376" cy="4129"/>
            </a:xfrm>
            <a:prstGeom prst="line">
              <a:avLst/>
            </a:prstGeom>
            <a:grpFill/>
            <a:ln w="9525">
              <a:solidFill>
                <a:srgbClr val="FFFFFF"/>
              </a:solidFill>
              <a:round/>
              <a:headEnd/>
              <a:tailEnd/>
            </a:ln>
            <a:extLst/>
          </p:spPr>
          <p:txBody>
            <a:bodyPr/>
            <a:lstStyle/>
            <a:p>
              <a:endParaRPr lang="en-GB" dirty="0"/>
            </a:p>
          </p:txBody>
        </p:sp>
        <p:sp>
          <p:nvSpPr>
            <p:cNvPr id="41" name="Freeform 27"/>
            <p:cNvSpPr>
              <a:spLocks/>
            </p:cNvSpPr>
            <p:nvPr>
              <p:custDataLst>
                <p:tags r:id="rId21"/>
              </p:custDataLst>
            </p:nvPr>
          </p:nvSpPr>
          <p:spPr bwMode="auto">
            <a:xfrm>
              <a:off x="110017" y="3343941"/>
              <a:ext cx="1376" cy="24087"/>
            </a:xfrm>
            <a:custGeom>
              <a:avLst/>
              <a:gdLst>
                <a:gd name="T0" fmla="*/ 0 w 6"/>
                <a:gd name="T1" fmla="*/ 2147483647 h 24"/>
                <a:gd name="T2" fmla="*/ 0 w 6"/>
                <a:gd name="T3" fmla="*/ 2147483647 h 24"/>
                <a:gd name="T4" fmla="*/ 2147483647 w 6"/>
                <a:gd name="T5" fmla="*/ 2147483647 h 24"/>
                <a:gd name="T6" fmla="*/ 2147483647 w 6"/>
                <a:gd name="T7" fmla="*/ 2147483647 h 24"/>
                <a:gd name="T8" fmla="*/ 2147483647 w 6"/>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24">
                  <a:moveTo>
                    <a:pt x="0" y="24"/>
                  </a:moveTo>
                  <a:lnTo>
                    <a:pt x="0" y="19"/>
                  </a:lnTo>
                  <a:lnTo>
                    <a:pt x="1" y="14"/>
                  </a:lnTo>
                  <a:lnTo>
                    <a:pt x="3" y="8"/>
                  </a:lnTo>
                  <a:lnTo>
                    <a:pt x="6" y="0"/>
                  </a:lnTo>
                </a:path>
              </a:pathLst>
            </a:custGeom>
            <a:grpFill/>
            <a:ln w="9525" cmpd="sng">
              <a:solidFill>
                <a:srgbClr val="FFFFFF"/>
              </a:solidFill>
              <a:prstDash val="solid"/>
              <a:round/>
              <a:headEnd/>
              <a:tailEnd/>
            </a:ln>
          </p:spPr>
          <p:txBody>
            <a:bodyPr/>
            <a:lstStyle/>
            <a:p>
              <a:endParaRPr lang="en-GB" dirty="0"/>
            </a:p>
          </p:txBody>
        </p:sp>
        <p:sp>
          <p:nvSpPr>
            <p:cNvPr id="42" name="Freeform 28"/>
            <p:cNvSpPr>
              <a:spLocks/>
            </p:cNvSpPr>
            <p:nvPr>
              <p:custDataLst>
                <p:tags r:id="rId22"/>
              </p:custDataLst>
            </p:nvPr>
          </p:nvSpPr>
          <p:spPr bwMode="auto">
            <a:xfrm>
              <a:off x="99694" y="3367340"/>
              <a:ext cx="10323" cy="24776"/>
            </a:xfrm>
            <a:custGeom>
              <a:avLst/>
              <a:gdLst>
                <a:gd name="T0" fmla="*/ 0 w 47"/>
                <a:gd name="T1" fmla="*/ 2147483647 h 67"/>
                <a:gd name="T2" fmla="*/ 0 w 47"/>
                <a:gd name="T3" fmla="*/ 2147483647 h 67"/>
                <a:gd name="T4" fmla="*/ 2147483647 w 47"/>
                <a:gd name="T5" fmla="*/ 2147483647 h 67"/>
                <a:gd name="T6" fmla="*/ 2147483647 w 47"/>
                <a:gd name="T7" fmla="*/ 2147483647 h 67"/>
                <a:gd name="T8" fmla="*/ 2147483647 w 47"/>
                <a:gd name="T9" fmla="*/ 2147483647 h 67"/>
                <a:gd name="T10" fmla="*/ 2147483647 w 47"/>
                <a:gd name="T11" fmla="*/ 2147483647 h 67"/>
                <a:gd name="T12" fmla="*/ 2147483647 w 47"/>
                <a:gd name="T13" fmla="*/ 2147483647 h 67"/>
                <a:gd name="T14" fmla="*/ 2147483647 w 47"/>
                <a:gd name="T15" fmla="*/ 2147483647 h 67"/>
                <a:gd name="T16" fmla="*/ 2147483647 w 47"/>
                <a:gd name="T17" fmla="*/ 0 h 67"/>
                <a:gd name="T18" fmla="*/ 2147483647 w 47"/>
                <a:gd name="T19" fmla="*/ 2147483647 h 67"/>
                <a:gd name="T20" fmla="*/ 2147483647 w 47"/>
                <a:gd name="T21" fmla="*/ 2147483647 h 67"/>
                <a:gd name="T22" fmla="*/ 2147483647 w 47"/>
                <a:gd name="T23" fmla="*/ 2147483647 h 67"/>
                <a:gd name="T24" fmla="*/ 2147483647 w 47"/>
                <a:gd name="T25" fmla="*/ 2147483647 h 67"/>
                <a:gd name="T26" fmla="*/ 2147483647 w 47"/>
                <a:gd name="T27" fmla="*/ 2147483647 h 67"/>
                <a:gd name="T28" fmla="*/ 2147483647 w 47"/>
                <a:gd name="T29" fmla="*/ 2147483647 h 67"/>
                <a:gd name="T30" fmla="*/ 0 w 47"/>
                <a:gd name="T31" fmla="*/ 2147483647 h 67"/>
                <a:gd name="T32" fmla="*/ 0 w 47"/>
                <a:gd name="T33" fmla="*/ 2147483647 h 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grpFill/>
            <a:ln w="9525" cmpd="sng">
              <a:solidFill>
                <a:srgbClr val="FFFFFF"/>
              </a:solidFill>
              <a:prstDash val="solid"/>
              <a:round/>
              <a:headEnd/>
              <a:tailEnd/>
            </a:ln>
          </p:spPr>
          <p:txBody>
            <a:bodyPr/>
            <a:lstStyle/>
            <a:p>
              <a:endParaRPr lang="en-GB" dirty="0"/>
            </a:p>
          </p:txBody>
        </p:sp>
        <p:sp>
          <p:nvSpPr>
            <p:cNvPr id="43" name="Freeform 29"/>
            <p:cNvSpPr>
              <a:spLocks/>
            </p:cNvSpPr>
            <p:nvPr>
              <p:custDataLst>
                <p:tags r:id="rId23"/>
              </p:custDataLst>
            </p:nvPr>
          </p:nvSpPr>
          <p:spPr bwMode="auto">
            <a:xfrm>
              <a:off x="674348" y="3365275"/>
              <a:ext cx="21335" cy="24776"/>
            </a:xfrm>
            <a:custGeom>
              <a:avLst/>
              <a:gdLst>
                <a:gd name="T0" fmla="*/ 0 w 112"/>
                <a:gd name="T1" fmla="*/ 2147483647 h 36"/>
                <a:gd name="T2" fmla="*/ 2147483647 w 112"/>
                <a:gd name="T3" fmla="*/ 2147483647 h 36"/>
                <a:gd name="T4" fmla="*/ 2147483647 w 112"/>
                <a:gd name="T5" fmla="*/ 2147483647 h 36"/>
                <a:gd name="T6" fmla="*/ 2147483647 w 112"/>
                <a:gd name="T7" fmla="*/ 2147483647 h 36"/>
                <a:gd name="T8" fmla="*/ 2147483647 w 112"/>
                <a:gd name="T9" fmla="*/ 2147483647 h 36"/>
                <a:gd name="T10" fmla="*/ 2147483647 w 112"/>
                <a:gd name="T11" fmla="*/ 2147483647 h 36"/>
                <a:gd name="T12" fmla="*/ 2147483647 w 112"/>
                <a:gd name="T13" fmla="*/ 2147483647 h 36"/>
                <a:gd name="T14" fmla="*/ 2147483647 w 112"/>
                <a:gd name="T15" fmla="*/ 2147483647 h 36"/>
                <a:gd name="T16" fmla="*/ 2147483647 w 112"/>
                <a:gd name="T17" fmla="*/ 2147483647 h 36"/>
                <a:gd name="T18" fmla="*/ 2147483647 w 112"/>
                <a:gd name="T19" fmla="*/ 2147483647 h 36"/>
                <a:gd name="T20" fmla="*/ 2147483647 w 112"/>
                <a:gd name="T21" fmla="*/ 2147483647 h 36"/>
                <a:gd name="T22" fmla="*/ 2147483647 w 112"/>
                <a:gd name="T23" fmla="*/ 0 h 36"/>
                <a:gd name="T24" fmla="*/ 2147483647 w 112"/>
                <a:gd name="T25" fmla="*/ 0 h 36"/>
                <a:gd name="T26" fmla="*/ 2147483647 w 112"/>
                <a:gd name="T27" fmla="*/ 2147483647 h 36"/>
                <a:gd name="T28" fmla="*/ 2147483647 w 112"/>
                <a:gd name="T29" fmla="*/ 2147483647 h 36"/>
                <a:gd name="T30" fmla="*/ 2147483647 w 112"/>
                <a:gd name="T31" fmla="*/ 2147483647 h 36"/>
                <a:gd name="T32" fmla="*/ 2147483647 w 112"/>
                <a:gd name="T33" fmla="*/ 2147483647 h 36"/>
                <a:gd name="T34" fmla="*/ 2147483647 w 112"/>
                <a:gd name="T35" fmla="*/ 2147483647 h 36"/>
                <a:gd name="T36" fmla="*/ 2147483647 w 112"/>
                <a:gd name="T37" fmla="*/ 2147483647 h 36"/>
                <a:gd name="T38" fmla="*/ 2147483647 w 112"/>
                <a:gd name="T39" fmla="*/ 2147483647 h 36"/>
                <a:gd name="T40" fmla="*/ 2147483647 w 112"/>
                <a:gd name="T41" fmla="*/ 2147483647 h 36"/>
                <a:gd name="T42" fmla="*/ 2147483647 w 112"/>
                <a:gd name="T43" fmla="*/ 2147483647 h 36"/>
                <a:gd name="T44" fmla="*/ 2147483647 w 112"/>
                <a:gd name="T45" fmla="*/ 2147483647 h 36"/>
                <a:gd name="T46" fmla="*/ 0 w 112"/>
                <a:gd name="T47" fmla="*/ 214748364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grpFill/>
            <a:ln w="9525" cmpd="sng">
              <a:solidFill>
                <a:srgbClr val="FFFFFF"/>
              </a:solidFill>
              <a:prstDash val="solid"/>
              <a:round/>
              <a:headEnd/>
              <a:tailEnd/>
            </a:ln>
          </p:spPr>
          <p:txBody>
            <a:bodyPr/>
            <a:lstStyle/>
            <a:p>
              <a:endParaRPr lang="en-GB" dirty="0"/>
            </a:p>
          </p:txBody>
        </p:sp>
        <p:sp>
          <p:nvSpPr>
            <p:cNvPr id="44" name="Freeform 30"/>
            <p:cNvSpPr>
              <a:spLocks/>
            </p:cNvSpPr>
            <p:nvPr>
              <p:custDataLst>
                <p:tags r:id="rId24"/>
              </p:custDataLst>
            </p:nvPr>
          </p:nvSpPr>
          <p:spPr bwMode="auto">
            <a:xfrm>
              <a:off x="1861509" y="3173265"/>
              <a:ext cx="379203" cy="196139"/>
            </a:xfrm>
            <a:custGeom>
              <a:avLst/>
              <a:gdLst>
                <a:gd name="T0" fmla="*/ 2147483647 w 2006"/>
                <a:gd name="T1" fmla="*/ 2147483647 h 863"/>
                <a:gd name="T2" fmla="*/ 2147483647 w 2006"/>
                <a:gd name="T3" fmla="*/ 2147483647 h 863"/>
                <a:gd name="T4" fmla="*/ 2147483647 w 2006"/>
                <a:gd name="T5" fmla="*/ 2147483647 h 863"/>
                <a:gd name="T6" fmla="*/ 2147483647 w 2006"/>
                <a:gd name="T7" fmla="*/ 2147483647 h 863"/>
                <a:gd name="T8" fmla="*/ 2147483647 w 2006"/>
                <a:gd name="T9" fmla="*/ 2147483647 h 863"/>
                <a:gd name="T10" fmla="*/ 2147483647 w 2006"/>
                <a:gd name="T11" fmla="*/ 2147483647 h 863"/>
                <a:gd name="T12" fmla="*/ 2147483647 w 2006"/>
                <a:gd name="T13" fmla="*/ 2147483647 h 863"/>
                <a:gd name="T14" fmla="*/ 2147483647 w 2006"/>
                <a:gd name="T15" fmla="*/ 2147483647 h 863"/>
                <a:gd name="T16" fmla="*/ 2147483647 w 2006"/>
                <a:gd name="T17" fmla="*/ 2147483647 h 863"/>
                <a:gd name="T18" fmla="*/ 2147483647 w 2006"/>
                <a:gd name="T19" fmla="*/ 2147483647 h 863"/>
                <a:gd name="T20" fmla="*/ 2147483647 w 2006"/>
                <a:gd name="T21" fmla="*/ 2147483647 h 863"/>
                <a:gd name="T22" fmla="*/ 2147483647 w 2006"/>
                <a:gd name="T23" fmla="*/ 2147483647 h 863"/>
                <a:gd name="T24" fmla="*/ 2147483647 w 2006"/>
                <a:gd name="T25" fmla="*/ 2147483647 h 863"/>
                <a:gd name="T26" fmla="*/ 2147483647 w 2006"/>
                <a:gd name="T27" fmla="*/ 2147483647 h 863"/>
                <a:gd name="T28" fmla="*/ 2147483647 w 2006"/>
                <a:gd name="T29" fmla="*/ 2147483647 h 863"/>
                <a:gd name="T30" fmla="*/ 2147483647 w 2006"/>
                <a:gd name="T31" fmla="*/ 2147483647 h 863"/>
                <a:gd name="T32" fmla="*/ 2147483647 w 2006"/>
                <a:gd name="T33" fmla="*/ 2147483647 h 863"/>
                <a:gd name="T34" fmla="*/ 2147483647 w 2006"/>
                <a:gd name="T35" fmla="*/ 2147483647 h 863"/>
                <a:gd name="T36" fmla="*/ 2147483647 w 2006"/>
                <a:gd name="T37" fmla="*/ 2147483647 h 863"/>
                <a:gd name="T38" fmla="*/ 2147483647 w 2006"/>
                <a:gd name="T39" fmla="*/ 2147483647 h 863"/>
                <a:gd name="T40" fmla="*/ 2147483647 w 2006"/>
                <a:gd name="T41" fmla="*/ 2147483647 h 863"/>
                <a:gd name="T42" fmla="*/ 2147483647 w 2006"/>
                <a:gd name="T43" fmla="*/ 2147483647 h 863"/>
                <a:gd name="T44" fmla="*/ 2147483647 w 2006"/>
                <a:gd name="T45" fmla="*/ 2147483647 h 863"/>
                <a:gd name="T46" fmla="*/ 2147483647 w 2006"/>
                <a:gd name="T47" fmla="*/ 2147483647 h 863"/>
                <a:gd name="T48" fmla="*/ 2147483647 w 2006"/>
                <a:gd name="T49" fmla="*/ 2147483647 h 863"/>
                <a:gd name="T50" fmla="*/ 2147483647 w 2006"/>
                <a:gd name="T51" fmla="*/ 2147483647 h 863"/>
                <a:gd name="T52" fmla="*/ 2147483647 w 2006"/>
                <a:gd name="T53" fmla="*/ 2147483647 h 863"/>
                <a:gd name="T54" fmla="*/ 2147483647 w 2006"/>
                <a:gd name="T55" fmla="*/ 2147483647 h 863"/>
                <a:gd name="T56" fmla="*/ 2147483647 w 2006"/>
                <a:gd name="T57" fmla="*/ 2147483647 h 863"/>
                <a:gd name="T58" fmla="*/ 2147483647 w 2006"/>
                <a:gd name="T59" fmla="*/ 2147483647 h 863"/>
                <a:gd name="T60" fmla="*/ 2147483647 w 2006"/>
                <a:gd name="T61" fmla="*/ 2147483647 h 863"/>
                <a:gd name="T62" fmla="*/ 2147483647 w 2006"/>
                <a:gd name="T63" fmla="*/ 2147483647 h 863"/>
                <a:gd name="T64" fmla="*/ 2147483647 w 2006"/>
                <a:gd name="T65" fmla="*/ 2147483647 h 863"/>
                <a:gd name="T66" fmla="*/ 2147483647 w 2006"/>
                <a:gd name="T67" fmla="*/ 2147483647 h 863"/>
                <a:gd name="T68" fmla="*/ 2147483647 w 2006"/>
                <a:gd name="T69" fmla="*/ 2147483647 h 863"/>
                <a:gd name="T70" fmla="*/ 2147483647 w 2006"/>
                <a:gd name="T71" fmla="*/ 2147483647 h 863"/>
                <a:gd name="T72" fmla="*/ 2147483647 w 2006"/>
                <a:gd name="T73" fmla="*/ 2147483647 h 863"/>
                <a:gd name="T74" fmla="*/ 2147483647 w 2006"/>
                <a:gd name="T75" fmla="*/ 2147483647 h 863"/>
                <a:gd name="T76" fmla="*/ 2147483647 w 2006"/>
                <a:gd name="T77" fmla="*/ 2147483647 h 863"/>
                <a:gd name="T78" fmla="*/ 2147483647 w 2006"/>
                <a:gd name="T79" fmla="*/ 2147483647 h 863"/>
                <a:gd name="T80" fmla="*/ 2147483647 w 2006"/>
                <a:gd name="T81" fmla="*/ 2147483647 h 863"/>
                <a:gd name="T82" fmla="*/ 2147483647 w 2006"/>
                <a:gd name="T83" fmla="*/ 2147483647 h 863"/>
                <a:gd name="T84" fmla="*/ 2147483647 w 2006"/>
                <a:gd name="T85" fmla="*/ 2147483647 h 863"/>
                <a:gd name="T86" fmla="*/ 2147483647 w 2006"/>
                <a:gd name="T87" fmla="*/ 2147483647 h 863"/>
                <a:gd name="T88" fmla="*/ 2147483647 w 2006"/>
                <a:gd name="T89" fmla="*/ 2147483647 h 863"/>
                <a:gd name="T90" fmla="*/ 2147483647 w 2006"/>
                <a:gd name="T91" fmla="*/ 2147483647 h 863"/>
                <a:gd name="T92" fmla="*/ 2147483647 w 2006"/>
                <a:gd name="T93" fmla="*/ 2147483647 h 863"/>
                <a:gd name="T94" fmla="*/ 2147483647 w 2006"/>
                <a:gd name="T95" fmla="*/ 2147483647 h 863"/>
                <a:gd name="T96" fmla="*/ 2147483647 w 2006"/>
                <a:gd name="T97" fmla="*/ 2147483647 h 863"/>
                <a:gd name="T98" fmla="*/ 2147483647 w 2006"/>
                <a:gd name="T99" fmla="*/ 2147483647 h 863"/>
                <a:gd name="T100" fmla="*/ 2147483647 w 2006"/>
                <a:gd name="T101" fmla="*/ 2147483647 h 863"/>
                <a:gd name="T102" fmla="*/ 2147483647 w 2006"/>
                <a:gd name="T103" fmla="*/ 2147483647 h 863"/>
                <a:gd name="T104" fmla="*/ 2147483647 w 2006"/>
                <a:gd name="T105" fmla="*/ 2147483647 h 863"/>
                <a:gd name="T106" fmla="*/ 2147483647 w 2006"/>
                <a:gd name="T107" fmla="*/ 2147483647 h 863"/>
                <a:gd name="T108" fmla="*/ 2147483647 w 2006"/>
                <a:gd name="T109" fmla="*/ 2147483647 h 863"/>
                <a:gd name="T110" fmla="*/ 2147483647 w 2006"/>
                <a:gd name="T111" fmla="*/ 2147483647 h 863"/>
                <a:gd name="T112" fmla="*/ 2147483647 w 2006"/>
                <a:gd name="T113" fmla="*/ 2147483647 h 863"/>
                <a:gd name="T114" fmla="*/ 2147483647 w 2006"/>
                <a:gd name="T115" fmla="*/ 2147483647 h 8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grpFill/>
            <a:ln w="9525" cmpd="sng">
              <a:solidFill>
                <a:srgbClr val="FFFFFF"/>
              </a:solidFill>
              <a:prstDash val="solid"/>
              <a:round/>
              <a:headEnd/>
              <a:tailEnd/>
            </a:ln>
          </p:spPr>
          <p:txBody>
            <a:bodyPr/>
            <a:lstStyle/>
            <a:p>
              <a:endParaRPr lang="en-GB" dirty="0"/>
            </a:p>
          </p:txBody>
        </p:sp>
        <p:sp>
          <p:nvSpPr>
            <p:cNvPr id="45" name="Freeform 31"/>
            <p:cNvSpPr>
              <a:spLocks/>
            </p:cNvSpPr>
            <p:nvPr>
              <p:custDataLst>
                <p:tags r:id="rId25"/>
              </p:custDataLst>
            </p:nvPr>
          </p:nvSpPr>
          <p:spPr bwMode="auto">
            <a:xfrm>
              <a:off x="1961299" y="3304713"/>
              <a:ext cx="177558" cy="108049"/>
            </a:xfrm>
            <a:custGeom>
              <a:avLst/>
              <a:gdLst>
                <a:gd name="T0" fmla="*/ 2147483647 w 950"/>
                <a:gd name="T1" fmla="*/ 2147483647 h 468"/>
                <a:gd name="T2" fmla="*/ 2147483647 w 950"/>
                <a:gd name="T3" fmla="*/ 2147483647 h 468"/>
                <a:gd name="T4" fmla="*/ 2147483647 w 950"/>
                <a:gd name="T5" fmla="*/ 2147483647 h 468"/>
                <a:gd name="T6" fmla="*/ 2147483647 w 950"/>
                <a:gd name="T7" fmla="*/ 2147483647 h 468"/>
                <a:gd name="T8" fmla="*/ 2147483647 w 950"/>
                <a:gd name="T9" fmla="*/ 2147483647 h 468"/>
                <a:gd name="T10" fmla="*/ 2147483647 w 950"/>
                <a:gd name="T11" fmla="*/ 2147483647 h 468"/>
                <a:gd name="T12" fmla="*/ 2147483647 w 950"/>
                <a:gd name="T13" fmla="*/ 2147483647 h 468"/>
                <a:gd name="T14" fmla="*/ 2147483647 w 950"/>
                <a:gd name="T15" fmla="*/ 2147483647 h 468"/>
                <a:gd name="T16" fmla="*/ 2147483647 w 950"/>
                <a:gd name="T17" fmla="*/ 2147483647 h 468"/>
                <a:gd name="T18" fmla="*/ 2147483647 w 950"/>
                <a:gd name="T19" fmla="*/ 2147483647 h 468"/>
                <a:gd name="T20" fmla="*/ 0 w 950"/>
                <a:gd name="T21" fmla="*/ 2147483647 h 468"/>
                <a:gd name="T22" fmla="*/ 2147483647 w 950"/>
                <a:gd name="T23" fmla="*/ 2147483647 h 468"/>
                <a:gd name="T24" fmla="*/ 2147483647 w 950"/>
                <a:gd name="T25" fmla="*/ 2147483647 h 468"/>
                <a:gd name="T26" fmla="*/ 2147483647 w 950"/>
                <a:gd name="T27" fmla="*/ 2147483647 h 468"/>
                <a:gd name="T28" fmla="*/ 2147483647 w 950"/>
                <a:gd name="T29" fmla="*/ 2147483647 h 468"/>
                <a:gd name="T30" fmla="*/ 2147483647 w 950"/>
                <a:gd name="T31" fmla="*/ 2147483647 h 468"/>
                <a:gd name="T32" fmla="*/ 2147483647 w 950"/>
                <a:gd name="T33" fmla="*/ 2147483647 h 468"/>
                <a:gd name="T34" fmla="*/ 2147483647 w 950"/>
                <a:gd name="T35" fmla="*/ 2147483647 h 468"/>
                <a:gd name="T36" fmla="*/ 2147483647 w 950"/>
                <a:gd name="T37" fmla="*/ 2147483647 h 468"/>
                <a:gd name="T38" fmla="*/ 2147483647 w 950"/>
                <a:gd name="T39" fmla="*/ 2147483647 h 468"/>
                <a:gd name="T40" fmla="*/ 2147483647 w 950"/>
                <a:gd name="T41" fmla="*/ 2147483647 h 468"/>
                <a:gd name="T42" fmla="*/ 2147483647 w 950"/>
                <a:gd name="T43" fmla="*/ 2147483647 h 468"/>
                <a:gd name="T44" fmla="*/ 2147483647 w 950"/>
                <a:gd name="T45" fmla="*/ 2147483647 h 468"/>
                <a:gd name="T46" fmla="*/ 2147483647 w 950"/>
                <a:gd name="T47" fmla="*/ 2147483647 h 468"/>
                <a:gd name="T48" fmla="*/ 2147483647 w 950"/>
                <a:gd name="T49" fmla="*/ 2147483647 h 468"/>
                <a:gd name="T50" fmla="*/ 2147483647 w 950"/>
                <a:gd name="T51" fmla="*/ 2147483647 h 468"/>
                <a:gd name="T52" fmla="*/ 2147483647 w 950"/>
                <a:gd name="T53" fmla="*/ 2147483647 h 468"/>
                <a:gd name="T54" fmla="*/ 2147483647 w 950"/>
                <a:gd name="T55" fmla="*/ 2147483647 h 468"/>
                <a:gd name="T56" fmla="*/ 2147483647 w 950"/>
                <a:gd name="T57" fmla="*/ 2147483647 h 468"/>
                <a:gd name="T58" fmla="*/ 2147483647 w 950"/>
                <a:gd name="T59" fmla="*/ 2147483647 h 468"/>
                <a:gd name="T60" fmla="*/ 2147483647 w 950"/>
                <a:gd name="T61" fmla="*/ 2147483647 h 468"/>
                <a:gd name="T62" fmla="*/ 2147483647 w 950"/>
                <a:gd name="T63" fmla="*/ 2147483647 h 468"/>
                <a:gd name="T64" fmla="*/ 2147483647 w 950"/>
                <a:gd name="T65" fmla="*/ 2147483647 h 468"/>
                <a:gd name="T66" fmla="*/ 2147483647 w 950"/>
                <a:gd name="T67" fmla="*/ 2147483647 h 468"/>
                <a:gd name="T68" fmla="*/ 2147483647 w 950"/>
                <a:gd name="T69" fmla="*/ 2147483647 h 468"/>
                <a:gd name="T70" fmla="*/ 2147483647 w 950"/>
                <a:gd name="T71" fmla="*/ 2147483647 h 4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grpFill/>
            <a:ln w="9525" cmpd="sng">
              <a:solidFill>
                <a:srgbClr val="FFFFFF"/>
              </a:solidFill>
              <a:prstDash val="solid"/>
              <a:round/>
              <a:headEnd/>
              <a:tailEnd/>
            </a:ln>
          </p:spPr>
          <p:txBody>
            <a:bodyPr/>
            <a:lstStyle/>
            <a:p>
              <a:endParaRPr lang="en-GB" dirty="0"/>
            </a:p>
          </p:txBody>
        </p:sp>
        <p:sp>
          <p:nvSpPr>
            <p:cNvPr id="46" name="Freeform 34"/>
            <p:cNvSpPr>
              <a:spLocks/>
            </p:cNvSpPr>
            <p:nvPr>
              <p:custDataLst>
                <p:tags r:id="rId26"/>
              </p:custDataLst>
            </p:nvPr>
          </p:nvSpPr>
          <p:spPr bwMode="auto">
            <a:xfrm>
              <a:off x="1576590" y="3249656"/>
              <a:ext cx="54368" cy="24776"/>
            </a:xfrm>
            <a:custGeom>
              <a:avLst/>
              <a:gdLst>
                <a:gd name="T0" fmla="*/ 2147483647 w 292"/>
                <a:gd name="T1" fmla="*/ 0 h 99"/>
                <a:gd name="T2" fmla="*/ 2147483647 w 292"/>
                <a:gd name="T3" fmla="*/ 0 h 99"/>
                <a:gd name="T4" fmla="*/ 2147483647 w 292"/>
                <a:gd name="T5" fmla="*/ 2147483647 h 99"/>
                <a:gd name="T6" fmla="*/ 2147483647 w 292"/>
                <a:gd name="T7" fmla="*/ 2147483647 h 99"/>
                <a:gd name="T8" fmla="*/ 2147483647 w 292"/>
                <a:gd name="T9" fmla="*/ 2147483647 h 99"/>
                <a:gd name="T10" fmla="*/ 2147483647 w 292"/>
                <a:gd name="T11" fmla="*/ 2147483647 h 99"/>
                <a:gd name="T12" fmla="*/ 2147483647 w 292"/>
                <a:gd name="T13" fmla="*/ 2147483647 h 99"/>
                <a:gd name="T14" fmla="*/ 2147483647 w 292"/>
                <a:gd name="T15" fmla="*/ 2147483647 h 99"/>
                <a:gd name="T16" fmla="*/ 2147483647 w 292"/>
                <a:gd name="T17" fmla="*/ 2147483647 h 99"/>
                <a:gd name="T18" fmla="*/ 2147483647 w 292"/>
                <a:gd name="T19" fmla="*/ 2147483647 h 99"/>
                <a:gd name="T20" fmla="*/ 2147483647 w 292"/>
                <a:gd name="T21" fmla="*/ 2147483647 h 99"/>
                <a:gd name="T22" fmla="*/ 2147483647 w 292"/>
                <a:gd name="T23" fmla="*/ 2147483647 h 99"/>
                <a:gd name="T24" fmla="*/ 2147483647 w 292"/>
                <a:gd name="T25" fmla="*/ 2147483647 h 99"/>
                <a:gd name="T26" fmla="*/ 2147483647 w 292"/>
                <a:gd name="T27" fmla="*/ 2147483647 h 99"/>
                <a:gd name="T28" fmla="*/ 2147483647 w 292"/>
                <a:gd name="T29" fmla="*/ 2147483647 h 99"/>
                <a:gd name="T30" fmla="*/ 2147483647 w 292"/>
                <a:gd name="T31" fmla="*/ 2147483647 h 99"/>
                <a:gd name="T32" fmla="*/ 2147483647 w 292"/>
                <a:gd name="T33" fmla="*/ 2147483647 h 99"/>
                <a:gd name="T34" fmla="*/ 2147483647 w 292"/>
                <a:gd name="T35" fmla="*/ 2147483647 h 99"/>
                <a:gd name="T36" fmla="*/ 0 w 292"/>
                <a:gd name="T37" fmla="*/ 2147483647 h 99"/>
                <a:gd name="T38" fmla="*/ 2147483647 w 292"/>
                <a:gd name="T39" fmla="*/ 2147483647 h 99"/>
                <a:gd name="T40" fmla="*/ 2147483647 w 292"/>
                <a:gd name="T41" fmla="*/ 2147483647 h 99"/>
                <a:gd name="T42" fmla="*/ 2147483647 w 292"/>
                <a:gd name="T43" fmla="*/ 2147483647 h 99"/>
                <a:gd name="T44" fmla="*/ 2147483647 w 292"/>
                <a:gd name="T45" fmla="*/ 2147483647 h 99"/>
                <a:gd name="T46" fmla="*/ 2147483647 w 292"/>
                <a:gd name="T47" fmla="*/ 2147483647 h 99"/>
                <a:gd name="T48" fmla="*/ 2147483647 w 292"/>
                <a:gd name="T49" fmla="*/ 2147483647 h 99"/>
                <a:gd name="T50" fmla="*/ 2147483647 w 292"/>
                <a:gd name="T51" fmla="*/ 2147483647 h 99"/>
                <a:gd name="T52" fmla="*/ 2147483647 w 292"/>
                <a:gd name="T53" fmla="*/ 2147483647 h 99"/>
                <a:gd name="T54" fmla="*/ 2147483647 w 292"/>
                <a:gd name="T55" fmla="*/ 2147483647 h 99"/>
                <a:gd name="T56" fmla="*/ 2147483647 w 292"/>
                <a:gd name="T57" fmla="*/ 2147483647 h 99"/>
                <a:gd name="T58" fmla="*/ 2147483647 w 292"/>
                <a:gd name="T59" fmla="*/ 2147483647 h 99"/>
                <a:gd name="T60" fmla="*/ 2147483647 w 292"/>
                <a:gd name="T61" fmla="*/ 2147483647 h 99"/>
                <a:gd name="T62" fmla="*/ 2147483647 w 292"/>
                <a:gd name="T63" fmla="*/ 2147483647 h 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47" name="Freeform 37"/>
            <p:cNvSpPr>
              <a:spLocks/>
            </p:cNvSpPr>
            <p:nvPr>
              <p:custDataLst>
                <p:tags r:id="rId27"/>
              </p:custDataLst>
            </p:nvPr>
          </p:nvSpPr>
          <p:spPr bwMode="auto">
            <a:xfrm>
              <a:off x="2647443" y="3850463"/>
              <a:ext cx="19270" cy="24776"/>
            </a:xfrm>
            <a:custGeom>
              <a:avLst/>
              <a:gdLst>
                <a:gd name="T0" fmla="*/ 0 w 106"/>
                <a:gd name="T1" fmla="*/ 2147483647 h 71"/>
                <a:gd name="T2" fmla="*/ 2147483647 w 106"/>
                <a:gd name="T3" fmla="*/ 2147483647 h 71"/>
                <a:gd name="T4" fmla="*/ 2147483647 w 106"/>
                <a:gd name="T5" fmla="*/ 2147483647 h 71"/>
                <a:gd name="T6" fmla="*/ 2147483647 w 106"/>
                <a:gd name="T7" fmla="*/ 2147483647 h 71"/>
                <a:gd name="T8" fmla="*/ 2147483647 w 106"/>
                <a:gd name="T9" fmla="*/ 2147483647 h 71"/>
                <a:gd name="T10" fmla="*/ 2147483647 w 106"/>
                <a:gd name="T11" fmla="*/ 2147483647 h 71"/>
                <a:gd name="T12" fmla="*/ 2147483647 w 106"/>
                <a:gd name="T13" fmla="*/ 2147483647 h 71"/>
                <a:gd name="T14" fmla="*/ 2147483647 w 106"/>
                <a:gd name="T15" fmla="*/ 2147483647 h 71"/>
                <a:gd name="T16" fmla="*/ 2147483647 w 106"/>
                <a:gd name="T17" fmla="*/ 0 h 71"/>
                <a:gd name="T18" fmla="*/ 2147483647 w 106"/>
                <a:gd name="T19" fmla="*/ 2147483647 h 71"/>
                <a:gd name="T20" fmla="*/ 2147483647 w 106"/>
                <a:gd name="T21" fmla="*/ 2147483647 h 71"/>
                <a:gd name="T22" fmla="*/ 2147483647 w 106"/>
                <a:gd name="T23" fmla="*/ 2147483647 h 71"/>
                <a:gd name="T24" fmla="*/ 2147483647 w 106"/>
                <a:gd name="T25" fmla="*/ 2147483647 h 71"/>
                <a:gd name="T26" fmla="*/ 2147483647 w 106"/>
                <a:gd name="T27" fmla="*/ 2147483647 h 71"/>
                <a:gd name="T28" fmla="*/ 2147483647 w 106"/>
                <a:gd name="T29" fmla="*/ 2147483647 h 71"/>
                <a:gd name="T30" fmla="*/ 2147483647 w 106"/>
                <a:gd name="T31" fmla="*/ 2147483647 h 71"/>
                <a:gd name="T32" fmla="*/ 2147483647 w 106"/>
                <a:gd name="T33" fmla="*/ 2147483647 h 71"/>
                <a:gd name="T34" fmla="*/ 2147483647 w 106"/>
                <a:gd name="T35" fmla="*/ 2147483647 h 71"/>
                <a:gd name="T36" fmla="*/ 2147483647 w 106"/>
                <a:gd name="T37" fmla="*/ 2147483647 h 71"/>
                <a:gd name="T38" fmla="*/ 2147483647 w 106"/>
                <a:gd name="T39" fmla="*/ 2147483647 h 71"/>
                <a:gd name="T40" fmla="*/ 2147483647 w 106"/>
                <a:gd name="T41" fmla="*/ 2147483647 h 71"/>
                <a:gd name="T42" fmla="*/ 2147483647 w 106"/>
                <a:gd name="T43" fmla="*/ 2147483647 h 71"/>
                <a:gd name="T44" fmla="*/ 2147483647 w 106"/>
                <a:gd name="T45" fmla="*/ 2147483647 h 71"/>
                <a:gd name="T46" fmla="*/ 2147483647 w 106"/>
                <a:gd name="T47" fmla="*/ 2147483647 h 71"/>
                <a:gd name="T48" fmla="*/ 2147483647 w 106"/>
                <a:gd name="T49" fmla="*/ 2147483647 h 71"/>
                <a:gd name="T50" fmla="*/ 2147483647 w 106"/>
                <a:gd name="T51" fmla="*/ 2147483647 h 71"/>
                <a:gd name="T52" fmla="*/ 2147483647 w 106"/>
                <a:gd name="T53" fmla="*/ 2147483647 h 71"/>
                <a:gd name="T54" fmla="*/ 2147483647 w 106"/>
                <a:gd name="T55" fmla="*/ 2147483647 h 71"/>
                <a:gd name="T56" fmla="*/ 2147483647 w 106"/>
                <a:gd name="T57" fmla="*/ 2147483647 h 71"/>
                <a:gd name="T58" fmla="*/ 2147483647 w 106"/>
                <a:gd name="T59" fmla="*/ 2147483647 h 71"/>
                <a:gd name="T60" fmla="*/ 2147483647 w 106"/>
                <a:gd name="T61" fmla="*/ 2147483647 h 71"/>
                <a:gd name="T62" fmla="*/ 2147483647 w 106"/>
                <a:gd name="T63" fmla="*/ 2147483647 h 71"/>
                <a:gd name="T64" fmla="*/ 2147483647 w 106"/>
                <a:gd name="T65" fmla="*/ 2147483647 h 71"/>
                <a:gd name="T66" fmla="*/ 2147483647 w 106"/>
                <a:gd name="T67" fmla="*/ 2147483647 h 71"/>
                <a:gd name="T68" fmla="*/ 2147483647 w 106"/>
                <a:gd name="T69" fmla="*/ 2147483647 h 71"/>
                <a:gd name="T70" fmla="*/ 2147483647 w 106"/>
                <a:gd name="T71" fmla="*/ 2147483647 h 71"/>
                <a:gd name="T72" fmla="*/ 2147483647 w 106"/>
                <a:gd name="T73" fmla="*/ 2147483647 h 71"/>
                <a:gd name="T74" fmla="*/ 2147483647 w 106"/>
                <a:gd name="T75" fmla="*/ 2147483647 h 71"/>
                <a:gd name="T76" fmla="*/ 2147483647 w 106"/>
                <a:gd name="T77" fmla="*/ 2147483647 h 71"/>
                <a:gd name="T78" fmla="*/ 2147483647 w 106"/>
                <a:gd name="T79" fmla="*/ 2147483647 h 71"/>
                <a:gd name="T80" fmla="*/ 2147483647 w 106"/>
                <a:gd name="T81" fmla="*/ 2147483647 h 71"/>
                <a:gd name="T82" fmla="*/ 2147483647 w 106"/>
                <a:gd name="T83" fmla="*/ 2147483647 h 71"/>
                <a:gd name="T84" fmla="*/ 2147483647 w 106"/>
                <a:gd name="T85" fmla="*/ 2147483647 h 71"/>
                <a:gd name="T86" fmla="*/ 2147483647 w 106"/>
                <a:gd name="T87" fmla="*/ 2147483647 h 71"/>
                <a:gd name="T88" fmla="*/ 2147483647 w 106"/>
                <a:gd name="T89" fmla="*/ 2147483647 h 71"/>
                <a:gd name="T90" fmla="*/ 0 w 106"/>
                <a:gd name="T91" fmla="*/ 2147483647 h 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20" y="17"/>
                  </a:lnTo>
                  <a:lnTo>
                    <a:pt x="21" y="17"/>
                  </a:lnTo>
                  <a:lnTo>
                    <a:pt x="23" y="13"/>
                  </a:lnTo>
                  <a:lnTo>
                    <a:pt x="27" y="7"/>
                  </a:lnTo>
                  <a:lnTo>
                    <a:pt x="0" y="7"/>
                  </a:lnTo>
                </a:path>
              </a:pathLst>
            </a:custGeom>
            <a:grpFill/>
            <a:ln w="9525" cmpd="sng">
              <a:solidFill>
                <a:srgbClr val="FFFFFF"/>
              </a:solidFill>
              <a:prstDash val="solid"/>
              <a:round/>
              <a:headEnd/>
              <a:tailEnd/>
            </a:ln>
          </p:spPr>
          <p:txBody>
            <a:bodyPr/>
            <a:lstStyle/>
            <a:p>
              <a:endParaRPr lang="en-GB" dirty="0"/>
            </a:p>
          </p:txBody>
        </p:sp>
        <p:grpSp>
          <p:nvGrpSpPr>
            <p:cNvPr id="48" name="Group 47"/>
            <p:cNvGrpSpPr/>
            <p:nvPr>
              <p:custDataLst>
                <p:tags r:id="rId28"/>
              </p:custDataLst>
            </p:nvPr>
          </p:nvGrpSpPr>
          <p:grpSpPr>
            <a:xfrm>
              <a:off x="849153" y="4634333"/>
              <a:ext cx="28217" cy="24088"/>
              <a:chOff x="3165475" y="5400675"/>
              <a:chExt cx="65088" cy="55563"/>
            </a:xfrm>
            <a:grpFill/>
          </p:grpSpPr>
          <p:sp>
            <p:nvSpPr>
              <p:cNvPr id="567" name="Freeform 39"/>
              <p:cNvSpPr>
                <a:spLocks/>
              </p:cNvSpPr>
              <p:nvPr/>
            </p:nvSpPr>
            <p:spPr bwMode="auto">
              <a:xfrm>
                <a:off x="3165475" y="5403943"/>
                <a:ext cx="26567" cy="45758"/>
              </a:xfrm>
              <a:custGeom>
                <a:avLst/>
                <a:gdLst>
                  <a:gd name="T0" fmla="*/ 0 w 59"/>
                  <a:gd name="T1" fmla="*/ 0 h 43"/>
                  <a:gd name="T2" fmla="*/ 0 w 59"/>
                  <a:gd name="T3" fmla="*/ 0 h 43"/>
                  <a:gd name="T4" fmla="*/ 0 w 59"/>
                  <a:gd name="T5" fmla="*/ 0 h 43"/>
                  <a:gd name="T6" fmla="*/ 0 w 59"/>
                  <a:gd name="T7" fmla="*/ 0 h 43"/>
                  <a:gd name="T8" fmla="*/ 0 w 59"/>
                  <a:gd name="T9" fmla="*/ 0 h 43"/>
                  <a:gd name="T10" fmla="*/ 0 w 59"/>
                  <a:gd name="T11" fmla="*/ 0 h 43"/>
                  <a:gd name="T12" fmla="*/ 0 w 59"/>
                  <a:gd name="T13" fmla="*/ 0 h 43"/>
                  <a:gd name="T14" fmla="*/ 0 w 59"/>
                  <a:gd name="T15" fmla="*/ 0 h 43"/>
                  <a:gd name="T16" fmla="*/ 0 w 59"/>
                  <a:gd name="T17" fmla="*/ 0 h 43"/>
                  <a:gd name="T18" fmla="*/ 0 w 59"/>
                  <a:gd name="T19" fmla="*/ 0 h 43"/>
                  <a:gd name="T20" fmla="*/ 0 w 59"/>
                  <a:gd name="T21" fmla="*/ 0 h 43"/>
                  <a:gd name="T22" fmla="*/ 0 w 59"/>
                  <a:gd name="T23" fmla="*/ 0 h 43"/>
                  <a:gd name="T24" fmla="*/ 0 w 59"/>
                  <a:gd name="T25" fmla="*/ 0 h 43"/>
                  <a:gd name="T26" fmla="*/ 0 w 59"/>
                  <a:gd name="T27" fmla="*/ 0 h 43"/>
                  <a:gd name="T28" fmla="*/ 0 w 59"/>
                  <a:gd name="T29" fmla="*/ 0 h 43"/>
                  <a:gd name="T30" fmla="*/ 0 w 59"/>
                  <a:gd name="T31" fmla="*/ 0 h 43"/>
                  <a:gd name="T32" fmla="*/ 0 w 59"/>
                  <a:gd name="T33" fmla="*/ 0 h 43"/>
                  <a:gd name="T34" fmla="*/ 0 w 59"/>
                  <a:gd name="T35" fmla="*/ 0 h 43"/>
                  <a:gd name="T36" fmla="*/ 0 w 59"/>
                  <a:gd name="T37" fmla="*/ 0 h 43"/>
                  <a:gd name="T38" fmla="*/ 0 w 59"/>
                  <a:gd name="T39" fmla="*/ 0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endParaRPr lang="en-GB" dirty="0"/>
              </a:p>
            </p:txBody>
          </p:sp>
          <p:sp>
            <p:nvSpPr>
              <p:cNvPr id="568" name="Freeform 40"/>
              <p:cNvSpPr>
                <a:spLocks/>
              </p:cNvSpPr>
              <p:nvPr/>
            </p:nvSpPr>
            <p:spPr bwMode="auto">
              <a:xfrm>
                <a:off x="3201340" y="5400675"/>
                <a:ext cx="29223" cy="55563"/>
              </a:xfrm>
              <a:custGeom>
                <a:avLst/>
                <a:gdLst>
                  <a:gd name="T0" fmla="*/ 0 w 67"/>
                  <a:gd name="T1" fmla="*/ 0 h 51"/>
                  <a:gd name="T2" fmla="*/ 0 w 67"/>
                  <a:gd name="T3" fmla="*/ 0 h 51"/>
                  <a:gd name="T4" fmla="*/ 0 w 67"/>
                  <a:gd name="T5" fmla="*/ 0 h 51"/>
                  <a:gd name="T6" fmla="*/ 0 w 67"/>
                  <a:gd name="T7" fmla="*/ 0 h 51"/>
                  <a:gd name="T8" fmla="*/ 0 w 67"/>
                  <a:gd name="T9" fmla="*/ 0 h 51"/>
                  <a:gd name="T10" fmla="*/ 0 w 67"/>
                  <a:gd name="T11" fmla="*/ 0 h 51"/>
                  <a:gd name="T12" fmla="*/ 0 w 67"/>
                  <a:gd name="T13" fmla="*/ 0 h 51"/>
                  <a:gd name="T14" fmla="*/ 0 w 67"/>
                  <a:gd name="T15" fmla="*/ 0 h 51"/>
                  <a:gd name="T16" fmla="*/ 0 w 67"/>
                  <a:gd name="T17" fmla="*/ 0 h 51"/>
                  <a:gd name="T18" fmla="*/ 0 w 67"/>
                  <a:gd name="T19" fmla="*/ 0 h 51"/>
                  <a:gd name="T20" fmla="*/ 0 w 67"/>
                  <a:gd name="T21" fmla="*/ 0 h 51"/>
                  <a:gd name="T22" fmla="*/ 0 w 67"/>
                  <a:gd name="T23" fmla="*/ 0 h 51"/>
                  <a:gd name="T24" fmla="*/ 0 w 67"/>
                  <a:gd name="T25" fmla="*/ 0 h 51"/>
                  <a:gd name="T26" fmla="*/ 0 w 67"/>
                  <a:gd name="T27" fmla="*/ 0 h 51"/>
                  <a:gd name="T28" fmla="*/ 0 w 67"/>
                  <a:gd name="T29" fmla="*/ 0 h 51"/>
                  <a:gd name="T30" fmla="*/ 0 w 67"/>
                  <a:gd name="T31" fmla="*/ 0 h 51"/>
                  <a:gd name="T32" fmla="*/ 0 w 67"/>
                  <a:gd name="T33" fmla="*/ 0 h 51"/>
                  <a:gd name="T34" fmla="*/ 0 w 67"/>
                  <a:gd name="T35" fmla="*/ 0 h 51"/>
                  <a:gd name="T36" fmla="*/ 0 w 67"/>
                  <a:gd name="T37" fmla="*/ 0 h 51"/>
                  <a:gd name="T38" fmla="*/ 0 w 67"/>
                  <a:gd name="T39" fmla="*/ 0 h 51"/>
                  <a:gd name="T40" fmla="*/ 0 w 67"/>
                  <a:gd name="T41" fmla="*/ 0 h 51"/>
                  <a:gd name="T42" fmla="*/ 0 w 67"/>
                  <a:gd name="T43" fmla="*/ 0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endParaRPr lang="en-GB" dirty="0"/>
              </a:p>
            </p:txBody>
          </p:sp>
        </p:grpSp>
        <p:sp>
          <p:nvSpPr>
            <p:cNvPr id="49" name="Freeform 41"/>
            <p:cNvSpPr>
              <a:spLocks/>
            </p:cNvSpPr>
            <p:nvPr>
              <p:custDataLst>
                <p:tags r:id="rId29"/>
              </p:custDataLst>
            </p:nvPr>
          </p:nvSpPr>
          <p:spPr bwMode="auto">
            <a:xfrm>
              <a:off x="696371" y="3678411"/>
              <a:ext cx="13764" cy="25464"/>
            </a:xfrm>
            <a:custGeom>
              <a:avLst/>
              <a:gdLst>
                <a:gd name="T0" fmla="*/ 0 w 80"/>
                <a:gd name="T1" fmla="*/ 2147483647 h 34"/>
                <a:gd name="T2" fmla="*/ 2147483647 w 80"/>
                <a:gd name="T3" fmla="*/ 2147483647 h 34"/>
                <a:gd name="T4" fmla="*/ 2147483647 w 80"/>
                <a:gd name="T5" fmla="*/ 2147483647 h 34"/>
                <a:gd name="T6" fmla="*/ 2147483647 w 80"/>
                <a:gd name="T7" fmla="*/ 2147483647 h 34"/>
                <a:gd name="T8" fmla="*/ 2147483647 w 80"/>
                <a:gd name="T9" fmla="*/ 2147483647 h 34"/>
                <a:gd name="T10" fmla="*/ 2147483647 w 80"/>
                <a:gd name="T11" fmla="*/ 2147483647 h 34"/>
                <a:gd name="T12" fmla="*/ 2147483647 w 80"/>
                <a:gd name="T13" fmla="*/ 2147483647 h 34"/>
                <a:gd name="T14" fmla="*/ 2147483647 w 80"/>
                <a:gd name="T15" fmla="*/ 2147483647 h 34"/>
                <a:gd name="T16" fmla="*/ 2147483647 w 80"/>
                <a:gd name="T17" fmla="*/ 2147483647 h 34"/>
                <a:gd name="T18" fmla="*/ 2147483647 w 80"/>
                <a:gd name="T19" fmla="*/ 2147483647 h 34"/>
                <a:gd name="T20" fmla="*/ 2147483647 w 80"/>
                <a:gd name="T21" fmla="*/ 2147483647 h 34"/>
                <a:gd name="T22" fmla="*/ 2147483647 w 80"/>
                <a:gd name="T23" fmla="*/ 2147483647 h 34"/>
                <a:gd name="T24" fmla="*/ 2147483647 w 80"/>
                <a:gd name="T25" fmla="*/ 2147483647 h 34"/>
                <a:gd name="T26" fmla="*/ 2147483647 w 80"/>
                <a:gd name="T27" fmla="*/ 2147483647 h 34"/>
                <a:gd name="T28" fmla="*/ 2147483647 w 80"/>
                <a:gd name="T29" fmla="*/ 2147483647 h 34"/>
                <a:gd name="T30" fmla="*/ 2147483647 w 80"/>
                <a:gd name="T31" fmla="*/ 2147483647 h 34"/>
                <a:gd name="T32" fmla="*/ 2147483647 w 80"/>
                <a:gd name="T33" fmla="*/ 2147483647 h 34"/>
                <a:gd name="T34" fmla="*/ 2147483647 w 80"/>
                <a:gd name="T35" fmla="*/ 2147483647 h 34"/>
                <a:gd name="T36" fmla="*/ 2147483647 w 80"/>
                <a:gd name="T37" fmla="*/ 2147483647 h 34"/>
                <a:gd name="T38" fmla="*/ 2147483647 w 80"/>
                <a:gd name="T39" fmla="*/ 0 h 34"/>
                <a:gd name="T40" fmla="*/ 2147483647 w 80"/>
                <a:gd name="T41" fmla="*/ 0 h 34"/>
                <a:gd name="T42" fmla="*/ 2147483647 w 80"/>
                <a:gd name="T43" fmla="*/ 2147483647 h 34"/>
                <a:gd name="T44" fmla="*/ 2147483647 w 80"/>
                <a:gd name="T45" fmla="*/ 2147483647 h 34"/>
                <a:gd name="T46" fmla="*/ 2147483647 w 80"/>
                <a:gd name="T47" fmla="*/ 2147483647 h 34"/>
                <a:gd name="T48" fmla="*/ 2147483647 w 80"/>
                <a:gd name="T49" fmla="*/ 2147483647 h 34"/>
                <a:gd name="T50" fmla="*/ 2147483647 w 80"/>
                <a:gd name="T51" fmla="*/ 2147483647 h 34"/>
                <a:gd name="T52" fmla="*/ 2147483647 w 80"/>
                <a:gd name="T53" fmla="*/ 2147483647 h 34"/>
                <a:gd name="T54" fmla="*/ 2147483647 w 80"/>
                <a:gd name="T55" fmla="*/ 2147483647 h 34"/>
                <a:gd name="T56" fmla="*/ 2147483647 w 80"/>
                <a:gd name="T57" fmla="*/ 2147483647 h 34"/>
                <a:gd name="T58" fmla="*/ 2147483647 w 80"/>
                <a:gd name="T59" fmla="*/ 2147483647 h 34"/>
                <a:gd name="T60" fmla="*/ 0 w 80"/>
                <a:gd name="T61" fmla="*/ 2147483647 h 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grpFill/>
            <a:ln w="9525" cmpd="sng">
              <a:solidFill>
                <a:srgbClr val="FFFFFF"/>
              </a:solidFill>
              <a:prstDash val="solid"/>
              <a:round/>
              <a:headEnd/>
              <a:tailEnd/>
            </a:ln>
          </p:spPr>
          <p:txBody>
            <a:bodyPr/>
            <a:lstStyle/>
            <a:p>
              <a:endParaRPr lang="en-GB" dirty="0"/>
            </a:p>
          </p:txBody>
        </p:sp>
        <p:sp>
          <p:nvSpPr>
            <p:cNvPr id="50" name="Freeform 42"/>
            <p:cNvSpPr>
              <a:spLocks/>
            </p:cNvSpPr>
            <p:nvPr>
              <p:custDataLst>
                <p:tags r:id="rId30"/>
              </p:custDataLst>
            </p:nvPr>
          </p:nvSpPr>
          <p:spPr bwMode="auto">
            <a:xfrm>
              <a:off x="720458" y="3681163"/>
              <a:ext cx="688" cy="25464"/>
            </a:xfrm>
            <a:custGeom>
              <a:avLst/>
              <a:gdLst>
                <a:gd name="T0" fmla="*/ 0 w 7"/>
                <a:gd name="T1" fmla="*/ 0 h 13"/>
                <a:gd name="T2" fmla="*/ 2147483647 w 7"/>
                <a:gd name="T3" fmla="*/ 2147483647 h 13"/>
                <a:gd name="T4" fmla="*/ 2147483647 w 7"/>
                <a:gd name="T5" fmla="*/ 2147483647 h 13"/>
                <a:gd name="T6" fmla="*/ 0 60000 65536"/>
                <a:gd name="T7" fmla="*/ 0 60000 65536"/>
                <a:gd name="T8" fmla="*/ 0 60000 65536"/>
              </a:gdLst>
              <a:ahLst/>
              <a:cxnLst>
                <a:cxn ang="T6">
                  <a:pos x="T0" y="T1"/>
                </a:cxn>
                <a:cxn ang="T7">
                  <a:pos x="T2" y="T3"/>
                </a:cxn>
                <a:cxn ang="T8">
                  <a:pos x="T4" y="T5"/>
                </a:cxn>
              </a:cxnLst>
              <a:rect l="0" t="0" r="r" b="b"/>
              <a:pathLst>
                <a:path w="7" h="13">
                  <a:moveTo>
                    <a:pt x="0" y="0"/>
                  </a:moveTo>
                  <a:lnTo>
                    <a:pt x="7" y="13"/>
                  </a:lnTo>
                  <a:lnTo>
                    <a:pt x="7" y="7"/>
                  </a:lnTo>
                </a:path>
              </a:pathLst>
            </a:custGeom>
            <a:grpFill/>
            <a:ln w="9525" cmpd="sng">
              <a:solidFill>
                <a:srgbClr val="FFFFFF"/>
              </a:solidFill>
              <a:prstDash val="solid"/>
              <a:round/>
              <a:headEnd/>
              <a:tailEnd/>
            </a:ln>
          </p:spPr>
          <p:txBody>
            <a:bodyPr/>
            <a:lstStyle/>
            <a:p>
              <a:endParaRPr lang="en-GB" dirty="0"/>
            </a:p>
          </p:txBody>
        </p:sp>
        <p:sp>
          <p:nvSpPr>
            <p:cNvPr id="51" name="Freeform 43"/>
            <p:cNvSpPr>
              <a:spLocks/>
            </p:cNvSpPr>
            <p:nvPr>
              <p:custDataLst>
                <p:tags r:id="rId31"/>
              </p:custDataLst>
            </p:nvPr>
          </p:nvSpPr>
          <p:spPr bwMode="auto">
            <a:xfrm>
              <a:off x="725964" y="3681851"/>
              <a:ext cx="2753" cy="25464"/>
            </a:xfrm>
            <a:custGeom>
              <a:avLst/>
              <a:gdLst>
                <a:gd name="T0" fmla="*/ 0 w 20"/>
                <a:gd name="T1" fmla="*/ 0 h 6"/>
                <a:gd name="T2" fmla="*/ 2147483647 w 20"/>
                <a:gd name="T3" fmla="*/ 2147483647 h 6"/>
                <a:gd name="T4" fmla="*/ 2147483647 w 20"/>
                <a:gd name="T5" fmla="*/ 2147483647 h 6"/>
                <a:gd name="T6" fmla="*/ 0 w 20"/>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6">
                  <a:moveTo>
                    <a:pt x="0" y="0"/>
                  </a:moveTo>
                  <a:lnTo>
                    <a:pt x="7" y="3"/>
                  </a:lnTo>
                  <a:lnTo>
                    <a:pt x="20" y="6"/>
                  </a:lnTo>
                  <a:lnTo>
                    <a:pt x="0" y="0"/>
                  </a:lnTo>
                </a:path>
              </a:pathLst>
            </a:custGeom>
            <a:grpFill/>
            <a:ln w="9525" cmpd="sng">
              <a:solidFill>
                <a:srgbClr val="FFFFFF"/>
              </a:solidFill>
              <a:prstDash val="solid"/>
              <a:round/>
              <a:headEnd/>
              <a:tailEnd/>
            </a:ln>
          </p:spPr>
          <p:txBody>
            <a:bodyPr/>
            <a:lstStyle/>
            <a:p>
              <a:endParaRPr lang="en-GB" dirty="0"/>
            </a:p>
          </p:txBody>
        </p:sp>
        <p:sp>
          <p:nvSpPr>
            <p:cNvPr id="52" name="Freeform 44"/>
            <p:cNvSpPr>
              <a:spLocks/>
            </p:cNvSpPr>
            <p:nvPr>
              <p:custDataLst>
                <p:tags r:id="rId32"/>
              </p:custDataLst>
            </p:nvPr>
          </p:nvSpPr>
          <p:spPr bwMode="auto">
            <a:xfrm>
              <a:off x="732158" y="3677722"/>
              <a:ext cx="3441" cy="24776"/>
            </a:xfrm>
            <a:custGeom>
              <a:avLst/>
              <a:gdLst>
                <a:gd name="T0" fmla="*/ 0 w 14"/>
                <a:gd name="T1" fmla="*/ 2147483647 h 12"/>
                <a:gd name="T2" fmla="*/ 2147483647 w 14"/>
                <a:gd name="T3" fmla="*/ 0 h 12"/>
                <a:gd name="T4" fmla="*/ 0 w 14"/>
                <a:gd name="T5" fmla="*/ 2147483647 h 12"/>
                <a:gd name="T6" fmla="*/ 0 60000 65536"/>
                <a:gd name="T7" fmla="*/ 0 60000 65536"/>
                <a:gd name="T8" fmla="*/ 0 60000 65536"/>
              </a:gdLst>
              <a:ahLst/>
              <a:cxnLst>
                <a:cxn ang="T6">
                  <a:pos x="T0" y="T1"/>
                </a:cxn>
                <a:cxn ang="T7">
                  <a:pos x="T2" y="T3"/>
                </a:cxn>
                <a:cxn ang="T8">
                  <a:pos x="T4" y="T5"/>
                </a:cxn>
              </a:cxnLst>
              <a:rect l="0" t="0" r="r" b="b"/>
              <a:pathLst>
                <a:path w="14" h="12">
                  <a:moveTo>
                    <a:pt x="0" y="12"/>
                  </a:moveTo>
                  <a:lnTo>
                    <a:pt x="14" y="0"/>
                  </a:lnTo>
                  <a:lnTo>
                    <a:pt x="0" y="12"/>
                  </a:lnTo>
                </a:path>
              </a:pathLst>
            </a:custGeom>
            <a:grpFill/>
            <a:ln w="9525" cmpd="sng">
              <a:solidFill>
                <a:srgbClr val="FFFFFF"/>
              </a:solidFill>
              <a:prstDash val="solid"/>
              <a:round/>
              <a:headEnd/>
              <a:tailEnd/>
            </a:ln>
          </p:spPr>
          <p:txBody>
            <a:bodyPr/>
            <a:lstStyle/>
            <a:p>
              <a:endParaRPr lang="en-GB" dirty="0"/>
            </a:p>
          </p:txBody>
        </p:sp>
        <p:sp>
          <p:nvSpPr>
            <p:cNvPr id="53" name="Freeform 45"/>
            <p:cNvSpPr>
              <a:spLocks/>
            </p:cNvSpPr>
            <p:nvPr>
              <p:custDataLst>
                <p:tags r:id="rId33"/>
              </p:custDataLst>
            </p:nvPr>
          </p:nvSpPr>
          <p:spPr bwMode="auto">
            <a:xfrm>
              <a:off x="723211" y="3674281"/>
              <a:ext cx="4817" cy="25464"/>
            </a:xfrm>
            <a:custGeom>
              <a:avLst/>
              <a:gdLst>
                <a:gd name="T0" fmla="*/ 0 w 27"/>
                <a:gd name="T1" fmla="*/ 0 h 7"/>
                <a:gd name="T2" fmla="*/ 0 w 27"/>
                <a:gd name="T3" fmla="*/ 2147483647 h 7"/>
                <a:gd name="T4" fmla="*/ 2147483647 w 27"/>
                <a:gd name="T5" fmla="*/ 2147483647 h 7"/>
                <a:gd name="T6" fmla="*/ 2147483647 w 27"/>
                <a:gd name="T7" fmla="*/ 2147483647 h 7"/>
                <a:gd name="T8" fmla="*/ 2147483647 w 27"/>
                <a:gd name="T9" fmla="*/ 2147483647 h 7"/>
                <a:gd name="T10" fmla="*/ 2147483647 w 27"/>
                <a:gd name="T11" fmla="*/ 2147483647 h 7"/>
                <a:gd name="T12" fmla="*/ 2147483647 w 27"/>
                <a:gd name="T13" fmla="*/ 2147483647 h 7"/>
                <a:gd name="T14" fmla="*/ 2147483647 w 27"/>
                <a:gd name="T15" fmla="*/ 2147483647 h 7"/>
                <a:gd name="T16" fmla="*/ 2147483647 w 27"/>
                <a:gd name="T17" fmla="*/ 0 h 7"/>
                <a:gd name="T18" fmla="*/ 0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grpFill/>
            <a:ln w="9525" cmpd="sng">
              <a:solidFill>
                <a:srgbClr val="FFFFFF"/>
              </a:solidFill>
              <a:prstDash val="solid"/>
              <a:round/>
              <a:headEnd/>
              <a:tailEnd/>
            </a:ln>
          </p:spPr>
          <p:txBody>
            <a:bodyPr/>
            <a:lstStyle/>
            <a:p>
              <a:endParaRPr lang="en-GB" dirty="0"/>
            </a:p>
          </p:txBody>
        </p:sp>
        <p:sp>
          <p:nvSpPr>
            <p:cNvPr id="54" name="Freeform 46"/>
            <p:cNvSpPr>
              <a:spLocks/>
            </p:cNvSpPr>
            <p:nvPr>
              <p:custDataLst>
                <p:tags r:id="rId34"/>
              </p:custDataLst>
            </p:nvPr>
          </p:nvSpPr>
          <p:spPr bwMode="auto">
            <a:xfrm>
              <a:off x="744545" y="3686669"/>
              <a:ext cx="6194" cy="26152"/>
            </a:xfrm>
            <a:custGeom>
              <a:avLst/>
              <a:gdLst>
                <a:gd name="T0" fmla="*/ 0 w 27"/>
                <a:gd name="T1" fmla="*/ 0 h 6"/>
                <a:gd name="T2" fmla="*/ 2147483647 w 27"/>
                <a:gd name="T3" fmla="*/ 2147483647 h 6"/>
                <a:gd name="T4" fmla="*/ 2147483647 w 27"/>
                <a:gd name="T5" fmla="*/ 2147483647 h 6"/>
                <a:gd name="T6" fmla="*/ 0 60000 65536"/>
                <a:gd name="T7" fmla="*/ 0 60000 65536"/>
                <a:gd name="T8" fmla="*/ 0 60000 65536"/>
              </a:gdLst>
              <a:ahLst/>
              <a:cxnLst>
                <a:cxn ang="T6">
                  <a:pos x="T0" y="T1"/>
                </a:cxn>
                <a:cxn ang="T7">
                  <a:pos x="T2" y="T3"/>
                </a:cxn>
                <a:cxn ang="T8">
                  <a:pos x="T4" y="T5"/>
                </a:cxn>
              </a:cxnLst>
              <a:rect l="0" t="0" r="r" b="b"/>
              <a:pathLst>
                <a:path w="27" h="6">
                  <a:moveTo>
                    <a:pt x="0" y="0"/>
                  </a:moveTo>
                  <a:lnTo>
                    <a:pt x="11" y="3"/>
                  </a:lnTo>
                  <a:lnTo>
                    <a:pt x="27" y="6"/>
                  </a:lnTo>
                </a:path>
              </a:pathLst>
            </a:custGeom>
            <a:grpFill/>
            <a:ln w="9525" cmpd="sng">
              <a:solidFill>
                <a:srgbClr val="FFFFFF"/>
              </a:solidFill>
              <a:prstDash val="solid"/>
              <a:round/>
              <a:headEnd/>
              <a:tailEnd/>
            </a:ln>
          </p:spPr>
          <p:txBody>
            <a:bodyPr/>
            <a:lstStyle/>
            <a:p>
              <a:endParaRPr lang="en-GB" dirty="0"/>
            </a:p>
          </p:txBody>
        </p:sp>
        <p:sp>
          <p:nvSpPr>
            <p:cNvPr id="55" name="Line 47"/>
            <p:cNvSpPr>
              <a:spLocks noChangeShapeType="1"/>
            </p:cNvSpPr>
            <p:nvPr>
              <p:custDataLst>
                <p:tags r:id="rId35"/>
              </p:custDataLst>
            </p:nvPr>
          </p:nvSpPr>
          <p:spPr bwMode="auto">
            <a:xfrm flipH="1" flipV="1">
              <a:off x="747987" y="3685293"/>
              <a:ext cx="2753" cy="4129"/>
            </a:xfrm>
            <a:prstGeom prst="line">
              <a:avLst/>
            </a:prstGeom>
            <a:grpFill/>
            <a:ln w="9525">
              <a:solidFill>
                <a:srgbClr val="FFFFFF"/>
              </a:solidFill>
              <a:round/>
              <a:headEnd/>
              <a:tailEnd/>
            </a:ln>
            <a:extLst/>
          </p:spPr>
          <p:txBody>
            <a:bodyPr/>
            <a:lstStyle/>
            <a:p>
              <a:endParaRPr lang="en-GB" dirty="0"/>
            </a:p>
          </p:txBody>
        </p:sp>
        <p:sp>
          <p:nvSpPr>
            <p:cNvPr id="56" name="Line 48"/>
            <p:cNvSpPr>
              <a:spLocks noChangeShapeType="1"/>
            </p:cNvSpPr>
            <p:nvPr>
              <p:custDataLst>
                <p:tags r:id="rId36"/>
              </p:custDataLst>
            </p:nvPr>
          </p:nvSpPr>
          <p:spPr bwMode="auto">
            <a:xfrm flipH="1">
              <a:off x="747987" y="3696304"/>
              <a:ext cx="2753" cy="4817"/>
            </a:xfrm>
            <a:prstGeom prst="line">
              <a:avLst/>
            </a:prstGeom>
            <a:grpFill/>
            <a:ln w="9525">
              <a:solidFill>
                <a:srgbClr val="FFFFFF"/>
              </a:solidFill>
              <a:round/>
              <a:headEnd/>
              <a:tailEnd/>
            </a:ln>
            <a:extLst/>
          </p:spPr>
          <p:txBody>
            <a:bodyPr/>
            <a:lstStyle/>
            <a:p>
              <a:endParaRPr lang="en-GB" dirty="0"/>
            </a:p>
          </p:txBody>
        </p:sp>
        <p:sp>
          <p:nvSpPr>
            <p:cNvPr id="57" name="Freeform 49"/>
            <p:cNvSpPr>
              <a:spLocks/>
            </p:cNvSpPr>
            <p:nvPr>
              <p:custDataLst>
                <p:tags r:id="rId37"/>
              </p:custDataLst>
            </p:nvPr>
          </p:nvSpPr>
          <p:spPr bwMode="auto">
            <a:xfrm>
              <a:off x="747987" y="3694239"/>
              <a:ext cx="4817" cy="25464"/>
            </a:xfrm>
            <a:custGeom>
              <a:avLst/>
              <a:gdLst>
                <a:gd name="T0" fmla="*/ 0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grpFill/>
            <a:ln w="9525" cmpd="sng">
              <a:solidFill>
                <a:srgbClr val="FFFFFF"/>
              </a:solidFill>
              <a:prstDash val="solid"/>
              <a:round/>
              <a:headEnd/>
              <a:tailEnd/>
            </a:ln>
          </p:spPr>
          <p:txBody>
            <a:bodyPr/>
            <a:lstStyle/>
            <a:p>
              <a:endParaRPr lang="en-GB" dirty="0"/>
            </a:p>
          </p:txBody>
        </p:sp>
        <p:sp>
          <p:nvSpPr>
            <p:cNvPr id="58" name="Freeform 50"/>
            <p:cNvSpPr>
              <a:spLocks/>
            </p:cNvSpPr>
            <p:nvPr>
              <p:custDataLst>
                <p:tags r:id="rId38"/>
              </p:custDataLst>
            </p:nvPr>
          </p:nvSpPr>
          <p:spPr bwMode="auto">
            <a:xfrm>
              <a:off x="750739" y="3706627"/>
              <a:ext cx="7570" cy="24088"/>
            </a:xfrm>
            <a:custGeom>
              <a:avLst/>
              <a:gdLst>
                <a:gd name="T0" fmla="*/ 2147483647 w 33"/>
                <a:gd name="T1" fmla="*/ 2147483647 h 25"/>
                <a:gd name="T2" fmla="*/ 0 w 33"/>
                <a:gd name="T3" fmla="*/ 2147483647 h 25"/>
                <a:gd name="T4" fmla="*/ 2147483647 w 33"/>
                <a:gd name="T5" fmla="*/ 2147483647 h 25"/>
                <a:gd name="T6" fmla="*/ 2147483647 w 33"/>
                <a:gd name="T7" fmla="*/ 2147483647 h 25"/>
                <a:gd name="T8" fmla="*/ 2147483647 w 33"/>
                <a:gd name="T9" fmla="*/ 2147483647 h 25"/>
                <a:gd name="T10" fmla="*/ 2147483647 w 33"/>
                <a:gd name="T11" fmla="*/ 2147483647 h 25"/>
                <a:gd name="T12" fmla="*/ 2147483647 w 33"/>
                <a:gd name="T13" fmla="*/ 0 h 25"/>
                <a:gd name="T14" fmla="*/ 2147483647 w 33"/>
                <a:gd name="T15" fmla="*/ 0 h 25"/>
                <a:gd name="T16" fmla="*/ 2147483647 w 33"/>
                <a:gd name="T17" fmla="*/ 214748364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grpFill/>
            <a:ln w="9525" cmpd="sng">
              <a:solidFill>
                <a:srgbClr val="FFFFFF"/>
              </a:solidFill>
              <a:prstDash val="solid"/>
              <a:round/>
              <a:headEnd/>
              <a:tailEnd/>
            </a:ln>
          </p:spPr>
          <p:txBody>
            <a:bodyPr/>
            <a:lstStyle/>
            <a:p>
              <a:endParaRPr lang="en-GB" dirty="0"/>
            </a:p>
          </p:txBody>
        </p:sp>
        <p:sp>
          <p:nvSpPr>
            <p:cNvPr id="59" name="Freeform 51"/>
            <p:cNvSpPr>
              <a:spLocks/>
            </p:cNvSpPr>
            <p:nvPr>
              <p:custDataLst>
                <p:tags r:id="rId39"/>
              </p:custDataLst>
            </p:nvPr>
          </p:nvSpPr>
          <p:spPr bwMode="auto">
            <a:xfrm>
              <a:off x="753492" y="3727273"/>
              <a:ext cx="6882" cy="24776"/>
            </a:xfrm>
            <a:custGeom>
              <a:avLst/>
              <a:gdLst>
                <a:gd name="T0" fmla="*/ 0 w 40"/>
                <a:gd name="T1" fmla="*/ 0 h 18"/>
                <a:gd name="T2" fmla="*/ 2147483647 w 40"/>
                <a:gd name="T3" fmla="*/ 2147483647 h 18"/>
                <a:gd name="T4" fmla="*/ 2147483647 w 40"/>
                <a:gd name="T5" fmla="*/ 2147483647 h 18"/>
                <a:gd name="T6" fmla="*/ 2147483647 w 40"/>
                <a:gd name="T7" fmla="*/ 2147483647 h 18"/>
                <a:gd name="T8" fmla="*/ 2147483647 w 40"/>
                <a:gd name="T9" fmla="*/ 2147483647 h 18"/>
                <a:gd name="T10" fmla="*/ 2147483647 w 40"/>
                <a:gd name="T11" fmla="*/ 2147483647 h 18"/>
                <a:gd name="T12" fmla="*/ 2147483647 w 40"/>
                <a:gd name="T13" fmla="*/ 2147483647 h 18"/>
                <a:gd name="T14" fmla="*/ 2147483647 w 40"/>
                <a:gd name="T15" fmla="*/ 0 h 18"/>
                <a:gd name="T16" fmla="*/ 2147483647 w 40"/>
                <a:gd name="T17" fmla="*/ 0 h 18"/>
                <a:gd name="T18" fmla="*/ 2147483647 w 40"/>
                <a:gd name="T19" fmla="*/ 0 h 18"/>
                <a:gd name="T20" fmla="*/ 2147483647 w 40"/>
                <a:gd name="T21" fmla="*/ 0 h 18"/>
                <a:gd name="T22" fmla="*/ 0 w 4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grpFill/>
            <a:ln w="9525" cmpd="sng">
              <a:solidFill>
                <a:srgbClr val="FFFFFF"/>
              </a:solidFill>
              <a:prstDash val="solid"/>
              <a:round/>
              <a:headEnd/>
              <a:tailEnd/>
            </a:ln>
          </p:spPr>
          <p:txBody>
            <a:bodyPr/>
            <a:lstStyle/>
            <a:p>
              <a:endParaRPr lang="en-GB" dirty="0"/>
            </a:p>
          </p:txBody>
        </p:sp>
        <p:sp>
          <p:nvSpPr>
            <p:cNvPr id="60" name="Freeform 52"/>
            <p:cNvSpPr>
              <a:spLocks/>
            </p:cNvSpPr>
            <p:nvPr>
              <p:custDataLst>
                <p:tags r:id="rId40"/>
              </p:custDataLst>
            </p:nvPr>
          </p:nvSpPr>
          <p:spPr bwMode="auto">
            <a:xfrm>
              <a:off x="757621" y="3738285"/>
              <a:ext cx="1376" cy="24776"/>
            </a:xfrm>
            <a:custGeom>
              <a:avLst/>
              <a:gdLst>
                <a:gd name="T0" fmla="*/ 2147483647 w 11"/>
                <a:gd name="T1" fmla="*/ 2147483647 h 32"/>
                <a:gd name="T2" fmla="*/ 2147483647 w 11"/>
                <a:gd name="T3" fmla="*/ 2147483647 h 32"/>
                <a:gd name="T4" fmla="*/ 2147483647 w 11"/>
                <a:gd name="T5" fmla="*/ 2147483647 h 32"/>
                <a:gd name="T6" fmla="*/ 2147483647 w 11"/>
                <a:gd name="T7" fmla="*/ 2147483647 h 32"/>
                <a:gd name="T8" fmla="*/ 2147483647 w 11"/>
                <a:gd name="T9" fmla="*/ 2147483647 h 32"/>
                <a:gd name="T10" fmla="*/ 2147483647 w 11"/>
                <a:gd name="T11" fmla="*/ 2147483647 h 32"/>
                <a:gd name="T12" fmla="*/ 2147483647 w 11"/>
                <a:gd name="T13" fmla="*/ 0 h 32"/>
                <a:gd name="T14" fmla="*/ 2147483647 w 11"/>
                <a:gd name="T15" fmla="*/ 2147483647 h 32"/>
                <a:gd name="T16" fmla="*/ 2147483647 w 11"/>
                <a:gd name="T17" fmla="*/ 2147483647 h 32"/>
                <a:gd name="T18" fmla="*/ 2147483647 w 11"/>
                <a:gd name="T19" fmla="*/ 2147483647 h 32"/>
                <a:gd name="T20" fmla="*/ 0 w 11"/>
                <a:gd name="T21" fmla="*/ 2147483647 h 32"/>
                <a:gd name="T22" fmla="*/ 0 w 11"/>
                <a:gd name="T23" fmla="*/ 2147483647 h 32"/>
                <a:gd name="T24" fmla="*/ 2147483647 w 11"/>
                <a:gd name="T25" fmla="*/ 2147483647 h 32"/>
                <a:gd name="T26" fmla="*/ 2147483647 w 11"/>
                <a:gd name="T27" fmla="*/ 2147483647 h 32"/>
                <a:gd name="T28" fmla="*/ 2147483647 w 11"/>
                <a:gd name="T29" fmla="*/ 2147483647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grpFill/>
            <a:ln w="9525" cmpd="sng">
              <a:solidFill>
                <a:srgbClr val="FFFFFF"/>
              </a:solidFill>
              <a:prstDash val="solid"/>
              <a:round/>
              <a:headEnd/>
              <a:tailEnd/>
            </a:ln>
          </p:spPr>
          <p:txBody>
            <a:bodyPr/>
            <a:lstStyle/>
            <a:p>
              <a:endParaRPr lang="en-GB" dirty="0"/>
            </a:p>
          </p:txBody>
        </p:sp>
        <p:sp>
          <p:nvSpPr>
            <p:cNvPr id="61" name="Freeform 53"/>
            <p:cNvSpPr>
              <a:spLocks/>
            </p:cNvSpPr>
            <p:nvPr>
              <p:custDataLst>
                <p:tags r:id="rId41"/>
              </p:custDataLst>
            </p:nvPr>
          </p:nvSpPr>
          <p:spPr bwMode="auto">
            <a:xfrm>
              <a:off x="767256" y="3751361"/>
              <a:ext cx="688" cy="24087"/>
            </a:xfrm>
            <a:custGeom>
              <a:avLst/>
              <a:gdLst>
                <a:gd name="T0" fmla="*/ 0 w 14"/>
                <a:gd name="T1" fmla="*/ 0 h 24"/>
                <a:gd name="T2" fmla="*/ 0 w 14"/>
                <a:gd name="T3" fmla="*/ 2147483647 h 24"/>
                <a:gd name="T4" fmla="*/ 2147483647 w 14"/>
                <a:gd name="T5" fmla="*/ 2147483647 h 24"/>
                <a:gd name="T6" fmla="*/ 0 w 14"/>
                <a:gd name="T7" fmla="*/ 0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24">
                  <a:moveTo>
                    <a:pt x="0" y="0"/>
                  </a:moveTo>
                  <a:lnTo>
                    <a:pt x="0" y="24"/>
                  </a:lnTo>
                  <a:lnTo>
                    <a:pt x="14" y="12"/>
                  </a:lnTo>
                  <a:lnTo>
                    <a:pt x="0" y="0"/>
                  </a:lnTo>
                </a:path>
              </a:pathLst>
            </a:custGeom>
            <a:grpFill/>
            <a:ln w="9525" cmpd="sng">
              <a:solidFill>
                <a:srgbClr val="FFFFFF"/>
              </a:solidFill>
              <a:prstDash val="solid"/>
              <a:round/>
              <a:headEnd/>
              <a:tailEnd/>
            </a:ln>
          </p:spPr>
          <p:txBody>
            <a:bodyPr/>
            <a:lstStyle/>
            <a:p>
              <a:endParaRPr lang="en-GB" dirty="0"/>
            </a:p>
          </p:txBody>
        </p:sp>
        <p:sp>
          <p:nvSpPr>
            <p:cNvPr id="62" name="Freeform 54"/>
            <p:cNvSpPr>
              <a:spLocks/>
            </p:cNvSpPr>
            <p:nvPr>
              <p:custDataLst>
                <p:tags r:id="rId42"/>
              </p:custDataLst>
            </p:nvPr>
          </p:nvSpPr>
          <p:spPr bwMode="auto">
            <a:xfrm>
              <a:off x="750739" y="3756866"/>
              <a:ext cx="6882" cy="25464"/>
            </a:xfrm>
            <a:custGeom>
              <a:avLst/>
              <a:gdLst>
                <a:gd name="T0" fmla="*/ 0 w 27"/>
                <a:gd name="T1" fmla="*/ 2147483647 h 18"/>
                <a:gd name="T2" fmla="*/ 2147483647 w 27"/>
                <a:gd name="T3" fmla="*/ 2147483647 h 18"/>
                <a:gd name="T4" fmla="*/ 2147483647 w 27"/>
                <a:gd name="T5" fmla="*/ 2147483647 h 18"/>
                <a:gd name="T6" fmla="*/ 2147483647 w 27"/>
                <a:gd name="T7" fmla="*/ 2147483647 h 18"/>
                <a:gd name="T8" fmla="*/ 2147483647 w 27"/>
                <a:gd name="T9" fmla="*/ 0 h 18"/>
                <a:gd name="T10" fmla="*/ 2147483647 w 27"/>
                <a:gd name="T11" fmla="*/ 0 h 18"/>
                <a:gd name="T12" fmla="*/ 2147483647 w 27"/>
                <a:gd name="T13" fmla="*/ 2147483647 h 18"/>
                <a:gd name="T14" fmla="*/ 2147483647 w 27"/>
                <a:gd name="T15" fmla="*/ 2147483647 h 18"/>
                <a:gd name="T16" fmla="*/ 2147483647 w 27"/>
                <a:gd name="T17" fmla="*/ 2147483647 h 18"/>
                <a:gd name="T18" fmla="*/ 2147483647 w 27"/>
                <a:gd name="T19" fmla="*/ 2147483647 h 18"/>
                <a:gd name="T20" fmla="*/ 0 w 27"/>
                <a:gd name="T21" fmla="*/ 214748364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grpFill/>
            <a:ln w="9525" cmpd="sng">
              <a:solidFill>
                <a:srgbClr val="FFFFFF"/>
              </a:solidFill>
              <a:prstDash val="solid"/>
              <a:round/>
              <a:headEnd/>
              <a:tailEnd/>
            </a:ln>
          </p:spPr>
          <p:txBody>
            <a:bodyPr/>
            <a:lstStyle/>
            <a:p>
              <a:endParaRPr lang="en-GB" dirty="0"/>
            </a:p>
          </p:txBody>
        </p:sp>
        <p:sp>
          <p:nvSpPr>
            <p:cNvPr id="63" name="Freeform 55"/>
            <p:cNvSpPr>
              <a:spLocks/>
            </p:cNvSpPr>
            <p:nvPr>
              <p:custDataLst>
                <p:tags r:id="rId43"/>
              </p:custDataLst>
            </p:nvPr>
          </p:nvSpPr>
          <p:spPr bwMode="auto">
            <a:xfrm>
              <a:off x="744545" y="3785083"/>
              <a:ext cx="10323" cy="24776"/>
            </a:xfrm>
            <a:custGeom>
              <a:avLst/>
              <a:gdLst>
                <a:gd name="T0" fmla="*/ 0 w 47"/>
                <a:gd name="T1" fmla="*/ 2147483647 h 49"/>
                <a:gd name="T2" fmla="*/ 2147483647 w 47"/>
                <a:gd name="T3" fmla="*/ 2147483647 h 49"/>
                <a:gd name="T4" fmla="*/ 2147483647 w 47"/>
                <a:gd name="T5" fmla="*/ 2147483647 h 49"/>
                <a:gd name="T6" fmla="*/ 2147483647 w 47"/>
                <a:gd name="T7" fmla="*/ 2147483647 h 49"/>
                <a:gd name="T8" fmla="*/ 2147483647 w 47"/>
                <a:gd name="T9" fmla="*/ 2147483647 h 49"/>
                <a:gd name="T10" fmla="*/ 2147483647 w 47"/>
                <a:gd name="T11" fmla="*/ 2147483647 h 49"/>
                <a:gd name="T12" fmla="*/ 2147483647 w 47"/>
                <a:gd name="T13" fmla="*/ 2147483647 h 49"/>
                <a:gd name="T14" fmla="*/ 2147483647 w 47"/>
                <a:gd name="T15" fmla="*/ 2147483647 h 49"/>
                <a:gd name="T16" fmla="*/ 2147483647 w 47"/>
                <a:gd name="T17" fmla="*/ 2147483647 h 49"/>
                <a:gd name="T18" fmla="*/ 2147483647 w 47"/>
                <a:gd name="T19" fmla="*/ 2147483647 h 49"/>
                <a:gd name="T20" fmla="*/ 2147483647 w 47"/>
                <a:gd name="T21" fmla="*/ 2147483647 h 49"/>
                <a:gd name="T22" fmla="*/ 2147483647 w 47"/>
                <a:gd name="T23" fmla="*/ 2147483647 h 49"/>
                <a:gd name="T24" fmla="*/ 2147483647 w 47"/>
                <a:gd name="T25" fmla="*/ 2147483647 h 49"/>
                <a:gd name="T26" fmla="*/ 2147483647 w 47"/>
                <a:gd name="T27" fmla="*/ 2147483647 h 49"/>
                <a:gd name="T28" fmla="*/ 2147483647 w 47"/>
                <a:gd name="T29" fmla="*/ 2147483647 h 49"/>
                <a:gd name="T30" fmla="*/ 2147483647 w 47"/>
                <a:gd name="T31" fmla="*/ 2147483647 h 49"/>
                <a:gd name="T32" fmla="*/ 2147483647 w 47"/>
                <a:gd name="T33" fmla="*/ 0 h 49"/>
                <a:gd name="T34" fmla="*/ 2147483647 w 47"/>
                <a:gd name="T35" fmla="*/ 0 h 49"/>
                <a:gd name="T36" fmla="*/ 2147483647 w 47"/>
                <a:gd name="T37" fmla="*/ 2147483647 h 49"/>
                <a:gd name="T38" fmla="*/ 2147483647 w 47"/>
                <a:gd name="T39" fmla="*/ 2147483647 h 49"/>
                <a:gd name="T40" fmla="*/ 2147483647 w 47"/>
                <a:gd name="T41" fmla="*/ 2147483647 h 49"/>
                <a:gd name="T42" fmla="*/ 2147483647 w 47"/>
                <a:gd name="T43" fmla="*/ 2147483647 h 49"/>
                <a:gd name="T44" fmla="*/ 2147483647 w 47"/>
                <a:gd name="T45" fmla="*/ 2147483647 h 49"/>
                <a:gd name="T46" fmla="*/ 0 w 47"/>
                <a:gd name="T47" fmla="*/ 2147483647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grpFill/>
            <a:ln w="9525" cmpd="sng">
              <a:solidFill>
                <a:srgbClr val="FFFFFF"/>
              </a:solidFill>
              <a:prstDash val="solid"/>
              <a:round/>
              <a:headEnd/>
              <a:tailEnd/>
            </a:ln>
          </p:spPr>
          <p:txBody>
            <a:bodyPr/>
            <a:lstStyle/>
            <a:p>
              <a:endParaRPr lang="en-GB" dirty="0"/>
            </a:p>
          </p:txBody>
        </p:sp>
        <p:sp>
          <p:nvSpPr>
            <p:cNvPr id="64" name="Freeform 56"/>
            <p:cNvSpPr>
              <a:spLocks/>
            </p:cNvSpPr>
            <p:nvPr>
              <p:custDataLst>
                <p:tags r:id="rId44"/>
              </p:custDataLst>
            </p:nvPr>
          </p:nvSpPr>
          <p:spPr bwMode="auto">
            <a:xfrm>
              <a:off x="752804" y="3774760"/>
              <a:ext cx="5506" cy="24776"/>
            </a:xfrm>
            <a:custGeom>
              <a:avLst/>
              <a:gdLst>
                <a:gd name="T0" fmla="*/ 0 w 26"/>
                <a:gd name="T1" fmla="*/ 0 h 9"/>
                <a:gd name="T2" fmla="*/ 0 w 26"/>
                <a:gd name="T3" fmla="*/ 2147483647 h 9"/>
                <a:gd name="T4" fmla="*/ 2147483647 w 26"/>
                <a:gd name="T5" fmla="*/ 2147483647 h 9"/>
                <a:gd name="T6" fmla="*/ 2147483647 w 26"/>
                <a:gd name="T7" fmla="*/ 2147483647 h 9"/>
                <a:gd name="T8" fmla="*/ 2147483647 w 26"/>
                <a:gd name="T9" fmla="*/ 2147483647 h 9"/>
                <a:gd name="T10" fmla="*/ 2147483647 w 26"/>
                <a:gd name="T11" fmla="*/ 2147483647 h 9"/>
                <a:gd name="T12" fmla="*/ 2147483647 w 26"/>
                <a:gd name="T13" fmla="*/ 2147483647 h 9"/>
                <a:gd name="T14" fmla="*/ 2147483647 w 26"/>
                <a:gd name="T15" fmla="*/ 2147483647 h 9"/>
                <a:gd name="T16" fmla="*/ 2147483647 w 26"/>
                <a:gd name="T17" fmla="*/ 0 h 9"/>
                <a:gd name="T18" fmla="*/ 0 w 26"/>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grpFill/>
            <a:ln w="9525" cmpd="sng">
              <a:solidFill>
                <a:srgbClr val="FFFFFF"/>
              </a:solidFill>
              <a:prstDash val="solid"/>
              <a:round/>
              <a:headEnd/>
              <a:tailEnd/>
            </a:ln>
          </p:spPr>
          <p:txBody>
            <a:bodyPr/>
            <a:lstStyle/>
            <a:p>
              <a:endParaRPr lang="en-GB" dirty="0"/>
            </a:p>
          </p:txBody>
        </p:sp>
        <p:sp>
          <p:nvSpPr>
            <p:cNvPr id="65" name="Freeform 57"/>
            <p:cNvSpPr>
              <a:spLocks/>
            </p:cNvSpPr>
            <p:nvPr>
              <p:custDataLst>
                <p:tags r:id="rId45"/>
              </p:custDataLst>
            </p:nvPr>
          </p:nvSpPr>
          <p:spPr bwMode="auto">
            <a:xfrm>
              <a:off x="528448" y="3632300"/>
              <a:ext cx="6882" cy="24776"/>
            </a:xfrm>
            <a:custGeom>
              <a:avLst/>
              <a:gdLst>
                <a:gd name="T0" fmla="*/ 0 w 39"/>
                <a:gd name="T1" fmla="*/ 0 h 18"/>
                <a:gd name="T2" fmla="*/ 0 w 39"/>
                <a:gd name="T3" fmla="*/ 2147483647 h 18"/>
                <a:gd name="T4" fmla="*/ 2147483647 w 39"/>
                <a:gd name="T5" fmla="*/ 2147483647 h 18"/>
                <a:gd name="T6" fmla="*/ 2147483647 w 39"/>
                <a:gd name="T7" fmla="*/ 2147483647 h 18"/>
                <a:gd name="T8" fmla="*/ 2147483647 w 39"/>
                <a:gd name="T9" fmla="*/ 2147483647 h 18"/>
                <a:gd name="T10" fmla="*/ 2147483647 w 39"/>
                <a:gd name="T11" fmla="*/ 2147483647 h 18"/>
                <a:gd name="T12" fmla="*/ 2147483647 w 39"/>
                <a:gd name="T13" fmla="*/ 2147483647 h 18"/>
                <a:gd name="T14" fmla="*/ 2147483647 w 39"/>
                <a:gd name="T15" fmla="*/ 2147483647 h 18"/>
                <a:gd name="T16" fmla="*/ 2147483647 w 39"/>
                <a:gd name="T17" fmla="*/ 2147483647 h 18"/>
                <a:gd name="T18" fmla="*/ 2147483647 w 39"/>
                <a:gd name="T19" fmla="*/ 2147483647 h 18"/>
                <a:gd name="T20" fmla="*/ 2147483647 w 39"/>
                <a:gd name="T21" fmla="*/ 2147483647 h 18"/>
                <a:gd name="T22" fmla="*/ 2147483647 w 39"/>
                <a:gd name="T23" fmla="*/ 2147483647 h 18"/>
                <a:gd name="T24" fmla="*/ 2147483647 w 39"/>
                <a:gd name="T25" fmla="*/ 0 h 18"/>
                <a:gd name="T26" fmla="*/ 0 w 39"/>
                <a:gd name="T27" fmla="*/ 0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grpFill/>
            <a:ln w="9525" cmpd="sng">
              <a:solidFill>
                <a:srgbClr val="FFFFFF"/>
              </a:solidFill>
              <a:prstDash val="solid"/>
              <a:round/>
              <a:headEnd/>
              <a:tailEnd/>
            </a:ln>
          </p:spPr>
          <p:txBody>
            <a:bodyPr/>
            <a:lstStyle/>
            <a:p>
              <a:endParaRPr lang="en-GB" dirty="0"/>
            </a:p>
          </p:txBody>
        </p:sp>
        <p:grpSp>
          <p:nvGrpSpPr>
            <p:cNvPr id="66" name="Group 65"/>
            <p:cNvGrpSpPr/>
            <p:nvPr>
              <p:custDataLst>
                <p:tags r:id="rId46"/>
              </p:custDataLst>
            </p:nvPr>
          </p:nvGrpSpPr>
          <p:grpSpPr>
            <a:xfrm>
              <a:off x="582816" y="3560039"/>
              <a:ext cx="57121" cy="84649"/>
              <a:chOff x="2551113" y="2922588"/>
              <a:chExt cx="131762" cy="195262"/>
            </a:xfrm>
            <a:grpFill/>
          </p:grpSpPr>
          <p:sp>
            <p:nvSpPr>
              <p:cNvPr id="557" name="Freeform 59"/>
              <p:cNvSpPr>
                <a:spLocks/>
              </p:cNvSpPr>
              <p:nvPr/>
            </p:nvSpPr>
            <p:spPr bwMode="auto">
              <a:xfrm>
                <a:off x="2652991" y="3105150"/>
                <a:ext cx="21734" cy="12700"/>
              </a:xfrm>
              <a:custGeom>
                <a:avLst/>
                <a:gdLst>
                  <a:gd name="T0" fmla="*/ 0 w 52"/>
                  <a:gd name="T1" fmla="*/ 0 h 25"/>
                  <a:gd name="T2" fmla="*/ 0 w 52"/>
                  <a:gd name="T3" fmla="*/ 0 h 25"/>
                  <a:gd name="T4" fmla="*/ 0 w 52"/>
                  <a:gd name="T5" fmla="*/ 0 h 25"/>
                  <a:gd name="T6" fmla="*/ 0 w 52"/>
                  <a:gd name="T7" fmla="*/ 0 h 25"/>
                  <a:gd name="T8" fmla="*/ 0 w 52"/>
                  <a:gd name="T9" fmla="*/ 0 h 25"/>
                  <a:gd name="T10" fmla="*/ 0 w 52"/>
                  <a:gd name="T11" fmla="*/ 0 h 25"/>
                  <a:gd name="T12" fmla="*/ 0 w 52"/>
                  <a:gd name="T13" fmla="*/ 0 h 25"/>
                  <a:gd name="T14" fmla="*/ 0 w 52"/>
                  <a:gd name="T15" fmla="*/ 0 h 25"/>
                  <a:gd name="T16" fmla="*/ 0 w 52"/>
                  <a:gd name="T17" fmla="*/ 0 h 25"/>
                  <a:gd name="T18" fmla="*/ 0 w 52"/>
                  <a:gd name="T19" fmla="*/ 0 h 25"/>
                  <a:gd name="T20" fmla="*/ 0 w 52"/>
                  <a:gd name="T21" fmla="*/ 0 h 25"/>
                  <a:gd name="T22" fmla="*/ 0 w 52"/>
                  <a:gd name="T23" fmla="*/ 0 h 25"/>
                  <a:gd name="T24" fmla="*/ 0 w 52"/>
                  <a:gd name="T25" fmla="*/ 0 h 25"/>
                  <a:gd name="T26" fmla="*/ 0 w 52"/>
                  <a:gd name="T27" fmla="*/ 0 h 25"/>
                  <a:gd name="T28" fmla="*/ 0 w 52"/>
                  <a:gd name="T29" fmla="*/ 0 h 25"/>
                  <a:gd name="T30" fmla="*/ 0 w 52"/>
                  <a:gd name="T31" fmla="*/ 0 h 25"/>
                  <a:gd name="T32" fmla="*/ 0 w 52"/>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endParaRPr lang="en-GB" dirty="0"/>
              </a:p>
            </p:txBody>
          </p:sp>
          <p:sp>
            <p:nvSpPr>
              <p:cNvPr id="558" name="Freeform 60"/>
              <p:cNvSpPr>
                <a:spLocks/>
              </p:cNvSpPr>
              <p:nvPr/>
            </p:nvSpPr>
            <p:spPr bwMode="auto">
              <a:xfrm>
                <a:off x="2551113" y="2938463"/>
                <a:ext cx="14942" cy="6350"/>
              </a:xfrm>
              <a:custGeom>
                <a:avLst/>
                <a:gdLst>
                  <a:gd name="T0" fmla="*/ 0 w 33"/>
                  <a:gd name="T1" fmla="*/ 0 h 13"/>
                  <a:gd name="T2" fmla="*/ 0 w 33"/>
                  <a:gd name="T3" fmla="*/ 0 h 13"/>
                  <a:gd name="T4" fmla="*/ 0 w 33"/>
                  <a:gd name="T5" fmla="*/ 0 h 13"/>
                  <a:gd name="T6" fmla="*/ 0 w 33"/>
                  <a:gd name="T7" fmla="*/ 0 h 13"/>
                  <a:gd name="T8" fmla="*/ 0 w 33"/>
                  <a:gd name="T9" fmla="*/ 0 h 13"/>
                  <a:gd name="T10" fmla="*/ 0 w 33"/>
                  <a:gd name="T11" fmla="*/ 0 h 13"/>
                  <a:gd name="T12" fmla="*/ 0 w 33"/>
                  <a:gd name="T13" fmla="*/ 0 h 13"/>
                  <a:gd name="T14" fmla="*/ 0 w 33"/>
                  <a:gd name="T15" fmla="*/ 0 h 13"/>
                  <a:gd name="T16" fmla="*/ 0 w 33"/>
                  <a:gd name="T17" fmla="*/ 0 h 13"/>
                  <a:gd name="T18" fmla="*/ 0 w 33"/>
                  <a:gd name="T19" fmla="*/ 0 h 13"/>
                  <a:gd name="T20" fmla="*/ 0 w 33"/>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endParaRPr lang="en-GB" dirty="0"/>
              </a:p>
            </p:txBody>
          </p:sp>
          <p:sp>
            <p:nvSpPr>
              <p:cNvPr id="559" name="Freeform 61"/>
              <p:cNvSpPr>
                <a:spLocks/>
              </p:cNvSpPr>
              <p:nvPr/>
            </p:nvSpPr>
            <p:spPr bwMode="auto">
              <a:xfrm>
                <a:off x="2566055" y="2922588"/>
                <a:ext cx="27167" cy="44450"/>
              </a:xfrm>
              <a:custGeom>
                <a:avLst/>
                <a:gdLst>
                  <a:gd name="T0" fmla="*/ 0 w 67"/>
                  <a:gd name="T1" fmla="*/ 0 h 86"/>
                  <a:gd name="T2" fmla="*/ 0 w 67"/>
                  <a:gd name="T3" fmla="*/ 0 h 86"/>
                  <a:gd name="T4" fmla="*/ 0 w 67"/>
                  <a:gd name="T5" fmla="*/ 0 h 86"/>
                  <a:gd name="T6" fmla="*/ 0 w 67"/>
                  <a:gd name="T7" fmla="*/ 0 h 86"/>
                  <a:gd name="T8" fmla="*/ 0 w 67"/>
                  <a:gd name="T9" fmla="*/ 0 h 86"/>
                  <a:gd name="T10" fmla="*/ 0 w 67"/>
                  <a:gd name="T11" fmla="*/ 0 h 86"/>
                  <a:gd name="T12" fmla="*/ 0 w 67"/>
                  <a:gd name="T13" fmla="*/ 0 h 86"/>
                  <a:gd name="T14" fmla="*/ 0 w 67"/>
                  <a:gd name="T15" fmla="*/ 0 h 86"/>
                  <a:gd name="T16" fmla="*/ 0 w 67"/>
                  <a:gd name="T17" fmla="*/ 0 h 86"/>
                  <a:gd name="T18" fmla="*/ 0 w 67"/>
                  <a:gd name="T19" fmla="*/ 0 h 86"/>
                  <a:gd name="T20" fmla="*/ 0 w 67"/>
                  <a:gd name="T21" fmla="*/ 0 h 86"/>
                  <a:gd name="T22" fmla="*/ 0 w 67"/>
                  <a:gd name="T23" fmla="*/ 0 h 86"/>
                  <a:gd name="T24" fmla="*/ 0 w 67"/>
                  <a:gd name="T25" fmla="*/ 0 h 86"/>
                  <a:gd name="T26" fmla="*/ 0 w 67"/>
                  <a:gd name="T27" fmla="*/ 0 h 86"/>
                  <a:gd name="T28" fmla="*/ 0 w 67"/>
                  <a:gd name="T29" fmla="*/ 0 h 86"/>
                  <a:gd name="T30" fmla="*/ 0 w 67"/>
                  <a:gd name="T31" fmla="*/ 0 h 86"/>
                  <a:gd name="T32" fmla="*/ 0 w 67"/>
                  <a:gd name="T33" fmla="*/ 0 h 86"/>
                  <a:gd name="T34" fmla="*/ 0 w 67"/>
                  <a:gd name="T35" fmla="*/ 0 h 86"/>
                  <a:gd name="T36" fmla="*/ 0 w 67"/>
                  <a:gd name="T37" fmla="*/ 0 h 86"/>
                  <a:gd name="T38" fmla="*/ 0 w 67"/>
                  <a:gd name="T39" fmla="*/ 0 h 86"/>
                  <a:gd name="T40" fmla="*/ 0 w 67"/>
                  <a:gd name="T41" fmla="*/ 0 h 86"/>
                  <a:gd name="T42" fmla="*/ 0 w 67"/>
                  <a:gd name="T43" fmla="*/ 0 h 86"/>
                  <a:gd name="T44" fmla="*/ 0 w 67"/>
                  <a:gd name="T45" fmla="*/ 0 h 86"/>
                  <a:gd name="T46" fmla="*/ 0 w 67"/>
                  <a:gd name="T47" fmla="*/ 0 h 86"/>
                  <a:gd name="T48" fmla="*/ 0 w 67"/>
                  <a:gd name="T49" fmla="*/ 0 h 86"/>
                  <a:gd name="T50" fmla="*/ 0 w 67"/>
                  <a:gd name="T51" fmla="*/ 0 h 86"/>
                  <a:gd name="T52" fmla="*/ 0 w 67"/>
                  <a:gd name="T53" fmla="*/ 0 h 86"/>
                  <a:gd name="T54" fmla="*/ 0 w 67"/>
                  <a:gd name="T55" fmla="*/ 0 h 86"/>
                  <a:gd name="T56" fmla="*/ 0 w 67"/>
                  <a:gd name="T57" fmla="*/ 0 h 8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endParaRPr lang="en-GB" dirty="0"/>
              </a:p>
            </p:txBody>
          </p:sp>
          <p:sp>
            <p:nvSpPr>
              <p:cNvPr id="560" name="Freeform 62"/>
              <p:cNvSpPr>
                <a:spLocks/>
              </p:cNvSpPr>
              <p:nvPr/>
            </p:nvSpPr>
            <p:spPr bwMode="auto">
              <a:xfrm>
                <a:off x="2553830" y="2982913"/>
                <a:ext cx="21734" cy="44450"/>
              </a:xfrm>
              <a:custGeom>
                <a:avLst/>
                <a:gdLst>
                  <a:gd name="T0" fmla="*/ 0 w 49"/>
                  <a:gd name="T1" fmla="*/ 0 h 86"/>
                  <a:gd name="T2" fmla="*/ 0 w 49"/>
                  <a:gd name="T3" fmla="*/ 0 h 86"/>
                  <a:gd name="T4" fmla="*/ 0 w 49"/>
                  <a:gd name="T5" fmla="*/ 0 h 86"/>
                  <a:gd name="T6" fmla="*/ 0 w 49"/>
                  <a:gd name="T7" fmla="*/ 0 h 86"/>
                  <a:gd name="T8" fmla="*/ 0 w 49"/>
                  <a:gd name="T9" fmla="*/ 0 h 86"/>
                  <a:gd name="T10" fmla="*/ 0 w 49"/>
                  <a:gd name="T11" fmla="*/ 0 h 86"/>
                  <a:gd name="T12" fmla="*/ 0 w 49"/>
                  <a:gd name="T13" fmla="*/ 0 h 86"/>
                  <a:gd name="T14" fmla="*/ 0 w 49"/>
                  <a:gd name="T15" fmla="*/ 0 h 86"/>
                  <a:gd name="T16" fmla="*/ 0 w 49"/>
                  <a:gd name="T17" fmla="*/ 0 h 86"/>
                  <a:gd name="T18" fmla="*/ 0 w 49"/>
                  <a:gd name="T19" fmla="*/ 0 h 86"/>
                  <a:gd name="T20" fmla="*/ 0 w 49"/>
                  <a:gd name="T21" fmla="*/ 0 h 86"/>
                  <a:gd name="T22" fmla="*/ 0 w 49"/>
                  <a:gd name="T23" fmla="*/ 0 h 86"/>
                  <a:gd name="T24" fmla="*/ 0 w 49"/>
                  <a:gd name="T25" fmla="*/ 0 h 86"/>
                  <a:gd name="T26" fmla="*/ 0 w 49"/>
                  <a:gd name="T27" fmla="*/ 0 h 86"/>
                  <a:gd name="T28" fmla="*/ 0 w 49"/>
                  <a:gd name="T29" fmla="*/ 0 h 86"/>
                  <a:gd name="T30" fmla="*/ 0 w 49"/>
                  <a:gd name="T31" fmla="*/ 0 h 86"/>
                  <a:gd name="T32" fmla="*/ 0 w 49"/>
                  <a:gd name="T33" fmla="*/ 0 h 86"/>
                  <a:gd name="T34" fmla="*/ 0 w 49"/>
                  <a:gd name="T35" fmla="*/ 0 h 86"/>
                  <a:gd name="T36" fmla="*/ 0 w 49"/>
                  <a:gd name="T37" fmla="*/ 0 h 86"/>
                  <a:gd name="T38" fmla="*/ 0 w 49"/>
                  <a:gd name="T39" fmla="*/ 0 h 86"/>
                  <a:gd name="T40" fmla="*/ 0 w 49"/>
                  <a:gd name="T41" fmla="*/ 0 h 86"/>
                  <a:gd name="T42" fmla="*/ 0 w 49"/>
                  <a:gd name="T43" fmla="*/ 0 h 86"/>
                  <a:gd name="T44" fmla="*/ 0 w 49"/>
                  <a:gd name="T45" fmla="*/ 0 h 86"/>
                  <a:gd name="T46" fmla="*/ 0 w 49"/>
                  <a:gd name="T47" fmla="*/ 0 h 86"/>
                  <a:gd name="T48" fmla="*/ 0 w 49"/>
                  <a:gd name="T49" fmla="*/ 0 h 86"/>
                  <a:gd name="T50" fmla="*/ 0 w 49"/>
                  <a:gd name="T51" fmla="*/ 0 h 86"/>
                  <a:gd name="T52" fmla="*/ 0 w 49"/>
                  <a:gd name="T53" fmla="*/ 0 h 8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endParaRPr lang="en-GB" dirty="0"/>
              </a:p>
            </p:txBody>
          </p:sp>
          <p:sp>
            <p:nvSpPr>
              <p:cNvPr id="561" name="Freeform 63"/>
              <p:cNvSpPr>
                <a:spLocks/>
              </p:cNvSpPr>
              <p:nvPr/>
            </p:nvSpPr>
            <p:spPr bwMode="auto">
              <a:xfrm>
                <a:off x="2587789" y="2986088"/>
                <a:ext cx="2717" cy="6350"/>
              </a:xfrm>
              <a:custGeom>
                <a:avLst/>
                <a:gdLst>
                  <a:gd name="T0" fmla="*/ 0 w 6"/>
                  <a:gd name="T1" fmla="*/ 0 h 12"/>
                  <a:gd name="T2" fmla="*/ 0 w 6"/>
                  <a:gd name="T3" fmla="*/ 0 h 12"/>
                  <a:gd name="T4" fmla="*/ 0 w 6"/>
                  <a:gd name="T5" fmla="*/ 0 h 12"/>
                  <a:gd name="T6" fmla="*/ 0 w 6"/>
                  <a:gd name="T7" fmla="*/ 0 h 12"/>
                  <a:gd name="T8" fmla="*/ 0 w 6"/>
                  <a:gd name="T9" fmla="*/ 0 h 12"/>
                  <a:gd name="T10" fmla="*/ 0 w 6"/>
                  <a:gd name="T11" fmla="*/ 0 h 12"/>
                  <a:gd name="T12" fmla="*/ 0 w 6"/>
                  <a:gd name="T13" fmla="*/ 0 h 12"/>
                  <a:gd name="T14" fmla="*/ 0 w 6"/>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endParaRPr lang="en-GB" dirty="0"/>
              </a:p>
            </p:txBody>
          </p:sp>
          <p:sp>
            <p:nvSpPr>
              <p:cNvPr id="562" name="Freeform 64"/>
              <p:cNvSpPr>
                <a:spLocks/>
              </p:cNvSpPr>
              <p:nvPr/>
            </p:nvSpPr>
            <p:spPr bwMode="auto">
              <a:xfrm>
                <a:off x="2593223" y="2974975"/>
                <a:ext cx="17659" cy="23812"/>
              </a:xfrm>
              <a:custGeom>
                <a:avLst/>
                <a:gdLst>
                  <a:gd name="T0" fmla="*/ 0 w 39"/>
                  <a:gd name="T1" fmla="*/ 0 h 48"/>
                  <a:gd name="T2" fmla="*/ 0 w 39"/>
                  <a:gd name="T3" fmla="*/ 0 h 48"/>
                  <a:gd name="T4" fmla="*/ 0 w 39"/>
                  <a:gd name="T5" fmla="*/ 0 h 48"/>
                  <a:gd name="T6" fmla="*/ 0 w 39"/>
                  <a:gd name="T7" fmla="*/ 0 h 48"/>
                  <a:gd name="T8" fmla="*/ 0 w 39"/>
                  <a:gd name="T9" fmla="*/ 0 h 48"/>
                  <a:gd name="T10" fmla="*/ 0 w 39"/>
                  <a:gd name="T11" fmla="*/ 0 h 48"/>
                  <a:gd name="T12" fmla="*/ 0 w 39"/>
                  <a:gd name="T13" fmla="*/ 0 h 48"/>
                  <a:gd name="T14" fmla="*/ 0 w 39"/>
                  <a:gd name="T15" fmla="*/ 0 h 48"/>
                  <a:gd name="T16" fmla="*/ 0 w 39"/>
                  <a:gd name="T17" fmla="*/ 0 h 48"/>
                  <a:gd name="T18" fmla="*/ 0 w 39"/>
                  <a:gd name="T19" fmla="*/ 0 h 48"/>
                  <a:gd name="T20" fmla="*/ 0 w 39"/>
                  <a:gd name="T21" fmla="*/ 0 h 48"/>
                  <a:gd name="T22" fmla="*/ 0 w 39"/>
                  <a:gd name="T23" fmla="*/ 0 h 48"/>
                  <a:gd name="T24" fmla="*/ 0 w 39"/>
                  <a:gd name="T25" fmla="*/ 0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endParaRPr lang="en-GB" dirty="0"/>
              </a:p>
            </p:txBody>
          </p:sp>
          <p:sp>
            <p:nvSpPr>
              <p:cNvPr id="563" name="Freeform 65"/>
              <p:cNvSpPr>
                <a:spLocks/>
              </p:cNvSpPr>
              <p:nvPr/>
            </p:nvSpPr>
            <p:spPr bwMode="auto">
              <a:xfrm>
                <a:off x="2616315" y="2995613"/>
                <a:ext cx="8150" cy="22225"/>
              </a:xfrm>
              <a:custGeom>
                <a:avLst/>
                <a:gdLst>
                  <a:gd name="T0" fmla="*/ 0 w 16"/>
                  <a:gd name="T1" fmla="*/ 0 h 43"/>
                  <a:gd name="T2" fmla="*/ 0 w 16"/>
                  <a:gd name="T3" fmla="*/ 0 h 43"/>
                  <a:gd name="T4" fmla="*/ 0 w 16"/>
                  <a:gd name="T5" fmla="*/ 0 h 43"/>
                  <a:gd name="T6" fmla="*/ 0 w 16"/>
                  <a:gd name="T7" fmla="*/ 0 h 43"/>
                  <a:gd name="T8" fmla="*/ 0 w 16"/>
                  <a:gd name="T9" fmla="*/ 0 h 43"/>
                  <a:gd name="T10" fmla="*/ 0 w 16"/>
                  <a:gd name="T11" fmla="*/ 0 h 43"/>
                  <a:gd name="T12" fmla="*/ 0 w 16"/>
                  <a:gd name="T13" fmla="*/ 0 h 43"/>
                  <a:gd name="T14" fmla="*/ 0 w 16"/>
                  <a:gd name="T15" fmla="*/ 0 h 43"/>
                  <a:gd name="T16" fmla="*/ 0 w 16"/>
                  <a:gd name="T17" fmla="*/ 0 h 43"/>
                  <a:gd name="T18" fmla="*/ 0 w 16"/>
                  <a:gd name="T19" fmla="*/ 0 h 43"/>
                  <a:gd name="T20" fmla="*/ 0 w 16"/>
                  <a:gd name="T21" fmla="*/ 0 h 43"/>
                  <a:gd name="T22" fmla="*/ 0 w 16"/>
                  <a:gd name="T23" fmla="*/ 0 h 43"/>
                  <a:gd name="T24" fmla="*/ 0 w 16"/>
                  <a:gd name="T25" fmla="*/ 0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endParaRPr lang="en-GB" dirty="0"/>
              </a:p>
            </p:txBody>
          </p:sp>
          <p:sp>
            <p:nvSpPr>
              <p:cNvPr id="564" name="Freeform 66"/>
              <p:cNvSpPr>
                <a:spLocks/>
              </p:cNvSpPr>
              <p:nvPr/>
            </p:nvSpPr>
            <p:spPr bwMode="auto">
              <a:xfrm>
                <a:off x="2617673" y="3032125"/>
                <a:ext cx="10867" cy="19050"/>
              </a:xfrm>
              <a:custGeom>
                <a:avLst/>
                <a:gdLst>
                  <a:gd name="T0" fmla="*/ 0 w 24"/>
                  <a:gd name="T1" fmla="*/ 0 h 37"/>
                  <a:gd name="T2" fmla="*/ 0 w 24"/>
                  <a:gd name="T3" fmla="*/ 0 h 37"/>
                  <a:gd name="T4" fmla="*/ 0 w 24"/>
                  <a:gd name="T5" fmla="*/ 0 h 37"/>
                  <a:gd name="T6" fmla="*/ 0 w 24"/>
                  <a:gd name="T7" fmla="*/ 0 h 37"/>
                  <a:gd name="T8" fmla="*/ 0 w 24"/>
                  <a:gd name="T9" fmla="*/ 0 h 37"/>
                  <a:gd name="T10" fmla="*/ 0 w 24"/>
                  <a:gd name="T11" fmla="*/ 0 h 37"/>
                  <a:gd name="T12" fmla="*/ 0 w 24"/>
                  <a:gd name="T13" fmla="*/ 0 h 37"/>
                  <a:gd name="T14" fmla="*/ 0 w 24"/>
                  <a:gd name="T15" fmla="*/ 0 h 37"/>
                  <a:gd name="T16" fmla="*/ 0 w 24"/>
                  <a:gd name="T17" fmla="*/ 0 h 37"/>
                  <a:gd name="T18" fmla="*/ 0 w 24"/>
                  <a:gd name="T19" fmla="*/ 0 h 37"/>
                  <a:gd name="T20" fmla="*/ 0 w 24"/>
                  <a:gd name="T21" fmla="*/ 0 h 37"/>
                  <a:gd name="T22" fmla="*/ 0 w 24"/>
                  <a:gd name="T23" fmla="*/ 0 h 37"/>
                  <a:gd name="T24" fmla="*/ 0 w 24"/>
                  <a:gd name="T25" fmla="*/ 0 h 37"/>
                  <a:gd name="T26" fmla="*/ 0 w 24"/>
                  <a:gd name="T27" fmla="*/ 0 h 37"/>
                  <a:gd name="T28" fmla="*/ 0 w 24"/>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endParaRPr lang="en-GB" dirty="0"/>
              </a:p>
            </p:txBody>
          </p:sp>
          <p:sp>
            <p:nvSpPr>
              <p:cNvPr id="565" name="Freeform 67"/>
              <p:cNvSpPr>
                <a:spLocks/>
              </p:cNvSpPr>
              <p:nvPr/>
            </p:nvSpPr>
            <p:spPr bwMode="auto">
              <a:xfrm>
                <a:off x="2640765" y="3054350"/>
                <a:ext cx="14942" cy="26987"/>
              </a:xfrm>
              <a:custGeom>
                <a:avLst/>
                <a:gdLst>
                  <a:gd name="T0" fmla="*/ 0 w 34"/>
                  <a:gd name="T1" fmla="*/ 0 h 55"/>
                  <a:gd name="T2" fmla="*/ 0 w 34"/>
                  <a:gd name="T3" fmla="*/ 0 h 55"/>
                  <a:gd name="T4" fmla="*/ 0 w 34"/>
                  <a:gd name="T5" fmla="*/ 0 h 55"/>
                  <a:gd name="T6" fmla="*/ 0 w 34"/>
                  <a:gd name="T7" fmla="*/ 0 h 55"/>
                  <a:gd name="T8" fmla="*/ 0 w 34"/>
                  <a:gd name="T9" fmla="*/ 0 h 55"/>
                  <a:gd name="T10" fmla="*/ 0 w 34"/>
                  <a:gd name="T11" fmla="*/ 0 h 55"/>
                  <a:gd name="T12" fmla="*/ 0 w 34"/>
                  <a:gd name="T13" fmla="*/ 0 h 55"/>
                  <a:gd name="T14" fmla="*/ 0 w 34"/>
                  <a:gd name="T15" fmla="*/ 0 h 55"/>
                  <a:gd name="T16" fmla="*/ 0 w 34"/>
                  <a:gd name="T17" fmla="*/ 0 h 55"/>
                  <a:gd name="T18" fmla="*/ 0 w 34"/>
                  <a:gd name="T19" fmla="*/ 0 h 55"/>
                  <a:gd name="T20" fmla="*/ 0 w 34"/>
                  <a:gd name="T21" fmla="*/ 0 h 55"/>
                  <a:gd name="T22" fmla="*/ 0 w 34"/>
                  <a:gd name="T23" fmla="*/ 0 h 55"/>
                  <a:gd name="T24" fmla="*/ 0 w 34"/>
                  <a:gd name="T25" fmla="*/ 0 h 55"/>
                  <a:gd name="T26" fmla="*/ 0 w 34"/>
                  <a:gd name="T27" fmla="*/ 0 h 55"/>
                  <a:gd name="T28" fmla="*/ 0 w 34"/>
                  <a:gd name="T29" fmla="*/ 0 h 55"/>
                  <a:gd name="T30" fmla="*/ 0 w 34"/>
                  <a:gd name="T31" fmla="*/ 0 h 55"/>
                  <a:gd name="T32" fmla="*/ 0 w 34"/>
                  <a:gd name="T33" fmla="*/ 0 h 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endParaRPr lang="en-GB" dirty="0"/>
              </a:p>
            </p:txBody>
          </p:sp>
          <p:sp>
            <p:nvSpPr>
              <p:cNvPr id="566" name="Freeform 68"/>
              <p:cNvSpPr>
                <a:spLocks/>
              </p:cNvSpPr>
              <p:nvPr/>
            </p:nvSpPr>
            <p:spPr bwMode="auto">
              <a:xfrm>
                <a:off x="2667933" y="3071813"/>
                <a:ext cx="14942" cy="6350"/>
              </a:xfrm>
              <a:custGeom>
                <a:avLst/>
                <a:gdLst>
                  <a:gd name="T0" fmla="*/ 0 w 33"/>
                  <a:gd name="T1" fmla="*/ 0 h 12"/>
                  <a:gd name="T2" fmla="*/ 0 w 33"/>
                  <a:gd name="T3" fmla="*/ 0 h 12"/>
                  <a:gd name="T4" fmla="*/ 0 w 33"/>
                  <a:gd name="T5" fmla="*/ 0 h 12"/>
                  <a:gd name="T6" fmla="*/ 0 w 33"/>
                  <a:gd name="T7" fmla="*/ 0 h 12"/>
                  <a:gd name="T8" fmla="*/ 0 w 33"/>
                  <a:gd name="T9" fmla="*/ 0 h 12"/>
                  <a:gd name="T10" fmla="*/ 0 w 33"/>
                  <a:gd name="T11" fmla="*/ 0 h 12"/>
                  <a:gd name="T12" fmla="*/ 0 w 33"/>
                  <a:gd name="T13" fmla="*/ 0 h 12"/>
                  <a:gd name="T14" fmla="*/ 0 w 33"/>
                  <a:gd name="T15" fmla="*/ 0 h 12"/>
                  <a:gd name="T16" fmla="*/ 0 w 33"/>
                  <a:gd name="T17" fmla="*/ 0 h 12"/>
                  <a:gd name="T18" fmla="*/ 0 w 33"/>
                  <a:gd name="T19" fmla="*/ 0 h 12"/>
                  <a:gd name="T20" fmla="*/ 0 w 33"/>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endParaRPr lang="en-GB" dirty="0"/>
              </a:p>
            </p:txBody>
          </p:sp>
        </p:grpSp>
        <p:sp>
          <p:nvSpPr>
            <p:cNvPr id="67" name="Freeform 69"/>
            <p:cNvSpPr>
              <a:spLocks/>
            </p:cNvSpPr>
            <p:nvPr>
              <p:custDataLst>
                <p:tags r:id="rId47"/>
              </p:custDataLst>
            </p:nvPr>
          </p:nvSpPr>
          <p:spPr bwMode="auto">
            <a:xfrm>
              <a:off x="3103038" y="4178738"/>
              <a:ext cx="5506" cy="24776"/>
            </a:xfrm>
            <a:custGeom>
              <a:avLst/>
              <a:gdLst>
                <a:gd name="T0" fmla="*/ 0 w 33"/>
                <a:gd name="T1" fmla="*/ 2147483647 h 62"/>
                <a:gd name="T2" fmla="*/ 0 w 33"/>
                <a:gd name="T3" fmla="*/ 2147483647 h 62"/>
                <a:gd name="T4" fmla="*/ 0 w 33"/>
                <a:gd name="T5" fmla="*/ 2147483647 h 62"/>
                <a:gd name="T6" fmla="*/ 0 w 33"/>
                <a:gd name="T7" fmla="*/ 2147483647 h 62"/>
                <a:gd name="T8" fmla="*/ 0 w 33"/>
                <a:gd name="T9" fmla="*/ 2147483647 h 62"/>
                <a:gd name="T10" fmla="*/ 0 w 33"/>
                <a:gd name="T11" fmla="*/ 2147483647 h 62"/>
                <a:gd name="T12" fmla="*/ 2147483647 w 33"/>
                <a:gd name="T13" fmla="*/ 2147483647 h 62"/>
                <a:gd name="T14" fmla="*/ 2147483647 w 33"/>
                <a:gd name="T15" fmla="*/ 2147483647 h 62"/>
                <a:gd name="T16" fmla="*/ 2147483647 w 33"/>
                <a:gd name="T17" fmla="*/ 2147483647 h 62"/>
                <a:gd name="T18" fmla="*/ 2147483647 w 33"/>
                <a:gd name="T19" fmla="*/ 2147483647 h 62"/>
                <a:gd name="T20" fmla="*/ 2147483647 w 33"/>
                <a:gd name="T21" fmla="*/ 0 h 62"/>
                <a:gd name="T22" fmla="*/ 2147483647 w 33"/>
                <a:gd name="T23" fmla="*/ 2147483647 h 62"/>
                <a:gd name="T24" fmla="*/ 2147483647 w 33"/>
                <a:gd name="T25" fmla="*/ 2147483647 h 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grpFill/>
            <a:ln w="9525" cmpd="sng">
              <a:solidFill>
                <a:srgbClr val="FFFFFF"/>
              </a:solidFill>
              <a:prstDash val="solid"/>
              <a:round/>
              <a:headEnd/>
              <a:tailEnd/>
            </a:ln>
          </p:spPr>
          <p:txBody>
            <a:bodyPr/>
            <a:lstStyle/>
            <a:p>
              <a:endParaRPr lang="en-GB" dirty="0"/>
            </a:p>
          </p:txBody>
        </p:sp>
        <p:sp>
          <p:nvSpPr>
            <p:cNvPr id="68" name="Freeform 70"/>
            <p:cNvSpPr>
              <a:spLocks/>
            </p:cNvSpPr>
            <p:nvPr>
              <p:custDataLst>
                <p:tags r:id="rId48"/>
              </p:custDataLst>
            </p:nvPr>
          </p:nvSpPr>
          <p:spPr bwMode="auto">
            <a:xfrm>
              <a:off x="3107167" y="4217966"/>
              <a:ext cx="4129" cy="25464"/>
            </a:xfrm>
            <a:custGeom>
              <a:avLst/>
              <a:gdLst>
                <a:gd name="T0" fmla="*/ 0 w 26"/>
                <a:gd name="T1" fmla="*/ 2147483647 h 18"/>
                <a:gd name="T2" fmla="*/ 0 w 26"/>
                <a:gd name="T3" fmla="*/ 0 h 18"/>
                <a:gd name="T4" fmla="*/ 2147483647 w 26"/>
                <a:gd name="T5" fmla="*/ 0 h 18"/>
                <a:gd name="T6" fmla="*/ 2147483647 w 26"/>
                <a:gd name="T7" fmla="*/ 2147483647 h 18"/>
                <a:gd name="T8" fmla="*/ 2147483647 w 26"/>
                <a:gd name="T9" fmla="*/ 214748364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8">
                  <a:moveTo>
                    <a:pt x="0" y="18"/>
                  </a:moveTo>
                  <a:lnTo>
                    <a:pt x="0" y="0"/>
                  </a:lnTo>
                  <a:lnTo>
                    <a:pt x="26" y="0"/>
                  </a:lnTo>
                  <a:lnTo>
                    <a:pt x="6" y="12"/>
                  </a:lnTo>
                  <a:lnTo>
                    <a:pt x="6" y="6"/>
                  </a:lnTo>
                </a:path>
              </a:pathLst>
            </a:custGeom>
            <a:grpFill/>
            <a:ln w="9525" cmpd="sng">
              <a:solidFill>
                <a:srgbClr val="FFFFFF"/>
              </a:solidFill>
              <a:prstDash val="solid"/>
              <a:round/>
              <a:headEnd/>
              <a:tailEnd/>
            </a:ln>
          </p:spPr>
          <p:txBody>
            <a:bodyPr/>
            <a:lstStyle/>
            <a:p>
              <a:endParaRPr lang="en-GB" dirty="0"/>
            </a:p>
          </p:txBody>
        </p:sp>
        <p:sp>
          <p:nvSpPr>
            <p:cNvPr id="69" name="Freeform 71"/>
            <p:cNvSpPr>
              <a:spLocks/>
            </p:cNvSpPr>
            <p:nvPr>
              <p:custDataLst>
                <p:tags r:id="rId49"/>
              </p:custDataLst>
            </p:nvPr>
          </p:nvSpPr>
          <p:spPr bwMode="auto">
            <a:xfrm>
              <a:off x="3156718" y="4178738"/>
              <a:ext cx="33722" cy="56433"/>
            </a:xfrm>
            <a:custGeom>
              <a:avLst/>
              <a:gdLst>
                <a:gd name="T0" fmla="*/ 2147483647 w 180"/>
                <a:gd name="T1" fmla="*/ 2147483647 h 240"/>
                <a:gd name="T2" fmla="*/ 2147483647 w 180"/>
                <a:gd name="T3" fmla="*/ 2147483647 h 240"/>
                <a:gd name="T4" fmla="*/ 2147483647 w 180"/>
                <a:gd name="T5" fmla="*/ 2147483647 h 240"/>
                <a:gd name="T6" fmla="*/ 2147483647 w 180"/>
                <a:gd name="T7" fmla="*/ 2147483647 h 240"/>
                <a:gd name="T8" fmla="*/ 2147483647 w 180"/>
                <a:gd name="T9" fmla="*/ 2147483647 h 240"/>
                <a:gd name="T10" fmla="*/ 2147483647 w 180"/>
                <a:gd name="T11" fmla="*/ 2147483647 h 240"/>
                <a:gd name="T12" fmla="*/ 2147483647 w 180"/>
                <a:gd name="T13" fmla="*/ 2147483647 h 240"/>
                <a:gd name="T14" fmla="*/ 2147483647 w 180"/>
                <a:gd name="T15" fmla="*/ 2147483647 h 240"/>
                <a:gd name="T16" fmla="*/ 2147483647 w 180"/>
                <a:gd name="T17" fmla="*/ 2147483647 h 240"/>
                <a:gd name="T18" fmla="*/ 2147483647 w 180"/>
                <a:gd name="T19" fmla="*/ 2147483647 h 240"/>
                <a:gd name="T20" fmla="*/ 2147483647 w 180"/>
                <a:gd name="T21" fmla="*/ 2147483647 h 240"/>
                <a:gd name="T22" fmla="*/ 2147483647 w 180"/>
                <a:gd name="T23" fmla="*/ 2147483647 h 240"/>
                <a:gd name="T24" fmla="*/ 2147483647 w 180"/>
                <a:gd name="T25" fmla="*/ 2147483647 h 240"/>
                <a:gd name="T26" fmla="*/ 2147483647 w 180"/>
                <a:gd name="T27" fmla="*/ 2147483647 h 240"/>
                <a:gd name="T28" fmla="*/ 2147483647 w 180"/>
                <a:gd name="T29" fmla="*/ 2147483647 h 240"/>
                <a:gd name="T30" fmla="*/ 2147483647 w 180"/>
                <a:gd name="T31" fmla="*/ 2147483647 h 240"/>
                <a:gd name="T32" fmla="*/ 2147483647 w 180"/>
                <a:gd name="T33" fmla="*/ 2147483647 h 240"/>
                <a:gd name="T34" fmla="*/ 2147483647 w 180"/>
                <a:gd name="T35" fmla="*/ 2147483647 h 240"/>
                <a:gd name="T36" fmla="*/ 2147483647 w 180"/>
                <a:gd name="T37" fmla="*/ 2147483647 h 240"/>
                <a:gd name="T38" fmla="*/ 2147483647 w 180"/>
                <a:gd name="T39" fmla="*/ 2147483647 h 240"/>
                <a:gd name="T40" fmla="*/ 2147483647 w 180"/>
                <a:gd name="T41" fmla="*/ 2147483647 h 240"/>
                <a:gd name="T42" fmla="*/ 2147483647 w 180"/>
                <a:gd name="T43" fmla="*/ 2147483647 h 240"/>
                <a:gd name="T44" fmla="*/ 2147483647 w 180"/>
                <a:gd name="T45" fmla="*/ 2147483647 h 240"/>
                <a:gd name="T46" fmla="*/ 2147483647 w 180"/>
                <a:gd name="T47" fmla="*/ 2147483647 h 240"/>
                <a:gd name="T48" fmla="*/ 2147483647 w 180"/>
                <a:gd name="T49" fmla="*/ 2147483647 h 240"/>
                <a:gd name="T50" fmla="*/ 2147483647 w 180"/>
                <a:gd name="T51" fmla="*/ 2147483647 h 240"/>
                <a:gd name="T52" fmla="*/ 2147483647 w 180"/>
                <a:gd name="T53" fmla="*/ 2147483647 h 240"/>
                <a:gd name="T54" fmla="*/ 2147483647 w 180"/>
                <a:gd name="T55" fmla="*/ 2147483647 h 240"/>
                <a:gd name="T56" fmla="*/ 0 w 180"/>
                <a:gd name="T57" fmla="*/ 2147483647 h 240"/>
                <a:gd name="T58" fmla="*/ 0 w 180"/>
                <a:gd name="T59" fmla="*/ 2147483647 h 240"/>
                <a:gd name="T60" fmla="*/ 0 w 180"/>
                <a:gd name="T61" fmla="*/ 2147483647 h 240"/>
                <a:gd name="T62" fmla="*/ 0 w 180"/>
                <a:gd name="T63" fmla="*/ 2147483647 h 240"/>
                <a:gd name="T64" fmla="*/ 0 w 180"/>
                <a:gd name="T65" fmla="*/ 0 h 240"/>
                <a:gd name="T66" fmla="*/ 2147483647 w 180"/>
                <a:gd name="T67" fmla="*/ 2147483647 h 240"/>
                <a:gd name="T68" fmla="*/ 2147483647 w 180"/>
                <a:gd name="T69" fmla="*/ 2147483647 h 240"/>
                <a:gd name="T70" fmla="*/ 2147483647 w 180"/>
                <a:gd name="T71" fmla="*/ 2147483647 h 240"/>
                <a:gd name="T72" fmla="*/ 2147483647 w 180"/>
                <a:gd name="T73" fmla="*/ 2147483647 h 240"/>
                <a:gd name="T74" fmla="*/ 2147483647 w 180"/>
                <a:gd name="T75" fmla="*/ 2147483647 h 240"/>
                <a:gd name="T76" fmla="*/ 2147483647 w 180"/>
                <a:gd name="T77" fmla="*/ 2147483647 h 240"/>
                <a:gd name="T78" fmla="*/ 2147483647 w 180"/>
                <a:gd name="T79" fmla="*/ 2147483647 h 240"/>
                <a:gd name="T80" fmla="*/ 2147483647 w 180"/>
                <a:gd name="T81" fmla="*/ 2147483647 h 240"/>
                <a:gd name="T82" fmla="*/ 2147483647 w 180"/>
                <a:gd name="T83" fmla="*/ 2147483647 h 240"/>
                <a:gd name="T84" fmla="*/ 2147483647 w 180"/>
                <a:gd name="T85" fmla="*/ 2147483647 h 240"/>
                <a:gd name="T86" fmla="*/ 2147483647 w 180"/>
                <a:gd name="T87" fmla="*/ 2147483647 h 240"/>
                <a:gd name="T88" fmla="*/ 2147483647 w 180"/>
                <a:gd name="T89" fmla="*/ 2147483647 h 240"/>
                <a:gd name="T90" fmla="*/ 2147483647 w 180"/>
                <a:gd name="T91" fmla="*/ 2147483647 h 240"/>
                <a:gd name="T92" fmla="*/ 2147483647 w 180"/>
                <a:gd name="T93" fmla="*/ 2147483647 h 240"/>
                <a:gd name="T94" fmla="*/ 2147483647 w 180"/>
                <a:gd name="T95" fmla="*/ 2147483647 h 240"/>
                <a:gd name="T96" fmla="*/ 2147483647 w 180"/>
                <a:gd name="T97" fmla="*/ 2147483647 h 240"/>
                <a:gd name="T98" fmla="*/ 2147483647 w 180"/>
                <a:gd name="T99" fmla="*/ 2147483647 h 240"/>
                <a:gd name="T100" fmla="*/ 2147483647 w 180"/>
                <a:gd name="T101" fmla="*/ 2147483647 h 240"/>
                <a:gd name="T102" fmla="*/ 2147483647 w 180"/>
                <a:gd name="T103" fmla="*/ 2147483647 h 240"/>
                <a:gd name="T104" fmla="*/ 2147483647 w 180"/>
                <a:gd name="T105" fmla="*/ 2147483647 h 2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grpFill/>
            <a:ln w="9525" cmpd="sng">
              <a:solidFill>
                <a:srgbClr val="FFFFFF"/>
              </a:solidFill>
              <a:prstDash val="solid"/>
              <a:round/>
              <a:headEnd/>
              <a:tailEnd/>
            </a:ln>
          </p:spPr>
          <p:txBody>
            <a:bodyPr/>
            <a:lstStyle/>
            <a:p>
              <a:endParaRPr lang="en-GB" dirty="0"/>
            </a:p>
          </p:txBody>
        </p:sp>
        <p:sp>
          <p:nvSpPr>
            <p:cNvPr id="70" name="Freeform 72"/>
            <p:cNvSpPr>
              <a:spLocks/>
            </p:cNvSpPr>
            <p:nvPr>
              <p:custDataLst>
                <p:tags r:id="rId50"/>
              </p:custDataLst>
            </p:nvPr>
          </p:nvSpPr>
          <p:spPr bwMode="auto">
            <a:xfrm>
              <a:off x="3156718" y="4167039"/>
              <a:ext cx="6194" cy="24776"/>
            </a:xfrm>
            <a:custGeom>
              <a:avLst/>
              <a:gdLst>
                <a:gd name="T0" fmla="*/ 0 w 27"/>
                <a:gd name="T1" fmla="*/ 0 h 30"/>
                <a:gd name="T2" fmla="*/ 2147483647 w 27"/>
                <a:gd name="T3" fmla="*/ 2147483647 h 30"/>
                <a:gd name="T4" fmla="*/ 2147483647 w 27"/>
                <a:gd name="T5" fmla="*/ 2147483647 h 30"/>
                <a:gd name="T6" fmla="*/ 2147483647 w 27"/>
                <a:gd name="T7" fmla="*/ 2147483647 h 30"/>
                <a:gd name="T8" fmla="*/ 2147483647 w 27"/>
                <a:gd name="T9" fmla="*/ 2147483647 h 30"/>
                <a:gd name="T10" fmla="*/ 2147483647 w 27"/>
                <a:gd name="T11" fmla="*/ 2147483647 h 30"/>
                <a:gd name="T12" fmla="*/ 0 w 27"/>
                <a:gd name="T13" fmla="*/ 2147483647 h 30"/>
                <a:gd name="T14" fmla="*/ 2147483647 w 27"/>
                <a:gd name="T15" fmla="*/ 2147483647 h 30"/>
                <a:gd name="T16" fmla="*/ 2147483647 w 27"/>
                <a:gd name="T17" fmla="*/ 2147483647 h 30"/>
                <a:gd name="T18" fmla="*/ 2147483647 w 27"/>
                <a:gd name="T19" fmla="*/ 2147483647 h 30"/>
                <a:gd name="T20" fmla="*/ 2147483647 w 27"/>
                <a:gd name="T21" fmla="*/ 2147483647 h 30"/>
                <a:gd name="T22" fmla="*/ 2147483647 w 27"/>
                <a:gd name="T23" fmla="*/ 2147483647 h 30"/>
                <a:gd name="T24" fmla="*/ 2147483647 w 27"/>
                <a:gd name="T25" fmla="*/ 2147483647 h 30"/>
                <a:gd name="T26" fmla="*/ 2147483647 w 27"/>
                <a:gd name="T27" fmla="*/ 2147483647 h 30"/>
                <a:gd name="T28" fmla="*/ 0 w 27"/>
                <a:gd name="T29" fmla="*/ 0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grpFill/>
            <a:ln w="9525" cmpd="sng">
              <a:solidFill>
                <a:srgbClr val="FFFFFF"/>
              </a:solidFill>
              <a:prstDash val="solid"/>
              <a:round/>
              <a:headEnd/>
              <a:tailEnd/>
            </a:ln>
          </p:spPr>
          <p:txBody>
            <a:bodyPr/>
            <a:lstStyle/>
            <a:p>
              <a:endParaRPr lang="en-GB" dirty="0"/>
            </a:p>
          </p:txBody>
        </p:sp>
        <p:grpSp>
          <p:nvGrpSpPr>
            <p:cNvPr id="71" name="Group 70"/>
            <p:cNvGrpSpPr/>
            <p:nvPr>
              <p:custDataLst>
                <p:tags r:id="rId51"/>
              </p:custDataLst>
            </p:nvPr>
          </p:nvGrpSpPr>
          <p:grpSpPr>
            <a:xfrm>
              <a:off x="3022517" y="4392772"/>
              <a:ext cx="198893" cy="175493"/>
              <a:chOff x="8178800" y="4843463"/>
              <a:chExt cx="458788" cy="404812"/>
            </a:xfrm>
            <a:grpFill/>
          </p:grpSpPr>
          <p:sp>
            <p:nvSpPr>
              <p:cNvPr id="554" name="Freeform 74"/>
              <p:cNvSpPr>
                <a:spLocks/>
              </p:cNvSpPr>
              <p:nvPr/>
            </p:nvSpPr>
            <p:spPr bwMode="auto">
              <a:xfrm>
                <a:off x="8178800" y="5230674"/>
                <a:ext cx="21527" cy="17601"/>
              </a:xfrm>
              <a:custGeom>
                <a:avLst/>
                <a:gdLst>
                  <a:gd name="T0" fmla="*/ 0 w 53"/>
                  <a:gd name="T1" fmla="*/ 0 h 33"/>
                  <a:gd name="T2" fmla="*/ 0 w 53"/>
                  <a:gd name="T3" fmla="*/ 0 h 33"/>
                  <a:gd name="T4" fmla="*/ 0 w 53"/>
                  <a:gd name="T5" fmla="*/ 0 h 33"/>
                  <a:gd name="T6" fmla="*/ 0 w 53"/>
                  <a:gd name="T7" fmla="*/ 0 h 33"/>
                  <a:gd name="T8" fmla="*/ 0 w 53"/>
                  <a:gd name="T9" fmla="*/ 0 h 33"/>
                  <a:gd name="T10" fmla="*/ 0 w 53"/>
                  <a:gd name="T11" fmla="*/ 0 h 33"/>
                  <a:gd name="T12" fmla="*/ 0 w 53"/>
                  <a:gd name="T13" fmla="*/ 0 h 33"/>
                  <a:gd name="T14" fmla="*/ 0 w 53"/>
                  <a:gd name="T15" fmla="*/ 0 h 33"/>
                  <a:gd name="T16" fmla="*/ 0 w 53"/>
                  <a:gd name="T17" fmla="*/ 0 h 33"/>
                  <a:gd name="T18" fmla="*/ 0 w 53"/>
                  <a:gd name="T19" fmla="*/ 0 h 33"/>
                  <a:gd name="T20" fmla="*/ 0 w 53"/>
                  <a:gd name="T21" fmla="*/ 0 h 33"/>
                  <a:gd name="T22" fmla="*/ 0 w 53"/>
                  <a:gd name="T23" fmla="*/ 0 h 33"/>
                  <a:gd name="T24" fmla="*/ 0 w 53"/>
                  <a:gd name="T25" fmla="*/ 0 h 33"/>
                  <a:gd name="T26" fmla="*/ 0 w 53"/>
                  <a:gd name="T27" fmla="*/ 0 h 33"/>
                  <a:gd name="T28" fmla="*/ 0 w 53"/>
                  <a:gd name="T29" fmla="*/ 0 h 33"/>
                  <a:gd name="T30" fmla="*/ 0 w 53"/>
                  <a:gd name="T31" fmla="*/ 0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555" name="Freeform 75"/>
              <p:cNvSpPr>
                <a:spLocks/>
              </p:cNvSpPr>
              <p:nvPr/>
            </p:nvSpPr>
            <p:spPr bwMode="auto">
              <a:xfrm>
                <a:off x="8188218" y="5040269"/>
                <a:ext cx="271775" cy="187206"/>
              </a:xfrm>
              <a:custGeom>
                <a:avLst/>
                <a:gdLst>
                  <a:gd name="T0" fmla="*/ 0 w 631"/>
                  <a:gd name="T1" fmla="*/ 0 h 358"/>
                  <a:gd name="T2" fmla="*/ 0 w 631"/>
                  <a:gd name="T3" fmla="*/ 0 h 358"/>
                  <a:gd name="T4" fmla="*/ 0 w 631"/>
                  <a:gd name="T5" fmla="*/ 0 h 358"/>
                  <a:gd name="T6" fmla="*/ 0 w 631"/>
                  <a:gd name="T7" fmla="*/ 0 h 358"/>
                  <a:gd name="T8" fmla="*/ 0 w 631"/>
                  <a:gd name="T9" fmla="*/ 0 h 358"/>
                  <a:gd name="T10" fmla="*/ 0 w 631"/>
                  <a:gd name="T11" fmla="*/ 0 h 358"/>
                  <a:gd name="T12" fmla="*/ 0 w 631"/>
                  <a:gd name="T13" fmla="*/ 0 h 358"/>
                  <a:gd name="T14" fmla="*/ 0 w 631"/>
                  <a:gd name="T15" fmla="*/ 0 h 358"/>
                  <a:gd name="T16" fmla="*/ 0 w 631"/>
                  <a:gd name="T17" fmla="*/ 0 h 358"/>
                  <a:gd name="T18" fmla="*/ 0 w 631"/>
                  <a:gd name="T19" fmla="*/ 0 h 358"/>
                  <a:gd name="T20" fmla="*/ 0 w 631"/>
                  <a:gd name="T21" fmla="*/ 0 h 358"/>
                  <a:gd name="T22" fmla="*/ 0 w 631"/>
                  <a:gd name="T23" fmla="*/ 0 h 358"/>
                  <a:gd name="T24" fmla="*/ 0 w 631"/>
                  <a:gd name="T25" fmla="*/ 0 h 358"/>
                  <a:gd name="T26" fmla="*/ 0 w 631"/>
                  <a:gd name="T27" fmla="*/ 0 h 358"/>
                  <a:gd name="T28" fmla="*/ 0 w 631"/>
                  <a:gd name="T29" fmla="*/ 0 h 358"/>
                  <a:gd name="T30" fmla="*/ 0 w 631"/>
                  <a:gd name="T31" fmla="*/ 0 h 358"/>
                  <a:gd name="T32" fmla="*/ 0 w 631"/>
                  <a:gd name="T33" fmla="*/ 0 h 358"/>
                  <a:gd name="T34" fmla="*/ 0 w 631"/>
                  <a:gd name="T35" fmla="*/ 0 h 358"/>
                  <a:gd name="T36" fmla="*/ 0 w 631"/>
                  <a:gd name="T37" fmla="*/ 0 h 358"/>
                  <a:gd name="T38" fmla="*/ 0 w 631"/>
                  <a:gd name="T39" fmla="*/ 0 h 358"/>
                  <a:gd name="T40" fmla="*/ 0 w 631"/>
                  <a:gd name="T41" fmla="*/ 0 h 358"/>
                  <a:gd name="T42" fmla="*/ 0 w 631"/>
                  <a:gd name="T43" fmla="*/ 0 h 358"/>
                  <a:gd name="T44" fmla="*/ 0 w 631"/>
                  <a:gd name="T45" fmla="*/ 0 h 358"/>
                  <a:gd name="T46" fmla="*/ 0 w 631"/>
                  <a:gd name="T47" fmla="*/ 0 h 358"/>
                  <a:gd name="T48" fmla="*/ 0 w 631"/>
                  <a:gd name="T49" fmla="*/ 0 h 358"/>
                  <a:gd name="T50" fmla="*/ 0 w 631"/>
                  <a:gd name="T51" fmla="*/ 0 h 358"/>
                  <a:gd name="T52" fmla="*/ 0 w 631"/>
                  <a:gd name="T53" fmla="*/ 0 h 358"/>
                  <a:gd name="T54" fmla="*/ 0 w 631"/>
                  <a:gd name="T55" fmla="*/ 0 h 358"/>
                  <a:gd name="T56" fmla="*/ 0 w 631"/>
                  <a:gd name="T57" fmla="*/ 0 h 358"/>
                  <a:gd name="T58" fmla="*/ 0 w 631"/>
                  <a:gd name="T59" fmla="*/ 0 h 358"/>
                  <a:gd name="T60" fmla="*/ 0 w 631"/>
                  <a:gd name="T61" fmla="*/ 0 h 358"/>
                  <a:gd name="T62" fmla="*/ 0 w 631"/>
                  <a:gd name="T63" fmla="*/ 0 h 358"/>
                  <a:gd name="T64" fmla="*/ 0 w 631"/>
                  <a:gd name="T65" fmla="*/ 0 h 358"/>
                  <a:gd name="T66" fmla="*/ 0 w 631"/>
                  <a:gd name="T67" fmla="*/ 0 h 358"/>
                  <a:gd name="T68" fmla="*/ 0 w 631"/>
                  <a:gd name="T69" fmla="*/ 0 h 358"/>
                  <a:gd name="T70" fmla="*/ 0 w 631"/>
                  <a:gd name="T71" fmla="*/ 0 h 358"/>
                  <a:gd name="T72" fmla="*/ 0 w 631"/>
                  <a:gd name="T73" fmla="*/ 0 h 358"/>
                  <a:gd name="T74" fmla="*/ 0 w 631"/>
                  <a:gd name="T75" fmla="*/ 0 h 358"/>
                  <a:gd name="T76" fmla="*/ 0 w 631"/>
                  <a:gd name="T77" fmla="*/ 0 h 358"/>
                  <a:gd name="T78" fmla="*/ 0 w 631"/>
                  <a:gd name="T79" fmla="*/ 0 h 358"/>
                  <a:gd name="T80" fmla="*/ 0 w 631"/>
                  <a:gd name="T81" fmla="*/ 0 h 358"/>
                  <a:gd name="T82" fmla="*/ 0 w 631"/>
                  <a:gd name="T83" fmla="*/ 0 h 358"/>
                  <a:gd name="T84" fmla="*/ 0 w 631"/>
                  <a:gd name="T85" fmla="*/ 0 h 358"/>
                  <a:gd name="T86" fmla="*/ 0 w 631"/>
                  <a:gd name="T87" fmla="*/ 0 h 3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556" name="Freeform 76"/>
              <p:cNvSpPr>
                <a:spLocks/>
              </p:cNvSpPr>
              <p:nvPr/>
            </p:nvSpPr>
            <p:spPr bwMode="auto">
              <a:xfrm>
                <a:off x="8481519" y="4843463"/>
                <a:ext cx="156069" cy="225607"/>
              </a:xfrm>
              <a:custGeom>
                <a:avLst/>
                <a:gdLst>
                  <a:gd name="T0" fmla="*/ 0 w 359"/>
                  <a:gd name="T1" fmla="*/ 0 h 431"/>
                  <a:gd name="T2" fmla="*/ 0 w 359"/>
                  <a:gd name="T3" fmla="*/ 0 h 431"/>
                  <a:gd name="T4" fmla="*/ 0 w 359"/>
                  <a:gd name="T5" fmla="*/ 0 h 431"/>
                  <a:gd name="T6" fmla="*/ 0 w 359"/>
                  <a:gd name="T7" fmla="*/ 0 h 431"/>
                  <a:gd name="T8" fmla="*/ 0 w 359"/>
                  <a:gd name="T9" fmla="*/ 0 h 431"/>
                  <a:gd name="T10" fmla="*/ 0 w 359"/>
                  <a:gd name="T11" fmla="*/ 0 h 431"/>
                  <a:gd name="T12" fmla="*/ 0 w 359"/>
                  <a:gd name="T13" fmla="*/ 0 h 431"/>
                  <a:gd name="T14" fmla="*/ 0 w 359"/>
                  <a:gd name="T15" fmla="*/ 0 h 431"/>
                  <a:gd name="T16" fmla="*/ 0 w 359"/>
                  <a:gd name="T17" fmla="*/ 0 h 431"/>
                  <a:gd name="T18" fmla="*/ 0 w 359"/>
                  <a:gd name="T19" fmla="*/ 0 h 431"/>
                  <a:gd name="T20" fmla="*/ 0 w 359"/>
                  <a:gd name="T21" fmla="*/ 0 h 431"/>
                  <a:gd name="T22" fmla="*/ 0 w 359"/>
                  <a:gd name="T23" fmla="*/ 0 h 431"/>
                  <a:gd name="T24" fmla="*/ 0 w 359"/>
                  <a:gd name="T25" fmla="*/ 0 h 431"/>
                  <a:gd name="T26" fmla="*/ 0 w 359"/>
                  <a:gd name="T27" fmla="*/ 0 h 431"/>
                  <a:gd name="T28" fmla="*/ 0 w 359"/>
                  <a:gd name="T29" fmla="*/ 0 h 431"/>
                  <a:gd name="T30" fmla="*/ 0 w 359"/>
                  <a:gd name="T31" fmla="*/ 0 h 431"/>
                  <a:gd name="T32" fmla="*/ 0 w 359"/>
                  <a:gd name="T33" fmla="*/ 0 h 431"/>
                  <a:gd name="T34" fmla="*/ 0 w 359"/>
                  <a:gd name="T35" fmla="*/ 0 h 431"/>
                  <a:gd name="T36" fmla="*/ 0 w 359"/>
                  <a:gd name="T37" fmla="*/ 0 h 431"/>
                  <a:gd name="T38" fmla="*/ 0 w 359"/>
                  <a:gd name="T39" fmla="*/ 0 h 431"/>
                  <a:gd name="T40" fmla="*/ 0 w 359"/>
                  <a:gd name="T41" fmla="*/ 0 h 431"/>
                  <a:gd name="T42" fmla="*/ 0 w 359"/>
                  <a:gd name="T43" fmla="*/ 0 h 431"/>
                  <a:gd name="T44" fmla="*/ 0 w 359"/>
                  <a:gd name="T45" fmla="*/ 0 h 431"/>
                  <a:gd name="T46" fmla="*/ 0 w 359"/>
                  <a:gd name="T47" fmla="*/ 0 h 431"/>
                  <a:gd name="T48" fmla="*/ 0 w 359"/>
                  <a:gd name="T49" fmla="*/ 0 h 431"/>
                  <a:gd name="T50" fmla="*/ 0 w 359"/>
                  <a:gd name="T51" fmla="*/ 0 h 431"/>
                  <a:gd name="T52" fmla="*/ 0 w 359"/>
                  <a:gd name="T53" fmla="*/ 0 h 431"/>
                  <a:gd name="T54" fmla="*/ 0 w 359"/>
                  <a:gd name="T55" fmla="*/ 0 h 431"/>
                  <a:gd name="T56" fmla="*/ 0 w 359"/>
                  <a:gd name="T57" fmla="*/ 0 h 431"/>
                  <a:gd name="T58" fmla="*/ 0 w 359"/>
                  <a:gd name="T59" fmla="*/ 0 h 431"/>
                  <a:gd name="T60" fmla="*/ 0 w 359"/>
                  <a:gd name="T61" fmla="*/ 0 h 431"/>
                  <a:gd name="T62" fmla="*/ 0 w 359"/>
                  <a:gd name="T63" fmla="*/ 0 h 431"/>
                  <a:gd name="T64" fmla="*/ 0 w 359"/>
                  <a:gd name="T65" fmla="*/ 0 h 431"/>
                  <a:gd name="T66" fmla="*/ 0 w 359"/>
                  <a:gd name="T67" fmla="*/ 0 h 431"/>
                  <a:gd name="T68" fmla="*/ 0 w 359"/>
                  <a:gd name="T69" fmla="*/ 0 h 431"/>
                  <a:gd name="T70" fmla="*/ 0 w 359"/>
                  <a:gd name="T71" fmla="*/ 0 h 431"/>
                  <a:gd name="T72" fmla="*/ 0 w 359"/>
                  <a:gd name="T73" fmla="*/ 0 h 431"/>
                  <a:gd name="T74" fmla="*/ 0 w 359"/>
                  <a:gd name="T75" fmla="*/ 0 h 431"/>
                  <a:gd name="T76" fmla="*/ 0 w 359"/>
                  <a:gd name="T77" fmla="*/ 0 h 431"/>
                  <a:gd name="T78" fmla="*/ 0 w 359"/>
                  <a:gd name="T79" fmla="*/ 0 h 431"/>
                  <a:gd name="T80" fmla="*/ 0 w 359"/>
                  <a:gd name="T81" fmla="*/ 0 h 431"/>
                  <a:gd name="T82" fmla="*/ 0 w 359"/>
                  <a:gd name="T83" fmla="*/ 0 h 431"/>
                  <a:gd name="T84" fmla="*/ 0 w 359"/>
                  <a:gd name="T85" fmla="*/ 0 h 431"/>
                  <a:gd name="T86" fmla="*/ 0 w 359"/>
                  <a:gd name="T87" fmla="*/ 0 h 431"/>
                  <a:gd name="T88" fmla="*/ 0 w 359"/>
                  <a:gd name="T89" fmla="*/ 0 h 431"/>
                  <a:gd name="T90" fmla="*/ 0 w 359"/>
                  <a:gd name="T91" fmla="*/ 0 h 431"/>
                  <a:gd name="T92" fmla="*/ 0 w 359"/>
                  <a:gd name="T93" fmla="*/ 0 h 431"/>
                  <a:gd name="T94" fmla="*/ 0 w 359"/>
                  <a:gd name="T95" fmla="*/ 0 h 431"/>
                  <a:gd name="T96" fmla="*/ 0 w 359"/>
                  <a:gd name="T97" fmla="*/ 0 h 431"/>
                  <a:gd name="T98" fmla="*/ 0 w 359"/>
                  <a:gd name="T99" fmla="*/ 0 h 431"/>
                  <a:gd name="T100" fmla="*/ 0 w 359"/>
                  <a:gd name="T101" fmla="*/ 0 h 4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grpSp>
        <p:sp>
          <p:nvSpPr>
            <p:cNvPr id="72" name="Freeform 77"/>
            <p:cNvSpPr>
              <a:spLocks/>
            </p:cNvSpPr>
            <p:nvPr>
              <p:custDataLst>
                <p:tags r:id="rId52"/>
              </p:custDataLst>
            </p:nvPr>
          </p:nvSpPr>
          <p:spPr bwMode="auto">
            <a:xfrm>
              <a:off x="2867670" y="3810547"/>
              <a:ext cx="4129" cy="24776"/>
            </a:xfrm>
            <a:custGeom>
              <a:avLst/>
              <a:gdLst>
                <a:gd name="T0" fmla="*/ 0 w 21"/>
                <a:gd name="T1" fmla="*/ 2147483647 h 62"/>
                <a:gd name="T2" fmla="*/ 2147483647 w 21"/>
                <a:gd name="T3" fmla="*/ 2147483647 h 62"/>
                <a:gd name="T4" fmla="*/ 2147483647 w 21"/>
                <a:gd name="T5" fmla="*/ 2147483647 h 62"/>
                <a:gd name="T6" fmla="*/ 2147483647 w 21"/>
                <a:gd name="T7" fmla="*/ 2147483647 h 62"/>
                <a:gd name="T8" fmla="*/ 2147483647 w 21"/>
                <a:gd name="T9" fmla="*/ 2147483647 h 62"/>
                <a:gd name="T10" fmla="*/ 2147483647 w 21"/>
                <a:gd name="T11" fmla="*/ 2147483647 h 62"/>
                <a:gd name="T12" fmla="*/ 2147483647 w 21"/>
                <a:gd name="T13" fmla="*/ 0 h 62"/>
                <a:gd name="T14" fmla="*/ 2147483647 w 21"/>
                <a:gd name="T15" fmla="*/ 2147483647 h 62"/>
                <a:gd name="T16" fmla="*/ 2147483647 w 21"/>
                <a:gd name="T17" fmla="*/ 2147483647 h 62"/>
                <a:gd name="T18" fmla="*/ 2147483647 w 21"/>
                <a:gd name="T19" fmla="*/ 2147483647 h 62"/>
                <a:gd name="T20" fmla="*/ 2147483647 w 21"/>
                <a:gd name="T21" fmla="*/ 2147483647 h 62"/>
                <a:gd name="T22" fmla="*/ 2147483647 w 21"/>
                <a:gd name="T23" fmla="*/ 2147483647 h 62"/>
                <a:gd name="T24" fmla="*/ 0 w 21"/>
                <a:gd name="T25" fmla="*/ 2147483647 h 62"/>
                <a:gd name="T26" fmla="*/ 0 w 21"/>
                <a:gd name="T27" fmla="*/ 2147483647 h 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grpFill/>
            <a:ln w="9525" cmpd="sng">
              <a:solidFill>
                <a:srgbClr val="FFFFFF"/>
              </a:solidFill>
              <a:prstDash val="solid"/>
              <a:round/>
              <a:headEnd/>
              <a:tailEnd/>
            </a:ln>
          </p:spPr>
          <p:txBody>
            <a:bodyPr/>
            <a:lstStyle/>
            <a:p>
              <a:endParaRPr lang="en-GB" dirty="0"/>
            </a:p>
          </p:txBody>
        </p:sp>
        <p:sp>
          <p:nvSpPr>
            <p:cNvPr id="73" name="Freeform 78"/>
            <p:cNvSpPr>
              <a:spLocks/>
            </p:cNvSpPr>
            <p:nvPr>
              <p:custDataLst>
                <p:tags r:id="rId53"/>
              </p:custDataLst>
            </p:nvPr>
          </p:nvSpPr>
          <p:spPr bwMode="auto">
            <a:xfrm>
              <a:off x="3182870" y="4201449"/>
              <a:ext cx="6194" cy="24776"/>
            </a:xfrm>
            <a:custGeom>
              <a:avLst/>
              <a:gdLst>
                <a:gd name="T0" fmla="*/ 0 w 33"/>
                <a:gd name="T1" fmla="*/ 0 h 24"/>
                <a:gd name="T2" fmla="*/ 2147483647 w 33"/>
                <a:gd name="T3" fmla="*/ 2147483647 h 24"/>
                <a:gd name="T4" fmla="*/ 2147483647 w 33"/>
                <a:gd name="T5" fmla="*/ 2147483647 h 24"/>
                <a:gd name="T6" fmla="*/ 2147483647 w 33"/>
                <a:gd name="T7" fmla="*/ 2147483647 h 24"/>
                <a:gd name="T8" fmla="*/ 2147483647 w 33"/>
                <a:gd name="T9" fmla="*/ 2147483647 h 24"/>
                <a:gd name="T10" fmla="*/ 2147483647 w 33"/>
                <a:gd name="T11" fmla="*/ 2147483647 h 24"/>
                <a:gd name="T12" fmla="*/ 2147483647 w 33"/>
                <a:gd name="T13" fmla="*/ 2147483647 h 24"/>
                <a:gd name="T14" fmla="*/ 2147483647 w 33"/>
                <a:gd name="T15" fmla="*/ 0 h 24"/>
                <a:gd name="T16" fmla="*/ 2147483647 w 33"/>
                <a:gd name="T17" fmla="*/ 0 h 24"/>
                <a:gd name="T18" fmla="*/ 2147483647 w 33"/>
                <a:gd name="T19" fmla="*/ 0 h 24"/>
                <a:gd name="T20" fmla="*/ 2147483647 w 33"/>
                <a:gd name="T21" fmla="*/ 0 h 24"/>
                <a:gd name="T22" fmla="*/ 0 w 33"/>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grpFill/>
            <a:ln w="9525" cmpd="sng">
              <a:solidFill>
                <a:srgbClr val="FFFFFF"/>
              </a:solidFill>
              <a:prstDash val="solid"/>
              <a:round/>
              <a:headEnd/>
              <a:tailEnd/>
            </a:ln>
          </p:spPr>
          <p:txBody>
            <a:bodyPr/>
            <a:lstStyle/>
            <a:p>
              <a:endParaRPr lang="en-GB" dirty="0"/>
            </a:p>
          </p:txBody>
        </p:sp>
        <p:sp>
          <p:nvSpPr>
            <p:cNvPr id="74" name="Freeform 79"/>
            <p:cNvSpPr>
              <a:spLocks/>
            </p:cNvSpPr>
            <p:nvPr>
              <p:custDataLst>
                <p:tags r:id="rId54"/>
              </p:custDataLst>
            </p:nvPr>
          </p:nvSpPr>
          <p:spPr bwMode="auto">
            <a:xfrm>
              <a:off x="3192505" y="4205579"/>
              <a:ext cx="7570" cy="25464"/>
            </a:xfrm>
            <a:custGeom>
              <a:avLst/>
              <a:gdLst>
                <a:gd name="T0" fmla="*/ 2147483647 w 33"/>
                <a:gd name="T1" fmla="*/ 2147483647 h 25"/>
                <a:gd name="T2" fmla="*/ 2147483647 w 33"/>
                <a:gd name="T3" fmla="*/ 2147483647 h 25"/>
                <a:gd name="T4" fmla="*/ 2147483647 w 33"/>
                <a:gd name="T5" fmla="*/ 2147483647 h 25"/>
                <a:gd name="T6" fmla="*/ 2147483647 w 33"/>
                <a:gd name="T7" fmla="*/ 0 h 25"/>
                <a:gd name="T8" fmla="*/ 2147483647 w 33"/>
                <a:gd name="T9" fmla="*/ 0 h 25"/>
                <a:gd name="T10" fmla="*/ 2147483647 w 33"/>
                <a:gd name="T11" fmla="*/ 0 h 25"/>
                <a:gd name="T12" fmla="*/ 2147483647 w 33"/>
                <a:gd name="T13" fmla="*/ 0 h 25"/>
                <a:gd name="T14" fmla="*/ 0 w 33"/>
                <a:gd name="T15" fmla="*/ 0 h 25"/>
                <a:gd name="T16" fmla="*/ 2147483647 w 33"/>
                <a:gd name="T17" fmla="*/ 2147483647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grpFill/>
            <a:ln w="9525" cmpd="sng">
              <a:solidFill>
                <a:srgbClr val="FFFFFF"/>
              </a:solidFill>
              <a:prstDash val="solid"/>
              <a:round/>
              <a:headEnd/>
              <a:tailEnd/>
            </a:ln>
          </p:spPr>
          <p:txBody>
            <a:bodyPr/>
            <a:lstStyle/>
            <a:p>
              <a:endParaRPr lang="en-GB" dirty="0"/>
            </a:p>
          </p:txBody>
        </p:sp>
        <p:sp>
          <p:nvSpPr>
            <p:cNvPr id="75" name="Freeform 80"/>
            <p:cNvSpPr>
              <a:spLocks/>
            </p:cNvSpPr>
            <p:nvPr>
              <p:custDataLst>
                <p:tags r:id="rId55"/>
              </p:custDataLst>
            </p:nvPr>
          </p:nvSpPr>
          <p:spPr bwMode="auto">
            <a:xfrm>
              <a:off x="2895199" y="3805729"/>
              <a:ext cx="688" cy="24088"/>
            </a:xfrm>
            <a:custGeom>
              <a:avLst/>
              <a:gdLst>
                <a:gd name="T0" fmla="*/ 0 w 7"/>
                <a:gd name="T1" fmla="*/ 0 h 55563"/>
                <a:gd name="T2" fmla="*/ 2147483647 w 7"/>
                <a:gd name="T3" fmla="*/ 0 h 55563"/>
                <a:gd name="T4" fmla="*/ 0 w 7"/>
                <a:gd name="T5" fmla="*/ 0 h 55563"/>
                <a:gd name="T6" fmla="*/ 0 60000 65536"/>
                <a:gd name="T7" fmla="*/ 0 60000 65536"/>
                <a:gd name="T8" fmla="*/ 0 60000 65536"/>
              </a:gdLst>
              <a:ahLst/>
              <a:cxnLst>
                <a:cxn ang="T6">
                  <a:pos x="T0" y="T1"/>
                </a:cxn>
                <a:cxn ang="T7">
                  <a:pos x="T2" y="T3"/>
                </a:cxn>
                <a:cxn ang="T8">
                  <a:pos x="T4" y="T5"/>
                </a:cxn>
              </a:cxnLst>
              <a:rect l="0" t="0" r="r" b="b"/>
              <a:pathLst>
                <a:path w="7" h="55563">
                  <a:moveTo>
                    <a:pt x="0" y="0"/>
                  </a:moveTo>
                  <a:lnTo>
                    <a:pt x="7" y="0"/>
                  </a:lnTo>
                  <a:lnTo>
                    <a:pt x="0" y="0"/>
                  </a:lnTo>
                </a:path>
              </a:pathLst>
            </a:custGeom>
            <a:grpFill/>
            <a:ln w="9525" cmpd="sng">
              <a:solidFill>
                <a:srgbClr val="FFFFFF"/>
              </a:solidFill>
              <a:prstDash val="solid"/>
              <a:round/>
              <a:headEnd/>
              <a:tailEnd/>
            </a:ln>
          </p:spPr>
          <p:txBody>
            <a:bodyPr/>
            <a:lstStyle/>
            <a:p>
              <a:endParaRPr lang="en-GB" dirty="0"/>
            </a:p>
          </p:txBody>
        </p:sp>
        <p:sp>
          <p:nvSpPr>
            <p:cNvPr id="76" name="Freeform 81"/>
            <p:cNvSpPr>
              <a:spLocks/>
            </p:cNvSpPr>
            <p:nvPr>
              <p:custDataLst>
                <p:tags r:id="rId56"/>
              </p:custDataLst>
            </p:nvPr>
          </p:nvSpPr>
          <p:spPr bwMode="auto">
            <a:xfrm>
              <a:off x="2920662" y="3781642"/>
              <a:ext cx="2753" cy="24776"/>
            </a:xfrm>
            <a:custGeom>
              <a:avLst/>
              <a:gdLst>
                <a:gd name="T0" fmla="*/ 2147483647 w 16"/>
                <a:gd name="T1" fmla="*/ 0 h 25"/>
                <a:gd name="T2" fmla="*/ 2147483647 w 16"/>
                <a:gd name="T3" fmla="*/ 2147483647 h 25"/>
                <a:gd name="T4" fmla="*/ 2147483647 w 16"/>
                <a:gd name="T5" fmla="*/ 2147483647 h 25"/>
                <a:gd name="T6" fmla="*/ 2147483647 w 16"/>
                <a:gd name="T7" fmla="*/ 2147483647 h 25"/>
                <a:gd name="T8" fmla="*/ 2147483647 w 16"/>
                <a:gd name="T9" fmla="*/ 2147483647 h 25"/>
                <a:gd name="T10" fmla="*/ 2147483647 w 16"/>
                <a:gd name="T11" fmla="*/ 2147483647 h 25"/>
                <a:gd name="T12" fmla="*/ 2147483647 w 16"/>
                <a:gd name="T13" fmla="*/ 2147483647 h 25"/>
                <a:gd name="T14" fmla="*/ 2147483647 w 16"/>
                <a:gd name="T15" fmla="*/ 2147483647 h 25"/>
                <a:gd name="T16" fmla="*/ 0 w 16"/>
                <a:gd name="T17" fmla="*/ 2147483647 h 25"/>
                <a:gd name="T18" fmla="*/ 2147483647 w 16"/>
                <a:gd name="T19" fmla="*/ 2147483647 h 25"/>
                <a:gd name="T20" fmla="*/ 2147483647 w 16"/>
                <a:gd name="T21" fmla="*/ 2147483647 h 25"/>
                <a:gd name="T22" fmla="*/ 2147483647 w 16"/>
                <a:gd name="T23" fmla="*/ 2147483647 h 25"/>
                <a:gd name="T24" fmla="*/ 2147483647 w 16"/>
                <a:gd name="T25" fmla="*/ 2147483647 h 25"/>
                <a:gd name="T26" fmla="*/ 2147483647 w 16"/>
                <a:gd name="T27" fmla="*/ 2147483647 h 25"/>
                <a:gd name="T28" fmla="*/ 2147483647 w 16"/>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grpFill/>
            <a:ln w="9525" cmpd="sng">
              <a:solidFill>
                <a:srgbClr val="FFFFFF"/>
              </a:solidFill>
              <a:prstDash val="solid"/>
              <a:round/>
              <a:headEnd/>
              <a:tailEnd/>
            </a:ln>
          </p:spPr>
          <p:txBody>
            <a:bodyPr/>
            <a:lstStyle/>
            <a:p>
              <a:endParaRPr lang="en-GB" dirty="0"/>
            </a:p>
          </p:txBody>
        </p:sp>
        <p:sp>
          <p:nvSpPr>
            <p:cNvPr id="77" name="Freeform 82"/>
            <p:cNvSpPr>
              <a:spLocks/>
            </p:cNvSpPr>
            <p:nvPr>
              <p:custDataLst>
                <p:tags r:id="rId57"/>
              </p:custDataLst>
            </p:nvPr>
          </p:nvSpPr>
          <p:spPr bwMode="auto">
            <a:xfrm>
              <a:off x="2969525" y="3733467"/>
              <a:ext cx="2064" cy="24776"/>
            </a:xfrm>
            <a:custGeom>
              <a:avLst/>
              <a:gdLst>
                <a:gd name="T0" fmla="*/ 0 w 14"/>
                <a:gd name="T1" fmla="*/ 0 h 18"/>
                <a:gd name="T2" fmla="*/ 2147483647 w 14"/>
                <a:gd name="T3" fmla="*/ 2147483647 h 18"/>
                <a:gd name="T4" fmla="*/ 2147483647 w 14"/>
                <a:gd name="T5" fmla="*/ 2147483647 h 18"/>
                <a:gd name="T6" fmla="*/ 2147483647 w 14"/>
                <a:gd name="T7" fmla="*/ 2147483647 h 18"/>
                <a:gd name="T8" fmla="*/ 2147483647 w 14"/>
                <a:gd name="T9" fmla="*/ 2147483647 h 18"/>
                <a:gd name="T10" fmla="*/ 2147483647 w 14"/>
                <a:gd name="T11" fmla="*/ 2147483647 h 18"/>
                <a:gd name="T12" fmla="*/ 2147483647 w 14"/>
                <a:gd name="T13" fmla="*/ 2147483647 h 18"/>
                <a:gd name="T14" fmla="*/ 0 w 14"/>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 h="18">
                  <a:moveTo>
                    <a:pt x="0" y="0"/>
                  </a:moveTo>
                  <a:lnTo>
                    <a:pt x="3" y="1"/>
                  </a:lnTo>
                  <a:lnTo>
                    <a:pt x="5" y="2"/>
                  </a:lnTo>
                  <a:lnTo>
                    <a:pt x="7" y="4"/>
                  </a:lnTo>
                  <a:lnTo>
                    <a:pt x="9" y="7"/>
                  </a:lnTo>
                  <a:lnTo>
                    <a:pt x="13" y="13"/>
                  </a:lnTo>
                  <a:lnTo>
                    <a:pt x="14" y="18"/>
                  </a:lnTo>
                  <a:lnTo>
                    <a:pt x="0" y="0"/>
                  </a:lnTo>
                </a:path>
              </a:pathLst>
            </a:custGeom>
            <a:grpFill/>
            <a:ln w="9525" cmpd="sng">
              <a:solidFill>
                <a:srgbClr val="FFFFFF"/>
              </a:solidFill>
              <a:prstDash val="solid"/>
              <a:round/>
              <a:headEnd/>
              <a:tailEnd/>
            </a:ln>
          </p:spPr>
          <p:txBody>
            <a:bodyPr/>
            <a:lstStyle/>
            <a:p>
              <a:endParaRPr lang="en-GB" dirty="0"/>
            </a:p>
          </p:txBody>
        </p:sp>
        <p:sp>
          <p:nvSpPr>
            <p:cNvPr id="78" name="Freeform 83"/>
            <p:cNvSpPr>
              <a:spLocks/>
            </p:cNvSpPr>
            <p:nvPr>
              <p:custDataLst>
                <p:tags r:id="rId58"/>
              </p:custDataLst>
            </p:nvPr>
          </p:nvSpPr>
          <p:spPr bwMode="auto">
            <a:xfrm>
              <a:off x="3035593" y="4036279"/>
              <a:ext cx="11699" cy="25464"/>
            </a:xfrm>
            <a:custGeom>
              <a:avLst/>
              <a:gdLst>
                <a:gd name="T0" fmla="*/ 0 w 67"/>
                <a:gd name="T1" fmla="*/ 0 h 74"/>
                <a:gd name="T2" fmla="*/ 2147483647 w 67"/>
                <a:gd name="T3" fmla="*/ 2147483647 h 74"/>
                <a:gd name="T4" fmla="*/ 2147483647 w 67"/>
                <a:gd name="T5" fmla="*/ 2147483647 h 74"/>
                <a:gd name="T6" fmla="*/ 2147483647 w 67"/>
                <a:gd name="T7" fmla="*/ 2147483647 h 74"/>
                <a:gd name="T8" fmla="*/ 2147483647 w 67"/>
                <a:gd name="T9" fmla="*/ 2147483647 h 74"/>
                <a:gd name="T10" fmla="*/ 2147483647 w 67"/>
                <a:gd name="T11" fmla="*/ 2147483647 h 74"/>
                <a:gd name="T12" fmla="*/ 2147483647 w 67"/>
                <a:gd name="T13" fmla="*/ 2147483647 h 74"/>
                <a:gd name="T14" fmla="*/ 2147483647 w 67"/>
                <a:gd name="T15" fmla="*/ 2147483647 h 74"/>
                <a:gd name="T16" fmla="*/ 2147483647 w 67"/>
                <a:gd name="T17" fmla="*/ 2147483647 h 74"/>
                <a:gd name="T18" fmla="*/ 2147483647 w 67"/>
                <a:gd name="T19" fmla="*/ 2147483647 h 74"/>
                <a:gd name="T20" fmla="*/ 2147483647 w 67"/>
                <a:gd name="T21" fmla="*/ 2147483647 h 74"/>
                <a:gd name="T22" fmla="*/ 2147483647 w 67"/>
                <a:gd name="T23" fmla="*/ 2147483647 h 74"/>
                <a:gd name="T24" fmla="*/ 2147483647 w 67"/>
                <a:gd name="T25" fmla="*/ 2147483647 h 74"/>
                <a:gd name="T26" fmla="*/ 2147483647 w 67"/>
                <a:gd name="T27" fmla="*/ 2147483647 h 74"/>
                <a:gd name="T28" fmla="*/ 2147483647 w 67"/>
                <a:gd name="T29" fmla="*/ 2147483647 h 74"/>
                <a:gd name="T30" fmla="*/ 2147483647 w 67"/>
                <a:gd name="T31" fmla="*/ 2147483647 h 74"/>
                <a:gd name="T32" fmla="*/ 2147483647 w 67"/>
                <a:gd name="T33" fmla="*/ 2147483647 h 74"/>
                <a:gd name="T34" fmla="*/ 2147483647 w 67"/>
                <a:gd name="T35" fmla="*/ 2147483647 h 74"/>
                <a:gd name="T36" fmla="*/ 2147483647 w 67"/>
                <a:gd name="T37" fmla="*/ 0 h 74"/>
                <a:gd name="T38" fmla="*/ 2147483647 w 67"/>
                <a:gd name="T39" fmla="*/ 0 h 74"/>
                <a:gd name="T40" fmla="*/ 2147483647 w 67"/>
                <a:gd name="T41" fmla="*/ 0 h 74"/>
                <a:gd name="T42" fmla="*/ 2147483647 w 67"/>
                <a:gd name="T43" fmla="*/ 0 h 74"/>
                <a:gd name="T44" fmla="*/ 0 w 67"/>
                <a:gd name="T45" fmla="*/ 0 h 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grpFill/>
            <a:ln w="9525" cmpd="sng">
              <a:solidFill>
                <a:srgbClr val="FFFFFF"/>
              </a:solidFill>
              <a:prstDash val="solid"/>
              <a:round/>
              <a:headEnd/>
              <a:tailEnd/>
            </a:ln>
          </p:spPr>
          <p:txBody>
            <a:bodyPr/>
            <a:lstStyle/>
            <a:p>
              <a:endParaRPr lang="en-GB" dirty="0"/>
            </a:p>
          </p:txBody>
        </p:sp>
        <p:sp>
          <p:nvSpPr>
            <p:cNvPr id="79" name="Freeform 84"/>
            <p:cNvSpPr>
              <a:spLocks/>
            </p:cNvSpPr>
            <p:nvPr>
              <p:custDataLst>
                <p:tags r:id="rId59"/>
              </p:custDataLst>
            </p:nvPr>
          </p:nvSpPr>
          <p:spPr bwMode="auto">
            <a:xfrm>
              <a:off x="3063122" y="4042473"/>
              <a:ext cx="5506" cy="24776"/>
            </a:xfrm>
            <a:custGeom>
              <a:avLst/>
              <a:gdLst>
                <a:gd name="T0" fmla="*/ 0 w 34"/>
                <a:gd name="T1" fmla="*/ 0 h 38"/>
                <a:gd name="T2" fmla="*/ 2147483647 w 34"/>
                <a:gd name="T3" fmla="*/ 2147483647 h 38"/>
                <a:gd name="T4" fmla="*/ 2147483647 w 34"/>
                <a:gd name="T5" fmla="*/ 2147483647 h 38"/>
                <a:gd name="T6" fmla="*/ 2147483647 w 34"/>
                <a:gd name="T7" fmla="*/ 2147483647 h 38"/>
                <a:gd name="T8" fmla="*/ 2147483647 w 34"/>
                <a:gd name="T9" fmla="*/ 2147483647 h 38"/>
                <a:gd name="T10" fmla="*/ 2147483647 w 34"/>
                <a:gd name="T11" fmla="*/ 2147483647 h 38"/>
                <a:gd name="T12" fmla="*/ 2147483647 w 34"/>
                <a:gd name="T13" fmla="*/ 2147483647 h 38"/>
                <a:gd name="T14" fmla="*/ 2147483647 w 34"/>
                <a:gd name="T15" fmla="*/ 2147483647 h 38"/>
                <a:gd name="T16" fmla="*/ 2147483647 w 34"/>
                <a:gd name="T17" fmla="*/ 2147483647 h 38"/>
                <a:gd name="T18" fmla="*/ 2147483647 w 34"/>
                <a:gd name="T19" fmla="*/ 2147483647 h 38"/>
                <a:gd name="T20" fmla="*/ 2147483647 w 34"/>
                <a:gd name="T21" fmla="*/ 2147483647 h 38"/>
                <a:gd name="T22" fmla="*/ 2147483647 w 34"/>
                <a:gd name="T23" fmla="*/ 2147483647 h 38"/>
                <a:gd name="T24" fmla="*/ 2147483647 w 34"/>
                <a:gd name="T25" fmla="*/ 2147483647 h 38"/>
                <a:gd name="T26" fmla="*/ 2147483647 w 34"/>
                <a:gd name="T27" fmla="*/ 2147483647 h 38"/>
                <a:gd name="T28" fmla="*/ 2147483647 w 34"/>
                <a:gd name="T29" fmla="*/ 2147483647 h 38"/>
                <a:gd name="T30" fmla="*/ 2147483647 w 34"/>
                <a:gd name="T31" fmla="*/ 2147483647 h 38"/>
                <a:gd name="T32" fmla="*/ 2147483647 w 34"/>
                <a:gd name="T33" fmla="*/ 2147483647 h 38"/>
                <a:gd name="T34" fmla="*/ 2147483647 w 34"/>
                <a:gd name="T35" fmla="*/ 2147483647 h 38"/>
                <a:gd name="T36" fmla="*/ 2147483647 w 34"/>
                <a:gd name="T37" fmla="*/ 2147483647 h 38"/>
                <a:gd name="T38" fmla="*/ 2147483647 w 34"/>
                <a:gd name="T39" fmla="*/ 2147483647 h 38"/>
                <a:gd name="T40" fmla="*/ 2147483647 w 34"/>
                <a:gd name="T41" fmla="*/ 0 h 38"/>
                <a:gd name="T42" fmla="*/ 2147483647 w 34"/>
                <a:gd name="T43" fmla="*/ 0 h 38"/>
                <a:gd name="T44" fmla="*/ 0 w 34"/>
                <a:gd name="T45" fmla="*/ 0 h 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grpFill/>
            <a:ln w="9525" cmpd="sng">
              <a:solidFill>
                <a:srgbClr val="FFFFFF"/>
              </a:solidFill>
              <a:prstDash val="solid"/>
              <a:round/>
              <a:headEnd/>
              <a:tailEnd/>
            </a:ln>
          </p:spPr>
          <p:txBody>
            <a:bodyPr/>
            <a:lstStyle/>
            <a:p>
              <a:endParaRPr lang="en-GB" dirty="0"/>
            </a:p>
          </p:txBody>
        </p:sp>
        <p:sp>
          <p:nvSpPr>
            <p:cNvPr id="80" name="Freeform 85"/>
            <p:cNvSpPr>
              <a:spLocks/>
            </p:cNvSpPr>
            <p:nvPr>
              <p:custDataLst>
                <p:tags r:id="rId60"/>
              </p:custDataLst>
            </p:nvPr>
          </p:nvSpPr>
          <p:spPr bwMode="auto">
            <a:xfrm>
              <a:off x="3001183" y="3945436"/>
              <a:ext cx="11011" cy="24087"/>
            </a:xfrm>
            <a:custGeom>
              <a:avLst/>
              <a:gdLst>
                <a:gd name="T0" fmla="*/ 2147483647 w 53"/>
                <a:gd name="T1" fmla="*/ 2147483647 h 23"/>
                <a:gd name="T2" fmla="*/ 2147483647 w 53"/>
                <a:gd name="T3" fmla="*/ 2147483647 h 23"/>
                <a:gd name="T4" fmla="*/ 2147483647 w 53"/>
                <a:gd name="T5" fmla="*/ 2147483647 h 23"/>
                <a:gd name="T6" fmla="*/ 2147483647 w 53"/>
                <a:gd name="T7" fmla="*/ 2147483647 h 23"/>
                <a:gd name="T8" fmla="*/ 2147483647 w 53"/>
                <a:gd name="T9" fmla="*/ 0 h 23"/>
                <a:gd name="T10" fmla="*/ 2147483647 w 53"/>
                <a:gd name="T11" fmla="*/ 0 h 23"/>
                <a:gd name="T12" fmla="*/ 2147483647 w 53"/>
                <a:gd name="T13" fmla="*/ 2147483647 h 23"/>
                <a:gd name="T14" fmla="*/ 2147483647 w 53"/>
                <a:gd name="T15" fmla="*/ 2147483647 h 23"/>
                <a:gd name="T16" fmla="*/ 2147483647 w 53"/>
                <a:gd name="T17" fmla="*/ 2147483647 h 23"/>
                <a:gd name="T18" fmla="*/ 0 w 53"/>
                <a:gd name="T19" fmla="*/ 2147483647 h 23"/>
                <a:gd name="T20" fmla="*/ 2147483647 w 53"/>
                <a:gd name="T21" fmla="*/ 2147483647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grpFill/>
            <a:ln w="9525" cmpd="sng">
              <a:solidFill>
                <a:srgbClr val="FFFFFF"/>
              </a:solidFill>
              <a:prstDash val="solid"/>
              <a:round/>
              <a:headEnd/>
              <a:tailEnd/>
            </a:ln>
          </p:spPr>
          <p:txBody>
            <a:bodyPr/>
            <a:lstStyle/>
            <a:p>
              <a:endParaRPr lang="en-GB" dirty="0"/>
            </a:p>
          </p:txBody>
        </p:sp>
        <p:sp>
          <p:nvSpPr>
            <p:cNvPr id="81" name="Freeform 86"/>
            <p:cNvSpPr>
              <a:spLocks/>
            </p:cNvSpPr>
            <p:nvPr>
              <p:custDataLst>
                <p:tags r:id="rId61"/>
              </p:custDataLst>
            </p:nvPr>
          </p:nvSpPr>
          <p:spPr bwMode="auto">
            <a:xfrm>
              <a:off x="2976407" y="3934424"/>
              <a:ext cx="4817" cy="24776"/>
            </a:xfrm>
            <a:custGeom>
              <a:avLst/>
              <a:gdLst>
                <a:gd name="T0" fmla="*/ 0 w 26"/>
                <a:gd name="T1" fmla="*/ 0 h 12"/>
                <a:gd name="T2" fmla="*/ 2147483647 w 26"/>
                <a:gd name="T3" fmla="*/ 2147483647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2147483647 w 26"/>
                <a:gd name="T17" fmla="*/ 2147483647 h 12"/>
                <a:gd name="T18" fmla="*/ 2147483647 w 26"/>
                <a:gd name="T19" fmla="*/ 2147483647 h 12"/>
                <a:gd name="T20" fmla="*/ 0 w 26"/>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grpFill/>
            <a:ln w="9525" cmpd="sng">
              <a:solidFill>
                <a:srgbClr val="FFFFFF"/>
              </a:solidFill>
              <a:prstDash val="solid"/>
              <a:round/>
              <a:headEnd/>
              <a:tailEnd/>
            </a:ln>
          </p:spPr>
          <p:txBody>
            <a:bodyPr/>
            <a:lstStyle/>
            <a:p>
              <a:endParaRPr lang="en-GB" dirty="0"/>
            </a:p>
          </p:txBody>
        </p:sp>
        <p:sp>
          <p:nvSpPr>
            <p:cNvPr id="82" name="Freeform 87"/>
            <p:cNvSpPr>
              <a:spLocks/>
            </p:cNvSpPr>
            <p:nvPr>
              <p:custDataLst>
                <p:tags r:id="rId62"/>
              </p:custDataLst>
            </p:nvPr>
          </p:nvSpPr>
          <p:spPr bwMode="auto">
            <a:xfrm>
              <a:off x="3063122" y="4078260"/>
              <a:ext cx="13764" cy="24776"/>
            </a:xfrm>
            <a:custGeom>
              <a:avLst/>
              <a:gdLst>
                <a:gd name="T0" fmla="*/ 0 w 73"/>
                <a:gd name="T1" fmla="*/ 0 h 57150"/>
                <a:gd name="T2" fmla="*/ 2147483647 w 73"/>
                <a:gd name="T3" fmla="*/ 0 h 57150"/>
                <a:gd name="T4" fmla="*/ 2147483647 w 73"/>
                <a:gd name="T5" fmla="*/ 0 h 57150"/>
                <a:gd name="T6" fmla="*/ 2147483647 w 73"/>
                <a:gd name="T7" fmla="*/ 0 h 57150"/>
                <a:gd name="T8" fmla="*/ 2147483647 w 73"/>
                <a:gd name="T9" fmla="*/ 0 h 57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57150">
                  <a:moveTo>
                    <a:pt x="0" y="0"/>
                  </a:moveTo>
                  <a:lnTo>
                    <a:pt x="20" y="0"/>
                  </a:lnTo>
                  <a:lnTo>
                    <a:pt x="37" y="0"/>
                  </a:lnTo>
                  <a:lnTo>
                    <a:pt x="55" y="0"/>
                  </a:lnTo>
                  <a:lnTo>
                    <a:pt x="73" y="0"/>
                  </a:lnTo>
                </a:path>
              </a:pathLst>
            </a:custGeom>
            <a:grpFill/>
            <a:ln w="9525" cmpd="sng">
              <a:solidFill>
                <a:srgbClr val="FFFFFF"/>
              </a:solidFill>
              <a:prstDash val="solid"/>
              <a:round/>
              <a:headEnd/>
              <a:tailEnd/>
            </a:ln>
          </p:spPr>
          <p:txBody>
            <a:bodyPr/>
            <a:lstStyle/>
            <a:p>
              <a:endParaRPr lang="en-GB" dirty="0"/>
            </a:p>
          </p:txBody>
        </p:sp>
        <p:sp>
          <p:nvSpPr>
            <p:cNvPr id="83" name="Freeform 88"/>
            <p:cNvSpPr>
              <a:spLocks/>
            </p:cNvSpPr>
            <p:nvPr>
              <p:custDataLst>
                <p:tags r:id="rId63"/>
              </p:custDataLst>
            </p:nvPr>
          </p:nvSpPr>
          <p:spPr bwMode="auto">
            <a:xfrm>
              <a:off x="3043852" y="4073443"/>
              <a:ext cx="9635" cy="24776"/>
            </a:xfrm>
            <a:custGeom>
              <a:avLst/>
              <a:gdLst>
                <a:gd name="T0" fmla="*/ 0 w 53"/>
                <a:gd name="T1" fmla="*/ 0 h 3"/>
                <a:gd name="T2" fmla="*/ 2147483647 w 53"/>
                <a:gd name="T3" fmla="*/ 0 h 3"/>
                <a:gd name="T4" fmla="*/ 2147483647 w 53"/>
                <a:gd name="T5" fmla="*/ 2147483647 h 3"/>
                <a:gd name="T6" fmla="*/ 2147483647 w 53"/>
                <a:gd name="T7" fmla="*/ 2147483647 h 3"/>
                <a:gd name="T8" fmla="*/ 2147483647 w 53"/>
                <a:gd name="T9" fmla="*/ 2147483647 h 3"/>
                <a:gd name="T10" fmla="*/ 2147483647 w 53"/>
                <a:gd name="T11" fmla="*/ 2147483647 h 3"/>
                <a:gd name="T12" fmla="*/ 2147483647 w 53"/>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3">
                  <a:moveTo>
                    <a:pt x="0" y="0"/>
                  </a:moveTo>
                  <a:lnTo>
                    <a:pt x="14" y="0"/>
                  </a:lnTo>
                  <a:lnTo>
                    <a:pt x="27" y="3"/>
                  </a:lnTo>
                  <a:lnTo>
                    <a:pt x="32" y="3"/>
                  </a:lnTo>
                  <a:lnTo>
                    <a:pt x="39" y="3"/>
                  </a:lnTo>
                  <a:lnTo>
                    <a:pt x="45" y="1"/>
                  </a:lnTo>
                  <a:lnTo>
                    <a:pt x="53" y="0"/>
                  </a:lnTo>
                </a:path>
              </a:pathLst>
            </a:custGeom>
            <a:grpFill/>
            <a:ln w="9525" cmpd="sng">
              <a:solidFill>
                <a:srgbClr val="FFFFFF"/>
              </a:solidFill>
              <a:prstDash val="solid"/>
              <a:round/>
              <a:headEnd/>
              <a:tailEnd/>
            </a:ln>
          </p:spPr>
          <p:txBody>
            <a:bodyPr/>
            <a:lstStyle/>
            <a:p>
              <a:endParaRPr lang="en-GB" dirty="0"/>
            </a:p>
          </p:txBody>
        </p:sp>
        <p:sp>
          <p:nvSpPr>
            <p:cNvPr id="84" name="Line 89"/>
            <p:cNvSpPr>
              <a:spLocks noChangeShapeType="1"/>
            </p:cNvSpPr>
            <p:nvPr>
              <p:custDataLst>
                <p:tags r:id="rId64"/>
              </p:custDataLst>
            </p:nvPr>
          </p:nvSpPr>
          <p:spPr bwMode="auto">
            <a:xfrm>
              <a:off x="3058304" y="4067248"/>
              <a:ext cx="8947" cy="2753"/>
            </a:xfrm>
            <a:prstGeom prst="line">
              <a:avLst/>
            </a:prstGeom>
            <a:grpFill/>
            <a:ln w="9525">
              <a:solidFill>
                <a:srgbClr val="FFFFFF"/>
              </a:solidFill>
              <a:round/>
              <a:headEnd/>
              <a:tailEnd/>
            </a:ln>
            <a:extLst/>
          </p:spPr>
          <p:txBody>
            <a:bodyPr/>
            <a:lstStyle/>
            <a:p>
              <a:endParaRPr lang="en-GB" dirty="0"/>
            </a:p>
          </p:txBody>
        </p:sp>
        <p:sp>
          <p:nvSpPr>
            <p:cNvPr id="85" name="Freeform 90"/>
            <p:cNvSpPr>
              <a:spLocks/>
            </p:cNvSpPr>
            <p:nvPr>
              <p:custDataLst>
                <p:tags r:id="rId65"/>
              </p:custDataLst>
            </p:nvPr>
          </p:nvSpPr>
          <p:spPr bwMode="auto">
            <a:xfrm>
              <a:off x="3067251" y="4070001"/>
              <a:ext cx="688" cy="24776"/>
            </a:xfrm>
            <a:custGeom>
              <a:avLst/>
              <a:gdLst>
                <a:gd name="T0" fmla="*/ 0 w 1588"/>
                <a:gd name="T1" fmla="*/ 0 h 13"/>
                <a:gd name="T2" fmla="*/ 0 w 1588"/>
                <a:gd name="T3" fmla="*/ 2147483647 h 13"/>
                <a:gd name="T4" fmla="*/ 0 w 1588"/>
                <a:gd name="T5" fmla="*/ 2147483647 h 13"/>
                <a:gd name="T6" fmla="*/ 0 60000 65536"/>
                <a:gd name="T7" fmla="*/ 0 60000 65536"/>
                <a:gd name="T8" fmla="*/ 0 60000 65536"/>
              </a:gdLst>
              <a:ahLst/>
              <a:cxnLst>
                <a:cxn ang="T6">
                  <a:pos x="T0" y="T1"/>
                </a:cxn>
                <a:cxn ang="T7">
                  <a:pos x="T2" y="T3"/>
                </a:cxn>
                <a:cxn ang="T8">
                  <a:pos x="T4" y="T5"/>
                </a:cxn>
              </a:cxnLst>
              <a:rect l="0" t="0" r="r" b="b"/>
              <a:pathLst>
                <a:path w="1588" h="13">
                  <a:moveTo>
                    <a:pt x="0" y="0"/>
                  </a:moveTo>
                  <a:lnTo>
                    <a:pt x="0" y="6"/>
                  </a:lnTo>
                  <a:lnTo>
                    <a:pt x="0" y="13"/>
                  </a:lnTo>
                </a:path>
              </a:pathLst>
            </a:custGeom>
            <a:grpFill/>
            <a:ln w="9525" cmpd="sng">
              <a:solidFill>
                <a:srgbClr val="FFFFFF"/>
              </a:solidFill>
              <a:prstDash val="solid"/>
              <a:round/>
              <a:headEnd/>
              <a:tailEnd/>
            </a:ln>
          </p:spPr>
          <p:txBody>
            <a:bodyPr/>
            <a:lstStyle/>
            <a:p>
              <a:endParaRPr lang="en-GB" dirty="0"/>
            </a:p>
          </p:txBody>
        </p:sp>
        <p:sp>
          <p:nvSpPr>
            <p:cNvPr id="86" name="Freeform 91"/>
            <p:cNvSpPr>
              <a:spLocks/>
            </p:cNvSpPr>
            <p:nvPr>
              <p:custDataLst>
                <p:tags r:id="rId66"/>
              </p:custDataLst>
            </p:nvPr>
          </p:nvSpPr>
          <p:spPr bwMode="auto">
            <a:xfrm>
              <a:off x="3047292" y="4067248"/>
              <a:ext cx="6194" cy="25464"/>
            </a:xfrm>
            <a:custGeom>
              <a:avLst/>
              <a:gdLst>
                <a:gd name="T0" fmla="*/ 0 w 26"/>
                <a:gd name="T1" fmla="*/ 0 h 58738"/>
                <a:gd name="T2" fmla="*/ 2147483647 w 26"/>
                <a:gd name="T3" fmla="*/ 0 h 58738"/>
                <a:gd name="T4" fmla="*/ 2147483647 w 26"/>
                <a:gd name="T5" fmla="*/ 0 h 58738"/>
                <a:gd name="T6" fmla="*/ 0 60000 65536"/>
                <a:gd name="T7" fmla="*/ 0 60000 65536"/>
                <a:gd name="T8" fmla="*/ 0 60000 65536"/>
              </a:gdLst>
              <a:ahLst/>
              <a:cxnLst>
                <a:cxn ang="T6">
                  <a:pos x="T0" y="T1"/>
                </a:cxn>
                <a:cxn ang="T7">
                  <a:pos x="T2" y="T3"/>
                </a:cxn>
                <a:cxn ang="T8">
                  <a:pos x="T4" y="T5"/>
                </a:cxn>
              </a:cxnLst>
              <a:rect l="0" t="0" r="r" b="b"/>
              <a:pathLst>
                <a:path w="26" h="58738">
                  <a:moveTo>
                    <a:pt x="0" y="0"/>
                  </a:moveTo>
                  <a:lnTo>
                    <a:pt x="15" y="0"/>
                  </a:lnTo>
                  <a:lnTo>
                    <a:pt x="26" y="0"/>
                  </a:lnTo>
                </a:path>
              </a:pathLst>
            </a:custGeom>
            <a:grpFill/>
            <a:ln w="9525" cmpd="sng">
              <a:solidFill>
                <a:srgbClr val="FFFFFF"/>
              </a:solidFill>
              <a:prstDash val="solid"/>
              <a:round/>
              <a:headEnd/>
              <a:tailEnd/>
            </a:ln>
          </p:spPr>
          <p:txBody>
            <a:bodyPr/>
            <a:lstStyle/>
            <a:p>
              <a:endParaRPr lang="en-GB" dirty="0"/>
            </a:p>
          </p:txBody>
        </p:sp>
        <p:sp>
          <p:nvSpPr>
            <p:cNvPr id="87" name="Freeform 92"/>
            <p:cNvSpPr>
              <a:spLocks/>
            </p:cNvSpPr>
            <p:nvPr>
              <p:custDataLst>
                <p:tags r:id="rId67"/>
              </p:custDataLst>
            </p:nvPr>
          </p:nvSpPr>
          <p:spPr bwMode="auto">
            <a:xfrm>
              <a:off x="3044540" y="4058990"/>
              <a:ext cx="2753" cy="26152"/>
            </a:xfrm>
            <a:custGeom>
              <a:avLst/>
              <a:gdLst>
                <a:gd name="T0" fmla="*/ 2147483647 w 20"/>
                <a:gd name="T1" fmla="*/ 0 h 25"/>
                <a:gd name="T2" fmla="*/ 0 w 20"/>
                <a:gd name="T3" fmla="*/ 2147483647 h 25"/>
                <a:gd name="T4" fmla="*/ 2147483647 w 20"/>
                <a:gd name="T5" fmla="*/ 2147483647 h 25"/>
                <a:gd name="T6" fmla="*/ 2147483647 w 20"/>
                <a:gd name="T7" fmla="*/ 2147483647 h 25"/>
                <a:gd name="T8" fmla="*/ 2147483647 w 20"/>
                <a:gd name="T9" fmla="*/ 2147483647 h 25"/>
                <a:gd name="T10" fmla="*/ 2147483647 w 20"/>
                <a:gd name="T11" fmla="*/ 2147483647 h 25"/>
                <a:gd name="T12" fmla="*/ 2147483647 w 20"/>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5">
                  <a:moveTo>
                    <a:pt x="20" y="0"/>
                  </a:moveTo>
                  <a:lnTo>
                    <a:pt x="0" y="13"/>
                  </a:lnTo>
                  <a:lnTo>
                    <a:pt x="4" y="18"/>
                  </a:lnTo>
                  <a:lnTo>
                    <a:pt x="10" y="21"/>
                  </a:lnTo>
                  <a:lnTo>
                    <a:pt x="14" y="24"/>
                  </a:lnTo>
                  <a:lnTo>
                    <a:pt x="20" y="25"/>
                  </a:lnTo>
                  <a:lnTo>
                    <a:pt x="20" y="0"/>
                  </a:lnTo>
                </a:path>
              </a:pathLst>
            </a:custGeom>
            <a:grpFill/>
            <a:ln w="9525" cmpd="sng">
              <a:solidFill>
                <a:srgbClr val="FFFFFF"/>
              </a:solidFill>
              <a:prstDash val="solid"/>
              <a:round/>
              <a:headEnd/>
              <a:tailEnd/>
            </a:ln>
          </p:spPr>
          <p:txBody>
            <a:bodyPr/>
            <a:lstStyle/>
            <a:p>
              <a:endParaRPr lang="en-GB" dirty="0"/>
            </a:p>
          </p:txBody>
        </p:sp>
        <p:sp>
          <p:nvSpPr>
            <p:cNvPr id="88" name="Freeform 93"/>
            <p:cNvSpPr>
              <a:spLocks/>
            </p:cNvSpPr>
            <p:nvPr>
              <p:custDataLst>
                <p:tags r:id="rId68"/>
              </p:custDataLst>
            </p:nvPr>
          </p:nvSpPr>
          <p:spPr bwMode="auto">
            <a:xfrm>
              <a:off x="3079639" y="3940618"/>
              <a:ext cx="688" cy="24776"/>
            </a:xfrm>
            <a:custGeom>
              <a:avLst/>
              <a:gdLst>
                <a:gd name="T0" fmla="*/ 0 w 6"/>
                <a:gd name="T1" fmla="*/ 2147483647 h 24"/>
                <a:gd name="T2" fmla="*/ 0 w 6"/>
                <a:gd name="T3" fmla="*/ 0 h 24"/>
                <a:gd name="T4" fmla="*/ 2147483647 w 6"/>
                <a:gd name="T5" fmla="*/ 2147483647 h 24"/>
                <a:gd name="T6" fmla="*/ 0 w 6"/>
                <a:gd name="T7" fmla="*/ 2147483647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24">
                  <a:moveTo>
                    <a:pt x="0" y="24"/>
                  </a:moveTo>
                  <a:lnTo>
                    <a:pt x="0" y="0"/>
                  </a:lnTo>
                  <a:lnTo>
                    <a:pt x="6" y="12"/>
                  </a:lnTo>
                  <a:lnTo>
                    <a:pt x="0" y="24"/>
                  </a:lnTo>
                </a:path>
              </a:pathLst>
            </a:custGeom>
            <a:grpFill/>
            <a:ln w="9525" cmpd="sng">
              <a:solidFill>
                <a:srgbClr val="FFFFFF"/>
              </a:solidFill>
              <a:prstDash val="solid"/>
              <a:round/>
              <a:headEnd/>
              <a:tailEnd/>
            </a:ln>
          </p:spPr>
          <p:txBody>
            <a:bodyPr/>
            <a:lstStyle/>
            <a:p>
              <a:endParaRPr lang="en-GB" dirty="0"/>
            </a:p>
          </p:txBody>
        </p:sp>
        <p:grpSp>
          <p:nvGrpSpPr>
            <p:cNvPr id="89" name="Group 88"/>
            <p:cNvGrpSpPr/>
            <p:nvPr>
              <p:custDataLst>
                <p:tags r:id="rId69"/>
              </p:custDataLst>
            </p:nvPr>
          </p:nvGrpSpPr>
          <p:grpSpPr>
            <a:xfrm>
              <a:off x="3025270" y="3798159"/>
              <a:ext cx="70886" cy="49551"/>
              <a:chOff x="8185150" y="3471863"/>
              <a:chExt cx="163513" cy="114300"/>
            </a:xfrm>
            <a:grpFill/>
          </p:grpSpPr>
          <p:sp>
            <p:nvSpPr>
              <p:cNvPr id="545" name="Freeform 95"/>
              <p:cNvSpPr>
                <a:spLocks/>
              </p:cNvSpPr>
              <p:nvPr/>
            </p:nvSpPr>
            <p:spPr bwMode="auto">
              <a:xfrm>
                <a:off x="8250823" y="3513719"/>
                <a:ext cx="8042" cy="14489"/>
              </a:xfrm>
              <a:custGeom>
                <a:avLst/>
                <a:gdLst>
                  <a:gd name="T0" fmla="*/ 0 w 19"/>
                  <a:gd name="T1" fmla="*/ 0 h 25"/>
                  <a:gd name="T2" fmla="*/ 0 w 19"/>
                  <a:gd name="T3" fmla="*/ 0 h 25"/>
                  <a:gd name="T4" fmla="*/ 0 w 19"/>
                  <a:gd name="T5" fmla="*/ 0 h 25"/>
                  <a:gd name="T6" fmla="*/ 0 w 19"/>
                  <a:gd name="T7" fmla="*/ 0 h 25"/>
                  <a:gd name="T8" fmla="*/ 0 w 19"/>
                  <a:gd name="T9" fmla="*/ 0 h 25"/>
                  <a:gd name="T10" fmla="*/ 0 w 19"/>
                  <a:gd name="T11" fmla="*/ 0 h 25"/>
                  <a:gd name="T12" fmla="*/ 0 w 19"/>
                  <a:gd name="T13" fmla="*/ 0 h 25"/>
                  <a:gd name="T14" fmla="*/ 0 w 19"/>
                  <a:gd name="T15" fmla="*/ 0 h 25"/>
                  <a:gd name="T16" fmla="*/ 0 w 19"/>
                  <a:gd name="T17" fmla="*/ 0 h 25"/>
                  <a:gd name="T18" fmla="*/ 0 w 19"/>
                  <a:gd name="T19" fmla="*/ 0 h 25"/>
                  <a:gd name="T20" fmla="*/ 0 w 19"/>
                  <a:gd name="T21" fmla="*/ 0 h 25"/>
                  <a:gd name="T22" fmla="*/ 0 w 19"/>
                  <a:gd name="T23" fmla="*/ 0 h 25"/>
                  <a:gd name="T24" fmla="*/ 0 w 19"/>
                  <a:gd name="T25" fmla="*/ 0 h 25"/>
                  <a:gd name="T26" fmla="*/ 0 w 19"/>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endParaRPr lang="en-GB" dirty="0"/>
              </a:p>
            </p:txBody>
          </p:sp>
          <p:sp>
            <p:nvSpPr>
              <p:cNvPr id="546" name="Freeform 96"/>
              <p:cNvSpPr>
                <a:spLocks/>
              </p:cNvSpPr>
              <p:nvPr/>
            </p:nvSpPr>
            <p:spPr bwMode="auto">
              <a:xfrm>
                <a:off x="8185150" y="3534648"/>
                <a:ext cx="9382" cy="9659"/>
              </a:xfrm>
              <a:custGeom>
                <a:avLst/>
                <a:gdLst>
                  <a:gd name="T0" fmla="*/ 0 w 26"/>
                  <a:gd name="T1" fmla="*/ 0 h 18"/>
                  <a:gd name="T2" fmla="*/ 0 w 26"/>
                  <a:gd name="T3" fmla="*/ 0 h 18"/>
                  <a:gd name="T4" fmla="*/ 0 w 26"/>
                  <a:gd name="T5" fmla="*/ 0 h 18"/>
                  <a:gd name="T6" fmla="*/ 0 w 26"/>
                  <a:gd name="T7" fmla="*/ 0 h 18"/>
                  <a:gd name="T8" fmla="*/ 0 w 26"/>
                  <a:gd name="T9" fmla="*/ 0 h 18"/>
                  <a:gd name="T10" fmla="*/ 0 w 26"/>
                  <a:gd name="T11" fmla="*/ 0 h 18"/>
                  <a:gd name="T12" fmla="*/ 0 w 26"/>
                  <a:gd name="T13" fmla="*/ 0 h 18"/>
                  <a:gd name="T14" fmla="*/ 0 w 26"/>
                  <a:gd name="T15" fmla="*/ 0 h 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endParaRPr lang="en-GB" dirty="0"/>
              </a:p>
            </p:txBody>
          </p:sp>
          <p:sp>
            <p:nvSpPr>
              <p:cNvPr id="547" name="Freeform 97"/>
              <p:cNvSpPr>
                <a:spLocks/>
              </p:cNvSpPr>
              <p:nvPr/>
            </p:nvSpPr>
            <p:spPr bwMode="auto">
              <a:xfrm>
                <a:off x="8202574" y="3471863"/>
                <a:ext cx="6701" cy="9659"/>
              </a:xfrm>
              <a:custGeom>
                <a:avLst/>
                <a:gdLst>
                  <a:gd name="T0" fmla="*/ 0 w 13"/>
                  <a:gd name="T1" fmla="*/ 0 h 18"/>
                  <a:gd name="T2" fmla="*/ 0 w 13"/>
                  <a:gd name="T3" fmla="*/ 0 h 18"/>
                  <a:gd name="T4" fmla="*/ 0 w 13"/>
                  <a:gd name="T5" fmla="*/ 0 h 18"/>
                  <a:gd name="T6" fmla="*/ 0 60000 65536"/>
                  <a:gd name="T7" fmla="*/ 0 60000 65536"/>
                  <a:gd name="T8" fmla="*/ 0 60000 65536"/>
                </a:gdLst>
                <a:ahLst/>
                <a:cxnLst>
                  <a:cxn ang="T6">
                    <a:pos x="T0" y="T1"/>
                  </a:cxn>
                  <a:cxn ang="T7">
                    <a:pos x="T2" y="T3"/>
                  </a:cxn>
                  <a:cxn ang="T8">
                    <a:pos x="T4" y="T5"/>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endParaRPr lang="en-GB" dirty="0"/>
              </a:p>
            </p:txBody>
          </p:sp>
          <p:sp>
            <p:nvSpPr>
              <p:cNvPr id="548" name="Freeform 98"/>
              <p:cNvSpPr>
                <a:spLocks/>
              </p:cNvSpPr>
              <p:nvPr/>
            </p:nvSpPr>
            <p:spPr bwMode="auto">
              <a:xfrm>
                <a:off x="8248143" y="3475083"/>
                <a:ext cx="10722" cy="12879"/>
              </a:xfrm>
              <a:custGeom>
                <a:avLst/>
                <a:gdLst>
                  <a:gd name="T0" fmla="*/ 0 w 26"/>
                  <a:gd name="T1" fmla="*/ 0 h 24"/>
                  <a:gd name="T2" fmla="*/ 0 w 26"/>
                  <a:gd name="T3" fmla="*/ 0 h 24"/>
                  <a:gd name="T4" fmla="*/ 0 w 26"/>
                  <a:gd name="T5" fmla="*/ 0 h 24"/>
                  <a:gd name="T6" fmla="*/ 0 w 26"/>
                  <a:gd name="T7" fmla="*/ 0 h 24"/>
                  <a:gd name="T8" fmla="*/ 0 w 26"/>
                  <a:gd name="T9" fmla="*/ 0 h 24"/>
                  <a:gd name="T10" fmla="*/ 0 w 26"/>
                  <a:gd name="T11" fmla="*/ 0 h 24"/>
                  <a:gd name="T12" fmla="*/ 0 w 26"/>
                  <a:gd name="T13" fmla="*/ 0 h 24"/>
                  <a:gd name="T14" fmla="*/ 0 w 26"/>
                  <a:gd name="T15" fmla="*/ 0 h 24"/>
                  <a:gd name="T16" fmla="*/ 0 w 26"/>
                  <a:gd name="T17" fmla="*/ 0 h 24"/>
                  <a:gd name="T18" fmla="*/ 0 w 26"/>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endParaRPr lang="en-GB" dirty="0"/>
              </a:p>
            </p:txBody>
          </p:sp>
          <p:sp>
            <p:nvSpPr>
              <p:cNvPr id="549" name="Freeform 99"/>
              <p:cNvSpPr>
                <a:spLocks/>
              </p:cNvSpPr>
              <p:nvPr/>
            </p:nvSpPr>
            <p:spPr bwMode="auto">
              <a:xfrm>
                <a:off x="8333920" y="3510500"/>
                <a:ext cx="14743" cy="3220"/>
              </a:xfrm>
              <a:custGeom>
                <a:avLst/>
                <a:gdLst>
                  <a:gd name="T0" fmla="*/ 0 w 34"/>
                  <a:gd name="T1" fmla="*/ 0 h 6"/>
                  <a:gd name="T2" fmla="*/ 0 w 34"/>
                  <a:gd name="T3" fmla="*/ 0 h 6"/>
                  <a:gd name="T4" fmla="*/ 0 w 34"/>
                  <a:gd name="T5" fmla="*/ 0 h 6"/>
                  <a:gd name="T6" fmla="*/ 0 w 34"/>
                  <a:gd name="T7" fmla="*/ 0 h 6"/>
                  <a:gd name="T8" fmla="*/ 0 w 34"/>
                  <a:gd name="T9" fmla="*/ 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endParaRPr lang="en-GB" dirty="0"/>
              </a:p>
            </p:txBody>
          </p:sp>
          <p:sp>
            <p:nvSpPr>
              <p:cNvPr id="550" name="Line 100"/>
              <p:cNvSpPr>
                <a:spLocks noChangeShapeType="1"/>
              </p:cNvSpPr>
              <p:nvPr/>
            </p:nvSpPr>
            <p:spPr bwMode="auto">
              <a:xfrm flipH="1">
                <a:off x="8340621" y="3510500"/>
                <a:ext cx="8042" cy="1610"/>
              </a:xfrm>
              <a:prstGeom prst="line">
                <a:avLst/>
              </a:prstGeom>
              <a:grpFill/>
              <a:ln w="9525">
                <a:solidFill>
                  <a:srgbClr val="FFFFFF"/>
                </a:solidFill>
                <a:round/>
                <a:headEnd/>
                <a:tailEnd/>
              </a:ln>
              <a:extLst/>
            </p:spPr>
            <p:txBody>
              <a:bodyPr/>
              <a:lstStyle/>
              <a:p>
                <a:endParaRPr lang="en-GB" dirty="0"/>
              </a:p>
            </p:txBody>
          </p:sp>
          <p:sp>
            <p:nvSpPr>
              <p:cNvPr id="551" name="Freeform 101"/>
              <p:cNvSpPr>
                <a:spLocks/>
              </p:cNvSpPr>
              <p:nvPr/>
            </p:nvSpPr>
            <p:spPr bwMode="auto">
              <a:xfrm>
                <a:off x="8299073" y="3574894"/>
                <a:ext cx="1340" cy="11269"/>
              </a:xfrm>
              <a:custGeom>
                <a:avLst/>
                <a:gdLst>
                  <a:gd name="T0" fmla="*/ 0 w 1"/>
                  <a:gd name="T1" fmla="*/ 0 h 19"/>
                  <a:gd name="T2" fmla="*/ 0 w 1"/>
                  <a:gd name="T3" fmla="*/ 0 h 19"/>
                  <a:gd name="T4" fmla="*/ 0 w 1"/>
                  <a:gd name="T5" fmla="*/ 0 h 19"/>
                  <a:gd name="T6" fmla="*/ 0 60000 65536"/>
                  <a:gd name="T7" fmla="*/ 0 60000 65536"/>
                  <a:gd name="T8" fmla="*/ 0 60000 65536"/>
                </a:gdLst>
                <a:ahLst/>
                <a:cxnLst>
                  <a:cxn ang="T6">
                    <a:pos x="T0" y="T1"/>
                  </a:cxn>
                  <a:cxn ang="T7">
                    <a:pos x="T2" y="T3"/>
                  </a:cxn>
                  <a:cxn ang="T8">
                    <a:pos x="T4" y="T5"/>
                  </a:cxn>
                </a:cxnLst>
                <a:rect l="0" t="0" r="r" b="b"/>
                <a:pathLst>
                  <a:path w="1" h="19">
                    <a:moveTo>
                      <a:pt x="0" y="19"/>
                    </a:moveTo>
                    <a:lnTo>
                      <a:pt x="0" y="9"/>
                    </a:lnTo>
                    <a:lnTo>
                      <a:pt x="0" y="0"/>
                    </a:lnTo>
                  </a:path>
                </a:pathLst>
              </a:custGeom>
              <a:grpFill/>
              <a:ln w="9525" cmpd="sng">
                <a:solidFill>
                  <a:srgbClr val="FFFFFF"/>
                </a:solidFill>
                <a:prstDash val="solid"/>
                <a:round/>
                <a:headEnd/>
                <a:tailEnd/>
              </a:ln>
            </p:spPr>
            <p:txBody>
              <a:bodyPr/>
              <a:lstStyle/>
              <a:p>
                <a:endParaRPr lang="en-GB" dirty="0"/>
              </a:p>
            </p:txBody>
          </p:sp>
          <p:sp>
            <p:nvSpPr>
              <p:cNvPr id="552" name="Line 102"/>
              <p:cNvSpPr>
                <a:spLocks noChangeShapeType="1"/>
              </p:cNvSpPr>
              <p:nvPr/>
            </p:nvSpPr>
            <p:spPr bwMode="auto">
              <a:xfrm>
                <a:off x="8299073" y="3574894"/>
                <a:ext cx="8042" cy="1610"/>
              </a:xfrm>
              <a:prstGeom prst="line">
                <a:avLst/>
              </a:prstGeom>
              <a:grpFill/>
              <a:ln w="9525">
                <a:solidFill>
                  <a:srgbClr val="FFFFFF"/>
                </a:solidFill>
                <a:round/>
                <a:headEnd/>
                <a:tailEnd/>
              </a:ln>
              <a:extLst/>
            </p:spPr>
            <p:txBody>
              <a:bodyPr/>
              <a:lstStyle/>
              <a:p>
                <a:endParaRPr lang="en-GB" dirty="0"/>
              </a:p>
            </p:txBody>
          </p:sp>
          <p:sp>
            <p:nvSpPr>
              <p:cNvPr id="553" name="Freeform 103"/>
              <p:cNvSpPr>
                <a:spLocks/>
              </p:cNvSpPr>
              <p:nvPr/>
            </p:nvSpPr>
            <p:spPr bwMode="auto">
              <a:xfrm>
                <a:off x="8301754" y="3574894"/>
                <a:ext cx="5361" cy="3220"/>
              </a:xfrm>
              <a:custGeom>
                <a:avLst/>
                <a:gdLst>
                  <a:gd name="T0" fmla="*/ 0 w 14"/>
                  <a:gd name="T1" fmla="*/ 0 h 6"/>
                  <a:gd name="T2" fmla="*/ 0 w 14"/>
                  <a:gd name="T3" fmla="*/ 0 h 6"/>
                  <a:gd name="T4" fmla="*/ 0 w 14"/>
                  <a:gd name="T5" fmla="*/ 0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endParaRPr lang="en-GB" dirty="0"/>
              </a:p>
            </p:txBody>
          </p:sp>
        </p:grpSp>
        <p:sp>
          <p:nvSpPr>
            <p:cNvPr id="90" name="Freeform 89"/>
            <p:cNvSpPr>
              <a:spLocks/>
            </p:cNvSpPr>
            <p:nvPr>
              <p:custDataLst>
                <p:tags r:id="rId70"/>
              </p:custDataLst>
            </p:nvPr>
          </p:nvSpPr>
          <p:spPr bwMode="auto">
            <a:xfrm>
              <a:off x="2411387" y="3738285"/>
              <a:ext cx="2753" cy="24776"/>
            </a:xfrm>
            <a:custGeom>
              <a:avLst/>
              <a:gdLst>
                <a:gd name="T0" fmla="*/ 2147483647 w 26"/>
                <a:gd name="T1" fmla="*/ 2147483647 h 111"/>
                <a:gd name="T2" fmla="*/ 2147483647 w 26"/>
                <a:gd name="T3" fmla="*/ 2147483647 h 111"/>
                <a:gd name="T4" fmla="*/ 2147483647 w 26"/>
                <a:gd name="T5" fmla="*/ 2147483647 h 111"/>
                <a:gd name="T6" fmla="*/ 2147483647 w 26"/>
                <a:gd name="T7" fmla="*/ 2147483647 h 111"/>
                <a:gd name="T8" fmla="*/ 2147483647 w 26"/>
                <a:gd name="T9" fmla="*/ 2147483647 h 111"/>
                <a:gd name="T10" fmla="*/ 0 w 26"/>
                <a:gd name="T11" fmla="*/ 2147483647 h 111"/>
                <a:gd name="T12" fmla="*/ 0 w 26"/>
                <a:gd name="T13" fmla="*/ 2147483647 h 111"/>
                <a:gd name="T14" fmla="*/ 0 w 26"/>
                <a:gd name="T15" fmla="*/ 2147483647 h 111"/>
                <a:gd name="T16" fmla="*/ 2147483647 w 26"/>
                <a:gd name="T17" fmla="*/ 2147483647 h 111"/>
                <a:gd name="T18" fmla="*/ 2147483647 w 26"/>
                <a:gd name="T19" fmla="*/ 2147483647 h 111"/>
                <a:gd name="T20" fmla="*/ 2147483647 w 26"/>
                <a:gd name="T21" fmla="*/ 2147483647 h 111"/>
                <a:gd name="T22" fmla="*/ 2147483647 w 26"/>
                <a:gd name="T23" fmla="*/ 2147483647 h 111"/>
                <a:gd name="T24" fmla="*/ 2147483647 w 26"/>
                <a:gd name="T25" fmla="*/ 2147483647 h 111"/>
                <a:gd name="T26" fmla="*/ 2147483647 w 26"/>
                <a:gd name="T27" fmla="*/ 2147483647 h 111"/>
                <a:gd name="T28" fmla="*/ 2147483647 w 26"/>
                <a:gd name="T29" fmla="*/ 0 h 111"/>
                <a:gd name="T30" fmla="*/ 2147483647 w 26"/>
                <a:gd name="T31" fmla="*/ 2147483647 h 111"/>
                <a:gd name="T32" fmla="*/ 2147483647 w 26"/>
                <a:gd name="T33" fmla="*/ 2147483647 h 111"/>
                <a:gd name="T34" fmla="*/ 2147483647 w 26"/>
                <a:gd name="T35" fmla="*/ 2147483647 h 111"/>
                <a:gd name="T36" fmla="*/ 2147483647 w 26"/>
                <a:gd name="T37" fmla="*/ 2147483647 h 111"/>
                <a:gd name="T38" fmla="*/ 2147483647 w 26"/>
                <a:gd name="T39" fmla="*/ 2147483647 h 111"/>
                <a:gd name="T40" fmla="*/ 2147483647 w 26"/>
                <a:gd name="T41" fmla="*/ 2147483647 h 111"/>
                <a:gd name="T42" fmla="*/ 2147483647 w 26"/>
                <a:gd name="T43" fmla="*/ 2147483647 h 111"/>
                <a:gd name="T44" fmla="*/ 2147483647 w 26"/>
                <a:gd name="T45" fmla="*/ 2147483647 h 111"/>
                <a:gd name="T46" fmla="*/ 2147483647 w 26"/>
                <a:gd name="T47" fmla="*/ 2147483647 h 1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grpFill/>
            <a:ln w="9525" cmpd="sng">
              <a:solidFill>
                <a:srgbClr val="FFFFFF"/>
              </a:solidFill>
              <a:prstDash val="solid"/>
              <a:round/>
              <a:headEnd/>
              <a:tailEnd/>
            </a:ln>
          </p:spPr>
          <p:txBody>
            <a:bodyPr/>
            <a:lstStyle/>
            <a:p>
              <a:endParaRPr lang="en-GB" dirty="0"/>
            </a:p>
          </p:txBody>
        </p:sp>
        <p:sp>
          <p:nvSpPr>
            <p:cNvPr id="91" name="Freeform 90"/>
            <p:cNvSpPr>
              <a:spLocks/>
            </p:cNvSpPr>
            <p:nvPr>
              <p:custDataLst>
                <p:tags r:id="rId71"/>
              </p:custDataLst>
            </p:nvPr>
          </p:nvSpPr>
          <p:spPr bwMode="auto">
            <a:xfrm>
              <a:off x="1067316" y="4665990"/>
              <a:ext cx="23399" cy="25464"/>
            </a:xfrm>
            <a:custGeom>
              <a:avLst/>
              <a:gdLst>
                <a:gd name="T0" fmla="*/ 0 w 126"/>
                <a:gd name="T1" fmla="*/ 2147483647 h 62"/>
                <a:gd name="T2" fmla="*/ 2147483647 w 126"/>
                <a:gd name="T3" fmla="*/ 2147483647 h 62"/>
                <a:gd name="T4" fmla="*/ 2147483647 w 126"/>
                <a:gd name="T5" fmla="*/ 2147483647 h 62"/>
                <a:gd name="T6" fmla="*/ 2147483647 w 126"/>
                <a:gd name="T7" fmla="*/ 2147483647 h 62"/>
                <a:gd name="T8" fmla="*/ 2147483647 w 126"/>
                <a:gd name="T9" fmla="*/ 2147483647 h 62"/>
                <a:gd name="T10" fmla="*/ 2147483647 w 126"/>
                <a:gd name="T11" fmla="*/ 2147483647 h 62"/>
                <a:gd name="T12" fmla="*/ 2147483647 w 126"/>
                <a:gd name="T13" fmla="*/ 2147483647 h 62"/>
                <a:gd name="T14" fmla="*/ 2147483647 w 126"/>
                <a:gd name="T15" fmla="*/ 2147483647 h 62"/>
                <a:gd name="T16" fmla="*/ 2147483647 w 126"/>
                <a:gd name="T17" fmla="*/ 2147483647 h 62"/>
                <a:gd name="T18" fmla="*/ 2147483647 w 126"/>
                <a:gd name="T19" fmla="*/ 2147483647 h 62"/>
                <a:gd name="T20" fmla="*/ 2147483647 w 126"/>
                <a:gd name="T21" fmla="*/ 2147483647 h 62"/>
                <a:gd name="T22" fmla="*/ 2147483647 w 126"/>
                <a:gd name="T23" fmla="*/ 2147483647 h 62"/>
                <a:gd name="T24" fmla="*/ 2147483647 w 126"/>
                <a:gd name="T25" fmla="*/ 2147483647 h 62"/>
                <a:gd name="T26" fmla="*/ 2147483647 w 126"/>
                <a:gd name="T27" fmla="*/ 2147483647 h 62"/>
                <a:gd name="T28" fmla="*/ 2147483647 w 126"/>
                <a:gd name="T29" fmla="*/ 2147483647 h 62"/>
                <a:gd name="T30" fmla="*/ 2147483647 w 126"/>
                <a:gd name="T31" fmla="*/ 2147483647 h 62"/>
                <a:gd name="T32" fmla="*/ 2147483647 w 126"/>
                <a:gd name="T33" fmla="*/ 2147483647 h 62"/>
                <a:gd name="T34" fmla="*/ 2147483647 w 126"/>
                <a:gd name="T35" fmla="*/ 2147483647 h 62"/>
                <a:gd name="T36" fmla="*/ 2147483647 w 126"/>
                <a:gd name="T37" fmla="*/ 2147483647 h 62"/>
                <a:gd name="T38" fmla="*/ 2147483647 w 126"/>
                <a:gd name="T39" fmla="*/ 2147483647 h 62"/>
                <a:gd name="T40" fmla="*/ 2147483647 w 126"/>
                <a:gd name="T41" fmla="*/ 2147483647 h 62"/>
                <a:gd name="T42" fmla="*/ 2147483647 w 126"/>
                <a:gd name="T43" fmla="*/ 2147483647 h 62"/>
                <a:gd name="T44" fmla="*/ 2147483647 w 126"/>
                <a:gd name="T45" fmla="*/ 2147483647 h 62"/>
                <a:gd name="T46" fmla="*/ 2147483647 w 126"/>
                <a:gd name="T47" fmla="*/ 2147483647 h 62"/>
                <a:gd name="T48" fmla="*/ 2147483647 w 126"/>
                <a:gd name="T49" fmla="*/ 0 h 62"/>
                <a:gd name="T50" fmla="*/ 0 w 126"/>
                <a:gd name="T51" fmla="*/ 0 h 62"/>
                <a:gd name="T52" fmla="*/ 0 w 126"/>
                <a:gd name="T53" fmla="*/ 2147483647 h 62"/>
                <a:gd name="T54" fmla="*/ 0 w 126"/>
                <a:gd name="T55" fmla="*/ 2147483647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grpFill/>
            <a:ln w="9525" cmpd="sng">
              <a:solidFill>
                <a:srgbClr val="FFFFFF"/>
              </a:solidFill>
              <a:prstDash val="solid"/>
              <a:round/>
              <a:headEnd/>
              <a:tailEnd/>
            </a:ln>
          </p:spPr>
          <p:txBody>
            <a:bodyPr/>
            <a:lstStyle/>
            <a:p>
              <a:endParaRPr lang="en-GB" dirty="0"/>
            </a:p>
          </p:txBody>
        </p:sp>
        <p:sp>
          <p:nvSpPr>
            <p:cNvPr id="92" name="Freeform 91"/>
            <p:cNvSpPr>
              <a:spLocks/>
            </p:cNvSpPr>
            <p:nvPr>
              <p:custDataLst>
                <p:tags r:id="rId72"/>
              </p:custDataLst>
            </p:nvPr>
          </p:nvSpPr>
          <p:spPr bwMode="auto">
            <a:xfrm>
              <a:off x="2065219" y="4595793"/>
              <a:ext cx="13076" cy="24088"/>
            </a:xfrm>
            <a:custGeom>
              <a:avLst/>
              <a:gdLst>
                <a:gd name="T0" fmla="*/ 0 w 66"/>
                <a:gd name="T1" fmla="*/ 0 h 44"/>
                <a:gd name="T2" fmla="*/ 2147483647 w 66"/>
                <a:gd name="T3" fmla="*/ 2147483647 h 44"/>
                <a:gd name="T4" fmla="*/ 2147483647 w 66"/>
                <a:gd name="T5" fmla="*/ 2147483647 h 44"/>
                <a:gd name="T6" fmla="*/ 2147483647 w 66"/>
                <a:gd name="T7" fmla="*/ 2147483647 h 44"/>
                <a:gd name="T8" fmla="*/ 2147483647 w 66"/>
                <a:gd name="T9" fmla="*/ 2147483647 h 44"/>
                <a:gd name="T10" fmla="*/ 2147483647 w 66"/>
                <a:gd name="T11" fmla="*/ 2147483647 h 44"/>
                <a:gd name="T12" fmla="*/ 2147483647 w 66"/>
                <a:gd name="T13" fmla="*/ 2147483647 h 44"/>
                <a:gd name="T14" fmla="*/ 2147483647 w 66"/>
                <a:gd name="T15" fmla="*/ 2147483647 h 44"/>
                <a:gd name="T16" fmla="*/ 2147483647 w 66"/>
                <a:gd name="T17" fmla="*/ 2147483647 h 44"/>
                <a:gd name="T18" fmla="*/ 2147483647 w 66"/>
                <a:gd name="T19" fmla="*/ 2147483647 h 44"/>
                <a:gd name="T20" fmla="*/ 2147483647 w 66"/>
                <a:gd name="T21" fmla="*/ 2147483647 h 44"/>
                <a:gd name="T22" fmla="*/ 2147483647 w 66"/>
                <a:gd name="T23" fmla="*/ 2147483647 h 44"/>
                <a:gd name="T24" fmla="*/ 2147483647 w 66"/>
                <a:gd name="T25" fmla="*/ 2147483647 h 44"/>
                <a:gd name="T26" fmla="*/ 2147483647 w 66"/>
                <a:gd name="T27" fmla="*/ 2147483647 h 44"/>
                <a:gd name="T28" fmla="*/ 2147483647 w 66"/>
                <a:gd name="T29" fmla="*/ 2147483647 h 44"/>
                <a:gd name="T30" fmla="*/ 2147483647 w 66"/>
                <a:gd name="T31" fmla="*/ 2147483647 h 44"/>
                <a:gd name="T32" fmla="*/ 2147483647 w 66"/>
                <a:gd name="T33" fmla="*/ 2147483647 h 44"/>
                <a:gd name="T34" fmla="*/ 2147483647 w 66"/>
                <a:gd name="T35" fmla="*/ 2147483647 h 44"/>
                <a:gd name="T36" fmla="*/ 0 w 66"/>
                <a:gd name="T37" fmla="*/ 2147483647 h 44"/>
                <a:gd name="T38" fmla="*/ 0 w 66"/>
                <a:gd name="T39" fmla="*/ 2147483647 h 44"/>
                <a:gd name="T40" fmla="*/ 0 w 66"/>
                <a:gd name="T41" fmla="*/ 2147483647 h 44"/>
                <a:gd name="T42" fmla="*/ 0 w 66"/>
                <a:gd name="T43" fmla="*/ 2147483647 h 44"/>
                <a:gd name="T44" fmla="*/ 0 w 66"/>
                <a:gd name="T45" fmla="*/ 0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grpFill/>
            <a:ln w="9525" cmpd="sng">
              <a:solidFill>
                <a:srgbClr val="FFFFFF"/>
              </a:solidFill>
              <a:prstDash val="solid"/>
              <a:round/>
              <a:headEnd/>
              <a:tailEnd/>
            </a:ln>
          </p:spPr>
          <p:txBody>
            <a:bodyPr/>
            <a:lstStyle/>
            <a:p>
              <a:endParaRPr lang="en-GB" dirty="0"/>
            </a:p>
          </p:txBody>
        </p:sp>
        <p:sp>
          <p:nvSpPr>
            <p:cNvPr id="93" name="Freeform 92"/>
            <p:cNvSpPr>
              <a:spLocks/>
            </p:cNvSpPr>
            <p:nvPr>
              <p:custDataLst>
                <p:tags r:id="rId73"/>
              </p:custDataLst>
            </p:nvPr>
          </p:nvSpPr>
          <p:spPr bwMode="auto">
            <a:xfrm>
              <a:off x="2999118" y="3195976"/>
              <a:ext cx="8947" cy="24776"/>
            </a:xfrm>
            <a:custGeom>
              <a:avLst/>
              <a:gdLst>
                <a:gd name="T0" fmla="*/ 2147483647 w 46"/>
                <a:gd name="T1" fmla="*/ 0 h 16"/>
                <a:gd name="T2" fmla="*/ 2147483647 w 46"/>
                <a:gd name="T3" fmla="*/ 2147483647 h 16"/>
                <a:gd name="T4" fmla="*/ 2147483647 w 46"/>
                <a:gd name="T5" fmla="*/ 2147483647 h 16"/>
                <a:gd name="T6" fmla="*/ 2147483647 w 46"/>
                <a:gd name="T7" fmla="*/ 2147483647 h 16"/>
                <a:gd name="T8" fmla="*/ 2147483647 w 46"/>
                <a:gd name="T9" fmla="*/ 2147483647 h 16"/>
                <a:gd name="T10" fmla="*/ 2147483647 w 46"/>
                <a:gd name="T11" fmla="*/ 2147483647 h 16"/>
                <a:gd name="T12" fmla="*/ 2147483647 w 46"/>
                <a:gd name="T13" fmla="*/ 2147483647 h 16"/>
                <a:gd name="T14" fmla="*/ 2147483647 w 46"/>
                <a:gd name="T15" fmla="*/ 2147483647 h 16"/>
                <a:gd name="T16" fmla="*/ 2147483647 w 46"/>
                <a:gd name="T17" fmla="*/ 2147483647 h 16"/>
                <a:gd name="T18" fmla="*/ 2147483647 w 46"/>
                <a:gd name="T19" fmla="*/ 2147483647 h 16"/>
                <a:gd name="T20" fmla="*/ 0 w 46"/>
                <a:gd name="T21" fmla="*/ 0 h 16"/>
                <a:gd name="T22" fmla="*/ 2147483647 w 46"/>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grpFill/>
            <a:ln w="9525" cmpd="sng">
              <a:solidFill>
                <a:srgbClr val="FFFFFF"/>
              </a:solidFill>
              <a:prstDash val="solid"/>
              <a:round/>
              <a:headEnd/>
              <a:tailEnd/>
            </a:ln>
          </p:spPr>
          <p:txBody>
            <a:bodyPr/>
            <a:lstStyle/>
            <a:p>
              <a:endParaRPr lang="en-GB" dirty="0"/>
            </a:p>
          </p:txBody>
        </p:sp>
        <p:sp>
          <p:nvSpPr>
            <p:cNvPr id="94" name="Freeform 93"/>
            <p:cNvSpPr>
              <a:spLocks/>
            </p:cNvSpPr>
            <p:nvPr>
              <p:custDataLst>
                <p:tags r:id="rId74"/>
              </p:custDataLst>
            </p:nvPr>
          </p:nvSpPr>
          <p:spPr bwMode="auto">
            <a:xfrm>
              <a:off x="3075509" y="3210428"/>
              <a:ext cx="6882" cy="24776"/>
            </a:xfrm>
            <a:custGeom>
              <a:avLst/>
              <a:gdLst>
                <a:gd name="T0" fmla="*/ 2147483647 w 39"/>
                <a:gd name="T1" fmla="*/ 2147483647 h 26"/>
                <a:gd name="T2" fmla="*/ 2147483647 w 39"/>
                <a:gd name="T3" fmla="*/ 2147483647 h 26"/>
                <a:gd name="T4" fmla="*/ 2147483647 w 39"/>
                <a:gd name="T5" fmla="*/ 2147483647 h 26"/>
                <a:gd name="T6" fmla="*/ 2147483647 w 39"/>
                <a:gd name="T7" fmla="*/ 2147483647 h 26"/>
                <a:gd name="T8" fmla="*/ 2147483647 w 39"/>
                <a:gd name="T9" fmla="*/ 2147483647 h 26"/>
                <a:gd name="T10" fmla="*/ 2147483647 w 39"/>
                <a:gd name="T11" fmla="*/ 2147483647 h 26"/>
                <a:gd name="T12" fmla="*/ 2147483647 w 39"/>
                <a:gd name="T13" fmla="*/ 2147483647 h 26"/>
                <a:gd name="T14" fmla="*/ 2147483647 w 39"/>
                <a:gd name="T15" fmla="*/ 2147483647 h 26"/>
                <a:gd name="T16" fmla="*/ 2147483647 w 39"/>
                <a:gd name="T17" fmla="*/ 2147483647 h 26"/>
                <a:gd name="T18" fmla="*/ 2147483647 w 39"/>
                <a:gd name="T19" fmla="*/ 2147483647 h 26"/>
                <a:gd name="T20" fmla="*/ 0 w 39"/>
                <a:gd name="T21" fmla="*/ 0 h 26"/>
                <a:gd name="T22" fmla="*/ 2147483647 w 39"/>
                <a:gd name="T23" fmla="*/ 2147483647 h 26"/>
                <a:gd name="T24" fmla="*/ 2147483647 w 39"/>
                <a:gd name="T25" fmla="*/ 2147483647 h 26"/>
                <a:gd name="T26" fmla="*/ 2147483647 w 39"/>
                <a:gd name="T27" fmla="*/ 2147483647 h 26"/>
                <a:gd name="T28" fmla="*/ 2147483647 w 39"/>
                <a:gd name="T29" fmla="*/ 2147483647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grpFill/>
            <a:ln w="9525" cmpd="sng">
              <a:solidFill>
                <a:srgbClr val="FFFFFF"/>
              </a:solidFill>
              <a:prstDash val="solid"/>
              <a:round/>
              <a:headEnd/>
              <a:tailEnd/>
            </a:ln>
          </p:spPr>
          <p:txBody>
            <a:bodyPr/>
            <a:lstStyle/>
            <a:p>
              <a:endParaRPr lang="en-GB" dirty="0"/>
            </a:p>
          </p:txBody>
        </p:sp>
        <p:sp>
          <p:nvSpPr>
            <p:cNvPr id="95" name="Freeform 94"/>
            <p:cNvSpPr>
              <a:spLocks/>
            </p:cNvSpPr>
            <p:nvPr>
              <p:custDataLst>
                <p:tags r:id="rId75"/>
              </p:custDataLst>
            </p:nvPr>
          </p:nvSpPr>
          <p:spPr bwMode="auto">
            <a:xfrm>
              <a:off x="2836701" y="3310219"/>
              <a:ext cx="2065" cy="25464"/>
            </a:xfrm>
            <a:custGeom>
              <a:avLst/>
              <a:gdLst>
                <a:gd name="T0" fmla="*/ 2147483647 w 11"/>
                <a:gd name="T1" fmla="*/ 0 h 25"/>
                <a:gd name="T2" fmla="*/ 2147483647 w 11"/>
                <a:gd name="T3" fmla="*/ 2147483647 h 25"/>
                <a:gd name="T4" fmla="*/ 2147483647 w 11"/>
                <a:gd name="T5" fmla="*/ 2147483647 h 25"/>
                <a:gd name="T6" fmla="*/ 2147483647 w 11"/>
                <a:gd name="T7" fmla="*/ 2147483647 h 25"/>
                <a:gd name="T8" fmla="*/ 2147483647 w 11"/>
                <a:gd name="T9" fmla="*/ 2147483647 h 25"/>
                <a:gd name="T10" fmla="*/ 2147483647 w 11"/>
                <a:gd name="T11" fmla="*/ 2147483647 h 25"/>
                <a:gd name="T12" fmla="*/ 2147483647 w 11"/>
                <a:gd name="T13" fmla="*/ 2147483647 h 25"/>
                <a:gd name="T14" fmla="*/ 0 w 11"/>
                <a:gd name="T15" fmla="*/ 2147483647 h 25"/>
                <a:gd name="T16" fmla="*/ 0 w 11"/>
                <a:gd name="T17" fmla="*/ 2147483647 h 25"/>
                <a:gd name="T18" fmla="*/ 2147483647 w 11"/>
                <a:gd name="T19" fmla="*/ 2147483647 h 25"/>
                <a:gd name="T20" fmla="*/ 2147483647 w 11"/>
                <a:gd name="T21" fmla="*/ 2147483647 h 25"/>
                <a:gd name="T22" fmla="*/ 2147483647 w 11"/>
                <a:gd name="T23" fmla="*/ 2147483647 h 25"/>
                <a:gd name="T24" fmla="*/ 2147483647 w 11"/>
                <a:gd name="T25" fmla="*/ 0 h 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grpFill/>
            <a:ln w="9525" cmpd="sng">
              <a:solidFill>
                <a:srgbClr val="FFFFFF"/>
              </a:solidFill>
              <a:prstDash val="solid"/>
              <a:round/>
              <a:headEnd/>
              <a:tailEnd/>
            </a:ln>
          </p:spPr>
          <p:txBody>
            <a:bodyPr/>
            <a:lstStyle/>
            <a:p>
              <a:endParaRPr lang="en-GB" dirty="0"/>
            </a:p>
          </p:txBody>
        </p:sp>
        <p:sp>
          <p:nvSpPr>
            <p:cNvPr id="96" name="Freeform 95"/>
            <p:cNvSpPr>
              <a:spLocks/>
            </p:cNvSpPr>
            <p:nvPr>
              <p:custDataLst>
                <p:tags r:id="rId76"/>
              </p:custDataLst>
            </p:nvPr>
          </p:nvSpPr>
          <p:spPr bwMode="auto">
            <a:xfrm>
              <a:off x="2756180" y="3553845"/>
              <a:ext cx="6194" cy="25464"/>
            </a:xfrm>
            <a:custGeom>
              <a:avLst/>
              <a:gdLst>
                <a:gd name="T0" fmla="*/ 2147483647 w 20"/>
                <a:gd name="T1" fmla="*/ 0 h 31"/>
                <a:gd name="T2" fmla="*/ 2147483647 w 20"/>
                <a:gd name="T3" fmla="*/ 2147483647 h 31"/>
                <a:gd name="T4" fmla="*/ 2147483647 w 20"/>
                <a:gd name="T5" fmla="*/ 2147483647 h 31"/>
                <a:gd name="T6" fmla="*/ 2147483647 w 20"/>
                <a:gd name="T7" fmla="*/ 2147483647 h 31"/>
                <a:gd name="T8" fmla="*/ 0 w 20"/>
                <a:gd name="T9" fmla="*/ 2147483647 h 31"/>
                <a:gd name="T10" fmla="*/ 0 w 20"/>
                <a:gd name="T11" fmla="*/ 2147483647 h 31"/>
                <a:gd name="T12" fmla="*/ 2147483647 w 20"/>
                <a:gd name="T13" fmla="*/ 2147483647 h 31"/>
                <a:gd name="T14" fmla="*/ 2147483647 w 20"/>
                <a:gd name="T15" fmla="*/ 2147483647 h 31"/>
                <a:gd name="T16" fmla="*/ 2147483647 w 20"/>
                <a:gd name="T17" fmla="*/ 2147483647 h 31"/>
                <a:gd name="T18" fmla="*/ 2147483647 w 20"/>
                <a:gd name="T19" fmla="*/ 2147483647 h 31"/>
                <a:gd name="T20" fmla="*/ 2147483647 w 20"/>
                <a:gd name="T21" fmla="*/ 2147483647 h 31"/>
                <a:gd name="T22" fmla="*/ 2147483647 w 20"/>
                <a:gd name="T23" fmla="*/ 0 h 31"/>
                <a:gd name="T24" fmla="*/ 2147483647 w 2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grpFill/>
            <a:ln w="9525" cmpd="sng">
              <a:solidFill>
                <a:srgbClr val="FFFFFF"/>
              </a:solidFill>
              <a:prstDash val="solid"/>
              <a:round/>
              <a:headEnd/>
              <a:tailEnd/>
            </a:ln>
          </p:spPr>
          <p:txBody>
            <a:bodyPr/>
            <a:lstStyle/>
            <a:p>
              <a:endParaRPr lang="en-GB" dirty="0"/>
            </a:p>
          </p:txBody>
        </p:sp>
        <p:sp>
          <p:nvSpPr>
            <p:cNvPr id="97" name="Freeform 96"/>
            <p:cNvSpPr>
              <a:spLocks/>
            </p:cNvSpPr>
            <p:nvPr>
              <p:custDataLst>
                <p:tags r:id="rId77"/>
              </p:custDataLst>
            </p:nvPr>
          </p:nvSpPr>
          <p:spPr bwMode="auto">
            <a:xfrm>
              <a:off x="2763750" y="3525628"/>
              <a:ext cx="6882" cy="24776"/>
            </a:xfrm>
            <a:custGeom>
              <a:avLst/>
              <a:gdLst>
                <a:gd name="T0" fmla="*/ 2147483647 w 26"/>
                <a:gd name="T1" fmla="*/ 2147483647 h 37"/>
                <a:gd name="T2" fmla="*/ 0 w 26"/>
                <a:gd name="T3" fmla="*/ 2147483647 h 37"/>
                <a:gd name="T4" fmla="*/ 2147483647 w 26"/>
                <a:gd name="T5" fmla="*/ 2147483647 h 37"/>
                <a:gd name="T6" fmla="*/ 2147483647 w 26"/>
                <a:gd name="T7" fmla="*/ 2147483647 h 37"/>
                <a:gd name="T8" fmla="*/ 2147483647 w 26"/>
                <a:gd name="T9" fmla="*/ 2147483647 h 37"/>
                <a:gd name="T10" fmla="*/ 2147483647 w 26"/>
                <a:gd name="T11" fmla="*/ 0 h 37"/>
                <a:gd name="T12" fmla="*/ 2147483647 w 26"/>
                <a:gd name="T13" fmla="*/ 2147483647 h 37"/>
                <a:gd name="T14" fmla="*/ 2147483647 w 26"/>
                <a:gd name="T15" fmla="*/ 2147483647 h 37"/>
                <a:gd name="T16" fmla="*/ 2147483647 w 26"/>
                <a:gd name="T17" fmla="*/ 2147483647 h 37"/>
                <a:gd name="T18" fmla="*/ 2147483647 w 26"/>
                <a:gd name="T19" fmla="*/ 2147483647 h 37"/>
                <a:gd name="T20" fmla="*/ 2147483647 w 26"/>
                <a:gd name="T21" fmla="*/ 2147483647 h 37"/>
                <a:gd name="T22" fmla="*/ 2147483647 w 26"/>
                <a:gd name="T23" fmla="*/ 2147483647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grpFill/>
            <a:ln w="9525" cmpd="sng">
              <a:solidFill>
                <a:srgbClr val="FFFFFF"/>
              </a:solidFill>
              <a:prstDash val="solid"/>
              <a:round/>
              <a:headEnd/>
              <a:tailEnd/>
            </a:ln>
          </p:spPr>
          <p:txBody>
            <a:bodyPr/>
            <a:lstStyle/>
            <a:p>
              <a:endParaRPr lang="en-GB" dirty="0"/>
            </a:p>
          </p:txBody>
        </p:sp>
        <p:sp>
          <p:nvSpPr>
            <p:cNvPr id="98" name="Freeform 97"/>
            <p:cNvSpPr>
              <a:spLocks/>
            </p:cNvSpPr>
            <p:nvPr>
              <p:custDataLst>
                <p:tags r:id="rId78"/>
              </p:custDataLst>
            </p:nvPr>
          </p:nvSpPr>
          <p:spPr bwMode="auto">
            <a:xfrm>
              <a:off x="2715576" y="3460248"/>
              <a:ext cx="688" cy="26152"/>
            </a:xfrm>
            <a:custGeom>
              <a:avLst/>
              <a:gdLst>
                <a:gd name="T0" fmla="*/ 0 w 7"/>
                <a:gd name="T1" fmla="*/ 2147483647 h 18"/>
                <a:gd name="T2" fmla="*/ 0 w 7"/>
                <a:gd name="T3" fmla="*/ 0 h 18"/>
                <a:gd name="T4" fmla="*/ 2147483647 w 7"/>
                <a:gd name="T5" fmla="*/ 2147483647 h 18"/>
                <a:gd name="T6" fmla="*/ 0 w 7"/>
                <a:gd name="T7" fmla="*/ 2147483647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8">
                  <a:moveTo>
                    <a:pt x="0" y="18"/>
                  </a:moveTo>
                  <a:lnTo>
                    <a:pt x="0" y="0"/>
                  </a:lnTo>
                  <a:lnTo>
                    <a:pt x="7" y="12"/>
                  </a:lnTo>
                  <a:lnTo>
                    <a:pt x="0" y="18"/>
                  </a:lnTo>
                </a:path>
              </a:pathLst>
            </a:custGeom>
            <a:grpFill/>
            <a:ln w="9525" cmpd="sng">
              <a:solidFill>
                <a:srgbClr val="FFFFFF"/>
              </a:solidFill>
              <a:prstDash val="solid"/>
              <a:round/>
              <a:headEnd/>
              <a:tailEnd/>
            </a:ln>
          </p:spPr>
          <p:txBody>
            <a:bodyPr/>
            <a:lstStyle/>
            <a:p>
              <a:endParaRPr lang="en-GB" dirty="0"/>
            </a:p>
          </p:txBody>
        </p:sp>
        <p:sp>
          <p:nvSpPr>
            <p:cNvPr id="99" name="Freeform 98"/>
            <p:cNvSpPr>
              <a:spLocks/>
            </p:cNvSpPr>
            <p:nvPr>
              <p:custDataLst>
                <p:tags r:id="rId79"/>
              </p:custDataLst>
            </p:nvPr>
          </p:nvSpPr>
          <p:spPr bwMode="auto">
            <a:xfrm>
              <a:off x="1350858" y="3081733"/>
              <a:ext cx="4129" cy="24776"/>
            </a:xfrm>
            <a:custGeom>
              <a:avLst/>
              <a:gdLst>
                <a:gd name="T0" fmla="*/ 0 w 33"/>
                <a:gd name="T1" fmla="*/ 2147483647 h 31"/>
                <a:gd name="T2" fmla="*/ 2147483647 w 33"/>
                <a:gd name="T3" fmla="*/ 0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2147483647 h 31"/>
                <a:gd name="T18" fmla="*/ 2147483647 w 33"/>
                <a:gd name="T19" fmla="*/ 2147483647 h 31"/>
                <a:gd name="T20" fmla="*/ 2147483647 w 33"/>
                <a:gd name="T21" fmla="*/ 2147483647 h 31"/>
                <a:gd name="T22" fmla="*/ 0 w 33"/>
                <a:gd name="T23" fmla="*/ 2147483647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grpFill/>
            <a:ln w="9525" cmpd="sng">
              <a:solidFill>
                <a:srgbClr val="FFFFFF"/>
              </a:solidFill>
              <a:prstDash val="solid"/>
              <a:round/>
              <a:headEnd/>
              <a:tailEnd/>
            </a:ln>
          </p:spPr>
          <p:txBody>
            <a:bodyPr/>
            <a:lstStyle/>
            <a:p>
              <a:endParaRPr lang="en-GB" dirty="0"/>
            </a:p>
          </p:txBody>
        </p:sp>
        <p:sp>
          <p:nvSpPr>
            <p:cNvPr id="100" name="Freeform 99"/>
            <p:cNvSpPr>
              <a:spLocks/>
            </p:cNvSpPr>
            <p:nvPr>
              <p:custDataLst>
                <p:tags r:id="rId80"/>
              </p:custDataLst>
            </p:nvPr>
          </p:nvSpPr>
          <p:spPr bwMode="auto">
            <a:xfrm>
              <a:off x="1344664" y="2981255"/>
              <a:ext cx="1376" cy="24776"/>
            </a:xfrm>
            <a:custGeom>
              <a:avLst/>
              <a:gdLst>
                <a:gd name="T0" fmla="*/ 2147483647 w 14"/>
                <a:gd name="T1" fmla="*/ 0 h 6"/>
                <a:gd name="T2" fmla="*/ 0 w 14"/>
                <a:gd name="T3" fmla="*/ 2147483647 h 6"/>
                <a:gd name="T4" fmla="*/ 2147483647 w 14"/>
                <a:gd name="T5" fmla="*/ 0 h 6"/>
                <a:gd name="T6" fmla="*/ 0 60000 65536"/>
                <a:gd name="T7" fmla="*/ 0 60000 65536"/>
                <a:gd name="T8" fmla="*/ 0 60000 65536"/>
              </a:gdLst>
              <a:ahLst/>
              <a:cxnLst>
                <a:cxn ang="T6">
                  <a:pos x="T0" y="T1"/>
                </a:cxn>
                <a:cxn ang="T7">
                  <a:pos x="T2" y="T3"/>
                </a:cxn>
                <a:cxn ang="T8">
                  <a:pos x="T4" y="T5"/>
                </a:cxn>
              </a:cxnLst>
              <a:rect l="0" t="0" r="r" b="b"/>
              <a:pathLst>
                <a:path w="14" h="6">
                  <a:moveTo>
                    <a:pt x="14" y="0"/>
                  </a:moveTo>
                  <a:lnTo>
                    <a:pt x="0" y="6"/>
                  </a:lnTo>
                  <a:lnTo>
                    <a:pt x="14" y="0"/>
                  </a:lnTo>
                </a:path>
              </a:pathLst>
            </a:custGeom>
            <a:grpFill/>
            <a:ln w="9525" cmpd="sng">
              <a:solidFill>
                <a:srgbClr val="FFFFFF"/>
              </a:solidFill>
              <a:prstDash val="solid"/>
              <a:round/>
              <a:headEnd/>
              <a:tailEnd/>
            </a:ln>
          </p:spPr>
          <p:txBody>
            <a:bodyPr/>
            <a:lstStyle/>
            <a:p>
              <a:endParaRPr lang="en-GB" dirty="0"/>
            </a:p>
          </p:txBody>
        </p:sp>
        <p:grpSp>
          <p:nvGrpSpPr>
            <p:cNvPr id="101" name="Group 100"/>
            <p:cNvGrpSpPr/>
            <p:nvPr>
              <p:custDataLst>
                <p:tags r:id="rId81"/>
              </p:custDataLst>
            </p:nvPr>
          </p:nvGrpSpPr>
          <p:grpSpPr>
            <a:xfrm>
              <a:off x="2192537" y="3773383"/>
              <a:ext cx="19958" cy="162417"/>
              <a:chOff x="6264275" y="3414713"/>
              <a:chExt cx="46038" cy="374650"/>
            </a:xfrm>
            <a:grpFill/>
          </p:grpSpPr>
          <p:sp>
            <p:nvSpPr>
              <p:cNvPr id="514" name="Freeform 118"/>
              <p:cNvSpPr>
                <a:spLocks/>
              </p:cNvSpPr>
              <p:nvPr/>
            </p:nvSpPr>
            <p:spPr bwMode="auto">
              <a:xfrm>
                <a:off x="6296246" y="3779757"/>
                <a:ext cx="7673" cy="9606"/>
              </a:xfrm>
              <a:custGeom>
                <a:avLst/>
                <a:gdLst>
                  <a:gd name="T0" fmla="*/ 0 w 19"/>
                  <a:gd name="T1" fmla="*/ 0 h 20"/>
                  <a:gd name="T2" fmla="*/ 0 w 19"/>
                  <a:gd name="T3" fmla="*/ 0 h 20"/>
                  <a:gd name="T4" fmla="*/ 0 w 19"/>
                  <a:gd name="T5" fmla="*/ 0 h 20"/>
                  <a:gd name="T6" fmla="*/ 0 w 19"/>
                  <a:gd name="T7" fmla="*/ 0 h 20"/>
                  <a:gd name="T8" fmla="*/ 0 w 19"/>
                  <a:gd name="T9" fmla="*/ 0 h 20"/>
                  <a:gd name="T10" fmla="*/ 0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endParaRPr lang="en-GB" dirty="0"/>
              </a:p>
            </p:txBody>
          </p:sp>
          <p:sp>
            <p:nvSpPr>
              <p:cNvPr id="515" name="Freeform 119"/>
              <p:cNvSpPr>
                <a:spLocks/>
              </p:cNvSpPr>
              <p:nvPr/>
            </p:nvSpPr>
            <p:spPr bwMode="auto">
              <a:xfrm>
                <a:off x="6296246" y="3757342"/>
                <a:ext cx="7673" cy="640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endParaRPr lang="en-GB" dirty="0"/>
              </a:p>
            </p:txBody>
          </p:sp>
          <p:sp>
            <p:nvSpPr>
              <p:cNvPr id="516" name="Freeform 120"/>
              <p:cNvSpPr>
                <a:spLocks/>
              </p:cNvSpPr>
              <p:nvPr/>
            </p:nvSpPr>
            <p:spPr bwMode="auto">
              <a:xfrm>
                <a:off x="6296246" y="3746134"/>
                <a:ext cx="7673" cy="1601"/>
              </a:xfrm>
              <a:custGeom>
                <a:avLst/>
                <a:gdLst>
                  <a:gd name="T0" fmla="*/ 0 w 19"/>
                  <a:gd name="T1" fmla="*/ 0 h 1"/>
                  <a:gd name="T2" fmla="*/ 0 w 19"/>
                  <a:gd name="T3" fmla="*/ 0 h 1"/>
                  <a:gd name="T4" fmla="*/ 0 w 19"/>
                  <a:gd name="T5" fmla="*/ 0 h 1"/>
                  <a:gd name="T6" fmla="*/ 0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endParaRPr lang="en-GB" dirty="0"/>
              </a:p>
            </p:txBody>
          </p:sp>
          <p:sp>
            <p:nvSpPr>
              <p:cNvPr id="517" name="Rectangle 121"/>
              <p:cNvSpPr>
                <a:spLocks noChangeArrowheads="1"/>
              </p:cNvSpPr>
              <p:nvPr/>
            </p:nvSpPr>
            <p:spPr bwMode="auto">
              <a:xfrm>
                <a:off x="6296246" y="3738129"/>
                <a:ext cx="10231" cy="3202"/>
              </a:xfrm>
              <a:prstGeom prst="rect">
                <a:avLst/>
              </a:prstGeom>
              <a:grpFill/>
              <a:ln w="9525">
                <a:solidFill>
                  <a:srgbClr val="FFFFFF"/>
                </a:solidFill>
                <a:miter lim="800000"/>
                <a:headEnd/>
                <a:tailEnd/>
              </a:ln>
            </p:spPr>
            <p:txBody>
              <a:bodyPr/>
              <a:lstStyle/>
              <a:p>
                <a:endParaRPr lang="en-GB" dirty="0"/>
              </a:p>
            </p:txBody>
          </p:sp>
          <p:sp>
            <p:nvSpPr>
              <p:cNvPr id="518" name="Line 122"/>
              <p:cNvSpPr>
                <a:spLocks noChangeShapeType="1"/>
              </p:cNvSpPr>
              <p:nvPr/>
            </p:nvSpPr>
            <p:spPr bwMode="auto">
              <a:xfrm flipV="1">
                <a:off x="6292409" y="3678889"/>
                <a:ext cx="6394" cy="6404"/>
              </a:xfrm>
              <a:prstGeom prst="line">
                <a:avLst/>
              </a:prstGeom>
              <a:grpFill/>
              <a:ln w="9525">
                <a:solidFill>
                  <a:srgbClr val="FFFFFF"/>
                </a:solidFill>
                <a:round/>
                <a:headEnd/>
                <a:tailEnd/>
              </a:ln>
              <a:extLst/>
            </p:spPr>
            <p:txBody>
              <a:bodyPr/>
              <a:lstStyle/>
              <a:p>
                <a:endParaRPr lang="en-GB" dirty="0"/>
              </a:p>
            </p:txBody>
          </p:sp>
          <p:sp>
            <p:nvSpPr>
              <p:cNvPr id="519" name="Freeform 123"/>
              <p:cNvSpPr>
                <a:spLocks/>
              </p:cNvSpPr>
              <p:nvPr/>
            </p:nvSpPr>
            <p:spPr bwMode="auto">
              <a:xfrm>
                <a:off x="6296246" y="3678889"/>
                <a:ext cx="2558" cy="1601"/>
              </a:xfrm>
              <a:custGeom>
                <a:avLst/>
                <a:gdLst>
                  <a:gd name="T0" fmla="*/ 0 w 6"/>
                  <a:gd name="T1" fmla="*/ 0 h 3"/>
                  <a:gd name="T2" fmla="*/ 0 w 6"/>
                  <a:gd name="T3" fmla="*/ 0 h 3"/>
                  <a:gd name="T4" fmla="*/ 0 w 6"/>
                  <a:gd name="T5" fmla="*/ 0 h 3"/>
                  <a:gd name="T6" fmla="*/ 0 w 6"/>
                  <a:gd name="T7" fmla="*/ 0 h 3"/>
                  <a:gd name="T8" fmla="*/ 0 w 6"/>
                  <a:gd name="T9" fmla="*/ 0 h 3"/>
                  <a:gd name="T10" fmla="*/ 0 w 6"/>
                  <a:gd name="T11" fmla="*/ 0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grpFill/>
              <a:ln w="9525" cmpd="sng">
                <a:solidFill>
                  <a:srgbClr val="FFFFFF"/>
                </a:solidFill>
                <a:prstDash val="solid"/>
                <a:round/>
                <a:headEnd/>
                <a:tailEnd/>
              </a:ln>
            </p:spPr>
            <p:txBody>
              <a:bodyPr/>
              <a:lstStyle/>
              <a:p>
                <a:endParaRPr lang="en-GB" dirty="0"/>
              </a:p>
            </p:txBody>
          </p:sp>
          <p:sp>
            <p:nvSpPr>
              <p:cNvPr id="520" name="Freeform 124"/>
              <p:cNvSpPr>
                <a:spLocks/>
              </p:cNvSpPr>
              <p:nvPr/>
            </p:nvSpPr>
            <p:spPr bwMode="auto">
              <a:xfrm>
                <a:off x="6303919" y="3614847"/>
                <a:ext cx="6394" cy="12809"/>
              </a:xfrm>
              <a:custGeom>
                <a:avLst/>
                <a:gdLst>
                  <a:gd name="T0" fmla="*/ 0 w 14"/>
                  <a:gd name="T1" fmla="*/ 0 h 24"/>
                  <a:gd name="T2" fmla="*/ 0 w 14"/>
                  <a:gd name="T3" fmla="*/ 0 h 24"/>
                  <a:gd name="T4" fmla="*/ 0 w 14"/>
                  <a:gd name="T5" fmla="*/ 0 h 24"/>
                  <a:gd name="T6" fmla="*/ 0 w 14"/>
                  <a:gd name="T7" fmla="*/ 0 h 24"/>
                  <a:gd name="T8" fmla="*/ 0 w 14"/>
                  <a:gd name="T9" fmla="*/ 0 h 24"/>
                  <a:gd name="T10" fmla="*/ 0 w 14"/>
                  <a:gd name="T11" fmla="*/ 0 h 24"/>
                  <a:gd name="T12" fmla="*/ 0 w 14"/>
                  <a:gd name="T13" fmla="*/ 0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endParaRPr lang="en-GB" dirty="0"/>
              </a:p>
            </p:txBody>
          </p:sp>
          <p:sp>
            <p:nvSpPr>
              <p:cNvPr id="521" name="Line 125"/>
              <p:cNvSpPr>
                <a:spLocks noChangeShapeType="1"/>
              </p:cNvSpPr>
              <p:nvPr/>
            </p:nvSpPr>
            <p:spPr bwMode="auto">
              <a:xfrm>
                <a:off x="6303919" y="3621251"/>
                <a:ext cx="2558" cy="1601"/>
              </a:xfrm>
              <a:prstGeom prst="line">
                <a:avLst/>
              </a:prstGeom>
              <a:grpFill/>
              <a:ln w="9525">
                <a:solidFill>
                  <a:srgbClr val="FFFFFF"/>
                </a:solidFill>
                <a:round/>
                <a:headEnd/>
                <a:tailEnd/>
              </a:ln>
              <a:extLst/>
            </p:spPr>
            <p:txBody>
              <a:bodyPr/>
              <a:lstStyle/>
              <a:p>
                <a:endParaRPr lang="en-GB" dirty="0"/>
              </a:p>
            </p:txBody>
          </p:sp>
          <p:sp>
            <p:nvSpPr>
              <p:cNvPr id="522" name="Freeform 126"/>
              <p:cNvSpPr>
                <a:spLocks/>
              </p:cNvSpPr>
              <p:nvPr/>
            </p:nvSpPr>
            <p:spPr bwMode="auto">
              <a:xfrm>
                <a:off x="6298804" y="3642065"/>
                <a:ext cx="5115" cy="4803"/>
              </a:xfrm>
              <a:custGeom>
                <a:avLst/>
                <a:gdLst>
                  <a:gd name="T0" fmla="*/ 0 w 13"/>
                  <a:gd name="T1" fmla="*/ 0 h 12"/>
                  <a:gd name="T2" fmla="*/ 0 w 13"/>
                  <a:gd name="T3" fmla="*/ 0 h 12"/>
                  <a:gd name="T4" fmla="*/ 0 w 13"/>
                  <a:gd name="T5" fmla="*/ 0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endParaRPr lang="en-GB" dirty="0"/>
              </a:p>
            </p:txBody>
          </p:sp>
          <p:sp>
            <p:nvSpPr>
              <p:cNvPr id="523" name="Freeform 127"/>
              <p:cNvSpPr>
                <a:spLocks/>
              </p:cNvSpPr>
              <p:nvPr/>
            </p:nvSpPr>
            <p:spPr bwMode="auto">
              <a:xfrm>
                <a:off x="6303919" y="3662879"/>
                <a:ext cx="2558" cy="9606"/>
              </a:xfrm>
              <a:custGeom>
                <a:avLst/>
                <a:gdLst>
                  <a:gd name="T0" fmla="*/ 0 w 7"/>
                  <a:gd name="T1" fmla="*/ 0 h 19"/>
                  <a:gd name="T2" fmla="*/ 0 w 7"/>
                  <a:gd name="T3" fmla="*/ 0 h 19"/>
                  <a:gd name="T4" fmla="*/ 0 w 7"/>
                  <a:gd name="T5" fmla="*/ 0 h 19"/>
                  <a:gd name="T6" fmla="*/ 0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endParaRPr lang="en-GB" dirty="0"/>
              </a:p>
            </p:txBody>
          </p:sp>
          <p:sp>
            <p:nvSpPr>
              <p:cNvPr id="524" name="Line 128"/>
              <p:cNvSpPr>
                <a:spLocks noChangeShapeType="1"/>
              </p:cNvSpPr>
              <p:nvPr/>
            </p:nvSpPr>
            <p:spPr bwMode="auto">
              <a:xfrm flipV="1">
                <a:off x="6303919" y="3685294"/>
                <a:ext cx="1279" cy="6404"/>
              </a:xfrm>
              <a:prstGeom prst="line">
                <a:avLst/>
              </a:prstGeom>
              <a:grpFill/>
              <a:ln w="9525">
                <a:solidFill>
                  <a:srgbClr val="FFFFFF"/>
                </a:solidFill>
                <a:round/>
                <a:headEnd/>
                <a:tailEnd/>
              </a:ln>
              <a:extLst/>
            </p:spPr>
            <p:txBody>
              <a:bodyPr/>
              <a:lstStyle/>
              <a:p>
                <a:endParaRPr lang="en-GB" dirty="0"/>
              </a:p>
            </p:txBody>
          </p:sp>
          <p:sp>
            <p:nvSpPr>
              <p:cNvPr id="525" name="Freeform 129"/>
              <p:cNvSpPr>
                <a:spLocks/>
              </p:cNvSpPr>
              <p:nvPr/>
            </p:nvSpPr>
            <p:spPr bwMode="auto">
              <a:xfrm>
                <a:off x="6289852" y="3598836"/>
                <a:ext cx="2558" cy="9606"/>
              </a:xfrm>
              <a:custGeom>
                <a:avLst/>
                <a:gdLst>
                  <a:gd name="T0" fmla="*/ 0 w 8"/>
                  <a:gd name="T1" fmla="*/ 0 h 18"/>
                  <a:gd name="T2" fmla="*/ 0 w 8"/>
                  <a:gd name="T3" fmla="*/ 0 h 18"/>
                  <a:gd name="T4" fmla="*/ 0 w 8"/>
                  <a:gd name="T5" fmla="*/ 0 h 18"/>
                  <a:gd name="T6" fmla="*/ 0 w 8"/>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endParaRPr lang="en-GB" dirty="0"/>
              </a:p>
            </p:txBody>
          </p:sp>
          <p:sp>
            <p:nvSpPr>
              <p:cNvPr id="526" name="Freeform 130"/>
              <p:cNvSpPr>
                <a:spLocks/>
              </p:cNvSpPr>
              <p:nvPr/>
            </p:nvSpPr>
            <p:spPr bwMode="auto">
              <a:xfrm>
                <a:off x="6287294" y="3578022"/>
                <a:ext cx="2558" cy="11207"/>
              </a:xfrm>
              <a:custGeom>
                <a:avLst/>
                <a:gdLst>
                  <a:gd name="T0" fmla="*/ 0 w 6"/>
                  <a:gd name="T1" fmla="*/ 0 h 19"/>
                  <a:gd name="T2" fmla="*/ 0 w 6"/>
                  <a:gd name="T3" fmla="*/ 0 h 19"/>
                  <a:gd name="T4" fmla="*/ 0 w 6"/>
                  <a:gd name="T5" fmla="*/ 0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endParaRPr lang="en-GB" dirty="0"/>
              </a:p>
            </p:txBody>
          </p:sp>
          <p:sp>
            <p:nvSpPr>
              <p:cNvPr id="527" name="Freeform 131"/>
              <p:cNvSpPr>
                <a:spLocks/>
              </p:cNvSpPr>
              <p:nvPr/>
            </p:nvSpPr>
            <p:spPr bwMode="auto">
              <a:xfrm>
                <a:off x="6283458" y="3547602"/>
                <a:ext cx="12788" cy="8005"/>
              </a:xfrm>
              <a:custGeom>
                <a:avLst/>
                <a:gdLst>
                  <a:gd name="T0" fmla="*/ 0 w 28"/>
                  <a:gd name="T1" fmla="*/ 0 h 19"/>
                  <a:gd name="T2" fmla="*/ 0 w 28"/>
                  <a:gd name="T3" fmla="*/ 0 h 19"/>
                  <a:gd name="T4" fmla="*/ 0 w 28"/>
                  <a:gd name="T5" fmla="*/ 0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endParaRPr lang="en-GB" dirty="0"/>
              </a:p>
            </p:txBody>
          </p:sp>
          <p:sp>
            <p:nvSpPr>
              <p:cNvPr id="528" name="Freeform 132"/>
              <p:cNvSpPr>
                <a:spLocks/>
              </p:cNvSpPr>
              <p:nvPr/>
            </p:nvSpPr>
            <p:spPr bwMode="auto">
              <a:xfrm>
                <a:off x="6289852" y="3547602"/>
                <a:ext cx="6394" cy="8005"/>
              </a:xfrm>
              <a:custGeom>
                <a:avLst/>
                <a:gdLst>
                  <a:gd name="T0" fmla="*/ 0 w 15"/>
                  <a:gd name="T1" fmla="*/ 0 h 19"/>
                  <a:gd name="T2" fmla="*/ 0 w 15"/>
                  <a:gd name="T3" fmla="*/ 0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endParaRPr lang="en-GB" dirty="0"/>
              </a:p>
            </p:txBody>
          </p:sp>
          <p:sp>
            <p:nvSpPr>
              <p:cNvPr id="529" name="Freeform 133"/>
              <p:cNvSpPr>
                <a:spLocks/>
              </p:cNvSpPr>
              <p:nvPr/>
            </p:nvSpPr>
            <p:spPr bwMode="auto">
              <a:xfrm>
                <a:off x="6296246" y="3779757"/>
                <a:ext cx="7673" cy="9606"/>
              </a:xfrm>
              <a:custGeom>
                <a:avLst/>
                <a:gdLst>
                  <a:gd name="T0" fmla="*/ 0 w 19"/>
                  <a:gd name="T1" fmla="*/ 0 h 20"/>
                  <a:gd name="T2" fmla="*/ 0 w 19"/>
                  <a:gd name="T3" fmla="*/ 0 h 20"/>
                  <a:gd name="T4" fmla="*/ 0 w 19"/>
                  <a:gd name="T5" fmla="*/ 0 h 20"/>
                  <a:gd name="T6" fmla="*/ 0 w 19"/>
                  <a:gd name="T7" fmla="*/ 0 h 20"/>
                  <a:gd name="T8" fmla="*/ 0 w 19"/>
                  <a:gd name="T9" fmla="*/ 0 h 20"/>
                  <a:gd name="T10" fmla="*/ 0 w 19"/>
                  <a:gd name="T11" fmla="*/ 0 h 20"/>
                  <a:gd name="T12" fmla="*/ 0 w 19"/>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endParaRPr lang="en-GB" dirty="0"/>
              </a:p>
            </p:txBody>
          </p:sp>
          <p:sp>
            <p:nvSpPr>
              <p:cNvPr id="530" name="Freeform 134"/>
              <p:cNvSpPr>
                <a:spLocks/>
              </p:cNvSpPr>
              <p:nvPr/>
            </p:nvSpPr>
            <p:spPr bwMode="auto">
              <a:xfrm>
                <a:off x="6296246" y="3757342"/>
                <a:ext cx="7673" cy="6404"/>
              </a:xfrm>
              <a:custGeom>
                <a:avLst/>
                <a:gdLst>
                  <a:gd name="T0" fmla="*/ 0 w 19"/>
                  <a:gd name="T1" fmla="*/ 0 h 12"/>
                  <a:gd name="T2" fmla="*/ 0 w 19"/>
                  <a:gd name="T3" fmla="*/ 0 h 12"/>
                  <a:gd name="T4" fmla="*/ 0 w 19"/>
                  <a:gd name="T5" fmla="*/ 0 h 12"/>
                  <a:gd name="T6" fmla="*/ 0 w 19"/>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endParaRPr lang="en-GB" dirty="0"/>
              </a:p>
            </p:txBody>
          </p:sp>
          <p:sp>
            <p:nvSpPr>
              <p:cNvPr id="531" name="Freeform 135"/>
              <p:cNvSpPr>
                <a:spLocks/>
              </p:cNvSpPr>
              <p:nvPr/>
            </p:nvSpPr>
            <p:spPr bwMode="auto">
              <a:xfrm>
                <a:off x="6296246" y="3746134"/>
                <a:ext cx="7673" cy="1601"/>
              </a:xfrm>
              <a:custGeom>
                <a:avLst/>
                <a:gdLst>
                  <a:gd name="T0" fmla="*/ 0 w 19"/>
                  <a:gd name="T1" fmla="*/ 0 h 1"/>
                  <a:gd name="T2" fmla="*/ 0 w 19"/>
                  <a:gd name="T3" fmla="*/ 0 h 1"/>
                  <a:gd name="T4" fmla="*/ 0 w 19"/>
                  <a:gd name="T5" fmla="*/ 0 h 1"/>
                  <a:gd name="T6" fmla="*/ 0 w 19"/>
                  <a:gd name="T7" fmla="*/ 0 h 1"/>
                  <a:gd name="T8" fmla="*/ 0 w 19"/>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endParaRPr lang="en-GB" dirty="0"/>
              </a:p>
            </p:txBody>
          </p:sp>
          <p:sp>
            <p:nvSpPr>
              <p:cNvPr id="532" name="Rectangle 136"/>
              <p:cNvSpPr>
                <a:spLocks noChangeArrowheads="1"/>
              </p:cNvSpPr>
              <p:nvPr/>
            </p:nvSpPr>
            <p:spPr bwMode="auto">
              <a:xfrm>
                <a:off x="6296246" y="3738129"/>
                <a:ext cx="10231" cy="3202"/>
              </a:xfrm>
              <a:prstGeom prst="rect">
                <a:avLst/>
              </a:prstGeom>
              <a:grpFill/>
              <a:ln w="9525">
                <a:solidFill>
                  <a:srgbClr val="FFFFFF"/>
                </a:solidFill>
                <a:miter lim="800000"/>
                <a:headEnd/>
                <a:tailEnd/>
              </a:ln>
            </p:spPr>
            <p:txBody>
              <a:bodyPr/>
              <a:lstStyle/>
              <a:p>
                <a:endParaRPr lang="en-GB" dirty="0"/>
              </a:p>
            </p:txBody>
          </p:sp>
          <p:sp>
            <p:nvSpPr>
              <p:cNvPr id="533" name="Line 137"/>
              <p:cNvSpPr>
                <a:spLocks noChangeShapeType="1"/>
              </p:cNvSpPr>
              <p:nvPr/>
            </p:nvSpPr>
            <p:spPr bwMode="auto">
              <a:xfrm flipV="1">
                <a:off x="6292409" y="3678889"/>
                <a:ext cx="6394" cy="6404"/>
              </a:xfrm>
              <a:prstGeom prst="line">
                <a:avLst/>
              </a:prstGeom>
              <a:grpFill/>
              <a:ln w="9525">
                <a:solidFill>
                  <a:srgbClr val="FFFFFF"/>
                </a:solidFill>
                <a:round/>
                <a:headEnd/>
                <a:tailEnd/>
              </a:ln>
              <a:extLst/>
            </p:spPr>
            <p:txBody>
              <a:bodyPr/>
              <a:lstStyle/>
              <a:p>
                <a:endParaRPr lang="en-GB" dirty="0"/>
              </a:p>
            </p:txBody>
          </p:sp>
          <p:sp>
            <p:nvSpPr>
              <p:cNvPr id="534" name="Freeform 138"/>
              <p:cNvSpPr>
                <a:spLocks/>
              </p:cNvSpPr>
              <p:nvPr/>
            </p:nvSpPr>
            <p:spPr bwMode="auto">
              <a:xfrm>
                <a:off x="6296246" y="3678889"/>
                <a:ext cx="2558" cy="1601"/>
              </a:xfrm>
              <a:custGeom>
                <a:avLst/>
                <a:gdLst>
                  <a:gd name="T0" fmla="*/ 0 w 6"/>
                  <a:gd name="T1" fmla="*/ 0 h 3"/>
                  <a:gd name="T2" fmla="*/ 0 w 6"/>
                  <a:gd name="T3" fmla="*/ 0 h 3"/>
                  <a:gd name="T4" fmla="*/ 0 w 6"/>
                  <a:gd name="T5" fmla="*/ 0 h 3"/>
                  <a:gd name="T6" fmla="*/ 0 w 6"/>
                  <a:gd name="T7" fmla="*/ 0 h 3"/>
                  <a:gd name="T8" fmla="*/ 0 w 6"/>
                  <a:gd name="T9" fmla="*/ 0 h 3"/>
                  <a:gd name="T10" fmla="*/ 0 w 6"/>
                  <a:gd name="T11" fmla="*/ 0 h 3"/>
                  <a:gd name="T12" fmla="*/ 0 w 6"/>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3">
                    <a:moveTo>
                      <a:pt x="6" y="0"/>
                    </a:moveTo>
                    <a:lnTo>
                      <a:pt x="5" y="1"/>
                    </a:lnTo>
                    <a:lnTo>
                      <a:pt x="3" y="2"/>
                    </a:lnTo>
                    <a:lnTo>
                      <a:pt x="1" y="3"/>
                    </a:lnTo>
                    <a:lnTo>
                      <a:pt x="0" y="2"/>
                    </a:lnTo>
                    <a:lnTo>
                      <a:pt x="0" y="0"/>
                    </a:lnTo>
                  </a:path>
                </a:pathLst>
              </a:custGeom>
              <a:grpFill/>
              <a:ln w="9525" cmpd="sng">
                <a:solidFill>
                  <a:srgbClr val="FFFFFF"/>
                </a:solidFill>
                <a:prstDash val="solid"/>
                <a:round/>
                <a:headEnd/>
                <a:tailEnd/>
              </a:ln>
            </p:spPr>
            <p:txBody>
              <a:bodyPr/>
              <a:lstStyle/>
              <a:p>
                <a:endParaRPr lang="en-GB" dirty="0"/>
              </a:p>
            </p:txBody>
          </p:sp>
          <p:sp>
            <p:nvSpPr>
              <p:cNvPr id="535" name="Freeform 139"/>
              <p:cNvSpPr>
                <a:spLocks/>
              </p:cNvSpPr>
              <p:nvPr/>
            </p:nvSpPr>
            <p:spPr bwMode="auto">
              <a:xfrm>
                <a:off x="6303919" y="3614847"/>
                <a:ext cx="6394" cy="12809"/>
              </a:xfrm>
              <a:custGeom>
                <a:avLst/>
                <a:gdLst>
                  <a:gd name="T0" fmla="*/ 0 w 14"/>
                  <a:gd name="T1" fmla="*/ 0 h 24"/>
                  <a:gd name="T2" fmla="*/ 0 w 14"/>
                  <a:gd name="T3" fmla="*/ 0 h 24"/>
                  <a:gd name="T4" fmla="*/ 0 w 14"/>
                  <a:gd name="T5" fmla="*/ 0 h 24"/>
                  <a:gd name="T6" fmla="*/ 0 w 14"/>
                  <a:gd name="T7" fmla="*/ 0 h 24"/>
                  <a:gd name="T8" fmla="*/ 0 w 14"/>
                  <a:gd name="T9" fmla="*/ 0 h 24"/>
                  <a:gd name="T10" fmla="*/ 0 w 14"/>
                  <a:gd name="T11" fmla="*/ 0 h 24"/>
                  <a:gd name="T12" fmla="*/ 0 w 14"/>
                  <a:gd name="T13" fmla="*/ 0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endParaRPr lang="en-GB" dirty="0"/>
              </a:p>
            </p:txBody>
          </p:sp>
          <p:sp>
            <p:nvSpPr>
              <p:cNvPr id="536" name="Line 140"/>
              <p:cNvSpPr>
                <a:spLocks noChangeShapeType="1"/>
              </p:cNvSpPr>
              <p:nvPr/>
            </p:nvSpPr>
            <p:spPr bwMode="auto">
              <a:xfrm>
                <a:off x="6303919" y="3621251"/>
                <a:ext cx="2558" cy="1601"/>
              </a:xfrm>
              <a:prstGeom prst="line">
                <a:avLst/>
              </a:prstGeom>
              <a:grpFill/>
              <a:ln w="9525">
                <a:solidFill>
                  <a:srgbClr val="FFFFFF"/>
                </a:solidFill>
                <a:round/>
                <a:headEnd/>
                <a:tailEnd/>
              </a:ln>
              <a:extLst/>
            </p:spPr>
            <p:txBody>
              <a:bodyPr/>
              <a:lstStyle/>
              <a:p>
                <a:endParaRPr lang="en-GB" dirty="0"/>
              </a:p>
            </p:txBody>
          </p:sp>
          <p:sp>
            <p:nvSpPr>
              <p:cNvPr id="537" name="Freeform 141"/>
              <p:cNvSpPr>
                <a:spLocks/>
              </p:cNvSpPr>
              <p:nvPr/>
            </p:nvSpPr>
            <p:spPr bwMode="auto">
              <a:xfrm>
                <a:off x="6298804" y="3642065"/>
                <a:ext cx="5115" cy="4803"/>
              </a:xfrm>
              <a:custGeom>
                <a:avLst/>
                <a:gdLst>
                  <a:gd name="T0" fmla="*/ 0 w 13"/>
                  <a:gd name="T1" fmla="*/ 0 h 12"/>
                  <a:gd name="T2" fmla="*/ 0 w 13"/>
                  <a:gd name="T3" fmla="*/ 0 h 12"/>
                  <a:gd name="T4" fmla="*/ 0 w 13"/>
                  <a:gd name="T5" fmla="*/ 0 h 12"/>
                  <a:gd name="T6" fmla="*/ 0 60000 65536"/>
                  <a:gd name="T7" fmla="*/ 0 60000 65536"/>
                  <a:gd name="T8" fmla="*/ 0 60000 65536"/>
                </a:gdLst>
                <a:ahLst/>
                <a:cxnLst>
                  <a:cxn ang="T6">
                    <a:pos x="T0" y="T1"/>
                  </a:cxn>
                  <a:cxn ang="T7">
                    <a:pos x="T2" y="T3"/>
                  </a:cxn>
                  <a:cxn ang="T8">
                    <a:pos x="T4" y="T5"/>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endParaRPr lang="en-GB" dirty="0"/>
              </a:p>
            </p:txBody>
          </p:sp>
          <p:sp>
            <p:nvSpPr>
              <p:cNvPr id="538" name="Freeform 142"/>
              <p:cNvSpPr>
                <a:spLocks/>
              </p:cNvSpPr>
              <p:nvPr/>
            </p:nvSpPr>
            <p:spPr bwMode="auto">
              <a:xfrm>
                <a:off x="6303919" y="3662879"/>
                <a:ext cx="2558" cy="9606"/>
              </a:xfrm>
              <a:custGeom>
                <a:avLst/>
                <a:gdLst>
                  <a:gd name="T0" fmla="*/ 0 w 7"/>
                  <a:gd name="T1" fmla="*/ 0 h 19"/>
                  <a:gd name="T2" fmla="*/ 0 w 7"/>
                  <a:gd name="T3" fmla="*/ 0 h 19"/>
                  <a:gd name="T4" fmla="*/ 0 w 7"/>
                  <a:gd name="T5" fmla="*/ 0 h 19"/>
                  <a:gd name="T6" fmla="*/ 0 w 7"/>
                  <a:gd name="T7" fmla="*/ 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endParaRPr lang="en-GB" dirty="0"/>
              </a:p>
            </p:txBody>
          </p:sp>
          <p:sp>
            <p:nvSpPr>
              <p:cNvPr id="539" name="Line 143"/>
              <p:cNvSpPr>
                <a:spLocks noChangeShapeType="1"/>
              </p:cNvSpPr>
              <p:nvPr/>
            </p:nvSpPr>
            <p:spPr bwMode="auto">
              <a:xfrm flipV="1">
                <a:off x="6303919" y="3685294"/>
                <a:ext cx="1279" cy="6404"/>
              </a:xfrm>
              <a:prstGeom prst="line">
                <a:avLst/>
              </a:prstGeom>
              <a:grpFill/>
              <a:ln w="9525">
                <a:solidFill>
                  <a:srgbClr val="FFFFFF"/>
                </a:solidFill>
                <a:round/>
                <a:headEnd/>
                <a:tailEnd/>
              </a:ln>
              <a:extLst/>
            </p:spPr>
            <p:txBody>
              <a:bodyPr/>
              <a:lstStyle/>
              <a:p>
                <a:endParaRPr lang="en-GB" dirty="0"/>
              </a:p>
            </p:txBody>
          </p:sp>
          <p:sp>
            <p:nvSpPr>
              <p:cNvPr id="540" name="Freeform 144"/>
              <p:cNvSpPr>
                <a:spLocks/>
              </p:cNvSpPr>
              <p:nvPr/>
            </p:nvSpPr>
            <p:spPr bwMode="auto">
              <a:xfrm>
                <a:off x="6289852" y="3598836"/>
                <a:ext cx="2558" cy="9606"/>
              </a:xfrm>
              <a:custGeom>
                <a:avLst/>
                <a:gdLst>
                  <a:gd name="T0" fmla="*/ 0 w 8"/>
                  <a:gd name="T1" fmla="*/ 0 h 18"/>
                  <a:gd name="T2" fmla="*/ 0 w 8"/>
                  <a:gd name="T3" fmla="*/ 0 h 18"/>
                  <a:gd name="T4" fmla="*/ 0 w 8"/>
                  <a:gd name="T5" fmla="*/ 0 h 18"/>
                  <a:gd name="T6" fmla="*/ 0 w 8"/>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endParaRPr lang="en-GB" dirty="0"/>
              </a:p>
            </p:txBody>
          </p:sp>
          <p:sp>
            <p:nvSpPr>
              <p:cNvPr id="541" name="Freeform 145"/>
              <p:cNvSpPr>
                <a:spLocks/>
              </p:cNvSpPr>
              <p:nvPr/>
            </p:nvSpPr>
            <p:spPr bwMode="auto">
              <a:xfrm>
                <a:off x="6287294" y="3578022"/>
                <a:ext cx="2558" cy="11207"/>
              </a:xfrm>
              <a:custGeom>
                <a:avLst/>
                <a:gdLst>
                  <a:gd name="T0" fmla="*/ 0 w 6"/>
                  <a:gd name="T1" fmla="*/ 0 h 19"/>
                  <a:gd name="T2" fmla="*/ 0 w 6"/>
                  <a:gd name="T3" fmla="*/ 0 h 19"/>
                  <a:gd name="T4" fmla="*/ 0 w 6"/>
                  <a:gd name="T5" fmla="*/ 0 h 19"/>
                  <a:gd name="T6" fmla="*/ 0 60000 65536"/>
                  <a:gd name="T7" fmla="*/ 0 60000 65536"/>
                  <a:gd name="T8" fmla="*/ 0 60000 65536"/>
                </a:gdLst>
                <a:ahLst/>
                <a:cxnLst>
                  <a:cxn ang="T6">
                    <a:pos x="T0" y="T1"/>
                  </a:cxn>
                  <a:cxn ang="T7">
                    <a:pos x="T2" y="T3"/>
                  </a:cxn>
                  <a:cxn ang="T8">
                    <a:pos x="T4" y="T5"/>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endParaRPr lang="en-GB" dirty="0"/>
              </a:p>
            </p:txBody>
          </p:sp>
          <p:sp>
            <p:nvSpPr>
              <p:cNvPr id="542" name="Freeform 146"/>
              <p:cNvSpPr>
                <a:spLocks/>
              </p:cNvSpPr>
              <p:nvPr/>
            </p:nvSpPr>
            <p:spPr bwMode="auto">
              <a:xfrm>
                <a:off x="6283458" y="3547602"/>
                <a:ext cx="12788" cy="8005"/>
              </a:xfrm>
              <a:custGeom>
                <a:avLst/>
                <a:gdLst>
                  <a:gd name="T0" fmla="*/ 0 w 28"/>
                  <a:gd name="T1" fmla="*/ 0 h 19"/>
                  <a:gd name="T2" fmla="*/ 0 w 28"/>
                  <a:gd name="T3" fmla="*/ 0 h 19"/>
                  <a:gd name="T4" fmla="*/ 0 w 28"/>
                  <a:gd name="T5" fmla="*/ 0 h 19"/>
                  <a:gd name="T6" fmla="*/ 0 60000 65536"/>
                  <a:gd name="T7" fmla="*/ 0 60000 65536"/>
                  <a:gd name="T8" fmla="*/ 0 60000 65536"/>
                </a:gdLst>
                <a:ahLst/>
                <a:cxnLst>
                  <a:cxn ang="T6">
                    <a:pos x="T0" y="T1"/>
                  </a:cxn>
                  <a:cxn ang="T7">
                    <a:pos x="T2" y="T3"/>
                  </a:cxn>
                  <a:cxn ang="T8">
                    <a:pos x="T4" y="T5"/>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endParaRPr lang="en-GB" dirty="0"/>
              </a:p>
            </p:txBody>
          </p:sp>
          <p:sp>
            <p:nvSpPr>
              <p:cNvPr id="543" name="Freeform 147"/>
              <p:cNvSpPr>
                <a:spLocks/>
              </p:cNvSpPr>
              <p:nvPr/>
            </p:nvSpPr>
            <p:spPr bwMode="auto">
              <a:xfrm>
                <a:off x="6289852" y="3547602"/>
                <a:ext cx="6394" cy="8005"/>
              </a:xfrm>
              <a:custGeom>
                <a:avLst/>
                <a:gdLst>
                  <a:gd name="T0" fmla="*/ 0 w 15"/>
                  <a:gd name="T1" fmla="*/ 0 h 19"/>
                  <a:gd name="T2" fmla="*/ 0 w 15"/>
                  <a:gd name="T3" fmla="*/ 0 h 19"/>
                  <a:gd name="T4" fmla="*/ 0 w 15"/>
                  <a:gd name="T5" fmla="*/ 0 h 19"/>
                  <a:gd name="T6" fmla="*/ 0 60000 65536"/>
                  <a:gd name="T7" fmla="*/ 0 60000 65536"/>
                  <a:gd name="T8" fmla="*/ 0 60000 65536"/>
                </a:gdLst>
                <a:ahLst/>
                <a:cxnLst>
                  <a:cxn ang="T6">
                    <a:pos x="T0" y="T1"/>
                  </a:cxn>
                  <a:cxn ang="T7">
                    <a:pos x="T2" y="T3"/>
                  </a:cxn>
                  <a:cxn ang="T8">
                    <a:pos x="T4" y="T5"/>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endParaRPr lang="en-GB" dirty="0"/>
              </a:p>
            </p:txBody>
          </p:sp>
          <p:sp>
            <p:nvSpPr>
              <p:cNvPr id="544" name="Freeform 148"/>
              <p:cNvSpPr>
                <a:spLocks/>
              </p:cNvSpPr>
              <p:nvPr/>
            </p:nvSpPr>
            <p:spPr bwMode="auto">
              <a:xfrm>
                <a:off x="6264275" y="3414713"/>
                <a:ext cx="8952" cy="9606"/>
              </a:xfrm>
              <a:custGeom>
                <a:avLst/>
                <a:gdLst>
                  <a:gd name="T0" fmla="*/ 0 w 20"/>
                  <a:gd name="T1" fmla="*/ 0 h 18"/>
                  <a:gd name="T2" fmla="*/ 0 w 20"/>
                  <a:gd name="T3" fmla="*/ 0 h 18"/>
                  <a:gd name="T4" fmla="*/ 0 w 20"/>
                  <a:gd name="T5" fmla="*/ 0 h 18"/>
                  <a:gd name="T6" fmla="*/ 0 w 20"/>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endParaRPr lang="en-GB" dirty="0"/>
              </a:p>
            </p:txBody>
          </p:sp>
        </p:grpSp>
        <p:grpSp>
          <p:nvGrpSpPr>
            <p:cNvPr id="102" name="Group 101"/>
            <p:cNvGrpSpPr/>
            <p:nvPr>
              <p:custDataLst>
                <p:tags r:id="rId82"/>
              </p:custDataLst>
            </p:nvPr>
          </p:nvGrpSpPr>
          <p:grpSpPr>
            <a:xfrm>
              <a:off x="3087897" y="3990169"/>
              <a:ext cx="80520" cy="92908"/>
              <a:chOff x="8329613" y="3914775"/>
              <a:chExt cx="185737" cy="214313"/>
            </a:xfrm>
            <a:grpFill/>
          </p:grpSpPr>
          <p:sp>
            <p:nvSpPr>
              <p:cNvPr id="505" name="Freeform 150"/>
              <p:cNvSpPr>
                <a:spLocks/>
              </p:cNvSpPr>
              <p:nvPr/>
            </p:nvSpPr>
            <p:spPr bwMode="auto">
              <a:xfrm>
                <a:off x="8477389" y="4017061"/>
                <a:ext cx="17625" cy="45460"/>
              </a:xfrm>
              <a:custGeom>
                <a:avLst/>
                <a:gdLst>
                  <a:gd name="T0" fmla="*/ 0 w 40"/>
                  <a:gd name="T1" fmla="*/ 0 h 87"/>
                  <a:gd name="T2" fmla="*/ 0 w 40"/>
                  <a:gd name="T3" fmla="*/ 0 h 87"/>
                  <a:gd name="T4" fmla="*/ 0 w 40"/>
                  <a:gd name="T5" fmla="*/ 0 h 87"/>
                  <a:gd name="T6" fmla="*/ 0 w 40"/>
                  <a:gd name="T7" fmla="*/ 0 h 87"/>
                  <a:gd name="T8" fmla="*/ 0 w 40"/>
                  <a:gd name="T9" fmla="*/ 0 h 87"/>
                  <a:gd name="T10" fmla="*/ 0 w 40"/>
                  <a:gd name="T11" fmla="*/ 0 h 87"/>
                  <a:gd name="T12" fmla="*/ 0 w 40"/>
                  <a:gd name="T13" fmla="*/ 0 h 87"/>
                  <a:gd name="T14" fmla="*/ 0 w 40"/>
                  <a:gd name="T15" fmla="*/ 0 h 87"/>
                  <a:gd name="T16" fmla="*/ 0 w 40"/>
                  <a:gd name="T17" fmla="*/ 0 h 87"/>
                  <a:gd name="T18" fmla="*/ 0 w 40"/>
                  <a:gd name="T19" fmla="*/ 0 h 87"/>
                  <a:gd name="T20" fmla="*/ 0 w 40"/>
                  <a:gd name="T21" fmla="*/ 0 h 87"/>
                  <a:gd name="T22" fmla="*/ 0 w 40"/>
                  <a:gd name="T23" fmla="*/ 0 h 87"/>
                  <a:gd name="T24" fmla="*/ 0 w 40"/>
                  <a:gd name="T25" fmla="*/ 0 h 87"/>
                  <a:gd name="T26" fmla="*/ 0 w 40"/>
                  <a:gd name="T27" fmla="*/ 0 h 87"/>
                  <a:gd name="T28" fmla="*/ 0 w 40"/>
                  <a:gd name="T29" fmla="*/ 0 h 87"/>
                  <a:gd name="T30" fmla="*/ 0 w 40"/>
                  <a:gd name="T31" fmla="*/ 0 h 87"/>
                  <a:gd name="T32" fmla="*/ 0 w 40"/>
                  <a:gd name="T33" fmla="*/ 0 h 87"/>
                  <a:gd name="T34" fmla="*/ 0 w 40"/>
                  <a:gd name="T35" fmla="*/ 0 h 87"/>
                  <a:gd name="T36" fmla="*/ 0 w 40"/>
                  <a:gd name="T37" fmla="*/ 0 h 87"/>
                  <a:gd name="T38" fmla="*/ 0 w 40"/>
                  <a:gd name="T39" fmla="*/ 0 h 87"/>
                  <a:gd name="T40" fmla="*/ 0 w 40"/>
                  <a:gd name="T41" fmla="*/ 0 h 87"/>
                  <a:gd name="T42" fmla="*/ 0 w 40"/>
                  <a:gd name="T43" fmla="*/ 0 h 87"/>
                  <a:gd name="T44" fmla="*/ 0 w 40"/>
                  <a:gd name="T45" fmla="*/ 0 h 87"/>
                  <a:gd name="T46" fmla="*/ 0 w 40"/>
                  <a:gd name="T47" fmla="*/ 0 h 87"/>
                  <a:gd name="T48" fmla="*/ 0 w 40"/>
                  <a:gd name="T49" fmla="*/ 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endParaRPr lang="en-GB" dirty="0"/>
              </a:p>
            </p:txBody>
          </p:sp>
          <p:sp>
            <p:nvSpPr>
              <p:cNvPr id="506" name="Freeform 151"/>
              <p:cNvSpPr>
                <a:spLocks/>
              </p:cNvSpPr>
              <p:nvPr/>
            </p:nvSpPr>
            <p:spPr bwMode="auto">
              <a:xfrm>
                <a:off x="8488235" y="4075510"/>
                <a:ext cx="27115" cy="19483"/>
              </a:xfrm>
              <a:custGeom>
                <a:avLst/>
                <a:gdLst>
                  <a:gd name="T0" fmla="*/ 0 w 61"/>
                  <a:gd name="T1" fmla="*/ 0 h 37"/>
                  <a:gd name="T2" fmla="*/ 0 w 61"/>
                  <a:gd name="T3" fmla="*/ 0 h 37"/>
                  <a:gd name="T4" fmla="*/ 0 w 61"/>
                  <a:gd name="T5" fmla="*/ 0 h 37"/>
                  <a:gd name="T6" fmla="*/ 0 w 61"/>
                  <a:gd name="T7" fmla="*/ 0 h 37"/>
                  <a:gd name="T8" fmla="*/ 0 w 61"/>
                  <a:gd name="T9" fmla="*/ 0 h 37"/>
                  <a:gd name="T10" fmla="*/ 0 w 61"/>
                  <a:gd name="T11" fmla="*/ 0 h 37"/>
                  <a:gd name="T12" fmla="*/ 0 w 61"/>
                  <a:gd name="T13" fmla="*/ 0 h 37"/>
                  <a:gd name="T14" fmla="*/ 0 w 61"/>
                  <a:gd name="T15" fmla="*/ 0 h 37"/>
                  <a:gd name="T16" fmla="*/ 0 w 61"/>
                  <a:gd name="T17" fmla="*/ 0 h 37"/>
                  <a:gd name="T18" fmla="*/ 0 w 61"/>
                  <a:gd name="T19" fmla="*/ 0 h 37"/>
                  <a:gd name="T20" fmla="*/ 0 w 61"/>
                  <a:gd name="T21" fmla="*/ 0 h 37"/>
                  <a:gd name="T22" fmla="*/ 0 w 61"/>
                  <a:gd name="T23" fmla="*/ 0 h 37"/>
                  <a:gd name="T24" fmla="*/ 0 w 61"/>
                  <a:gd name="T25" fmla="*/ 0 h 37"/>
                  <a:gd name="T26" fmla="*/ 0 w 61"/>
                  <a:gd name="T27" fmla="*/ 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endParaRPr lang="en-GB" dirty="0"/>
              </a:p>
            </p:txBody>
          </p:sp>
          <p:sp>
            <p:nvSpPr>
              <p:cNvPr id="507" name="Freeform 152"/>
              <p:cNvSpPr>
                <a:spLocks/>
              </p:cNvSpPr>
              <p:nvPr/>
            </p:nvSpPr>
            <p:spPr bwMode="auto">
              <a:xfrm>
                <a:off x="8440784" y="4112852"/>
                <a:ext cx="17625" cy="16236"/>
              </a:xfrm>
              <a:custGeom>
                <a:avLst/>
                <a:gdLst>
                  <a:gd name="T0" fmla="*/ 0 w 40"/>
                  <a:gd name="T1" fmla="*/ 0 h 30"/>
                  <a:gd name="T2" fmla="*/ 0 w 40"/>
                  <a:gd name="T3" fmla="*/ 0 h 30"/>
                  <a:gd name="T4" fmla="*/ 0 w 40"/>
                  <a:gd name="T5" fmla="*/ 0 h 30"/>
                  <a:gd name="T6" fmla="*/ 0 w 40"/>
                  <a:gd name="T7" fmla="*/ 0 h 30"/>
                  <a:gd name="T8" fmla="*/ 0 w 40"/>
                  <a:gd name="T9" fmla="*/ 0 h 30"/>
                  <a:gd name="T10" fmla="*/ 0 w 40"/>
                  <a:gd name="T11" fmla="*/ 0 h 30"/>
                  <a:gd name="T12" fmla="*/ 0 w 40"/>
                  <a:gd name="T13" fmla="*/ 0 h 30"/>
                  <a:gd name="T14" fmla="*/ 0 w 40"/>
                  <a:gd name="T15" fmla="*/ 0 h 30"/>
                  <a:gd name="T16" fmla="*/ 0 w 40"/>
                  <a:gd name="T17" fmla="*/ 0 h 30"/>
                  <a:gd name="T18" fmla="*/ 0 w 40"/>
                  <a:gd name="T19" fmla="*/ 0 h 30"/>
                  <a:gd name="T20" fmla="*/ 0 w 40"/>
                  <a:gd name="T21" fmla="*/ 0 h 30"/>
                  <a:gd name="T22" fmla="*/ 0 w 40"/>
                  <a:gd name="T23" fmla="*/ 0 h 30"/>
                  <a:gd name="T24" fmla="*/ 0 w 40"/>
                  <a:gd name="T25" fmla="*/ 0 h 30"/>
                  <a:gd name="T26" fmla="*/ 0 w 40"/>
                  <a:gd name="T27" fmla="*/ 0 h 30"/>
                  <a:gd name="T28" fmla="*/ 0 w 40"/>
                  <a:gd name="T29" fmla="*/ 0 h 30"/>
                  <a:gd name="T30" fmla="*/ 0 w 40"/>
                  <a:gd name="T31" fmla="*/ 0 h 30"/>
                  <a:gd name="T32" fmla="*/ 0 w 40"/>
                  <a:gd name="T33" fmla="*/ 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endParaRPr lang="en-GB" dirty="0"/>
              </a:p>
            </p:txBody>
          </p:sp>
          <p:sp>
            <p:nvSpPr>
              <p:cNvPr id="508" name="Freeform 153"/>
              <p:cNvSpPr>
                <a:spLocks/>
              </p:cNvSpPr>
              <p:nvPr/>
            </p:nvSpPr>
            <p:spPr bwMode="auto">
              <a:xfrm>
                <a:off x="8368930" y="3989460"/>
                <a:ext cx="32538" cy="42213"/>
              </a:xfrm>
              <a:custGeom>
                <a:avLst/>
                <a:gdLst>
                  <a:gd name="T0" fmla="*/ 0 w 74"/>
                  <a:gd name="T1" fmla="*/ 0 h 80"/>
                  <a:gd name="T2" fmla="*/ 0 w 74"/>
                  <a:gd name="T3" fmla="*/ 0 h 80"/>
                  <a:gd name="T4" fmla="*/ 0 w 74"/>
                  <a:gd name="T5" fmla="*/ 0 h 80"/>
                  <a:gd name="T6" fmla="*/ 0 w 74"/>
                  <a:gd name="T7" fmla="*/ 0 h 80"/>
                  <a:gd name="T8" fmla="*/ 0 w 74"/>
                  <a:gd name="T9" fmla="*/ 0 h 80"/>
                  <a:gd name="T10" fmla="*/ 0 w 74"/>
                  <a:gd name="T11" fmla="*/ 0 h 80"/>
                  <a:gd name="T12" fmla="*/ 0 w 74"/>
                  <a:gd name="T13" fmla="*/ 0 h 80"/>
                  <a:gd name="T14" fmla="*/ 0 w 74"/>
                  <a:gd name="T15" fmla="*/ 0 h 80"/>
                  <a:gd name="T16" fmla="*/ 0 w 74"/>
                  <a:gd name="T17" fmla="*/ 0 h 80"/>
                  <a:gd name="T18" fmla="*/ 0 w 74"/>
                  <a:gd name="T19" fmla="*/ 0 h 80"/>
                  <a:gd name="T20" fmla="*/ 0 w 74"/>
                  <a:gd name="T21" fmla="*/ 0 h 80"/>
                  <a:gd name="T22" fmla="*/ 0 w 74"/>
                  <a:gd name="T23" fmla="*/ 0 h 80"/>
                  <a:gd name="T24" fmla="*/ 0 w 74"/>
                  <a:gd name="T25" fmla="*/ 0 h 80"/>
                  <a:gd name="T26" fmla="*/ 0 w 74"/>
                  <a:gd name="T27" fmla="*/ 0 h 80"/>
                  <a:gd name="T28" fmla="*/ 0 w 74"/>
                  <a:gd name="T29" fmla="*/ 0 h 80"/>
                  <a:gd name="T30" fmla="*/ 0 w 74"/>
                  <a:gd name="T31" fmla="*/ 0 h 80"/>
                  <a:gd name="T32" fmla="*/ 0 w 74"/>
                  <a:gd name="T33" fmla="*/ 0 h 80"/>
                  <a:gd name="T34" fmla="*/ 0 w 74"/>
                  <a:gd name="T35" fmla="*/ 0 h 80"/>
                  <a:gd name="T36" fmla="*/ 0 w 74"/>
                  <a:gd name="T37" fmla="*/ 0 h 80"/>
                  <a:gd name="T38" fmla="*/ 0 w 74"/>
                  <a:gd name="T39" fmla="*/ 0 h 80"/>
                  <a:gd name="T40" fmla="*/ 0 w 74"/>
                  <a:gd name="T41" fmla="*/ 0 h 80"/>
                  <a:gd name="T42" fmla="*/ 0 w 74"/>
                  <a:gd name="T43" fmla="*/ 0 h 80"/>
                  <a:gd name="T44" fmla="*/ 0 w 74"/>
                  <a:gd name="T45" fmla="*/ 0 h 80"/>
                  <a:gd name="T46" fmla="*/ 0 w 74"/>
                  <a:gd name="T47" fmla="*/ 0 h 80"/>
                  <a:gd name="T48" fmla="*/ 0 w 74"/>
                  <a:gd name="T49" fmla="*/ 0 h 80"/>
                  <a:gd name="T50" fmla="*/ 0 w 74"/>
                  <a:gd name="T51" fmla="*/ 0 h 80"/>
                  <a:gd name="T52" fmla="*/ 0 w 74"/>
                  <a:gd name="T53" fmla="*/ 0 h 80"/>
                  <a:gd name="T54" fmla="*/ 0 w 74"/>
                  <a:gd name="T55" fmla="*/ 0 h 80"/>
                  <a:gd name="T56" fmla="*/ 0 w 74"/>
                  <a:gd name="T57" fmla="*/ 0 h 80"/>
                  <a:gd name="T58" fmla="*/ 0 w 74"/>
                  <a:gd name="T59" fmla="*/ 0 h 80"/>
                  <a:gd name="T60" fmla="*/ 0 w 74"/>
                  <a:gd name="T61" fmla="*/ 0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endParaRPr lang="en-GB" dirty="0"/>
              </a:p>
            </p:txBody>
          </p:sp>
          <p:sp>
            <p:nvSpPr>
              <p:cNvPr id="509" name="Freeform 154"/>
              <p:cNvSpPr>
                <a:spLocks/>
              </p:cNvSpPr>
              <p:nvPr/>
            </p:nvSpPr>
            <p:spPr bwMode="auto">
              <a:xfrm>
                <a:off x="8423159" y="3982966"/>
                <a:ext cx="35249" cy="43837"/>
              </a:xfrm>
              <a:custGeom>
                <a:avLst/>
                <a:gdLst>
                  <a:gd name="T0" fmla="*/ 0 w 86"/>
                  <a:gd name="T1" fmla="*/ 0 h 80"/>
                  <a:gd name="T2" fmla="*/ 0 w 86"/>
                  <a:gd name="T3" fmla="*/ 0 h 80"/>
                  <a:gd name="T4" fmla="*/ 0 w 86"/>
                  <a:gd name="T5" fmla="*/ 0 h 80"/>
                  <a:gd name="T6" fmla="*/ 0 w 86"/>
                  <a:gd name="T7" fmla="*/ 0 h 80"/>
                  <a:gd name="T8" fmla="*/ 0 w 86"/>
                  <a:gd name="T9" fmla="*/ 0 h 80"/>
                  <a:gd name="T10" fmla="*/ 0 w 86"/>
                  <a:gd name="T11" fmla="*/ 0 h 80"/>
                  <a:gd name="T12" fmla="*/ 0 w 86"/>
                  <a:gd name="T13" fmla="*/ 0 h 80"/>
                  <a:gd name="T14" fmla="*/ 0 w 86"/>
                  <a:gd name="T15" fmla="*/ 0 h 80"/>
                  <a:gd name="T16" fmla="*/ 0 w 86"/>
                  <a:gd name="T17" fmla="*/ 0 h 80"/>
                  <a:gd name="T18" fmla="*/ 0 w 86"/>
                  <a:gd name="T19" fmla="*/ 0 h 80"/>
                  <a:gd name="T20" fmla="*/ 0 w 86"/>
                  <a:gd name="T21" fmla="*/ 0 h 80"/>
                  <a:gd name="T22" fmla="*/ 0 w 86"/>
                  <a:gd name="T23" fmla="*/ 0 h 80"/>
                  <a:gd name="T24" fmla="*/ 0 w 86"/>
                  <a:gd name="T25" fmla="*/ 0 h 80"/>
                  <a:gd name="T26" fmla="*/ 0 w 86"/>
                  <a:gd name="T27" fmla="*/ 0 h 80"/>
                  <a:gd name="T28" fmla="*/ 0 w 86"/>
                  <a:gd name="T29" fmla="*/ 0 h 80"/>
                  <a:gd name="T30" fmla="*/ 0 w 86"/>
                  <a:gd name="T31" fmla="*/ 0 h 80"/>
                  <a:gd name="T32" fmla="*/ 0 w 86"/>
                  <a:gd name="T33" fmla="*/ 0 h 80"/>
                  <a:gd name="T34" fmla="*/ 0 w 86"/>
                  <a:gd name="T35" fmla="*/ 0 h 80"/>
                  <a:gd name="T36" fmla="*/ 0 w 86"/>
                  <a:gd name="T37" fmla="*/ 0 h 80"/>
                  <a:gd name="T38" fmla="*/ 0 w 86"/>
                  <a:gd name="T39" fmla="*/ 0 h 80"/>
                  <a:gd name="T40" fmla="*/ 0 w 86"/>
                  <a:gd name="T41" fmla="*/ 0 h 80"/>
                  <a:gd name="T42" fmla="*/ 0 w 86"/>
                  <a:gd name="T43" fmla="*/ 0 h 80"/>
                  <a:gd name="T44" fmla="*/ 0 w 86"/>
                  <a:gd name="T45" fmla="*/ 0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endParaRPr lang="en-GB" dirty="0"/>
              </a:p>
            </p:txBody>
          </p:sp>
          <p:sp>
            <p:nvSpPr>
              <p:cNvPr id="510" name="Freeform 155"/>
              <p:cNvSpPr>
                <a:spLocks/>
              </p:cNvSpPr>
              <p:nvPr/>
            </p:nvSpPr>
            <p:spPr bwMode="auto">
              <a:xfrm>
                <a:off x="8443496" y="4047909"/>
                <a:ext cx="33894" cy="17859"/>
              </a:xfrm>
              <a:custGeom>
                <a:avLst/>
                <a:gdLst>
                  <a:gd name="T0" fmla="*/ 0 w 74"/>
                  <a:gd name="T1" fmla="*/ 0 h 31"/>
                  <a:gd name="T2" fmla="*/ 0 w 74"/>
                  <a:gd name="T3" fmla="*/ 0 h 31"/>
                  <a:gd name="T4" fmla="*/ 0 w 74"/>
                  <a:gd name="T5" fmla="*/ 0 h 31"/>
                  <a:gd name="T6" fmla="*/ 0 w 74"/>
                  <a:gd name="T7" fmla="*/ 0 h 31"/>
                  <a:gd name="T8" fmla="*/ 0 w 74"/>
                  <a:gd name="T9" fmla="*/ 0 h 31"/>
                  <a:gd name="T10" fmla="*/ 0 w 74"/>
                  <a:gd name="T11" fmla="*/ 0 h 31"/>
                  <a:gd name="T12" fmla="*/ 0 w 74"/>
                  <a:gd name="T13" fmla="*/ 0 h 31"/>
                  <a:gd name="T14" fmla="*/ 0 w 74"/>
                  <a:gd name="T15" fmla="*/ 0 h 31"/>
                  <a:gd name="T16" fmla="*/ 0 w 74"/>
                  <a:gd name="T17" fmla="*/ 0 h 31"/>
                  <a:gd name="T18" fmla="*/ 0 w 74"/>
                  <a:gd name="T19" fmla="*/ 0 h 31"/>
                  <a:gd name="T20" fmla="*/ 0 w 74"/>
                  <a:gd name="T21" fmla="*/ 0 h 31"/>
                  <a:gd name="T22" fmla="*/ 0 w 74"/>
                  <a:gd name="T23" fmla="*/ 0 h 31"/>
                  <a:gd name="T24" fmla="*/ 0 w 74"/>
                  <a:gd name="T25" fmla="*/ 0 h 31"/>
                  <a:gd name="T26" fmla="*/ 0 w 74"/>
                  <a:gd name="T27" fmla="*/ 0 h 31"/>
                  <a:gd name="T28" fmla="*/ 0 w 74"/>
                  <a:gd name="T29" fmla="*/ 0 h 31"/>
                  <a:gd name="T30" fmla="*/ 0 w 74"/>
                  <a:gd name="T31" fmla="*/ 0 h 31"/>
                  <a:gd name="T32" fmla="*/ 0 w 74"/>
                  <a:gd name="T33" fmla="*/ 0 h 31"/>
                  <a:gd name="T34" fmla="*/ 0 w 74"/>
                  <a:gd name="T35" fmla="*/ 0 h 31"/>
                  <a:gd name="T36" fmla="*/ 0 w 74"/>
                  <a:gd name="T37" fmla="*/ 0 h 31"/>
                  <a:gd name="T38" fmla="*/ 0 w 74"/>
                  <a:gd name="T39" fmla="*/ 0 h 31"/>
                  <a:gd name="T40" fmla="*/ 0 w 74"/>
                  <a:gd name="T41" fmla="*/ 0 h 31"/>
                  <a:gd name="T42" fmla="*/ 0 w 74"/>
                  <a:gd name="T43" fmla="*/ 0 h 31"/>
                  <a:gd name="T44" fmla="*/ 0 w 74"/>
                  <a:gd name="T45" fmla="*/ 0 h 31"/>
                  <a:gd name="T46" fmla="*/ 0 w 74"/>
                  <a:gd name="T47" fmla="*/ 0 h 31"/>
                  <a:gd name="T48" fmla="*/ 0 w 74"/>
                  <a:gd name="T49" fmla="*/ 0 h 31"/>
                  <a:gd name="T50" fmla="*/ 0 w 74"/>
                  <a:gd name="T51" fmla="*/ 0 h 31"/>
                  <a:gd name="T52" fmla="*/ 0 w 74"/>
                  <a:gd name="T53" fmla="*/ 0 h 31"/>
                  <a:gd name="T54" fmla="*/ 0 w 74"/>
                  <a:gd name="T55" fmla="*/ 0 h 31"/>
                  <a:gd name="T56" fmla="*/ 0 w 74"/>
                  <a:gd name="T57" fmla="*/ 0 h 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endParaRPr lang="en-GB" dirty="0"/>
              </a:p>
            </p:txBody>
          </p:sp>
          <p:sp>
            <p:nvSpPr>
              <p:cNvPr id="511" name="Freeform 156"/>
              <p:cNvSpPr>
                <a:spLocks/>
              </p:cNvSpPr>
              <p:nvPr/>
            </p:nvSpPr>
            <p:spPr bwMode="auto">
              <a:xfrm>
                <a:off x="8432650" y="4038167"/>
                <a:ext cx="8134" cy="1624"/>
              </a:xfrm>
              <a:custGeom>
                <a:avLst/>
                <a:gdLst>
                  <a:gd name="T0" fmla="*/ 0 w 20"/>
                  <a:gd name="T1" fmla="*/ 0 h 1"/>
                  <a:gd name="T2" fmla="*/ 0 w 20"/>
                  <a:gd name="T3" fmla="*/ 0 h 1"/>
                  <a:gd name="T4" fmla="*/ 0 w 20"/>
                  <a:gd name="T5" fmla="*/ 0 h 1"/>
                  <a:gd name="T6" fmla="*/ 0 w 20"/>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1">
                    <a:moveTo>
                      <a:pt x="20" y="0"/>
                    </a:moveTo>
                    <a:lnTo>
                      <a:pt x="0" y="0"/>
                    </a:lnTo>
                    <a:lnTo>
                      <a:pt x="10" y="0"/>
                    </a:lnTo>
                    <a:lnTo>
                      <a:pt x="20" y="0"/>
                    </a:lnTo>
                  </a:path>
                </a:pathLst>
              </a:custGeom>
              <a:grpFill/>
              <a:ln w="9525" cmpd="sng">
                <a:solidFill>
                  <a:srgbClr val="FFFFFF"/>
                </a:solidFill>
                <a:prstDash val="solid"/>
                <a:round/>
                <a:headEnd/>
                <a:tailEnd/>
              </a:ln>
            </p:spPr>
            <p:txBody>
              <a:bodyPr/>
              <a:lstStyle/>
              <a:p>
                <a:endParaRPr lang="en-GB" dirty="0"/>
              </a:p>
            </p:txBody>
          </p:sp>
          <p:sp>
            <p:nvSpPr>
              <p:cNvPr id="512" name="Freeform 157"/>
              <p:cNvSpPr>
                <a:spLocks/>
              </p:cNvSpPr>
              <p:nvPr/>
            </p:nvSpPr>
            <p:spPr bwMode="auto">
              <a:xfrm>
                <a:off x="8360795" y="3956988"/>
                <a:ext cx="43384" cy="34095"/>
              </a:xfrm>
              <a:custGeom>
                <a:avLst/>
                <a:gdLst>
                  <a:gd name="T0" fmla="*/ 0 w 100"/>
                  <a:gd name="T1" fmla="*/ 0 h 65"/>
                  <a:gd name="T2" fmla="*/ 0 w 100"/>
                  <a:gd name="T3" fmla="*/ 0 h 65"/>
                  <a:gd name="T4" fmla="*/ 0 w 100"/>
                  <a:gd name="T5" fmla="*/ 0 h 65"/>
                  <a:gd name="T6" fmla="*/ 0 w 100"/>
                  <a:gd name="T7" fmla="*/ 0 h 65"/>
                  <a:gd name="T8" fmla="*/ 0 w 100"/>
                  <a:gd name="T9" fmla="*/ 0 h 65"/>
                  <a:gd name="T10" fmla="*/ 0 w 100"/>
                  <a:gd name="T11" fmla="*/ 0 h 65"/>
                  <a:gd name="T12" fmla="*/ 0 w 100"/>
                  <a:gd name="T13" fmla="*/ 0 h 65"/>
                  <a:gd name="T14" fmla="*/ 0 w 100"/>
                  <a:gd name="T15" fmla="*/ 0 h 65"/>
                  <a:gd name="T16" fmla="*/ 0 w 100"/>
                  <a:gd name="T17" fmla="*/ 0 h 65"/>
                  <a:gd name="T18" fmla="*/ 0 w 100"/>
                  <a:gd name="T19" fmla="*/ 0 h 65"/>
                  <a:gd name="T20" fmla="*/ 0 w 100"/>
                  <a:gd name="T21" fmla="*/ 0 h 65"/>
                  <a:gd name="T22" fmla="*/ 0 w 100"/>
                  <a:gd name="T23" fmla="*/ 0 h 65"/>
                  <a:gd name="T24" fmla="*/ 0 w 100"/>
                  <a:gd name="T25" fmla="*/ 0 h 65"/>
                  <a:gd name="T26" fmla="*/ 0 w 100"/>
                  <a:gd name="T27" fmla="*/ 0 h 65"/>
                  <a:gd name="T28" fmla="*/ 0 w 100"/>
                  <a:gd name="T29" fmla="*/ 0 h 65"/>
                  <a:gd name="T30" fmla="*/ 0 w 100"/>
                  <a:gd name="T31" fmla="*/ 0 h 65"/>
                  <a:gd name="T32" fmla="*/ 0 w 100"/>
                  <a:gd name="T33" fmla="*/ 0 h 65"/>
                  <a:gd name="T34" fmla="*/ 0 w 100"/>
                  <a:gd name="T35" fmla="*/ 0 h 65"/>
                  <a:gd name="T36" fmla="*/ 0 w 100"/>
                  <a:gd name="T37" fmla="*/ 0 h 65"/>
                  <a:gd name="T38" fmla="*/ 0 w 100"/>
                  <a:gd name="T39" fmla="*/ 0 h 65"/>
                  <a:gd name="T40" fmla="*/ 0 w 100"/>
                  <a:gd name="T41" fmla="*/ 0 h 65"/>
                  <a:gd name="T42" fmla="*/ 0 w 100"/>
                  <a:gd name="T43" fmla="*/ 0 h 65"/>
                  <a:gd name="T44" fmla="*/ 0 w 100"/>
                  <a:gd name="T45" fmla="*/ 0 h 65"/>
                  <a:gd name="T46" fmla="*/ 0 w 100"/>
                  <a:gd name="T47" fmla="*/ 0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endParaRPr lang="en-GB" dirty="0"/>
              </a:p>
            </p:txBody>
          </p:sp>
          <p:sp>
            <p:nvSpPr>
              <p:cNvPr id="513" name="Freeform 158"/>
              <p:cNvSpPr>
                <a:spLocks/>
              </p:cNvSpPr>
              <p:nvPr/>
            </p:nvSpPr>
            <p:spPr bwMode="auto">
              <a:xfrm>
                <a:off x="8329613" y="3914775"/>
                <a:ext cx="32538" cy="55202"/>
              </a:xfrm>
              <a:custGeom>
                <a:avLst/>
                <a:gdLst>
                  <a:gd name="T0" fmla="*/ 0 w 79"/>
                  <a:gd name="T1" fmla="*/ 0 h 104"/>
                  <a:gd name="T2" fmla="*/ 0 w 79"/>
                  <a:gd name="T3" fmla="*/ 0 h 104"/>
                  <a:gd name="T4" fmla="*/ 0 w 79"/>
                  <a:gd name="T5" fmla="*/ 0 h 104"/>
                  <a:gd name="T6" fmla="*/ 0 w 79"/>
                  <a:gd name="T7" fmla="*/ 0 h 104"/>
                  <a:gd name="T8" fmla="*/ 0 w 79"/>
                  <a:gd name="T9" fmla="*/ 0 h 104"/>
                  <a:gd name="T10" fmla="*/ 0 w 79"/>
                  <a:gd name="T11" fmla="*/ 0 h 104"/>
                  <a:gd name="T12" fmla="*/ 0 w 79"/>
                  <a:gd name="T13" fmla="*/ 0 h 104"/>
                  <a:gd name="T14" fmla="*/ 0 w 79"/>
                  <a:gd name="T15" fmla="*/ 0 h 104"/>
                  <a:gd name="T16" fmla="*/ 0 w 79"/>
                  <a:gd name="T17" fmla="*/ 0 h 104"/>
                  <a:gd name="T18" fmla="*/ 0 w 79"/>
                  <a:gd name="T19" fmla="*/ 0 h 104"/>
                  <a:gd name="T20" fmla="*/ 0 w 79"/>
                  <a:gd name="T21" fmla="*/ 0 h 104"/>
                  <a:gd name="T22" fmla="*/ 0 w 79"/>
                  <a:gd name="T23" fmla="*/ 0 h 104"/>
                  <a:gd name="T24" fmla="*/ 0 w 79"/>
                  <a:gd name="T25" fmla="*/ 0 h 104"/>
                  <a:gd name="T26" fmla="*/ 0 w 79"/>
                  <a:gd name="T27" fmla="*/ 0 h 104"/>
                  <a:gd name="T28" fmla="*/ 0 w 79"/>
                  <a:gd name="T29" fmla="*/ 0 h 104"/>
                  <a:gd name="T30" fmla="*/ 0 w 79"/>
                  <a:gd name="T31" fmla="*/ 0 h 104"/>
                  <a:gd name="T32" fmla="*/ 0 w 79"/>
                  <a:gd name="T33" fmla="*/ 0 h 104"/>
                  <a:gd name="T34" fmla="*/ 0 w 79"/>
                  <a:gd name="T35" fmla="*/ 0 h 104"/>
                  <a:gd name="T36" fmla="*/ 0 w 79"/>
                  <a:gd name="T37" fmla="*/ 0 h 104"/>
                  <a:gd name="T38" fmla="*/ 0 w 79"/>
                  <a:gd name="T39" fmla="*/ 0 h 104"/>
                  <a:gd name="T40" fmla="*/ 0 w 79"/>
                  <a:gd name="T41" fmla="*/ 0 h 104"/>
                  <a:gd name="T42" fmla="*/ 0 w 79"/>
                  <a:gd name="T43" fmla="*/ 0 h 104"/>
                  <a:gd name="T44" fmla="*/ 0 w 79"/>
                  <a:gd name="T45" fmla="*/ 0 h 104"/>
                  <a:gd name="T46" fmla="*/ 0 w 79"/>
                  <a:gd name="T47" fmla="*/ 0 h 1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endParaRPr lang="en-GB" dirty="0"/>
              </a:p>
            </p:txBody>
          </p:sp>
        </p:grpSp>
        <p:sp>
          <p:nvSpPr>
            <p:cNvPr id="103" name="Freeform 161"/>
            <p:cNvSpPr>
              <a:spLocks/>
            </p:cNvSpPr>
            <p:nvPr>
              <p:custDataLst>
                <p:tags r:id="rId83"/>
              </p:custDataLst>
            </p:nvPr>
          </p:nvSpPr>
          <p:spPr bwMode="auto">
            <a:xfrm>
              <a:off x="2250347" y="3211805"/>
              <a:ext cx="315888" cy="143835"/>
            </a:xfrm>
            <a:custGeom>
              <a:avLst/>
              <a:gdLst>
                <a:gd name="T0" fmla="*/ 2147483647 w 1688"/>
                <a:gd name="T1" fmla="*/ 2147483647 h 630"/>
                <a:gd name="T2" fmla="*/ 2147483647 w 1688"/>
                <a:gd name="T3" fmla="*/ 2147483647 h 630"/>
                <a:gd name="T4" fmla="*/ 2147483647 w 1688"/>
                <a:gd name="T5" fmla="*/ 2147483647 h 630"/>
                <a:gd name="T6" fmla="*/ 2147483647 w 1688"/>
                <a:gd name="T7" fmla="*/ 2147483647 h 630"/>
                <a:gd name="T8" fmla="*/ 2147483647 w 1688"/>
                <a:gd name="T9" fmla="*/ 2147483647 h 630"/>
                <a:gd name="T10" fmla="*/ 2147483647 w 1688"/>
                <a:gd name="T11" fmla="*/ 2147483647 h 630"/>
                <a:gd name="T12" fmla="*/ 2147483647 w 1688"/>
                <a:gd name="T13" fmla="*/ 2147483647 h 630"/>
                <a:gd name="T14" fmla="*/ 2147483647 w 1688"/>
                <a:gd name="T15" fmla="*/ 2147483647 h 630"/>
                <a:gd name="T16" fmla="*/ 2147483647 w 1688"/>
                <a:gd name="T17" fmla="*/ 2147483647 h 630"/>
                <a:gd name="T18" fmla="*/ 2147483647 w 1688"/>
                <a:gd name="T19" fmla="*/ 2147483647 h 630"/>
                <a:gd name="T20" fmla="*/ 2147483647 w 1688"/>
                <a:gd name="T21" fmla="*/ 2147483647 h 630"/>
                <a:gd name="T22" fmla="*/ 2147483647 w 1688"/>
                <a:gd name="T23" fmla="*/ 2147483647 h 630"/>
                <a:gd name="T24" fmla="*/ 2147483647 w 1688"/>
                <a:gd name="T25" fmla="*/ 2147483647 h 630"/>
                <a:gd name="T26" fmla="*/ 2147483647 w 1688"/>
                <a:gd name="T27" fmla="*/ 2147483647 h 630"/>
                <a:gd name="T28" fmla="*/ 2147483647 w 1688"/>
                <a:gd name="T29" fmla="*/ 2147483647 h 630"/>
                <a:gd name="T30" fmla="*/ 2147483647 w 1688"/>
                <a:gd name="T31" fmla="*/ 2147483647 h 630"/>
                <a:gd name="T32" fmla="*/ 2147483647 w 1688"/>
                <a:gd name="T33" fmla="*/ 2147483647 h 630"/>
                <a:gd name="T34" fmla="*/ 2147483647 w 1688"/>
                <a:gd name="T35" fmla="*/ 2147483647 h 630"/>
                <a:gd name="T36" fmla="*/ 2147483647 w 1688"/>
                <a:gd name="T37" fmla="*/ 2147483647 h 630"/>
                <a:gd name="T38" fmla="*/ 2147483647 w 1688"/>
                <a:gd name="T39" fmla="*/ 2147483647 h 630"/>
                <a:gd name="T40" fmla="*/ 2147483647 w 1688"/>
                <a:gd name="T41" fmla="*/ 2147483647 h 630"/>
                <a:gd name="T42" fmla="*/ 2147483647 w 1688"/>
                <a:gd name="T43" fmla="*/ 2147483647 h 630"/>
                <a:gd name="T44" fmla="*/ 2147483647 w 1688"/>
                <a:gd name="T45" fmla="*/ 2147483647 h 630"/>
                <a:gd name="T46" fmla="*/ 2147483647 w 1688"/>
                <a:gd name="T47" fmla="*/ 2147483647 h 630"/>
                <a:gd name="T48" fmla="*/ 2147483647 w 1688"/>
                <a:gd name="T49" fmla="*/ 2147483647 h 630"/>
                <a:gd name="T50" fmla="*/ 2147483647 w 1688"/>
                <a:gd name="T51" fmla="*/ 2147483647 h 630"/>
                <a:gd name="T52" fmla="*/ 2147483647 w 1688"/>
                <a:gd name="T53" fmla="*/ 2147483647 h 630"/>
                <a:gd name="T54" fmla="*/ 2147483647 w 1688"/>
                <a:gd name="T55" fmla="*/ 2147483647 h 630"/>
                <a:gd name="T56" fmla="*/ 2147483647 w 1688"/>
                <a:gd name="T57" fmla="*/ 2147483647 h 630"/>
                <a:gd name="T58" fmla="*/ 2147483647 w 1688"/>
                <a:gd name="T59" fmla="*/ 2147483647 h 630"/>
                <a:gd name="T60" fmla="*/ 2147483647 w 1688"/>
                <a:gd name="T61" fmla="*/ 2147483647 h 630"/>
                <a:gd name="T62" fmla="*/ 2147483647 w 1688"/>
                <a:gd name="T63" fmla="*/ 2147483647 h 630"/>
                <a:gd name="T64" fmla="*/ 2147483647 w 1688"/>
                <a:gd name="T65" fmla="*/ 2147483647 h 630"/>
                <a:gd name="T66" fmla="*/ 2147483647 w 1688"/>
                <a:gd name="T67" fmla="*/ 2147483647 h 630"/>
                <a:gd name="T68" fmla="*/ 2147483647 w 1688"/>
                <a:gd name="T69" fmla="*/ 2147483647 h 630"/>
                <a:gd name="T70" fmla="*/ 2147483647 w 1688"/>
                <a:gd name="T71" fmla="*/ 2147483647 h 630"/>
                <a:gd name="T72" fmla="*/ 2147483647 w 1688"/>
                <a:gd name="T73" fmla="*/ 2147483647 h 630"/>
                <a:gd name="T74" fmla="*/ 2147483647 w 1688"/>
                <a:gd name="T75" fmla="*/ 2147483647 h 630"/>
                <a:gd name="T76" fmla="*/ 2147483647 w 1688"/>
                <a:gd name="T77" fmla="*/ 2147483647 h 630"/>
                <a:gd name="T78" fmla="*/ 2147483647 w 1688"/>
                <a:gd name="T79" fmla="*/ 2147483647 h 630"/>
                <a:gd name="T80" fmla="*/ 2147483647 w 1688"/>
                <a:gd name="T81" fmla="*/ 2147483647 h 630"/>
                <a:gd name="T82" fmla="*/ 2147483647 w 1688"/>
                <a:gd name="T83" fmla="*/ 2147483647 h 630"/>
                <a:gd name="T84" fmla="*/ 2147483647 w 1688"/>
                <a:gd name="T85" fmla="*/ 2147483647 h 630"/>
                <a:gd name="T86" fmla="*/ 2147483647 w 1688"/>
                <a:gd name="T87" fmla="*/ 2147483647 h 630"/>
                <a:gd name="T88" fmla="*/ 2147483647 w 1688"/>
                <a:gd name="T89" fmla="*/ 2147483647 h 630"/>
                <a:gd name="T90" fmla="*/ 2147483647 w 1688"/>
                <a:gd name="T91" fmla="*/ 2147483647 h 630"/>
                <a:gd name="T92" fmla="*/ 2147483647 w 1688"/>
                <a:gd name="T93" fmla="*/ 2147483647 h 630"/>
                <a:gd name="T94" fmla="*/ 2147483647 w 1688"/>
                <a:gd name="T95" fmla="*/ 2147483647 h 630"/>
                <a:gd name="T96" fmla="*/ 2147483647 w 1688"/>
                <a:gd name="T97" fmla="*/ 2147483647 h 630"/>
                <a:gd name="T98" fmla="*/ 2147483647 w 1688"/>
                <a:gd name="T99" fmla="*/ 2147483647 h 630"/>
                <a:gd name="T100" fmla="*/ 2147483647 w 1688"/>
                <a:gd name="T101" fmla="*/ 2147483647 h 630"/>
                <a:gd name="T102" fmla="*/ 2147483647 w 1688"/>
                <a:gd name="T103" fmla="*/ 2147483647 h 630"/>
                <a:gd name="T104" fmla="*/ 2147483647 w 1688"/>
                <a:gd name="T105" fmla="*/ 2147483647 h 630"/>
                <a:gd name="T106" fmla="*/ 2147483647 w 1688"/>
                <a:gd name="T107" fmla="*/ 2147483647 h 630"/>
                <a:gd name="T108" fmla="*/ 2147483647 w 1688"/>
                <a:gd name="T109" fmla="*/ 2147483647 h 630"/>
                <a:gd name="T110" fmla="*/ 2147483647 w 1688"/>
                <a:gd name="T111" fmla="*/ 2147483647 h 630"/>
                <a:gd name="T112" fmla="*/ 2147483647 w 1688"/>
                <a:gd name="T113" fmla="*/ 2147483647 h 630"/>
                <a:gd name="T114" fmla="*/ 2147483647 w 1688"/>
                <a:gd name="T115" fmla="*/ 2147483647 h 630"/>
                <a:gd name="T116" fmla="*/ 2147483647 w 1688"/>
                <a:gd name="T117" fmla="*/ 2147483647 h 6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chemeClr val="accent3">
                <a:lumMod val="75000"/>
              </a:schemeClr>
            </a:solidFill>
            <a:ln w="9525" cmpd="sng">
              <a:solidFill>
                <a:srgbClr val="FFFFFF"/>
              </a:solidFill>
              <a:prstDash val="solid"/>
              <a:round/>
              <a:headEnd/>
              <a:tailEnd/>
            </a:ln>
          </p:spPr>
          <p:txBody>
            <a:bodyPr/>
            <a:lstStyle/>
            <a:p>
              <a:endParaRPr lang="en-GB" dirty="0"/>
            </a:p>
          </p:txBody>
        </p:sp>
        <p:sp>
          <p:nvSpPr>
            <p:cNvPr id="104" name="Freeform 162"/>
            <p:cNvSpPr>
              <a:spLocks/>
            </p:cNvSpPr>
            <p:nvPr>
              <p:custDataLst>
                <p:tags r:id="rId84"/>
              </p:custDataLst>
            </p:nvPr>
          </p:nvSpPr>
          <p:spPr bwMode="auto">
            <a:xfrm>
              <a:off x="657831" y="4064496"/>
              <a:ext cx="142459" cy="180311"/>
            </a:xfrm>
            <a:custGeom>
              <a:avLst/>
              <a:gdLst>
                <a:gd name="T0" fmla="*/ 2147483647 w 758"/>
                <a:gd name="T1" fmla="*/ 2147483647 h 795"/>
                <a:gd name="T2" fmla="*/ 2147483647 w 758"/>
                <a:gd name="T3" fmla="*/ 2147483647 h 795"/>
                <a:gd name="T4" fmla="*/ 2147483647 w 758"/>
                <a:gd name="T5" fmla="*/ 2147483647 h 795"/>
                <a:gd name="T6" fmla="*/ 2147483647 w 758"/>
                <a:gd name="T7" fmla="*/ 2147483647 h 795"/>
                <a:gd name="T8" fmla="*/ 2147483647 w 758"/>
                <a:gd name="T9" fmla="*/ 2147483647 h 795"/>
                <a:gd name="T10" fmla="*/ 2147483647 w 758"/>
                <a:gd name="T11" fmla="*/ 2147483647 h 795"/>
                <a:gd name="T12" fmla="*/ 2147483647 w 758"/>
                <a:gd name="T13" fmla="*/ 2147483647 h 795"/>
                <a:gd name="T14" fmla="*/ 2147483647 w 758"/>
                <a:gd name="T15" fmla="*/ 2147483647 h 795"/>
                <a:gd name="T16" fmla="*/ 2147483647 w 758"/>
                <a:gd name="T17" fmla="*/ 2147483647 h 795"/>
                <a:gd name="T18" fmla="*/ 2147483647 w 758"/>
                <a:gd name="T19" fmla="*/ 2147483647 h 795"/>
                <a:gd name="T20" fmla="*/ 2147483647 w 758"/>
                <a:gd name="T21" fmla="*/ 2147483647 h 795"/>
                <a:gd name="T22" fmla="*/ 2147483647 w 758"/>
                <a:gd name="T23" fmla="*/ 2147483647 h 795"/>
                <a:gd name="T24" fmla="*/ 2147483647 w 758"/>
                <a:gd name="T25" fmla="*/ 2147483647 h 795"/>
                <a:gd name="T26" fmla="*/ 2147483647 w 758"/>
                <a:gd name="T27" fmla="*/ 2147483647 h 795"/>
                <a:gd name="T28" fmla="*/ 2147483647 w 758"/>
                <a:gd name="T29" fmla="*/ 2147483647 h 795"/>
                <a:gd name="T30" fmla="*/ 2147483647 w 758"/>
                <a:gd name="T31" fmla="*/ 2147483647 h 795"/>
                <a:gd name="T32" fmla="*/ 2147483647 w 758"/>
                <a:gd name="T33" fmla="*/ 2147483647 h 795"/>
                <a:gd name="T34" fmla="*/ 2147483647 w 758"/>
                <a:gd name="T35" fmla="*/ 2147483647 h 795"/>
                <a:gd name="T36" fmla="*/ 2147483647 w 758"/>
                <a:gd name="T37" fmla="*/ 2147483647 h 795"/>
                <a:gd name="T38" fmla="*/ 2147483647 w 758"/>
                <a:gd name="T39" fmla="*/ 2147483647 h 795"/>
                <a:gd name="T40" fmla="*/ 2147483647 w 758"/>
                <a:gd name="T41" fmla="*/ 2147483647 h 795"/>
                <a:gd name="T42" fmla="*/ 2147483647 w 758"/>
                <a:gd name="T43" fmla="*/ 2147483647 h 795"/>
                <a:gd name="T44" fmla="*/ 2147483647 w 758"/>
                <a:gd name="T45" fmla="*/ 2147483647 h 795"/>
                <a:gd name="T46" fmla="*/ 2147483647 w 758"/>
                <a:gd name="T47" fmla="*/ 2147483647 h 795"/>
                <a:gd name="T48" fmla="*/ 2147483647 w 758"/>
                <a:gd name="T49" fmla="*/ 2147483647 h 795"/>
                <a:gd name="T50" fmla="*/ 2147483647 w 758"/>
                <a:gd name="T51" fmla="*/ 2147483647 h 795"/>
                <a:gd name="T52" fmla="*/ 2147483647 w 758"/>
                <a:gd name="T53" fmla="*/ 2147483647 h 795"/>
                <a:gd name="T54" fmla="*/ 2147483647 w 758"/>
                <a:gd name="T55" fmla="*/ 2147483647 h 795"/>
                <a:gd name="T56" fmla="*/ 2147483647 w 758"/>
                <a:gd name="T57" fmla="*/ 2147483647 h 795"/>
                <a:gd name="T58" fmla="*/ 2147483647 w 758"/>
                <a:gd name="T59" fmla="*/ 2147483647 h 795"/>
                <a:gd name="T60" fmla="*/ 2147483647 w 758"/>
                <a:gd name="T61" fmla="*/ 2147483647 h 795"/>
                <a:gd name="T62" fmla="*/ 2147483647 w 758"/>
                <a:gd name="T63" fmla="*/ 2147483647 h 795"/>
                <a:gd name="T64" fmla="*/ 2147483647 w 758"/>
                <a:gd name="T65" fmla="*/ 2147483647 h 795"/>
                <a:gd name="T66" fmla="*/ 2147483647 w 758"/>
                <a:gd name="T67" fmla="*/ 2147483647 h 795"/>
                <a:gd name="T68" fmla="*/ 2147483647 w 758"/>
                <a:gd name="T69" fmla="*/ 2147483647 h 795"/>
                <a:gd name="T70" fmla="*/ 2147483647 w 758"/>
                <a:gd name="T71" fmla="*/ 2147483647 h 795"/>
                <a:gd name="T72" fmla="*/ 2147483647 w 758"/>
                <a:gd name="T73" fmla="*/ 2147483647 h 795"/>
                <a:gd name="T74" fmla="*/ 2147483647 w 758"/>
                <a:gd name="T75" fmla="*/ 2147483647 h 795"/>
                <a:gd name="T76" fmla="*/ 2147483647 w 758"/>
                <a:gd name="T77" fmla="*/ 2147483647 h 795"/>
                <a:gd name="T78" fmla="*/ 2147483647 w 758"/>
                <a:gd name="T79" fmla="*/ 2147483647 h 795"/>
                <a:gd name="T80" fmla="*/ 2147483647 w 758"/>
                <a:gd name="T81" fmla="*/ 2147483647 h 795"/>
                <a:gd name="T82" fmla="*/ 2147483647 w 758"/>
                <a:gd name="T83" fmla="*/ 2147483647 h 795"/>
                <a:gd name="T84" fmla="*/ 2147483647 w 758"/>
                <a:gd name="T85" fmla="*/ 2147483647 h 795"/>
                <a:gd name="T86" fmla="*/ 2147483647 w 758"/>
                <a:gd name="T87" fmla="*/ 2147483647 h 795"/>
                <a:gd name="T88" fmla="*/ 2147483647 w 758"/>
                <a:gd name="T89" fmla="*/ 2147483647 h 795"/>
                <a:gd name="T90" fmla="*/ 2147483647 w 758"/>
                <a:gd name="T91" fmla="*/ 2147483647 h 795"/>
                <a:gd name="T92" fmla="*/ 2147483647 w 758"/>
                <a:gd name="T93" fmla="*/ 2147483647 h 795"/>
                <a:gd name="T94" fmla="*/ 2147483647 w 758"/>
                <a:gd name="T95" fmla="*/ 2147483647 h 795"/>
                <a:gd name="T96" fmla="*/ 2147483647 w 758"/>
                <a:gd name="T97" fmla="*/ 2147483647 h 795"/>
                <a:gd name="T98" fmla="*/ 2147483647 w 758"/>
                <a:gd name="T99" fmla="*/ 2147483647 h 795"/>
                <a:gd name="T100" fmla="*/ 2147483647 w 758"/>
                <a:gd name="T101" fmla="*/ 2147483647 h 795"/>
                <a:gd name="T102" fmla="*/ 2147483647 w 758"/>
                <a:gd name="T103" fmla="*/ 2147483647 h 795"/>
                <a:gd name="T104" fmla="*/ 2147483647 w 758"/>
                <a:gd name="T105" fmla="*/ 2147483647 h 795"/>
                <a:gd name="T106" fmla="*/ 2147483647 w 758"/>
                <a:gd name="T107" fmla="*/ 2147483647 h 795"/>
                <a:gd name="T108" fmla="*/ 2147483647 w 758"/>
                <a:gd name="T109" fmla="*/ 2147483647 h 795"/>
                <a:gd name="T110" fmla="*/ 2147483647 w 758"/>
                <a:gd name="T111" fmla="*/ 2147483647 h 795"/>
                <a:gd name="T112" fmla="*/ 2147483647 w 758"/>
                <a:gd name="T113" fmla="*/ 2147483647 h 795"/>
                <a:gd name="T114" fmla="*/ 2147483647 w 758"/>
                <a:gd name="T115" fmla="*/ 2147483647 h 795"/>
                <a:gd name="T116" fmla="*/ 2147483647 w 758"/>
                <a:gd name="T117" fmla="*/ 2147483647 h 795"/>
                <a:gd name="T118" fmla="*/ 0 w 758"/>
                <a:gd name="T119" fmla="*/ 2147483647 h 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05" name="Freeform 163"/>
            <p:cNvSpPr>
              <a:spLocks/>
            </p:cNvSpPr>
            <p:nvPr>
              <p:custDataLst>
                <p:tags r:id="rId85"/>
              </p:custDataLst>
            </p:nvPr>
          </p:nvSpPr>
          <p:spPr bwMode="auto">
            <a:xfrm>
              <a:off x="750739" y="3817429"/>
              <a:ext cx="51615" cy="93596"/>
            </a:xfrm>
            <a:custGeom>
              <a:avLst/>
              <a:gdLst>
                <a:gd name="T0" fmla="*/ 2147483647 w 273"/>
                <a:gd name="T1" fmla="*/ 2147483647 h 414"/>
                <a:gd name="T2" fmla="*/ 2147483647 w 273"/>
                <a:gd name="T3" fmla="*/ 2147483647 h 414"/>
                <a:gd name="T4" fmla="*/ 2147483647 w 273"/>
                <a:gd name="T5" fmla="*/ 2147483647 h 414"/>
                <a:gd name="T6" fmla="*/ 2147483647 w 273"/>
                <a:gd name="T7" fmla="*/ 2147483647 h 414"/>
                <a:gd name="T8" fmla="*/ 2147483647 w 273"/>
                <a:gd name="T9" fmla="*/ 2147483647 h 414"/>
                <a:gd name="T10" fmla="*/ 2147483647 w 273"/>
                <a:gd name="T11" fmla="*/ 2147483647 h 414"/>
                <a:gd name="T12" fmla="*/ 2147483647 w 273"/>
                <a:gd name="T13" fmla="*/ 2147483647 h 414"/>
                <a:gd name="T14" fmla="*/ 2147483647 w 273"/>
                <a:gd name="T15" fmla="*/ 2147483647 h 414"/>
                <a:gd name="T16" fmla="*/ 2147483647 w 273"/>
                <a:gd name="T17" fmla="*/ 2147483647 h 414"/>
                <a:gd name="T18" fmla="*/ 2147483647 w 273"/>
                <a:gd name="T19" fmla="*/ 2147483647 h 414"/>
                <a:gd name="T20" fmla="*/ 2147483647 w 273"/>
                <a:gd name="T21" fmla="*/ 2147483647 h 414"/>
                <a:gd name="T22" fmla="*/ 2147483647 w 273"/>
                <a:gd name="T23" fmla="*/ 2147483647 h 414"/>
                <a:gd name="T24" fmla="*/ 2147483647 w 273"/>
                <a:gd name="T25" fmla="*/ 2147483647 h 414"/>
                <a:gd name="T26" fmla="*/ 2147483647 w 273"/>
                <a:gd name="T27" fmla="*/ 2147483647 h 414"/>
                <a:gd name="T28" fmla="*/ 2147483647 w 273"/>
                <a:gd name="T29" fmla="*/ 2147483647 h 414"/>
                <a:gd name="T30" fmla="*/ 2147483647 w 273"/>
                <a:gd name="T31" fmla="*/ 2147483647 h 414"/>
                <a:gd name="T32" fmla="*/ 2147483647 w 273"/>
                <a:gd name="T33" fmla="*/ 2147483647 h 414"/>
                <a:gd name="T34" fmla="*/ 2147483647 w 273"/>
                <a:gd name="T35" fmla="*/ 2147483647 h 414"/>
                <a:gd name="T36" fmla="*/ 2147483647 w 273"/>
                <a:gd name="T37" fmla="*/ 2147483647 h 414"/>
                <a:gd name="T38" fmla="*/ 2147483647 w 273"/>
                <a:gd name="T39" fmla="*/ 2147483647 h 414"/>
                <a:gd name="T40" fmla="*/ 2147483647 w 273"/>
                <a:gd name="T41" fmla="*/ 2147483647 h 414"/>
                <a:gd name="T42" fmla="*/ 2147483647 w 273"/>
                <a:gd name="T43" fmla="*/ 2147483647 h 414"/>
                <a:gd name="T44" fmla="*/ 2147483647 w 273"/>
                <a:gd name="T45" fmla="*/ 2147483647 h 414"/>
                <a:gd name="T46" fmla="*/ 2147483647 w 273"/>
                <a:gd name="T47" fmla="*/ 2147483647 h 414"/>
                <a:gd name="T48" fmla="*/ 2147483647 w 273"/>
                <a:gd name="T49" fmla="*/ 2147483647 h 414"/>
                <a:gd name="T50" fmla="*/ 2147483647 w 273"/>
                <a:gd name="T51" fmla="*/ 2147483647 h 414"/>
                <a:gd name="T52" fmla="*/ 2147483647 w 273"/>
                <a:gd name="T53" fmla="*/ 2147483647 h 414"/>
                <a:gd name="T54" fmla="*/ 2147483647 w 273"/>
                <a:gd name="T55" fmla="*/ 2147483647 h 414"/>
                <a:gd name="T56" fmla="*/ 2147483647 w 273"/>
                <a:gd name="T57" fmla="*/ 2147483647 h 414"/>
                <a:gd name="T58" fmla="*/ 2147483647 w 273"/>
                <a:gd name="T59" fmla="*/ 2147483647 h 414"/>
                <a:gd name="T60" fmla="*/ 2147483647 w 273"/>
                <a:gd name="T61" fmla="*/ 2147483647 h 414"/>
                <a:gd name="T62" fmla="*/ 2147483647 w 273"/>
                <a:gd name="T63" fmla="*/ 2147483647 h 414"/>
                <a:gd name="T64" fmla="*/ 2147483647 w 273"/>
                <a:gd name="T65" fmla="*/ 2147483647 h 414"/>
                <a:gd name="T66" fmla="*/ 2147483647 w 273"/>
                <a:gd name="T67" fmla="*/ 2147483647 h 414"/>
                <a:gd name="T68" fmla="*/ 2147483647 w 273"/>
                <a:gd name="T69" fmla="*/ 2147483647 h 414"/>
                <a:gd name="T70" fmla="*/ 2147483647 w 273"/>
                <a:gd name="T71" fmla="*/ 2147483647 h 414"/>
                <a:gd name="T72" fmla="*/ 2147483647 w 273"/>
                <a:gd name="T73" fmla="*/ 2147483647 h 414"/>
                <a:gd name="T74" fmla="*/ 2147483647 w 273"/>
                <a:gd name="T75" fmla="*/ 2147483647 h 414"/>
                <a:gd name="T76" fmla="*/ 2147483647 w 273"/>
                <a:gd name="T77" fmla="*/ 2147483647 h 414"/>
                <a:gd name="T78" fmla="*/ 2147483647 w 273"/>
                <a:gd name="T79" fmla="*/ 2147483647 h 414"/>
                <a:gd name="T80" fmla="*/ 2147483647 w 273"/>
                <a:gd name="T81" fmla="*/ 2147483647 h 414"/>
                <a:gd name="T82" fmla="*/ 2147483647 w 273"/>
                <a:gd name="T83" fmla="*/ 2147483647 h 414"/>
                <a:gd name="T84" fmla="*/ 2147483647 w 273"/>
                <a:gd name="T85" fmla="*/ 2147483647 h 414"/>
                <a:gd name="T86" fmla="*/ 2147483647 w 273"/>
                <a:gd name="T87" fmla="*/ 2147483647 h 414"/>
                <a:gd name="T88" fmla="*/ 2147483647 w 273"/>
                <a:gd name="T89" fmla="*/ 2147483647 h 414"/>
                <a:gd name="T90" fmla="*/ 2147483647 w 273"/>
                <a:gd name="T91" fmla="*/ 2147483647 h 414"/>
                <a:gd name="T92" fmla="*/ 2147483647 w 273"/>
                <a:gd name="T93" fmla="*/ 2147483647 h 414"/>
                <a:gd name="T94" fmla="*/ 2147483647 w 273"/>
                <a:gd name="T95" fmla="*/ 2147483647 h 414"/>
                <a:gd name="T96" fmla="*/ 2147483647 w 273"/>
                <a:gd name="T97" fmla="*/ 2147483647 h 414"/>
                <a:gd name="T98" fmla="*/ 2147483647 w 273"/>
                <a:gd name="T99" fmla="*/ 2147483647 h 414"/>
                <a:gd name="T100" fmla="*/ 2147483647 w 273"/>
                <a:gd name="T101" fmla="*/ 2147483647 h 414"/>
                <a:gd name="T102" fmla="*/ 2147483647 w 273"/>
                <a:gd name="T103" fmla="*/ 2147483647 h 414"/>
                <a:gd name="T104" fmla="*/ 2147483647 w 273"/>
                <a:gd name="T105" fmla="*/ 2147483647 h 414"/>
                <a:gd name="T106" fmla="*/ 2147483647 w 273"/>
                <a:gd name="T107" fmla="*/ 2147483647 h 414"/>
                <a:gd name="T108" fmla="*/ 2147483647 w 273"/>
                <a:gd name="T109" fmla="*/ 2147483647 h 4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grpSp>
          <p:nvGrpSpPr>
            <p:cNvPr id="106" name="Group 105"/>
            <p:cNvGrpSpPr/>
            <p:nvPr>
              <p:custDataLst>
                <p:tags r:id="rId86"/>
              </p:custDataLst>
            </p:nvPr>
          </p:nvGrpSpPr>
          <p:grpSpPr>
            <a:xfrm>
              <a:off x="626862" y="3745855"/>
              <a:ext cx="140395" cy="174117"/>
              <a:chOff x="2652713" y="3351213"/>
              <a:chExt cx="323850" cy="401637"/>
            </a:xfrm>
            <a:grpFill/>
          </p:grpSpPr>
          <p:sp>
            <p:nvSpPr>
              <p:cNvPr id="501" name="Freeform 165"/>
              <p:cNvSpPr>
                <a:spLocks/>
              </p:cNvSpPr>
              <p:nvPr/>
            </p:nvSpPr>
            <p:spPr bwMode="auto">
              <a:xfrm>
                <a:off x="2855783" y="3421813"/>
                <a:ext cx="23891" cy="10982"/>
              </a:xfrm>
              <a:custGeom>
                <a:avLst/>
                <a:gdLst>
                  <a:gd name="T0" fmla="*/ 0 w 54"/>
                  <a:gd name="T1" fmla="*/ 0 h 22"/>
                  <a:gd name="T2" fmla="*/ 0 w 54"/>
                  <a:gd name="T3" fmla="*/ 2 h 22"/>
                  <a:gd name="T4" fmla="*/ 1 w 54"/>
                  <a:gd name="T5" fmla="*/ 2 h 22"/>
                  <a:gd name="T6" fmla="*/ 1 w 54"/>
                  <a:gd name="T7" fmla="*/ 2 h 22"/>
                  <a:gd name="T8" fmla="*/ 2 w 54"/>
                  <a:gd name="T9" fmla="*/ 2 h 22"/>
                  <a:gd name="T10" fmla="*/ 2 w 54"/>
                  <a:gd name="T11" fmla="*/ 2 h 22"/>
                  <a:gd name="T12" fmla="*/ 3 w 54"/>
                  <a:gd name="T13" fmla="*/ 2 h 22"/>
                  <a:gd name="T14" fmla="*/ 3 w 54"/>
                  <a:gd name="T15" fmla="*/ 2 h 22"/>
                  <a:gd name="T16" fmla="*/ 3 w 54"/>
                  <a:gd name="T17" fmla="*/ 2 h 22"/>
                  <a:gd name="T18" fmla="*/ 4 w 54"/>
                  <a:gd name="T19" fmla="*/ 2 h 22"/>
                  <a:gd name="T20" fmla="*/ 4 w 54"/>
                  <a:gd name="T21" fmla="*/ 2 h 22"/>
                  <a:gd name="T22" fmla="*/ 5 w 54"/>
                  <a:gd name="T23" fmla="*/ 1 h 22"/>
                  <a:gd name="T24" fmla="*/ 5 w 54"/>
                  <a:gd name="T25" fmla="*/ 1 h 22"/>
                  <a:gd name="T26" fmla="*/ 6 w 54"/>
                  <a:gd name="T27" fmla="*/ 1 h 22"/>
                  <a:gd name="T28" fmla="*/ 4 w 54"/>
                  <a:gd name="T29" fmla="*/ 1 h 22"/>
                  <a:gd name="T30" fmla="*/ 2 w 54"/>
                  <a:gd name="T31" fmla="*/ 0 h 22"/>
                  <a:gd name="T32" fmla="*/ 1 w 54"/>
                  <a:gd name="T33" fmla="*/ 0 h 22"/>
                  <a:gd name="T34" fmla="*/ 0 w 54"/>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502" name="Freeform 166"/>
              <p:cNvSpPr>
                <a:spLocks/>
              </p:cNvSpPr>
              <p:nvPr/>
            </p:nvSpPr>
            <p:spPr bwMode="auto">
              <a:xfrm>
                <a:off x="2705803" y="3351213"/>
                <a:ext cx="2655" cy="12551"/>
              </a:xfrm>
              <a:custGeom>
                <a:avLst/>
                <a:gdLst>
                  <a:gd name="T0" fmla="*/ 1 w 6"/>
                  <a:gd name="T1" fmla="*/ 3 h 24"/>
                  <a:gd name="T2" fmla="*/ 1 w 6"/>
                  <a:gd name="T3" fmla="*/ 0 h 24"/>
                  <a:gd name="T4" fmla="*/ 0 w 6"/>
                  <a:gd name="T5" fmla="*/ 0 h 24"/>
                  <a:gd name="T6" fmla="*/ 0 w 6"/>
                  <a:gd name="T7" fmla="*/ 0 h 24"/>
                  <a:gd name="T8" fmla="*/ 0 w 6"/>
                  <a:gd name="T9" fmla="*/ 1 h 24"/>
                  <a:gd name="T10" fmla="*/ 0 w 6"/>
                  <a:gd name="T11" fmla="*/ 1 h 24"/>
                  <a:gd name="T12" fmla="*/ 0 w 6"/>
                  <a:gd name="T13" fmla="*/ 2 h 24"/>
                  <a:gd name="T14" fmla="*/ 0 w 6"/>
                  <a:gd name="T15" fmla="*/ 2 h 24"/>
                  <a:gd name="T16" fmla="*/ 0 w 6"/>
                  <a:gd name="T17" fmla="*/ 3 h 24"/>
                  <a:gd name="T18" fmla="*/ 1 w 6"/>
                  <a:gd name="T19" fmla="*/ 3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503" name="Freeform 167"/>
              <p:cNvSpPr>
                <a:spLocks/>
              </p:cNvSpPr>
              <p:nvPr/>
            </p:nvSpPr>
            <p:spPr bwMode="auto">
              <a:xfrm>
                <a:off x="2746948" y="3392004"/>
                <a:ext cx="10618" cy="6276"/>
              </a:xfrm>
              <a:custGeom>
                <a:avLst/>
                <a:gdLst>
                  <a:gd name="T0" fmla="*/ 0 w 27"/>
                  <a:gd name="T1" fmla="*/ 1 h 12"/>
                  <a:gd name="T2" fmla="*/ 2 w 27"/>
                  <a:gd name="T3" fmla="*/ 1 h 12"/>
                  <a:gd name="T4" fmla="*/ 1 w 27"/>
                  <a:gd name="T5" fmla="*/ 0 h 12"/>
                  <a:gd name="T6" fmla="*/ 0 w 27"/>
                  <a:gd name="T7" fmla="*/ 1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504" name="Freeform 168"/>
              <p:cNvSpPr>
                <a:spLocks/>
              </p:cNvSpPr>
              <p:nvPr/>
            </p:nvSpPr>
            <p:spPr bwMode="auto">
              <a:xfrm>
                <a:off x="2652713" y="3401418"/>
                <a:ext cx="323850" cy="351432"/>
              </a:xfrm>
              <a:custGeom>
                <a:avLst/>
                <a:gdLst>
                  <a:gd name="T0" fmla="*/ 1 w 743"/>
                  <a:gd name="T1" fmla="*/ 23 h 672"/>
                  <a:gd name="T2" fmla="*/ 5 w 743"/>
                  <a:gd name="T3" fmla="*/ 30 h 672"/>
                  <a:gd name="T4" fmla="*/ 13 w 743"/>
                  <a:gd name="T5" fmla="*/ 33 h 672"/>
                  <a:gd name="T6" fmla="*/ 18 w 743"/>
                  <a:gd name="T7" fmla="*/ 35 h 672"/>
                  <a:gd name="T8" fmla="*/ 21 w 743"/>
                  <a:gd name="T9" fmla="*/ 38 h 672"/>
                  <a:gd name="T10" fmla="*/ 32 w 743"/>
                  <a:gd name="T11" fmla="*/ 42 h 672"/>
                  <a:gd name="T12" fmla="*/ 31 w 743"/>
                  <a:gd name="T13" fmla="*/ 47 h 672"/>
                  <a:gd name="T14" fmla="*/ 33 w 743"/>
                  <a:gd name="T15" fmla="*/ 57 h 672"/>
                  <a:gd name="T16" fmla="*/ 33 w 743"/>
                  <a:gd name="T17" fmla="*/ 59 h 672"/>
                  <a:gd name="T18" fmla="*/ 33 w 743"/>
                  <a:gd name="T19" fmla="*/ 63 h 672"/>
                  <a:gd name="T20" fmla="*/ 35 w 743"/>
                  <a:gd name="T21" fmla="*/ 69 h 672"/>
                  <a:gd name="T22" fmla="*/ 40 w 743"/>
                  <a:gd name="T23" fmla="*/ 73 h 672"/>
                  <a:gd name="T24" fmla="*/ 45 w 743"/>
                  <a:gd name="T25" fmla="*/ 75 h 672"/>
                  <a:gd name="T26" fmla="*/ 50 w 743"/>
                  <a:gd name="T27" fmla="*/ 73 h 672"/>
                  <a:gd name="T28" fmla="*/ 55 w 743"/>
                  <a:gd name="T29" fmla="*/ 69 h 672"/>
                  <a:gd name="T30" fmla="*/ 56 w 743"/>
                  <a:gd name="T31" fmla="*/ 65 h 672"/>
                  <a:gd name="T32" fmla="*/ 52 w 743"/>
                  <a:gd name="T33" fmla="*/ 52 h 672"/>
                  <a:gd name="T34" fmla="*/ 62 w 743"/>
                  <a:gd name="T35" fmla="*/ 56 h 672"/>
                  <a:gd name="T36" fmla="*/ 65 w 743"/>
                  <a:gd name="T37" fmla="*/ 53 h 672"/>
                  <a:gd name="T38" fmla="*/ 70 w 743"/>
                  <a:gd name="T39" fmla="*/ 49 h 672"/>
                  <a:gd name="T40" fmla="*/ 72 w 743"/>
                  <a:gd name="T41" fmla="*/ 49 h 672"/>
                  <a:gd name="T42" fmla="*/ 74 w 743"/>
                  <a:gd name="T43" fmla="*/ 48 h 672"/>
                  <a:gd name="T44" fmla="*/ 72 w 743"/>
                  <a:gd name="T45" fmla="*/ 36 h 672"/>
                  <a:gd name="T46" fmla="*/ 77 w 743"/>
                  <a:gd name="T47" fmla="*/ 33 h 672"/>
                  <a:gd name="T48" fmla="*/ 77 w 743"/>
                  <a:gd name="T49" fmla="*/ 28 h 672"/>
                  <a:gd name="T50" fmla="*/ 78 w 743"/>
                  <a:gd name="T51" fmla="*/ 26 h 672"/>
                  <a:gd name="T52" fmla="*/ 78 w 743"/>
                  <a:gd name="T53" fmla="*/ 24 h 672"/>
                  <a:gd name="T54" fmla="*/ 76 w 743"/>
                  <a:gd name="T55" fmla="*/ 22 h 672"/>
                  <a:gd name="T56" fmla="*/ 74 w 743"/>
                  <a:gd name="T57" fmla="*/ 19 h 672"/>
                  <a:gd name="T58" fmla="*/ 72 w 743"/>
                  <a:gd name="T59" fmla="*/ 16 h 672"/>
                  <a:gd name="T60" fmla="*/ 69 w 743"/>
                  <a:gd name="T61" fmla="*/ 17 h 672"/>
                  <a:gd name="T62" fmla="*/ 68 w 743"/>
                  <a:gd name="T63" fmla="*/ 15 h 672"/>
                  <a:gd name="T64" fmla="*/ 65 w 743"/>
                  <a:gd name="T65" fmla="*/ 13 h 672"/>
                  <a:gd name="T66" fmla="*/ 63 w 743"/>
                  <a:gd name="T67" fmla="*/ 11 h 672"/>
                  <a:gd name="T68" fmla="*/ 58 w 743"/>
                  <a:gd name="T69" fmla="*/ 8 h 672"/>
                  <a:gd name="T70" fmla="*/ 53 w 743"/>
                  <a:gd name="T71" fmla="*/ 10 h 672"/>
                  <a:gd name="T72" fmla="*/ 51 w 743"/>
                  <a:gd name="T73" fmla="*/ 11 h 672"/>
                  <a:gd name="T74" fmla="*/ 47 w 743"/>
                  <a:gd name="T75" fmla="*/ 13 h 672"/>
                  <a:gd name="T76" fmla="*/ 45 w 743"/>
                  <a:gd name="T77" fmla="*/ 12 h 672"/>
                  <a:gd name="T78" fmla="*/ 42 w 743"/>
                  <a:gd name="T79" fmla="*/ 11 h 672"/>
                  <a:gd name="T80" fmla="*/ 39 w 743"/>
                  <a:gd name="T81" fmla="*/ 9 h 672"/>
                  <a:gd name="T82" fmla="*/ 34 w 743"/>
                  <a:gd name="T83" fmla="*/ 9 h 672"/>
                  <a:gd name="T84" fmla="*/ 32 w 743"/>
                  <a:gd name="T85" fmla="*/ 10 h 672"/>
                  <a:gd name="T86" fmla="*/ 27 w 743"/>
                  <a:gd name="T87" fmla="*/ 10 h 672"/>
                  <a:gd name="T88" fmla="*/ 25 w 743"/>
                  <a:gd name="T89" fmla="*/ 6 h 672"/>
                  <a:gd name="T90" fmla="*/ 19 w 743"/>
                  <a:gd name="T91" fmla="*/ 2 h 672"/>
                  <a:gd name="T92" fmla="*/ 16 w 743"/>
                  <a:gd name="T93" fmla="*/ 1 h 672"/>
                  <a:gd name="T94" fmla="*/ 15 w 743"/>
                  <a:gd name="T95" fmla="*/ 5 h 672"/>
                  <a:gd name="T96" fmla="*/ 13 w 743"/>
                  <a:gd name="T97" fmla="*/ 8 h 672"/>
                  <a:gd name="T98" fmla="*/ 13 w 743"/>
                  <a:gd name="T99" fmla="*/ 15 h 672"/>
                  <a:gd name="T100" fmla="*/ 11 w 743"/>
                  <a:gd name="T101" fmla="*/ 22 h 672"/>
                  <a:gd name="T102" fmla="*/ 10 w 743"/>
                  <a:gd name="T103" fmla="*/ 21 h 672"/>
                  <a:gd name="T104" fmla="*/ 8 w 743"/>
                  <a:gd name="T105" fmla="*/ 20 h 672"/>
                  <a:gd name="T106" fmla="*/ 6 w 743"/>
                  <a:gd name="T107" fmla="*/ 19 h 672"/>
                  <a:gd name="T108" fmla="*/ 6 w 743"/>
                  <a:gd name="T109" fmla="*/ 13 h 672"/>
                  <a:gd name="T110" fmla="*/ 8 w 743"/>
                  <a:gd name="T111" fmla="*/ 7 h 672"/>
                  <a:gd name="T112" fmla="*/ 11 w 743"/>
                  <a:gd name="T113" fmla="*/ 2 h 672"/>
                  <a:gd name="T114" fmla="*/ 6 w 743"/>
                  <a:gd name="T115" fmla="*/ 3 h 672"/>
                  <a:gd name="T116" fmla="*/ 2 w 743"/>
                  <a:gd name="T117" fmla="*/ 8 h 672"/>
                  <a:gd name="T118" fmla="*/ 0 w 743"/>
                  <a:gd name="T119" fmla="*/ 13 h 6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grpSp>
        <p:sp>
          <p:nvSpPr>
            <p:cNvPr id="107" name="Freeform 169"/>
            <p:cNvSpPr>
              <a:spLocks/>
            </p:cNvSpPr>
            <p:nvPr>
              <p:custDataLst>
                <p:tags r:id="rId87"/>
              </p:custDataLst>
            </p:nvPr>
          </p:nvSpPr>
          <p:spPr bwMode="auto">
            <a:xfrm>
              <a:off x="2803667" y="4413418"/>
              <a:ext cx="13764" cy="4817"/>
            </a:xfrm>
            <a:custGeom>
              <a:avLst/>
              <a:gdLst>
                <a:gd name="T0" fmla="*/ 0 w 79"/>
                <a:gd name="T1" fmla="*/ 2147483647 h 23"/>
                <a:gd name="T2" fmla="*/ 2147483647 w 79"/>
                <a:gd name="T3" fmla="*/ 2147483647 h 23"/>
                <a:gd name="T4" fmla="*/ 2147483647 w 79"/>
                <a:gd name="T5" fmla="*/ 2147483647 h 23"/>
                <a:gd name="T6" fmla="*/ 2147483647 w 79"/>
                <a:gd name="T7" fmla="*/ 2147483647 h 23"/>
                <a:gd name="T8" fmla="*/ 2147483647 w 79"/>
                <a:gd name="T9" fmla="*/ 0 h 23"/>
                <a:gd name="T10" fmla="*/ 2147483647 w 79"/>
                <a:gd name="T11" fmla="*/ 0 h 23"/>
                <a:gd name="T12" fmla="*/ 2147483647 w 79"/>
                <a:gd name="T13" fmla="*/ 2147483647 h 23"/>
                <a:gd name="T14" fmla="*/ 2147483647 w 79"/>
                <a:gd name="T15" fmla="*/ 2147483647 h 23"/>
                <a:gd name="T16" fmla="*/ 2147483647 w 79"/>
                <a:gd name="T17" fmla="*/ 2147483647 h 23"/>
                <a:gd name="T18" fmla="*/ 2147483647 w 79"/>
                <a:gd name="T19" fmla="*/ 2147483647 h 23"/>
                <a:gd name="T20" fmla="*/ 2147483647 w 79"/>
                <a:gd name="T21" fmla="*/ 2147483647 h 23"/>
                <a:gd name="T22" fmla="*/ 2147483647 w 79"/>
                <a:gd name="T23" fmla="*/ 2147483647 h 23"/>
                <a:gd name="T24" fmla="*/ 2147483647 w 79"/>
                <a:gd name="T25" fmla="*/ 2147483647 h 23"/>
                <a:gd name="T26" fmla="*/ 2147483647 w 79"/>
                <a:gd name="T27" fmla="*/ 2147483647 h 23"/>
                <a:gd name="T28" fmla="*/ 2147483647 w 79"/>
                <a:gd name="T29" fmla="*/ 2147483647 h 23"/>
                <a:gd name="T30" fmla="*/ 2147483647 w 79"/>
                <a:gd name="T31" fmla="*/ 2147483647 h 23"/>
                <a:gd name="T32" fmla="*/ 2147483647 w 79"/>
                <a:gd name="T33" fmla="*/ 2147483647 h 23"/>
                <a:gd name="T34" fmla="*/ 2147483647 w 79"/>
                <a:gd name="T35" fmla="*/ 2147483647 h 23"/>
                <a:gd name="T36" fmla="*/ 2147483647 w 79"/>
                <a:gd name="T37" fmla="*/ 2147483647 h 23"/>
                <a:gd name="T38" fmla="*/ 2147483647 w 79"/>
                <a:gd name="T39" fmla="*/ 2147483647 h 23"/>
                <a:gd name="T40" fmla="*/ 2147483647 w 79"/>
                <a:gd name="T41" fmla="*/ 2147483647 h 23"/>
                <a:gd name="T42" fmla="*/ 2147483647 w 79"/>
                <a:gd name="T43" fmla="*/ 2147483647 h 23"/>
                <a:gd name="T44" fmla="*/ 2147483647 w 79"/>
                <a:gd name="T45" fmla="*/ 2147483647 h 23"/>
                <a:gd name="T46" fmla="*/ 2147483647 w 79"/>
                <a:gd name="T47" fmla="*/ 2147483647 h 23"/>
                <a:gd name="T48" fmla="*/ 0 w 79"/>
                <a:gd name="T49" fmla="*/ 2147483647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grpFill/>
            <a:ln w="9525" cmpd="sng">
              <a:solidFill>
                <a:srgbClr val="FFFFFF"/>
              </a:solidFill>
              <a:prstDash val="solid"/>
              <a:round/>
              <a:headEnd/>
              <a:tailEnd/>
            </a:ln>
          </p:spPr>
          <p:txBody>
            <a:bodyPr/>
            <a:lstStyle/>
            <a:p>
              <a:endParaRPr lang="en-GB" dirty="0"/>
            </a:p>
          </p:txBody>
        </p:sp>
        <p:sp>
          <p:nvSpPr>
            <p:cNvPr id="108" name="Freeform 170"/>
            <p:cNvSpPr>
              <a:spLocks/>
            </p:cNvSpPr>
            <p:nvPr>
              <p:custDataLst>
                <p:tags r:id="rId88"/>
              </p:custDataLst>
            </p:nvPr>
          </p:nvSpPr>
          <p:spPr bwMode="auto">
            <a:xfrm>
              <a:off x="2853906" y="4471227"/>
              <a:ext cx="688" cy="2064"/>
            </a:xfrm>
            <a:custGeom>
              <a:avLst/>
              <a:gdLst>
                <a:gd name="T0" fmla="*/ 0 w 1588"/>
                <a:gd name="T1" fmla="*/ 0 h 6"/>
                <a:gd name="T2" fmla="*/ 0 w 1588"/>
                <a:gd name="T3" fmla="*/ 2147483647 h 6"/>
                <a:gd name="T4" fmla="*/ 0 w 1588"/>
                <a:gd name="T5" fmla="*/ 0 h 6"/>
                <a:gd name="T6" fmla="*/ 0 60000 65536"/>
                <a:gd name="T7" fmla="*/ 0 60000 65536"/>
                <a:gd name="T8" fmla="*/ 0 60000 65536"/>
              </a:gdLst>
              <a:ahLst/>
              <a:cxnLst>
                <a:cxn ang="T6">
                  <a:pos x="T0" y="T1"/>
                </a:cxn>
                <a:cxn ang="T7">
                  <a:pos x="T2" y="T3"/>
                </a:cxn>
                <a:cxn ang="T8">
                  <a:pos x="T4" y="T5"/>
                </a:cxn>
              </a:cxnLst>
              <a:rect l="0" t="0" r="r" b="b"/>
              <a:pathLst>
                <a:path w="1588" h="6">
                  <a:moveTo>
                    <a:pt x="0" y="0"/>
                  </a:moveTo>
                  <a:lnTo>
                    <a:pt x="0" y="6"/>
                  </a:lnTo>
                  <a:lnTo>
                    <a:pt x="0" y="0"/>
                  </a:lnTo>
                </a:path>
              </a:pathLst>
            </a:custGeom>
            <a:grpFill/>
            <a:ln w="9525" cmpd="sng">
              <a:solidFill>
                <a:srgbClr val="FFFFFF"/>
              </a:solidFill>
              <a:prstDash val="solid"/>
              <a:round/>
              <a:headEnd/>
              <a:tailEnd/>
            </a:ln>
          </p:spPr>
          <p:txBody>
            <a:bodyPr/>
            <a:lstStyle/>
            <a:p>
              <a:endParaRPr lang="en-GB" dirty="0"/>
            </a:p>
          </p:txBody>
        </p:sp>
        <p:sp>
          <p:nvSpPr>
            <p:cNvPr id="109" name="Line 171"/>
            <p:cNvSpPr>
              <a:spLocks noChangeShapeType="1"/>
            </p:cNvSpPr>
            <p:nvPr>
              <p:custDataLst>
                <p:tags r:id="rId89"/>
              </p:custDataLst>
            </p:nvPr>
          </p:nvSpPr>
          <p:spPr bwMode="auto">
            <a:xfrm flipV="1">
              <a:off x="2893134" y="4470539"/>
              <a:ext cx="688" cy="5506"/>
            </a:xfrm>
            <a:prstGeom prst="line">
              <a:avLst/>
            </a:prstGeom>
            <a:grpFill/>
            <a:ln w="9525">
              <a:solidFill>
                <a:srgbClr val="FFFFFF"/>
              </a:solidFill>
              <a:round/>
              <a:headEnd/>
              <a:tailEnd/>
            </a:ln>
            <a:extLst/>
          </p:spPr>
          <p:txBody>
            <a:bodyPr/>
            <a:lstStyle/>
            <a:p>
              <a:endParaRPr lang="en-GB" dirty="0"/>
            </a:p>
          </p:txBody>
        </p:sp>
        <p:sp>
          <p:nvSpPr>
            <p:cNvPr id="110" name="Freeform 172"/>
            <p:cNvSpPr>
              <a:spLocks/>
            </p:cNvSpPr>
            <p:nvPr>
              <p:custDataLst>
                <p:tags r:id="rId90"/>
              </p:custDataLst>
            </p:nvPr>
          </p:nvSpPr>
          <p:spPr bwMode="auto">
            <a:xfrm>
              <a:off x="2893134" y="4470539"/>
              <a:ext cx="1376" cy="6882"/>
            </a:xfrm>
            <a:custGeom>
              <a:avLst/>
              <a:gdLst>
                <a:gd name="T0" fmla="*/ 0 w 5"/>
                <a:gd name="T1" fmla="*/ 0 h 30"/>
                <a:gd name="T2" fmla="*/ 2147483647 w 5"/>
                <a:gd name="T3" fmla="*/ 2147483647 h 30"/>
                <a:gd name="T4" fmla="*/ 2147483647 w 5"/>
                <a:gd name="T5" fmla="*/ 2147483647 h 30"/>
                <a:gd name="T6" fmla="*/ 2147483647 w 5"/>
                <a:gd name="T7" fmla="*/ 2147483647 h 30"/>
                <a:gd name="T8" fmla="*/ 2147483647 w 5"/>
                <a:gd name="T9" fmla="*/ 2147483647 h 30"/>
                <a:gd name="T10" fmla="*/ 2147483647 w 5"/>
                <a:gd name="T11" fmla="*/ 2147483647 h 30"/>
                <a:gd name="T12" fmla="*/ 2147483647 w 5"/>
                <a:gd name="T13" fmla="*/ 2147483647 h 30"/>
                <a:gd name="T14" fmla="*/ 2147483647 w 5"/>
                <a:gd name="T15" fmla="*/ 2147483647 h 30"/>
                <a:gd name="T16" fmla="*/ 0 w 5"/>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grpFill/>
            <a:ln w="9525" cmpd="sng">
              <a:solidFill>
                <a:srgbClr val="FFFFFF"/>
              </a:solidFill>
              <a:prstDash val="solid"/>
              <a:round/>
              <a:headEnd/>
              <a:tailEnd/>
            </a:ln>
          </p:spPr>
          <p:txBody>
            <a:bodyPr/>
            <a:lstStyle/>
            <a:p>
              <a:endParaRPr lang="en-GB" dirty="0"/>
            </a:p>
          </p:txBody>
        </p:sp>
        <p:sp>
          <p:nvSpPr>
            <p:cNvPr id="111" name="Freeform 173"/>
            <p:cNvSpPr>
              <a:spLocks/>
            </p:cNvSpPr>
            <p:nvPr>
              <p:custDataLst>
                <p:tags r:id="rId91"/>
              </p:custDataLst>
            </p:nvPr>
          </p:nvSpPr>
          <p:spPr bwMode="auto">
            <a:xfrm>
              <a:off x="3022517" y="4240677"/>
              <a:ext cx="9635" cy="12388"/>
            </a:xfrm>
            <a:custGeom>
              <a:avLst/>
              <a:gdLst>
                <a:gd name="T0" fmla="*/ 0 w 53"/>
                <a:gd name="T1" fmla="*/ 2147483647 h 55"/>
                <a:gd name="T2" fmla="*/ 2147483647 w 53"/>
                <a:gd name="T3" fmla="*/ 2147483647 h 55"/>
                <a:gd name="T4" fmla="*/ 2147483647 w 53"/>
                <a:gd name="T5" fmla="*/ 2147483647 h 55"/>
                <a:gd name="T6" fmla="*/ 2147483647 w 53"/>
                <a:gd name="T7" fmla="*/ 2147483647 h 55"/>
                <a:gd name="T8" fmla="*/ 2147483647 w 53"/>
                <a:gd name="T9" fmla="*/ 2147483647 h 55"/>
                <a:gd name="T10" fmla="*/ 2147483647 w 53"/>
                <a:gd name="T11" fmla="*/ 2147483647 h 55"/>
                <a:gd name="T12" fmla="*/ 2147483647 w 53"/>
                <a:gd name="T13" fmla="*/ 2147483647 h 55"/>
                <a:gd name="T14" fmla="*/ 2147483647 w 53"/>
                <a:gd name="T15" fmla="*/ 2147483647 h 55"/>
                <a:gd name="T16" fmla="*/ 2147483647 w 53"/>
                <a:gd name="T17" fmla="*/ 2147483647 h 55"/>
                <a:gd name="T18" fmla="*/ 2147483647 w 53"/>
                <a:gd name="T19" fmla="*/ 2147483647 h 55"/>
                <a:gd name="T20" fmla="*/ 2147483647 w 53"/>
                <a:gd name="T21" fmla="*/ 2147483647 h 55"/>
                <a:gd name="T22" fmla="*/ 2147483647 w 53"/>
                <a:gd name="T23" fmla="*/ 2147483647 h 55"/>
                <a:gd name="T24" fmla="*/ 2147483647 w 53"/>
                <a:gd name="T25" fmla="*/ 2147483647 h 55"/>
                <a:gd name="T26" fmla="*/ 2147483647 w 53"/>
                <a:gd name="T27" fmla="*/ 0 h 55"/>
                <a:gd name="T28" fmla="*/ 2147483647 w 53"/>
                <a:gd name="T29" fmla="*/ 2147483647 h 55"/>
                <a:gd name="T30" fmla="*/ 0 w 53"/>
                <a:gd name="T31" fmla="*/ 2147483647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grpFill/>
            <a:ln w="9525" cmpd="sng">
              <a:solidFill>
                <a:srgbClr val="FFFFFF"/>
              </a:solidFill>
              <a:prstDash val="solid"/>
              <a:round/>
              <a:headEnd/>
              <a:tailEnd/>
            </a:ln>
          </p:spPr>
          <p:txBody>
            <a:bodyPr/>
            <a:lstStyle/>
            <a:p>
              <a:endParaRPr lang="en-GB" dirty="0"/>
            </a:p>
          </p:txBody>
        </p:sp>
        <p:sp>
          <p:nvSpPr>
            <p:cNvPr id="112" name="Freeform 174"/>
            <p:cNvSpPr>
              <a:spLocks/>
            </p:cNvSpPr>
            <p:nvPr>
              <p:custDataLst>
                <p:tags r:id="rId92"/>
              </p:custDataLst>
            </p:nvPr>
          </p:nvSpPr>
          <p:spPr bwMode="auto">
            <a:xfrm>
              <a:off x="3025270" y="4209020"/>
              <a:ext cx="11700" cy="17205"/>
            </a:xfrm>
            <a:custGeom>
              <a:avLst/>
              <a:gdLst>
                <a:gd name="T0" fmla="*/ 0 w 65"/>
                <a:gd name="T1" fmla="*/ 2147483647 h 75"/>
                <a:gd name="T2" fmla="*/ 2147483647 w 65"/>
                <a:gd name="T3" fmla="*/ 2147483647 h 75"/>
                <a:gd name="T4" fmla="*/ 2147483647 w 65"/>
                <a:gd name="T5" fmla="*/ 2147483647 h 75"/>
                <a:gd name="T6" fmla="*/ 2147483647 w 65"/>
                <a:gd name="T7" fmla="*/ 2147483647 h 75"/>
                <a:gd name="T8" fmla="*/ 2147483647 w 65"/>
                <a:gd name="T9" fmla="*/ 2147483647 h 75"/>
                <a:gd name="T10" fmla="*/ 2147483647 w 65"/>
                <a:gd name="T11" fmla="*/ 2147483647 h 75"/>
                <a:gd name="T12" fmla="*/ 2147483647 w 65"/>
                <a:gd name="T13" fmla="*/ 2147483647 h 75"/>
                <a:gd name="T14" fmla="*/ 2147483647 w 65"/>
                <a:gd name="T15" fmla="*/ 2147483647 h 75"/>
                <a:gd name="T16" fmla="*/ 2147483647 w 65"/>
                <a:gd name="T17" fmla="*/ 2147483647 h 75"/>
                <a:gd name="T18" fmla="*/ 2147483647 w 65"/>
                <a:gd name="T19" fmla="*/ 2147483647 h 75"/>
                <a:gd name="T20" fmla="*/ 2147483647 w 65"/>
                <a:gd name="T21" fmla="*/ 2147483647 h 75"/>
                <a:gd name="T22" fmla="*/ 2147483647 w 65"/>
                <a:gd name="T23" fmla="*/ 2147483647 h 75"/>
                <a:gd name="T24" fmla="*/ 2147483647 w 65"/>
                <a:gd name="T25" fmla="*/ 2147483647 h 75"/>
                <a:gd name="T26" fmla="*/ 2147483647 w 65"/>
                <a:gd name="T27" fmla="*/ 2147483647 h 75"/>
                <a:gd name="T28" fmla="*/ 2147483647 w 65"/>
                <a:gd name="T29" fmla="*/ 2147483647 h 75"/>
                <a:gd name="T30" fmla="*/ 2147483647 w 65"/>
                <a:gd name="T31" fmla="*/ 2147483647 h 75"/>
                <a:gd name="T32" fmla="*/ 2147483647 w 65"/>
                <a:gd name="T33" fmla="*/ 2147483647 h 75"/>
                <a:gd name="T34" fmla="*/ 2147483647 w 65"/>
                <a:gd name="T35" fmla="*/ 2147483647 h 75"/>
                <a:gd name="T36" fmla="*/ 2147483647 w 65"/>
                <a:gd name="T37" fmla="*/ 0 h 75"/>
                <a:gd name="T38" fmla="*/ 2147483647 w 65"/>
                <a:gd name="T39" fmla="*/ 0 h 75"/>
                <a:gd name="T40" fmla="*/ 2147483647 w 65"/>
                <a:gd name="T41" fmla="*/ 0 h 75"/>
                <a:gd name="T42" fmla="*/ 2147483647 w 65"/>
                <a:gd name="T43" fmla="*/ 2147483647 h 75"/>
                <a:gd name="T44" fmla="*/ 2147483647 w 65"/>
                <a:gd name="T45" fmla="*/ 2147483647 h 75"/>
                <a:gd name="T46" fmla="*/ 2147483647 w 65"/>
                <a:gd name="T47" fmla="*/ 2147483647 h 75"/>
                <a:gd name="T48" fmla="*/ 2147483647 w 65"/>
                <a:gd name="T49" fmla="*/ 2147483647 h 75"/>
                <a:gd name="T50" fmla="*/ 2147483647 w 65"/>
                <a:gd name="T51" fmla="*/ 2147483647 h 75"/>
                <a:gd name="T52" fmla="*/ 2147483647 w 65"/>
                <a:gd name="T53" fmla="*/ 2147483647 h 7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grpFill/>
            <a:ln w="9525" cmpd="sng">
              <a:solidFill>
                <a:srgbClr val="FFFFFF"/>
              </a:solidFill>
              <a:prstDash val="solid"/>
              <a:round/>
              <a:headEnd/>
              <a:tailEnd/>
            </a:ln>
          </p:spPr>
          <p:txBody>
            <a:bodyPr/>
            <a:lstStyle/>
            <a:p>
              <a:endParaRPr lang="en-GB" dirty="0"/>
            </a:p>
          </p:txBody>
        </p:sp>
        <p:sp>
          <p:nvSpPr>
            <p:cNvPr id="113" name="Freeform 175"/>
            <p:cNvSpPr>
              <a:spLocks/>
            </p:cNvSpPr>
            <p:nvPr>
              <p:custDataLst>
                <p:tags r:id="rId93"/>
              </p:custDataLst>
            </p:nvPr>
          </p:nvSpPr>
          <p:spPr bwMode="auto">
            <a:xfrm>
              <a:off x="3014947" y="4198697"/>
              <a:ext cx="7570" cy="13076"/>
            </a:xfrm>
            <a:custGeom>
              <a:avLst/>
              <a:gdLst>
                <a:gd name="T0" fmla="*/ 0 w 40"/>
                <a:gd name="T1" fmla="*/ 2147483647 h 62"/>
                <a:gd name="T2" fmla="*/ 2147483647 w 40"/>
                <a:gd name="T3" fmla="*/ 2147483647 h 62"/>
                <a:gd name="T4" fmla="*/ 2147483647 w 40"/>
                <a:gd name="T5" fmla="*/ 2147483647 h 62"/>
                <a:gd name="T6" fmla="*/ 2147483647 w 40"/>
                <a:gd name="T7" fmla="*/ 2147483647 h 62"/>
                <a:gd name="T8" fmla="*/ 2147483647 w 40"/>
                <a:gd name="T9" fmla="*/ 2147483647 h 62"/>
                <a:gd name="T10" fmla="*/ 2147483647 w 40"/>
                <a:gd name="T11" fmla="*/ 2147483647 h 62"/>
                <a:gd name="T12" fmla="*/ 2147483647 w 40"/>
                <a:gd name="T13" fmla="*/ 2147483647 h 62"/>
                <a:gd name="T14" fmla="*/ 2147483647 w 40"/>
                <a:gd name="T15" fmla="*/ 2147483647 h 62"/>
                <a:gd name="T16" fmla="*/ 2147483647 w 40"/>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grpFill/>
            <a:ln w="9525" cmpd="sng">
              <a:solidFill>
                <a:srgbClr val="FFFFFF"/>
              </a:solidFill>
              <a:prstDash val="solid"/>
              <a:round/>
              <a:headEnd/>
              <a:tailEnd/>
            </a:ln>
          </p:spPr>
          <p:txBody>
            <a:bodyPr/>
            <a:lstStyle/>
            <a:p>
              <a:endParaRPr lang="en-GB" dirty="0"/>
            </a:p>
          </p:txBody>
        </p:sp>
        <p:sp>
          <p:nvSpPr>
            <p:cNvPr id="114" name="Freeform 176"/>
            <p:cNvSpPr>
              <a:spLocks/>
            </p:cNvSpPr>
            <p:nvPr>
              <p:custDataLst>
                <p:tags r:id="rId94"/>
              </p:custDataLst>
            </p:nvPr>
          </p:nvSpPr>
          <p:spPr bwMode="auto">
            <a:xfrm>
              <a:off x="2979848" y="4145704"/>
              <a:ext cx="29593" cy="59874"/>
            </a:xfrm>
            <a:custGeom>
              <a:avLst/>
              <a:gdLst>
                <a:gd name="T0" fmla="*/ 2147483647 w 159"/>
                <a:gd name="T1" fmla="*/ 2147483647 h 259"/>
                <a:gd name="T2" fmla="*/ 2147483647 w 159"/>
                <a:gd name="T3" fmla="*/ 2147483647 h 259"/>
                <a:gd name="T4" fmla="*/ 2147483647 w 159"/>
                <a:gd name="T5" fmla="*/ 2147483647 h 259"/>
                <a:gd name="T6" fmla="*/ 2147483647 w 159"/>
                <a:gd name="T7" fmla="*/ 2147483647 h 259"/>
                <a:gd name="T8" fmla="*/ 2147483647 w 159"/>
                <a:gd name="T9" fmla="*/ 2147483647 h 259"/>
                <a:gd name="T10" fmla="*/ 2147483647 w 159"/>
                <a:gd name="T11" fmla="*/ 2147483647 h 259"/>
                <a:gd name="T12" fmla="*/ 2147483647 w 159"/>
                <a:gd name="T13" fmla="*/ 2147483647 h 259"/>
                <a:gd name="T14" fmla="*/ 2147483647 w 159"/>
                <a:gd name="T15" fmla="*/ 2147483647 h 259"/>
                <a:gd name="T16" fmla="*/ 2147483647 w 159"/>
                <a:gd name="T17" fmla="*/ 2147483647 h 259"/>
                <a:gd name="T18" fmla="*/ 2147483647 w 159"/>
                <a:gd name="T19" fmla="*/ 2147483647 h 259"/>
                <a:gd name="T20" fmla="*/ 2147483647 w 159"/>
                <a:gd name="T21" fmla="*/ 2147483647 h 259"/>
                <a:gd name="T22" fmla="*/ 2147483647 w 159"/>
                <a:gd name="T23" fmla="*/ 2147483647 h 259"/>
                <a:gd name="T24" fmla="*/ 2147483647 w 159"/>
                <a:gd name="T25" fmla="*/ 2147483647 h 259"/>
                <a:gd name="T26" fmla="*/ 2147483647 w 159"/>
                <a:gd name="T27" fmla="*/ 2147483647 h 259"/>
                <a:gd name="T28" fmla="*/ 2147483647 w 159"/>
                <a:gd name="T29" fmla="*/ 2147483647 h 259"/>
                <a:gd name="T30" fmla="*/ 2147483647 w 159"/>
                <a:gd name="T31" fmla="*/ 2147483647 h 259"/>
                <a:gd name="T32" fmla="*/ 2147483647 w 159"/>
                <a:gd name="T33" fmla="*/ 2147483647 h 259"/>
                <a:gd name="T34" fmla="*/ 2147483647 w 159"/>
                <a:gd name="T35" fmla="*/ 2147483647 h 259"/>
                <a:gd name="T36" fmla="*/ 2147483647 w 159"/>
                <a:gd name="T37" fmla="*/ 2147483647 h 259"/>
                <a:gd name="T38" fmla="*/ 2147483647 w 159"/>
                <a:gd name="T39" fmla="*/ 2147483647 h 259"/>
                <a:gd name="T40" fmla="*/ 2147483647 w 159"/>
                <a:gd name="T41" fmla="*/ 2147483647 h 259"/>
                <a:gd name="T42" fmla="*/ 2147483647 w 159"/>
                <a:gd name="T43" fmla="*/ 2147483647 h 259"/>
                <a:gd name="T44" fmla="*/ 2147483647 w 159"/>
                <a:gd name="T45" fmla="*/ 2147483647 h 259"/>
                <a:gd name="T46" fmla="*/ 2147483647 w 159"/>
                <a:gd name="T47" fmla="*/ 2147483647 h 259"/>
                <a:gd name="T48" fmla="*/ 2147483647 w 159"/>
                <a:gd name="T49" fmla="*/ 2147483647 h 259"/>
                <a:gd name="T50" fmla="*/ 2147483647 w 159"/>
                <a:gd name="T51" fmla="*/ 2147483647 h 259"/>
                <a:gd name="T52" fmla="*/ 2147483647 w 159"/>
                <a:gd name="T53" fmla="*/ 2147483647 h 259"/>
                <a:gd name="T54" fmla="*/ 2147483647 w 159"/>
                <a:gd name="T55" fmla="*/ 2147483647 h 259"/>
                <a:gd name="T56" fmla="*/ 2147483647 w 159"/>
                <a:gd name="T57" fmla="*/ 2147483647 h 259"/>
                <a:gd name="T58" fmla="*/ 2147483647 w 159"/>
                <a:gd name="T59" fmla="*/ 2147483647 h 259"/>
                <a:gd name="T60" fmla="*/ 2147483647 w 159"/>
                <a:gd name="T61" fmla="*/ 2147483647 h 259"/>
                <a:gd name="T62" fmla="*/ 2147483647 w 159"/>
                <a:gd name="T63" fmla="*/ 2147483647 h 259"/>
                <a:gd name="T64" fmla="*/ 2147483647 w 159"/>
                <a:gd name="T65" fmla="*/ 2147483647 h 259"/>
                <a:gd name="T66" fmla="*/ 2147483647 w 159"/>
                <a:gd name="T67" fmla="*/ 2147483647 h 259"/>
                <a:gd name="T68" fmla="*/ 2147483647 w 159"/>
                <a:gd name="T69" fmla="*/ 2147483647 h 259"/>
                <a:gd name="T70" fmla="*/ 0 w 159"/>
                <a:gd name="T71" fmla="*/ 2147483647 h 259"/>
                <a:gd name="T72" fmla="*/ 0 w 159"/>
                <a:gd name="T73" fmla="*/ 0 h 25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grpFill/>
            <a:ln w="9525" cmpd="sng">
              <a:solidFill>
                <a:srgbClr val="FFFFFF"/>
              </a:solidFill>
              <a:prstDash val="solid"/>
              <a:round/>
              <a:headEnd/>
              <a:tailEnd/>
            </a:ln>
          </p:spPr>
          <p:txBody>
            <a:bodyPr/>
            <a:lstStyle/>
            <a:p>
              <a:endParaRPr lang="en-GB" dirty="0"/>
            </a:p>
          </p:txBody>
        </p:sp>
        <p:sp>
          <p:nvSpPr>
            <p:cNvPr id="115" name="Line 177"/>
            <p:cNvSpPr>
              <a:spLocks noChangeShapeType="1"/>
            </p:cNvSpPr>
            <p:nvPr>
              <p:custDataLst>
                <p:tags r:id="rId95"/>
              </p:custDataLst>
            </p:nvPr>
          </p:nvSpPr>
          <p:spPr bwMode="auto">
            <a:xfrm flipH="1" flipV="1">
              <a:off x="2977095" y="4131252"/>
              <a:ext cx="2753" cy="14452"/>
            </a:xfrm>
            <a:prstGeom prst="line">
              <a:avLst/>
            </a:prstGeom>
            <a:grpFill/>
            <a:ln w="9525">
              <a:solidFill>
                <a:srgbClr val="FFFFFF"/>
              </a:solidFill>
              <a:round/>
              <a:headEnd/>
              <a:tailEnd/>
            </a:ln>
            <a:extLst/>
          </p:spPr>
          <p:txBody>
            <a:bodyPr/>
            <a:lstStyle/>
            <a:p>
              <a:endParaRPr lang="en-GB" dirty="0"/>
            </a:p>
          </p:txBody>
        </p:sp>
        <p:sp>
          <p:nvSpPr>
            <p:cNvPr id="116" name="Freeform 178"/>
            <p:cNvSpPr>
              <a:spLocks/>
            </p:cNvSpPr>
            <p:nvPr>
              <p:custDataLst>
                <p:tags r:id="rId96"/>
              </p:custDataLst>
            </p:nvPr>
          </p:nvSpPr>
          <p:spPr bwMode="auto">
            <a:xfrm>
              <a:off x="2977095" y="4124370"/>
              <a:ext cx="2753" cy="6882"/>
            </a:xfrm>
            <a:custGeom>
              <a:avLst/>
              <a:gdLst>
                <a:gd name="T0" fmla="*/ 0 w 13"/>
                <a:gd name="T1" fmla="*/ 2147483647 h 25"/>
                <a:gd name="T2" fmla="*/ 2147483647 w 13"/>
                <a:gd name="T3" fmla="*/ 2147483647 h 25"/>
                <a:gd name="T4" fmla="*/ 2147483647 w 13"/>
                <a:gd name="T5" fmla="*/ 2147483647 h 25"/>
                <a:gd name="T6" fmla="*/ 2147483647 w 13"/>
                <a:gd name="T7" fmla="*/ 2147483647 h 25"/>
                <a:gd name="T8" fmla="*/ 2147483647 w 13"/>
                <a:gd name="T9" fmla="*/ 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25">
                  <a:moveTo>
                    <a:pt x="0" y="25"/>
                  </a:moveTo>
                  <a:lnTo>
                    <a:pt x="1" y="19"/>
                  </a:lnTo>
                  <a:lnTo>
                    <a:pt x="4" y="13"/>
                  </a:lnTo>
                  <a:lnTo>
                    <a:pt x="8" y="6"/>
                  </a:lnTo>
                  <a:lnTo>
                    <a:pt x="13" y="0"/>
                  </a:lnTo>
                </a:path>
              </a:pathLst>
            </a:custGeom>
            <a:grpFill/>
            <a:ln w="9525" cmpd="sng">
              <a:solidFill>
                <a:srgbClr val="FFFFFF"/>
              </a:solidFill>
              <a:prstDash val="solid"/>
              <a:round/>
              <a:headEnd/>
              <a:tailEnd/>
            </a:ln>
          </p:spPr>
          <p:txBody>
            <a:bodyPr/>
            <a:lstStyle/>
            <a:p>
              <a:endParaRPr lang="en-GB" dirty="0"/>
            </a:p>
          </p:txBody>
        </p:sp>
        <p:sp>
          <p:nvSpPr>
            <p:cNvPr id="117" name="Line 179"/>
            <p:cNvSpPr>
              <a:spLocks noChangeShapeType="1"/>
            </p:cNvSpPr>
            <p:nvPr>
              <p:custDataLst>
                <p:tags r:id="rId97"/>
              </p:custDataLst>
            </p:nvPr>
          </p:nvSpPr>
          <p:spPr bwMode="auto">
            <a:xfrm flipV="1">
              <a:off x="2979848" y="4118864"/>
              <a:ext cx="0" cy="5506"/>
            </a:xfrm>
            <a:prstGeom prst="line">
              <a:avLst/>
            </a:prstGeom>
            <a:grpFill/>
            <a:ln w="9525">
              <a:solidFill>
                <a:srgbClr val="FFFFFF"/>
              </a:solidFill>
              <a:round/>
              <a:headEnd/>
              <a:tailEnd/>
            </a:ln>
            <a:extLst/>
          </p:spPr>
          <p:txBody>
            <a:bodyPr/>
            <a:lstStyle/>
            <a:p>
              <a:endParaRPr lang="en-GB" dirty="0"/>
            </a:p>
          </p:txBody>
        </p:sp>
        <p:sp>
          <p:nvSpPr>
            <p:cNvPr id="118" name="Freeform 180"/>
            <p:cNvSpPr>
              <a:spLocks/>
            </p:cNvSpPr>
            <p:nvPr>
              <p:custDataLst>
                <p:tags r:id="rId98"/>
              </p:custDataLst>
            </p:nvPr>
          </p:nvSpPr>
          <p:spPr bwMode="auto">
            <a:xfrm>
              <a:off x="2959890" y="4089960"/>
              <a:ext cx="19958" cy="28905"/>
            </a:xfrm>
            <a:custGeom>
              <a:avLst/>
              <a:gdLst>
                <a:gd name="T0" fmla="*/ 2147483647 w 100"/>
                <a:gd name="T1" fmla="*/ 2147483647 h 123"/>
                <a:gd name="T2" fmla="*/ 2147483647 w 100"/>
                <a:gd name="T3" fmla="*/ 2147483647 h 123"/>
                <a:gd name="T4" fmla="*/ 2147483647 w 100"/>
                <a:gd name="T5" fmla="*/ 2147483647 h 123"/>
                <a:gd name="T6" fmla="*/ 2147483647 w 100"/>
                <a:gd name="T7" fmla="*/ 2147483647 h 123"/>
                <a:gd name="T8" fmla="*/ 2147483647 w 100"/>
                <a:gd name="T9" fmla="*/ 2147483647 h 123"/>
                <a:gd name="T10" fmla="*/ 2147483647 w 100"/>
                <a:gd name="T11" fmla="*/ 2147483647 h 123"/>
                <a:gd name="T12" fmla="*/ 2147483647 w 100"/>
                <a:gd name="T13" fmla="*/ 2147483647 h 123"/>
                <a:gd name="T14" fmla="*/ 2147483647 w 100"/>
                <a:gd name="T15" fmla="*/ 2147483647 h 123"/>
                <a:gd name="T16" fmla="*/ 2147483647 w 100"/>
                <a:gd name="T17" fmla="*/ 2147483647 h 123"/>
                <a:gd name="T18" fmla="*/ 2147483647 w 100"/>
                <a:gd name="T19" fmla="*/ 2147483647 h 123"/>
                <a:gd name="T20" fmla="*/ 2147483647 w 100"/>
                <a:gd name="T21" fmla="*/ 2147483647 h 123"/>
                <a:gd name="T22" fmla="*/ 2147483647 w 100"/>
                <a:gd name="T23" fmla="*/ 2147483647 h 123"/>
                <a:gd name="T24" fmla="*/ 0 w 100"/>
                <a:gd name="T25" fmla="*/ 2147483647 h 123"/>
                <a:gd name="T26" fmla="*/ 2147483647 w 100"/>
                <a:gd name="T27" fmla="*/ 2147483647 h 123"/>
                <a:gd name="T28" fmla="*/ 2147483647 w 100"/>
                <a:gd name="T29" fmla="*/ 2147483647 h 123"/>
                <a:gd name="T30" fmla="*/ 2147483647 w 100"/>
                <a:gd name="T31" fmla="*/ 2147483647 h 123"/>
                <a:gd name="T32" fmla="*/ 2147483647 w 100"/>
                <a:gd name="T33" fmla="*/ 0 h 1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grpFill/>
            <a:ln w="9525" cmpd="sng">
              <a:solidFill>
                <a:srgbClr val="FFFFFF"/>
              </a:solidFill>
              <a:prstDash val="solid"/>
              <a:round/>
              <a:headEnd/>
              <a:tailEnd/>
            </a:ln>
          </p:spPr>
          <p:txBody>
            <a:bodyPr/>
            <a:lstStyle/>
            <a:p>
              <a:endParaRPr lang="en-GB" dirty="0"/>
            </a:p>
          </p:txBody>
        </p:sp>
        <p:sp>
          <p:nvSpPr>
            <p:cNvPr id="119" name="Freeform 181"/>
            <p:cNvSpPr>
              <a:spLocks/>
            </p:cNvSpPr>
            <p:nvPr>
              <p:custDataLst>
                <p:tags r:id="rId99"/>
              </p:custDataLst>
            </p:nvPr>
          </p:nvSpPr>
          <p:spPr bwMode="auto">
            <a:xfrm>
              <a:off x="2966084" y="4065184"/>
              <a:ext cx="688" cy="22023"/>
            </a:xfrm>
            <a:custGeom>
              <a:avLst/>
              <a:gdLst>
                <a:gd name="T0" fmla="*/ 2147483647 w 5"/>
                <a:gd name="T1" fmla="*/ 0 h 99"/>
                <a:gd name="T2" fmla="*/ 2147483647 w 5"/>
                <a:gd name="T3" fmla="*/ 2147483647 h 99"/>
                <a:gd name="T4" fmla="*/ 2147483647 w 5"/>
                <a:gd name="T5" fmla="*/ 2147483647 h 99"/>
                <a:gd name="T6" fmla="*/ 0 w 5"/>
                <a:gd name="T7" fmla="*/ 2147483647 h 99"/>
                <a:gd name="T8" fmla="*/ 0 w 5"/>
                <a:gd name="T9" fmla="*/ 2147483647 h 99"/>
                <a:gd name="T10" fmla="*/ 2147483647 w 5"/>
                <a:gd name="T11" fmla="*/ 2147483647 h 99"/>
                <a:gd name="T12" fmla="*/ 2147483647 w 5"/>
                <a:gd name="T13" fmla="*/ 2147483647 h 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99">
                  <a:moveTo>
                    <a:pt x="5" y="0"/>
                  </a:moveTo>
                  <a:lnTo>
                    <a:pt x="4" y="34"/>
                  </a:lnTo>
                  <a:lnTo>
                    <a:pt x="1" y="59"/>
                  </a:lnTo>
                  <a:lnTo>
                    <a:pt x="0" y="69"/>
                  </a:lnTo>
                  <a:lnTo>
                    <a:pt x="0" y="78"/>
                  </a:lnTo>
                  <a:lnTo>
                    <a:pt x="2" y="87"/>
                  </a:lnTo>
                  <a:lnTo>
                    <a:pt x="5" y="99"/>
                  </a:lnTo>
                </a:path>
              </a:pathLst>
            </a:custGeom>
            <a:grpFill/>
            <a:ln w="9525" cmpd="sng">
              <a:solidFill>
                <a:srgbClr val="FFFFFF"/>
              </a:solidFill>
              <a:prstDash val="solid"/>
              <a:round/>
              <a:headEnd/>
              <a:tailEnd/>
            </a:ln>
          </p:spPr>
          <p:txBody>
            <a:bodyPr/>
            <a:lstStyle/>
            <a:p>
              <a:endParaRPr lang="en-GB" dirty="0"/>
            </a:p>
          </p:txBody>
        </p:sp>
        <p:sp>
          <p:nvSpPr>
            <p:cNvPr id="120" name="Freeform 182"/>
            <p:cNvSpPr>
              <a:spLocks/>
            </p:cNvSpPr>
            <p:nvPr>
              <p:custDataLst>
                <p:tags r:id="rId100"/>
              </p:custDataLst>
            </p:nvPr>
          </p:nvSpPr>
          <p:spPr bwMode="auto">
            <a:xfrm>
              <a:off x="2968837" y="4062431"/>
              <a:ext cx="3441" cy="15829"/>
            </a:xfrm>
            <a:custGeom>
              <a:avLst/>
              <a:gdLst>
                <a:gd name="T0" fmla="*/ 2147483647 w 14"/>
                <a:gd name="T1" fmla="*/ 0 h 68"/>
                <a:gd name="T2" fmla="*/ 2147483647 w 14"/>
                <a:gd name="T3" fmla="*/ 2147483647 h 68"/>
                <a:gd name="T4" fmla="*/ 2147483647 w 14"/>
                <a:gd name="T5" fmla="*/ 2147483647 h 68"/>
                <a:gd name="T6" fmla="*/ 2147483647 w 14"/>
                <a:gd name="T7" fmla="*/ 2147483647 h 68"/>
                <a:gd name="T8" fmla="*/ 0 w 14"/>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68">
                  <a:moveTo>
                    <a:pt x="14" y="0"/>
                  </a:moveTo>
                  <a:lnTo>
                    <a:pt x="8" y="16"/>
                  </a:lnTo>
                  <a:lnTo>
                    <a:pt x="4" y="33"/>
                  </a:lnTo>
                  <a:lnTo>
                    <a:pt x="2" y="52"/>
                  </a:lnTo>
                  <a:lnTo>
                    <a:pt x="0" y="68"/>
                  </a:lnTo>
                </a:path>
              </a:pathLst>
            </a:custGeom>
            <a:grpFill/>
            <a:ln w="9525" cmpd="sng">
              <a:solidFill>
                <a:srgbClr val="FFFFFF"/>
              </a:solidFill>
              <a:prstDash val="solid"/>
              <a:round/>
              <a:headEnd/>
              <a:tailEnd/>
            </a:ln>
          </p:spPr>
          <p:txBody>
            <a:bodyPr/>
            <a:lstStyle/>
            <a:p>
              <a:endParaRPr lang="en-GB" dirty="0"/>
            </a:p>
          </p:txBody>
        </p:sp>
        <p:sp>
          <p:nvSpPr>
            <p:cNvPr id="121" name="Freeform 183"/>
            <p:cNvSpPr>
              <a:spLocks/>
            </p:cNvSpPr>
            <p:nvPr>
              <p:custDataLst>
                <p:tags r:id="rId101"/>
              </p:custDataLst>
            </p:nvPr>
          </p:nvSpPr>
          <p:spPr bwMode="auto">
            <a:xfrm>
              <a:off x="2975719" y="4054173"/>
              <a:ext cx="688" cy="9635"/>
            </a:xfrm>
            <a:custGeom>
              <a:avLst/>
              <a:gdLst>
                <a:gd name="T0" fmla="*/ 0 w 1587"/>
                <a:gd name="T1" fmla="*/ 0 h 43"/>
                <a:gd name="T2" fmla="*/ 0 w 1587"/>
                <a:gd name="T3" fmla="*/ 2147483647 h 43"/>
                <a:gd name="T4" fmla="*/ 0 w 1587"/>
                <a:gd name="T5" fmla="*/ 2147483647 h 43"/>
                <a:gd name="T6" fmla="*/ 0 w 1587"/>
                <a:gd name="T7" fmla="*/ 2147483647 h 43"/>
                <a:gd name="T8" fmla="*/ 0 w 1587"/>
                <a:gd name="T9" fmla="*/ 2147483647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43">
                  <a:moveTo>
                    <a:pt x="0" y="0"/>
                  </a:moveTo>
                  <a:lnTo>
                    <a:pt x="0" y="13"/>
                  </a:lnTo>
                  <a:lnTo>
                    <a:pt x="0" y="26"/>
                  </a:lnTo>
                  <a:lnTo>
                    <a:pt x="0" y="37"/>
                  </a:lnTo>
                  <a:lnTo>
                    <a:pt x="0" y="43"/>
                  </a:lnTo>
                </a:path>
              </a:pathLst>
            </a:custGeom>
            <a:grpFill/>
            <a:ln w="9525" cmpd="sng">
              <a:solidFill>
                <a:srgbClr val="FFFFFF"/>
              </a:solidFill>
              <a:prstDash val="solid"/>
              <a:round/>
              <a:headEnd/>
              <a:tailEnd/>
            </a:ln>
          </p:spPr>
          <p:txBody>
            <a:bodyPr/>
            <a:lstStyle/>
            <a:p>
              <a:endParaRPr lang="en-GB" dirty="0"/>
            </a:p>
          </p:txBody>
        </p:sp>
        <p:sp>
          <p:nvSpPr>
            <p:cNvPr id="122" name="Line 184"/>
            <p:cNvSpPr>
              <a:spLocks noChangeShapeType="1"/>
            </p:cNvSpPr>
            <p:nvPr>
              <p:custDataLst>
                <p:tags r:id="rId102"/>
              </p:custDataLst>
            </p:nvPr>
          </p:nvSpPr>
          <p:spPr bwMode="auto">
            <a:xfrm flipV="1">
              <a:off x="2975719" y="4062431"/>
              <a:ext cx="688" cy="1376"/>
            </a:xfrm>
            <a:prstGeom prst="line">
              <a:avLst/>
            </a:prstGeom>
            <a:grpFill/>
            <a:ln w="9525">
              <a:solidFill>
                <a:srgbClr val="FFFFFF"/>
              </a:solidFill>
              <a:round/>
              <a:headEnd/>
              <a:tailEnd/>
            </a:ln>
            <a:extLst/>
          </p:spPr>
          <p:txBody>
            <a:bodyPr/>
            <a:lstStyle/>
            <a:p>
              <a:endParaRPr lang="en-GB" dirty="0"/>
            </a:p>
          </p:txBody>
        </p:sp>
        <p:sp>
          <p:nvSpPr>
            <p:cNvPr id="123" name="Freeform 185"/>
            <p:cNvSpPr>
              <a:spLocks/>
            </p:cNvSpPr>
            <p:nvPr>
              <p:custDataLst>
                <p:tags r:id="rId103"/>
              </p:custDataLst>
            </p:nvPr>
          </p:nvSpPr>
          <p:spPr bwMode="auto">
            <a:xfrm>
              <a:off x="2968837" y="4055549"/>
              <a:ext cx="688" cy="6882"/>
            </a:xfrm>
            <a:custGeom>
              <a:avLst/>
              <a:gdLst>
                <a:gd name="T0" fmla="*/ 0 w 1587"/>
                <a:gd name="T1" fmla="*/ 2147483647 h 31"/>
                <a:gd name="T2" fmla="*/ 0 w 1587"/>
                <a:gd name="T3" fmla="*/ 2147483647 h 31"/>
                <a:gd name="T4" fmla="*/ 0 w 1587"/>
                <a:gd name="T5" fmla="*/ 2147483647 h 31"/>
                <a:gd name="T6" fmla="*/ 0 w 1587"/>
                <a:gd name="T7" fmla="*/ 2147483647 h 31"/>
                <a:gd name="T8" fmla="*/ 0 w 158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31">
                  <a:moveTo>
                    <a:pt x="0" y="31"/>
                  </a:moveTo>
                  <a:lnTo>
                    <a:pt x="0" y="22"/>
                  </a:lnTo>
                  <a:lnTo>
                    <a:pt x="0" y="15"/>
                  </a:lnTo>
                  <a:lnTo>
                    <a:pt x="0" y="8"/>
                  </a:lnTo>
                  <a:lnTo>
                    <a:pt x="0" y="0"/>
                  </a:lnTo>
                </a:path>
              </a:pathLst>
            </a:custGeom>
            <a:grpFill/>
            <a:ln w="9525" cmpd="sng">
              <a:solidFill>
                <a:srgbClr val="FFFFFF"/>
              </a:solidFill>
              <a:prstDash val="solid"/>
              <a:round/>
              <a:headEnd/>
              <a:tailEnd/>
            </a:ln>
          </p:spPr>
          <p:txBody>
            <a:bodyPr/>
            <a:lstStyle/>
            <a:p>
              <a:endParaRPr lang="en-GB" dirty="0"/>
            </a:p>
          </p:txBody>
        </p:sp>
        <p:sp>
          <p:nvSpPr>
            <p:cNvPr id="124" name="Freeform 186"/>
            <p:cNvSpPr>
              <a:spLocks/>
            </p:cNvSpPr>
            <p:nvPr>
              <p:custDataLst>
                <p:tags r:id="rId104"/>
              </p:custDataLst>
            </p:nvPr>
          </p:nvSpPr>
          <p:spPr bwMode="auto">
            <a:xfrm>
              <a:off x="2847712" y="4484303"/>
              <a:ext cx="41981" cy="37852"/>
            </a:xfrm>
            <a:custGeom>
              <a:avLst/>
              <a:gdLst>
                <a:gd name="T0" fmla="*/ 2147483647 w 225"/>
                <a:gd name="T1" fmla="*/ 2147483647 h 167"/>
                <a:gd name="T2" fmla="*/ 2147483647 w 225"/>
                <a:gd name="T3" fmla="*/ 2147483647 h 167"/>
                <a:gd name="T4" fmla="*/ 0 w 225"/>
                <a:gd name="T5" fmla="*/ 2147483647 h 167"/>
                <a:gd name="T6" fmla="*/ 2147483647 w 225"/>
                <a:gd name="T7" fmla="*/ 2147483647 h 167"/>
                <a:gd name="T8" fmla="*/ 2147483647 w 225"/>
                <a:gd name="T9" fmla="*/ 2147483647 h 167"/>
                <a:gd name="T10" fmla="*/ 2147483647 w 225"/>
                <a:gd name="T11" fmla="*/ 2147483647 h 167"/>
                <a:gd name="T12" fmla="*/ 2147483647 w 225"/>
                <a:gd name="T13" fmla="*/ 2147483647 h 167"/>
                <a:gd name="T14" fmla="*/ 2147483647 w 225"/>
                <a:gd name="T15" fmla="*/ 2147483647 h 167"/>
                <a:gd name="T16" fmla="*/ 2147483647 w 225"/>
                <a:gd name="T17" fmla="*/ 2147483647 h 167"/>
                <a:gd name="T18" fmla="*/ 2147483647 w 225"/>
                <a:gd name="T19" fmla="*/ 2147483647 h 167"/>
                <a:gd name="T20" fmla="*/ 2147483647 w 225"/>
                <a:gd name="T21" fmla="*/ 2147483647 h 167"/>
                <a:gd name="T22" fmla="*/ 2147483647 w 225"/>
                <a:gd name="T23" fmla="*/ 2147483647 h 167"/>
                <a:gd name="T24" fmla="*/ 2147483647 w 225"/>
                <a:gd name="T25" fmla="*/ 2147483647 h 167"/>
                <a:gd name="T26" fmla="*/ 2147483647 w 225"/>
                <a:gd name="T27" fmla="*/ 2147483647 h 167"/>
                <a:gd name="T28" fmla="*/ 2147483647 w 225"/>
                <a:gd name="T29" fmla="*/ 2147483647 h 167"/>
                <a:gd name="T30" fmla="*/ 2147483647 w 225"/>
                <a:gd name="T31" fmla="*/ 2147483647 h 167"/>
                <a:gd name="T32" fmla="*/ 2147483647 w 225"/>
                <a:gd name="T33" fmla="*/ 2147483647 h 167"/>
                <a:gd name="T34" fmla="*/ 2147483647 w 225"/>
                <a:gd name="T35" fmla="*/ 0 h 167"/>
                <a:gd name="T36" fmla="*/ 2147483647 w 225"/>
                <a:gd name="T37" fmla="*/ 2147483647 h 167"/>
                <a:gd name="T38" fmla="*/ 2147483647 w 225"/>
                <a:gd name="T39" fmla="*/ 2147483647 h 167"/>
                <a:gd name="T40" fmla="*/ 2147483647 w 225"/>
                <a:gd name="T41" fmla="*/ 2147483647 h 167"/>
                <a:gd name="T42" fmla="*/ 2147483647 w 225"/>
                <a:gd name="T43" fmla="*/ 2147483647 h 167"/>
                <a:gd name="T44" fmla="*/ 2147483647 w 225"/>
                <a:gd name="T45" fmla="*/ 2147483647 h 167"/>
                <a:gd name="T46" fmla="*/ 2147483647 w 225"/>
                <a:gd name="T47" fmla="*/ 2147483647 h 167"/>
                <a:gd name="T48" fmla="*/ 2147483647 w 225"/>
                <a:gd name="T49" fmla="*/ 2147483647 h 167"/>
                <a:gd name="T50" fmla="*/ 2147483647 w 225"/>
                <a:gd name="T51" fmla="*/ 2147483647 h 167"/>
                <a:gd name="T52" fmla="*/ 2147483647 w 225"/>
                <a:gd name="T53" fmla="*/ 2147483647 h 167"/>
                <a:gd name="T54" fmla="*/ 2147483647 w 225"/>
                <a:gd name="T55" fmla="*/ 2147483647 h 167"/>
                <a:gd name="T56" fmla="*/ 2147483647 w 225"/>
                <a:gd name="T57" fmla="*/ 2147483647 h 167"/>
                <a:gd name="T58" fmla="*/ 2147483647 w 225"/>
                <a:gd name="T59" fmla="*/ 2147483647 h 167"/>
                <a:gd name="T60" fmla="*/ 2147483647 w 225"/>
                <a:gd name="T61" fmla="*/ 2147483647 h 167"/>
                <a:gd name="T62" fmla="*/ 2147483647 w 225"/>
                <a:gd name="T63" fmla="*/ 2147483647 h 167"/>
                <a:gd name="T64" fmla="*/ 2147483647 w 225"/>
                <a:gd name="T65" fmla="*/ 2147483647 h 1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grpFill/>
            <a:ln w="9525" cmpd="sng">
              <a:solidFill>
                <a:srgbClr val="FFFFFF"/>
              </a:solidFill>
              <a:prstDash val="solid"/>
              <a:round/>
              <a:headEnd/>
              <a:tailEnd/>
            </a:ln>
          </p:spPr>
          <p:txBody>
            <a:bodyPr/>
            <a:lstStyle/>
            <a:p>
              <a:endParaRPr lang="en-GB" dirty="0"/>
            </a:p>
          </p:txBody>
        </p:sp>
        <p:sp>
          <p:nvSpPr>
            <p:cNvPr id="125" name="Freeform 187"/>
            <p:cNvSpPr>
              <a:spLocks/>
            </p:cNvSpPr>
            <p:nvPr>
              <p:custDataLst>
                <p:tags r:id="rId105"/>
              </p:custDataLst>
            </p:nvPr>
          </p:nvSpPr>
          <p:spPr bwMode="auto">
            <a:xfrm>
              <a:off x="2907586" y="4145704"/>
              <a:ext cx="1376" cy="7571"/>
            </a:xfrm>
            <a:custGeom>
              <a:avLst/>
              <a:gdLst>
                <a:gd name="T0" fmla="*/ 0 w 7"/>
                <a:gd name="T1" fmla="*/ 2147483647 h 31"/>
                <a:gd name="T2" fmla="*/ 2147483647 w 7"/>
                <a:gd name="T3" fmla="*/ 2147483647 h 31"/>
                <a:gd name="T4" fmla="*/ 2147483647 w 7"/>
                <a:gd name="T5" fmla="*/ 2147483647 h 31"/>
                <a:gd name="T6" fmla="*/ 2147483647 w 7"/>
                <a:gd name="T7" fmla="*/ 2147483647 h 31"/>
                <a:gd name="T8" fmla="*/ 2147483647 w 7"/>
                <a:gd name="T9" fmla="*/ 0 h 31"/>
                <a:gd name="T10" fmla="*/ 2147483647 w 7"/>
                <a:gd name="T11" fmla="*/ 2147483647 h 31"/>
                <a:gd name="T12" fmla="*/ 2147483647 w 7"/>
                <a:gd name="T13" fmla="*/ 2147483647 h 31"/>
                <a:gd name="T14" fmla="*/ 2147483647 w 7"/>
                <a:gd name="T15" fmla="*/ 2147483647 h 31"/>
                <a:gd name="T16" fmla="*/ 0 w 7"/>
                <a:gd name="T17" fmla="*/ 2147483647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grpFill/>
            <a:ln w="9525" cmpd="sng">
              <a:solidFill>
                <a:srgbClr val="FFFFFF"/>
              </a:solidFill>
              <a:prstDash val="solid"/>
              <a:round/>
              <a:headEnd/>
              <a:tailEnd/>
            </a:ln>
          </p:spPr>
          <p:txBody>
            <a:bodyPr/>
            <a:lstStyle/>
            <a:p>
              <a:endParaRPr lang="en-GB" dirty="0"/>
            </a:p>
          </p:txBody>
        </p:sp>
        <p:sp>
          <p:nvSpPr>
            <p:cNvPr id="126" name="Freeform 188"/>
            <p:cNvSpPr>
              <a:spLocks/>
            </p:cNvSpPr>
            <p:nvPr>
              <p:custDataLst>
                <p:tags r:id="rId106"/>
              </p:custDataLst>
            </p:nvPr>
          </p:nvSpPr>
          <p:spPr bwMode="auto">
            <a:xfrm>
              <a:off x="2878682" y="4111982"/>
              <a:ext cx="6882" cy="6882"/>
            </a:xfrm>
            <a:custGeom>
              <a:avLst/>
              <a:gdLst>
                <a:gd name="T0" fmla="*/ 2147483647 w 33"/>
                <a:gd name="T1" fmla="*/ 2147483647 h 31"/>
                <a:gd name="T2" fmla="*/ 2147483647 w 33"/>
                <a:gd name="T3" fmla="*/ 0 h 31"/>
                <a:gd name="T4" fmla="*/ 2147483647 w 33"/>
                <a:gd name="T5" fmla="*/ 0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2147483647 h 31"/>
                <a:gd name="T18" fmla="*/ 0 w 33"/>
                <a:gd name="T19" fmla="*/ 2147483647 h 31"/>
                <a:gd name="T20" fmla="*/ 2147483647 w 33"/>
                <a:gd name="T21" fmla="*/ 2147483647 h 31"/>
                <a:gd name="T22" fmla="*/ 2147483647 w 33"/>
                <a:gd name="T23" fmla="*/ 2147483647 h 31"/>
                <a:gd name="T24" fmla="*/ 2147483647 w 33"/>
                <a:gd name="T25" fmla="*/ 2147483647 h 31"/>
                <a:gd name="T26" fmla="*/ 2147483647 w 33"/>
                <a:gd name="T27" fmla="*/ 2147483647 h 31"/>
                <a:gd name="T28" fmla="*/ 2147483647 w 33"/>
                <a:gd name="T29" fmla="*/ 2147483647 h 31"/>
                <a:gd name="T30" fmla="*/ 2147483647 w 33"/>
                <a:gd name="T31" fmla="*/ 2147483647 h 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grpFill/>
            <a:ln w="9525" cmpd="sng">
              <a:solidFill>
                <a:srgbClr val="FFFFFF"/>
              </a:solidFill>
              <a:prstDash val="solid"/>
              <a:round/>
              <a:headEnd/>
              <a:tailEnd/>
            </a:ln>
          </p:spPr>
          <p:txBody>
            <a:bodyPr/>
            <a:lstStyle/>
            <a:p>
              <a:endParaRPr lang="en-GB" dirty="0"/>
            </a:p>
          </p:txBody>
        </p:sp>
        <p:sp>
          <p:nvSpPr>
            <p:cNvPr id="127" name="Freeform 189"/>
            <p:cNvSpPr>
              <a:spLocks/>
            </p:cNvSpPr>
            <p:nvPr>
              <p:custDataLst>
                <p:tags r:id="rId107"/>
              </p:custDataLst>
            </p:nvPr>
          </p:nvSpPr>
          <p:spPr bwMode="auto">
            <a:xfrm>
              <a:off x="2885564" y="4074131"/>
              <a:ext cx="1376" cy="4129"/>
            </a:xfrm>
            <a:custGeom>
              <a:avLst/>
              <a:gdLst>
                <a:gd name="T0" fmla="*/ 0 w 13"/>
                <a:gd name="T1" fmla="*/ 2147483647 h 19"/>
                <a:gd name="T2" fmla="*/ 2147483647 w 13"/>
                <a:gd name="T3" fmla="*/ 2147483647 h 19"/>
                <a:gd name="T4" fmla="*/ 2147483647 w 13"/>
                <a:gd name="T5" fmla="*/ 2147483647 h 19"/>
                <a:gd name="T6" fmla="*/ 2147483647 w 13"/>
                <a:gd name="T7" fmla="*/ 2147483647 h 19"/>
                <a:gd name="T8" fmla="*/ 2147483647 w 13"/>
                <a:gd name="T9" fmla="*/ 2147483647 h 19"/>
                <a:gd name="T10" fmla="*/ 2147483647 w 13"/>
                <a:gd name="T11" fmla="*/ 2147483647 h 19"/>
                <a:gd name="T12" fmla="*/ 2147483647 w 13"/>
                <a:gd name="T13" fmla="*/ 0 h 19"/>
                <a:gd name="T14" fmla="*/ 0 w 13"/>
                <a:gd name="T15" fmla="*/ 2147483647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19">
                  <a:moveTo>
                    <a:pt x="0" y="19"/>
                  </a:moveTo>
                  <a:lnTo>
                    <a:pt x="2" y="18"/>
                  </a:lnTo>
                  <a:lnTo>
                    <a:pt x="5" y="17"/>
                  </a:lnTo>
                  <a:lnTo>
                    <a:pt x="7" y="15"/>
                  </a:lnTo>
                  <a:lnTo>
                    <a:pt x="8" y="12"/>
                  </a:lnTo>
                  <a:lnTo>
                    <a:pt x="12" y="6"/>
                  </a:lnTo>
                  <a:lnTo>
                    <a:pt x="13" y="0"/>
                  </a:lnTo>
                  <a:lnTo>
                    <a:pt x="0" y="19"/>
                  </a:lnTo>
                </a:path>
              </a:pathLst>
            </a:custGeom>
            <a:grpFill/>
            <a:ln w="9525" cmpd="sng">
              <a:solidFill>
                <a:srgbClr val="FFFFFF"/>
              </a:solidFill>
              <a:prstDash val="solid"/>
              <a:round/>
              <a:headEnd/>
              <a:tailEnd/>
            </a:ln>
          </p:spPr>
          <p:txBody>
            <a:bodyPr/>
            <a:lstStyle/>
            <a:p>
              <a:endParaRPr lang="en-GB" dirty="0"/>
            </a:p>
          </p:txBody>
        </p:sp>
        <p:sp>
          <p:nvSpPr>
            <p:cNvPr id="128" name="Freeform 190"/>
            <p:cNvSpPr>
              <a:spLocks/>
            </p:cNvSpPr>
            <p:nvPr>
              <p:custDataLst>
                <p:tags r:id="rId108"/>
              </p:custDataLst>
            </p:nvPr>
          </p:nvSpPr>
          <p:spPr bwMode="auto">
            <a:xfrm>
              <a:off x="2816054" y="4075507"/>
              <a:ext cx="15829" cy="9635"/>
            </a:xfrm>
            <a:custGeom>
              <a:avLst/>
              <a:gdLst>
                <a:gd name="T0" fmla="*/ 2147483647 w 87"/>
                <a:gd name="T1" fmla="*/ 2147483647 h 42"/>
                <a:gd name="T2" fmla="*/ 2147483647 w 87"/>
                <a:gd name="T3" fmla="*/ 2147483647 h 42"/>
                <a:gd name="T4" fmla="*/ 2147483647 w 87"/>
                <a:gd name="T5" fmla="*/ 2147483647 h 42"/>
                <a:gd name="T6" fmla="*/ 2147483647 w 87"/>
                <a:gd name="T7" fmla="*/ 2147483647 h 42"/>
                <a:gd name="T8" fmla="*/ 2147483647 w 87"/>
                <a:gd name="T9" fmla="*/ 2147483647 h 42"/>
                <a:gd name="T10" fmla="*/ 2147483647 w 87"/>
                <a:gd name="T11" fmla="*/ 2147483647 h 42"/>
                <a:gd name="T12" fmla="*/ 2147483647 w 87"/>
                <a:gd name="T13" fmla="*/ 2147483647 h 42"/>
                <a:gd name="T14" fmla="*/ 2147483647 w 87"/>
                <a:gd name="T15" fmla="*/ 2147483647 h 42"/>
                <a:gd name="T16" fmla="*/ 2147483647 w 87"/>
                <a:gd name="T17" fmla="*/ 2147483647 h 42"/>
                <a:gd name="T18" fmla="*/ 2147483647 w 87"/>
                <a:gd name="T19" fmla="*/ 2147483647 h 42"/>
                <a:gd name="T20" fmla="*/ 2147483647 w 87"/>
                <a:gd name="T21" fmla="*/ 2147483647 h 42"/>
                <a:gd name="T22" fmla="*/ 2147483647 w 87"/>
                <a:gd name="T23" fmla="*/ 2147483647 h 42"/>
                <a:gd name="T24" fmla="*/ 2147483647 w 87"/>
                <a:gd name="T25" fmla="*/ 0 h 42"/>
                <a:gd name="T26" fmla="*/ 2147483647 w 87"/>
                <a:gd name="T27" fmla="*/ 0 h 42"/>
                <a:gd name="T28" fmla="*/ 2147483647 w 87"/>
                <a:gd name="T29" fmla="*/ 0 h 42"/>
                <a:gd name="T30" fmla="*/ 2147483647 w 87"/>
                <a:gd name="T31" fmla="*/ 0 h 42"/>
                <a:gd name="T32" fmla="*/ 2147483647 w 87"/>
                <a:gd name="T33" fmla="*/ 2147483647 h 42"/>
                <a:gd name="T34" fmla="*/ 2147483647 w 87"/>
                <a:gd name="T35" fmla="*/ 2147483647 h 42"/>
                <a:gd name="T36" fmla="*/ 2147483647 w 87"/>
                <a:gd name="T37" fmla="*/ 2147483647 h 42"/>
                <a:gd name="T38" fmla="*/ 2147483647 w 87"/>
                <a:gd name="T39" fmla="*/ 2147483647 h 42"/>
                <a:gd name="T40" fmla="*/ 0 w 87"/>
                <a:gd name="T41" fmla="*/ 2147483647 h 42"/>
                <a:gd name="T42" fmla="*/ 2147483647 w 87"/>
                <a:gd name="T43" fmla="*/ 2147483647 h 42"/>
                <a:gd name="T44" fmla="*/ 2147483647 w 87"/>
                <a:gd name="T45" fmla="*/ 2147483647 h 42"/>
                <a:gd name="T46" fmla="*/ 2147483647 w 87"/>
                <a:gd name="T47" fmla="*/ 2147483647 h 42"/>
                <a:gd name="T48" fmla="*/ 2147483647 w 87"/>
                <a:gd name="T49" fmla="*/ 214748364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grpFill/>
            <a:ln w="9525" cmpd="sng">
              <a:solidFill>
                <a:srgbClr val="FFFFFF"/>
              </a:solidFill>
              <a:prstDash val="solid"/>
              <a:round/>
              <a:headEnd/>
              <a:tailEnd/>
            </a:ln>
          </p:spPr>
          <p:txBody>
            <a:bodyPr/>
            <a:lstStyle/>
            <a:p>
              <a:endParaRPr lang="en-GB" dirty="0"/>
            </a:p>
          </p:txBody>
        </p:sp>
        <p:sp>
          <p:nvSpPr>
            <p:cNvPr id="129" name="Freeform 191"/>
            <p:cNvSpPr>
              <a:spLocks/>
            </p:cNvSpPr>
            <p:nvPr>
              <p:custDataLst>
                <p:tags r:id="rId109"/>
              </p:custDataLst>
            </p:nvPr>
          </p:nvSpPr>
          <p:spPr bwMode="auto">
            <a:xfrm>
              <a:off x="2922038" y="4276464"/>
              <a:ext cx="688" cy="6194"/>
            </a:xfrm>
            <a:custGeom>
              <a:avLst/>
              <a:gdLst>
                <a:gd name="T0" fmla="*/ 0 w 7"/>
                <a:gd name="T1" fmla="*/ 0 h 31"/>
                <a:gd name="T2" fmla="*/ 2147483647 w 7"/>
                <a:gd name="T3" fmla="*/ 0 h 31"/>
                <a:gd name="T4" fmla="*/ 2147483647 w 7"/>
                <a:gd name="T5" fmla="*/ 2147483647 h 31"/>
                <a:gd name="T6" fmla="*/ 0 w 7"/>
                <a:gd name="T7" fmla="*/ 2147483647 h 31"/>
                <a:gd name="T8" fmla="*/ 0 w 7"/>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1">
                  <a:moveTo>
                    <a:pt x="0" y="0"/>
                  </a:moveTo>
                  <a:lnTo>
                    <a:pt x="7" y="0"/>
                  </a:lnTo>
                  <a:lnTo>
                    <a:pt x="7" y="18"/>
                  </a:lnTo>
                  <a:lnTo>
                    <a:pt x="0" y="31"/>
                  </a:lnTo>
                  <a:lnTo>
                    <a:pt x="0" y="0"/>
                  </a:lnTo>
                </a:path>
              </a:pathLst>
            </a:custGeom>
            <a:grpFill/>
            <a:ln w="9525" cmpd="sng">
              <a:solidFill>
                <a:srgbClr val="FFFFFF"/>
              </a:solidFill>
              <a:prstDash val="solid"/>
              <a:round/>
              <a:headEnd/>
              <a:tailEnd/>
            </a:ln>
          </p:spPr>
          <p:txBody>
            <a:bodyPr/>
            <a:lstStyle/>
            <a:p>
              <a:endParaRPr lang="en-GB" dirty="0"/>
            </a:p>
          </p:txBody>
        </p:sp>
        <p:sp>
          <p:nvSpPr>
            <p:cNvPr id="130" name="Freeform 192"/>
            <p:cNvSpPr>
              <a:spLocks/>
            </p:cNvSpPr>
            <p:nvPr>
              <p:custDataLst>
                <p:tags r:id="rId110"/>
              </p:custDataLst>
            </p:nvPr>
          </p:nvSpPr>
          <p:spPr bwMode="auto">
            <a:xfrm>
              <a:off x="2591010" y="4062431"/>
              <a:ext cx="441830" cy="393656"/>
            </a:xfrm>
            <a:custGeom>
              <a:avLst/>
              <a:gdLst>
                <a:gd name="T0" fmla="*/ 2147483647 w 2332"/>
                <a:gd name="T1" fmla="*/ 2147483647 h 1731"/>
                <a:gd name="T2" fmla="*/ 2147483647 w 2332"/>
                <a:gd name="T3" fmla="*/ 2147483647 h 1731"/>
                <a:gd name="T4" fmla="*/ 2147483647 w 2332"/>
                <a:gd name="T5" fmla="*/ 2147483647 h 1731"/>
                <a:gd name="T6" fmla="*/ 2147483647 w 2332"/>
                <a:gd name="T7" fmla="*/ 2147483647 h 1731"/>
                <a:gd name="T8" fmla="*/ 2147483647 w 2332"/>
                <a:gd name="T9" fmla="*/ 2147483647 h 1731"/>
                <a:gd name="T10" fmla="*/ 2147483647 w 2332"/>
                <a:gd name="T11" fmla="*/ 2147483647 h 1731"/>
                <a:gd name="T12" fmla="*/ 2147483647 w 2332"/>
                <a:gd name="T13" fmla="*/ 2147483647 h 1731"/>
                <a:gd name="T14" fmla="*/ 2147483647 w 2332"/>
                <a:gd name="T15" fmla="*/ 2147483647 h 1731"/>
                <a:gd name="T16" fmla="*/ 2147483647 w 2332"/>
                <a:gd name="T17" fmla="*/ 2147483647 h 1731"/>
                <a:gd name="T18" fmla="*/ 2147483647 w 2332"/>
                <a:gd name="T19" fmla="*/ 2147483647 h 1731"/>
                <a:gd name="T20" fmla="*/ 2147483647 w 2332"/>
                <a:gd name="T21" fmla="*/ 2147483647 h 1731"/>
                <a:gd name="T22" fmla="*/ 2147483647 w 2332"/>
                <a:gd name="T23" fmla="*/ 2147483647 h 1731"/>
                <a:gd name="T24" fmla="*/ 2147483647 w 2332"/>
                <a:gd name="T25" fmla="*/ 2147483647 h 1731"/>
                <a:gd name="T26" fmla="*/ 2147483647 w 2332"/>
                <a:gd name="T27" fmla="*/ 2147483647 h 1731"/>
                <a:gd name="T28" fmla="*/ 2147483647 w 2332"/>
                <a:gd name="T29" fmla="*/ 2147483647 h 1731"/>
                <a:gd name="T30" fmla="*/ 2147483647 w 2332"/>
                <a:gd name="T31" fmla="*/ 2147483647 h 1731"/>
                <a:gd name="T32" fmla="*/ 2147483647 w 2332"/>
                <a:gd name="T33" fmla="*/ 2147483647 h 1731"/>
                <a:gd name="T34" fmla="*/ 2147483647 w 2332"/>
                <a:gd name="T35" fmla="*/ 2147483647 h 1731"/>
                <a:gd name="T36" fmla="*/ 2147483647 w 2332"/>
                <a:gd name="T37" fmla="*/ 2147483647 h 1731"/>
                <a:gd name="T38" fmla="*/ 2147483647 w 2332"/>
                <a:gd name="T39" fmla="*/ 2147483647 h 1731"/>
                <a:gd name="T40" fmla="*/ 2147483647 w 2332"/>
                <a:gd name="T41" fmla="*/ 2147483647 h 1731"/>
                <a:gd name="T42" fmla="*/ 2147483647 w 2332"/>
                <a:gd name="T43" fmla="*/ 2147483647 h 1731"/>
                <a:gd name="T44" fmla="*/ 2147483647 w 2332"/>
                <a:gd name="T45" fmla="*/ 2147483647 h 1731"/>
                <a:gd name="T46" fmla="*/ 2147483647 w 2332"/>
                <a:gd name="T47" fmla="*/ 2147483647 h 1731"/>
                <a:gd name="T48" fmla="*/ 2147483647 w 2332"/>
                <a:gd name="T49" fmla="*/ 2147483647 h 1731"/>
                <a:gd name="T50" fmla="*/ 2147483647 w 2332"/>
                <a:gd name="T51" fmla="*/ 2147483647 h 1731"/>
                <a:gd name="T52" fmla="*/ 2147483647 w 2332"/>
                <a:gd name="T53" fmla="*/ 2147483647 h 1731"/>
                <a:gd name="T54" fmla="*/ 2147483647 w 2332"/>
                <a:gd name="T55" fmla="*/ 2147483647 h 1731"/>
                <a:gd name="T56" fmla="*/ 2147483647 w 2332"/>
                <a:gd name="T57" fmla="*/ 2147483647 h 1731"/>
                <a:gd name="T58" fmla="*/ 2147483647 w 2332"/>
                <a:gd name="T59" fmla="*/ 2147483647 h 1731"/>
                <a:gd name="T60" fmla="*/ 2147483647 w 2332"/>
                <a:gd name="T61" fmla="*/ 2147483647 h 1731"/>
                <a:gd name="T62" fmla="*/ 2147483647 w 2332"/>
                <a:gd name="T63" fmla="*/ 2147483647 h 1731"/>
                <a:gd name="T64" fmla="*/ 2147483647 w 2332"/>
                <a:gd name="T65" fmla="*/ 2147483647 h 1731"/>
                <a:gd name="T66" fmla="*/ 2147483647 w 2332"/>
                <a:gd name="T67" fmla="*/ 2147483647 h 1731"/>
                <a:gd name="T68" fmla="*/ 2147483647 w 2332"/>
                <a:gd name="T69" fmla="*/ 2147483647 h 1731"/>
                <a:gd name="T70" fmla="*/ 2147483647 w 2332"/>
                <a:gd name="T71" fmla="*/ 2147483647 h 1731"/>
                <a:gd name="T72" fmla="*/ 2147483647 w 2332"/>
                <a:gd name="T73" fmla="*/ 2147483647 h 1731"/>
                <a:gd name="T74" fmla="*/ 2147483647 w 2332"/>
                <a:gd name="T75" fmla="*/ 2147483647 h 1731"/>
                <a:gd name="T76" fmla="*/ 2147483647 w 2332"/>
                <a:gd name="T77" fmla="*/ 2147483647 h 1731"/>
                <a:gd name="T78" fmla="*/ 2147483647 w 2332"/>
                <a:gd name="T79" fmla="*/ 2147483647 h 1731"/>
                <a:gd name="T80" fmla="*/ 2147483647 w 2332"/>
                <a:gd name="T81" fmla="*/ 2147483647 h 1731"/>
                <a:gd name="T82" fmla="*/ 2147483647 w 2332"/>
                <a:gd name="T83" fmla="*/ 2147483647 h 1731"/>
                <a:gd name="T84" fmla="*/ 2147483647 w 2332"/>
                <a:gd name="T85" fmla="*/ 2147483647 h 1731"/>
                <a:gd name="T86" fmla="*/ 2147483647 w 2332"/>
                <a:gd name="T87" fmla="*/ 2147483647 h 1731"/>
                <a:gd name="T88" fmla="*/ 2147483647 w 2332"/>
                <a:gd name="T89" fmla="*/ 2147483647 h 1731"/>
                <a:gd name="T90" fmla="*/ 2147483647 w 2332"/>
                <a:gd name="T91" fmla="*/ 2147483647 h 1731"/>
                <a:gd name="T92" fmla="*/ 2147483647 w 2332"/>
                <a:gd name="T93" fmla="*/ 2147483647 h 1731"/>
                <a:gd name="T94" fmla="*/ 2147483647 w 2332"/>
                <a:gd name="T95" fmla="*/ 2147483647 h 1731"/>
                <a:gd name="T96" fmla="*/ 2147483647 w 2332"/>
                <a:gd name="T97" fmla="*/ 2147483647 h 1731"/>
                <a:gd name="T98" fmla="*/ 2147483647 w 2332"/>
                <a:gd name="T99" fmla="*/ 2147483647 h 1731"/>
                <a:gd name="T100" fmla="*/ 2147483647 w 2332"/>
                <a:gd name="T101" fmla="*/ 2147483647 h 1731"/>
                <a:gd name="T102" fmla="*/ 2147483647 w 2332"/>
                <a:gd name="T103" fmla="*/ 2147483647 h 1731"/>
                <a:gd name="T104" fmla="*/ 2147483647 w 2332"/>
                <a:gd name="T105" fmla="*/ 2147483647 h 1731"/>
                <a:gd name="T106" fmla="*/ 2147483647 w 2332"/>
                <a:gd name="T107" fmla="*/ 2147483647 h 1731"/>
                <a:gd name="T108" fmla="*/ 2147483647 w 2332"/>
                <a:gd name="T109" fmla="*/ 2147483647 h 1731"/>
                <a:gd name="T110" fmla="*/ 2147483647 w 2332"/>
                <a:gd name="T111" fmla="*/ 2147483647 h 1731"/>
                <a:gd name="T112" fmla="*/ 2147483647 w 2332"/>
                <a:gd name="T113" fmla="*/ 2147483647 h 1731"/>
                <a:gd name="T114" fmla="*/ 2147483647 w 2332"/>
                <a:gd name="T115" fmla="*/ 2147483647 h 1731"/>
                <a:gd name="T116" fmla="*/ 2147483647 w 2332"/>
                <a:gd name="T117" fmla="*/ 2147483647 h 173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grpFill/>
            <a:ln w="9525" cmpd="sng">
              <a:solidFill>
                <a:srgbClr val="FFFFFF"/>
              </a:solidFill>
              <a:prstDash val="solid"/>
              <a:round/>
              <a:headEnd/>
              <a:tailEnd/>
            </a:ln>
          </p:spPr>
          <p:txBody>
            <a:bodyPr/>
            <a:lstStyle/>
            <a:p>
              <a:endParaRPr lang="en-GB" dirty="0"/>
            </a:p>
          </p:txBody>
        </p:sp>
        <p:sp>
          <p:nvSpPr>
            <p:cNvPr id="131" name="Freeform 193"/>
            <p:cNvSpPr>
              <a:spLocks/>
            </p:cNvSpPr>
            <p:nvPr>
              <p:custDataLst>
                <p:tags r:id="rId111"/>
              </p:custDataLst>
            </p:nvPr>
          </p:nvSpPr>
          <p:spPr bwMode="auto">
            <a:xfrm>
              <a:off x="200860" y="3484336"/>
              <a:ext cx="289736" cy="251885"/>
            </a:xfrm>
            <a:custGeom>
              <a:avLst/>
              <a:gdLst>
                <a:gd name="T0" fmla="*/ 2147483647 w 1535"/>
                <a:gd name="T1" fmla="*/ 2147483647 h 1109"/>
                <a:gd name="T2" fmla="*/ 2147483647 w 1535"/>
                <a:gd name="T3" fmla="*/ 2147483647 h 1109"/>
                <a:gd name="T4" fmla="*/ 2147483647 w 1535"/>
                <a:gd name="T5" fmla="*/ 2147483647 h 1109"/>
                <a:gd name="T6" fmla="*/ 2147483647 w 1535"/>
                <a:gd name="T7" fmla="*/ 2147483647 h 1109"/>
                <a:gd name="T8" fmla="*/ 2147483647 w 1535"/>
                <a:gd name="T9" fmla="*/ 2147483647 h 1109"/>
                <a:gd name="T10" fmla="*/ 2147483647 w 1535"/>
                <a:gd name="T11" fmla="*/ 2147483647 h 1109"/>
                <a:gd name="T12" fmla="*/ 2147483647 w 1535"/>
                <a:gd name="T13" fmla="*/ 2147483647 h 1109"/>
                <a:gd name="T14" fmla="*/ 2147483647 w 1535"/>
                <a:gd name="T15" fmla="*/ 2147483647 h 1109"/>
                <a:gd name="T16" fmla="*/ 2147483647 w 1535"/>
                <a:gd name="T17" fmla="*/ 2147483647 h 1109"/>
                <a:gd name="T18" fmla="*/ 2147483647 w 1535"/>
                <a:gd name="T19" fmla="*/ 2147483647 h 1109"/>
                <a:gd name="T20" fmla="*/ 2147483647 w 1535"/>
                <a:gd name="T21" fmla="*/ 2147483647 h 1109"/>
                <a:gd name="T22" fmla="*/ 2147483647 w 1535"/>
                <a:gd name="T23" fmla="*/ 2147483647 h 1109"/>
                <a:gd name="T24" fmla="*/ 2147483647 w 1535"/>
                <a:gd name="T25" fmla="*/ 2147483647 h 1109"/>
                <a:gd name="T26" fmla="*/ 2147483647 w 1535"/>
                <a:gd name="T27" fmla="*/ 2147483647 h 1109"/>
                <a:gd name="T28" fmla="*/ 2147483647 w 1535"/>
                <a:gd name="T29" fmla="*/ 2147483647 h 1109"/>
                <a:gd name="T30" fmla="*/ 2147483647 w 1535"/>
                <a:gd name="T31" fmla="*/ 2147483647 h 1109"/>
                <a:gd name="T32" fmla="*/ 2147483647 w 1535"/>
                <a:gd name="T33" fmla="*/ 2147483647 h 1109"/>
                <a:gd name="T34" fmla="*/ 2147483647 w 1535"/>
                <a:gd name="T35" fmla="*/ 2147483647 h 1109"/>
                <a:gd name="T36" fmla="*/ 2147483647 w 1535"/>
                <a:gd name="T37" fmla="*/ 2147483647 h 1109"/>
                <a:gd name="T38" fmla="*/ 2147483647 w 1535"/>
                <a:gd name="T39" fmla="*/ 2147483647 h 1109"/>
                <a:gd name="T40" fmla="*/ 2147483647 w 1535"/>
                <a:gd name="T41" fmla="*/ 2147483647 h 1109"/>
                <a:gd name="T42" fmla="*/ 2147483647 w 1535"/>
                <a:gd name="T43" fmla="*/ 2147483647 h 1109"/>
                <a:gd name="T44" fmla="*/ 2147483647 w 1535"/>
                <a:gd name="T45" fmla="*/ 2147483647 h 1109"/>
                <a:gd name="T46" fmla="*/ 2147483647 w 1535"/>
                <a:gd name="T47" fmla="*/ 2147483647 h 1109"/>
                <a:gd name="T48" fmla="*/ 2147483647 w 1535"/>
                <a:gd name="T49" fmla="*/ 2147483647 h 1109"/>
                <a:gd name="T50" fmla="*/ 2147483647 w 1535"/>
                <a:gd name="T51" fmla="*/ 2147483647 h 1109"/>
                <a:gd name="T52" fmla="*/ 2147483647 w 1535"/>
                <a:gd name="T53" fmla="*/ 2147483647 h 1109"/>
                <a:gd name="T54" fmla="*/ 2147483647 w 1535"/>
                <a:gd name="T55" fmla="*/ 2147483647 h 1109"/>
                <a:gd name="T56" fmla="*/ 2147483647 w 1535"/>
                <a:gd name="T57" fmla="*/ 2147483647 h 1109"/>
                <a:gd name="T58" fmla="*/ 2147483647 w 1535"/>
                <a:gd name="T59" fmla="*/ 2147483647 h 1109"/>
                <a:gd name="T60" fmla="*/ 2147483647 w 1535"/>
                <a:gd name="T61" fmla="*/ 2147483647 h 1109"/>
                <a:gd name="T62" fmla="*/ 2147483647 w 1535"/>
                <a:gd name="T63" fmla="*/ 2147483647 h 1109"/>
                <a:gd name="T64" fmla="*/ 2147483647 w 1535"/>
                <a:gd name="T65" fmla="*/ 2147483647 h 1109"/>
                <a:gd name="T66" fmla="*/ 2147483647 w 1535"/>
                <a:gd name="T67" fmla="*/ 2147483647 h 1109"/>
                <a:gd name="T68" fmla="*/ 2147483647 w 1535"/>
                <a:gd name="T69" fmla="*/ 2147483647 h 1109"/>
                <a:gd name="T70" fmla="*/ 2147483647 w 1535"/>
                <a:gd name="T71" fmla="*/ 2147483647 h 1109"/>
                <a:gd name="T72" fmla="*/ 2147483647 w 1535"/>
                <a:gd name="T73" fmla="*/ 2147483647 h 1109"/>
                <a:gd name="T74" fmla="*/ 2147483647 w 1535"/>
                <a:gd name="T75" fmla="*/ 2147483647 h 1109"/>
                <a:gd name="T76" fmla="*/ 2147483647 w 1535"/>
                <a:gd name="T77" fmla="*/ 2147483647 h 1109"/>
                <a:gd name="T78" fmla="*/ 2147483647 w 1535"/>
                <a:gd name="T79" fmla="*/ 2147483647 h 1109"/>
                <a:gd name="T80" fmla="*/ 2147483647 w 1535"/>
                <a:gd name="T81" fmla="*/ 2147483647 h 1109"/>
                <a:gd name="T82" fmla="*/ 2147483647 w 1535"/>
                <a:gd name="T83" fmla="*/ 2147483647 h 1109"/>
                <a:gd name="T84" fmla="*/ 2147483647 w 1535"/>
                <a:gd name="T85" fmla="*/ 2147483647 h 1109"/>
                <a:gd name="T86" fmla="*/ 2147483647 w 1535"/>
                <a:gd name="T87" fmla="*/ 2147483647 h 1109"/>
                <a:gd name="T88" fmla="*/ 2147483647 w 1535"/>
                <a:gd name="T89" fmla="*/ 2147483647 h 1109"/>
                <a:gd name="T90" fmla="*/ 2147483647 w 1535"/>
                <a:gd name="T91" fmla="*/ 2147483647 h 1109"/>
                <a:gd name="T92" fmla="*/ 2147483647 w 1535"/>
                <a:gd name="T93" fmla="*/ 2147483647 h 1109"/>
                <a:gd name="T94" fmla="*/ 2147483647 w 1535"/>
                <a:gd name="T95" fmla="*/ 2147483647 h 1109"/>
                <a:gd name="T96" fmla="*/ 2147483647 w 1535"/>
                <a:gd name="T97" fmla="*/ 2147483647 h 1109"/>
                <a:gd name="T98" fmla="*/ 2147483647 w 1535"/>
                <a:gd name="T99" fmla="*/ 2147483647 h 1109"/>
                <a:gd name="T100" fmla="*/ 2147483647 w 1535"/>
                <a:gd name="T101" fmla="*/ 2147483647 h 1109"/>
                <a:gd name="T102" fmla="*/ 2147483647 w 1535"/>
                <a:gd name="T103" fmla="*/ 2147483647 h 1109"/>
                <a:gd name="T104" fmla="*/ 2147483647 w 1535"/>
                <a:gd name="T105" fmla="*/ 2147483647 h 1109"/>
                <a:gd name="T106" fmla="*/ 2147483647 w 1535"/>
                <a:gd name="T107" fmla="*/ 2147483647 h 1109"/>
                <a:gd name="T108" fmla="*/ 2147483647 w 1535"/>
                <a:gd name="T109" fmla="*/ 2147483647 h 1109"/>
                <a:gd name="T110" fmla="*/ 2147483647 w 1535"/>
                <a:gd name="T111" fmla="*/ 2147483647 h 1109"/>
                <a:gd name="T112" fmla="*/ 2147483647 w 1535"/>
                <a:gd name="T113" fmla="*/ 2147483647 h 1109"/>
                <a:gd name="T114" fmla="*/ 2147483647 w 1535"/>
                <a:gd name="T115" fmla="*/ 2147483647 h 1109"/>
                <a:gd name="T116" fmla="*/ 2147483647 w 1535"/>
                <a:gd name="T117" fmla="*/ 2147483647 h 1109"/>
                <a:gd name="T118" fmla="*/ 2147483647 w 1535"/>
                <a:gd name="T119" fmla="*/ 2147483647 h 1109"/>
                <a:gd name="T120" fmla="*/ 2147483647 w 1535"/>
                <a:gd name="T121" fmla="*/ 2147483647 h 110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32" name="Freeform 194"/>
            <p:cNvSpPr>
              <a:spLocks/>
            </p:cNvSpPr>
            <p:nvPr>
              <p:custDataLst>
                <p:tags r:id="rId112"/>
              </p:custDataLst>
            </p:nvPr>
          </p:nvSpPr>
          <p:spPr bwMode="auto">
            <a:xfrm>
              <a:off x="753492" y="4195255"/>
              <a:ext cx="91532" cy="114931"/>
            </a:xfrm>
            <a:custGeom>
              <a:avLst/>
              <a:gdLst>
                <a:gd name="T0" fmla="*/ 2147483647 w 486"/>
                <a:gd name="T1" fmla="*/ 2147483647 h 505"/>
                <a:gd name="T2" fmla="*/ 2147483647 w 486"/>
                <a:gd name="T3" fmla="*/ 2147483647 h 505"/>
                <a:gd name="T4" fmla="*/ 2147483647 w 486"/>
                <a:gd name="T5" fmla="*/ 2147483647 h 505"/>
                <a:gd name="T6" fmla="*/ 2147483647 w 486"/>
                <a:gd name="T7" fmla="*/ 2147483647 h 505"/>
                <a:gd name="T8" fmla="*/ 2147483647 w 486"/>
                <a:gd name="T9" fmla="*/ 2147483647 h 505"/>
                <a:gd name="T10" fmla="*/ 2147483647 w 486"/>
                <a:gd name="T11" fmla="*/ 2147483647 h 505"/>
                <a:gd name="T12" fmla="*/ 2147483647 w 486"/>
                <a:gd name="T13" fmla="*/ 2147483647 h 505"/>
                <a:gd name="T14" fmla="*/ 2147483647 w 486"/>
                <a:gd name="T15" fmla="*/ 2147483647 h 505"/>
                <a:gd name="T16" fmla="*/ 2147483647 w 486"/>
                <a:gd name="T17" fmla="*/ 2147483647 h 505"/>
                <a:gd name="T18" fmla="*/ 2147483647 w 486"/>
                <a:gd name="T19" fmla="*/ 2147483647 h 505"/>
                <a:gd name="T20" fmla="*/ 2147483647 w 486"/>
                <a:gd name="T21" fmla="*/ 2147483647 h 505"/>
                <a:gd name="T22" fmla="*/ 2147483647 w 486"/>
                <a:gd name="T23" fmla="*/ 2147483647 h 505"/>
                <a:gd name="T24" fmla="*/ 2147483647 w 486"/>
                <a:gd name="T25" fmla="*/ 2147483647 h 505"/>
                <a:gd name="T26" fmla="*/ 2147483647 w 486"/>
                <a:gd name="T27" fmla="*/ 2147483647 h 505"/>
                <a:gd name="T28" fmla="*/ 2147483647 w 486"/>
                <a:gd name="T29" fmla="*/ 2147483647 h 505"/>
                <a:gd name="T30" fmla="*/ 2147483647 w 486"/>
                <a:gd name="T31" fmla="*/ 2147483647 h 505"/>
                <a:gd name="T32" fmla="*/ 2147483647 w 486"/>
                <a:gd name="T33" fmla="*/ 2147483647 h 505"/>
                <a:gd name="T34" fmla="*/ 2147483647 w 486"/>
                <a:gd name="T35" fmla="*/ 2147483647 h 505"/>
                <a:gd name="T36" fmla="*/ 2147483647 w 486"/>
                <a:gd name="T37" fmla="*/ 2147483647 h 505"/>
                <a:gd name="T38" fmla="*/ 2147483647 w 486"/>
                <a:gd name="T39" fmla="*/ 2147483647 h 505"/>
                <a:gd name="T40" fmla="*/ 2147483647 w 486"/>
                <a:gd name="T41" fmla="*/ 2147483647 h 505"/>
                <a:gd name="T42" fmla="*/ 2147483647 w 486"/>
                <a:gd name="T43" fmla="*/ 2147483647 h 505"/>
                <a:gd name="T44" fmla="*/ 2147483647 w 486"/>
                <a:gd name="T45" fmla="*/ 2147483647 h 505"/>
                <a:gd name="T46" fmla="*/ 2147483647 w 486"/>
                <a:gd name="T47" fmla="*/ 2147483647 h 505"/>
                <a:gd name="T48" fmla="*/ 2147483647 w 486"/>
                <a:gd name="T49" fmla="*/ 2147483647 h 505"/>
                <a:gd name="T50" fmla="*/ 2147483647 w 486"/>
                <a:gd name="T51" fmla="*/ 2147483647 h 505"/>
                <a:gd name="T52" fmla="*/ 2147483647 w 486"/>
                <a:gd name="T53" fmla="*/ 2147483647 h 505"/>
                <a:gd name="T54" fmla="*/ 2147483647 w 486"/>
                <a:gd name="T55" fmla="*/ 2147483647 h 505"/>
                <a:gd name="T56" fmla="*/ 2147483647 w 486"/>
                <a:gd name="T57" fmla="*/ 2147483647 h 505"/>
                <a:gd name="T58" fmla="*/ 2147483647 w 486"/>
                <a:gd name="T59" fmla="*/ 2147483647 h 505"/>
                <a:gd name="T60" fmla="*/ 2147483647 w 486"/>
                <a:gd name="T61" fmla="*/ 2147483647 h 505"/>
                <a:gd name="T62" fmla="*/ 2147483647 w 486"/>
                <a:gd name="T63" fmla="*/ 2147483647 h 505"/>
                <a:gd name="T64" fmla="*/ 2147483647 w 486"/>
                <a:gd name="T65" fmla="*/ 2147483647 h 505"/>
                <a:gd name="T66" fmla="*/ 2147483647 w 486"/>
                <a:gd name="T67" fmla="*/ 2147483647 h 505"/>
                <a:gd name="T68" fmla="*/ 2147483647 w 486"/>
                <a:gd name="T69" fmla="*/ 2147483647 h 505"/>
                <a:gd name="T70" fmla="*/ 2147483647 w 486"/>
                <a:gd name="T71" fmla="*/ 2147483647 h 505"/>
                <a:gd name="T72" fmla="*/ 2147483647 w 486"/>
                <a:gd name="T73" fmla="*/ 2147483647 h 505"/>
                <a:gd name="T74" fmla="*/ 2147483647 w 486"/>
                <a:gd name="T75" fmla="*/ 2147483647 h 505"/>
                <a:gd name="T76" fmla="*/ 2147483647 w 486"/>
                <a:gd name="T77" fmla="*/ 2147483647 h 505"/>
                <a:gd name="T78" fmla="*/ 2147483647 w 486"/>
                <a:gd name="T79" fmla="*/ 2147483647 h 505"/>
                <a:gd name="T80" fmla="*/ 2147483647 w 486"/>
                <a:gd name="T81" fmla="*/ 2147483647 h 505"/>
                <a:gd name="T82" fmla="*/ 2147483647 w 486"/>
                <a:gd name="T83" fmla="*/ 2147483647 h 505"/>
                <a:gd name="T84" fmla="*/ 2147483647 w 486"/>
                <a:gd name="T85" fmla="*/ 2147483647 h 505"/>
                <a:gd name="T86" fmla="*/ 2147483647 w 486"/>
                <a:gd name="T87" fmla="*/ 2147483647 h 505"/>
                <a:gd name="T88" fmla="*/ 2147483647 w 486"/>
                <a:gd name="T89" fmla="*/ 2147483647 h 505"/>
                <a:gd name="T90" fmla="*/ 2147483647 w 486"/>
                <a:gd name="T91" fmla="*/ 2147483647 h 50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33" name="Freeform 195"/>
            <p:cNvSpPr>
              <a:spLocks/>
            </p:cNvSpPr>
            <p:nvPr>
              <p:custDataLst>
                <p:tags r:id="rId113"/>
              </p:custDataLst>
            </p:nvPr>
          </p:nvSpPr>
          <p:spPr bwMode="auto">
            <a:xfrm>
              <a:off x="827130" y="3850463"/>
              <a:ext cx="31658" cy="47486"/>
            </a:xfrm>
            <a:custGeom>
              <a:avLst/>
              <a:gdLst>
                <a:gd name="T0" fmla="*/ 2147483647 w 166"/>
                <a:gd name="T1" fmla="*/ 2147483647 h 208"/>
                <a:gd name="T2" fmla="*/ 2147483647 w 166"/>
                <a:gd name="T3" fmla="*/ 2147483647 h 208"/>
                <a:gd name="T4" fmla="*/ 2147483647 w 166"/>
                <a:gd name="T5" fmla="*/ 2147483647 h 208"/>
                <a:gd name="T6" fmla="*/ 2147483647 w 166"/>
                <a:gd name="T7" fmla="*/ 2147483647 h 208"/>
                <a:gd name="T8" fmla="*/ 2147483647 w 166"/>
                <a:gd name="T9" fmla="*/ 2147483647 h 208"/>
                <a:gd name="T10" fmla="*/ 2147483647 w 166"/>
                <a:gd name="T11" fmla="*/ 2147483647 h 208"/>
                <a:gd name="T12" fmla="*/ 2147483647 w 166"/>
                <a:gd name="T13" fmla="*/ 2147483647 h 208"/>
                <a:gd name="T14" fmla="*/ 2147483647 w 166"/>
                <a:gd name="T15" fmla="*/ 2147483647 h 208"/>
                <a:gd name="T16" fmla="*/ 2147483647 w 166"/>
                <a:gd name="T17" fmla="*/ 2147483647 h 208"/>
                <a:gd name="T18" fmla="*/ 2147483647 w 166"/>
                <a:gd name="T19" fmla="*/ 2147483647 h 208"/>
                <a:gd name="T20" fmla="*/ 2147483647 w 166"/>
                <a:gd name="T21" fmla="*/ 2147483647 h 208"/>
                <a:gd name="T22" fmla="*/ 2147483647 w 166"/>
                <a:gd name="T23" fmla="*/ 2147483647 h 208"/>
                <a:gd name="T24" fmla="*/ 2147483647 w 166"/>
                <a:gd name="T25" fmla="*/ 2147483647 h 208"/>
                <a:gd name="T26" fmla="*/ 2147483647 w 166"/>
                <a:gd name="T27" fmla="*/ 2147483647 h 208"/>
                <a:gd name="T28" fmla="*/ 2147483647 w 166"/>
                <a:gd name="T29" fmla="*/ 2147483647 h 208"/>
                <a:gd name="T30" fmla="*/ 2147483647 w 166"/>
                <a:gd name="T31" fmla="*/ 2147483647 h 208"/>
                <a:gd name="T32" fmla="*/ 2147483647 w 166"/>
                <a:gd name="T33" fmla="*/ 2147483647 h 208"/>
                <a:gd name="T34" fmla="*/ 2147483647 w 166"/>
                <a:gd name="T35" fmla="*/ 2147483647 h 208"/>
                <a:gd name="T36" fmla="*/ 2147483647 w 166"/>
                <a:gd name="T37" fmla="*/ 2147483647 h 208"/>
                <a:gd name="T38" fmla="*/ 2147483647 w 166"/>
                <a:gd name="T39" fmla="*/ 2147483647 h 208"/>
                <a:gd name="T40" fmla="*/ 2147483647 w 166"/>
                <a:gd name="T41" fmla="*/ 2147483647 h 208"/>
                <a:gd name="T42" fmla="*/ 2147483647 w 166"/>
                <a:gd name="T43" fmla="*/ 2147483647 h 208"/>
                <a:gd name="T44" fmla="*/ 2147483647 w 166"/>
                <a:gd name="T45" fmla="*/ 2147483647 h 208"/>
                <a:gd name="T46" fmla="*/ 2147483647 w 166"/>
                <a:gd name="T47" fmla="*/ 2147483647 h 208"/>
                <a:gd name="T48" fmla="*/ 2147483647 w 166"/>
                <a:gd name="T49" fmla="*/ 2147483647 h 208"/>
                <a:gd name="T50" fmla="*/ 2147483647 w 166"/>
                <a:gd name="T51" fmla="*/ 2147483647 h 208"/>
                <a:gd name="T52" fmla="*/ 2147483647 w 166"/>
                <a:gd name="T53" fmla="*/ 2147483647 h 208"/>
                <a:gd name="T54" fmla="*/ 2147483647 w 166"/>
                <a:gd name="T55" fmla="*/ 0 h 208"/>
                <a:gd name="T56" fmla="*/ 2147483647 w 166"/>
                <a:gd name="T57" fmla="*/ 2147483647 h 208"/>
                <a:gd name="T58" fmla="*/ 2147483647 w 166"/>
                <a:gd name="T59" fmla="*/ 2147483647 h 208"/>
                <a:gd name="T60" fmla="*/ 2147483647 w 166"/>
                <a:gd name="T61" fmla="*/ 2147483647 h 208"/>
                <a:gd name="T62" fmla="*/ 2147483647 w 166"/>
                <a:gd name="T63" fmla="*/ 2147483647 h 208"/>
                <a:gd name="T64" fmla="*/ 2147483647 w 166"/>
                <a:gd name="T65" fmla="*/ 2147483647 h 208"/>
                <a:gd name="T66" fmla="*/ 2147483647 w 166"/>
                <a:gd name="T67" fmla="*/ 2147483647 h 208"/>
                <a:gd name="T68" fmla="*/ 2147483647 w 166"/>
                <a:gd name="T69" fmla="*/ 2147483647 h 208"/>
                <a:gd name="T70" fmla="*/ 0 w 166"/>
                <a:gd name="T71" fmla="*/ 2147483647 h 208"/>
                <a:gd name="T72" fmla="*/ 0 w 166"/>
                <a:gd name="T73" fmla="*/ 2147483647 h 208"/>
                <a:gd name="T74" fmla="*/ 2147483647 w 166"/>
                <a:gd name="T75" fmla="*/ 2147483647 h 208"/>
                <a:gd name="T76" fmla="*/ 2147483647 w 166"/>
                <a:gd name="T77" fmla="*/ 2147483647 h 208"/>
                <a:gd name="T78" fmla="*/ 2147483647 w 166"/>
                <a:gd name="T79" fmla="*/ 2147483647 h 208"/>
                <a:gd name="T80" fmla="*/ 2147483647 w 166"/>
                <a:gd name="T81" fmla="*/ 2147483647 h 208"/>
                <a:gd name="T82" fmla="*/ 2147483647 w 166"/>
                <a:gd name="T83" fmla="*/ 2147483647 h 208"/>
                <a:gd name="T84" fmla="*/ 2147483647 w 166"/>
                <a:gd name="T85" fmla="*/ 2147483647 h 208"/>
                <a:gd name="T86" fmla="*/ 2147483647 w 166"/>
                <a:gd name="T87" fmla="*/ 2147483647 h 208"/>
                <a:gd name="T88" fmla="*/ 2147483647 w 166"/>
                <a:gd name="T89" fmla="*/ 2147483647 h 208"/>
                <a:gd name="T90" fmla="*/ 2147483647 w 166"/>
                <a:gd name="T91" fmla="*/ 2147483647 h 208"/>
                <a:gd name="T92" fmla="*/ 2147483647 w 166"/>
                <a:gd name="T93" fmla="*/ 2147483647 h 208"/>
                <a:gd name="T94" fmla="*/ 2147483647 w 166"/>
                <a:gd name="T95" fmla="*/ 2147483647 h 208"/>
                <a:gd name="T96" fmla="*/ 2147483647 w 166"/>
                <a:gd name="T97" fmla="*/ 2147483647 h 208"/>
                <a:gd name="T98" fmla="*/ 2147483647 w 166"/>
                <a:gd name="T99" fmla="*/ 2147483647 h 208"/>
                <a:gd name="T100" fmla="*/ 2147483647 w 166"/>
                <a:gd name="T101" fmla="*/ 2147483647 h 208"/>
                <a:gd name="T102" fmla="*/ 2147483647 w 166"/>
                <a:gd name="T103" fmla="*/ 2147483647 h 208"/>
                <a:gd name="T104" fmla="*/ 2147483647 w 166"/>
                <a:gd name="T105" fmla="*/ 2147483647 h 208"/>
                <a:gd name="T106" fmla="*/ 2147483647 w 166"/>
                <a:gd name="T107" fmla="*/ 2147483647 h 208"/>
                <a:gd name="T108" fmla="*/ 2147483647 w 166"/>
                <a:gd name="T109" fmla="*/ 2147483647 h 208"/>
                <a:gd name="T110" fmla="*/ 2147483647 w 166"/>
                <a:gd name="T111" fmla="*/ 2147483647 h 2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34" name="Freeform 196"/>
            <p:cNvSpPr>
              <a:spLocks/>
            </p:cNvSpPr>
            <p:nvPr>
              <p:custDataLst>
                <p:tags r:id="rId114"/>
              </p:custDataLst>
            </p:nvPr>
          </p:nvSpPr>
          <p:spPr bwMode="auto">
            <a:xfrm>
              <a:off x="616538" y="3659141"/>
              <a:ext cx="30281" cy="25464"/>
            </a:xfrm>
            <a:custGeom>
              <a:avLst/>
              <a:gdLst>
                <a:gd name="T0" fmla="*/ 2147483647 w 164"/>
                <a:gd name="T1" fmla="*/ 2147483647 h 104"/>
                <a:gd name="T2" fmla="*/ 2147483647 w 164"/>
                <a:gd name="T3" fmla="*/ 2147483647 h 104"/>
                <a:gd name="T4" fmla="*/ 2147483647 w 164"/>
                <a:gd name="T5" fmla="*/ 2147483647 h 104"/>
                <a:gd name="T6" fmla="*/ 2147483647 w 164"/>
                <a:gd name="T7" fmla="*/ 2147483647 h 104"/>
                <a:gd name="T8" fmla="*/ 2147483647 w 164"/>
                <a:gd name="T9" fmla="*/ 2147483647 h 104"/>
                <a:gd name="T10" fmla="*/ 2147483647 w 164"/>
                <a:gd name="T11" fmla="*/ 2147483647 h 104"/>
                <a:gd name="T12" fmla="*/ 2147483647 w 164"/>
                <a:gd name="T13" fmla="*/ 2147483647 h 104"/>
                <a:gd name="T14" fmla="*/ 2147483647 w 164"/>
                <a:gd name="T15" fmla="*/ 2147483647 h 104"/>
                <a:gd name="T16" fmla="*/ 2147483647 w 164"/>
                <a:gd name="T17" fmla="*/ 2147483647 h 104"/>
                <a:gd name="T18" fmla="*/ 2147483647 w 164"/>
                <a:gd name="T19" fmla="*/ 2147483647 h 104"/>
                <a:gd name="T20" fmla="*/ 2147483647 w 164"/>
                <a:gd name="T21" fmla="*/ 2147483647 h 104"/>
                <a:gd name="T22" fmla="*/ 2147483647 w 164"/>
                <a:gd name="T23" fmla="*/ 2147483647 h 104"/>
                <a:gd name="T24" fmla="*/ 2147483647 w 164"/>
                <a:gd name="T25" fmla="*/ 2147483647 h 104"/>
                <a:gd name="T26" fmla="*/ 2147483647 w 164"/>
                <a:gd name="T27" fmla="*/ 2147483647 h 104"/>
                <a:gd name="T28" fmla="*/ 2147483647 w 164"/>
                <a:gd name="T29" fmla="*/ 2147483647 h 104"/>
                <a:gd name="T30" fmla="*/ 2147483647 w 164"/>
                <a:gd name="T31" fmla="*/ 2147483647 h 104"/>
                <a:gd name="T32" fmla="*/ 2147483647 w 164"/>
                <a:gd name="T33" fmla="*/ 2147483647 h 104"/>
                <a:gd name="T34" fmla="*/ 0 w 164"/>
                <a:gd name="T35" fmla="*/ 2147483647 h 104"/>
                <a:gd name="T36" fmla="*/ 0 w 164"/>
                <a:gd name="T37" fmla="*/ 2147483647 h 104"/>
                <a:gd name="T38" fmla="*/ 0 w 164"/>
                <a:gd name="T39" fmla="*/ 2147483647 h 104"/>
                <a:gd name="T40" fmla="*/ 2147483647 w 164"/>
                <a:gd name="T41" fmla="*/ 2147483647 h 104"/>
                <a:gd name="T42" fmla="*/ 2147483647 w 164"/>
                <a:gd name="T43" fmla="*/ 2147483647 h 104"/>
                <a:gd name="T44" fmla="*/ 2147483647 w 164"/>
                <a:gd name="T45" fmla="*/ 2147483647 h 104"/>
                <a:gd name="T46" fmla="*/ 2147483647 w 164"/>
                <a:gd name="T47" fmla="*/ 2147483647 h 104"/>
                <a:gd name="T48" fmla="*/ 2147483647 w 164"/>
                <a:gd name="T49" fmla="*/ 2147483647 h 104"/>
                <a:gd name="T50" fmla="*/ 2147483647 w 164"/>
                <a:gd name="T51" fmla="*/ 2147483647 h 104"/>
                <a:gd name="T52" fmla="*/ 2147483647 w 164"/>
                <a:gd name="T53" fmla="*/ 2147483647 h 104"/>
                <a:gd name="T54" fmla="*/ 2147483647 w 164"/>
                <a:gd name="T55" fmla="*/ 2147483647 h 104"/>
                <a:gd name="T56" fmla="*/ 2147483647 w 164"/>
                <a:gd name="T57" fmla="*/ 2147483647 h 104"/>
                <a:gd name="T58" fmla="*/ 2147483647 w 164"/>
                <a:gd name="T59" fmla="*/ 2147483647 h 104"/>
                <a:gd name="T60" fmla="*/ 2147483647 w 164"/>
                <a:gd name="T61" fmla="*/ 2147483647 h 104"/>
                <a:gd name="T62" fmla="*/ 2147483647 w 164"/>
                <a:gd name="T63" fmla="*/ 2147483647 h 104"/>
                <a:gd name="T64" fmla="*/ 2147483647 w 164"/>
                <a:gd name="T65" fmla="*/ 2147483647 h 104"/>
                <a:gd name="T66" fmla="*/ 2147483647 w 164"/>
                <a:gd name="T67" fmla="*/ 2147483647 h 104"/>
                <a:gd name="T68" fmla="*/ 2147483647 w 164"/>
                <a:gd name="T69" fmla="*/ 2147483647 h 104"/>
                <a:gd name="T70" fmla="*/ 2147483647 w 164"/>
                <a:gd name="T71" fmla="*/ 2147483647 h 104"/>
                <a:gd name="T72" fmla="*/ 2147483647 w 164"/>
                <a:gd name="T73" fmla="*/ 2147483647 h 104"/>
                <a:gd name="T74" fmla="*/ 2147483647 w 164"/>
                <a:gd name="T75" fmla="*/ 2147483647 h 104"/>
                <a:gd name="T76" fmla="*/ 2147483647 w 164"/>
                <a:gd name="T77" fmla="*/ 2147483647 h 104"/>
                <a:gd name="T78" fmla="*/ 2147483647 w 164"/>
                <a:gd name="T79" fmla="*/ 2147483647 h 104"/>
                <a:gd name="T80" fmla="*/ 2147483647 w 164"/>
                <a:gd name="T81" fmla="*/ 0 h 104"/>
                <a:gd name="T82" fmla="*/ 2147483647 w 164"/>
                <a:gd name="T83" fmla="*/ 0 h 104"/>
                <a:gd name="T84" fmla="*/ 2147483647 w 164"/>
                <a:gd name="T85" fmla="*/ 2147483647 h 104"/>
                <a:gd name="T86" fmla="*/ 2147483647 w 164"/>
                <a:gd name="T87" fmla="*/ 2147483647 h 104"/>
                <a:gd name="T88" fmla="*/ 2147483647 w 164"/>
                <a:gd name="T89" fmla="*/ 2147483647 h 104"/>
                <a:gd name="T90" fmla="*/ 2147483647 w 164"/>
                <a:gd name="T91" fmla="*/ 2147483647 h 104"/>
                <a:gd name="T92" fmla="*/ 2147483647 w 164"/>
                <a:gd name="T93" fmla="*/ 2147483647 h 104"/>
                <a:gd name="T94" fmla="*/ 2147483647 w 164"/>
                <a:gd name="T95" fmla="*/ 2147483647 h 104"/>
                <a:gd name="T96" fmla="*/ 2147483647 w 164"/>
                <a:gd name="T97" fmla="*/ 2147483647 h 104"/>
                <a:gd name="T98" fmla="*/ 2147483647 w 164"/>
                <a:gd name="T99" fmla="*/ 2147483647 h 104"/>
                <a:gd name="T100" fmla="*/ 2147483647 w 164"/>
                <a:gd name="T101" fmla="*/ 2147483647 h 104"/>
                <a:gd name="T102" fmla="*/ 2147483647 w 164"/>
                <a:gd name="T103" fmla="*/ 2147483647 h 104"/>
                <a:gd name="T104" fmla="*/ 2147483647 w 164"/>
                <a:gd name="T105" fmla="*/ 2147483647 h 104"/>
                <a:gd name="T106" fmla="*/ 2147483647 w 164"/>
                <a:gd name="T107" fmla="*/ 2147483647 h 104"/>
                <a:gd name="T108" fmla="*/ 2147483647 w 164"/>
                <a:gd name="T109" fmla="*/ 2147483647 h 1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grpFill/>
            <a:ln w="9525" cmpd="sng">
              <a:solidFill>
                <a:srgbClr val="FFFFFF"/>
              </a:solidFill>
              <a:prstDash val="solid"/>
              <a:round/>
              <a:headEnd/>
              <a:tailEnd/>
            </a:ln>
          </p:spPr>
          <p:txBody>
            <a:bodyPr/>
            <a:lstStyle/>
            <a:p>
              <a:endParaRPr lang="en-GB" dirty="0"/>
            </a:p>
          </p:txBody>
        </p:sp>
        <p:sp>
          <p:nvSpPr>
            <p:cNvPr id="135" name="Freeform 197"/>
            <p:cNvSpPr>
              <a:spLocks/>
            </p:cNvSpPr>
            <p:nvPr>
              <p:custDataLst>
                <p:tags r:id="rId115"/>
              </p:custDataLst>
            </p:nvPr>
          </p:nvSpPr>
          <p:spPr bwMode="auto">
            <a:xfrm>
              <a:off x="775515" y="4679754"/>
              <a:ext cx="10323" cy="24776"/>
            </a:xfrm>
            <a:custGeom>
              <a:avLst/>
              <a:gdLst>
                <a:gd name="T0" fmla="*/ 0 w 53"/>
                <a:gd name="T1" fmla="*/ 2147483647 h 19"/>
                <a:gd name="T2" fmla="*/ 2147483647 w 53"/>
                <a:gd name="T3" fmla="*/ 2147483647 h 19"/>
                <a:gd name="T4" fmla="*/ 2147483647 w 53"/>
                <a:gd name="T5" fmla="*/ 2147483647 h 19"/>
                <a:gd name="T6" fmla="*/ 2147483647 w 53"/>
                <a:gd name="T7" fmla="*/ 2147483647 h 19"/>
                <a:gd name="T8" fmla="*/ 2147483647 w 53"/>
                <a:gd name="T9" fmla="*/ 2147483647 h 19"/>
                <a:gd name="T10" fmla="*/ 2147483647 w 53"/>
                <a:gd name="T11" fmla="*/ 2147483647 h 19"/>
                <a:gd name="T12" fmla="*/ 2147483647 w 53"/>
                <a:gd name="T13" fmla="*/ 2147483647 h 19"/>
                <a:gd name="T14" fmla="*/ 2147483647 w 53"/>
                <a:gd name="T15" fmla="*/ 2147483647 h 19"/>
                <a:gd name="T16" fmla="*/ 2147483647 w 53"/>
                <a:gd name="T17" fmla="*/ 2147483647 h 19"/>
                <a:gd name="T18" fmla="*/ 2147483647 w 53"/>
                <a:gd name="T19" fmla="*/ 2147483647 h 19"/>
                <a:gd name="T20" fmla="*/ 2147483647 w 53"/>
                <a:gd name="T21" fmla="*/ 2147483647 h 19"/>
                <a:gd name="T22" fmla="*/ 2147483647 w 53"/>
                <a:gd name="T23" fmla="*/ 2147483647 h 19"/>
                <a:gd name="T24" fmla="*/ 2147483647 w 53"/>
                <a:gd name="T25" fmla="*/ 0 h 19"/>
                <a:gd name="T26" fmla="*/ 2147483647 w 53"/>
                <a:gd name="T27" fmla="*/ 0 h 19"/>
                <a:gd name="T28" fmla="*/ 2147483647 w 53"/>
                <a:gd name="T29" fmla="*/ 2147483647 h 19"/>
                <a:gd name="T30" fmla="*/ 2147483647 w 53"/>
                <a:gd name="T31" fmla="*/ 2147483647 h 19"/>
                <a:gd name="T32" fmla="*/ 0 w 53"/>
                <a:gd name="T33" fmla="*/ 2147483647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grpFill/>
            <a:ln w="9525" cmpd="sng">
              <a:solidFill>
                <a:srgbClr val="FFFFFF"/>
              </a:solidFill>
              <a:prstDash val="solid"/>
              <a:round/>
              <a:headEnd/>
              <a:tailEnd/>
            </a:ln>
          </p:spPr>
          <p:txBody>
            <a:bodyPr/>
            <a:lstStyle/>
            <a:p>
              <a:endParaRPr lang="en-GB" dirty="0"/>
            </a:p>
          </p:txBody>
        </p:sp>
        <p:sp>
          <p:nvSpPr>
            <p:cNvPr id="136" name="Freeform 198"/>
            <p:cNvSpPr>
              <a:spLocks/>
            </p:cNvSpPr>
            <p:nvPr>
              <p:custDataLst>
                <p:tags r:id="rId116"/>
              </p:custDataLst>
            </p:nvPr>
          </p:nvSpPr>
          <p:spPr bwMode="auto">
            <a:xfrm>
              <a:off x="760374" y="4670808"/>
              <a:ext cx="15141" cy="25464"/>
            </a:xfrm>
            <a:custGeom>
              <a:avLst/>
              <a:gdLst>
                <a:gd name="T0" fmla="*/ 0 w 80"/>
                <a:gd name="T1" fmla="*/ 0 h 18"/>
                <a:gd name="T2" fmla="*/ 2147483647 w 80"/>
                <a:gd name="T3" fmla="*/ 2147483647 h 18"/>
                <a:gd name="T4" fmla="*/ 2147483647 w 80"/>
                <a:gd name="T5" fmla="*/ 2147483647 h 18"/>
                <a:gd name="T6" fmla="*/ 2147483647 w 80"/>
                <a:gd name="T7" fmla="*/ 2147483647 h 18"/>
                <a:gd name="T8" fmla="*/ 2147483647 w 80"/>
                <a:gd name="T9" fmla="*/ 2147483647 h 18"/>
                <a:gd name="T10" fmla="*/ 2147483647 w 80"/>
                <a:gd name="T11" fmla="*/ 2147483647 h 18"/>
                <a:gd name="T12" fmla="*/ 2147483647 w 80"/>
                <a:gd name="T13" fmla="*/ 2147483647 h 18"/>
                <a:gd name="T14" fmla="*/ 2147483647 w 80"/>
                <a:gd name="T15" fmla="*/ 2147483647 h 18"/>
                <a:gd name="T16" fmla="*/ 2147483647 w 80"/>
                <a:gd name="T17" fmla="*/ 2147483647 h 18"/>
                <a:gd name="T18" fmla="*/ 2147483647 w 80"/>
                <a:gd name="T19" fmla="*/ 2147483647 h 18"/>
                <a:gd name="T20" fmla="*/ 2147483647 w 80"/>
                <a:gd name="T21" fmla="*/ 2147483647 h 18"/>
                <a:gd name="T22" fmla="*/ 2147483647 w 80"/>
                <a:gd name="T23" fmla="*/ 2147483647 h 18"/>
                <a:gd name="T24" fmla="*/ 2147483647 w 80"/>
                <a:gd name="T25" fmla="*/ 2147483647 h 18"/>
                <a:gd name="T26" fmla="*/ 2147483647 w 80"/>
                <a:gd name="T27" fmla="*/ 2147483647 h 18"/>
                <a:gd name="T28" fmla="*/ 2147483647 w 80"/>
                <a:gd name="T29" fmla="*/ 2147483647 h 18"/>
                <a:gd name="T30" fmla="*/ 2147483647 w 80"/>
                <a:gd name="T31" fmla="*/ 2147483647 h 18"/>
                <a:gd name="T32" fmla="*/ 2147483647 w 80"/>
                <a:gd name="T33" fmla="*/ 2147483647 h 18"/>
                <a:gd name="T34" fmla="*/ 2147483647 w 80"/>
                <a:gd name="T35" fmla="*/ 2147483647 h 18"/>
                <a:gd name="T36" fmla="*/ 2147483647 w 80"/>
                <a:gd name="T37" fmla="*/ 0 h 18"/>
                <a:gd name="T38" fmla="*/ 0 w 80"/>
                <a:gd name="T39" fmla="*/ 0 h 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grpFill/>
            <a:ln w="9525" cmpd="sng">
              <a:solidFill>
                <a:srgbClr val="FFFFFF"/>
              </a:solidFill>
              <a:prstDash val="solid"/>
              <a:round/>
              <a:headEnd/>
              <a:tailEnd/>
            </a:ln>
          </p:spPr>
          <p:txBody>
            <a:bodyPr/>
            <a:lstStyle/>
            <a:p>
              <a:endParaRPr lang="en-GB" dirty="0"/>
            </a:p>
          </p:txBody>
        </p:sp>
        <p:sp>
          <p:nvSpPr>
            <p:cNvPr id="137" name="Freeform 199"/>
            <p:cNvSpPr>
              <a:spLocks/>
            </p:cNvSpPr>
            <p:nvPr>
              <p:custDataLst>
                <p:tags r:id="rId117"/>
              </p:custDataLst>
            </p:nvPr>
          </p:nvSpPr>
          <p:spPr bwMode="auto">
            <a:xfrm>
              <a:off x="760374" y="4661861"/>
              <a:ext cx="9635" cy="26152"/>
            </a:xfrm>
            <a:custGeom>
              <a:avLst/>
              <a:gdLst>
                <a:gd name="T0" fmla="*/ 2147483647 w 46"/>
                <a:gd name="T1" fmla="*/ 0 h 27"/>
                <a:gd name="T2" fmla="*/ 0 w 46"/>
                <a:gd name="T3" fmla="*/ 2147483647 h 27"/>
                <a:gd name="T4" fmla="*/ 2147483647 w 46"/>
                <a:gd name="T5" fmla="*/ 2147483647 h 27"/>
                <a:gd name="T6" fmla="*/ 2147483647 w 46"/>
                <a:gd name="T7" fmla="*/ 2147483647 h 27"/>
                <a:gd name="T8" fmla="*/ 2147483647 w 46"/>
                <a:gd name="T9" fmla="*/ 2147483647 h 27"/>
                <a:gd name="T10" fmla="*/ 2147483647 w 46"/>
                <a:gd name="T11" fmla="*/ 2147483647 h 27"/>
                <a:gd name="T12" fmla="*/ 2147483647 w 46"/>
                <a:gd name="T13" fmla="*/ 2147483647 h 27"/>
                <a:gd name="T14" fmla="*/ 2147483647 w 46"/>
                <a:gd name="T15" fmla="*/ 2147483647 h 27"/>
                <a:gd name="T16" fmla="*/ 2147483647 w 46"/>
                <a:gd name="T17" fmla="*/ 2147483647 h 27"/>
                <a:gd name="T18" fmla="*/ 2147483647 w 46"/>
                <a:gd name="T19" fmla="*/ 2147483647 h 27"/>
                <a:gd name="T20" fmla="*/ 2147483647 w 46"/>
                <a:gd name="T21" fmla="*/ 2147483647 h 27"/>
                <a:gd name="T22" fmla="*/ 2147483647 w 46"/>
                <a:gd name="T23" fmla="*/ 2147483647 h 27"/>
                <a:gd name="T24" fmla="*/ 2147483647 w 46"/>
                <a:gd name="T25" fmla="*/ 2147483647 h 27"/>
                <a:gd name="T26" fmla="*/ 2147483647 w 46"/>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grpFill/>
            <a:ln w="9525" cmpd="sng">
              <a:solidFill>
                <a:srgbClr val="FFFFFF"/>
              </a:solidFill>
              <a:prstDash val="solid"/>
              <a:round/>
              <a:headEnd/>
              <a:tailEnd/>
            </a:ln>
          </p:spPr>
          <p:txBody>
            <a:bodyPr/>
            <a:lstStyle/>
            <a:p>
              <a:endParaRPr lang="en-GB" dirty="0"/>
            </a:p>
          </p:txBody>
        </p:sp>
        <p:sp>
          <p:nvSpPr>
            <p:cNvPr id="138" name="Freeform 200"/>
            <p:cNvSpPr>
              <a:spLocks/>
            </p:cNvSpPr>
            <p:nvPr>
              <p:custDataLst>
                <p:tags r:id="rId118"/>
              </p:custDataLst>
            </p:nvPr>
          </p:nvSpPr>
          <p:spPr bwMode="auto">
            <a:xfrm>
              <a:off x="747298" y="4659108"/>
              <a:ext cx="11011" cy="26152"/>
            </a:xfrm>
            <a:custGeom>
              <a:avLst/>
              <a:gdLst>
                <a:gd name="T0" fmla="*/ 2147483647 w 54"/>
                <a:gd name="T1" fmla="*/ 0 h 39"/>
                <a:gd name="T2" fmla="*/ 2147483647 w 54"/>
                <a:gd name="T3" fmla="*/ 2147483647 h 39"/>
                <a:gd name="T4" fmla="*/ 2147483647 w 54"/>
                <a:gd name="T5" fmla="*/ 2147483647 h 39"/>
                <a:gd name="T6" fmla="*/ 2147483647 w 54"/>
                <a:gd name="T7" fmla="*/ 2147483647 h 39"/>
                <a:gd name="T8" fmla="*/ 2147483647 w 54"/>
                <a:gd name="T9" fmla="*/ 2147483647 h 39"/>
                <a:gd name="T10" fmla="*/ 2147483647 w 54"/>
                <a:gd name="T11" fmla="*/ 2147483647 h 39"/>
                <a:gd name="T12" fmla="*/ 0 w 54"/>
                <a:gd name="T13" fmla="*/ 2147483647 h 39"/>
                <a:gd name="T14" fmla="*/ 2147483647 w 54"/>
                <a:gd name="T15" fmla="*/ 2147483647 h 39"/>
                <a:gd name="T16" fmla="*/ 2147483647 w 54"/>
                <a:gd name="T17" fmla="*/ 2147483647 h 39"/>
                <a:gd name="T18" fmla="*/ 2147483647 w 54"/>
                <a:gd name="T19" fmla="*/ 2147483647 h 39"/>
                <a:gd name="T20" fmla="*/ 2147483647 w 54"/>
                <a:gd name="T21" fmla="*/ 2147483647 h 39"/>
                <a:gd name="T22" fmla="*/ 2147483647 w 54"/>
                <a:gd name="T23" fmla="*/ 2147483647 h 39"/>
                <a:gd name="T24" fmla="*/ 2147483647 w 54"/>
                <a:gd name="T25" fmla="*/ 2147483647 h 39"/>
                <a:gd name="T26" fmla="*/ 2147483647 w 54"/>
                <a:gd name="T27" fmla="*/ 2147483647 h 39"/>
                <a:gd name="T28" fmla="*/ 2147483647 w 54"/>
                <a:gd name="T29" fmla="*/ 2147483647 h 39"/>
                <a:gd name="T30" fmla="*/ 2147483647 w 54"/>
                <a:gd name="T31" fmla="*/ 2147483647 h 39"/>
                <a:gd name="T32" fmla="*/ 2147483647 w 54"/>
                <a:gd name="T33" fmla="*/ 2147483647 h 39"/>
                <a:gd name="T34" fmla="*/ 2147483647 w 54"/>
                <a:gd name="T35" fmla="*/ 2147483647 h 39"/>
                <a:gd name="T36" fmla="*/ 2147483647 w 54"/>
                <a:gd name="T37" fmla="*/ 2147483647 h 39"/>
                <a:gd name="T38" fmla="*/ 2147483647 w 54"/>
                <a:gd name="T39" fmla="*/ 2147483647 h 39"/>
                <a:gd name="T40" fmla="*/ 2147483647 w 54"/>
                <a:gd name="T41" fmla="*/ 2147483647 h 39"/>
                <a:gd name="T42" fmla="*/ 2147483647 w 54"/>
                <a:gd name="T43" fmla="*/ 2147483647 h 39"/>
                <a:gd name="T44" fmla="*/ 2147483647 w 54"/>
                <a:gd name="T45" fmla="*/ 2147483647 h 39"/>
                <a:gd name="T46" fmla="*/ 2147483647 w 54"/>
                <a:gd name="T47" fmla="*/ 2147483647 h 39"/>
                <a:gd name="T48" fmla="*/ 2147483647 w 54"/>
                <a:gd name="T49" fmla="*/ 2147483647 h 39"/>
                <a:gd name="T50" fmla="*/ 2147483647 w 54"/>
                <a:gd name="T51" fmla="*/ 2147483647 h 39"/>
                <a:gd name="T52" fmla="*/ 2147483647 w 54"/>
                <a:gd name="T53" fmla="*/ 2147483647 h 39"/>
                <a:gd name="T54" fmla="*/ 2147483647 w 54"/>
                <a:gd name="T55" fmla="*/ 2147483647 h 39"/>
                <a:gd name="T56" fmla="*/ 2147483647 w 54"/>
                <a:gd name="T57" fmla="*/ 2147483647 h 39"/>
                <a:gd name="T58" fmla="*/ 2147483647 w 54"/>
                <a:gd name="T59" fmla="*/ 2147483647 h 39"/>
                <a:gd name="T60" fmla="*/ 2147483647 w 54"/>
                <a:gd name="T61" fmla="*/ 0 h 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grpFill/>
            <a:ln w="9525" cmpd="sng">
              <a:solidFill>
                <a:srgbClr val="FFFFFF"/>
              </a:solidFill>
              <a:prstDash val="solid"/>
              <a:round/>
              <a:headEnd/>
              <a:tailEnd/>
            </a:ln>
          </p:spPr>
          <p:txBody>
            <a:bodyPr/>
            <a:lstStyle/>
            <a:p>
              <a:endParaRPr lang="en-GB" dirty="0"/>
            </a:p>
          </p:txBody>
        </p:sp>
        <p:sp>
          <p:nvSpPr>
            <p:cNvPr id="139" name="Freeform 201"/>
            <p:cNvSpPr>
              <a:spLocks/>
            </p:cNvSpPr>
            <p:nvPr>
              <p:custDataLst>
                <p:tags r:id="rId119"/>
              </p:custDataLst>
            </p:nvPr>
          </p:nvSpPr>
          <p:spPr bwMode="auto">
            <a:xfrm>
              <a:off x="736287" y="4654979"/>
              <a:ext cx="12388" cy="25464"/>
            </a:xfrm>
            <a:custGeom>
              <a:avLst/>
              <a:gdLst>
                <a:gd name="T0" fmla="*/ 0 w 60"/>
                <a:gd name="T1" fmla="*/ 2147483647 h 15"/>
                <a:gd name="T2" fmla="*/ 2147483647 w 60"/>
                <a:gd name="T3" fmla="*/ 2147483647 h 15"/>
                <a:gd name="T4" fmla="*/ 2147483647 w 60"/>
                <a:gd name="T5" fmla="*/ 2147483647 h 15"/>
                <a:gd name="T6" fmla="*/ 2147483647 w 60"/>
                <a:gd name="T7" fmla="*/ 2147483647 h 15"/>
                <a:gd name="T8" fmla="*/ 2147483647 w 60"/>
                <a:gd name="T9" fmla="*/ 2147483647 h 15"/>
                <a:gd name="T10" fmla="*/ 2147483647 w 60"/>
                <a:gd name="T11" fmla="*/ 2147483647 h 15"/>
                <a:gd name="T12" fmla="*/ 2147483647 w 60"/>
                <a:gd name="T13" fmla="*/ 2147483647 h 15"/>
                <a:gd name="T14" fmla="*/ 2147483647 w 60"/>
                <a:gd name="T15" fmla="*/ 2147483647 h 15"/>
                <a:gd name="T16" fmla="*/ 2147483647 w 60"/>
                <a:gd name="T17" fmla="*/ 2147483647 h 15"/>
                <a:gd name="T18" fmla="*/ 2147483647 w 60"/>
                <a:gd name="T19" fmla="*/ 2147483647 h 15"/>
                <a:gd name="T20" fmla="*/ 2147483647 w 60"/>
                <a:gd name="T21" fmla="*/ 0 h 15"/>
                <a:gd name="T22" fmla="*/ 2147483647 w 60"/>
                <a:gd name="T23" fmla="*/ 0 h 15"/>
                <a:gd name="T24" fmla="*/ 2147483647 w 60"/>
                <a:gd name="T25" fmla="*/ 0 h 15"/>
                <a:gd name="T26" fmla="*/ 2147483647 w 60"/>
                <a:gd name="T27" fmla="*/ 0 h 15"/>
                <a:gd name="T28" fmla="*/ 2147483647 w 60"/>
                <a:gd name="T29" fmla="*/ 2147483647 h 15"/>
                <a:gd name="T30" fmla="*/ 2147483647 w 60"/>
                <a:gd name="T31" fmla="*/ 2147483647 h 15"/>
                <a:gd name="T32" fmla="*/ 2147483647 w 60"/>
                <a:gd name="T33" fmla="*/ 2147483647 h 15"/>
                <a:gd name="T34" fmla="*/ 2147483647 w 60"/>
                <a:gd name="T35" fmla="*/ 2147483647 h 15"/>
                <a:gd name="T36" fmla="*/ 0 w 60"/>
                <a:gd name="T37" fmla="*/ 2147483647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grpFill/>
            <a:ln w="9525" cmpd="sng">
              <a:solidFill>
                <a:srgbClr val="FFFFFF"/>
              </a:solidFill>
              <a:prstDash val="solid"/>
              <a:round/>
              <a:headEnd/>
              <a:tailEnd/>
            </a:ln>
          </p:spPr>
          <p:txBody>
            <a:bodyPr/>
            <a:lstStyle/>
            <a:p>
              <a:endParaRPr lang="en-GB" dirty="0"/>
            </a:p>
          </p:txBody>
        </p:sp>
        <p:sp>
          <p:nvSpPr>
            <p:cNvPr id="140" name="Freeform 202"/>
            <p:cNvSpPr>
              <a:spLocks/>
            </p:cNvSpPr>
            <p:nvPr>
              <p:custDataLst>
                <p:tags r:id="rId120"/>
              </p:custDataLst>
            </p:nvPr>
          </p:nvSpPr>
          <p:spPr bwMode="auto">
            <a:xfrm>
              <a:off x="725964" y="4649473"/>
              <a:ext cx="14452" cy="24776"/>
            </a:xfrm>
            <a:custGeom>
              <a:avLst/>
              <a:gdLst>
                <a:gd name="T0" fmla="*/ 2147483647 w 79"/>
                <a:gd name="T1" fmla="*/ 0 h 32"/>
                <a:gd name="T2" fmla="*/ 2147483647 w 79"/>
                <a:gd name="T3" fmla="*/ 2147483647 h 32"/>
                <a:gd name="T4" fmla="*/ 2147483647 w 79"/>
                <a:gd name="T5" fmla="*/ 2147483647 h 32"/>
                <a:gd name="T6" fmla="*/ 2147483647 w 79"/>
                <a:gd name="T7" fmla="*/ 2147483647 h 32"/>
                <a:gd name="T8" fmla="*/ 2147483647 w 79"/>
                <a:gd name="T9" fmla="*/ 2147483647 h 32"/>
                <a:gd name="T10" fmla="*/ 2147483647 w 79"/>
                <a:gd name="T11" fmla="*/ 2147483647 h 32"/>
                <a:gd name="T12" fmla="*/ 2147483647 w 79"/>
                <a:gd name="T13" fmla="*/ 2147483647 h 32"/>
                <a:gd name="T14" fmla="*/ 2147483647 w 79"/>
                <a:gd name="T15" fmla="*/ 2147483647 h 32"/>
                <a:gd name="T16" fmla="*/ 0 w 79"/>
                <a:gd name="T17" fmla="*/ 2147483647 h 32"/>
                <a:gd name="T18" fmla="*/ 2147483647 w 79"/>
                <a:gd name="T19" fmla="*/ 2147483647 h 32"/>
                <a:gd name="T20" fmla="*/ 2147483647 w 79"/>
                <a:gd name="T21" fmla="*/ 2147483647 h 32"/>
                <a:gd name="T22" fmla="*/ 2147483647 w 79"/>
                <a:gd name="T23" fmla="*/ 2147483647 h 32"/>
                <a:gd name="T24" fmla="*/ 2147483647 w 79"/>
                <a:gd name="T25" fmla="*/ 2147483647 h 32"/>
                <a:gd name="T26" fmla="*/ 2147483647 w 79"/>
                <a:gd name="T27" fmla="*/ 2147483647 h 32"/>
                <a:gd name="T28" fmla="*/ 2147483647 w 79"/>
                <a:gd name="T29" fmla="*/ 2147483647 h 32"/>
                <a:gd name="T30" fmla="*/ 2147483647 w 79"/>
                <a:gd name="T31" fmla="*/ 2147483647 h 32"/>
                <a:gd name="T32" fmla="*/ 2147483647 w 79"/>
                <a:gd name="T33" fmla="*/ 2147483647 h 32"/>
                <a:gd name="T34" fmla="*/ 2147483647 w 79"/>
                <a:gd name="T35" fmla="*/ 2147483647 h 32"/>
                <a:gd name="T36" fmla="*/ 2147483647 w 79"/>
                <a:gd name="T37" fmla="*/ 2147483647 h 32"/>
                <a:gd name="T38" fmla="*/ 2147483647 w 79"/>
                <a:gd name="T39" fmla="*/ 2147483647 h 32"/>
                <a:gd name="T40" fmla="*/ 2147483647 w 79"/>
                <a:gd name="T41" fmla="*/ 2147483647 h 32"/>
                <a:gd name="T42" fmla="*/ 2147483647 w 79"/>
                <a:gd name="T43" fmla="*/ 2147483647 h 32"/>
                <a:gd name="T44" fmla="*/ 2147483647 w 79"/>
                <a:gd name="T45" fmla="*/ 2147483647 h 32"/>
                <a:gd name="T46" fmla="*/ 2147483647 w 79"/>
                <a:gd name="T47" fmla="*/ 2147483647 h 32"/>
                <a:gd name="T48" fmla="*/ 2147483647 w 79"/>
                <a:gd name="T49" fmla="*/ 0 h 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grpFill/>
            <a:ln w="9525" cmpd="sng">
              <a:solidFill>
                <a:srgbClr val="FFFFFF"/>
              </a:solidFill>
              <a:prstDash val="solid"/>
              <a:round/>
              <a:headEnd/>
              <a:tailEnd/>
            </a:ln>
          </p:spPr>
          <p:txBody>
            <a:bodyPr/>
            <a:lstStyle/>
            <a:p>
              <a:endParaRPr lang="en-GB" dirty="0"/>
            </a:p>
          </p:txBody>
        </p:sp>
        <p:sp>
          <p:nvSpPr>
            <p:cNvPr id="141" name="Freeform 203"/>
            <p:cNvSpPr>
              <a:spLocks/>
            </p:cNvSpPr>
            <p:nvPr>
              <p:custDataLst>
                <p:tags r:id="rId121"/>
              </p:custDataLst>
            </p:nvPr>
          </p:nvSpPr>
          <p:spPr bwMode="auto">
            <a:xfrm>
              <a:off x="723211" y="4641215"/>
              <a:ext cx="13076" cy="24776"/>
            </a:xfrm>
            <a:custGeom>
              <a:avLst/>
              <a:gdLst>
                <a:gd name="T0" fmla="*/ 2147483647 w 66"/>
                <a:gd name="T1" fmla="*/ 0 h 19"/>
                <a:gd name="T2" fmla="*/ 2147483647 w 66"/>
                <a:gd name="T3" fmla="*/ 2147483647 h 19"/>
                <a:gd name="T4" fmla="*/ 2147483647 w 66"/>
                <a:gd name="T5" fmla="*/ 2147483647 h 19"/>
                <a:gd name="T6" fmla="*/ 2147483647 w 66"/>
                <a:gd name="T7" fmla="*/ 2147483647 h 19"/>
                <a:gd name="T8" fmla="*/ 2147483647 w 66"/>
                <a:gd name="T9" fmla="*/ 2147483647 h 19"/>
                <a:gd name="T10" fmla="*/ 2147483647 w 66"/>
                <a:gd name="T11" fmla="*/ 2147483647 h 19"/>
                <a:gd name="T12" fmla="*/ 2147483647 w 66"/>
                <a:gd name="T13" fmla="*/ 2147483647 h 19"/>
                <a:gd name="T14" fmla="*/ 0 w 66"/>
                <a:gd name="T15" fmla="*/ 2147483647 h 19"/>
                <a:gd name="T16" fmla="*/ 0 w 66"/>
                <a:gd name="T17" fmla="*/ 2147483647 h 19"/>
                <a:gd name="T18" fmla="*/ 2147483647 w 66"/>
                <a:gd name="T19" fmla="*/ 2147483647 h 19"/>
                <a:gd name="T20" fmla="*/ 2147483647 w 66"/>
                <a:gd name="T21" fmla="*/ 2147483647 h 19"/>
                <a:gd name="T22" fmla="*/ 2147483647 w 66"/>
                <a:gd name="T23" fmla="*/ 2147483647 h 19"/>
                <a:gd name="T24" fmla="*/ 2147483647 w 66"/>
                <a:gd name="T25" fmla="*/ 2147483647 h 19"/>
                <a:gd name="T26" fmla="*/ 2147483647 w 66"/>
                <a:gd name="T27" fmla="*/ 2147483647 h 19"/>
                <a:gd name="T28" fmla="*/ 2147483647 w 66"/>
                <a:gd name="T29" fmla="*/ 2147483647 h 19"/>
                <a:gd name="T30" fmla="*/ 2147483647 w 66"/>
                <a:gd name="T31" fmla="*/ 2147483647 h 19"/>
                <a:gd name="T32" fmla="*/ 2147483647 w 66"/>
                <a:gd name="T33" fmla="*/ 2147483647 h 19"/>
                <a:gd name="T34" fmla="*/ 2147483647 w 66"/>
                <a:gd name="T35" fmla="*/ 2147483647 h 19"/>
                <a:gd name="T36" fmla="*/ 2147483647 w 66"/>
                <a:gd name="T37" fmla="*/ 0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grpFill/>
            <a:ln w="9525" cmpd="sng">
              <a:solidFill>
                <a:srgbClr val="FFFFFF"/>
              </a:solidFill>
              <a:prstDash val="solid"/>
              <a:round/>
              <a:headEnd/>
              <a:tailEnd/>
            </a:ln>
          </p:spPr>
          <p:txBody>
            <a:bodyPr/>
            <a:lstStyle/>
            <a:p>
              <a:endParaRPr lang="en-GB" dirty="0"/>
            </a:p>
          </p:txBody>
        </p:sp>
        <p:sp>
          <p:nvSpPr>
            <p:cNvPr id="142" name="Freeform 204"/>
            <p:cNvSpPr>
              <a:spLocks/>
            </p:cNvSpPr>
            <p:nvPr>
              <p:custDataLst>
                <p:tags r:id="rId122"/>
              </p:custDataLst>
            </p:nvPr>
          </p:nvSpPr>
          <p:spPr bwMode="auto">
            <a:xfrm>
              <a:off x="679854" y="4507014"/>
              <a:ext cx="11011" cy="26152"/>
            </a:xfrm>
            <a:custGeom>
              <a:avLst/>
              <a:gdLst>
                <a:gd name="T0" fmla="*/ 2147483647 w 53"/>
                <a:gd name="T1" fmla="*/ 0 h 80"/>
                <a:gd name="T2" fmla="*/ 2147483647 w 53"/>
                <a:gd name="T3" fmla="*/ 2147483647 h 80"/>
                <a:gd name="T4" fmla="*/ 2147483647 w 53"/>
                <a:gd name="T5" fmla="*/ 2147483647 h 80"/>
                <a:gd name="T6" fmla="*/ 2147483647 w 53"/>
                <a:gd name="T7" fmla="*/ 2147483647 h 80"/>
                <a:gd name="T8" fmla="*/ 2147483647 w 53"/>
                <a:gd name="T9" fmla="*/ 2147483647 h 80"/>
                <a:gd name="T10" fmla="*/ 0 w 53"/>
                <a:gd name="T11" fmla="*/ 2147483647 h 80"/>
                <a:gd name="T12" fmla="*/ 0 w 53"/>
                <a:gd name="T13" fmla="*/ 2147483647 h 80"/>
                <a:gd name="T14" fmla="*/ 0 w 53"/>
                <a:gd name="T15" fmla="*/ 2147483647 h 80"/>
                <a:gd name="T16" fmla="*/ 2147483647 w 53"/>
                <a:gd name="T17" fmla="*/ 2147483647 h 80"/>
                <a:gd name="T18" fmla="*/ 2147483647 w 53"/>
                <a:gd name="T19" fmla="*/ 2147483647 h 80"/>
                <a:gd name="T20" fmla="*/ 2147483647 w 53"/>
                <a:gd name="T21" fmla="*/ 2147483647 h 80"/>
                <a:gd name="T22" fmla="*/ 2147483647 w 53"/>
                <a:gd name="T23" fmla="*/ 2147483647 h 80"/>
                <a:gd name="T24" fmla="*/ 2147483647 w 53"/>
                <a:gd name="T25" fmla="*/ 2147483647 h 80"/>
                <a:gd name="T26" fmla="*/ 2147483647 w 53"/>
                <a:gd name="T27" fmla="*/ 2147483647 h 80"/>
                <a:gd name="T28" fmla="*/ 2147483647 w 53"/>
                <a:gd name="T29" fmla="*/ 2147483647 h 80"/>
                <a:gd name="T30" fmla="*/ 2147483647 w 53"/>
                <a:gd name="T31" fmla="*/ 2147483647 h 80"/>
                <a:gd name="T32" fmla="*/ 2147483647 w 53"/>
                <a:gd name="T33" fmla="*/ 2147483647 h 80"/>
                <a:gd name="T34" fmla="*/ 2147483647 w 53"/>
                <a:gd name="T35" fmla="*/ 2147483647 h 80"/>
                <a:gd name="T36" fmla="*/ 2147483647 w 53"/>
                <a:gd name="T37" fmla="*/ 2147483647 h 80"/>
                <a:gd name="T38" fmla="*/ 2147483647 w 53"/>
                <a:gd name="T39" fmla="*/ 2147483647 h 80"/>
                <a:gd name="T40" fmla="*/ 2147483647 w 53"/>
                <a:gd name="T41" fmla="*/ 2147483647 h 80"/>
                <a:gd name="T42" fmla="*/ 2147483647 w 53"/>
                <a:gd name="T43" fmla="*/ 2147483647 h 80"/>
                <a:gd name="T44" fmla="*/ 2147483647 w 53"/>
                <a:gd name="T45" fmla="*/ 2147483647 h 80"/>
                <a:gd name="T46" fmla="*/ 2147483647 w 53"/>
                <a:gd name="T47" fmla="*/ 2147483647 h 80"/>
                <a:gd name="T48" fmla="*/ 2147483647 w 53"/>
                <a:gd name="T49" fmla="*/ 2147483647 h 80"/>
                <a:gd name="T50" fmla="*/ 2147483647 w 53"/>
                <a:gd name="T51" fmla="*/ 2147483647 h 80"/>
                <a:gd name="T52" fmla="*/ 2147483647 w 53"/>
                <a:gd name="T53" fmla="*/ 2147483647 h 80"/>
                <a:gd name="T54" fmla="*/ 2147483647 w 53"/>
                <a:gd name="T55" fmla="*/ 2147483647 h 80"/>
                <a:gd name="T56" fmla="*/ 2147483647 w 53"/>
                <a:gd name="T57" fmla="*/ 2147483647 h 80"/>
                <a:gd name="T58" fmla="*/ 2147483647 w 53"/>
                <a:gd name="T59" fmla="*/ 2147483647 h 80"/>
                <a:gd name="T60" fmla="*/ 2147483647 w 53"/>
                <a:gd name="T61" fmla="*/ 2147483647 h 80"/>
                <a:gd name="T62" fmla="*/ 2147483647 w 53"/>
                <a:gd name="T63" fmla="*/ 2147483647 h 80"/>
                <a:gd name="T64" fmla="*/ 2147483647 w 53"/>
                <a:gd name="T65" fmla="*/ 2147483647 h 80"/>
                <a:gd name="T66" fmla="*/ 2147483647 w 53"/>
                <a:gd name="T67" fmla="*/ 2147483647 h 80"/>
                <a:gd name="T68" fmla="*/ 2147483647 w 53"/>
                <a:gd name="T69" fmla="*/ 2147483647 h 80"/>
                <a:gd name="T70" fmla="*/ 2147483647 w 53"/>
                <a:gd name="T71" fmla="*/ 2147483647 h 80"/>
                <a:gd name="T72" fmla="*/ 2147483647 w 53"/>
                <a:gd name="T73" fmla="*/ 2147483647 h 80"/>
                <a:gd name="T74" fmla="*/ 2147483647 w 53"/>
                <a:gd name="T75" fmla="*/ 2147483647 h 80"/>
                <a:gd name="T76" fmla="*/ 2147483647 w 53"/>
                <a:gd name="T77" fmla="*/ 0 h 8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grpFill/>
            <a:ln w="9525" cmpd="sng">
              <a:solidFill>
                <a:srgbClr val="FFFFFF"/>
              </a:solidFill>
              <a:prstDash val="solid"/>
              <a:round/>
              <a:headEnd/>
              <a:tailEnd/>
            </a:ln>
          </p:spPr>
          <p:txBody>
            <a:bodyPr/>
            <a:lstStyle/>
            <a:p>
              <a:endParaRPr lang="en-GB" dirty="0"/>
            </a:p>
          </p:txBody>
        </p:sp>
        <p:sp>
          <p:nvSpPr>
            <p:cNvPr id="143" name="Freeform 205"/>
            <p:cNvSpPr>
              <a:spLocks/>
            </p:cNvSpPr>
            <p:nvPr>
              <p:custDataLst>
                <p:tags r:id="rId123"/>
              </p:custDataLst>
            </p:nvPr>
          </p:nvSpPr>
          <p:spPr bwMode="auto">
            <a:xfrm>
              <a:off x="692930" y="4548307"/>
              <a:ext cx="7570" cy="23399"/>
            </a:xfrm>
            <a:custGeom>
              <a:avLst/>
              <a:gdLst>
                <a:gd name="T0" fmla="*/ 0 w 41"/>
                <a:gd name="T1" fmla="*/ 2147483647 h 43"/>
                <a:gd name="T2" fmla="*/ 2147483647 w 41"/>
                <a:gd name="T3" fmla="*/ 2147483647 h 43"/>
                <a:gd name="T4" fmla="*/ 2147483647 w 41"/>
                <a:gd name="T5" fmla="*/ 2147483647 h 43"/>
                <a:gd name="T6" fmla="*/ 2147483647 w 41"/>
                <a:gd name="T7" fmla="*/ 2147483647 h 43"/>
                <a:gd name="T8" fmla="*/ 2147483647 w 41"/>
                <a:gd name="T9" fmla="*/ 0 h 43"/>
                <a:gd name="T10" fmla="*/ 2147483647 w 41"/>
                <a:gd name="T11" fmla="*/ 2147483647 h 43"/>
                <a:gd name="T12" fmla="*/ 2147483647 w 41"/>
                <a:gd name="T13" fmla="*/ 2147483647 h 43"/>
                <a:gd name="T14" fmla="*/ 2147483647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2147483647 h 43"/>
                <a:gd name="T24" fmla="*/ 0 w 41"/>
                <a:gd name="T25" fmla="*/ 2147483647 h 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grpFill/>
            <a:ln w="9525" cmpd="sng">
              <a:solidFill>
                <a:srgbClr val="FFFFFF"/>
              </a:solidFill>
              <a:prstDash val="solid"/>
              <a:round/>
              <a:headEnd/>
              <a:tailEnd/>
            </a:ln>
          </p:spPr>
          <p:txBody>
            <a:bodyPr/>
            <a:lstStyle/>
            <a:p>
              <a:endParaRPr lang="en-GB" dirty="0"/>
            </a:p>
          </p:txBody>
        </p:sp>
        <p:sp>
          <p:nvSpPr>
            <p:cNvPr id="144" name="Freeform 206"/>
            <p:cNvSpPr>
              <a:spLocks/>
            </p:cNvSpPr>
            <p:nvPr>
              <p:custDataLst>
                <p:tags r:id="rId124"/>
              </p:custDataLst>
            </p:nvPr>
          </p:nvSpPr>
          <p:spPr bwMode="auto">
            <a:xfrm>
              <a:off x="694994" y="4557942"/>
              <a:ext cx="3441" cy="25464"/>
            </a:xfrm>
            <a:custGeom>
              <a:avLst/>
              <a:gdLst>
                <a:gd name="T0" fmla="*/ 2147483647 w 20"/>
                <a:gd name="T1" fmla="*/ 0 h 24"/>
                <a:gd name="T2" fmla="*/ 0 w 20"/>
                <a:gd name="T3" fmla="*/ 0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2147483647 w 20"/>
                <a:gd name="T13" fmla="*/ 2147483647 h 24"/>
                <a:gd name="T14" fmla="*/ 2147483647 w 20"/>
                <a:gd name="T15" fmla="*/ 2147483647 h 24"/>
                <a:gd name="T16" fmla="*/ 2147483647 w 20"/>
                <a:gd name="T17" fmla="*/ 2147483647 h 24"/>
                <a:gd name="T18" fmla="*/ 2147483647 w 20"/>
                <a:gd name="T19" fmla="*/ 2147483647 h 24"/>
                <a:gd name="T20" fmla="*/ 2147483647 w 20"/>
                <a:gd name="T21" fmla="*/ 0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grpFill/>
            <a:ln w="9525" cmpd="sng">
              <a:solidFill>
                <a:srgbClr val="FFFFFF"/>
              </a:solidFill>
              <a:prstDash val="solid"/>
              <a:round/>
              <a:headEnd/>
              <a:tailEnd/>
            </a:ln>
          </p:spPr>
          <p:txBody>
            <a:bodyPr/>
            <a:lstStyle/>
            <a:p>
              <a:endParaRPr lang="en-GB" dirty="0"/>
            </a:p>
          </p:txBody>
        </p:sp>
        <p:sp>
          <p:nvSpPr>
            <p:cNvPr id="145" name="Freeform 207"/>
            <p:cNvSpPr>
              <a:spLocks/>
            </p:cNvSpPr>
            <p:nvPr>
              <p:custDataLst>
                <p:tags r:id="rId125"/>
              </p:custDataLst>
            </p:nvPr>
          </p:nvSpPr>
          <p:spPr bwMode="auto">
            <a:xfrm>
              <a:off x="701188" y="4584782"/>
              <a:ext cx="7570" cy="26152"/>
            </a:xfrm>
            <a:custGeom>
              <a:avLst/>
              <a:gdLst>
                <a:gd name="T0" fmla="*/ 0 w 39"/>
                <a:gd name="T1" fmla="*/ 2147483647 h 43"/>
                <a:gd name="T2" fmla="*/ 2147483647 w 39"/>
                <a:gd name="T3" fmla="*/ 2147483647 h 43"/>
                <a:gd name="T4" fmla="*/ 2147483647 w 39"/>
                <a:gd name="T5" fmla="*/ 2147483647 h 43"/>
                <a:gd name="T6" fmla="*/ 2147483647 w 39"/>
                <a:gd name="T7" fmla="*/ 2147483647 h 43"/>
                <a:gd name="T8" fmla="*/ 2147483647 w 39"/>
                <a:gd name="T9" fmla="*/ 2147483647 h 43"/>
                <a:gd name="T10" fmla="*/ 2147483647 w 39"/>
                <a:gd name="T11" fmla="*/ 2147483647 h 43"/>
                <a:gd name="T12" fmla="*/ 2147483647 w 39"/>
                <a:gd name="T13" fmla="*/ 2147483647 h 43"/>
                <a:gd name="T14" fmla="*/ 2147483647 w 39"/>
                <a:gd name="T15" fmla="*/ 2147483647 h 43"/>
                <a:gd name="T16" fmla="*/ 2147483647 w 39"/>
                <a:gd name="T17" fmla="*/ 2147483647 h 43"/>
                <a:gd name="T18" fmla="*/ 2147483647 w 39"/>
                <a:gd name="T19" fmla="*/ 2147483647 h 43"/>
                <a:gd name="T20" fmla="*/ 2147483647 w 39"/>
                <a:gd name="T21" fmla="*/ 2147483647 h 43"/>
                <a:gd name="T22" fmla="*/ 2147483647 w 39"/>
                <a:gd name="T23" fmla="*/ 2147483647 h 43"/>
                <a:gd name="T24" fmla="*/ 2147483647 w 39"/>
                <a:gd name="T25" fmla="*/ 0 h 43"/>
                <a:gd name="T26" fmla="*/ 2147483647 w 39"/>
                <a:gd name="T27" fmla="*/ 2147483647 h 43"/>
                <a:gd name="T28" fmla="*/ 2147483647 w 39"/>
                <a:gd name="T29" fmla="*/ 2147483647 h 43"/>
                <a:gd name="T30" fmla="*/ 0 w 39"/>
                <a:gd name="T31" fmla="*/ 2147483647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grpFill/>
            <a:ln w="9525" cmpd="sng">
              <a:solidFill>
                <a:srgbClr val="FFFFFF"/>
              </a:solidFill>
              <a:prstDash val="solid"/>
              <a:round/>
              <a:headEnd/>
              <a:tailEnd/>
            </a:ln>
          </p:spPr>
          <p:txBody>
            <a:bodyPr/>
            <a:lstStyle/>
            <a:p>
              <a:endParaRPr lang="en-GB" dirty="0"/>
            </a:p>
          </p:txBody>
        </p:sp>
        <p:sp>
          <p:nvSpPr>
            <p:cNvPr id="146" name="Freeform 208"/>
            <p:cNvSpPr>
              <a:spLocks/>
            </p:cNvSpPr>
            <p:nvPr>
              <p:custDataLst>
                <p:tags r:id="rId126"/>
              </p:custDataLst>
            </p:nvPr>
          </p:nvSpPr>
          <p:spPr bwMode="auto">
            <a:xfrm>
              <a:off x="695683" y="4590287"/>
              <a:ext cx="11699" cy="25464"/>
            </a:xfrm>
            <a:custGeom>
              <a:avLst/>
              <a:gdLst>
                <a:gd name="T0" fmla="*/ 2147483647 w 55"/>
                <a:gd name="T1" fmla="*/ 2147483647 h 62"/>
                <a:gd name="T2" fmla="*/ 2147483647 w 55"/>
                <a:gd name="T3" fmla="*/ 0 h 62"/>
                <a:gd name="T4" fmla="*/ 2147483647 w 55"/>
                <a:gd name="T5" fmla="*/ 2147483647 h 62"/>
                <a:gd name="T6" fmla="*/ 2147483647 w 55"/>
                <a:gd name="T7" fmla="*/ 2147483647 h 62"/>
                <a:gd name="T8" fmla="*/ 0 w 55"/>
                <a:gd name="T9" fmla="*/ 2147483647 h 62"/>
                <a:gd name="T10" fmla="*/ 0 w 55"/>
                <a:gd name="T11" fmla="*/ 2147483647 h 62"/>
                <a:gd name="T12" fmla="*/ 2147483647 w 55"/>
                <a:gd name="T13" fmla="*/ 2147483647 h 62"/>
                <a:gd name="T14" fmla="*/ 2147483647 w 55"/>
                <a:gd name="T15" fmla="*/ 2147483647 h 62"/>
                <a:gd name="T16" fmla="*/ 2147483647 w 55"/>
                <a:gd name="T17" fmla="*/ 2147483647 h 62"/>
                <a:gd name="T18" fmla="*/ 2147483647 w 55"/>
                <a:gd name="T19" fmla="*/ 2147483647 h 62"/>
                <a:gd name="T20" fmla="*/ 2147483647 w 55"/>
                <a:gd name="T21" fmla="*/ 2147483647 h 62"/>
                <a:gd name="T22" fmla="*/ 2147483647 w 55"/>
                <a:gd name="T23" fmla="*/ 2147483647 h 62"/>
                <a:gd name="T24" fmla="*/ 2147483647 w 55"/>
                <a:gd name="T25" fmla="*/ 2147483647 h 62"/>
                <a:gd name="T26" fmla="*/ 2147483647 w 55"/>
                <a:gd name="T27" fmla="*/ 2147483647 h 62"/>
                <a:gd name="T28" fmla="*/ 2147483647 w 55"/>
                <a:gd name="T29" fmla="*/ 2147483647 h 62"/>
                <a:gd name="T30" fmla="*/ 2147483647 w 55"/>
                <a:gd name="T31" fmla="*/ 2147483647 h 62"/>
                <a:gd name="T32" fmla="*/ 2147483647 w 55"/>
                <a:gd name="T33" fmla="*/ 2147483647 h 62"/>
                <a:gd name="T34" fmla="*/ 2147483647 w 55"/>
                <a:gd name="T35" fmla="*/ 2147483647 h 62"/>
                <a:gd name="T36" fmla="*/ 2147483647 w 55"/>
                <a:gd name="T37" fmla="*/ 2147483647 h 62"/>
                <a:gd name="T38" fmla="*/ 2147483647 w 55"/>
                <a:gd name="T39" fmla="*/ 2147483647 h 62"/>
                <a:gd name="T40" fmla="*/ 2147483647 w 55"/>
                <a:gd name="T41" fmla="*/ 2147483647 h 62"/>
                <a:gd name="T42" fmla="*/ 2147483647 w 55"/>
                <a:gd name="T43" fmla="*/ 2147483647 h 62"/>
                <a:gd name="T44" fmla="*/ 2147483647 w 55"/>
                <a:gd name="T45" fmla="*/ 2147483647 h 62"/>
                <a:gd name="T46" fmla="*/ 2147483647 w 55"/>
                <a:gd name="T47" fmla="*/ 2147483647 h 62"/>
                <a:gd name="T48" fmla="*/ 2147483647 w 55"/>
                <a:gd name="T49" fmla="*/ 2147483647 h 62"/>
                <a:gd name="T50" fmla="*/ 2147483647 w 55"/>
                <a:gd name="T51" fmla="*/ 2147483647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grpFill/>
            <a:ln w="9525" cmpd="sng">
              <a:solidFill>
                <a:srgbClr val="FFFFFF"/>
              </a:solidFill>
              <a:prstDash val="solid"/>
              <a:round/>
              <a:headEnd/>
              <a:tailEnd/>
            </a:ln>
          </p:spPr>
          <p:txBody>
            <a:bodyPr/>
            <a:lstStyle/>
            <a:p>
              <a:endParaRPr lang="en-GB" dirty="0"/>
            </a:p>
          </p:txBody>
        </p:sp>
        <p:sp>
          <p:nvSpPr>
            <p:cNvPr id="147" name="Freeform 209"/>
            <p:cNvSpPr>
              <a:spLocks/>
            </p:cNvSpPr>
            <p:nvPr>
              <p:custDataLst>
                <p:tags r:id="rId127"/>
              </p:custDataLst>
            </p:nvPr>
          </p:nvSpPr>
          <p:spPr bwMode="auto">
            <a:xfrm>
              <a:off x="708758" y="4604740"/>
              <a:ext cx="4818" cy="25464"/>
            </a:xfrm>
            <a:custGeom>
              <a:avLst/>
              <a:gdLst>
                <a:gd name="T0" fmla="*/ 2147483647 w 35"/>
                <a:gd name="T1" fmla="*/ 2147483647 h 43"/>
                <a:gd name="T2" fmla="*/ 2147483647 w 35"/>
                <a:gd name="T3" fmla="*/ 0 h 43"/>
                <a:gd name="T4" fmla="*/ 2147483647 w 35"/>
                <a:gd name="T5" fmla="*/ 2147483647 h 43"/>
                <a:gd name="T6" fmla="*/ 0 w 35"/>
                <a:gd name="T7" fmla="*/ 2147483647 h 43"/>
                <a:gd name="T8" fmla="*/ 2147483647 w 35"/>
                <a:gd name="T9" fmla="*/ 2147483647 h 43"/>
                <a:gd name="T10" fmla="*/ 2147483647 w 35"/>
                <a:gd name="T11" fmla="*/ 2147483647 h 43"/>
                <a:gd name="T12" fmla="*/ 2147483647 w 35"/>
                <a:gd name="T13" fmla="*/ 2147483647 h 43"/>
                <a:gd name="T14" fmla="*/ 2147483647 w 35"/>
                <a:gd name="T15" fmla="*/ 2147483647 h 43"/>
                <a:gd name="T16" fmla="*/ 2147483647 w 35"/>
                <a:gd name="T17" fmla="*/ 2147483647 h 43"/>
                <a:gd name="T18" fmla="*/ 2147483647 w 35"/>
                <a:gd name="T19" fmla="*/ 2147483647 h 43"/>
                <a:gd name="T20" fmla="*/ 2147483647 w 35"/>
                <a:gd name="T21" fmla="*/ 2147483647 h 43"/>
                <a:gd name="T22" fmla="*/ 2147483647 w 35"/>
                <a:gd name="T23" fmla="*/ 2147483647 h 43"/>
                <a:gd name="T24" fmla="*/ 2147483647 w 35"/>
                <a:gd name="T25" fmla="*/ 2147483647 h 43"/>
                <a:gd name="T26" fmla="*/ 2147483647 w 35"/>
                <a:gd name="T27" fmla="*/ 2147483647 h 43"/>
                <a:gd name="T28" fmla="*/ 2147483647 w 35"/>
                <a:gd name="T29" fmla="*/ 2147483647 h 43"/>
                <a:gd name="T30" fmla="*/ 2147483647 w 35"/>
                <a:gd name="T31" fmla="*/ 2147483647 h 43"/>
                <a:gd name="T32" fmla="*/ 2147483647 w 35"/>
                <a:gd name="T33" fmla="*/ 2147483647 h 43"/>
                <a:gd name="T34" fmla="*/ 2147483647 w 35"/>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grpFill/>
            <a:ln w="9525" cmpd="sng">
              <a:solidFill>
                <a:srgbClr val="FFFFFF"/>
              </a:solidFill>
              <a:prstDash val="solid"/>
              <a:round/>
              <a:headEnd/>
              <a:tailEnd/>
            </a:ln>
          </p:spPr>
          <p:txBody>
            <a:bodyPr/>
            <a:lstStyle/>
            <a:p>
              <a:endParaRPr lang="en-GB" dirty="0"/>
            </a:p>
          </p:txBody>
        </p:sp>
        <p:sp>
          <p:nvSpPr>
            <p:cNvPr id="148" name="Freeform 210"/>
            <p:cNvSpPr>
              <a:spLocks/>
            </p:cNvSpPr>
            <p:nvPr>
              <p:custDataLst>
                <p:tags r:id="rId128"/>
              </p:custDataLst>
            </p:nvPr>
          </p:nvSpPr>
          <p:spPr bwMode="auto">
            <a:xfrm>
              <a:off x="707382" y="4619192"/>
              <a:ext cx="8947" cy="24088"/>
            </a:xfrm>
            <a:custGeom>
              <a:avLst/>
              <a:gdLst>
                <a:gd name="T0" fmla="*/ 2147483647 w 53"/>
                <a:gd name="T1" fmla="*/ 0 h 21"/>
                <a:gd name="T2" fmla="*/ 2147483647 w 53"/>
                <a:gd name="T3" fmla="*/ 2147483647 h 21"/>
                <a:gd name="T4" fmla="*/ 2147483647 w 53"/>
                <a:gd name="T5" fmla="*/ 2147483647 h 21"/>
                <a:gd name="T6" fmla="*/ 2147483647 w 53"/>
                <a:gd name="T7" fmla="*/ 2147483647 h 21"/>
                <a:gd name="T8" fmla="*/ 2147483647 w 53"/>
                <a:gd name="T9" fmla="*/ 2147483647 h 21"/>
                <a:gd name="T10" fmla="*/ 2147483647 w 53"/>
                <a:gd name="T11" fmla="*/ 2147483647 h 21"/>
                <a:gd name="T12" fmla="*/ 2147483647 w 53"/>
                <a:gd name="T13" fmla="*/ 2147483647 h 21"/>
                <a:gd name="T14" fmla="*/ 2147483647 w 53"/>
                <a:gd name="T15" fmla="*/ 2147483647 h 21"/>
                <a:gd name="T16" fmla="*/ 0 w 53"/>
                <a:gd name="T17" fmla="*/ 2147483647 h 21"/>
                <a:gd name="T18" fmla="*/ 2147483647 w 53"/>
                <a:gd name="T19" fmla="*/ 2147483647 h 21"/>
                <a:gd name="T20" fmla="*/ 2147483647 w 53"/>
                <a:gd name="T21" fmla="*/ 2147483647 h 21"/>
                <a:gd name="T22" fmla="*/ 2147483647 w 53"/>
                <a:gd name="T23" fmla="*/ 2147483647 h 21"/>
                <a:gd name="T24" fmla="*/ 2147483647 w 53"/>
                <a:gd name="T25" fmla="*/ 2147483647 h 21"/>
                <a:gd name="T26" fmla="*/ 2147483647 w 53"/>
                <a:gd name="T27" fmla="*/ 2147483647 h 21"/>
                <a:gd name="T28" fmla="*/ 2147483647 w 53"/>
                <a:gd name="T29" fmla="*/ 2147483647 h 21"/>
                <a:gd name="T30" fmla="*/ 2147483647 w 53"/>
                <a:gd name="T31" fmla="*/ 0 h 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grpFill/>
            <a:ln w="9525" cmpd="sng">
              <a:solidFill>
                <a:srgbClr val="FFFFFF"/>
              </a:solidFill>
              <a:prstDash val="solid"/>
              <a:round/>
              <a:headEnd/>
              <a:tailEnd/>
            </a:ln>
          </p:spPr>
          <p:txBody>
            <a:bodyPr/>
            <a:lstStyle/>
            <a:p>
              <a:endParaRPr lang="en-GB" dirty="0"/>
            </a:p>
          </p:txBody>
        </p:sp>
        <p:sp>
          <p:nvSpPr>
            <p:cNvPr id="149" name="Freeform 211"/>
            <p:cNvSpPr>
              <a:spLocks/>
            </p:cNvSpPr>
            <p:nvPr>
              <p:custDataLst>
                <p:tags r:id="rId129"/>
              </p:custDataLst>
            </p:nvPr>
          </p:nvSpPr>
          <p:spPr bwMode="auto">
            <a:xfrm>
              <a:off x="717705" y="4625386"/>
              <a:ext cx="7570" cy="24776"/>
            </a:xfrm>
            <a:custGeom>
              <a:avLst/>
              <a:gdLst>
                <a:gd name="T0" fmla="*/ 2147483647 w 43"/>
                <a:gd name="T1" fmla="*/ 0 h 38"/>
                <a:gd name="T2" fmla="*/ 2147483647 w 43"/>
                <a:gd name="T3" fmla="*/ 0 h 38"/>
                <a:gd name="T4" fmla="*/ 2147483647 w 43"/>
                <a:gd name="T5" fmla="*/ 0 h 38"/>
                <a:gd name="T6" fmla="*/ 2147483647 w 43"/>
                <a:gd name="T7" fmla="*/ 0 h 38"/>
                <a:gd name="T8" fmla="*/ 0 w 43"/>
                <a:gd name="T9" fmla="*/ 2147483647 h 38"/>
                <a:gd name="T10" fmla="*/ 0 w 43"/>
                <a:gd name="T11" fmla="*/ 2147483647 h 38"/>
                <a:gd name="T12" fmla="*/ 0 w 43"/>
                <a:gd name="T13" fmla="*/ 2147483647 h 38"/>
                <a:gd name="T14" fmla="*/ 2147483647 w 43"/>
                <a:gd name="T15" fmla="*/ 2147483647 h 38"/>
                <a:gd name="T16" fmla="*/ 2147483647 w 43"/>
                <a:gd name="T17" fmla="*/ 2147483647 h 38"/>
                <a:gd name="T18" fmla="*/ 2147483647 w 43"/>
                <a:gd name="T19" fmla="*/ 2147483647 h 38"/>
                <a:gd name="T20" fmla="*/ 2147483647 w 43"/>
                <a:gd name="T21" fmla="*/ 2147483647 h 38"/>
                <a:gd name="T22" fmla="*/ 2147483647 w 43"/>
                <a:gd name="T23" fmla="*/ 2147483647 h 38"/>
                <a:gd name="T24" fmla="*/ 2147483647 w 43"/>
                <a:gd name="T25" fmla="*/ 2147483647 h 38"/>
                <a:gd name="T26" fmla="*/ 2147483647 w 43"/>
                <a:gd name="T27" fmla="*/ 2147483647 h 38"/>
                <a:gd name="T28" fmla="*/ 2147483647 w 43"/>
                <a:gd name="T29" fmla="*/ 2147483647 h 38"/>
                <a:gd name="T30" fmla="*/ 2147483647 w 43"/>
                <a:gd name="T31" fmla="*/ 2147483647 h 38"/>
                <a:gd name="T32" fmla="*/ 2147483647 w 43"/>
                <a:gd name="T33" fmla="*/ 2147483647 h 38"/>
                <a:gd name="T34" fmla="*/ 2147483647 w 43"/>
                <a:gd name="T35" fmla="*/ 2147483647 h 38"/>
                <a:gd name="T36" fmla="*/ 2147483647 w 43"/>
                <a:gd name="T37" fmla="*/ 2147483647 h 38"/>
                <a:gd name="T38" fmla="*/ 2147483647 w 43"/>
                <a:gd name="T39" fmla="*/ 2147483647 h 38"/>
                <a:gd name="T40" fmla="*/ 2147483647 w 43"/>
                <a:gd name="T41" fmla="*/ 2147483647 h 38"/>
                <a:gd name="T42" fmla="*/ 2147483647 w 43"/>
                <a:gd name="T43" fmla="*/ 2147483647 h 38"/>
                <a:gd name="T44" fmla="*/ 2147483647 w 43"/>
                <a:gd name="T45" fmla="*/ 2147483647 h 38"/>
                <a:gd name="T46" fmla="*/ 2147483647 w 43"/>
                <a:gd name="T47" fmla="*/ 2147483647 h 38"/>
                <a:gd name="T48" fmla="*/ 2147483647 w 43"/>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grpFill/>
            <a:ln w="9525" cmpd="sng">
              <a:solidFill>
                <a:srgbClr val="FFFFFF"/>
              </a:solidFill>
              <a:prstDash val="solid"/>
              <a:round/>
              <a:headEnd/>
              <a:tailEnd/>
            </a:ln>
          </p:spPr>
          <p:txBody>
            <a:bodyPr/>
            <a:lstStyle/>
            <a:p>
              <a:endParaRPr lang="en-GB" dirty="0"/>
            </a:p>
          </p:txBody>
        </p:sp>
        <p:sp>
          <p:nvSpPr>
            <p:cNvPr id="150" name="Freeform 212"/>
            <p:cNvSpPr>
              <a:spLocks/>
            </p:cNvSpPr>
            <p:nvPr>
              <p:custDataLst>
                <p:tags r:id="rId130"/>
              </p:custDataLst>
            </p:nvPr>
          </p:nvSpPr>
          <p:spPr bwMode="auto">
            <a:xfrm>
              <a:off x="718393" y="4637774"/>
              <a:ext cx="2753" cy="24776"/>
            </a:xfrm>
            <a:custGeom>
              <a:avLst/>
              <a:gdLst>
                <a:gd name="T0" fmla="*/ 0 w 20"/>
                <a:gd name="T1" fmla="*/ 0 h 5"/>
                <a:gd name="T2" fmla="*/ 2147483647 w 20"/>
                <a:gd name="T3" fmla="*/ 2147483647 h 5"/>
                <a:gd name="T4" fmla="*/ 2147483647 w 20"/>
                <a:gd name="T5" fmla="*/ 2147483647 h 5"/>
                <a:gd name="T6" fmla="*/ 2147483647 w 20"/>
                <a:gd name="T7" fmla="*/ 2147483647 h 5"/>
                <a:gd name="T8" fmla="*/ 2147483647 w 20"/>
                <a:gd name="T9" fmla="*/ 2147483647 h 5"/>
                <a:gd name="T10" fmla="*/ 2147483647 w 20"/>
                <a:gd name="T11" fmla="*/ 2147483647 h 5"/>
                <a:gd name="T12" fmla="*/ 2147483647 w 20"/>
                <a:gd name="T13" fmla="*/ 2147483647 h 5"/>
                <a:gd name="T14" fmla="*/ 2147483647 w 20"/>
                <a:gd name="T15" fmla="*/ 2147483647 h 5"/>
                <a:gd name="T16" fmla="*/ 2147483647 w 20"/>
                <a:gd name="T17" fmla="*/ 0 h 5"/>
                <a:gd name="T18" fmla="*/ 0 w 2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grpFill/>
            <a:ln w="9525" cmpd="sng">
              <a:solidFill>
                <a:srgbClr val="FFFFFF"/>
              </a:solidFill>
              <a:prstDash val="solid"/>
              <a:round/>
              <a:headEnd/>
              <a:tailEnd/>
            </a:ln>
          </p:spPr>
          <p:txBody>
            <a:bodyPr/>
            <a:lstStyle/>
            <a:p>
              <a:endParaRPr lang="en-GB" dirty="0"/>
            </a:p>
          </p:txBody>
        </p:sp>
        <p:sp>
          <p:nvSpPr>
            <p:cNvPr id="151" name="Freeform 213"/>
            <p:cNvSpPr>
              <a:spLocks/>
            </p:cNvSpPr>
            <p:nvPr>
              <p:custDataLst>
                <p:tags r:id="rId131"/>
              </p:custDataLst>
            </p:nvPr>
          </p:nvSpPr>
          <p:spPr bwMode="auto">
            <a:xfrm>
              <a:off x="750739" y="4668055"/>
              <a:ext cx="15141" cy="24776"/>
            </a:xfrm>
            <a:custGeom>
              <a:avLst/>
              <a:gdLst>
                <a:gd name="T0" fmla="*/ 2147483647 w 73"/>
                <a:gd name="T1" fmla="*/ 0 h 22"/>
                <a:gd name="T2" fmla="*/ 2147483647 w 73"/>
                <a:gd name="T3" fmla="*/ 2147483647 h 22"/>
                <a:gd name="T4" fmla="*/ 2147483647 w 73"/>
                <a:gd name="T5" fmla="*/ 2147483647 h 22"/>
                <a:gd name="T6" fmla="*/ 2147483647 w 73"/>
                <a:gd name="T7" fmla="*/ 2147483647 h 22"/>
                <a:gd name="T8" fmla="*/ 2147483647 w 73"/>
                <a:gd name="T9" fmla="*/ 2147483647 h 22"/>
                <a:gd name="T10" fmla="*/ 2147483647 w 73"/>
                <a:gd name="T11" fmla="*/ 2147483647 h 22"/>
                <a:gd name="T12" fmla="*/ 0 w 73"/>
                <a:gd name="T13" fmla="*/ 2147483647 h 22"/>
                <a:gd name="T14" fmla="*/ 2147483647 w 73"/>
                <a:gd name="T15" fmla="*/ 2147483647 h 22"/>
                <a:gd name="T16" fmla="*/ 2147483647 w 73"/>
                <a:gd name="T17" fmla="*/ 2147483647 h 22"/>
                <a:gd name="T18" fmla="*/ 2147483647 w 73"/>
                <a:gd name="T19" fmla="*/ 2147483647 h 22"/>
                <a:gd name="T20" fmla="*/ 2147483647 w 73"/>
                <a:gd name="T21" fmla="*/ 2147483647 h 22"/>
                <a:gd name="T22" fmla="*/ 2147483647 w 73"/>
                <a:gd name="T23" fmla="*/ 2147483647 h 22"/>
                <a:gd name="T24" fmla="*/ 2147483647 w 73"/>
                <a:gd name="T25" fmla="*/ 2147483647 h 22"/>
                <a:gd name="T26" fmla="*/ 2147483647 w 73"/>
                <a:gd name="T27" fmla="*/ 2147483647 h 22"/>
                <a:gd name="T28" fmla="*/ 2147483647 w 73"/>
                <a:gd name="T29" fmla="*/ 2147483647 h 22"/>
                <a:gd name="T30" fmla="*/ 2147483647 w 73"/>
                <a:gd name="T31" fmla="*/ 2147483647 h 22"/>
                <a:gd name="T32" fmla="*/ 2147483647 w 73"/>
                <a:gd name="T33" fmla="*/ 2147483647 h 22"/>
                <a:gd name="T34" fmla="*/ 2147483647 w 73"/>
                <a:gd name="T35" fmla="*/ 2147483647 h 22"/>
                <a:gd name="T36" fmla="*/ 2147483647 w 73"/>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grpFill/>
            <a:ln w="9525" cmpd="sng">
              <a:solidFill>
                <a:srgbClr val="FFFFFF"/>
              </a:solidFill>
              <a:prstDash val="solid"/>
              <a:round/>
              <a:headEnd/>
              <a:tailEnd/>
            </a:ln>
          </p:spPr>
          <p:txBody>
            <a:bodyPr/>
            <a:lstStyle/>
            <a:p>
              <a:endParaRPr lang="en-GB" dirty="0"/>
            </a:p>
          </p:txBody>
        </p:sp>
        <p:sp>
          <p:nvSpPr>
            <p:cNvPr id="152" name="Freeform 214"/>
            <p:cNvSpPr>
              <a:spLocks/>
            </p:cNvSpPr>
            <p:nvPr>
              <p:custDataLst>
                <p:tags r:id="rId132"/>
              </p:custDataLst>
            </p:nvPr>
          </p:nvSpPr>
          <p:spPr bwMode="auto">
            <a:xfrm>
              <a:off x="767256" y="4642591"/>
              <a:ext cx="53680" cy="43357"/>
            </a:xfrm>
            <a:custGeom>
              <a:avLst/>
              <a:gdLst>
                <a:gd name="T0" fmla="*/ 2147483647 w 281"/>
                <a:gd name="T1" fmla="*/ 2147483647 h 193"/>
                <a:gd name="T2" fmla="*/ 2147483647 w 281"/>
                <a:gd name="T3" fmla="*/ 2147483647 h 193"/>
                <a:gd name="T4" fmla="*/ 2147483647 w 281"/>
                <a:gd name="T5" fmla="*/ 2147483647 h 193"/>
                <a:gd name="T6" fmla="*/ 2147483647 w 281"/>
                <a:gd name="T7" fmla="*/ 2147483647 h 193"/>
                <a:gd name="T8" fmla="*/ 2147483647 w 281"/>
                <a:gd name="T9" fmla="*/ 2147483647 h 193"/>
                <a:gd name="T10" fmla="*/ 2147483647 w 281"/>
                <a:gd name="T11" fmla="*/ 2147483647 h 193"/>
                <a:gd name="T12" fmla="*/ 2147483647 w 281"/>
                <a:gd name="T13" fmla="*/ 2147483647 h 193"/>
                <a:gd name="T14" fmla="*/ 2147483647 w 281"/>
                <a:gd name="T15" fmla="*/ 2147483647 h 193"/>
                <a:gd name="T16" fmla="*/ 2147483647 w 281"/>
                <a:gd name="T17" fmla="*/ 2147483647 h 193"/>
                <a:gd name="T18" fmla="*/ 2147483647 w 281"/>
                <a:gd name="T19" fmla="*/ 0 h 193"/>
                <a:gd name="T20" fmla="*/ 2147483647 w 281"/>
                <a:gd name="T21" fmla="*/ 2147483647 h 193"/>
                <a:gd name="T22" fmla="*/ 2147483647 w 281"/>
                <a:gd name="T23" fmla="*/ 2147483647 h 193"/>
                <a:gd name="T24" fmla="*/ 2147483647 w 281"/>
                <a:gd name="T25" fmla="*/ 2147483647 h 193"/>
                <a:gd name="T26" fmla="*/ 0 w 281"/>
                <a:gd name="T27" fmla="*/ 2147483647 h 193"/>
                <a:gd name="T28" fmla="*/ 2147483647 w 281"/>
                <a:gd name="T29" fmla="*/ 2147483647 h 193"/>
                <a:gd name="T30" fmla="*/ 2147483647 w 281"/>
                <a:gd name="T31" fmla="*/ 2147483647 h 193"/>
                <a:gd name="T32" fmla="*/ 2147483647 w 281"/>
                <a:gd name="T33" fmla="*/ 2147483647 h 193"/>
                <a:gd name="T34" fmla="*/ 2147483647 w 281"/>
                <a:gd name="T35" fmla="*/ 2147483647 h 193"/>
                <a:gd name="T36" fmla="*/ 2147483647 w 281"/>
                <a:gd name="T37" fmla="*/ 2147483647 h 193"/>
                <a:gd name="T38" fmla="*/ 2147483647 w 281"/>
                <a:gd name="T39" fmla="*/ 2147483647 h 193"/>
                <a:gd name="T40" fmla="*/ 2147483647 w 281"/>
                <a:gd name="T41" fmla="*/ 2147483647 h 193"/>
                <a:gd name="T42" fmla="*/ 2147483647 w 281"/>
                <a:gd name="T43" fmla="*/ 2147483647 h 193"/>
                <a:gd name="T44" fmla="*/ 2147483647 w 281"/>
                <a:gd name="T45" fmla="*/ 2147483647 h 193"/>
                <a:gd name="T46" fmla="*/ 2147483647 w 281"/>
                <a:gd name="T47" fmla="*/ 2147483647 h 193"/>
                <a:gd name="T48" fmla="*/ 2147483647 w 281"/>
                <a:gd name="T49" fmla="*/ 2147483647 h 193"/>
                <a:gd name="T50" fmla="*/ 2147483647 w 281"/>
                <a:gd name="T51" fmla="*/ 2147483647 h 193"/>
                <a:gd name="T52" fmla="*/ 2147483647 w 281"/>
                <a:gd name="T53" fmla="*/ 2147483647 h 193"/>
                <a:gd name="T54" fmla="*/ 2147483647 w 281"/>
                <a:gd name="T55" fmla="*/ 2147483647 h 193"/>
                <a:gd name="T56" fmla="*/ 2147483647 w 281"/>
                <a:gd name="T57" fmla="*/ 2147483647 h 193"/>
                <a:gd name="T58" fmla="*/ 2147483647 w 281"/>
                <a:gd name="T59" fmla="*/ 2147483647 h 193"/>
                <a:gd name="T60" fmla="*/ 2147483647 w 281"/>
                <a:gd name="T61" fmla="*/ 2147483647 h 193"/>
                <a:gd name="T62" fmla="*/ 2147483647 w 281"/>
                <a:gd name="T63" fmla="*/ 2147483647 h 193"/>
                <a:gd name="T64" fmla="*/ 2147483647 w 281"/>
                <a:gd name="T65" fmla="*/ 2147483647 h 193"/>
                <a:gd name="T66" fmla="*/ 2147483647 w 281"/>
                <a:gd name="T67" fmla="*/ 2147483647 h 193"/>
                <a:gd name="T68" fmla="*/ 2147483647 w 281"/>
                <a:gd name="T69" fmla="*/ 2147483647 h 193"/>
                <a:gd name="T70" fmla="*/ 2147483647 w 281"/>
                <a:gd name="T71" fmla="*/ 2147483647 h 1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grpFill/>
            <a:ln w="9525" cmpd="sng">
              <a:solidFill>
                <a:srgbClr val="FFFFFF"/>
              </a:solidFill>
              <a:prstDash val="solid"/>
              <a:round/>
              <a:headEnd/>
              <a:tailEnd/>
            </a:ln>
          </p:spPr>
          <p:txBody>
            <a:bodyPr/>
            <a:lstStyle/>
            <a:p>
              <a:endParaRPr lang="en-GB" dirty="0"/>
            </a:p>
          </p:txBody>
        </p:sp>
        <p:sp>
          <p:nvSpPr>
            <p:cNvPr id="153" name="Freeform 215"/>
            <p:cNvSpPr>
              <a:spLocks/>
            </p:cNvSpPr>
            <p:nvPr>
              <p:custDataLst>
                <p:tags r:id="rId133"/>
              </p:custDataLst>
            </p:nvPr>
          </p:nvSpPr>
          <p:spPr bwMode="auto">
            <a:xfrm>
              <a:off x="573181" y="3674281"/>
              <a:ext cx="22711" cy="25464"/>
            </a:xfrm>
            <a:custGeom>
              <a:avLst/>
              <a:gdLst>
                <a:gd name="T0" fmla="*/ 0 w 120"/>
                <a:gd name="T1" fmla="*/ 2147483647 h 56"/>
                <a:gd name="T2" fmla="*/ 2147483647 w 120"/>
                <a:gd name="T3" fmla="*/ 2147483647 h 56"/>
                <a:gd name="T4" fmla="*/ 2147483647 w 120"/>
                <a:gd name="T5" fmla="*/ 2147483647 h 56"/>
                <a:gd name="T6" fmla="*/ 2147483647 w 120"/>
                <a:gd name="T7" fmla="*/ 2147483647 h 56"/>
                <a:gd name="T8" fmla="*/ 2147483647 w 120"/>
                <a:gd name="T9" fmla="*/ 2147483647 h 56"/>
                <a:gd name="T10" fmla="*/ 2147483647 w 120"/>
                <a:gd name="T11" fmla="*/ 2147483647 h 56"/>
                <a:gd name="T12" fmla="*/ 2147483647 w 120"/>
                <a:gd name="T13" fmla="*/ 2147483647 h 56"/>
                <a:gd name="T14" fmla="*/ 2147483647 w 120"/>
                <a:gd name="T15" fmla="*/ 2147483647 h 56"/>
                <a:gd name="T16" fmla="*/ 2147483647 w 120"/>
                <a:gd name="T17" fmla="*/ 2147483647 h 56"/>
                <a:gd name="T18" fmla="*/ 2147483647 w 120"/>
                <a:gd name="T19" fmla="*/ 2147483647 h 56"/>
                <a:gd name="T20" fmla="*/ 2147483647 w 120"/>
                <a:gd name="T21" fmla="*/ 2147483647 h 56"/>
                <a:gd name="T22" fmla="*/ 2147483647 w 120"/>
                <a:gd name="T23" fmla="*/ 2147483647 h 56"/>
                <a:gd name="T24" fmla="*/ 2147483647 w 120"/>
                <a:gd name="T25" fmla="*/ 2147483647 h 56"/>
                <a:gd name="T26" fmla="*/ 2147483647 w 120"/>
                <a:gd name="T27" fmla="*/ 2147483647 h 56"/>
                <a:gd name="T28" fmla="*/ 2147483647 w 120"/>
                <a:gd name="T29" fmla="*/ 2147483647 h 56"/>
                <a:gd name="T30" fmla="*/ 2147483647 w 120"/>
                <a:gd name="T31" fmla="*/ 2147483647 h 56"/>
                <a:gd name="T32" fmla="*/ 2147483647 w 120"/>
                <a:gd name="T33" fmla="*/ 2147483647 h 56"/>
                <a:gd name="T34" fmla="*/ 2147483647 w 120"/>
                <a:gd name="T35" fmla="*/ 2147483647 h 56"/>
                <a:gd name="T36" fmla="*/ 2147483647 w 120"/>
                <a:gd name="T37" fmla="*/ 2147483647 h 56"/>
                <a:gd name="T38" fmla="*/ 2147483647 w 120"/>
                <a:gd name="T39" fmla="*/ 2147483647 h 56"/>
                <a:gd name="T40" fmla="*/ 2147483647 w 120"/>
                <a:gd name="T41" fmla="*/ 2147483647 h 56"/>
                <a:gd name="T42" fmla="*/ 2147483647 w 120"/>
                <a:gd name="T43" fmla="*/ 0 h 56"/>
                <a:gd name="T44" fmla="*/ 2147483647 w 120"/>
                <a:gd name="T45" fmla="*/ 2147483647 h 56"/>
                <a:gd name="T46" fmla="*/ 2147483647 w 120"/>
                <a:gd name="T47" fmla="*/ 2147483647 h 56"/>
                <a:gd name="T48" fmla="*/ 2147483647 w 120"/>
                <a:gd name="T49" fmla="*/ 2147483647 h 56"/>
                <a:gd name="T50" fmla="*/ 2147483647 w 120"/>
                <a:gd name="T51" fmla="*/ 2147483647 h 56"/>
                <a:gd name="T52" fmla="*/ 2147483647 w 120"/>
                <a:gd name="T53" fmla="*/ 2147483647 h 56"/>
                <a:gd name="T54" fmla="*/ 2147483647 w 120"/>
                <a:gd name="T55" fmla="*/ 2147483647 h 56"/>
                <a:gd name="T56" fmla="*/ 2147483647 w 120"/>
                <a:gd name="T57" fmla="*/ 2147483647 h 56"/>
                <a:gd name="T58" fmla="*/ 0 w 120"/>
                <a:gd name="T59" fmla="*/ 2147483647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grpFill/>
            <a:ln w="9525" cmpd="sng">
              <a:solidFill>
                <a:srgbClr val="FFFFFF"/>
              </a:solidFill>
              <a:prstDash val="solid"/>
              <a:round/>
              <a:headEnd/>
              <a:tailEnd/>
            </a:ln>
          </p:spPr>
          <p:txBody>
            <a:bodyPr/>
            <a:lstStyle/>
            <a:p>
              <a:endParaRPr lang="en-GB" dirty="0"/>
            </a:p>
          </p:txBody>
        </p:sp>
        <p:sp>
          <p:nvSpPr>
            <p:cNvPr id="154" name="Freeform 216"/>
            <p:cNvSpPr>
              <a:spLocks/>
            </p:cNvSpPr>
            <p:nvPr>
              <p:custDataLst>
                <p:tags r:id="rId134"/>
              </p:custDataLst>
            </p:nvPr>
          </p:nvSpPr>
          <p:spPr bwMode="auto">
            <a:xfrm>
              <a:off x="511243" y="3614407"/>
              <a:ext cx="108737" cy="47487"/>
            </a:xfrm>
            <a:custGeom>
              <a:avLst/>
              <a:gdLst>
                <a:gd name="T0" fmla="*/ 2147483647 w 574"/>
                <a:gd name="T1" fmla="*/ 2147483647 h 204"/>
                <a:gd name="T2" fmla="*/ 2147483647 w 574"/>
                <a:gd name="T3" fmla="*/ 2147483647 h 204"/>
                <a:gd name="T4" fmla="*/ 2147483647 w 574"/>
                <a:gd name="T5" fmla="*/ 2147483647 h 204"/>
                <a:gd name="T6" fmla="*/ 2147483647 w 574"/>
                <a:gd name="T7" fmla="*/ 2147483647 h 204"/>
                <a:gd name="T8" fmla="*/ 2147483647 w 574"/>
                <a:gd name="T9" fmla="*/ 2147483647 h 204"/>
                <a:gd name="T10" fmla="*/ 2147483647 w 574"/>
                <a:gd name="T11" fmla="*/ 2147483647 h 204"/>
                <a:gd name="T12" fmla="*/ 2147483647 w 574"/>
                <a:gd name="T13" fmla="*/ 2147483647 h 204"/>
                <a:gd name="T14" fmla="*/ 0 w 574"/>
                <a:gd name="T15" fmla="*/ 2147483647 h 204"/>
                <a:gd name="T16" fmla="*/ 2147483647 w 574"/>
                <a:gd name="T17" fmla="*/ 2147483647 h 204"/>
                <a:gd name="T18" fmla="*/ 2147483647 w 574"/>
                <a:gd name="T19" fmla="*/ 2147483647 h 204"/>
                <a:gd name="T20" fmla="*/ 2147483647 w 574"/>
                <a:gd name="T21" fmla="*/ 2147483647 h 204"/>
                <a:gd name="T22" fmla="*/ 2147483647 w 574"/>
                <a:gd name="T23" fmla="*/ 2147483647 h 204"/>
                <a:gd name="T24" fmla="*/ 2147483647 w 574"/>
                <a:gd name="T25" fmla="*/ 2147483647 h 204"/>
                <a:gd name="T26" fmla="*/ 2147483647 w 574"/>
                <a:gd name="T27" fmla="*/ 2147483647 h 204"/>
                <a:gd name="T28" fmla="*/ 2147483647 w 574"/>
                <a:gd name="T29" fmla="*/ 2147483647 h 204"/>
                <a:gd name="T30" fmla="*/ 2147483647 w 574"/>
                <a:gd name="T31" fmla="*/ 2147483647 h 204"/>
                <a:gd name="T32" fmla="*/ 2147483647 w 574"/>
                <a:gd name="T33" fmla="*/ 2147483647 h 204"/>
                <a:gd name="T34" fmla="*/ 2147483647 w 574"/>
                <a:gd name="T35" fmla="*/ 2147483647 h 204"/>
                <a:gd name="T36" fmla="*/ 2147483647 w 574"/>
                <a:gd name="T37" fmla="*/ 2147483647 h 204"/>
                <a:gd name="T38" fmla="*/ 2147483647 w 574"/>
                <a:gd name="T39" fmla="*/ 2147483647 h 204"/>
                <a:gd name="T40" fmla="*/ 2147483647 w 574"/>
                <a:gd name="T41" fmla="*/ 2147483647 h 204"/>
                <a:gd name="T42" fmla="*/ 2147483647 w 574"/>
                <a:gd name="T43" fmla="*/ 2147483647 h 204"/>
                <a:gd name="T44" fmla="*/ 2147483647 w 574"/>
                <a:gd name="T45" fmla="*/ 2147483647 h 204"/>
                <a:gd name="T46" fmla="*/ 2147483647 w 574"/>
                <a:gd name="T47" fmla="*/ 2147483647 h 204"/>
                <a:gd name="T48" fmla="*/ 2147483647 w 574"/>
                <a:gd name="T49" fmla="*/ 2147483647 h 204"/>
                <a:gd name="T50" fmla="*/ 2147483647 w 574"/>
                <a:gd name="T51" fmla="*/ 2147483647 h 204"/>
                <a:gd name="T52" fmla="*/ 2147483647 w 574"/>
                <a:gd name="T53" fmla="*/ 2147483647 h 204"/>
                <a:gd name="T54" fmla="*/ 2147483647 w 574"/>
                <a:gd name="T55" fmla="*/ 2147483647 h 204"/>
                <a:gd name="T56" fmla="*/ 2147483647 w 574"/>
                <a:gd name="T57" fmla="*/ 2147483647 h 204"/>
                <a:gd name="T58" fmla="*/ 2147483647 w 574"/>
                <a:gd name="T59" fmla="*/ 2147483647 h 204"/>
                <a:gd name="T60" fmla="*/ 2147483647 w 574"/>
                <a:gd name="T61" fmla="*/ 2147483647 h 204"/>
                <a:gd name="T62" fmla="*/ 2147483647 w 574"/>
                <a:gd name="T63" fmla="*/ 2147483647 h 204"/>
                <a:gd name="T64" fmla="*/ 2147483647 w 574"/>
                <a:gd name="T65" fmla="*/ 2147483647 h 204"/>
                <a:gd name="T66" fmla="*/ 2147483647 w 574"/>
                <a:gd name="T67" fmla="*/ 2147483647 h 204"/>
                <a:gd name="T68" fmla="*/ 2147483647 w 574"/>
                <a:gd name="T69" fmla="*/ 2147483647 h 204"/>
                <a:gd name="T70" fmla="*/ 2147483647 w 574"/>
                <a:gd name="T71" fmla="*/ 2147483647 h 204"/>
                <a:gd name="T72" fmla="*/ 2147483647 w 574"/>
                <a:gd name="T73" fmla="*/ 2147483647 h 204"/>
                <a:gd name="T74" fmla="*/ 2147483647 w 574"/>
                <a:gd name="T75" fmla="*/ 2147483647 h 204"/>
                <a:gd name="T76" fmla="*/ 2147483647 w 574"/>
                <a:gd name="T77" fmla="*/ 2147483647 h 204"/>
                <a:gd name="T78" fmla="*/ 2147483647 w 574"/>
                <a:gd name="T79" fmla="*/ 2147483647 h 204"/>
                <a:gd name="T80" fmla="*/ 2147483647 w 574"/>
                <a:gd name="T81" fmla="*/ 2147483647 h 204"/>
                <a:gd name="T82" fmla="*/ 2147483647 w 574"/>
                <a:gd name="T83" fmla="*/ 2147483647 h 204"/>
                <a:gd name="T84" fmla="*/ 2147483647 w 574"/>
                <a:gd name="T85" fmla="*/ 2147483647 h 204"/>
                <a:gd name="T86" fmla="*/ 2147483647 w 574"/>
                <a:gd name="T87" fmla="*/ 2147483647 h 204"/>
                <a:gd name="T88" fmla="*/ 2147483647 w 574"/>
                <a:gd name="T89" fmla="*/ 2147483647 h 204"/>
                <a:gd name="T90" fmla="*/ 2147483647 w 574"/>
                <a:gd name="T91" fmla="*/ 2147483647 h 204"/>
                <a:gd name="T92" fmla="*/ 2147483647 w 574"/>
                <a:gd name="T93" fmla="*/ 2147483647 h 204"/>
                <a:gd name="T94" fmla="*/ 2147483647 w 574"/>
                <a:gd name="T95" fmla="*/ 2147483647 h 204"/>
                <a:gd name="T96" fmla="*/ 2147483647 w 574"/>
                <a:gd name="T97" fmla="*/ 2147483647 h 204"/>
                <a:gd name="T98" fmla="*/ 2147483647 w 574"/>
                <a:gd name="T99" fmla="*/ 2147483647 h 204"/>
                <a:gd name="T100" fmla="*/ 2147483647 w 574"/>
                <a:gd name="T101" fmla="*/ 2147483647 h 204"/>
                <a:gd name="T102" fmla="*/ 2147483647 w 574"/>
                <a:gd name="T103" fmla="*/ 2147483647 h 204"/>
                <a:gd name="T104" fmla="*/ 2147483647 w 574"/>
                <a:gd name="T105" fmla="*/ 0 h 2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grpFill/>
            <a:ln w="9525" cmpd="sng">
              <a:solidFill>
                <a:srgbClr val="FFFFFF"/>
              </a:solidFill>
              <a:prstDash val="solid"/>
              <a:round/>
              <a:headEnd/>
              <a:tailEnd/>
            </a:ln>
          </p:spPr>
          <p:txBody>
            <a:bodyPr/>
            <a:lstStyle/>
            <a:p>
              <a:endParaRPr lang="en-GB" dirty="0"/>
            </a:p>
          </p:txBody>
        </p:sp>
        <p:sp>
          <p:nvSpPr>
            <p:cNvPr id="155" name="Freeform 217"/>
            <p:cNvSpPr>
              <a:spLocks/>
            </p:cNvSpPr>
            <p:nvPr>
              <p:custDataLst>
                <p:tags r:id="rId135"/>
              </p:custDataLst>
            </p:nvPr>
          </p:nvSpPr>
          <p:spPr bwMode="auto">
            <a:xfrm>
              <a:off x="643379" y="3659141"/>
              <a:ext cx="38540" cy="30281"/>
            </a:xfrm>
            <a:custGeom>
              <a:avLst/>
              <a:gdLst>
                <a:gd name="T0" fmla="*/ 2147483647 w 207"/>
                <a:gd name="T1" fmla="*/ 2147483647 h 129"/>
                <a:gd name="T2" fmla="*/ 2147483647 w 207"/>
                <a:gd name="T3" fmla="*/ 2147483647 h 129"/>
                <a:gd name="T4" fmla="*/ 2147483647 w 207"/>
                <a:gd name="T5" fmla="*/ 2147483647 h 129"/>
                <a:gd name="T6" fmla="*/ 2147483647 w 207"/>
                <a:gd name="T7" fmla="*/ 2147483647 h 129"/>
                <a:gd name="T8" fmla="*/ 2147483647 w 207"/>
                <a:gd name="T9" fmla="*/ 2147483647 h 129"/>
                <a:gd name="T10" fmla="*/ 2147483647 w 207"/>
                <a:gd name="T11" fmla="*/ 2147483647 h 129"/>
                <a:gd name="T12" fmla="*/ 2147483647 w 207"/>
                <a:gd name="T13" fmla="*/ 2147483647 h 129"/>
                <a:gd name="T14" fmla="*/ 2147483647 w 207"/>
                <a:gd name="T15" fmla="*/ 2147483647 h 129"/>
                <a:gd name="T16" fmla="*/ 2147483647 w 207"/>
                <a:gd name="T17" fmla="*/ 2147483647 h 129"/>
                <a:gd name="T18" fmla="*/ 2147483647 w 207"/>
                <a:gd name="T19" fmla="*/ 2147483647 h 129"/>
                <a:gd name="T20" fmla="*/ 2147483647 w 207"/>
                <a:gd name="T21" fmla="*/ 2147483647 h 129"/>
                <a:gd name="T22" fmla="*/ 2147483647 w 207"/>
                <a:gd name="T23" fmla="*/ 2147483647 h 129"/>
                <a:gd name="T24" fmla="*/ 2147483647 w 207"/>
                <a:gd name="T25" fmla="*/ 2147483647 h 129"/>
                <a:gd name="T26" fmla="*/ 2147483647 w 207"/>
                <a:gd name="T27" fmla="*/ 2147483647 h 129"/>
                <a:gd name="T28" fmla="*/ 2147483647 w 207"/>
                <a:gd name="T29" fmla="*/ 2147483647 h 129"/>
                <a:gd name="T30" fmla="*/ 2147483647 w 207"/>
                <a:gd name="T31" fmla="*/ 2147483647 h 129"/>
                <a:gd name="T32" fmla="*/ 2147483647 w 207"/>
                <a:gd name="T33" fmla="*/ 2147483647 h 129"/>
                <a:gd name="T34" fmla="*/ 2147483647 w 207"/>
                <a:gd name="T35" fmla="*/ 2147483647 h 129"/>
                <a:gd name="T36" fmla="*/ 2147483647 w 207"/>
                <a:gd name="T37" fmla="*/ 2147483647 h 129"/>
                <a:gd name="T38" fmla="*/ 2147483647 w 207"/>
                <a:gd name="T39" fmla="*/ 2147483647 h 129"/>
                <a:gd name="T40" fmla="*/ 2147483647 w 207"/>
                <a:gd name="T41" fmla="*/ 2147483647 h 129"/>
                <a:gd name="T42" fmla="*/ 2147483647 w 207"/>
                <a:gd name="T43" fmla="*/ 2147483647 h 129"/>
                <a:gd name="T44" fmla="*/ 2147483647 w 207"/>
                <a:gd name="T45" fmla="*/ 0 h 129"/>
                <a:gd name="T46" fmla="*/ 0 w 207"/>
                <a:gd name="T47" fmla="*/ 0 h 129"/>
                <a:gd name="T48" fmla="*/ 2147483647 w 207"/>
                <a:gd name="T49" fmla="*/ 2147483647 h 129"/>
                <a:gd name="T50" fmla="*/ 2147483647 w 207"/>
                <a:gd name="T51" fmla="*/ 2147483647 h 129"/>
                <a:gd name="T52" fmla="*/ 2147483647 w 207"/>
                <a:gd name="T53" fmla="*/ 2147483647 h 129"/>
                <a:gd name="T54" fmla="*/ 2147483647 w 207"/>
                <a:gd name="T55" fmla="*/ 2147483647 h 129"/>
                <a:gd name="T56" fmla="*/ 2147483647 w 207"/>
                <a:gd name="T57" fmla="*/ 2147483647 h 129"/>
                <a:gd name="T58" fmla="*/ 2147483647 w 207"/>
                <a:gd name="T59" fmla="*/ 2147483647 h 129"/>
                <a:gd name="T60" fmla="*/ 2147483647 w 207"/>
                <a:gd name="T61" fmla="*/ 2147483647 h 129"/>
                <a:gd name="T62" fmla="*/ 2147483647 w 207"/>
                <a:gd name="T63" fmla="*/ 2147483647 h 129"/>
                <a:gd name="T64" fmla="*/ 2147483647 w 207"/>
                <a:gd name="T65" fmla="*/ 2147483647 h 129"/>
                <a:gd name="T66" fmla="*/ 2147483647 w 207"/>
                <a:gd name="T67" fmla="*/ 2147483647 h 129"/>
                <a:gd name="T68" fmla="*/ 2147483647 w 207"/>
                <a:gd name="T69" fmla="*/ 2147483647 h 129"/>
                <a:gd name="T70" fmla="*/ 2147483647 w 207"/>
                <a:gd name="T71" fmla="*/ 2147483647 h 129"/>
                <a:gd name="T72" fmla="*/ 0 w 207"/>
                <a:gd name="T73" fmla="*/ 2147483647 h 129"/>
                <a:gd name="T74" fmla="*/ 2147483647 w 207"/>
                <a:gd name="T75" fmla="*/ 2147483647 h 129"/>
                <a:gd name="T76" fmla="*/ 2147483647 w 207"/>
                <a:gd name="T77" fmla="*/ 2147483647 h 129"/>
                <a:gd name="T78" fmla="*/ 2147483647 w 207"/>
                <a:gd name="T79" fmla="*/ 2147483647 h 129"/>
                <a:gd name="T80" fmla="*/ 2147483647 w 207"/>
                <a:gd name="T81" fmla="*/ 2147483647 h 129"/>
                <a:gd name="T82" fmla="*/ 2147483647 w 207"/>
                <a:gd name="T83" fmla="*/ 2147483647 h 129"/>
                <a:gd name="T84" fmla="*/ 2147483647 w 207"/>
                <a:gd name="T85" fmla="*/ 2147483647 h 1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grpFill/>
            <a:ln w="9525" cmpd="sng">
              <a:solidFill>
                <a:srgbClr val="FFFFFF"/>
              </a:solidFill>
              <a:prstDash val="solid"/>
              <a:round/>
              <a:headEnd/>
              <a:tailEnd/>
            </a:ln>
          </p:spPr>
          <p:txBody>
            <a:bodyPr/>
            <a:lstStyle/>
            <a:p>
              <a:endParaRPr lang="en-GB" dirty="0"/>
            </a:p>
          </p:txBody>
        </p:sp>
        <p:sp>
          <p:nvSpPr>
            <p:cNvPr id="156" name="Freeform 218"/>
            <p:cNvSpPr>
              <a:spLocks/>
            </p:cNvSpPr>
            <p:nvPr>
              <p:custDataLst>
                <p:tags r:id="rId136"/>
              </p:custDataLst>
            </p:nvPr>
          </p:nvSpPr>
          <p:spPr bwMode="auto">
            <a:xfrm>
              <a:off x="456186" y="3685293"/>
              <a:ext cx="14452" cy="36475"/>
            </a:xfrm>
            <a:custGeom>
              <a:avLst/>
              <a:gdLst>
                <a:gd name="T0" fmla="*/ 2147483647 w 72"/>
                <a:gd name="T1" fmla="*/ 0 h 154"/>
                <a:gd name="T2" fmla="*/ 2147483647 w 72"/>
                <a:gd name="T3" fmla="*/ 2147483647 h 154"/>
                <a:gd name="T4" fmla="*/ 2147483647 w 72"/>
                <a:gd name="T5" fmla="*/ 2147483647 h 154"/>
                <a:gd name="T6" fmla="*/ 2147483647 w 72"/>
                <a:gd name="T7" fmla="*/ 2147483647 h 154"/>
                <a:gd name="T8" fmla="*/ 2147483647 w 72"/>
                <a:gd name="T9" fmla="*/ 2147483647 h 154"/>
                <a:gd name="T10" fmla="*/ 2147483647 w 72"/>
                <a:gd name="T11" fmla="*/ 2147483647 h 154"/>
                <a:gd name="T12" fmla="*/ 2147483647 w 72"/>
                <a:gd name="T13" fmla="*/ 2147483647 h 154"/>
                <a:gd name="T14" fmla="*/ 2147483647 w 72"/>
                <a:gd name="T15" fmla="*/ 2147483647 h 154"/>
                <a:gd name="T16" fmla="*/ 2147483647 w 72"/>
                <a:gd name="T17" fmla="*/ 2147483647 h 154"/>
                <a:gd name="T18" fmla="*/ 2147483647 w 72"/>
                <a:gd name="T19" fmla="*/ 2147483647 h 154"/>
                <a:gd name="T20" fmla="*/ 2147483647 w 72"/>
                <a:gd name="T21" fmla="*/ 2147483647 h 154"/>
                <a:gd name="T22" fmla="*/ 2147483647 w 72"/>
                <a:gd name="T23" fmla="*/ 2147483647 h 154"/>
                <a:gd name="T24" fmla="*/ 2147483647 w 72"/>
                <a:gd name="T25" fmla="*/ 2147483647 h 154"/>
                <a:gd name="T26" fmla="*/ 2147483647 w 72"/>
                <a:gd name="T27" fmla="*/ 2147483647 h 154"/>
                <a:gd name="T28" fmla="*/ 2147483647 w 72"/>
                <a:gd name="T29" fmla="*/ 2147483647 h 154"/>
                <a:gd name="T30" fmla="*/ 2147483647 w 72"/>
                <a:gd name="T31" fmla="*/ 2147483647 h 154"/>
                <a:gd name="T32" fmla="*/ 2147483647 w 72"/>
                <a:gd name="T33" fmla="*/ 2147483647 h 154"/>
                <a:gd name="T34" fmla="*/ 2147483647 w 72"/>
                <a:gd name="T35" fmla="*/ 2147483647 h 154"/>
                <a:gd name="T36" fmla="*/ 2147483647 w 72"/>
                <a:gd name="T37" fmla="*/ 2147483647 h 154"/>
                <a:gd name="T38" fmla="*/ 2147483647 w 72"/>
                <a:gd name="T39" fmla="*/ 2147483647 h 154"/>
                <a:gd name="T40" fmla="*/ 2147483647 w 72"/>
                <a:gd name="T41" fmla="*/ 2147483647 h 154"/>
                <a:gd name="T42" fmla="*/ 0 w 72"/>
                <a:gd name="T43" fmla="*/ 2147483647 h 154"/>
                <a:gd name="T44" fmla="*/ 2147483647 w 72"/>
                <a:gd name="T45" fmla="*/ 2147483647 h 154"/>
                <a:gd name="T46" fmla="*/ 2147483647 w 72"/>
                <a:gd name="T47" fmla="*/ 2147483647 h 154"/>
                <a:gd name="T48" fmla="*/ 2147483647 w 72"/>
                <a:gd name="T49" fmla="*/ 2147483647 h 154"/>
                <a:gd name="T50" fmla="*/ 2147483647 w 72"/>
                <a:gd name="T51" fmla="*/ 2147483647 h 154"/>
                <a:gd name="T52" fmla="*/ 2147483647 w 72"/>
                <a:gd name="T53" fmla="*/ 2147483647 h 154"/>
                <a:gd name="T54" fmla="*/ 2147483647 w 72"/>
                <a:gd name="T55" fmla="*/ 2147483647 h 154"/>
                <a:gd name="T56" fmla="*/ 2147483647 w 72"/>
                <a:gd name="T57" fmla="*/ 0 h 154"/>
                <a:gd name="T58" fmla="*/ 2147483647 w 72"/>
                <a:gd name="T59" fmla="*/ 0 h 154"/>
                <a:gd name="T60" fmla="*/ 2147483647 w 72"/>
                <a:gd name="T61" fmla="*/ 0 h 154"/>
                <a:gd name="T62" fmla="*/ 2147483647 w 72"/>
                <a:gd name="T63" fmla="*/ 0 h 154"/>
                <a:gd name="T64" fmla="*/ 2147483647 w 72"/>
                <a:gd name="T65" fmla="*/ 0 h 1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57" name="Freeform 219"/>
            <p:cNvSpPr>
              <a:spLocks/>
            </p:cNvSpPr>
            <p:nvPr>
              <p:custDataLst>
                <p:tags r:id="rId137"/>
              </p:custDataLst>
            </p:nvPr>
          </p:nvSpPr>
          <p:spPr bwMode="auto">
            <a:xfrm>
              <a:off x="421776" y="3685293"/>
              <a:ext cx="40604" cy="63315"/>
            </a:xfrm>
            <a:custGeom>
              <a:avLst/>
              <a:gdLst>
                <a:gd name="T0" fmla="*/ 2147483647 w 214"/>
                <a:gd name="T1" fmla="*/ 2147483647 h 271"/>
                <a:gd name="T2" fmla="*/ 2147483647 w 214"/>
                <a:gd name="T3" fmla="*/ 2147483647 h 271"/>
                <a:gd name="T4" fmla="*/ 2147483647 w 214"/>
                <a:gd name="T5" fmla="*/ 2147483647 h 271"/>
                <a:gd name="T6" fmla="*/ 2147483647 w 214"/>
                <a:gd name="T7" fmla="*/ 2147483647 h 271"/>
                <a:gd name="T8" fmla="*/ 2147483647 w 214"/>
                <a:gd name="T9" fmla="*/ 2147483647 h 271"/>
                <a:gd name="T10" fmla="*/ 2147483647 w 214"/>
                <a:gd name="T11" fmla="*/ 2147483647 h 271"/>
                <a:gd name="T12" fmla="*/ 2147483647 w 214"/>
                <a:gd name="T13" fmla="*/ 2147483647 h 271"/>
                <a:gd name="T14" fmla="*/ 2147483647 w 214"/>
                <a:gd name="T15" fmla="*/ 2147483647 h 271"/>
                <a:gd name="T16" fmla="*/ 2147483647 w 214"/>
                <a:gd name="T17" fmla="*/ 2147483647 h 271"/>
                <a:gd name="T18" fmla="*/ 2147483647 w 214"/>
                <a:gd name="T19" fmla="*/ 2147483647 h 271"/>
                <a:gd name="T20" fmla="*/ 2147483647 w 214"/>
                <a:gd name="T21" fmla="*/ 2147483647 h 271"/>
                <a:gd name="T22" fmla="*/ 2147483647 w 214"/>
                <a:gd name="T23" fmla="*/ 2147483647 h 271"/>
                <a:gd name="T24" fmla="*/ 2147483647 w 214"/>
                <a:gd name="T25" fmla="*/ 2147483647 h 271"/>
                <a:gd name="T26" fmla="*/ 2147483647 w 214"/>
                <a:gd name="T27" fmla="*/ 2147483647 h 271"/>
                <a:gd name="T28" fmla="*/ 2147483647 w 214"/>
                <a:gd name="T29" fmla="*/ 2147483647 h 271"/>
                <a:gd name="T30" fmla="*/ 2147483647 w 214"/>
                <a:gd name="T31" fmla="*/ 2147483647 h 271"/>
                <a:gd name="T32" fmla="*/ 2147483647 w 214"/>
                <a:gd name="T33" fmla="*/ 2147483647 h 271"/>
                <a:gd name="T34" fmla="*/ 2147483647 w 214"/>
                <a:gd name="T35" fmla="*/ 2147483647 h 271"/>
                <a:gd name="T36" fmla="*/ 2147483647 w 214"/>
                <a:gd name="T37" fmla="*/ 0 h 271"/>
                <a:gd name="T38" fmla="*/ 2147483647 w 214"/>
                <a:gd name="T39" fmla="*/ 0 h 271"/>
                <a:gd name="T40" fmla="*/ 2147483647 w 214"/>
                <a:gd name="T41" fmla="*/ 2147483647 h 271"/>
                <a:gd name="T42" fmla="*/ 2147483647 w 214"/>
                <a:gd name="T43" fmla="*/ 2147483647 h 271"/>
                <a:gd name="T44" fmla="*/ 2147483647 w 214"/>
                <a:gd name="T45" fmla="*/ 2147483647 h 271"/>
                <a:gd name="T46" fmla="*/ 2147483647 w 214"/>
                <a:gd name="T47" fmla="*/ 2147483647 h 271"/>
                <a:gd name="T48" fmla="*/ 2147483647 w 214"/>
                <a:gd name="T49" fmla="*/ 2147483647 h 271"/>
                <a:gd name="T50" fmla="*/ 2147483647 w 214"/>
                <a:gd name="T51" fmla="*/ 2147483647 h 271"/>
                <a:gd name="T52" fmla="*/ 2147483647 w 214"/>
                <a:gd name="T53" fmla="*/ 2147483647 h 271"/>
                <a:gd name="T54" fmla="*/ 2147483647 w 214"/>
                <a:gd name="T55" fmla="*/ 2147483647 h 271"/>
                <a:gd name="T56" fmla="*/ 2147483647 w 214"/>
                <a:gd name="T57" fmla="*/ 2147483647 h 271"/>
                <a:gd name="T58" fmla="*/ 2147483647 w 214"/>
                <a:gd name="T59" fmla="*/ 2147483647 h 271"/>
                <a:gd name="T60" fmla="*/ 2147483647 w 214"/>
                <a:gd name="T61" fmla="*/ 2147483647 h 271"/>
                <a:gd name="T62" fmla="*/ 2147483647 w 214"/>
                <a:gd name="T63" fmla="*/ 2147483647 h 271"/>
                <a:gd name="T64" fmla="*/ 2147483647 w 214"/>
                <a:gd name="T65" fmla="*/ 2147483647 h 271"/>
                <a:gd name="T66" fmla="*/ 2147483647 w 214"/>
                <a:gd name="T67" fmla="*/ 2147483647 h 271"/>
                <a:gd name="T68" fmla="*/ 2147483647 w 214"/>
                <a:gd name="T69" fmla="*/ 2147483647 h 271"/>
                <a:gd name="T70" fmla="*/ 0 w 214"/>
                <a:gd name="T71" fmla="*/ 2147483647 h 2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58" name="Freeform 220"/>
            <p:cNvSpPr>
              <a:spLocks/>
            </p:cNvSpPr>
            <p:nvPr>
              <p:custDataLst>
                <p:tags r:id="rId138"/>
              </p:custDataLst>
            </p:nvPr>
          </p:nvSpPr>
          <p:spPr bwMode="auto">
            <a:xfrm>
              <a:off x="442422" y="3733467"/>
              <a:ext cx="30969" cy="24776"/>
            </a:xfrm>
            <a:custGeom>
              <a:avLst/>
              <a:gdLst>
                <a:gd name="T0" fmla="*/ 2147483647 w 153"/>
                <a:gd name="T1" fmla="*/ 0 h 80"/>
                <a:gd name="T2" fmla="*/ 2147483647 w 153"/>
                <a:gd name="T3" fmla="*/ 2147483647 h 80"/>
                <a:gd name="T4" fmla="*/ 2147483647 w 153"/>
                <a:gd name="T5" fmla="*/ 2147483647 h 80"/>
                <a:gd name="T6" fmla="*/ 2147483647 w 153"/>
                <a:gd name="T7" fmla="*/ 2147483647 h 80"/>
                <a:gd name="T8" fmla="*/ 2147483647 w 153"/>
                <a:gd name="T9" fmla="*/ 2147483647 h 80"/>
                <a:gd name="T10" fmla="*/ 2147483647 w 153"/>
                <a:gd name="T11" fmla="*/ 2147483647 h 80"/>
                <a:gd name="T12" fmla="*/ 2147483647 w 153"/>
                <a:gd name="T13" fmla="*/ 2147483647 h 80"/>
                <a:gd name="T14" fmla="*/ 2147483647 w 153"/>
                <a:gd name="T15" fmla="*/ 2147483647 h 80"/>
                <a:gd name="T16" fmla="*/ 2147483647 w 153"/>
                <a:gd name="T17" fmla="*/ 2147483647 h 80"/>
                <a:gd name="T18" fmla="*/ 2147483647 w 153"/>
                <a:gd name="T19" fmla="*/ 2147483647 h 80"/>
                <a:gd name="T20" fmla="*/ 2147483647 w 153"/>
                <a:gd name="T21" fmla="*/ 2147483647 h 80"/>
                <a:gd name="T22" fmla="*/ 2147483647 w 153"/>
                <a:gd name="T23" fmla="*/ 2147483647 h 80"/>
                <a:gd name="T24" fmla="*/ 2147483647 w 153"/>
                <a:gd name="T25" fmla="*/ 2147483647 h 80"/>
                <a:gd name="T26" fmla="*/ 2147483647 w 153"/>
                <a:gd name="T27" fmla="*/ 2147483647 h 80"/>
                <a:gd name="T28" fmla="*/ 2147483647 w 153"/>
                <a:gd name="T29" fmla="*/ 2147483647 h 80"/>
                <a:gd name="T30" fmla="*/ 2147483647 w 153"/>
                <a:gd name="T31" fmla="*/ 2147483647 h 80"/>
                <a:gd name="T32" fmla="*/ 2147483647 w 153"/>
                <a:gd name="T33" fmla="*/ 2147483647 h 80"/>
                <a:gd name="T34" fmla="*/ 2147483647 w 153"/>
                <a:gd name="T35" fmla="*/ 2147483647 h 80"/>
                <a:gd name="T36" fmla="*/ 2147483647 w 153"/>
                <a:gd name="T37" fmla="*/ 2147483647 h 80"/>
                <a:gd name="T38" fmla="*/ 2147483647 w 153"/>
                <a:gd name="T39" fmla="*/ 2147483647 h 80"/>
                <a:gd name="T40" fmla="*/ 2147483647 w 153"/>
                <a:gd name="T41" fmla="*/ 2147483647 h 80"/>
                <a:gd name="T42" fmla="*/ 2147483647 w 153"/>
                <a:gd name="T43" fmla="*/ 2147483647 h 80"/>
                <a:gd name="T44" fmla="*/ 2147483647 w 153"/>
                <a:gd name="T45" fmla="*/ 2147483647 h 80"/>
                <a:gd name="T46" fmla="*/ 2147483647 w 153"/>
                <a:gd name="T47" fmla="*/ 2147483647 h 80"/>
                <a:gd name="T48" fmla="*/ 2147483647 w 153"/>
                <a:gd name="T49" fmla="*/ 2147483647 h 80"/>
                <a:gd name="T50" fmla="*/ 0 w 153"/>
                <a:gd name="T51" fmla="*/ 2147483647 h 80"/>
                <a:gd name="T52" fmla="*/ 2147483647 w 153"/>
                <a:gd name="T53" fmla="*/ 2147483647 h 80"/>
                <a:gd name="T54" fmla="*/ 2147483647 w 153"/>
                <a:gd name="T55" fmla="*/ 2147483647 h 80"/>
                <a:gd name="T56" fmla="*/ 2147483647 w 153"/>
                <a:gd name="T57" fmla="*/ 2147483647 h 80"/>
                <a:gd name="T58" fmla="*/ 2147483647 w 153"/>
                <a:gd name="T59" fmla="*/ 2147483647 h 80"/>
                <a:gd name="T60" fmla="*/ 2147483647 w 153"/>
                <a:gd name="T61" fmla="*/ 2147483647 h 80"/>
                <a:gd name="T62" fmla="*/ 2147483647 w 153"/>
                <a:gd name="T63" fmla="*/ 2147483647 h 80"/>
                <a:gd name="T64" fmla="*/ 2147483647 w 153"/>
                <a:gd name="T65" fmla="*/ 0 h 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59" name="Freeform 221"/>
            <p:cNvSpPr>
              <a:spLocks/>
            </p:cNvSpPr>
            <p:nvPr>
              <p:custDataLst>
                <p:tags r:id="rId139"/>
              </p:custDataLst>
            </p:nvPr>
          </p:nvSpPr>
          <p:spPr bwMode="auto">
            <a:xfrm>
              <a:off x="456186" y="3716950"/>
              <a:ext cx="61939" cy="37851"/>
            </a:xfrm>
            <a:custGeom>
              <a:avLst/>
              <a:gdLst>
                <a:gd name="T0" fmla="*/ 0 w 332"/>
                <a:gd name="T1" fmla="*/ 2147483647 h 169"/>
                <a:gd name="T2" fmla="*/ 2147483647 w 332"/>
                <a:gd name="T3" fmla="*/ 2147483647 h 169"/>
                <a:gd name="T4" fmla="*/ 2147483647 w 332"/>
                <a:gd name="T5" fmla="*/ 2147483647 h 169"/>
                <a:gd name="T6" fmla="*/ 2147483647 w 332"/>
                <a:gd name="T7" fmla="*/ 2147483647 h 169"/>
                <a:gd name="T8" fmla="*/ 2147483647 w 332"/>
                <a:gd name="T9" fmla="*/ 2147483647 h 169"/>
                <a:gd name="T10" fmla="*/ 2147483647 w 332"/>
                <a:gd name="T11" fmla="*/ 2147483647 h 169"/>
                <a:gd name="T12" fmla="*/ 2147483647 w 332"/>
                <a:gd name="T13" fmla="*/ 2147483647 h 169"/>
                <a:gd name="T14" fmla="*/ 2147483647 w 332"/>
                <a:gd name="T15" fmla="*/ 2147483647 h 169"/>
                <a:gd name="T16" fmla="*/ 2147483647 w 332"/>
                <a:gd name="T17" fmla="*/ 2147483647 h 169"/>
                <a:gd name="T18" fmla="*/ 2147483647 w 332"/>
                <a:gd name="T19" fmla="*/ 2147483647 h 169"/>
                <a:gd name="T20" fmla="*/ 2147483647 w 332"/>
                <a:gd name="T21" fmla="*/ 2147483647 h 169"/>
                <a:gd name="T22" fmla="*/ 2147483647 w 332"/>
                <a:gd name="T23" fmla="*/ 2147483647 h 169"/>
                <a:gd name="T24" fmla="*/ 2147483647 w 332"/>
                <a:gd name="T25" fmla="*/ 2147483647 h 169"/>
                <a:gd name="T26" fmla="*/ 2147483647 w 332"/>
                <a:gd name="T27" fmla="*/ 2147483647 h 169"/>
                <a:gd name="T28" fmla="*/ 2147483647 w 332"/>
                <a:gd name="T29" fmla="*/ 2147483647 h 169"/>
                <a:gd name="T30" fmla="*/ 2147483647 w 332"/>
                <a:gd name="T31" fmla="*/ 2147483647 h 169"/>
                <a:gd name="T32" fmla="*/ 2147483647 w 332"/>
                <a:gd name="T33" fmla="*/ 2147483647 h 169"/>
                <a:gd name="T34" fmla="*/ 2147483647 w 332"/>
                <a:gd name="T35" fmla="*/ 2147483647 h 169"/>
                <a:gd name="T36" fmla="*/ 2147483647 w 332"/>
                <a:gd name="T37" fmla="*/ 2147483647 h 169"/>
                <a:gd name="T38" fmla="*/ 2147483647 w 332"/>
                <a:gd name="T39" fmla="*/ 2147483647 h 169"/>
                <a:gd name="T40" fmla="*/ 2147483647 w 332"/>
                <a:gd name="T41" fmla="*/ 2147483647 h 169"/>
                <a:gd name="T42" fmla="*/ 2147483647 w 332"/>
                <a:gd name="T43" fmla="*/ 0 h 169"/>
                <a:gd name="T44" fmla="*/ 2147483647 w 332"/>
                <a:gd name="T45" fmla="*/ 2147483647 h 169"/>
                <a:gd name="T46" fmla="*/ 2147483647 w 332"/>
                <a:gd name="T47" fmla="*/ 2147483647 h 169"/>
                <a:gd name="T48" fmla="*/ 2147483647 w 332"/>
                <a:gd name="T49" fmla="*/ 2147483647 h 169"/>
                <a:gd name="T50" fmla="*/ 2147483647 w 332"/>
                <a:gd name="T51" fmla="*/ 2147483647 h 169"/>
                <a:gd name="T52" fmla="*/ 2147483647 w 332"/>
                <a:gd name="T53" fmla="*/ 2147483647 h 169"/>
                <a:gd name="T54" fmla="*/ 2147483647 w 332"/>
                <a:gd name="T55" fmla="*/ 2147483647 h 169"/>
                <a:gd name="T56" fmla="*/ 2147483647 w 332"/>
                <a:gd name="T57" fmla="*/ 2147483647 h 169"/>
                <a:gd name="T58" fmla="*/ 2147483647 w 332"/>
                <a:gd name="T59" fmla="*/ 2147483647 h 169"/>
                <a:gd name="T60" fmla="*/ 2147483647 w 332"/>
                <a:gd name="T61" fmla="*/ 2147483647 h 169"/>
                <a:gd name="T62" fmla="*/ 2147483647 w 332"/>
                <a:gd name="T63" fmla="*/ 2147483647 h 169"/>
                <a:gd name="T64" fmla="*/ 2147483647 w 332"/>
                <a:gd name="T65" fmla="*/ 2147483647 h 169"/>
                <a:gd name="T66" fmla="*/ 2147483647 w 332"/>
                <a:gd name="T67" fmla="*/ 2147483647 h 169"/>
                <a:gd name="T68" fmla="*/ 2147483647 w 332"/>
                <a:gd name="T69" fmla="*/ 2147483647 h 16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60" name="Freeform 222"/>
            <p:cNvSpPr>
              <a:spLocks/>
            </p:cNvSpPr>
            <p:nvPr>
              <p:custDataLst>
                <p:tags r:id="rId140"/>
              </p:custDataLst>
            </p:nvPr>
          </p:nvSpPr>
          <p:spPr bwMode="auto">
            <a:xfrm>
              <a:off x="463756" y="3730026"/>
              <a:ext cx="54369" cy="52992"/>
            </a:xfrm>
            <a:custGeom>
              <a:avLst/>
              <a:gdLst>
                <a:gd name="T0" fmla="*/ 2147483647 w 286"/>
                <a:gd name="T1" fmla="*/ 2147483647 h 235"/>
                <a:gd name="T2" fmla="*/ 2147483647 w 286"/>
                <a:gd name="T3" fmla="*/ 2147483647 h 235"/>
                <a:gd name="T4" fmla="*/ 2147483647 w 286"/>
                <a:gd name="T5" fmla="*/ 2147483647 h 235"/>
                <a:gd name="T6" fmla="*/ 2147483647 w 286"/>
                <a:gd name="T7" fmla="*/ 2147483647 h 235"/>
                <a:gd name="T8" fmla="*/ 2147483647 w 286"/>
                <a:gd name="T9" fmla="*/ 2147483647 h 235"/>
                <a:gd name="T10" fmla="*/ 2147483647 w 286"/>
                <a:gd name="T11" fmla="*/ 2147483647 h 235"/>
                <a:gd name="T12" fmla="*/ 2147483647 w 286"/>
                <a:gd name="T13" fmla="*/ 2147483647 h 235"/>
                <a:gd name="T14" fmla="*/ 2147483647 w 286"/>
                <a:gd name="T15" fmla="*/ 2147483647 h 235"/>
                <a:gd name="T16" fmla="*/ 2147483647 w 286"/>
                <a:gd name="T17" fmla="*/ 2147483647 h 235"/>
                <a:gd name="T18" fmla="*/ 2147483647 w 286"/>
                <a:gd name="T19" fmla="*/ 2147483647 h 235"/>
                <a:gd name="T20" fmla="*/ 2147483647 w 286"/>
                <a:gd name="T21" fmla="*/ 2147483647 h 235"/>
                <a:gd name="T22" fmla="*/ 2147483647 w 286"/>
                <a:gd name="T23" fmla="*/ 2147483647 h 235"/>
                <a:gd name="T24" fmla="*/ 2147483647 w 286"/>
                <a:gd name="T25" fmla="*/ 2147483647 h 235"/>
                <a:gd name="T26" fmla="*/ 2147483647 w 286"/>
                <a:gd name="T27" fmla="*/ 2147483647 h 235"/>
                <a:gd name="T28" fmla="*/ 2147483647 w 286"/>
                <a:gd name="T29" fmla="*/ 2147483647 h 235"/>
                <a:gd name="T30" fmla="*/ 2147483647 w 286"/>
                <a:gd name="T31" fmla="*/ 2147483647 h 235"/>
                <a:gd name="T32" fmla="*/ 2147483647 w 286"/>
                <a:gd name="T33" fmla="*/ 2147483647 h 235"/>
                <a:gd name="T34" fmla="*/ 2147483647 w 286"/>
                <a:gd name="T35" fmla="*/ 2147483647 h 235"/>
                <a:gd name="T36" fmla="*/ 2147483647 w 286"/>
                <a:gd name="T37" fmla="*/ 2147483647 h 235"/>
                <a:gd name="T38" fmla="*/ 2147483647 w 286"/>
                <a:gd name="T39" fmla="*/ 2147483647 h 235"/>
                <a:gd name="T40" fmla="*/ 2147483647 w 286"/>
                <a:gd name="T41" fmla="*/ 2147483647 h 235"/>
                <a:gd name="T42" fmla="*/ 2147483647 w 286"/>
                <a:gd name="T43" fmla="*/ 2147483647 h 235"/>
                <a:gd name="T44" fmla="*/ 2147483647 w 286"/>
                <a:gd name="T45" fmla="*/ 2147483647 h 235"/>
                <a:gd name="T46" fmla="*/ 2147483647 w 286"/>
                <a:gd name="T47" fmla="*/ 2147483647 h 235"/>
                <a:gd name="T48" fmla="*/ 2147483647 w 286"/>
                <a:gd name="T49" fmla="*/ 2147483647 h 235"/>
                <a:gd name="T50" fmla="*/ 2147483647 w 286"/>
                <a:gd name="T51" fmla="*/ 2147483647 h 235"/>
                <a:gd name="T52" fmla="*/ 2147483647 w 286"/>
                <a:gd name="T53" fmla="*/ 2147483647 h 235"/>
                <a:gd name="T54" fmla="*/ 2147483647 w 286"/>
                <a:gd name="T55" fmla="*/ 2147483647 h 235"/>
                <a:gd name="T56" fmla="*/ 0 w 286"/>
                <a:gd name="T57" fmla="*/ 2147483647 h 235"/>
                <a:gd name="T58" fmla="*/ 2147483647 w 286"/>
                <a:gd name="T59" fmla="*/ 2147483647 h 235"/>
                <a:gd name="T60" fmla="*/ 2147483647 w 286"/>
                <a:gd name="T61" fmla="*/ 2147483647 h 235"/>
                <a:gd name="T62" fmla="*/ 2147483647 w 286"/>
                <a:gd name="T63" fmla="*/ 2147483647 h 235"/>
                <a:gd name="T64" fmla="*/ 2147483647 w 286"/>
                <a:gd name="T65" fmla="*/ 2147483647 h 2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61" name="Freeform 223"/>
            <p:cNvSpPr>
              <a:spLocks/>
            </p:cNvSpPr>
            <p:nvPr>
              <p:custDataLst>
                <p:tags r:id="rId141"/>
              </p:custDataLst>
            </p:nvPr>
          </p:nvSpPr>
          <p:spPr bwMode="auto">
            <a:xfrm>
              <a:off x="485779" y="3778889"/>
              <a:ext cx="36475" cy="43357"/>
            </a:xfrm>
            <a:custGeom>
              <a:avLst/>
              <a:gdLst>
                <a:gd name="T0" fmla="*/ 2147483647 w 205"/>
                <a:gd name="T1" fmla="*/ 2147483647 h 191"/>
                <a:gd name="T2" fmla="*/ 2147483647 w 205"/>
                <a:gd name="T3" fmla="*/ 2147483647 h 191"/>
                <a:gd name="T4" fmla="*/ 2147483647 w 205"/>
                <a:gd name="T5" fmla="*/ 2147483647 h 191"/>
                <a:gd name="T6" fmla="*/ 2147483647 w 205"/>
                <a:gd name="T7" fmla="*/ 2147483647 h 191"/>
                <a:gd name="T8" fmla="*/ 2147483647 w 205"/>
                <a:gd name="T9" fmla="*/ 2147483647 h 191"/>
                <a:gd name="T10" fmla="*/ 2147483647 w 205"/>
                <a:gd name="T11" fmla="*/ 2147483647 h 191"/>
                <a:gd name="T12" fmla="*/ 2147483647 w 205"/>
                <a:gd name="T13" fmla="*/ 2147483647 h 191"/>
                <a:gd name="T14" fmla="*/ 2147483647 w 205"/>
                <a:gd name="T15" fmla="*/ 2147483647 h 191"/>
                <a:gd name="T16" fmla="*/ 2147483647 w 205"/>
                <a:gd name="T17" fmla="*/ 2147483647 h 191"/>
                <a:gd name="T18" fmla="*/ 2147483647 w 205"/>
                <a:gd name="T19" fmla="*/ 2147483647 h 191"/>
                <a:gd name="T20" fmla="*/ 2147483647 w 205"/>
                <a:gd name="T21" fmla="*/ 2147483647 h 191"/>
                <a:gd name="T22" fmla="*/ 2147483647 w 205"/>
                <a:gd name="T23" fmla="*/ 2147483647 h 191"/>
                <a:gd name="T24" fmla="*/ 2147483647 w 205"/>
                <a:gd name="T25" fmla="*/ 2147483647 h 191"/>
                <a:gd name="T26" fmla="*/ 2147483647 w 205"/>
                <a:gd name="T27" fmla="*/ 2147483647 h 191"/>
                <a:gd name="T28" fmla="*/ 2147483647 w 205"/>
                <a:gd name="T29" fmla="*/ 2147483647 h 191"/>
                <a:gd name="T30" fmla="*/ 2147483647 w 205"/>
                <a:gd name="T31" fmla="*/ 2147483647 h 191"/>
                <a:gd name="T32" fmla="*/ 2147483647 w 205"/>
                <a:gd name="T33" fmla="*/ 2147483647 h 191"/>
                <a:gd name="T34" fmla="*/ 2147483647 w 205"/>
                <a:gd name="T35" fmla="*/ 2147483647 h 191"/>
                <a:gd name="T36" fmla="*/ 2147483647 w 205"/>
                <a:gd name="T37" fmla="*/ 2147483647 h 191"/>
                <a:gd name="T38" fmla="*/ 2147483647 w 205"/>
                <a:gd name="T39" fmla="*/ 2147483647 h 191"/>
                <a:gd name="T40" fmla="*/ 2147483647 w 205"/>
                <a:gd name="T41" fmla="*/ 2147483647 h 191"/>
                <a:gd name="T42" fmla="*/ 2147483647 w 205"/>
                <a:gd name="T43" fmla="*/ 2147483647 h 191"/>
                <a:gd name="T44" fmla="*/ 2147483647 w 205"/>
                <a:gd name="T45" fmla="*/ 2147483647 h 191"/>
                <a:gd name="T46" fmla="*/ 0 w 205"/>
                <a:gd name="T47" fmla="*/ 2147483647 h 191"/>
                <a:gd name="T48" fmla="*/ 0 w 205"/>
                <a:gd name="T49" fmla="*/ 2147483647 h 191"/>
                <a:gd name="T50" fmla="*/ 2147483647 w 205"/>
                <a:gd name="T51" fmla="*/ 2147483647 h 191"/>
                <a:gd name="T52" fmla="*/ 2147483647 w 205"/>
                <a:gd name="T53" fmla="*/ 2147483647 h 191"/>
                <a:gd name="T54" fmla="*/ 2147483647 w 205"/>
                <a:gd name="T55" fmla="*/ 2147483647 h 191"/>
                <a:gd name="T56" fmla="*/ 2147483647 w 205"/>
                <a:gd name="T57" fmla="*/ 2147483647 h 191"/>
                <a:gd name="T58" fmla="*/ 2147483647 w 205"/>
                <a:gd name="T59" fmla="*/ 0 h 191"/>
                <a:gd name="T60" fmla="*/ 2147483647 w 205"/>
                <a:gd name="T61" fmla="*/ 2147483647 h 191"/>
                <a:gd name="T62" fmla="*/ 2147483647 w 205"/>
                <a:gd name="T63" fmla="*/ 2147483647 h 191"/>
                <a:gd name="T64" fmla="*/ 2147483647 w 205"/>
                <a:gd name="T65" fmla="*/ 2147483647 h 191"/>
                <a:gd name="T66" fmla="*/ 2147483647 w 205"/>
                <a:gd name="T67" fmla="*/ 2147483647 h 191"/>
                <a:gd name="T68" fmla="*/ 2147483647 w 205"/>
                <a:gd name="T69" fmla="*/ 2147483647 h 191"/>
                <a:gd name="T70" fmla="*/ 2147483647 w 205"/>
                <a:gd name="T71" fmla="*/ 2147483647 h 191"/>
                <a:gd name="T72" fmla="*/ 2147483647 w 205"/>
                <a:gd name="T73" fmla="*/ 2147483647 h 191"/>
                <a:gd name="T74" fmla="*/ 2147483647 w 205"/>
                <a:gd name="T75" fmla="*/ 2147483647 h 191"/>
                <a:gd name="T76" fmla="*/ 2147483647 w 205"/>
                <a:gd name="T77" fmla="*/ 2147483647 h 191"/>
                <a:gd name="T78" fmla="*/ 2147483647 w 205"/>
                <a:gd name="T79" fmla="*/ 2147483647 h 191"/>
                <a:gd name="T80" fmla="*/ 2147483647 w 205"/>
                <a:gd name="T81" fmla="*/ 2147483647 h 19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62" name="Freeform 224"/>
            <p:cNvSpPr>
              <a:spLocks/>
            </p:cNvSpPr>
            <p:nvPr>
              <p:custDataLst>
                <p:tags r:id="rId142"/>
              </p:custDataLst>
            </p:nvPr>
          </p:nvSpPr>
          <p:spPr bwMode="auto">
            <a:xfrm>
              <a:off x="520878" y="3802288"/>
              <a:ext cx="61939" cy="34410"/>
            </a:xfrm>
            <a:custGeom>
              <a:avLst/>
              <a:gdLst>
                <a:gd name="T0" fmla="*/ 2147483647 w 329"/>
                <a:gd name="T1" fmla="*/ 2147483647 h 154"/>
                <a:gd name="T2" fmla="*/ 0 w 329"/>
                <a:gd name="T3" fmla="*/ 2147483647 h 154"/>
                <a:gd name="T4" fmla="*/ 2147483647 w 329"/>
                <a:gd name="T5" fmla="*/ 2147483647 h 154"/>
                <a:gd name="T6" fmla="*/ 2147483647 w 329"/>
                <a:gd name="T7" fmla="*/ 2147483647 h 154"/>
                <a:gd name="T8" fmla="*/ 2147483647 w 329"/>
                <a:gd name="T9" fmla="*/ 2147483647 h 154"/>
                <a:gd name="T10" fmla="*/ 2147483647 w 329"/>
                <a:gd name="T11" fmla="*/ 2147483647 h 154"/>
                <a:gd name="T12" fmla="*/ 2147483647 w 329"/>
                <a:gd name="T13" fmla="*/ 2147483647 h 154"/>
                <a:gd name="T14" fmla="*/ 2147483647 w 329"/>
                <a:gd name="T15" fmla="*/ 2147483647 h 154"/>
                <a:gd name="T16" fmla="*/ 2147483647 w 329"/>
                <a:gd name="T17" fmla="*/ 2147483647 h 154"/>
                <a:gd name="T18" fmla="*/ 2147483647 w 329"/>
                <a:gd name="T19" fmla="*/ 2147483647 h 154"/>
                <a:gd name="T20" fmla="*/ 2147483647 w 329"/>
                <a:gd name="T21" fmla="*/ 2147483647 h 154"/>
                <a:gd name="T22" fmla="*/ 2147483647 w 329"/>
                <a:gd name="T23" fmla="*/ 0 h 154"/>
                <a:gd name="T24" fmla="*/ 2147483647 w 329"/>
                <a:gd name="T25" fmla="*/ 0 h 154"/>
                <a:gd name="T26" fmla="*/ 2147483647 w 329"/>
                <a:gd name="T27" fmla="*/ 2147483647 h 154"/>
                <a:gd name="T28" fmla="*/ 2147483647 w 329"/>
                <a:gd name="T29" fmla="*/ 2147483647 h 154"/>
                <a:gd name="T30" fmla="*/ 2147483647 w 329"/>
                <a:gd name="T31" fmla="*/ 2147483647 h 154"/>
                <a:gd name="T32" fmla="*/ 2147483647 w 329"/>
                <a:gd name="T33" fmla="*/ 2147483647 h 154"/>
                <a:gd name="T34" fmla="*/ 2147483647 w 329"/>
                <a:gd name="T35" fmla="*/ 2147483647 h 154"/>
                <a:gd name="T36" fmla="*/ 2147483647 w 329"/>
                <a:gd name="T37" fmla="*/ 2147483647 h 154"/>
                <a:gd name="T38" fmla="*/ 2147483647 w 329"/>
                <a:gd name="T39" fmla="*/ 2147483647 h 154"/>
                <a:gd name="T40" fmla="*/ 2147483647 w 329"/>
                <a:gd name="T41" fmla="*/ 2147483647 h 154"/>
                <a:gd name="T42" fmla="*/ 2147483647 w 329"/>
                <a:gd name="T43" fmla="*/ 2147483647 h 154"/>
                <a:gd name="T44" fmla="*/ 2147483647 w 329"/>
                <a:gd name="T45" fmla="*/ 2147483647 h 154"/>
                <a:gd name="T46" fmla="*/ 2147483647 w 329"/>
                <a:gd name="T47" fmla="*/ 2147483647 h 154"/>
                <a:gd name="T48" fmla="*/ 2147483647 w 329"/>
                <a:gd name="T49" fmla="*/ 2147483647 h 154"/>
                <a:gd name="T50" fmla="*/ 2147483647 w 329"/>
                <a:gd name="T51" fmla="*/ 2147483647 h 154"/>
                <a:gd name="T52" fmla="*/ 2147483647 w 329"/>
                <a:gd name="T53" fmla="*/ 2147483647 h 154"/>
                <a:gd name="T54" fmla="*/ 2147483647 w 329"/>
                <a:gd name="T55" fmla="*/ 2147483647 h 154"/>
                <a:gd name="T56" fmla="*/ 2147483647 w 329"/>
                <a:gd name="T57" fmla="*/ 2147483647 h 154"/>
                <a:gd name="T58" fmla="*/ 2147483647 w 329"/>
                <a:gd name="T59" fmla="*/ 2147483647 h 154"/>
                <a:gd name="T60" fmla="*/ 2147483647 w 329"/>
                <a:gd name="T61" fmla="*/ 2147483647 h 154"/>
                <a:gd name="T62" fmla="*/ 2147483647 w 329"/>
                <a:gd name="T63" fmla="*/ 2147483647 h 154"/>
                <a:gd name="T64" fmla="*/ 2147483647 w 329"/>
                <a:gd name="T65" fmla="*/ 2147483647 h 154"/>
                <a:gd name="T66" fmla="*/ 2147483647 w 329"/>
                <a:gd name="T67" fmla="*/ 2147483647 h 154"/>
                <a:gd name="T68" fmla="*/ 2147483647 w 329"/>
                <a:gd name="T69" fmla="*/ 2147483647 h 154"/>
                <a:gd name="T70" fmla="*/ 2147483647 w 329"/>
                <a:gd name="T71" fmla="*/ 2147483647 h 154"/>
                <a:gd name="T72" fmla="*/ 2147483647 w 329"/>
                <a:gd name="T73" fmla="*/ 2147483647 h 154"/>
                <a:gd name="T74" fmla="*/ 2147483647 w 329"/>
                <a:gd name="T75" fmla="*/ 2147483647 h 154"/>
                <a:gd name="T76" fmla="*/ 2147483647 w 329"/>
                <a:gd name="T77" fmla="*/ 2147483647 h 154"/>
                <a:gd name="T78" fmla="*/ 2147483647 w 329"/>
                <a:gd name="T79" fmla="*/ 2147483647 h 154"/>
                <a:gd name="T80" fmla="*/ 2147483647 w 329"/>
                <a:gd name="T81" fmla="*/ 2147483647 h 154"/>
                <a:gd name="T82" fmla="*/ 2147483647 w 329"/>
                <a:gd name="T83" fmla="*/ 2147483647 h 154"/>
                <a:gd name="T84" fmla="*/ 2147483647 w 329"/>
                <a:gd name="T85" fmla="*/ 2147483647 h 154"/>
                <a:gd name="T86" fmla="*/ 2147483647 w 329"/>
                <a:gd name="T87" fmla="*/ 2147483647 h 154"/>
                <a:gd name="T88" fmla="*/ 2147483647 w 329"/>
                <a:gd name="T89" fmla="*/ 2147483647 h 154"/>
                <a:gd name="T90" fmla="*/ 2147483647 w 329"/>
                <a:gd name="T91" fmla="*/ 2147483647 h 154"/>
                <a:gd name="T92" fmla="*/ 2147483647 w 329"/>
                <a:gd name="T93" fmla="*/ 2147483647 h 154"/>
                <a:gd name="T94" fmla="*/ 2147483647 w 329"/>
                <a:gd name="T95" fmla="*/ 2147483647 h 154"/>
                <a:gd name="T96" fmla="*/ 2147483647 w 329"/>
                <a:gd name="T97" fmla="*/ 2147483647 h 1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63" name="Freeform 225"/>
            <p:cNvSpPr>
              <a:spLocks/>
            </p:cNvSpPr>
            <p:nvPr>
              <p:custDataLst>
                <p:tags r:id="rId143"/>
              </p:custDataLst>
            </p:nvPr>
          </p:nvSpPr>
          <p:spPr bwMode="auto">
            <a:xfrm>
              <a:off x="816119" y="4345973"/>
              <a:ext cx="57810" cy="67444"/>
            </a:xfrm>
            <a:custGeom>
              <a:avLst/>
              <a:gdLst>
                <a:gd name="T0" fmla="*/ 2147483647 w 306"/>
                <a:gd name="T1" fmla="*/ 2147483647 h 293"/>
                <a:gd name="T2" fmla="*/ 2147483647 w 306"/>
                <a:gd name="T3" fmla="*/ 2147483647 h 293"/>
                <a:gd name="T4" fmla="*/ 2147483647 w 306"/>
                <a:gd name="T5" fmla="*/ 2147483647 h 293"/>
                <a:gd name="T6" fmla="*/ 2147483647 w 306"/>
                <a:gd name="T7" fmla="*/ 2147483647 h 293"/>
                <a:gd name="T8" fmla="*/ 2147483647 w 306"/>
                <a:gd name="T9" fmla="*/ 2147483647 h 293"/>
                <a:gd name="T10" fmla="*/ 2147483647 w 306"/>
                <a:gd name="T11" fmla="*/ 2147483647 h 293"/>
                <a:gd name="T12" fmla="*/ 2147483647 w 306"/>
                <a:gd name="T13" fmla="*/ 2147483647 h 293"/>
                <a:gd name="T14" fmla="*/ 2147483647 w 306"/>
                <a:gd name="T15" fmla="*/ 2147483647 h 293"/>
                <a:gd name="T16" fmla="*/ 2147483647 w 306"/>
                <a:gd name="T17" fmla="*/ 2147483647 h 293"/>
                <a:gd name="T18" fmla="*/ 2147483647 w 306"/>
                <a:gd name="T19" fmla="*/ 2147483647 h 293"/>
                <a:gd name="T20" fmla="*/ 2147483647 w 306"/>
                <a:gd name="T21" fmla="*/ 2147483647 h 293"/>
                <a:gd name="T22" fmla="*/ 2147483647 w 306"/>
                <a:gd name="T23" fmla="*/ 2147483647 h 293"/>
                <a:gd name="T24" fmla="*/ 2147483647 w 306"/>
                <a:gd name="T25" fmla="*/ 2147483647 h 293"/>
                <a:gd name="T26" fmla="*/ 2147483647 w 306"/>
                <a:gd name="T27" fmla="*/ 2147483647 h 293"/>
                <a:gd name="T28" fmla="*/ 2147483647 w 306"/>
                <a:gd name="T29" fmla="*/ 2147483647 h 293"/>
                <a:gd name="T30" fmla="*/ 2147483647 w 306"/>
                <a:gd name="T31" fmla="*/ 2147483647 h 293"/>
                <a:gd name="T32" fmla="*/ 2147483647 w 306"/>
                <a:gd name="T33" fmla="*/ 2147483647 h 293"/>
                <a:gd name="T34" fmla="*/ 2147483647 w 306"/>
                <a:gd name="T35" fmla="*/ 2147483647 h 293"/>
                <a:gd name="T36" fmla="*/ 2147483647 w 306"/>
                <a:gd name="T37" fmla="*/ 2147483647 h 293"/>
                <a:gd name="T38" fmla="*/ 0 w 306"/>
                <a:gd name="T39" fmla="*/ 2147483647 h 293"/>
                <a:gd name="T40" fmla="*/ 2147483647 w 306"/>
                <a:gd name="T41" fmla="*/ 2147483647 h 293"/>
                <a:gd name="T42" fmla="*/ 2147483647 w 306"/>
                <a:gd name="T43" fmla="*/ 2147483647 h 293"/>
                <a:gd name="T44" fmla="*/ 2147483647 w 306"/>
                <a:gd name="T45" fmla="*/ 2147483647 h 293"/>
                <a:gd name="T46" fmla="*/ 2147483647 w 306"/>
                <a:gd name="T47" fmla="*/ 2147483647 h 293"/>
                <a:gd name="T48" fmla="*/ 2147483647 w 306"/>
                <a:gd name="T49" fmla="*/ 2147483647 h 293"/>
                <a:gd name="T50" fmla="*/ 2147483647 w 306"/>
                <a:gd name="T51" fmla="*/ 0 h 293"/>
                <a:gd name="T52" fmla="*/ 2147483647 w 306"/>
                <a:gd name="T53" fmla="*/ 2147483647 h 293"/>
                <a:gd name="T54" fmla="*/ 2147483647 w 306"/>
                <a:gd name="T55" fmla="*/ 2147483647 h 293"/>
                <a:gd name="T56" fmla="*/ 2147483647 w 306"/>
                <a:gd name="T57" fmla="*/ 2147483647 h 293"/>
                <a:gd name="T58" fmla="*/ 2147483647 w 306"/>
                <a:gd name="T59" fmla="*/ 2147483647 h 293"/>
                <a:gd name="T60" fmla="*/ 2147483647 w 306"/>
                <a:gd name="T61" fmla="*/ 2147483647 h 293"/>
                <a:gd name="T62" fmla="*/ 2147483647 w 306"/>
                <a:gd name="T63" fmla="*/ 2147483647 h 293"/>
                <a:gd name="T64" fmla="*/ 2147483647 w 306"/>
                <a:gd name="T65" fmla="*/ 2147483647 h 293"/>
                <a:gd name="T66" fmla="*/ 2147483647 w 306"/>
                <a:gd name="T67" fmla="*/ 2147483647 h 293"/>
                <a:gd name="T68" fmla="*/ 2147483647 w 306"/>
                <a:gd name="T69" fmla="*/ 2147483647 h 293"/>
                <a:gd name="T70" fmla="*/ 2147483647 w 306"/>
                <a:gd name="T71" fmla="*/ 2147483647 h 293"/>
                <a:gd name="T72" fmla="*/ 2147483647 w 306"/>
                <a:gd name="T73" fmla="*/ 2147483647 h 293"/>
                <a:gd name="T74" fmla="*/ 2147483647 w 306"/>
                <a:gd name="T75" fmla="*/ 2147483647 h 293"/>
                <a:gd name="T76" fmla="*/ 2147483647 w 306"/>
                <a:gd name="T77" fmla="*/ 2147483647 h 293"/>
                <a:gd name="T78" fmla="*/ 2147483647 w 306"/>
                <a:gd name="T79" fmla="*/ 2147483647 h 293"/>
                <a:gd name="T80" fmla="*/ 2147483647 w 306"/>
                <a:gd name="T81" fmla="*/ 2147483647 h 293"/>
                <a:gd name="T82" fmla="*/ 2147483647 w 306"/>
                <a:gd name="T83" fmla="*/ 2147483647 h 293"/>
                <a:gd name="T84" fmla="*/ 2147483647 w 306"/>
                <a:gd name="T85" fmla="*/ 2147483647 h 2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64" name="Freeform 226"/>
            <p:cNvSpPr>
              <a:spLocks/>
            </p:cNvSpPr>
            <p:nvPr>
              <p:custDataLst>
                <p:tags r:id="rId144"/>
              </p:custDataLst>
            </p:nvPr>
          </p:nvSpPr>
          <p:spPr bwMode="auto">
            <a:xfrm>
              <a:off x="1486435" y="2879400"/>
              <a:ext cx="102543" cy="39916"/>
            </a:xfrm>
            <a:custGeom>
              <a:avLst/>
              <a:gdLst>
                <a:gd name="T0" fmla="*/ 2147483647 w 546"/>
                <a:gd name="T1" fmla="*/ 2147483647 h 173"/>
                <a:gd name="T2" fmla="*/ 2147483647 w 546"/>
                <a:gd name="T3" fmla="*/ 2147483647 h 173"/>
                <a:gd name="T4" fmla="*/ 2147483647 w 546"/>
                <a:gd name="T5" fmla="*/ 2147483647 h 173"/>
                <a:gd name="T6" fmla="*/ 2147483647 w 546"/>
                <a:gd name="T7" fmla="*/ 2147483647 h 173"/>
                <a:gd name="T8" fmla="*/ 2147483647 w 546"/>
                <a:gd name="T9" fmla="*/ 2147483647 h 173"/>
                <a:gd name="T10" fmla="*/ 2147483647 w 546"/>
                <a:gd name="T11" fmla="*/ 2147483647 h 173"/>
                <a:gd name="T12" fmla="*/ 2147483647 w 546"/>
                <a:gd name="T13" fmla="*/ 2147483647 h 173"/>
                <a:gd name="T14" fmla="*/ 2147483647 w 546"/>
                <a:gd name="T15" fmla="*/ 2147483647 h 173"/>
                <a:gd name="T16" fmla="*/ 2147483647 w 546"/>
                <a:gd name="T17" fmla="*/ 2147483647 h 173"/>
                <a:gd name="T18" fmla="*/ 2147483647 w 546"/>
                <a:gd name="T19" fmla="*/ 2147483647 h 173"/>
                <a:gd name="T20" fmla="*/ 2147483647 w 546"/>
                <a:gd name="T21" fmla="*/ 2147483647 h 173"/>
                <a:gd name="T22" fmla="*/ 2147483647 w 546"/>
                <a:gd name="T23" fmla="*/ 2147483647 h 173"/>
                <a:gd name="T24" fmla="*/ 2147483647 w 546"/>
                <a:gd name="T25" fmla="*/ 2147483647 h 173"/>
                <a:gd name="T26" fmla="*/ 2147483647 w 546"/>
                <a:gd name="T27" fmla="*/ 2147483647 h 173"/>
                <a:gd name="T28" fmla="*/ 2147483647 w 546"/>
                <a:gd name="T29" fmla="*/ 0 h 173"/>
                <a:gd name="T30" fmla="*/ 2147483647 w 546"/>
                <a:gd name="T31" fmla="*/ 2147483647 h 173"/>
                <a:gd name="T32" fmla="*/ 2147483647 w 546"/>
                <a:gd name="T33" fmla="*/ 2147483647 h 173"/>
                <a:gd name="T34" fmla="*/ 2147483647 w 546"/>
                <a:gd name="T35" fmla="*/ 2147483647 h 173"/>
                <a:gd name="T36" fmla="*/ 2147483647 w 546"/>
                <a:gd name="T37" fmla="*/ 2147483647 h 173"/>
                <a:gd name="T38" fmla="*/ 2147483647 w 546"/>
                <a:gd name="T39" fmla="*/ 2147483647 h 173"/>
                <a:gd name="T40" fmla="*/ 2147483647 w 546"/>
                <a:gd name="T41" fmla="*/ 2147483647 h 173"/>
                <a:gd name="T42" fmla="*/ 2147483647 w 546"/>
                <a:gd name="T43" fmla="*/ 2147483647 h 173"/>
                <a:gd name="T44" fmla="*/ 2147483647 w 546"/>
                <a:gd name="T45" fmla="*/ 2147483647 h 173"/>
                <a:gd name="T46" fmla="*/ 2147483647 w 546"/>
                <a:gd name="T47" fmla="*/ 2147483647 h 173"/>
                <a:gd name="T48" fmla="*/ 2147483647 w 546"/>
                <a:gd name="T49" fmla="*/ 2147483647 h 173"/>
                <a:gd name="T50" fmla="*/ 2147483647 w 546"/>
                <a:gd name="T51" fmla="*/ 2147483647 h 173"/>
                <a:gd name="T52" fmla="*/ 2147483647 w 546"/>
                <a:gd name="T53" fmla="*/ 2147483647 h 173"/>
                <a:gd name="T54" fmla="*/ 2147483647 w 546"/>
                <a:gd name="T55" fmla="*/ 2147483647 h 173"/>
                <a:gd name="T56" fmla="*/ 2147483647 w 546"/>
                <a:gd name="T57" fmla="*/ 2147483647 h 173"/>
                <a:gd name="T58" fmla="*/ 2147483647 w 546"/>
                <a:gd name="T59" fmla="*/ 2147483647 h 173"/>
                <a:gd name="T60" fmla="*/ 2147483647 w 546"/>
                <a:gd name="T61" fmla="*/ 2147483647 h 173"/>
                <a:gd name="T62" fmla="*/ 2147483647 w 546"/>
                <a:gd name="T63" fmla="*/ 2147483647 h 173"/>
                <a:gd name="T64" fmla="*/ 2147483647 w 546"/>
                <a:gd name="T65" fmla="*/ 2147483647 h 173"/>
                <a:gd name="T66" fmla="*/ 2147483647 w 546"/>
                <a:gd name="T67" fmla="*/ 2147483647 h 173"/>
                <a:gd name="T68" fmla="*/ 2147483647 w 546"/>
                <a:gd name="T69" fmla="*/ 2147483647 h 173"/>
                <a:gd name="T70" fmla="*/ 2147483647 w 546"/>
                <a:gd name="T71" fmla="*/ 2147483647 h 173"/>
                <a:gd name="T72" fmla="*/ 2147483647 w 546"/>
                <a:gd name="T73" fmla="*/ 2147483647 h 173"/>
                <a:gd name="T74" fmla="*/ 2147483647 w 546"/>
                <a:gd name="T75" fmla="*/ 2147483647 h 173"/>
                <a:gd name="T76" fmla="*/ 2147483647 w 546"/>
                <a:gd name="T77" fmla="*/ 2147483647 h 173"/>
                <a:gd name="T78" fmla="*/ 2147483647 w 546"/>
                <a:gd name="T79" fmla="*/ 2147483647 h 173"/>
                <a:gd name="T80" fmla="*/ 2147483647 w 546"/>
                <a:gd name="T81" fmla="*/ 2147483647 h 173"/>
                <a:gd name="T82" fmla="*/ 2147483647 w 546"/>
                <a:gd name="T83" fmla="*/ 2147483647 h 173"/>
                <a:gd name="T84" fmla="*/ 2147483647 w 546"/>
                <a:gd name="T85" fmla="*/ 2147483647 h 173"/>
                <a:gd name="T86" fmla="*/ 2147483647 w 546"/>
                <a:gd name="T87" fmla="*/ 2147483647 h 173"/>
                <a:gd name="T88" fmla="*/ 2147483647 w 546"/>
                <a:gd name="T89" fmla="*/ 2147483647 h 173"/>
                <a:gd name="T90" fmla="*/ 2147483647 w 546"/>
                <a:gd name="T91" fmla="*/ 2147483647 h 173"/>
                <a:gd name="T92" fmla="*/ 2147483647 w 546"/>
                <a:gd name="T93" fmla="*/ 2147483647 h 173"/>
                <a:gd name="T94" fmla="*/ 2147483647 w 546"/>
                <a:gd name="T95" fmla="*/ 2147483647 h 173"/>
                <a:gd name="T96" fmla="*/ 2147483647 w 546"/>
                <a:gd name="T97" fmla="*/ 2147483647 h 173"/>
                <a:gd name="T98" fmla="*/ 2147483647 w 546"/>
                <a:gd name="T99" fmla="*/ 2147483647 h 173"/>
                <a:gd name="T100" fmla="*/ 2147483647 w 546"/>
                <a:gd name="T101" fmla="*/ 214748364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65" name="Freeform 227"/>
            <p:cNvSpPr>
              <a:spLocks/>
            </p:cNvSpPr>
            <p:nvPr>
              <p:custDataLst>
                <p:tags r:id="rId145"/>
              </p:custDataLst>
            </p:nvPr>
          </p:nvSpPr>
          <p:spPr bwMode="auto">
            <a:xfrm>
              <a:off x="1454777" y="2979190"/>
              <a:ext cx="194763" cy="156912"/>
            </a:xfrm>
            <a:custGeom>
              <a:avLst/>
              <a:gdLst>
                <a:gd name="T0" fmla="*/ 2147483647 w 1037"/>
                <a:gd name="T1" fmla="*/ 2147483647 h 690"/>
                <a:gd name="T2" fmla="*/ 2147483647 w 1037"/>
                <a:gd name="T3" fmla="*/ 2147483647 h 690"/>
                <a:gd name="T4" fmla="*/ 2147483647 w 1037"/>
                <a:gd name="T5" fmla="*/ 2147483647 h 690"/>
                <a:gd name="T6" fmla="*/ 2147483647 w 1037"/>
                <a:gd name="T7" fmla="*/ 2147483647 h 690"/>
                <a:gd name="T8" fmla="*/ 2147483647 w 1037"/>
                <a:gd name="T9" fmla="*/ 2147483647 h 690"/>
                <a:gd name="T10" fmla="*/ 2147483647 w 1037"/>
                <a:gd name="T11" fmla="*/ 2147483647 h 690"/>
                <a:gd name="T12" fmla="*/ 2147483647 w 1037"/>
                <a:gd name="T13" fmla="*/ 2147483647 h 690"/>
                <a:gd name="T14" fmla="*/ 2147483647 w 1037"/>
                <a:gd name="T15" fmla="*/ 2147483647 h 690"/>
                <a:gd name="T16" fmla="*/ 2147483647 w 1037"/>
                <a:gd name="T17" fmla="*/ 2147483647 h 690"/>
                <a:gd name="T18" fmla="*/ 0 w 1037"/>
                <a:gd name="T19" fmla="*/ 2147483647 h 690"/>
                <a:gd name="T20" fmla="*/ 2147483647 w 1037"/>
                <a:gd name="T21" fmla="*/ 2147483647 h 690"/>
                <a:gd name="T22" fmla="*/ 2147483647 w 1037"/>
                <a:gd name="T23" fmla="*/ 2147483647 h 690"/>
                <a:gd name="T24" fmla="*/ 2147483647 w 1037"/>
                <a:gd name="T25" fmla="*/ 2147483647 h 690"/>
                <a:gd name="T26" fmla="*/ 2147483647 w 1037"/>
                <a:gd name="T27" fmla="*/ 2147483647 h 690"/>
                <a:gd name="T28" fmla="*/ 2147483647 w 1037"/>
                <a:gd name="T29" fmla="*/ 2147483647 h 690"/>
                <a:gd name="T30" fmla="*/ 2147483647 w 1037"/>
                <a:gd name="T31" fmla="*/ 2147483647 h 690"/>
                <a:gd name="T32" fmla="*/ 2147483647 w 1037"/>
                <a:gd name="T33" fmla="*/ 2147483647 h 690"/>
                <a:gd name="T34" fmla="*/ 2147483647 w 1037"/>
                <a:gd name="T35" fmla="*/ 2147483647 h 690"/>
                <a:gd name="T36" fmla="*/ 2147483647 w 1037"/>
                <a:gd name="T37" fmla="*/ 2147483647 h 690"/>
                <a:gd name="T38" fmla="*/ 2147483647 w 1037"/>
                <a:gd name="T39" fmla="*/ 2147483647 h 690"/>
                <a:gd name="T40" fmla="*/ 2147483647 w 1037"/>
                <a:gd name="T41" fmla="*/ 2147483647 h 690"/>
                <a:gd name="T42" fmla="*/ 2147483647 w 1037"/>
                <a:gd name="T43" fmla="*/ 2147483647 h 690"/>
                <a:gd name="T44" fmla="*/ 2147483647 w 1037"/>
                <a:gd name="T45" fmla="*/ 2147483647 h 690"/>
                <a:gd name="T46" fmla="*/ 2147483647 w 1037"/>
                <a:gd name="T47" fmla="*/ 2147483647 h 690"/>
                <a:gd name="T48" fmla="*/ 2147483647 w 1037"/>
                <a:gd name="T49" fmla="*/ 2147483647 h 690"/>
                <a:gd name="T50" fmla="*/ 2147483647 w 1037"/>
                <a:gd name="T51" fmla="*/ 2147483647 h 690"/>
                <a:gd name="T52" fmla="*/ 2147483647 w 1037"/>
                <a:gd name="T53" fmla="*/ 2147483647 h 690"/>
                <a:gd name="T54" fmla="*/ 2147483647 w 1037"/>
                <a:gd name="T55" fmla="*/ 2147483647 h 690"/>
                <a:gd name="T56" fmla="*/ 2147483647 w 1037"/>
                <a:gd name="T57" fmla="*/ 2147483647 h 690"/>
                <a:gd name="T58" fmla="*/ 2147483647 w 1037"/>
                <a:gd name="T59" fmla="*/ 2147483647 h 690"/>
                <a:gd name="T60" fmla="*/ 2147483647 w 1037"/>
                <a:gd name="T61" fmla="*/ 2147483647 h 690"/>
                <a:gd name="T62" fmla="*/ 2147483647 w 1037"/>
                <a:gd name="T63" fmla="*/ 2147483647 h 690"/>
                <a:gd name="T64" fmla="*/ 2147483647 w 1037"/>
                <a:gd name="T65" fmla="*/ 2147483647 h 690"/>
                <a:gd name="T66" fmla="*/ 2147483647 w 1037"/>
                <a:gd name="T67" fmla="*/ 2147483647 h 690"/>
                <a:gd name="T68" fmla="*/ 2147483647 w 1037"/>
                <a:gd name="T69" fmla="*/ 2147483647 h 690"/>
                <a:gd name="T70" fmla="*/ 2147483647 w 1037"/>
                <a:gd name="T71" fmla="*/ 2147483647 h 690"/>
                <a:gd name="T72" fmla="*/ 2147483647 w 1037"/>
                <a:gd name="T73" fmla="*/ 2147483647 h 690"/>
                <a:gd name="T74" fmla="*/ 2147483647 w 1037"/>
                <a:gd name="T75" fmla="*/ 2147483647 h 690"/>
                <a:gd name="T76" fmla="*/ 2147483647 w 1037"/>
                <a:gd name="T77" fmla="*/ 2147483647 h 690"/>
                <a:gd name="T78" fmla="*/ 2147483647 w 1037"/>
                <a:gd name="T79" fmla="*/ 2147483647 h 690"/>
                <a:gd name="T80" fmla="*/ 2147483647 w 1037"/>
                <a:gd name="T81" fmla="*/ 2147483647 h 690"/>
                <a:gd name="T82" fmla="*/ 2147483647 w 1037"/>
                <a:gd name="T83" fmla="*/ 2147483647 h 690"/>
                <a:gd name="T84" fmla="*/ 2147483647 w 1037"/>
                <a:gd name="T85" fmla="*/ 2147483647 h 690"/>
                <a:gd name="T86" fmla="*/ 2147483647 w 1037"/>
                <a:gd name="T87" fmla="*/ 2147483647 h 690"/>
                <a:gd name="T88" fmla="*/ 2147483647 w 1037"/>
                <a:gd name="T89" fmla="*/ 2147483647 h 690"/>
                <a:gd name="T90" fmla="*/ 2147483647 w 1037"/>
                <a:gd name="T91" fmla="*/ 2147483647 h 690"/>
                <a:gd name="T92" fmla="*/ 2147483647 w 1037"/>
                <a:gd name="T93" fmla="*/ 2147483647 h 690"/>
                <a:gd name="T94" fmla="*/ 2147483647 w 1037"/>
                <a:gd name="T95" fmla="*/ 2147483647 h 690"/>
                <a:gd name="T96" fmla="*/ 2147483647 w 1037"/>
                <a:gd name="T97" fmla="*/ 2147483647 h 690"/>
                <a:gd name="T98" fmla="*/ 2147483647 w 1037"/>
                <a:gd name="T99" fmla="*/ 2147483647 h 690"/>
                <a:gd name="T100" fmla="*/ 2147483647 w 1037"/>
                <a:gd name="T101" fmla="*/ 2147483647 h 690"/>
                <a:gd name="T102" fmla="*/ 2147483647 w 1037"/>
                <a:gd name="T103" fmla="*/ 2147483647 h 690"/>
                <a:gd name="T104" fmla="*/ 2147483647 w 1037"/>
                <a:gd name="T105" fmla="*/ 2147483647 h 690"/>
                <a:gd name="T106" fmla="*/ 2147483647 w 1037"/>
                <a:gd name="T107" fmla="*/ 2147483647 h 690"/>
                <a:gd name="T108" fmla="*/ 2147483647 w 1037"/>
                <a:gd name="T109" fmla="*/ 2147483647 h 690"/>
                <a:gd name="T110" fmla="*/ 2147483647 w 1037"/>
                <a:gd name="T111" fmla="*/ 2147483647 h 690"/>
                <a:gd name="T112" fmla="*/ 2147483647 w 1037"/>
                <a:gd name="T113" fmla="*/ 2147483647 h 690"/>
                <a:gd name="T114" fmla="*/ 2147483647 w 1037"/>
                <a:gd name="T115" fmla="*/ 2147483647 h 690"/>
                <a:gd name="T116" fmla="*/ 2147483647 w 1037"/>
                <a:gd name="T117" fmla="*/ 2147483647 h 690"/>
                <a:gd name="T118" fmla="*/ 2147483647 w 1037"/>
                <a:gd name="T119" fmla="*/ 2147483647 h 6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66" name="Freeform 228"/>
            <p:cNvSpPr>
              <a:spLocks/>
            </p:cNvSpPr>
            <p:nvPr>
              <p:custDataLst>
                <p:tags r:id="rId146"/>
              </p:custDataLst>
            </p:nvPr>
          </p:nvSpPr>
          <p:spPr bwMode="auto">
            <a:xfrm>
              <a:off x="1602054" y="3343941"/>
              <a:ext cx="21335" cy="39228"/>
            </a:xfrm>
            <a:custGeom>
              <a:avLst/>
              <a:gdLst>
                <a:gd name="T0" fmla="*/ 2147483647 w 120"/>
                <a:gd name="T1" fmla="*/ 2147483647 h 173"/>
                <a:gd name="T2" fmla="*/ 2147483647 w 120"/>
                <a:gd name="T3" fmla="*/ 2147483647 h 173"/>
                <a:gd name="T4" fmla="*/ 2147483647 w 120"/>
                <a:gd name="T5" fmla="*/ 2147483647 h 173"/>
                <a:gd name="T6" fmla="*/ 2147483647 w 120"/>
                <a:gd name="T7" fmla="*/ 2147483647 h 173"/>
                <a:gd name="T8" fmla="*/ 2147483647 w 120"/>
                <a:gd name="T9" fmla="*/ 2147483647 h 173"/>
                <a:gd name="T10" fmla="*/ 2147483647 w 120"/>
                <a:gd name="T11" fmla="*/ 2147483647 h 173"/>
                <a:gd name="T12" fmla="*/ 2147483647 w 120"/>
                <a:gd name="T13" fmla="*/ 2147483647 h 173"/>
                <a:gd name="T14" fmla="*/ 2147483647 w 120"/>
                <a:gd name="T15" fmla="*/ 2147483647 h 173"/>
                <a:gd name="T16" fmla="*/ 2147483647 w 120"/>
                <a:gd name="T17" fmla="*/ 0 h 173"/>
                <a:gd name="T18" fmla="*/ 2147483647 w 120"/>
                <a:gd name="T19" fmla="*/ 0 h 173"/>
                <a:gd name="T20" fmla="*/ 2147483647 w 120"/>
                <a:gd name="T21" fmla="*/ 2147483647 h 173"/>
                <a:gd name="T22" fmla="*/ 2147483647 w 120"/>
                <a:gd name="T23" fmla="*/ 2147483647 h 173"/>
                <a:gd name="T24" fmla="*/ 2147483647 w 120"/>
                <a:gd name="T25" fmla="*/ 2147483647 h 173"/>
                <a:gd name="T26" fmla="*/ 2147483647 w 120"/>
                <a:gd name="T27" fmla="*/ 2147483647 h 173"/>
                <a:gd name="T28" fmla="*/ 2147483647 w 120"/>
                <a:gd name="T29" fmla="*/ 2147483647 h 173"/>
                <a:gd name="T30" fmla="*/ 2147483647 w 120"/>
                <a:gd name="T31" fmla="*/ 2147483647 h 173"/>
                <a:gd name="T32" fmla="*/ 2147483647 w 120"/>
                <a:gd name="T33" fmla="*/ 2147483647 h 173"/>
                <a:gd name="T34" fmla="*/ 2147483647 w 120"/>
                <a:gd name="T35" fmla="*/ 2147483647 h 173"/>
                <a:gd name="T36" fmla="*/ 2147483647 w 120"/>
                <a:gd name="T37" fmla="*/ 2147483647 h 173"/>
                <a:gd name="T38" fmla="*/ 2147483647 w 120"/>
                <a:gd name="T39" fmla="*/ 2147483647 h 173"/>
                <a:gd name="T40" fmla="*/ 2147483647 w 120"/>
                <a:gd name="T41" fmla="*/ 2147483647 h 173"/>
                <a:gd name="T42" fmla="*/ 2147483647 w 120"/>
                <a:gd name="T43" fmla="*/ 2147483647 h 173"/>
                <a:gd name="T44" fmla="*/ 0 w 120"/>
                <a:gd name="T45" fmla="*/ 2147483647 h 173"/>
                <a:gd name="T46" fmla="*/ 2147483647 w 120"/>
                <a:gd name="T47" fmla="*/ 2147483647 h 173"/>
                <a:gd name="T48" fmla="*/ 2147483647 w 120"/>
                <a:gd name="T49" fmla="*/ 2147483647 h 173"/>
                <a:gd name="T50" fmla="*/ 2147483647 w 120"/>
                <a:gd name="T51" fmla="*/ 2147483647 h 173"/>
                <a:gd name="T52" fmla="*/ 2147483647 w 120"/>
                <a:gd name="T53" fmla="*/ 2147483647 h 173"/>
                <a:gd name="T54" fmla="*/ 2147483647 w 120"/>
                <a:gd name="T55" fmla="*/ 2147483647 h 173"/>
                <a:gd name="T56" fmla="*/ 2147483647 w 120"/>
                <a:gd name="T57" fmla="*/ 2147483647 h 173"/>
                <a:gd name="T58" fmla="*/ 2147483647 w 120"/>
                <a:gd name="T59" fmla="*/ 2147483647 h 173"/>
                <a:gd name="T60" fmla="*/ 2147483647 w 120"/>
                <a:gd name="T61" fmla="*/ 2147483647 h 173"/>
                <a:gd name="T62" fmla="*/ 2147483647 w 120"/>
                <a:gd name="T63" fmla="*/ 2147483647 h 173"/>
                <a:gd name="T64" fmla="*/ 2147483647 w 120"/>
                <a:gd name="T65" fmla="*/ 2147483647 h 173"/>
                <a:gd name="T66" fmla="*/ 2147483647 w 120"/>
                <a:gd name="T67" fmla="*/ 2147483647 h 173"/>
                <a:gd name="T68" fmla="*/ 2147483647 w 120"/>
                <a:gd name="T69" fmla="*/ 2147483647 h 173"/>
                <a:gd name="T70" fmla="*/ 2147483647 w 120"/>
                <a:gd name="T71" fmla="*/ 2147483647 h 173"/>
                <a:gd name="T72" fmla="*/ 2147483647 w 120"/>
                <a:gd name="T73" fmla="*/ 2147483647 h 173"/>
                <a:gd name="T74" fmla="*/ 2147483647 w 120"/>
                <a:gd name="T75" fmla="*/ 2147483647 h 173"/>
                <a:gd name="T76" fmla="*/ 2147483647 w 120"/>
                <a:gd name="T77" fmla="*/ 2147483647 h 173"/>
                <a:gd name="T78" fmla="*/ 2147483647 w 120"/>
                <a:gd name="T79" fmla="*/ 2147483647 h 173"/>
                <a:gd name="T80" fmla="*/ 2147483647 w 120"/>
                <a:gd name="T81" fmla="*/ 2147483647 h 173"/>
                <a:gd name="T82" fmla="*/ 2147483647 w 120"/>
                <a:gd name="T83" fmla="*/ 2147483647 h 173"/>
                <a:gd name="T84" fmla="*/ 2147483647 w 120"/>
                <a:gd name="T85" fmla="*/ 2147483647 h 173"/>
                <a:gd name="T86" fmla="*/ 2147483647 w 120"/>
                <a:gd name="T87" fmla="*/ 2147483647 h 173"/>
                <a:gd name="T88" fmla="*/ 2147483647 w 120"/>
                <a:gd name="T89" fmla="*/ 2147483647 h 1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grpFill/>
            <a:ln w="9525" cmpd="sng">
              <a:solidFill>
                <a:srgbClr val="FFFFFF"/>
              </a:solidFill>
              <a:prstDash val="solid"/>
              <a:round/>
              <a:headEnd/>
              <a:tailEnd/>
            </a:ln>
          </p:spPr>
          <p:txBody>
            <a:bodyPr/>
            <a:lstStyle/>
            <a:p>
              <a:endParaRPr lang="en-GB" dirty="0"/>
            </a:p>
          </p:txBody>
        </p:sp>
        <p:sp>
          <p:nvSpPr>
            <p:cNvPr id="167" name="Freeform 229"/>
            <p:cNvSpPr>
              <a:spLocks/>
            </p:cNvSpPr>
            <p:nvPr>
              <p:custDataLst>
                <p:tags r:id="rId147"/>
              </p:custDataLst>
            </p:nvPr>
          </p:nvSpPr>
          <p:spPr bwMode="auto">
            <a:xfrm>
              <a:off x="1475423" y="3274432"/>
              <a:ext cx="36475" cy="25464"/>
            </a:xfrm>
            <a:custGeom>
              <a:avLst/>
              <a:gdLst>
                <a:gd name="T0" fmla="*/ 2147483647 w 200"/>
                <a:gd name="T1" fmla="*/ 2147483647 h 98"/>
                <a:gd name="T2" fmla="*/ 2147483647 w 200"/>
                <a:gd name="T3" fmla="*/ 2147483647 h 98"/>
                <a:gd name="T4" fmla="*/ 2147483647 w 200"/>
                <a:gd name="T5" fmla="*/ 2147483647 h 98"/>
                <a:gd name="T6" fmla="*/ 2147483647 w 200"/>
                <a:gd name="T7" fmla="*/ 2147483647 h 98"/>
                <a:gd name="T8" fmla="*/ 2147483647 w 200"/>
                <a:gd name="T9" fmla="*/ 2147483647 h 98"/>
                <a:gd name="T10" fmla="*/ 2147483647 w 200"/>
                <a:gd name="T11" fmla="*/ 2147483647 h 98"/>
                <a:gd name="T12" fmla="*/ 2147483647 w 200"/>
                <a:gd name="T13" fmla="*/ 2147483647 h 98"/>
                <a:gd name="T14" fmla="*/ 2147483647 w 200"/>
                <a:gd name="T15" fmla="*/ 2147483647 h 98"/>
                <a:gd name="T16" fmla="*/ 2147483647 w 200"/>
                <a:gd name="T17" fmla="*/ 2147483647 h 98"/>
                <a:gd name="T18" fmla="*/ 2147483647 w 200"/>
                <a:gd name="T19" fmla="*/ 2147483647 h 98"/>
                <a:gd name="T20" fmla="*/ 2147483647 w 200"/>
                <a:gd name="T21" fmla="*/ 2147483647 h 98"/>
                <a:gd name="T22" fmla="*/ 2147483647 w 200"/>
                <a:gd name="T23" fmla="*/ 2147483647 h 98"/>
                <a:gd name="T24" fmla="*/ 2147483647 w 200"/>
                <a:gd name="T25" fmla="*/ 2147483647 h 98"/>
                <a:gd name="T26" fmla="*/ 2147483647 w 200"/>
                <a:gd name="T27" fmla="*/ 2147483647 h 98"/>
                <a:gd name="T28" fmla="*/ 2147483647 w 200"/>
                <a:gd name="T29" fmla="*/ 2147483647 h 98"/>
                <a:gd name="T30" fmla="*/ 2147483647 w 200"/>
                <a:gd name="T31" fmla="*/ 2147483647 h 98"/>
                <a:gd name="T32" fmla="*/ 2147483647 w 200"/>
                <a:gd name="T33" fmla="*/ 2147483647 h 98"/>
                <a:gd name="T34" fmla="*/ 2147483647 w 200"/>
                <a:gd name="T35" fmla="*/ 2147483647 h 98"/>
                <a:gd name="T36" fmla="*/ 2147483647 w 200"/>
                <a:gd name="T37" fmla="*/ 2147483647 h 98"/>
                <a:gd name="T38" fmla="*/ 2147483647 w 200"/>
                <a:gd name="T39" fmla="*/ 2147483647 h 98"/>
                <a:gd name="T40" fmla="*/ 2147483647 w 200"/>
                <a:gd name="T41" fmla="*/ 2147483647 h 98"/>
                <a:gd name="T42" fmla="*/ 2147483647 w 200"/>
                <a:gd name="T43" fmla="*/ 2147483647 h 98"/>
                <a:gd name="T44" fmla="*/ 2147483647 w 200"/>
                <a:gd name="T45" fmla="*/ 2147483647 h 98"/>
                <a:gd name="T46" fmla="*/ 2147483647 w 200"/>
                <a:gd name="T47" fmla="*/ 2147483647 h 98"/>
                <a:gd name="T48" fmla="*/ 2147483647 w 200"/>
                <a:gd name="T49" fmla="*/ 2147483647 h 98"/>
                <a:gd name="T50" fmla="*/ 2147483647 w 200"/>
                <a:gd name="T51" fmla="*/ 2147483647 h 98"/>
                <a:gd name="T52" fmla="*/ 2147483647 w 200"/>
                <a:gd name="T53" fmla="*/ 2147483647 h 98"/>
                <a:gd name="T54" fmla="*/ 2147483647 w 200"/>
                <a:gd name="T55" fmla="*/ 2147483647 h 98"/>
                <a:gd name="T56" fmla="*/ 2147483647 w 200"/>
                <a:gd name="T57" fmla="*/ 2147483647 h 98"/>
                <a:gd name="T58" fmla="*/ 2147483647 w 200"/>
                <a:gd name="T59" fmla="*/ 2147483647 h 98"/>
                <a:gd name="T60" fmla="*/ 2147483647 w 200"/>
                <a:gd name="T61" fmla="*/ 2147483647 h 98"/>
                <a:gd name="T62" fmla="*/ 0 w 200"/>
                <a:gd name="T63" fmla="*/ 2147483647 h 98"/>
                <a:gd name="T64" fmla="*/ 2147483647 w 200"/>
                <a:gd name="T65" fmla="*/ 2147483647 h 98"/>
                <a:gd name="T66" fmla="*/ 2147483647 w 200"/>
                <a:gd name="T67" fmla="*/ 2147483647 h 98"/>
                <a:gd name="T68" fmla="*/ 2147483647 w 200"/>
                <a:gd name="T69" fmla="*/ 2147483647 h 98"/>
                <a:gd name="T70" fmla="*/ 2147483647 w 200"/>
                <a:gd name="T71" fmla="*/ 2147483647 h 98"/>
                <a:gd name="T72" fmla="*/ 2147483647 w 200"/>
                <a:gd name="T73" fmla="*/ 2147483647 h 98"/>
                <a:gd name="T74" fmla="*/ 2147483647 w 200"/>
                <a:gd name="T75" fmla="*/ 2147483647 h 98"/>
                <a:gd name="T76" fmla="*/ 2147483647 w 200"/>
                <a:gd name="T77" fmla="*/ 2147483647 h 98"/>
                <a:gd name="T78" fmla="*/ 2147483647 w 200"/>
                <a:gd name="T79" fmla="*/ 2147483647 h 98"/>
                <a:gd name="T80" fmla="*/ 2147483647 w 200"/>
                <a:gd name="T81" fmla="*/ 2147483647 h 98"/>
                <a:gd name="T82" fmla="*/ 2147483647 w 200"/>
                <a:gd name="T83" fmla="*/ 2147483647 h 98"/>
                <a:gd name="T84" fmla="*/ 2147483647 w 200"/>
                <a:gd name="T85" fmla="*/ 2147483647 h 98"/>
                <a:gd name="T86" fmla="*/ 2147483647 w 200"/>
                <a:gd name="T87" fmla="*/ 0 h 98"/>
                <a:gd name="T88" fmla="*/ 2147483647 w 200"/>
                <a:gd name="T89" fmla="*/ 2147483647 h 98"/>
                <a:gd name="T90" fmla="*/ 2147483647 w 200"/>
                <a:gd name="T91" fmla="*/ 2147483647 h 98"/>
                <a:gd name="T92" fmla="*/ 2147483647 w 200"/>
                <a:gd name="T93" fmla="*/ 2147483647 h 98"/>
                <a:gd name="T94" fmla="*/ 2147483647 w 200"/>
                <a:gd name="T95" fmla="*/ 2147483647 h 98"/>
                <a:gd name="T96" fmla="*/ 2147483647 w 200"/>
                <a:gd name="T97" fmla="*/ 2147483647 h 98"/>
                <a:gd name="T98" fmla="*/ 2147483647 w 200"/>
                <a:gd name="T99" fmla="*/ 2147483647 h 98"/>
                <a:gd name="T100" fmla="*/ 2147483647 w 200"/>
                <a:gd name="T101" fmla="*/ 2147483647 h 98"/>
                <a:gd name="T102" fmla="*/ 2147483647 w 200"/>
                <a:gd name="T103" fmla="*/ 2147483647 h 98"/>
                <a:gd name="T104" fmla="*/ 2147483647 w 200"/>
                <a:gd name="T105" fmla="*/ 2147483647 h 98"/>
                <a:gd name="T106" fmla="*/ 2147483647 w 200"/>
                <a:gd name="T107" fmla="*/ 2147483647 h 98"/>
                <a:gd name="T108" fmla="*/ 2147483647 w 200"/>
                <a:gd name="T109" fmla="*/ 2147483647 h 98"/>
                <a:gd name="T110" fmla="*/ 2147483647 w 200"/>
                <a:gd name="T111" fmla="*/ 2147483647 h 98"/>
                <a:gd name="T112" fmla="*/ 2147483647 w 200"/>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68" name="Freeform 230"/>
            <p:cNvSpPr>
              <a:spLocks/>
            </p:cNvSpPr>
            <p:nvPr>
              <p:custDataLst>
                <p:tags r:id="rId148"/>
              </p:custDataLst>
            </p:nvPr>
          </p:nvSpPr>
          <p:spPr bwMode="auto">
            <a:xfrm>
              <a:off x="1448583" y="3195976"/>
              <a:ext cx="36475" cy="31658"/>
            </a:xfrm>
            <a:custGeom>
              <a:avLst/>
              <a:gdLst>
                <a:gd name="T0" fmla="*/ 0 w 186"/>
                <a:gd name="T1" fmla="*/ 2147483647 h 142"/>
                <a:gd name="T2" fmla="*/ 2147483647 w 186"/>
                <a:gd name="T3" fmla="*/ 2147483647 h 142"/>
                <a:gd name="T4" fmla="*/ 2147483647 w 186"/>
                <a:gd name="T5" fmla="*/ 2147483647 h 142"/>
                <a:gd name="T6" fmla="*/ 2147483647 w 186"/>
                <a:gd name="T7" fmla="*/ 2147483647 h 142"/>
                <a:gd name="T8" fmla="*/ 2147483647 w 186"/>
                <a:gd name="T9" fmla="*/ 2147483647 h 142"/>
                <a:gd name="T10" fmla="*/ 2147483647 w 186"/>
                <a:gd name="T11" fmla="*/ 2147483647 h 142"/>
                <a:gd name="T12" fmla="*/ 2147483647 w 186"/>
                <a:gd name="T13" fmla="*/ 2147483647 h 142"/>
                <a:gd name="T14" fmla="*/ 2147483647 w 186"/>
                <a:gd name="T15" fmla="*/ 2147483647 h 142"/>
                <a:gd name="T16" fmla="*/ 2147483647 w 186"/>
                <a:gd name="T17" fmla="*/ 2147483647 h 142"/>
                <a:gd name="T18" fmla="*/ 2147483647 w 186"/>
                <a:gd name="T19" fmla="*/ 2147483647 h 142"/>
                <a:gd name="T20" fmla="*/ 2147483647 w 186"/>
                <a:gd name="T21" fmla="*/ 2147483647 h 142"/>
                <a:gd name="T22" fmla="*/ 2147483647 w 186"/>
                <a:gd name="T23" fmla="*/ 2147483647 h 142"/>
                <a:gd name="T24" fmla="*/ 2147483647 w 186"/>
                <a:gd name="T25" fmla="*/ 2147483647 h 142"/>
                <a:gd name="T26" fmla="*/ 2147483647 w 186"/>
                <a:gd name="T27" fmla="*/ 2147483647 h 142"/>
                <a:gd name="T28" fmla="*/ 2147483647 w 186"/>
                <a:gd name="T29" fmla="*/ 2147483647 h 142"/>
                <a:gd name="T30" fmla="*/ 2147483647 w 186"/>
                <a:gd name="T31" fmla="*/ 2147483647 h 142"/>
                <a:gd name="T32" fmla="*/ 2147483647 w 186"/>
                <a:gd name="T33" fmla="*/ 2147483647 h 142"/>
                <a:gd name="T34" fmla="*/ 2147483647 w 186"/>
                <a:gd name="T35" fmla="*/ 2147483647 h 142"/>
                <a:gd name="T36" fmla="*/ 2147483647 w 186"/>
                <a:gd name="T37" fmla="*/ 2147483647 h 142"/>
                <a:gd name="T38" fmla="*/ 2147483647 w 186"/>
                <a:gd name="T39" fmla="*/ 2147483647 h 142"/>
                <a:gd name="T40" fmla="*/ 2147483647 w 186"/>
                <a:gd name="T41" fmla="*/ 2147483647 h 142"/>
                <a:gd name="T42" fmla="*/ 2147483647 w 186"/>
                <a:gd name="T43" fmla="*/ 2147483647 h 142"/>
                <a:gd name="T44" fmla="*/ 2147483647 w 186"/>
                <a:gd name="T45" fmla="*/ 2147483647 h 142"/>
                <a:gd name="T46" fmla="*/ 2147483647 w 186"/>
                <a:gd name="T47" fmla="*/ 2147483647 h 142"/>
                <a:gd name="T48" fmla="*/ 2147483647 w 186"/>
                <a:gd name="T49" fmla="*/ 2147483647 h 142"/>
                <a:gd name="T50" fmla="*/ 2147483647 w 186"/>
                <a:gd name="T51" fmla="*/ 2147483647 h 142"/>
                <a:gd name="T52" fmla="*/ 2147483647 w 186"/>
                <a:gd name="T53" fmla="*/ 2147483647 h 142"/>
                <a:gd name="T54" fmla="*/ 2147483647 w 186"/>
                <a:gd name="T55" fmla="*/ 2147483647 h 142"/>
                <a:gd name="T56" fmla="*/ 2147483647 w 186"/>
                <a:gd name="T57" fmla="*/ 2147483647 h 142"/>
                <a:gd name="T58" fmla="*/ 2147483647 w 186"/>
                <a:gd name="T59" fmla="*/ 2147483647 h 142"/>
                <a:gd name="T60" fmla="*/ 2147483647 w 186"/>
                <a:gd name="T61" fmla="*/ 2147483647 h 142"/>
                <a:gd name="T62" fmla="*/ 2147483647 w 186"/>
                <a:gd name="T63" fmla="*/ 2147483647 h 142"/>
                <a:gd name="T64" fmla="*/ 2147483647 w 186"/>
                <a:gd name="T65" fmla="*/ 2147483647 h 142"/>
                <a:gd name="T66" fmla="*/ 2147483647 w 186"/>
                <a:gd name="T67" fmla="*/ 2147483647 h 142"/>
                <a:gd name="T68" fmla="*/ 2147483647 w 186"/>
                <a:gd name="T69" fmla="*/ 2147483647 h 142"/>
                <a:gd name="T70" fmla="*/ 2147483647 w 186"/>
                <a:gd name="T71" fmla="*/ 2147483647 h 142"/>
                <a:gd name="T72" fmla="*/ 2147483647 w 186"/>
                <a:gd name="T73" fmla="*/ 2147483647 h 1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chemeClr val="accent3"/>
            </a:solidFill>
            <a:ln w="9525" cap="flat" cmpd="sng">
              <a:noFill/>
              <a:prstDash val="solid"/>
              <a:round/>
              <a:headEnd type="none" w="med" len="med"/>
              <a:tailEnd type="none" w="med" len="med"/>
            </a:ln>
            <a:effectLst/>
            <a:extLst/>
          </p:spPr>
          <p:txBody>
            <a:bodyPr/>
            <a:lstStyle/>
            <a:p>
              <a:endParaRPr lang="en-GB" dirty="0"/>
            </a:p>
          </p:txBody>
        </p:sp>
        <p:sp>
          <p:nvSpPr>
            <p:cNvPr id="169" name="Freeform 231"/>
            <p:cNvSpPr>
              <a:spLocks/>
            </p:cNvSpPr>
            <p:nvPr>
              <p:custDataLst>
                <p:tags r:id="rId149"/>
              </p:custDataLst>
            </p:nvPr>
          </p:nvSpPr>
          <p:spPr bwMode="auto">
            <a:xfrm>
              <a:off x="1440325" y="3223504"/>
              <a:ext cx="36475" cy="24776"/>
            </a:xfrm>
            <a:custGeom>
              <a:avLst/>
              <a:gdLst>
                <a:gd name="T0" fmla="*/ 2147483647 w 192"/>
                <a:gd name="T1" fmla="*/ 2147483647 h 105"/>
                <a:gd name="T2" fmla="*/ 2147483647 w 192"/>
                <a:gd name="T3" fmla="*/ 2147483647 h 105"/>
                <a:gd name="T4" fmla="*/ 2147483647 w 192"/>
                <a:gd name="T5" fmla="*/ 2147483647 h 105"/>
                <a:gd name="T6" fmla="*/ 2147483647 w 192"/>
                <a:gd name="T7" fmla="*/ 2147483647 h 105"/>
                <a:gd name="T8" fmla="*/ 2147483647 w 192"/>
                <a:gd name="T9" fmla="*/ 2147483647 h 105"/>
                <a:gd name="T10" fmla="*/ 2147483647 w 192"/>
                <a:gd name="T11" fmla="*/ 2147483647 h 105"/>
                <a:gd name="T12" fmla="*/ 2147483647 w 192"/>
                <a:gd name="T13" fmla="*/ 2147483647 h 105"/>
                <a:gd name="T14" fmla="*/ 2147483647 w 192"/>
                <a:gd name="T15" fmla="*/ 2147483647 h 105"/>
                <a:gd name="T16" fmla="*/ 2147483647 w 192"/>
                <a:gd name="T17" fmla="*/ 2147483647 h 105"/>
                <a:gd name="T18" fmla="*/ 2147483647 w 192"/>
                <a:gd name="T19" fmla="*/ 2147483647 h 105"/>
                <a:gd name="T20" fmla="*/ 2147483647 w 192"/>
                <a:gd name="T21" fmla="*/ 2147483647 h 105"/>
                <a:gd name="T22" fmla="*/ 2147483647 w 192"/>
                <a:gd name="T23" fmla="*/ 2147483647 h 105"/>
                <a:gd name="T24" fmla="*/ 2147483647 w 192"/>
                <a:gd name="T25" fmla="*/ 2147483647 h 105"/>
                <a:gd name="T26" fmla="*/ 2147483647 w 192"/>
                <a:gd name="T27" fmla="*/ 2147483647 h 105"/>
                <a:gd name="T28" fmla="*/ 2147483647 w 192"/>
                <a:gd name="T29" fmla="*/ 2147483647 h 105"/>
                <a:gd name="T30" fmla="*/ 2147483647 w 192"/>
                <a:gd name="T31" fmla="*/ 2147483647 h 105"/>
                <a:gd name="T32" fmla="*/ 2147483647 w 192"/>
                <a:gd name="T33" fmla="*/ 2147483647 h 105"/>
                <a:gd name="T34" fmla="*/ 2147483647 w 192"/>
                <a:gd name="T35" fmla="*/ 2147483647 h 105"/>
                <a:gd name="T36" fmla="*/ 0 w 192"/>
                <a:gd name="T37" fmla="*/ 2147483647 h 105"/>
                <a:gd name="T38" fmla="*/ 0 w 192"/>
                <a:gd name="T39" fmla="*/ 2147483647 h 105"/>
                <a:gd name="T40" fmla="*/ 2147483647 w 192"/>
                <a:gd name="T41" fmla="*/ 2147483647 h 105"/>
                <a:gd name="T42" fmla="*/ 2147483647 w 192"/>
                <a:gd name="T43" fmla="*/ 2147483647 h 105"/>
                <a:gd name="T44" fmla="*/ 2147483647 w 192"/>
                <a:gd name="T45" fmla="*/ 2147483647 h 105"/>
                <a:gd name="T46" fmla="*/ 2147483647 w 192"/>
                <a:gd name="T47" fmla="*/ 0 h 105"/>
                <a:gd name="T48" fmla="*/ 2147483647 w 192"/>
                <a:gd name="T49" fmla="*/ 2147483647 h 105"/>
                <a:gd name="T50" fmla="*/ 2147483647 w 192"/>
                <a:gd name="T51" fmla="*/ 2147483647 h 105"/>
                <a:gd name="T52" fmla="*/ 2147483647 w 192"/>
                <a:gd name="T53" fmla="*/ 2147483647 h 105"/>
                <a:gd name="T54" fmla="*/ 2147483647 w 192"/>
                <a:gd name="T55" fmla="*/ 2147483647 h 105"/>
                <a:gd name="T56" fmla="*/ 2147483647 w 192"/>
                <a:gd name="T57" fmla="*/ 2147483647 h 105"/>
                <a:gd name="T58" fmla="*/ 2147483647 w 192"/>
                <a:gd name="T59" fmla="*/ 2147483647 h 105"/>
                <a:gd name="T60" fmla="*/ 2147483647 w 192"/>
                <a:gd name="T61" fmla="*/ 2147483647 h 105"/>
                <a:gd name="T62" fmla="*/ 2147483647 w 192"/>
                <a:gd name="T63" fmla="*/ 2147483647 h 105"/>
                <a:gd name="T64" fmla="*/ 2147483647 w 192"/>
                <a:gd name="T65" fmla="*/ 2147483647 h 105"/>
                <a:gd name="T66" fmla="*/ 2147483647 w 192"/>
                <a:gd name="T67" fmla="*/ 2147483647 h 105"/>
                <a:gd name="T68" fmla="*/ 2147483647 w 192"/>
                <a:gd name="T69" fmla="*/ 2147483647 h 105"/>
                <a:gd name="T70" fmla="*/ 2147483647 w 192"/>
                <a:gd name="T71" fmla="*/ 2147483647 h 105"/>
                <a:gd name="T72" fmla="*/ 2147483647 w 192"/>
                <a:gd name="T73" fmla="*/ 2147483647 h 105"/>
                <a:gd name="T74" fmla="*/ 2147483647 w 192"/>
                <a:gd name="T75" fmla="*/ 2147483647 h 105"/>
                <a:gd name="T76" fmla="*/ 2147483647 w 192"/>
                <a:gd name="T77" fmla="*/ 2147483647 h 105"/>
                <a:gd name="T78" fmla="*/ 2147483647 w 192"/>
                <a:gd name="T79" fmla="*/ 2147483647 h 105"/>
                <a:gd name="T80" fmla="*/ 2147483647 w 192"/>
                <a:gd name="T81" fmla="*/ 2147483647 h 105"/>
                <a:gd name="T82" fmla="*/ 2147483647 w 192"/>
                <a:gd name="T83" fmla="*/ 2147483647 h 105"/>
                <a:gd name="T84" fmla="*/ 2147483647 w 192"/>
                <a:gd name="T85" fmla="*/ 2147483647 h 1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70" name="Freeform 234"/>
            <p:cNvSpPr>
              <a:spLocks/>
            </p:cNvSpPr>
            <p:nvPr>
              <p:custDataLst>
                <p:tags r:id="rId150"/>
              </p:custDataLst>
            </p:nvPr>
          </p:nvSpPr>
          <p:spPr bwMode="auto">
            <a:xfrm>
              <a:off x="1315071" y="3162942"/>
              <a:ext cx="41981" cy="62627"/>
            </a:xfrm>
            <a:custGeom>
              <a:avLst/>
              <a:gdLst>
                <a:gd name="T0" fmla="*/ 2147483647 w 225"/>
                <a:gd name="T1" fmla="*/ 2147483647 h 273"/>
                <a:gd name="T2" fmla="*/ 2147483647 w 225"/>
                <a:gd name="T3" fmla="*/ 2147483647 h 273"/>
                <a:gd name="T4" fmla="*/ 2147483647 w 225"/>
                <a:gd name="T5" fmla="*/ 2147483647 h 273"/>
                <a:gd name="T6" fmla="*/ 2147483647 w 225"/>
                <a:gd name="T7" fmla="*/ 2147483647 h 273"/>
                <a:gd name="T8" fmla="*/ 2147483647 w 225"/>
                <a:gd name="T9" fmla="*/ 2147483647 h 273"/>
                <a:gd name="T10" fmla="*/ 2147483647 w 225"/>
                <a:gd name="T11" fmla="*/ 2147483647 h 273"/>
                <a:gd name="T12" fmla="*/ 2147483647 w 225"/>
                <a:gd name="T13" fmla="*/ 2147483647 h 273"/>
                <a:gd name="T14" fmla="*/ 2147483647 w 225"/>
                <a:gd name="T15" fmla="*/ 2147483647 h 273"/>
                <a:gd name="T16" fmla="*/ 2147483647 w 225"/>
                <a:gd name="T17" fmla="*/ 2147483647 h 273"/>
                <a:gd name="T18" fmla="*/ 2147483647 w 225"/>
                <a:gd name="T19" fmla="*/ 2147483647 h 273"/>
                <a:gd name="T20" fmla="*/ 2147483647 w 225"/>
                <a:gd name="T21" fmla="*/ 2147483647 h 273"/>
                <a:gd name="T22" fmla="*/ 2147483647 w 225"/>
                <a:gd name="T23" fmla="*/ 2147483647 h 273"/>
                <a:gd name="T24" fmla="*/ 2147483647 w 225"/>
                <a:gd name="T25" fmla="*/ 2147483647 h 273"/>
                <a:gd name="T26" fmla="*/ 2147483647 w 225"/>
                <a:gd name="T27" fmla="*/ 2147483647 h 273"/>
                <a:gd name="T28" fmla="*/ 2147483647 w 225"/>
                <a:gd name="T29" fmla="*/ 2147483647 h 273"/>
                <a:gd name="T30" fmla="*/ 2147483647 w 225"/>
                <a:gd name="T31" fmla="*/ 2147483647 h 273"/>
                <a:gd name="T32" fmla="*/ 2147483647 w 225"/>
                <a:gd name="T33" fmla="*/ 2147483647 h 273"/>
                <a:gd name="T34" fmla="*/ 2147483647 w 225"/>
                <a:gd name="T35" fmla="*/ 2147483647 h 273"/>
                <a:gd name="T36" fmla="*/ 2147483647 w 225"/>
                <a:gd name="T37" fmla="*/ 2147483647 h 273"/>
                <a:gd name="T38" fmla="*/ 2147483647 w 225"/>
                <a:gd name="T39" fmla="*/ 2147483647 h 273"/>
                <a:gd name="T40" fmla="*/ 0 w 225"/>
                <a:gd name="T41" fmla="*/ 2147483647 h 273"/>
                <a:gd name="T42" fmla="*/ 2147483647 w 225"/>
                <a:gd name="T43" fmla="*/ 2147483647 h 273"/>
                <a:gd name="T44" fmla="*/ 2147483647 w 225"/>
                <a:gd name="T45" fmla="*/ 2147483647 h 273"/>
                <a:gd name="T46" fmla="*/ 2147483647 w 225"/>
                <a:gd name="T47" fmla="*/ 2147483647 h 273"/>
                <a:gd name="T48" fmla="*/ 2147483647 w 225"/>
                <a:gd name="T49" fmla="*/ 2147483647 h 273"/>
                <a:gd name="T50" fmla="*/ 2147483647 w 225"/>
                <a:gd name="T51" fmla="*/ 2147483647 h 273"/>
                <a:gd name="T52" fmla="*/ 2147483647 w 225"/>
                <a:gd name="T53" fmla="*/ 2147483647 h 273"/>
                <a:gd name="T54" fmla="*/ 2147483647 w 225"/>
                <a:gd name="T55" fmla="*/ 2147483647 h 273"/>
                <a:gd name="T56" fmla="*/ 2147483647 w 225"/>
                <a:gd name="T57" fmla="*/ 2147483647 h 273"/>
                <a:gd name="T58" fmla="*/ 2147483647 w 225"/>
                <a:gd name="T59" fmla="*/ 2147483647 h 273"/>
                <a:gd name="T60" fmla="*/ 2147483647 w 225"/>
                <a:gd name="T61" fmla="*/ 2147483647 h 273"/>
                <a:gd name="T62" fmla="*/ 2147483647 w 225"/>
                <a:gd name="T63" fmla="*/ 2147483647 h 273"/>
                <a:gd name="T64" fmla="*/ 2147483647 w 225"/>
                <a:gd name="T65" fmla="*/ 2147483647 h 273"/>
                <a:gd name="T66" fmla="*/ 2147483647 w 225"/>
                <a:gd name="T67" fmla="*/ 2147483647 h 273"/>
                <a:gd name="T68" fmla="*/ 2147483647 w 225"/>
                <a:gd name="T69" fmla="*/ 2147483647 h 273"/>
                <a:gd name="T70" fmla="*/ 2147483647 w 225"/>
                <a:gd name="T71" fmla="*/ 2147483647 h 273"/>
                <a:gd name="T72" fmla="*/ 2147483647 w 225"/>
                <a:gd name="T73" fmla="*/ 2147483647 h 273"/>
                <a:gd name="T74" fmla="*/ 2147483647 w 225"/>
                <a:gd name="T75" fmla="*/ 2147483647 h 273"/>
                <a:gd name="T76" fmla="*/ 2147483647 w 225"/>
                <a:gd name="T77" fmla="*/ 2147483647 h 273"/>
                <a:gd name="T78" fmla="*/ 2147483647 w 225"/>
                <a:gd name="T79" fmla="*/ 2147483647 h 273"/>
                <a:gd name="T80" fmla="*/ 2147483647 w 225"/>
                <a:gd name="T81" fmla="*/ 2147483647 h 273"/>
                <a:gd name="T82" fmla="*/ 2147483647 w 225"/>
                <a:gd name="T83" fmla="*/ 2147483647 h 273"/>
                <a:gd name="T84" fmla="*/ 2147483647 w 225"/>
                <a:gd name="T85" fmla="*/ 2147483647 h 273"/>
                <a:gd name="T86" fmla="*/ 2147483647 w 225"/>
                <a:gd name="T87" fmla="*/ 2147483647 h 273"/>
                <a:gd name="T88" fmla="*/ 2147483647 w 225"/>
                <a:gd name="T89" fmla="*/ 2147483647 h 273"/>
                <a:gd name="T90" fmla="*/ 2147483647 w 225"/>
                <a:gd name="T91" fmla="*/ 2147483647 h 2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71" name="Freeform 241"/>
            <p:cNvSpPr>
              <a:spLocks/>
            </p:cNvSpPr>
            <p:nvPr>
              <p:custDataLst>
                <p:tags r:id="rId151"/>
              </p:custDataLst>
            </p:nvPr>
          </p:nvSpPr>
          <p:spPr bwMode="auto">
            <a:xfrm>
              <a:off x="1213904" y="3031494"/>
              <a:ext cx="82585" cy="40604"/>
            </a:xfrm>
            <a:custGeom>
              <a:avLst/>
              <a:gdLst>
                <a:gd name="T0" fmla="*/ 2147483647 w 446"/>
                <a:gd name="T1" fmla="*/ 2147483647 h 178"/>
                <a:gd name="T2" fmla="*/ 2147483647 w 446"/>
                <a:gd name="T3" fmla="*/ 2147483647 h 178"/>
                <a:gd name="T4" fmla="*/ 2147483647 w 446"/>
                <a:gd name="T5" fmla="*/ 2147483647 h 178"/>
                <a:gd name="T6" fmla="*/ 2147483647 w 446"/>
                <a:gd name="T7" fmla="*/ 2147483647 h 178"/>
                <a:gd name="T8" fmla="*/ 2147483647 w 446"/>
                <a:gd name="T9" fmla="*/ 2147483647 h 178"/>
                <a:gd name="T10" fmla="*/ 2147483647 w 446"/>
                <a:gd name="T11" fmla="*/ 0 h 178"/>
                <a:gd name="T12" fmla="*/ 2147483647 w 446"/>
                <a:gd name="T13" fmla="*/ 2147483647 h 178"/>
                <a:gd name="T14" fmla="*/ 2147483647 w 446"/>
                <a:gd name="T15" fmla="*/ 2147483647 h 178"/>
                <a:gd name="T16" fmla="*/ 2147483647 w 446"/>
                <a:gd name="T17" fmla="*/ 2147483647 h 178"/>
                <a:gd name="T18" fmla="*/ 2147483647 w 446"/>
                <a:gd name="T19" fmla="*/ 2147483647 h 178"/>
                <a:gd name="T20" fmla="*/ 2147483647 w 446"/>
                <a:gd name="T21" fmla="*/ 2147483647 h 178"/>
                <a:gd name="T22" fmla="*/ 2147483647 w 446"/>
                <a:gd name="T23" fmla="*/ 2147483647 h 178"/>
                <a:gd name="T24" fmla="*/ 2147483647 w 446"/>
                <a:gd name="T25" fmla="*/ 2147483647 h 178"/>
                <a:gd name="T26" fmla="*/ 2147483647 w 446"/>
                <a:gd name="T27" fmla="*/ 2147483647 h 178"/>
                <a:gd name="T28" fmla="*/ 2147483647 w 446"/>
                <a:gd name="T29" fmla="*/ 2147483647 h 178"/>
                <a:gd name="T30" fmla="*/ 2147483647 w 446"/>
                <a:gd name="T31" fmla="*/ 2147483647 h 178"/>
                <a:gd name="T32" fmla="*/ 2147483647 w 446"/>
                <a:gd name="T33" fmla="*/ 2147483647 h 178"/>
                <a:gd name="T34" fmla="*/ 2147483647 w 446"/>
                <a:gd name="T35" fmla="*/ 2147483647 h 178"/>
                <a:gd name="T36" fmla="*/ 2147483647 w 446"/>
                <a:gd name="T37" fmla="*/ 2147483647 h 178"/>
                <a:gd name="T38" fmla="*/ 2147483647 w 446"/>
                <a:gd name="T39" fmla="*/ 2147483647 h 178"/>
                <a:gd name="T40" fmla="*/ 2147483647 w 446"/>
                <a:gd name="T41" fmla="*/ 2147483647 h 178"/>
                <a:gd name="T42" fmla="*/ 2147483647 w 446"/>
                <a:gd name="T43" fmla="*/ 2147483647 h 178"/>
                <a:gd name="T44" fmla="*/ 2147483647 w 446"/>
                <a:gd name="T45" fmla="*/ 2147483647 h 178"/>
                <a:gd name="T46" fmla="*/ 2147483647 w 446"/>
                <a:gd name="T47" fmla="*/ 2147483647 h 178"/>
                <a:gd name="T48" fmla="*/ 2147483647 w 446"/>
                <a:gd name="T49" fmla="*/ 2147483647 h 178"/>
                <a:gd name="T50" fmla="*/ 2147483647 w 446"/>
                <a:gd name="T51" fmla="*/ 2147483647 h 178"/>
                <a:gd name="T52" fmla="*/ 2147483647 w 446"/>
                <a:gd name="T53" fmla="*/ 2147483647 h 178"/>
                <a:gd name="T54" fmla="*/ 2147483647 w 446"/>
                <a:gd name="T55" fmla="*/ 2147483647 h 178"/>
                <a:gd name="T56" fmla="*/ 2147483647 w 446"/>
                <a:gd name="T57" fmla="*/ 2147483647 h 178"/>
                <a:gd name="T58" fmla="*/ 2147483647 w 446"/>
                <a:gd name="T59" fmla="*/ 2147483647 h 178"/>
                <a:gd name="T60" fmla="*/ 2147483647 w 446"/>
                <a:gd name="T61" fmla="*/ 2147483647 h 178"/>
                <a:gd name="T62" fmla="*/ 2147483647 w 446"/>
                <a:gd name="T63" fmla="*/ 2147483647 h 178"/>
                <a:gd name="T64" fmla="*/ 2147483647 w 446"/>
                <a:gd name="T65" fmla="*/ 2147483647 h 178"/>
                <a:gd name="T66" fmla="*/ 2147483647 w 446"/>
                <a:gd name="T67" fmla="*/ 2147483647 h 178"/>
                <a:gd name="T68" fmla="*/ 2147483647 w 446"/>
                <a:gd name="T69" fmla="*/ 2147483647 h 178"/>
                <a:gd name="T70" fmla="*/ 2147483647 w 446"/>
                <a:gd name="T71" fmla="*/ 2147483647 h 178"/>
                <a:gd name="T72" fmla="*/ 2147483647 w 446"/>
                <a:gd name="T73" fmla="*/ 2147483647 h 178"/>
                <a:gd name="T74" fmla="*/ 2147483647 w 446"/>
                <a:gd name="T75" fmla="*/ 2147483647 h 178"/>
                <a:gd name="T76" fmla="*/ 2147483647 w 446"/>
                <a:gd name="T77" fmla="*/ 2147483647 h 178"/>
                <a:gd name="T78" fmla="*/ 2147483647 w 446"/>
                <a:gd name="T79" fmla="*/ 2147483647 h 178"/>
                <a:gd name="T80" fmla="*/ 0 w 446"/>
                <a:gd name="T81" fmla="*/ 2147483647 h 178"/>
                <a:gd name="T82" fmla="*/ 2147483647 w 446"/>
                <a:gd name="T83" fmla="*/ 2147483647 h 178"/>
                <a:gd name="T84" fmla="*/ 2147483647 w 446"/>
                <a:gd name="T85" fmla="*/ 2147483647 h 178"/>
                <a:gd name="T86" fmla="*/ 2147483647 w 446"/>
                <a:gd name="T87" fmla="*/ 2147483647 h 178"/>
                <a:gd name="T88" fmla="*/ 2147483647 w 446"/>
                <a:gd name="T89" fmla="*/ 2147483647 h 1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grpFill/>
            <a:ln w="9525" cmpd="sng">
              <a:solidFill>
                <a:srgbClr val="FFFFFF"/>
              </a:solidFill>
              <a:prstDash val="solid"/>
              <a:round/>
              <a:headEnd/>
              <a:tailEnd/>
            </a:ln>
          </p:spPr>
          <p:txBody>
            <a:bodyPr/>
            <a:lstStyle/>
            <a:p>
              <a:endParaRPr lang="en-GB" dirty="0"/>
            </a:p>
          </p:txBody>
        </p:sp>
        <p:sp>
          <p:nvSpPr>
            <p:cNvPr id="172" name="Freeform 242"/>
            <p:cNvSpPr>
              <a:spLocks/>
            </p:cNvSpPr>
            <p:nvPr>
              <p:custDataLst>
                <p:tags r:id="rId152"/>
              </p:custDataLst>
            </p:nvPr>
          </p:nvSpPr>
          <p:spPr bwMode="auto">
            <a:xfrm>
              <a:off x="1557320" y="3145737"/>
              <a:ext cx="6194" cy="24776"/>
            </a:xfrm>
            <a:custGeom>
              <a:avLst/>
              <a:gdLst>
                <a:gd name="T0" fmla="*/ 0 w 28"/>
                <a:gd name="T1" fmla="*/ 2147483647 h 73"/>
                <a:gd name="T2" fmla="*/ 2147483647 w 28"/>
                <a:gd name="T3" fmla="*/ 2147483647 h 73"/>
                <a:gd name="T4" fmla="*/ 2147483647 w 28"/>
                <a:gd name="T5" fmla="*/ 2147483647 h 73"/>
                <a:gd name="T6" fmla="*/ 2147483647 w 28"/>
                <a:gd name="T7" fmla="*/ 2147483647 h 73"/>
                <a:gd name="T8" fmla="*/ 2147483647 w 28"/>
                <a:gd name="T9" fmla="*/ 2147483647 h 73"/>
                <a:gd name="T10" fmla="*/ 2147483647 w 28"/>
                <a:gd name="T11" fmla="*/ 2147483647 h 73"/>
                <a:gd name="T12" fmla="*/ 0 w 28"/>
                <a:gd name="T13" fmla="*/ 0 h 73"/>
                <a:gd name="T14" fmla="*/ 2147483647 w 28"/>
                <a:gd name="T15" fmla="*/ 0 h 73"/>
                <a:gd name="T16" fmla="*/ 2147483647 w 28"/>
                <a:gd name="T17" fmla="*/ 2147483647 h 73"/>
                <a:gd name="T18" fmla="*/ 2147483647 w 28"/>
                <a:gd name="T19" fmla="*/ 2147483647 h 73"/>
                <a:gd name="T20" fmla="*/ 2147483647 w 28"/>
                <a:gd name="T21" fmla="*/ 2147483647 h 73"/>
                <a:gd name="T22" fmla="*/ 2147483647 w 28"/>
                <a:gd name="T23" fmla="*/ 2147483647 h 73"/>
                <a:gd name="T24" fmla="*/ 0 w 28"/>
                <a:gd name="T25" fmla="*/ 2147483647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73" name="Freeform 243"/>
            <p:cNvSpPr>
              <a:spLocks/>
            </p:cNvSpPr>
            <p:nvPr>
              <p:custDataLst>
                <p:tags r:id="rId153"/>
              </p:custDataLst>
            </p:nvPr>
          </p:nvSpPr>
          <p:spPr bwMode="auto">
            <a:xfrm>
              <a:off x="1508457" y="2999836"/>
              <a:ext cx="101855" cy="171364"/>
            </a:xfrm>
            <a:custGeom>
              <a:avLst/>
              <a:gdLst>
                <a:gd name="T0" fmla="*/ 2147483647 w 531"/>
                <a:gd name="T1" fmla="*/ 2147483647 h 757"/>
                <a:gd name="T2" fmla="*/ 2147483647 w 531"/>
                <a:gd name="T3" fmla="*/ 2147483647 h 757"/>
                <a:gd name="T4" fmla="*/ 2147483647 w 531"/>
                <a:gd name="T5" fmla="*/ 2147483647 h 757"/>
                <a:gd name="T6" fmla="*/ 2147483647 w 531"/>
                <a:gd name="T7" fmla="*/ 2147483647 h 757"/>
                <a:gd name="T8" fmla="*/ 2147483647 w 531"/>
                <a:gd name="T9" fmla="*/ 2147483647 h 757"/>
                <a:gd name="T10" fmla="*/ 2147483647 w 531"/>
                <a:gd name="T11" fmla="*/ 2147483647 h 757"/>
                <a:gd name="T12" fmla="*/ 2147483647 w 531"/>
                <a:gd name="T13" fmla="*/ 2147483647 h 757"/>
                <a:gd name="T14" fmla="*/ 2147483647 w 531"/>
                <a:gd name="T15" fmla="*/ 2147483647 h 757"/>
                <a:gd name="T16" fmla="*/ 2147483647 w 531"/>
                <a:gd name="T17" fmla="*/ 2147483647 h 757"/>
                <a:gd name="T18" fmla="*/ 2147483647 w 531"/>
                <a:gd name="T19" fmla="*/ 2147483647 h 757"/>
                <a:gd name="T20" fmla="*/ 2147483647 w 531"/>
                <a:gd name="T21" fmla="*/ 2147483647 h 757"/>
                <a:gd name="T22" fmla="*/ 2147483647 w 531"/>
                <a:gd name="T23" fmla="*/ 2147483647 h 757"/>
                <a:gd name="T24" fmla="*/ 2147483647 w 531"/>
                <a:gd name="T25" fmla="*/ 2147483647 h 757"/>
                <a:gd name="T26" fmla="*/ 2147483647 w 531"/>
                <a:gd name="T27" fmla="*/ 2147483647 h 757"/>
                <a:gd name="T28" fmla="*/ 2147483647 w 531"/>
                <a:gd name="T29" fmla="*/ 2147483647 h 757"/>
                <a:gd name="T30" fmla="*/ 2147483647 w 531"/>
                <a:gd name="T31" fmla="*/ 2147483647 h 757"/>
                <a:gd name="T32" fmla="*/ 2147483647 w 531"/>
                <a:gd name="T33" fmla="*/ 2147483647 h 757"/>
                <a:gd name="T34" fmla="*/ 2147483647 w 531"/>
                <a:gd name="T35" fmla="*/ 2147483647 h 757"/>
                <a:gd name="T36" fmla="*/ 2147483647 w 531"/>
                <a:gd name="T37" fmla="*/ 2147483647 h 757"/>
                <a:gd name="T38" fmla="*/ 2147483647 w 531"/>
                <a:gd name="T39" fmla="*/ 2147483647 h 757"/>
                <a:gd name="T40" fmla="*/ 2147483647 w 531"/>
                <a:gd name="T41" fmla="*/ 2147483647 h 757"/>
                <a:gd name="T42" fmla="*/ 2147483647 w 531"/>
                <a:gd name="T43" fmla="*/ 2147483647 h 757"/>
                <a:gd name="T44" fmla="*/ 2147483647 w 531"/>
                <a:gd name="T45" fmla="*/ 2147483647 h 757"/>
                <a:gd name="T46" fmla="*/ 2147483647 w 531"/>
                <a:gd name="T47" fmla="*/ 2147483647 h 757"/>
                <a:gd name="T48" fmla="*/ 2147483647 w 531"/>
                <a:gd name="T49" fmla="*/ 2147483647 h 757"/>
                <a:gd name="T50" fmla="*/ 2147483647 w 531"/>
                <a:gd name="T51" fmla="*/ 2147483647 h 757"/>
                <a:gd name="T52" fmla="*/ 2147483647 w 531"/>
                <a:gd name="T53" fmla="*/ 2147483647 h 757"/>
                <a:gd name="T54" fmla="*/ 2147483647 w 531"/>
                <a:gd name="T55" fmla="*/ 2147483647 h 757"/>
                <a:gd name="T56" fmla="*/ 2147483647 w 531"/>
                <a:gd name="T57" fmla="*/ 2147483647 h 757"/>
                <a:gd name="T58" fmla="*/ 2147483647 w 531"/>
                <a:gd name="T59" fmla="*/ 2147483647 h 757"/>
                <a:gd name="T60" fmla="*/ 2147483647 w 531"/>
                <a:gd name="T61" fmla="*/ 2147483647 h 757"/>
                <a:gd name="T62" fmla="*/ 2147483647 w 531"/>
                <a:gd name="T63" fmla="*/ 2147483647 h 757"/>
                <a:gd name="T64" fmla="*/ 2147483647 w 531"/>
                <a:gd name="T65" fmla="*/ 2147483647 h 757"/>
                <a:gd name="T66" fmla="*/ 2147483647 w 531"/>
                <a:gd name="T67" fmla="*/ 2147483647 h 757"/>
                <a:gd name="T68" fmla="*/ 2147483647 w 531"/>
                <a:gd name="T69" fmla="*/ 2147483647 h 757"/>
                <a:gd name="T70" fmla="*/ 2147483647 w 531"/>
                <a:gd name="T71" fmla="*/ 2147483647 h 757"/>
                <a:gd name="T72" fmla="*/ 2147483647 w 531"/>
                <a:gd name="T73" fmla="*/ 2147483647 h 757"/>
                <a:gd name="T74" fmla="*/ 2147483647 w 531"/>
                <a:gd name="T75" fmla="*/ 2147483647 h 757"/>
                <a:gd name="T76" fmla="*/ 2147483647 w 531"/>
                <a:gd name="T77" fmla="*/ 2147483647 h 757"/>
                <a:gd name="T78" fmla="*/ 2147483647 w 531"/>
                <a:gd name="T79" fmla="*/ 2147483647 h 757"/>
                <a:gd name="T80" fmla="*/ 2147483647 w 531"/>
                <a:gd name="T81" fmla="*/ 2147483647 h 757"/>
                <a:gd name="T82" fmla="*/ 2147483647 w 531"/>
                <a:gd name="T83" fmla="*/ 2147483647 h 757"/>
                <a:gd name="T84" fmla="*/ 2147483647 w 531"/>
                <a:gd name="T85" fmla="*/ 2147483647 h 757"/>
                <a:gd name="T86" fmla="*/ 2147483647 w 531"/>
                <a:gd name="T87" fmla="*/ 2147483647 h 757"/>
                <a:gd name="T88" fmla="*/ 2147483647 w 531"/>
                <a:gd name="T89" fmla="*/ 2147483647 h 757"/>
                <a:gd name="T90" fmla="*/ 2147483647 w 531"/>
                <a:gd name="T91" fmla="*/ 2147483647 h 757"/>
                <a:gd name="T92" fmla="*/ 2147483647 w 531"/>
                <a:gd name="T93" fmla="*/ 2147483647 h 757"/>
                <a:gd name="T94" fmla="*/ 2147483647 w 531"/>
                <a:gd name="T95" fmla="*/ 2147483647 h 757"/>
                <a:gd name="T96" fmla="*/ 2147483647 w 531"/>
                <a:gd name="T97" fmla="*/ 2147483647 h 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74" name="Freeform 244"/>
            <p:cNvSpPr>
              <a:spLocks/>
            </p:cNvSpPr>
            <p:nvPr>
              <p:custDataLst>
                <p:tags r:id="rId154"/>
              </p:custDataLst>
            </p:nvPr>
          </p:nvSpPr>
          <p:spPr bwMode="auto">
            <a:xfrm>
              <a:off x="1568332" y="3136102"/>
              <a:ext cx="11699" cy="24776"/>
            </a:xfrm>
            <a:custGeom>
              <a:avLst/>
              <a:gdLst>
                <a:gd name="T0" fmla="*/ 0 w 60"/>
                <a:gd name="T1" fmla="*/ 2147483647 h 51"/>
                <a:gd name="T2" fmla="*/ 2147483647 w 60"/>
                <a:gd name="T3" fmla="*/ 2147483647 h 51"/>
                <a:gd name="T4" fmla="*/ 2147483647 w 60"/>
                <a:gd name="T5" fmla="*/ 2147483647 h 51"/>
                <a:gd name="T6" fmla="*/ 2147483647 w 60"/>
                <a:gd name="T7" fmla="*/ 2147483647 h 51"/>
                <a:gd name="T8" fmla="*/ 2147483647 w 60"/>
                <a:gd name="T9" fmla="*/ 2147483647 h 51"/>
                <a:gd name="T10" fmla="*/ 2147483647 w 60"/>
                <a:gd name="T11" fmla="*/ 2147483647 h 51"/>
                <a:gd name="T12" fmla="*/ 2147483647 w 60"/>
                <a:gd name="T13" fmla="*/ 0 h 51"/>
                <a:gd name="T14" fmla="*/ 2147483647 w 60"/>
                <a:gd name="T15" fmla="*/ 2147483647 h 51"/>
                <a:gd name="T16" fmla="*/ 2147483647 w 60"/>
                <a:gd name="T17" fmla="*/ 2147483647 h 51"/>
                <a:gd name="T18" fmla="*/ 2147483647 w 60"/>
                <a:gd name="T19" fmla="*/ 2147483647 h 51"/>
                <a:gd name="T20" fmla="*/ 2147483647 w 60"/>
                <a:gd name="T21" fmla="*/ 2147483647 h 51"/>
                <a:gd name="T22" fmla="*/ 2147483647 w 60"/>
                <a:gd name="T23" fmla="*/ 2147483647 h 51"/>
                <a:gd name="T24" fmla="*/ 2147483647 w 60"/>
                <a:gd name="T25" fmla="*/ 2147483647 h 51"/>
                <a:gd name="T26" fmla="*/ 2147483647 w 60"/>
                <a:gd name="T27" fmla="*/ 2147483647 h 51"/>
                <a:gd name="T28" fmla="*/ 2147483647 w 60"/>
                <a:gd name="T29" fmla="*/ 2147483647 h 51"/>
                <a:gd name="T30" fmla="*/ 2147483647 w 60"/>
                <a:gd name="T31" fmla="*/ 2147483647 h 51"/>
                <a:gd name="T32" fmla="*/ 2147483647 w 60"/>
                <a:gd name="T33" fmla="*/ 2147483647 h 51"/>
                <a:gd name="T34" fmla="*/ 2147483647 w 60"/>
                <a:gd name="T35" fmla="*/ 2147483647 h 51"/>
                <a:gd name="T36" fmla="*/ 2147483647 w 60"/>
                <a:gd name="T37" fmla="*/ 2147483647 h 51"/>
                <a:gd name="T38" fmla="*/ 2147483647 w 60"/>
                <a:gd name="T39" fmla="*/ 2147483647 h 51"/>
                <a:gd name="T40" fmla="*/ 2147483647 w 60"/>
                <a:gd name="T41" fmla="*/ 2147483647 h 51"/>
                <a:gd name="T42" fmla="*/ 2147483647 w 60"/>
                <a:gd name="T43" fmla="*/ 2147483647 h 51"/>
                <a:gd name="T44" fmla="*/ 0 w 60"/>
                <a:gd name="T45" fmla="*/ 2147483647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75" name="Freeform 245"/>
            <p:cNvSpPr>
              <a:spLocks/>
            </p:cNvSpPr>
            <p:nvPr>
              <p:custDataLst>
                <p:tags r:id="rId155"/>
              </p:custDataLst>
            </p:nvPr>
          </p:nvSpPr>
          <p:spPr bwMode="auto">
            <a:xfrm>
              <a:off x="1327459" y="3206299"/>
              <a:ext cx="12388" cy="24776"/>
            </a:xfrm>
            <a:custGeom>
              <a:avLst/>
              <a:gdLst>
                <a:gd name="T0" fmla="*/ 2147483647 w 66"/>
                <a:gd name="T1" fmla="*/ 2147483647 h 51"/>
                <a:gd name="T2" fmla="*/ 2147483647 w 66"/>
                <a:gd name="T3" fmla="*/ 2147483647 h 51"/>
                <a:gd name="T4" fmla="*/ 2147483647 w 66"/>
                <a:gd name="T5" fmla="*/ 2147483647 h 51"/>
                <a:gd name="T6" fmla="*/ 2147483647 w 66"/>
                <a:gd name="T7" fmla="*/ 2147483647 h 51"/>
                <a:gd name="T8" fmla="*/ 2147483647 w 66"/>
                <a:gd name="T9" fmla="*/ 2147483647 h 51"/>
                <a:gd name="T10" fmla="*/ 2147483647 w 66"/>
                <a:gd name="T11" fmla="*/ 2147483647 h 51"/>
                <a:gd name="T12" fmla="*/ 2147483647 w 66"/>
                <a:gd name="T13" fmla="*/ 2147483647 h 51"/>
                <a:gd name="T14" fmla="*/ 2147483647 w 66"/>
                <a:gd name="T15" fmla="*/ 2147483647 h 51"/>
                <a:gd name="T16" fmla="*/ 2147483647 w 66"/>
                <a:gd name="T17" fmla="*/ 2147483647 h 51"/>
                <a:gd name="T18" fmla="*/ 0 w 66"/>
                <a:gd name="T19" fmla="*/ 2147483647 h 51"/>
                <a:gd name="T20" fmla="*/ 0 w 66"/>
                <a:gd name="T21" fmla="*/ 2147483647 h 51"/>
                <a:gd name="T22" fmla="*/ 2147483647 w 66"/>
                <a:gd name="T23" fmla="*/ 2147483647 h 51"/>
                <a:gd name="T24" fmla="*/ 2147483647 w 66"/>
                <a:gd name="T25" fmla="*/ 2147483647 h 51"/>
                <a:gd name="T26" fmla="*/ 2147483647 w 66"/>
                <a:gd name="T27" fmla="*/ 2147483647 h 51"/>
                <a:gd name="T28" fmla="*/ 2147483647 w 66"/>
                <a:gd name="T29" fmla="*/ 2147483647 h 51"/>
                <a:gd name="T30" fmla="*/ 2147483647 w 66"/>
                <a:gd name="T31" fmla="*/ 2147483647 h 51"/>
                <a:gd name="T32" fmla="*/ 2147483647 w 66"/>
                <a:gd name="T33" fmla="*/ 0 h 51"/>
                <a:gd name="T34" fmla="*/ 2147483647 w 66"/>
                <a:gd name="T35" fmla="*/ 2147483647 h 51"/>
                <a:gd name="T36" fmla="*/ 2147483647 w 66"/>
                <a:gd name="T37" fmla="*/ 2147483647 h 51"/>
                <a:gd name="T38" fmla="*/ 2147483647 w 66"/>
                <a:gd name="T39" fmla="*/ 2147483647 h 51"/>
                <a:gd name="T40" fmla="*/ 2147483647 w 66"/>
                <a:gd name="T41" fmla="*/ 0 h 51"/>
                <a:gd name="T42" fmla="*/ 2147483647 w 66"/>
                <a:gd name="T43" fmla="*/ 2147483647 h 51"/>
                <a:gd name="T44" fmla="*/ 2147483647 w 66"/>
                <a:gd name="T45" fmla="*/ 2147483647 h 51"/>
                <a:gd name="T46" fmla="*/ 2147483647 w 66"/>
                <a:gd name="T47" fmla="*/ 2147483647 h 51"/>
                <a:gd name="T48" fmla="*/ 2147483647 w 66"/>
                <a:gd name="T49" fmla="*/ 2147483647 h 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76" name="Freeform 256"/>
            <p:cNvSpPr>
              <a:spLocks/>
            </p:cNvSpPr>
            <p:nvPr>
              <p:custDataLst>
                <p:tags r:id="rId156"/>
              </p:custDataLst>
            </p:nvPr>
          </p:nvSpPr>
          <p:spPr bwMode="auto">
            <a:xfrm>
              <a:off x="1861509" y="3376975"/>
              <a:ext cx="218162" cy="205086"/>
            </a:xfrm>
            <a:custGeom>
              <a:avLst/>
              <a:gdLst>
                <a:gd name="T0" fmla="*/ 2147483647 w 1156"/>
                <a:gd name="T1" fmla="*/ 2147483647 h 900"/>
                <a:gd name="T2" fmla="*/ 2147483647 w 1156"/>
                <a:gd name="T3" fmla="*/ 2147483647 h 900"/>
                <a:gd name="T4" fmla="*/ 2147483647 w 1156"/>
                <a:gd name="T5" fmla="*/ 2147483647 h 900"/>
                <a:gd name="T6" fmla="*/ 2147483647 w 1156"/>
                <a:gd name="T7" fmla="*/ 2147483647 h 900"/>
                <a:gd name="T8" fmla="*/ 2147483647 w 1156"/>
                <a:gd name="T9" fmla="*/ 2147483647 h 900"/>
                <a:gd name="T10" fmla="*/ 2147483647 w 1156"/>
                <a:gd name="T11" fmla="*/ 2147483647 h 900"/>
                <a:gd name="T12" fmla="*/ 2147483647 w 1156"/>
                <a:gd name="T13" fmla="*/ 2147483647 h 900"/>
                <a:gd name="T14" fmla="*/ 2147483647 w 1156"/>
                <a:gd name="T15" fmla="*/ 2147483647 h 900"/>
                <a:gd name="T16" fmla="*/ 2147483647 w 1156"/>
                <a:gd name="T17" fmla="*/ 2147483647 h 900"/>
                <a:gd name="T18" fmla="*/ 2147483647 w 1156"/>
                <a:gd name="T19" fmla="*/ 2147483647 h 900"/>
                <a:gd name="T20" fmla="*/ 2147483647 w 1156"/>
                <a:gd name="T21" fmla="*/ 2147483647 h 900"/>
                <a:gd name="T22" fmla="*/ 2147483647 w 1156"/>
                <a:gd name="T23" fmla="*/ 2147483647 h 900"/>
                <a:gd name="T24" fmla="*/ 2147483647 w 1156"/>
                <a:gd name="T25" fmla="*/ 2147483647 h 900"/>
                <a:gd name="T26" fmla="*/ 2147483647 w 1156"/>
                <a:gd name="T27" fmla="*/ 2147483647 h 900"/>
                <a:gd name="T28" fmla="*/ 2147483647 w 1156"/>
                <a:gd name="T29" fmla="*/ 2147483647 h 900"/>
                <a:gd name="T30" fmla="*/ 2147483647 w 1156"/>
                <a:gd name="T31" fmla="*/ 2147483647 h 900"/>
                <a:gd name="T32" fmla="*/ 2147483647 w 1156"/>
                <a:gd name="T33" fmla="*/ 2147483647 h 900"/>
                <a:gd name="T34" fmla="*/ 2147483647 w 1156"/>
                <a:gd name="T35" fmla="*/ 2147483647 h 900"/>
                <a:gd name="T36" fmla="*/ 2147483647 w 1156"/>
                <a:gd name="T37" fmla="*/ 2147483647 h 900"/>
                <a:gd name="T38" fmla="*/ 2147483647 w 1156"/>
                <a:gd name="T39" fmla="*/ 2147483647 h 900"/>
                <a:gd name="T40" fmla="*/ 2147483647 w 1156"/>
                <a:gd name="T41" fmla="*/ 2147483647 h 900"/>
                <a:gd name="T42" fmla="*/ 2147483647 w 1156"/>
                <a:gd name="T43" fmla="*/ 2147483647 h 900"/>
                <a:gd name="T44" fmla="*/ 2147483647 w 1156"/>
                <a:gd name="T45" fmla="*/ 2147483647 h 900"/>
                <a:gd name="T46" fmla="*/ 2147483647 w 1156"/>
                <a:gd name="T47" fmla="*/ 2147483647 h 900"/>
                <a:gd name="T48" fmla="*/ 2147483647 w 1156"/>
                <a:gd name="T49" fmla="*/ 2147483647 h 900"/>
                <a:gd name="T50" fmla="*/ 2147483647 w 1156"/>
                <a:gd name="T51" fmla="*/ 2147483647 h 900"/>
                <a:gd name="T52" fmla="*/ 2147483647 w 1156"/>
                <a:gd name="T53" fmla="*/ 2147483647 h 900"/>
                <a:gd name="T54" fmla="*/ 2147483647 w 1156"/>
                <a:gd name="T55" fmla="*/ 2147483647 h 900"/>
                <a:gd name="T56" fmla="*/ 2147483647 w 1156"/>
                <a:gd name="T57" fmla="*/ 2147483647 h 900"/>
                <a:gd name="T58" fmla="*/ 2147483647 w 1156"/>
                <a:gd name="T59" fmla="*/ 2147483647 h 900"/>
                <a:gd name="T60" fmla="*/ 2147483647 w 1156"/>
                <a:gd name="T61" fmla="*/ 2147483647 h 900"/>
                <a:gd name="T62" fmla="*/ 2147483647 w 1156"/>
                <a:gd name="T63" fmla="*/ 2147483647 h 900"/>
                <a:gd name="T64" fmla="*/ 2147483647 w 1156"/>
                <a:gd name="T65" fmla="*/ 2147483647 h 900"/>
                <a:gd name="T66" fmla="*/ 2147483647 w 1156"/>
                <a:gd name="T67" fmla="*/ 2147483647 h 900"/>
                <a:gd name="T68" fmla="*/ 2147483647 w 1156"/>
                <a:gd name="T69" fmla="*/ 2147483647 h 900"/>
                <a:gd name="T70" fmla="*/ 2147483647 w 1156"/>
                <a:gd name="T71" fmla="*/ 2147483647 h 900"/>
                <a:gd name="T72" fmla="*/ 2147483647 w 1156"/>
                <a:gd name="T73" fmla="*/ 2147483647 h 900"/>
                <a:gd name="T74" fmla="*/ 2147483647 w 1156"/>
                <a:gd name="T75" fmla="*/ 2147483647 h 900"/>
                <a:gd name="T76" fmla="*/ 2147483647 w 1156"/>
                <a:gd name="T77" fmla="*/ 2147483647 h 900"/>
                <a:gd name="T78" fmla="*/ 2147483647 w 1156"/>
                <a:gd name="T79" fmla="*/ 2147483647 h 900"/>
                <a:gd name="T80" fmla="*/ 2147483647 w 1156"/>
                <a:gd name="T81" fmla="*/ 2147483647 h 900"/>
                <a:gd name="T82" fmla="*/ 2147483647 w 1156"/>
                <a:gd name="T83" fmla="*/ 2147483647 h 900"/>
                <a:gd name="T84" fmla="*/ 2147483647 w 1156"/>
                <a:gd name="T85" fmla="*/ 2147483647 h 900"/>
                <a:gd name="T86" fmla="*/ 2147483647 w 1156"/>
                <a:gd name="T87" fmla="*/ 2147483647 h 900"/>
                <a:gd name="T88" fmla="*/ 2147483647 w 1156"/>
                <a:gd name="T89" fmla="*/ 2147483647 h 900"/>
                <a:gd name="T90" fmla="*/ 2147483647 w 1156"/>
                <a:gd name="T91" fmla="*/ 2147483647 h 900"/>
                <a:gd name="T92" fmla="*/ 2147483647 w 1156"/>
                <a:gd name="T93" fmla="*/ 2147483647 h 900"/>
                <a:gd name="T94" fmla="*/ 2147483647 w 1156"/>
                <a:gd name="T95" fmla="*/ 2147483647 h 900"/>
                <a:gd name="T96" fmla="*/ 2147483647 w 1156"/>
                <a:gd name="T97" fmla="*/ 2147483647 h 900"/>
                <a:gd name="T98" fmla="*/ 2147483647 w 1156"/>
                <a:gd name="T99" fmla="*/ 2147483647 h 900"/>
                <a:gd name="T100" fmla="*/ 2147483647 w 1156"/>
                <a:gd name="T101" fmla="*/ 2147483647 h 900"/>
                <a:gd name="T102" fmla="*/ 2147483647 w 1156"/>
                <a:gd name="T103" fmla="*/ 2147483647 h 900"/>
                <a:gd name="T104" fmla="*/ 2147483647 w 1156"/>
                <a:gd name="T105" fmla="*/ 2147483647 h 900"/>
                <a:gd name="T106" fmla="*/ 2147483647 w 1156"/>
                <a:gd name="T107" fmla="*/ 2147483647 h 900"/>
                <a:gd name="T108" fmla="*/ 2147483647 w 1156"/>
                <a:gd name="T109" fmla="*/ 2147483647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grpFill/>
            <a:ln w="9525" cmpd="sng">
              <a:solidFill>
                <a:srgbClr val="FFFFFF"/>
              </a:solidFill>
              <a:prstDash val="solid"/>
              <a:round/>
              <a:headEnd/>
              <a:tailEnd/>
            </a:ln>
          </p:spPr>
          <p:txBody>
            <a:bodyPr/>
            <a:lstStyle/>
            <a:p>
              <a:endParaRPr lang="en-GB" dirty="0"/>
            </a:p>
          </p:txBody>
        </p:sp>
        <p:sp>
          <p:nvSpPr>
            <p:cNvPr id="177" name="Freeform 260"/>
            <p:cNvSpPr>
              <a:spLocks/>
            </p:cNvSpPr>
            <p:nvPr>
              <p:custDataLst>
                <p:tags r:id="rId157"/>
              </p:custDataLst>
            </p:nvPr>
          </p:nvSpPr>
          <p:spPr bwMode="auto">
            <a:xfrm>
              <a:off x="2037690" y="3396245"/>
              <a:ext cx="143835" cy="125942"/>
            </a:xfrm>
            <a:custGeom>
              <a:avLst/>
              <a:gdLst>
                <a:gd name="T0" fmla="*/ 2147483647 w 764"/>
                <a:gd name="T1" fmla="*/ 2147483647 h 555"/>
                <a:gd name="T2" fmla="*/ 2147483647 w 764"/>
                <a:gd name="T3" fmla="*/ 2147483647 h 555"/>
                <a:gd name="T4" fmla="*/ 2147483647 w 764"/>
                <a:gd name="T5" fmla="*/ 2147483647 h 555"/>
                <a:gd name="T6" fmla="*/ 2147483647 w 764"/>
                <a:gd name="T7" fmla="*/ 2147483647 h 555"/>
                <a:gd name="T8" fmla="*/ 2147483647 w 764"/>
                <a:gd name="T9" fmla="*/ 2147483647 h 555"/>
                <a:gd name="T10" fmla="*/ 2147483647 w 764"/>
                <a:gd name="T11" fmla="*/ 2147483647 h 555"/>
                <a:gd name="T12" fmla="*/ 2147483647 w 764"/>
                <a:gd name="T13" fmla="*/ 2147483647 h 555"/>
                <a:gd name="T14" fmla="*/ 2147483647 w 764"/>
                <a:gd name="T15" fmla="*/ 2147483647 h 555"/>
                <a:gd name="T16" fmla="*/ 2147483647 w 764"/>
                <a:gd name="T17" fmla="*/ 2147483647 h 555"/>
                <a:gd name="T18" fmla="*/ 2147483647 w 764"/>
                <a:gd name="T19" fmla="*/ 2147483647 h 555"/>
                <a:gd name="T20" fmla="*/ 2147483647 w 764"/>
                <a:gd name="T21" fmla="*/ 2147483647 h 555"/>
                <a:gd name="T22" fmla="*/ 2147483647 w 764"/>
                <a:gd name="T23" fmla="*/ 2147483647 h 555"/>
                <a:gd name="T24" fmla="*/ 2147483647 w 764"/>
                <a:gd name="T25" fmla="*/ 2147483647 h 555"/>
                <a:gd name="T26" fmla="*/ 2147483647 w 764"/>
                <a:gd name="T27" fmla="*/ 2147483647 h 555"/>
                <a:gd name="T28" fmla="*/ 2147483647 w 764"/>
                <a:gd name="T29" fmla="*/ 2147483647 h 555"/>
                <a:gd name="T30" fmla="*/ 2147483647 w 764"/>
                <a:gd name="T31" fmla="*/ 2147483647 h 555"/>
                <a:gd name="T32" fmla="*/ 2147483647 w 764"/>
                <a:gd name="T33" fmla="*/ 2147483647 h 555"/>
                <a:gd name="T34" fmla="*/ 2147483647 w 764"/>
                <a:gd name="T35" fmla="*/ 2147483647 h 555"/>
                <a:gd name="T36" fmla="*/ 2147483647 w 764"/>
                <a:gd name="T37" fmla="*/ 2147483647 h 555"/>
                <a:gd name="T38" fmla="*/ 2147483647 w 764"/>
                <a:gd name="T39" fmla="*/ 2147483647 h 555"/>
                <a:gd name="T40" fmla="*/ 2147483647 w 764"/>
                <a:gd name="T41" fmla="*/ 2147483647 h 555"/>
                <a:gd name="T42" fmla="*/ 2147483647 w 764"/>
                <a:gd name="T43" fmla="*/ 2147483647 h 555"/>
                <a:gd name="T44" fmla="*/ 2147483647 w 764"/>
                <a:gd name="T45" fmla="*/ 2147483647 h 555"/>
                <a:gd name="T46" fmla="*/ 2147483647 w 764"/>
                <a:gd name="T47" fmla="*/ 2147483647 h 555"/>
                <a:gd name="T48" fmla="*/ 2147483647 w 764"/>
                <a:gd name="T49" fmla="*/ 2147483647 h 555"/>
                <a:gd name="T50" fmla="*/ 2147483647 w 764"/>
                <a:gd name="T51" fmla="*/ 2147483647 h 555"/>
                <a:gd name="T52" fmla="*/ 2147483647 w 764"/>
                <a:gd name="T53" fmla="*/ 2147483647 h 555"/>
                <a:gd name="T54" fmla="*/ 2147483647 w 764"/>
                <a:gd name="T55" fmla="*/ 2147483647 h 555"/>
                <a:gd name="T56" fmla="*/ 2147483647 w 764"/>
                <a:gd name="T57" fmla="*/ 2147483647 h 555"/>
                <a:gd name="T58" fmla="*/ 2147483647 w 764"/>
                <a:gd name="T59" fmla="*/ 2147483647 h 555"/>
                <a:gd name="T60" fmla="*/ 2147483647 w 764"/>
                <a:gd name="T61" fmla="*/ 2147483647 h 555"/>
                <a:gd name="T62" fmla="*/ 2147483647 w 764"/>
                <a:gd name="T63" fmla="*/ 2147483647 h 555"/>
                <a:gd name="T64" fmla="*/ 2147483647 w 764"/>
                <a:gd name="T65" fmla="*/ 2147483647 h 555"/>
                <a:gd name="T66" fmla="*/ 2147483647 w 764"/>
                <a:gd name="T67" fmla="*/ 2147483647 h 555"/>
                <a:gd name="T68" fmla="*/ 2147483647 w 764"/>
                <a:gd name="T69" fmla="*/ 2147483647 h 555"/>
                <a:gd name="T70" fmla="*/ 2147483647 w 764"/>
                <a:gd name="T71" fmla="*/ 2147483647 h 555"/>
                <a:gd name="T72" fmla="*/ 2147483647 w 764"/>
                <a:gd name="T73" fmla="*/ 2147483647 h 555"/>
                <a:gd name="T74" fmla="*/ 2147483647 w 764"/>
                <a:gd name="T75" fmla="*/ 2147483647 h 555"/>
                <a:gd name="T76" fmla="*/ 2147483647 w 764"/>
                <a:gd name="T77" fmla="*/ 2147483647 h 555"/>
                <a:gd name="T78" fmla="*/ 2147483647 w 764"/>
                <a:gd name="T79" fmla="*/ 2147483647 h 555"/>
                <a:gd name="T80" fmla="*/ 2147483647 w 764"/>
                <a:gd name="T81" fmla="*/ 2147483647 h 555"/>
                <a:gd name="T82" fmla="*/ 2147483647 w 764"/>
                <a:gd name="T83" fmla="*/ 2147483647 h 555"/>
                <a:gd name="T84" fmla="*/ 2147483647 w 764"/>
                <a:gd name="T85" fmla="*/ 2147483647 h 555"/>
                <a:gd name="T86" fmla="*/ 2147483647 w 764"/>
                <a:gd name="T87" fmla="*/ 2147483647 h 555"/>
                <a:gd name="T88" fmla="*/ 2147483647 w 764"/>
                <a:gd name="T89" fmla="*/ 2147483647 h 555"/>
                <a:gd name="T90" fmla="*/ 2147483647 w 764"/>
                <a:gd name="T91" fmla="*/ 2147483647 h 555"/>
                <a:gd name="T92" fmla="*/ 2147483647 w 764"/>
                <a:gd name="T93" fmla="*/ 2147483647 h 555"/>
                <a:gd name="T94" fmla="*/ 2147483647 w 764"/>
                <a:gd name="T95" fmla="*/ 2147483647 h 555"/>
                <a:gd name="T96" fmla="*/ 2147483647 w 764"/>
                <a:gd name="T97" fmla="*/ 2147483647 h 555"/>
                <a:gd name="T98" fmla="*/ 2147483647 w 764"/>
                <a:gd name="T99" fmla="*/ 2147483647 h 555"/>
                <a:gd name="T100" fmla="*/ 2147483647 w 764"/>
                <a:gd name="T101" fmla="*/ 2147483647 h 555"/>
                <a:gd name="T102" fmla="*/ 2147483647 w 764"/>
                <a:gd name="T103" fmla="*/ 2147483647 h 555"/>
                <a:gd name="T104" fmla="*/ 2147483647 w 764"/>
                <a:gd name="T105" fmla="*/ 2147483647 h 555"/>
                <a:gd name="T106" fmla="*/ 2147483647 w 764"/>
                <a:gd name="T107" fmla="*/ 2147483647 h 555"/>
                <a:gd name="T108" fmla="*/ 2147483647 w 764"/>
                <a:gd name="T109" fmla="*/ 2147483647 h 555"/>
                <a:gd name="T110" fmla="*/ 2147483647 w 764"/>
                <a:gd name="T111" fmla="*/ 2147483647 h 555"/>
                <a:gd name="T112" fmla="*/ 2147483647 w 764"/>
                <a:gd name="T113" fmla="*/ 2147483647 h 555"/>
                <a:gd name="T114" fmla="*/ 2147483647 w 764"/>
                <a:gd name="T115" fmla="*/ 2147483647 h 555"/>
                <a:gd name="T116" fmla="*/ 2147483647 w 764"/>
                <a:gd name="T117" fmla="*/ 2147483647 h 555"/>
                <a:gd name="T118" fmla="*/ 0 w 764"/>
                <a:gd name="T119" fmla="*/ 2147483647 h 555"/>
                <a:gd name="T120" fmla="*/ 2147483647 w 764"/>
                <a:gd name="T121" fmla="*/ 2147483647 h 555"/>
                <a:gd name="T122" fmla="*/ 2147483647 w 764"/>
                <a:gd name="T123" fmla="*/ 2147483647 h 555"/>
                <a:gd name="T124" fmla="*/ 2147483647 w 764"/>
                <a:gd name="T125" fmla="*/ 2147483647 h 5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grpFill/>
            <a:ln w="9525" cmpd="sng">
              <a:solidFill>
                <a:srgbClr val="FFFFFF"/>
              </a:solidFill>
              <a:prstDash val="solid"/>
              <a:round/>
              <a:headEnd/>
              <a:tailEnd/>
            </a:ln>
          </p:spPr>
          <p:txBody>
            <a:bodyPr/>
            <a:lstStyle/>
            <a:p>
              <a:endParaRPr lang="en-GB" dirty="0"/>
            </a:p>
          </p:txBody>
        </p:sp>
        <p:sp>
          <p:nvSpPr>
            <p:cNvPr id="178" name="Freeform 261"/>
            <p:cNvSpPr>
              <a:spLocks/>
            </p:cNvSpPr>
            <p:nvPr>
              <p:custDataLst>
                <p:tags r:id="rId158"/>
              </p:custDataLst>
            </p:nvPr>
          </p:nvSpPr>
          <p:spPr bwMode="auto">
            <a:xfrm>
              <a:off x="2051454" y="3417579"/>
              <a:ext cx="158288" cy="183752"/>
            </a:xfrm>
            <a:custGeom>
              <a:avLst/>
              <a:gdLst>
                <a:gd name="T0" fmla="*/ 2147483647 w 831"/>
                <a:gd name="T1" fmla="*/ 2147483647 h 812"/>
                <a:gd name="T2" fmla="*/ 2147483647 w 831"/>
                <a:gd name="T3" fmla="*/ 2147483647 h 812"/>
                <a:gd name="T4" fmla="*/ 2147483647 w 831"/>
                <a:gd name="T5" fmla="*/ 2147483647 h 812"/>
                <a:gd name="T6" fmla="*/ 2147483647 w 831"/>
                <a:gd name="T7" fmla="*/ 2147483647 h 812"/>
                <a:gd name="T8" fmla="*/ 2147483647 w 831"/>
                <a:gd name="T9" fmla="*/ 2147483647 h 812"/>
                <a:gd name="T10" fmla="*/ 2147483647 w 831"/>
                <a:gd name="T11" fmla="*/ 2147483647 h 812"/>
                <a:gd name="T12" fmla="*/ 2147483647 w 831"/>
                <a:gd name="T13" fmla="*/ 2147483647 h 812"/>
                <a:gd name="T14" fmla="*/ 2147483647 w 831"/>
                <a:gd name="T15" fmla="*/ 2147483647 h 812"/>
                <a:gd name="T16" fmla="*/ 2147483647 w 831"/>
                <a:gd name="T17" fmla="*/ 2147483647 h 812"/>
                <a:gd name="T18" fmla="*/ 2147483647 w 831"/>
                <a:gd name="T19" fmla="*/ 2147483647 h 812"/>
                <a:gd name="T20" fmla="*/ 2147483647 w 831"/>
                <a:gd name="T21" fmla="*/ 2147483647 h 812"/>
                <a:gd name="T22" fmla="*/ 2147483647 w 831"/>
                <a:gd name="T23" fmla="*/ 2147483647 h 812"/>
                <a:gd name="T24" fmla="*/ 2147483647 w 831"/>
                <a:gd name="T25" fmla="*/ 2147483647 h 812"/>
                <a:gd name="T26" fmla="*/ 2147483647 w 831"/>
                <a:gd name="T27" fmla="*/ 2147483647 h 812"/>
                <a:gd name="T28" fmla="*/ 2147483647 w 831"/>
                <a:gd name="T29" fmla="*/ 2147483647 h 812"/>
                <a:gd name="T30" fmla="*/ 2147483647 w 831"/>
                <a:gd name="T31" fmla="*/ 2147483647 h 812"/>
                <a:gd name="T32" fmla="*/ 2147483647 w 831"/>
                <a:gd name="T33" fmla="*/ 2147483647 h 812"/>
                <a:gd name="T34" fmla="*/ 2147483647 w 831"/>
                <a:gd name="T35" fmla="*/ 2147483647 h 812"/>
                <a:gd name="T36" fmla="*/ 2147483647 w 831"/>
                <a:gd name="T37" fmla="*/ 2147483647 h 812"/>
                <a:gd name="T38" fmla="*/ 2147483647 w 831"/>
                <a:gd name="T39" fmla="*/ 2147483647 h 812"/>
                <a:gd name="T40" fmla="*/ 2147483647 w 831"/>
                <a:gd name="T41" fmla="*/ 2147483647 h 812"/>
                <a:gd name="T42" fmla="*/ 2147483647 w 831"/>
                <a:gd name="T43" fmla="*/ 2147483647 h 812"/>
                <a:gd name="T44" fmla="*/ 2147483647 w 831"/>
                <a:gd name="T45" fmla="*/ 2147483647 h 812"/>
                <a:gd name="T46" fmla="*/ 2147483647 w 831"/>
                <a:gd name="T47" fmla="*/ 2147483647 h 812"/>
                <a:gd name="T48" fmla="*/ 2147483647 w 831"/>
                <a:gd name="T49" fmla="*/ 2147483647 h 812"/>
                <a:gd name="T50" fmla="*/ 2147483647 w 831"/>
                <a:gd name="T51" fmla="*/ 2147483647 h 812"/>
                <a:gd name="T52" fmla="*/ 2147483647 w 831"/>
                <a:gd name="T53" fmla="*/ 2147483647 h 812"/>
                <a:gd name="T54" fmla="*/ 2147483647 w 831"/>
                <a:gd name="T55" fmla="*/ 2147483647 h 812"/>
                <a:gd name="T56" fmla="*/ 2147483647 w 831"/>
                <a:gd name="T57" fmla="*/ 2147483647 h 812"/>
                <a:gd name="T58" fmla="*/ 2147483647 w 831"/>
                <a:gd name="T59" fmla="*/ 2147483647 h 812"/>
                <a:gd name="T60" fmla="*/ 2147483647 w 831"/>
                <a:gd name="T61" fmla="*/ 2147483647 h 812"/>
                <a:gd name="T62" fmla="*/ 2147483647 w 831"/>
                <a:gd name="T63" fmla="*/ 2147483647 h 812"/>
                <a:gd name="T64" fmla="*/ 2147483647 w 831"/>
                <a:gd name="T65" fmla="*/ 2147483647 h 812"/>
                <a:gd name="T66" fmla="*/ 2147483647 w 831"/>
                <a:gd name="T67" fmla="*/ 2147483647 h 812"/>
                <a:gd name="T68" fmla="*/ 2147483647 w 831"/>
                <a:gd name="T69" fmla="*/ 2147483647 h 812"/>
                <a:gd name="T70" fmla="*/ 2147483647 w 831"/>
                <a:gd name="T71" fmla="*/ 2147483647 h 812"/>
                <a:gd name="T72" fmla="*/ 2147483647 w 831"/>
                <a:gd name="T73" fmla="*/ 2147483647 h 812"/>
                <a:gd name="T74" fmla="*/ 2147483647 w 831"/>
                <a:gd name="T75" fmla="*/ 2147483647 h 812"/>
                <a:gd name="T76" fmla="*/ 2147483647 w 831"/>
                <a:gd name="T77" fmla="*/ 2147483647 h 812"/>
                <a:gd name="T78" fmla="*/ 2147483647 w 831"/>
                <a:gd name="T79" fmla="*/ 2147483647 h 812"/>
                <a:gd name="T80" fmla="*/ 2147483647 w 831"/>
                <a:gd name="T81" fmla="*/ 2147483647 h 812"/>
                <a:gd name="T82" fmla="*/ 2147483647 w 831"/>
                <a:gd name="T83" fmla="*/ 2147483647 h 812"/>
                <a:gd name="T84" fmla="*/ 2147483647 w 831"/>
                <a:gd name="T85" fmla="*/ 2147483647 h 812"/>
                <a:gd name="T86" fmla="*/ 2147483647 w 831"/>
                <a:gd name="T87" fmla="*/ 2147483647 h 812"/>
                <a:gd name="T88" fmla="*/ 2147483647 w 831"/>
                <a:gd name="T89" fmla="*/ 2147483647 h 812"/>
                <a:gd name="T90" fmla="*/ 2147483647 w 831"/>
                <a:gd name="T91" fmla="*/ 2147483647 h 812"/>
                <a:gd name="T92" fmla="*/ 2147483647 w 831"/>
                <a:gd name="T93" fmla="*/ 2147483647 h 812"/>
                <a:gd name="T94" fmla="*/ 2147483647 w 831"/>
                <a:gd name="T95" fmla="*/ 2147483647 h 812"/>
                <a:gd name="T96" fmla="*/ 2147483647 w 831"/>
                <a:gd name="T97" fmla="*/ 2147483647 h 812"/>
                <a:gd name="T98" fmla="*/ 2147483647 w 831"/>
                <a:gd name="T99" fmla="*/ 2147483647 h 812"/>
                <a:gd name="T100" fmla="*/ 2147483647 w 831"/>
                <a:gd name="T101" fmla="*/ 2147483647 h 812"/>
                <a:gd name="T102" fmla="*/ 2147483647 w 831"/>
                <a:gd name="T103" fmla="*/ 2147483647 h 812"/>
                <a:gd name="T104" fmla="*/ 2147483647 w 831"/>
                <a:gd name="T105" fmla="*/ 2147483647 h 812"/>
                <a:gd name="T106" fmla="*/ 2147483647 w 831"/>
                <a:gd name="T107" fmla="*/ 2147483647 h 8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grpFill/>
            <a:ln w="9525" cmpd="sng">
              <a:solidFill>
                <a:srgbClr val="FFFFFF"/>
              </a:solidFill>
              <a:prstDash val="solid"/>
              <a:round/>
              <a:headEnd/>
              <a:tailEnd/>
            </a:ln>
          </p:spPr>
          <p:txBody>
            <a:bodyPr/>
            <a:lstStyle/>
            <a:p>
              <a:endParaRPr lang="en-GB" dirty="0"/>
            </a:p>
          </p:txBody>
        </p:sp>
        <p:sp>
          <p:nvSpPr>
            <p:cNvPr id="179" name="Freeform 262"/>
            <p:cNvSpPr>
              <a:spLocks/>
            </p:cNvSpPr>
            <p:nvPr>
              <p:custDataLst>
                <p:tags r:id="rId159"/>
              </p:custDataLst>
            </p:nvPr>
          </p:nvSpPr>
          <p:spPr bwMode="auto">
            <a:xfrm>
              <a:off x="2394182" y="3533887"/>
              <a:ext cx="95661" cy="253949"/>
            </a:xfrm>
            <a:custGeom>
              <a:avLst/>
              <a:gdLst>
                <a:gd name="T0" fmla="*/ 2147483647 w 505"/>
                <a:gd name="T1" fmla="*/ 2147483647 h 1121"/>
                <a:gd name="T2" fmla="*/ 2147483647 w 505"/>
                <a:gd name="T3" fmla="*/ 2147483647 h 1121"/>
                <a:gd name="T4" fmla="*/ 2147483647 w 505"/>
                <a:gd name="T5" fmla="*/ 2147483647 h 1121"/>
                <a:gd name="T6" fmla="*/ 2147483647 w 505"/>
                <a:gd name="T7" fmla="*/ 2147483647 h 1121"/>
                <a:gd name="T8" fmla="*/ 2147483647 w 505"/>
                <a:gd name="T9" fmla="*/ 2147483647 h 1121"/>
                <a:gd name="T10" fmla="*/ 2147483647 w 505"/>
                <a:gd name="T11" fmla="*/ 2147483647 h 1121"/>
                <a:gd name="T12" fmla="*/ 2147483647 w 505"/>
                <a:gd name="T13" fmla="*/ 2147483647 h 1121"/>
                <a:gd name="T14" fmla="*/ 2147483647 w 505"/>
                <a:gd name="T15" fmla="*/ 2147483647 h 1121"/>
                <a:gd name="T16" fmla="*/ 2147483647 w 505"/>
                <a:gd name="T17" fmla="*/ 2147483647 h 1121"/>
                <a:gd name="T18" fmla="*/ 2147483647 w 505"/>
                <a:gd name="T19" fmla="*/ 2147483647 h 1121"/>
                <a:gd name="T20" fmla="*/ 2147483647 w 505"/>
                <a:gd name="T21" fmla="*/ 2147483647 h 1121"/>
                <a:gd name="T22" fmla="*/ 2147483647 w 505"/>
                <a:gd name="T23" fmla="*/ 2147483647 h 1121"/>
                <a:gd name="T24" fmla="*/ 2147483647 w 505"/>
                <a:gd name="T25" fmla="*/ 2147483647 h 1121"/>
                <a:gd name="T26" fmla="*/ 2147483647 w 505"/>
                <a:gd name="T27" fmla="*/ 2147483647 h 1121"/>
                <a:gd name="T28" fmla="*/ 2147483647 w 505"/>
                <a:gd name="T29" fmla="*/ 2147483647 h 1121"/>
                <a:gd name="T30" fmla="*/ 2147483647 w 505"/>
                <a:gd name="T31" fmla="*/ 2147483647 h 1121"/>
                <a:gd name="T32" fmla="*/ 2147483647 w 505"/>
                <a:gd name="T33" fmla="*/ 2147483647 h 1121"/>
                <a:gd name="T34" fmla="*/ 2147483647 w 505"/>
                <a:gd name="T35" fmla="*/ 2147483647 h 1121"/>
                <a:gd name="T36" fmla="*/ 2147483647 w 505"/>
                <a:gd name="T37" fmla="*/ 2147483647 h 1121"/>
                <a:gd name="T38" fmla="*/ 2147483647 w 505"/>
                <a:gd name="T39" fmla="*/ 2147483647 h 1121"/>
                <a:gd name="T40" fmla="*/ 2147483647 w 505"/>
                <a:gd name="T41" fmla="*/ 2147483647 h 1121"/>
                <a:gd name="T42" fmla="*/ 2147483647 w 505"/>
                <a:gd name="T43" fmla="*/ 2147483647 h 1121"/>
                <a:gd name="T44" fmla="*/ 2147483647 w 505"/>
                <a:gd name="T45" fmla="*/ 2147483647 h 1121"/>
                <a:gd name="T46" fmla="*/ 2147483647 w 505"/>
                <a:gd name="T47" fmla="*/ 2147483647 h 1121"/>
                <a:gd name="T48" fmla="*/ 2147483647 w 505"/>
                <a:gd name="T49" fmla="*/ 2147483647 h 1121"/>
                <a:gd name="T50" fmla="*/ 2147483647 w 505"/>
                <a:gd name="T51" fmla="*/ 2147483647 h 1121"/>
                <a:gd name="T52" fmla="*/ 2147483647 w 505"/>
                <a:gd name="T53" fmla="*/ 2147483647 h 1121"/>
                <a:gd name="T54" fmla="*/ 2147483647 w 505"/>
                <a:gd name="T55" fmla="*/ 2147483647 h 1121"/>
                <a:gd name="T56" fmla="*/ 2147483647 w 505"/>
                <a:gd name="T57" fmla="*/ 2147483647 h 1121"/>
                <a:gd name="T58" fmla="*/ 2147483647 w 505"/>
                <a:gd name="T59" fmla="*/ 2147483647 h 1121"/>
                <a:gd name="T60" fmla="*/ 2147483647 w 505"/>
                <a:gd name="T61" fmla="*/ 2147483647 h 1121"/>
                <a:gd name="T62" fmla="*/ 2147483647 w 505"/>
                <a:gd name="T63" fmla="*/ 2147483647 h 1121"/>
                <a:gd name="T64" fmla="*/ 2147483647 w 505"/>
                <a:gd name="T65" fmla="*/ 2147483647 h 1121"/>
                <a:gd name="T66" fmla="*/ 2147483647 w 505"/>
                <a:gd name="T67" fmla="*/ 2147483647 h 1121"/>
                <a:gd name="T68" fmla="*/ 2147483647 w 505"/>
                <a:gd name="T69" fmla="*/ 2147483647 h 1121"/>
                <a:gd name="T70" fmla="*/ 2147483647 w 505"/>
                <a:gd name="T71" fmla="*/ 2147483647 h 1121"/>
                <a:gd name="T72" fmla="*/ 2147483647 w 505"/>
                <a:gd name="T73" fmla="*/ 2147483647 h 1121"/>
                <a:gd name="T74" fmla="*/ 2147483647 w 505"/>
                <a:gd name="T75" fmla="*/ 2147483647 h 1121"/>
                <a:gd name="T76" fmla="*/ 2147483647 w 505"/>
                <a:gd name="T77" fmla="*/ 2147483647 h 1121"/>
                <a:gd name="T78" fmla="*/ 2147483647 w 505"/>
                <a:gd name="T79" fmla="*/ 2147483647 h 1121"/>
                <a:gd name="T80" fmla="*/ 2147483647 w 505"/>
                <a:gd name="T81" fmla="*/ 2147483647 h 1121"/>
                <a:gd name="T82" fmla="*/ 2147483647 w 505"/>
                <a:gd name="T83" fmla="*/ 2147483647 h 1121"/>
                <a:gd name="T84" fmla="*/ 2147483647 w 505"/>
                <a:gd name="T85" fmla="*/ 2147483647 h 1121"/>
                <a:gd name="T86" fmla="*/ 2147483647 w 505"/>
                <a:gd name="T87" fmla="*/ 2147483647 h 1121"/>
                <a:gd name="T88" fmla="*/ 2147483647 w 505"/>
                <a:gd name="T89" fmla="*/ 2147483647 h 1121"/>
                <a:gd name="T90" fmla="*/ 2147483647 w 505"/>
                <a:gd name="T91" fmla="*/ 2147483647 h 1121"/>
                <a:gd name="T92" fmla="*/ 2147483647 w 505"/>
                <a:gd name="T93" fmla="*/ 2147483647 h 1121"/>
                <a:gd name="T94" fmla="*/ 2147483647 w 505"/>
                <a:gd name="T95" fmla="*/ 2147483647 h 1121"/>
                <a:gd name="T96" fmla="*/ 2147483647 w 505"/>
                <a:gd name="T97" fmla="*/ 2147483647 h 1121"/>
                <a:gd name="T98" fmla="*/ 2147483647 w 505"/>
                <a:gd name="T99" fmla="*/ 2147483647 h 1121"/>
                <a:gd name="T100" fmla="*/ 2147483647 w 505"/>
                <a:gd name="T101" fmla="*/ 2147483647 h 1121"/>
                <a:gd name="T102" fmla="*/ 2147483647 w 505"/>
                <a:gd name="T103" fmla="*/ 2147483647 h 11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80" name="Freeform 272"/>
            <p:cNvSpPr>
              <a:spLocks/>
            </p:cNvSpPr>
            <p:nvPr>
              <p:custDataLst>
                <p:tags r:id="rId160"/>
              </p:custDataLst>
            </p:nvPr>
          </p:nvSpPr>
          <p:spPr bwMode="auto">
            <a:xfrm>
              <a:off x="2658455" y="3331553"/>
              <a:ext cx="52304" cy="74327"/>
            </a:xfrm>
            <a:custGeom>
              <a:avLst/>
              <a:gdLst>
                <a:gd name="T0" fmla="*/ 2147483647 w 266"/>
                <a:gd name="T1" fmla="*/ 2147483647 h 326"/>
                <a:gd name="T2" fmla="*/ 2147483647 w 266"/>
                <a:gd name="T3" fmla="*/ 2147483647 h 326"/>
                <a:gd name="T4" fmla="*/ 2147483647 w 266"/>
                <a:gd name="T5" fmla="*/ 2147483647 h 326"/>
                <a:gd name="T6" fmla="*/ 2147483647 w 266"/>
                <a:gd name="T7" fmla="*/ 2147483647 h 326"/>
                <a:gd name="T8" fmla="*/ 2147483647 w 266"/>
                <a:gd name="T9" fmla="*/ 2147483647 h 326"/>
                <a:gd name="T10" fmla="*/ 2147483647 w 266"/>
                <a:gd name="T11" fmla="*/ 2147483647 h 326"/>
                <a:gd name="T12" fmla="*/ 2147483647 w 266"/>
                <a:gd name="T13" fmla="*/ 2147483647 h 326"/>
                <a:gd name="T14" fmla="*/ 2147483647 w 266"/>
                <a:gd name="T15" fmla="*/ 2147483647 h 326"/>
                <a:gd name="T16" fmla="*/ 2147483647 w 266"/>
                <a:gd name="T17" fmla="*/ 2147483647 h 326"/>
                <a:gd name="T18" fmla="*/ 2147483647 w 266"/>
                <a:gd name="T19" fmla="*/ 2147483647 h 326"/>
                <a:gd name="T20" fmla="*/ 2147483647 w 266"/>
                <a:gd name="T21" fmla="*/ 2147483647 h 326"/>
                <a:gd name="T22" fmla="*/ 2147483647 w 266"/>
                <a:gd name="T23" fmla="*/ 2147483647 h 326"/>
                <a:gd name="T24" fmla="*/ 2147483647 w 266"/>
                <a:gd name="T25" fmla="*/ 2147483647 h 326"/>
                <a:gd name="T26" fmla="*/ 2147483647 w 266"/>
                <a:gd name="T27" fmla="*/ 2147483647 h 326"/>
                <a:gd name="T28" fmla="*/ 2147483647 w 266"/>
                <a:gd name="T29" fmla="*/ 2147483647 h 326"/>
                <a:gd name="T30" fmla="*/ 2147483647 w 266"/>
                <a:gd name="T31" fmla="*/ 2147483647 h 326"/>
                <a:gd name="T32" fmla="*/ 2147483647 w 266"/>
                <a:gd name="T33" fmla="*/ 2147483647 h 326"/>
                <a:gd name="T34" fmla="*/ 2147483647 w 266"/>
                <a:gd name="T35" fmla="*/ 2147483647 h 326"/>
                <a:gd name="T36" fmla="*/ 2147483647 w 266"/>
                <a:gd name="T37" fmla="*/ 2147483647 h 326"/>
                <a:gd name="T38" fmla="*/ 2147483647 w 266"/>
                <a:gd name="T39" fmla="*/ 2147483647 h 326"/>
                <a:gd name="T40" fmla="*/ 2147483647 w 266"/>
                <a:gd name="T41" fmla="*/ 2147483647 h 326"/>
                <a:gd name="T42" fmla="*/ 2147483647 w 266"/>
                <a:gd name="T43" fmla="*/ 2147483647 h 326"/>
                <a:gd name="T44" fmla="*/ 2147483647 w 266"/>
                <a:gd name="T45" fmla="*/ 2147483647 h 326"/>
                <a:gd name="T46" fmla="*/ 2147483647 w 266"/>
                <a:gd name="T47" fmla="*/ 2147483647 h 326"/>
                <a:gd name="T48" fmla="*/ 2147483647 w 266"/>
                <a:gd name="T49" fmla="*/ 2147483647 h 326"/>
                <a:gd name="T50" fmla="*/ 2147483647 w 266"/>
                <a:gd name="T51" fmla="*/ 2147483647 h 326"/>
                <a:gd name="T52" fmla="*/ 2147483647 w 266"/>
                <a:gd name="T53" fmla="*/ 2147483647 h 326"/>
                <a:gd name="T54" fmla="*/ 2147483647 w 266"/>
                <a:gd name="T55" fmla="*/ 2147483647 h 326"/>
                <a:gd name="T56" fmla="*/ 2147483647 w 266"/>
                <a:gd name="T57" fmla="*/ 2147483647 h 326"/>
                <a:gd name="T58" fmla="*/ 2147483647 w 266"/>
                <a:gd name="T59" fmla="*/ 2147483647 h 326"/>
                <a:gd name="T60" fmla="*/ 2147483647 w 266"/>
                <a:gd name="T61" fmla="*/ 2147483647 h 326"/>
                <a:gd name="T62" fmla="*/ 2147483647 w 266"/>
                <a:gd name="T63" fmla="*/ 2147483647 h 326"/>
                <a:gd name="T64" fmla="*/ 2147483647 w 266"/>
                <a:gd name="T65" fmla="*/ 2147483647 h 326"/>
                <a:gd name="T66" fmla="*/ 2147483647 w 266"/>
                <a:gd name="T67" fmla="*/ 2147483647 h 326"/>
                <a:gd name="T68" fmla="*/ 2147483647 w 266"/>
                <a:gd name="T69" fmla="*/ 2147483647 h 326"/>
                <a:gd name="T70" fmla="*/ 2147483647 w 266"/>
                <a:gd name="T71" fmla="*/ 2147483647 h 326"/>
                <a:gd name="T72" fmla="*/ 2147483647 w 266"/>
                <a:gd name="T73" fmla="*/ 2147483647 h 326"/>
                <a:gd name="T74" fmla="*/ 2147483647 w 266"/>
                <a:gd name="T75" fmla="*/ 2147483647 h 326"/>
                <a:gd name="T76" fmla="*/ 2147483647 w 266"/>
                <a:gd name="T77" fmla="*/ 2147483647 h 326"/>
                <a:gd name="T78" fmla="*/ 2147483647 w 266"/>
                <a:gd name="T79" fmla="*/ 2147483647 h 326"/>
                <a:gd name="T80" fmla="*/ 2147483647 w 266"/>
                <a:gd name="T81" fmla="*/ 2147483647 h 326"/>
                <a:gd name="T82" fmla="*/ 2147483647 w 266"/>
                <a:gd name="T83" fmla="*/ 2147483647 h 326"/>
                <a:gd name="T84" fmla="*/ 2147483647 w 266"/>
                <a:gd name="T85" fmla="*/ 2147483647 h 326"/>
                <a:gd name="T86" fmla="*/ 2147483647 w 266"/>
                <a:gd name="T87" fmla="*/ 2147483647 h 326"/>
                <a:gd name="T88" fmla="*/ 2147483647 w 266"/>
                <a:gd name="T89" fmla="*/ 2147483647 h 326"/>
                <a:gd name="T90" fmla="*/ 2147483647 w 266"/>
                <a:gd name="T91" fmla="*/ 2147483647 h 326"/>
                <a:gd name="T92" fmla="*/ 2147483647 w 266"/>
                <a:gd name="T93" fmla="*/ 2147483647 h 326"/>
                <a:gd name="T94" fmla="*/ 2147483647 w 266"/>
                <a:gd name="T95" fmla="*/ 2147483647 h 326"/>
                <a:gd name="T96" fmla="*/ 2147483647 w 266"/>
                <a:gd name="T97" fmla="*/ 2147483647 h 326"/>
                <a:gd name="T98" fmla="*/ 2147483647 w 266"/>
                <a:gd name="T99" fmla="*/ 2147483647 h 326"/>
                <a:gd name="T100" fmla="*/ 2147483647 w 266"/>
                <a:gd name="T101" fmla="*/ 0 h 3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grpFill/>
            <a:ln w="9525" cmpd="sng">
              <a:solidFill>
                <a:srgbClr val="FFFFFF"/>
              </a:solidFill>
              <a:prstDash val="solid"/>
              <a:round/>
              <a:headEnd/>
              <a:tailEnd/>
            </a:ln>
          </p:spPr>
          <p:txBody>
            <a:bodyPr/>
            <a:lstStyle/>
            <a:p>
              <a:endParaRPr lang="en-GB" dirty="0"/>
            </a:p>
          </p:txBody>
        </p:sp>
        <p:sp>
          <p:nvSpPr>
            <p:cNvPr id="181" name="Freeform 273"/>
            <p:cNvSpPr>
              <a:spLocks/>
            </p:cNvSpPr>
            <p:nvPr>
              <p:custDataLst>
                <p:tags r:id="rId161"/>
              </p:custDataLst>
            </p:nvPr>
          </p:nvSpPr>
          <p:spPr bwMode="auto">
            <a:xfrm>
              <a:off x="2255852" y="3511176"/>
              <a:ext cx="89467" cy="53680"/>
            </a:xfrm>
            <a:custGeom>
              <a:avLst/>
              <a:gdLst>
                <a:gd name="T0" fmla="*/ 2147483647 w 471"/>
                <a:gd name="T1" fmla="*/ 0 h 237"/>
                <a:gd name="T2" fmla="*/ 2147483647 w 471"/>
                <a:gd name="T3" fmla="*/ 2147483647 h 237"/>
                <a:gd name="T4" fmla="*/ 2147483647 w 471"/>
                <a:gd name="T5" fmla="*/ 2147483647 h 237"/>
                <a:gd name="T6" fmla="*/ 2147483647 w 471"/>
                <a:gd name="T7" fmla="*/ 2147483647 h 237"/>
                <a:gd name="T8" fmla="*/ 2147483647 w 471"/>
                <a:gd name="T9" fmla="*/ 2147483647 h 237"/>
                <a:gd name="T10" fmla="*/ 2147483647 w 471"/>
                <a:gd name="T11" fmla="*/ 2147483647 h 237"/>
                <a:gd name="T12" fmla="*/ 2147483647 w 471"/>
                <a:gd name="T13" fmla="*/ 2147483647 h 237"/>
                <a:gd name="T14" fmla="*/ 2147483647 w 471"/>
                <a:gd name="T15" fmla="*/ 2147483647 h 237"/>
                <a:gd name="T16" fmla="*/ 2147483647 w 471"/>
                <a:gd name="T17" fmla="*/ 2147483647 h 237"/>
                <a:gd name="T18" fmla="*/ 2147483647 w 471"/>
                <a:gd name="T19" fmla="*/ 2147483647 h 237"/>
                <a:gd name="T20" fmla="*/ 2147483647 w 471"/>
                <a:gd name="T21" fmla="*/ 2147483647 h 237"/>
                <a:gd name="T22" fmla="*/ 2147483647 w 471"/>
                <a:gd name="T23" fmla="*/ 2147483647 h 237"/>
                <a:gd name="T24" fmla="*/ 2147483647 w 471"/>
                <a:gd name="T25" fmla="*/ 2147483647 h 237"/>
                <a:gd name="T26" fmla="*/ 2147483647 w 471"/>
                <a:gd name="T27" fmla="*/ 2147483647 h 237"/>
                <a:gd name="T28" fmla="*/ 2147483647 w 471"/>
                <a:gd name="T29" fmla="*/ 2147483647 h 237"/>
                <a:gd name="T30" fmla="*/ 2147483647 w 471"/>
                <a:gd name="T31" fmla="*/ 2147483647 h 237"/>
                <a:gd name="T32" fmla="*/ 2147483647 w 471"/>
                <a:gd name="T33" fmla="*/ 2147483647 h 237"/>
                <a:gd name="T34" fmla="*/ 2147483647 w 471"/>
                <a:gd name="T35" fmla="*/ 2147483647 h 237"/>
                <a:gd name="T36" fmla="*/ 2147483647 w 471"/>
                <a:gd name="T37" fmla="*/ 2147483647 h 237"/>
                <a:gd name="T38" fmla="*/ 2147483647 w 471"/>
                <a:gd name="T39" fmla="*/ 2147483647 h 237"/>
                <a:gd name="T40" fmla="*/ 2147483647 w 471"/>
                <a:gd name="T41" fmla="*/ 2147483647 h 237"/>
                <a:gd name="T42" fmla="*/ 2147483647 w 471"/>
                <a:gd name="T43" fmla="*/ 2147483647 h 237"/>
                <a:gd name="T44" fmla="*/ 2147483647 w 471"/>
                <a:gd name="T45" fmla="*/ 2147483647 h 237"/>
                <a:gd name="T46" fmla="*/ 2147483647 w 471"/>
                <a:gd name="T47" fmla="*/ 2147483647 h 237"/>
                <a:gd name="T48" fmla="*/ 2147483647 w 471"/>
                <a:gd name="T49" fmla="*/ 2147483647 h 237"/>
                <a:gd name="T50" fmla="*/ 2147483647 w 471"/>
                <a:gd name="T51" fmla="*/ 2147483647 h 237"/>
                <a:gd name="T52" fmla="*/ 2147483647 w 471"/>
                <a:gd name="T53" fmla="*/ 2147483647 h 237"/>
                <a:gd name="T54" fmla="*/ 2147483647 w 471"/>
                <a:gd name="T55" fmla="*/ 2147483647 h 237"/>
                <a:gd name="T56" fmla="*/ 2147483647 w 471"/>
                <a:gd name="T57" fmla="*/ 2147483647 h 237"/>
                <a:gd name="T58" fmla="*/ 2147483647 w 471"/>
                <a:gd name="T59" fmla="*/ 2147483647 h 237"/>
                <a:gd name="T60" fmla="*/ 2147483647 w 471"/>
                <a:gd name="T61" fmla="*/ 2147483647 h 237"/>
                <a:gd name="T62" fmla="*/ 2147483647 w 471"/>
                <a:gd name="T63" fmla="*/ 2147483647 h 237"/>
                <a:gd name="T64" fmla="*/ 2147483647 w 471"/>
                <a:gd name="T65" fmla="*/ 2147483647 h 237"/>
                <a:gd name="T66" fmla="*/ 2147483647 w 471"/>
                <a:gd name="T67" fmla="*/ 2147483647 h 237"/>
                <a:gd name="T68" fmla="*/ 2147483647 w 471"/>
                <a:gd name="T69" fmla="*/ 2147483647 h 237"/>
                <a:gd name="T70" fmla="*/ 2147483647 w 471"/>
                <a:gd name="T71" fmla="*/ 2147483647 h 237"/>
                <a:gd name="T72" fmla="*/ 2147483647 w 471"/>
                <a:gd name="T73" fmla="*/ 2147483647 h 237"/>
                <a:gd name="T74" fmla="*/ 2147483647 w 471"/>
                <a:gd name="T75" fmla="*/ 0 h 23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grpFill/>
            <a:ln w="9525" cmpd="sng">
              <a:solidFill>
                <a:srgbClr val="FFFFFF"/>
              </a:solidFill>
              <a:prstDash val="solid"/>
              <a:round/>
              <a:headEnd/>
              <a:tailEnd/>
            </a:ln>
          </p:spPr>
          <p:txBody>
            <a:bodyPr/>
            <a:lstStyle/>
            <a:p>
              <a:endParaRPr lang="en-GB" dirty="0"/>
            </a:p>
          </p:txBody>
        </p:sp>
        <p:sp>
          <p:nvSpPr>
            <p:cNvPr id="182" name="Freeform 274"/>
            <p:cNvSpPr>
              <a:spLocks/>
            </p:cNvSpPr>
            <p:nvPr>
              <p:custDataLst>
                <p:tags r:id="rId162"/>
              </p:custDataLst>
            </p:nvPr>
          </p:nvSpPr>
          <p:spPr bwMode="auto">
            <a:xfrm>
              <a:off x="2349449" y="3535263"/>
              <a:ext cx="31658" cy="28216"/>
            </a:xfrm>
            <a:custGeom>
              <a:avLst/>
              <a:gdLst>
                <a:gd name="T0" fmla="*/ 2147483647 w 167"/>
                <a:gd name="T1" fmla="*/ 2147483647 h 123"/>
                <a:gd name="T2" fmla="*/ 2147483647 w 167"/>
                <a:gd name="T3" fmla="*/ 2147483647 h 123"/>
                <a:gd name="T4" fmla="*/ 2147483647 w 167"/>
                <a:gd name="T5" fmla="*/ 2147483647 h 123"/>
                <a:gd name="T6" fmla="*/ 2147483647 w 167"/>
                <a:gd name="T7" fmla="*/ 2147483647 h 123"/>
                <a:gd name="T8" fmla="*/ 2147483647 w 167"/>
                <a:gd name="T9" fmla="*/ 2147483647 h 123"/>
                <a:gd name="T10" fmla="*/ 2147483647 w 167"/>
                <a:gd name="T11" fmla="*/ 2147483647 h 123"/>
                <a:gd name="T12" fmla="*/ 2147483647 w 167"/>
                <a:gd name="T13" fmla="*/ 2147483647 h 123"/>
                <a:gd name="T14" fmla="*/ 2147483647 w 167"/>
                <a:gd name="T15" fmla="*/ 2147483647 h 123"/>
                <a:gd name="T16" fmla="*/ 2147483647 w 167"/>
                <a:gd name="T17" fmla="*/ 2147483647 h 123"/>
                <a:gd name="T18" fmla="*/ 2147483647 w 167"/>
                <a:gd name="T19" fmla="*/ 2147483647 h 123"/>
                <a:gd name="T20" fmla="*/ 2147483647 w 167"/>
                <a:gd name="T21" fmla="*/ 2147483647 h 123"/>
                <a:gd name="T22" fmla="*/ 2147483647 w 167"/>
                <a:gd name="T23" fmla="*/ 2147483647 h 123"/>
                <a:gd name="T24" fmla="*/ 2147483647 w 167"/>
                <a:gd name="T25" fmla="*/ 2147483647 h 123"/>
                <a:gd name="T26" fmla="*/ 2147483647 w 167"/>
                <a:gd name="T27" fmla="*/ 2147483647 h 123"/>
                <a:gd name="T28" fmla="*/ 2147483647 w 167"/>
                <a:gd name="T29" fmla="*/ 2147483647 h 123"/>
                <a:gd name="T30" fmla="*/ 2147483647 w 167"/>
                <a:gd name="T31" fmla="*/ 2147483647 h 123"/>
                <a:gd name="T32" fmla="*/ 2147483647 w 167"/>
                <a:gd name="T33" fmla="*/ 2147483647 h 123"/>
                <a:gd name="T34" fmla="*/ 2147483647 w 167"/>
                <a:gd name="T35" fmla="*/ 2147483647 h 123"/>
                <a:gd name="T36" fmla="*/ 2147483647 w 167"/>
                <a:gd name="T37" fmla="*/ 2147483647 h 123"/>
                <a:gd name="T38" fmla="*/ 2147483647 w 167"/>
                <a:gd name="T39" fmla="*/ 2147483647 h 123"/>
                <a:gd name="T40" fmla="*/ 2147483647 w 167"/>
                <a:gd name="T41" fmla="*/ 2147483647 h 123"/>
                <a:gd name="T42" fmla="*/ 2147483647 w 167"/>
                <a:gd name="T43" fmla="*/ 2147483647 h 123"/>
                <a:gd name="T44" fmla="*/ 2147483647 w 167"/>
                <a:gd name="T45" fmla="*/ 2147483647 h 123"/>
                <a:gd name="T46" fmla="*/ 2147483647 w 167"/>
                <a:gd name="T47" fmla="*/ 2147483647 h 123"/>
                <a:gd name="T48" fmla="*/ 0 w 167"/>
                <a:gd name="T49" fmla="*/ 2147483647 h 123"/>
                <a:gd name="T50" fmla="*/ 2147483647 w 167"/>
                <a:gd name="T51" fmla="*/ 2147483647 h 123"/>
                <a:gd name="T52" fmla="*/ 2147483647 w 167"/>
                <a:gd name="T53" fmla="*/ 2147483647 h 123"/>
                <a:gd name="T54" fmla="*/ 2147483647 w 167"/>
                <a:gd name="T55" fmla="*/ 2147483647 h 123"/>
                <a:gd name="T56" fmla="*/ 2147483647 w 167"/>
                <a:gd name="T57" fmla="*/ 2147483647 h 123"/>
                <a:gd name="T58" fmla="*/ 2147483647 w 167"/>
                <a:gd name="T59" fmla="*/ 2147483647 h 123"/>
                <a:gd name="T60" fmla="*/ 2147483647 w 167"/>
                <a:gd name="T61" fmla="*/ 2147483647 h 123"/>
                <a:gd name="T62" fmla="*/ 2147483647 w 167"/>
                <a:gd name="T63" fmla="*/ 2147483647 h 123"/>
                <a:gd name="T64" fmla="*/ 2147483647 w 167"/>
                <a:gd name="T65" fmla="*/ 2147483647 h 123"/>
                <a:gd name="T66" fmla="*/ 2147483647 w 167"/>
                <a:gd name="T67" fmla="*/ 2147483647 h 123"/>
                <a:gd name="T68" fmla="*/ 2147483647 w 167"/>
                <a:gd name="T69" fmla="*/ 2147483647 h 123"/>
                <a:gd name="T70" fmla="*/ 2147483647 w 167"/>
                <a:gd name="T71" fmla="*/ 2147483647 h 123"/>
                <a:gd name="T72" fmla="*/ 2147483647 w 167"/>
                <a:gd name="T73" fmla="*/ 0 h 123"/>
                <a:gd name="T74" fmla="*/ 2147483647 w 167"/>
                <a:gd name="T75" fmla="*/ 2147483647 h 123"/>
                <a:gd name="T76" fmla="*/ 2147483647 w 167"/>
                <a:gd name="T77" fmla="*/ 2147483647 h 123"/>
                <a:gd name="T78" fmla="*/ 2147483647 w 167"/>
                <a:gd name="T79" fmla="*/ 2147483647 h 123"/>
                <a:gd name="T80" fmla="*/ 2147483647 w 167"/>
                <a:gd name="T81" fmla="*/ 2147483647 h 123"/>
                <a:gd name="T82" fmla="*/ 2147483647 w 167"/>
                <a:gd name="T83" fmla="*/ 2147483647 h 123"/>
                <a:gd name="T84" fmla="*/ 2147483647 w 167"/>
                <a:gd name="T85" fmla="*/ 2147483647 h 123"/>
                <a:gd name="T86" fmla="*/ 2147483647 w 167"/>
                <a:gd name="T87" fmla="*/ 2147483647 h 123"/>
                <a:gd name="T88" fmla="*/ 2147483647 w 167"/>
                <a:gd name="T89" fmla="*/ 2147483647 h 123"/>
                <a:gd name="T90" fmla="*/ 2147483647 w 167"/>
                <a:gd name="T91" fmla="*/ 2147483647 h 123"/>
                <a:gd name="T92" fmla="*/ 2147483647 w 167"/>
                <a:gd name="T93" fmla="*/ 2147483647 h 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grpFill/>
            <a:ln w="9525" cmpd="sng">
              <a:solidFill>
                <a:srgbClr val="FFFFFF"/>
              </a:solidFill>
              <a:prstDash val="solid"/>
              <a:round/>
              <a:headEnd/>
              <a:tailEnd/>
            </a:ln>
          </p:spPr>
          <p:txBody>
            <a:bodyPr/>
            <a:lstStyle/>
            <a:p>
              <a:endParaRPr lang="en-GB" dirty="0"/>
            </a:p>
          </p:txBody>
        </p:sp>
        <p:sp>
          <p:nvSpPr>
            <p:cNvPr id="183" name="Freeform 275"/>
            <p:cNvSpPr>
              <a:spLocks/>
            </p:cNvSpPr>
            <p:nvPr>
              <p:custDataLst>
                <p:tags r:id="rId163"/>
              </p:custDataLst>
            </p:nvPr>
          </p:nvSpPr>
          <p:spPr bwMode="auto">
            <a:xfrm>
              <a:off x="2345319" y="3566232"/>
              <a:ext cx="57810" cy="72262"/>
            </a:xfrm>
            <a:custGeom>
              <a:avLst/>
              <a:gdLst>
                <a:gd name="T0" fmla="*/ 2147483647 w 306"/>
                <a:gd name="T1" fmla="*/ 2147483647 h 321"/>
                <a:gd name="T2" fmla="*/ 2147483647 w 306"/>
                <a:gd name="T3" fmla="*/ 2147483647 h 321"/>
                <a:gd name="T4" fmla="*/ 2147483647 w 306"/>
                <a:gd name="T5" fmla="*/ 2147483647 h 321"/>
                <a:gd name="T6" fmla="*/ 2147483647 w 306"/>
                <a:gd name="T7" fmla="*/ 2147483647 h 321"/>
                <a:gd name="T8" fmla="*/ 2147483647 w 306"/>
                <a:gd name="T9" fmla="*/ 2147483647 h 321"/>
                <a:gd name="T10" fmla="*/ 2147483647 w 306"/>
                <a:gd name="T11" fmla="*/ 2147483647 h 321"/>
                <a:gd name="T12" fmla="*/ 2147483647 w 306"/>
                <a:gd name="T13" fmla="*/ 2147483647 h 321"/>
                <a:gd name="T14" fmla="*/ 2147483647 w 306"/>
                <a:gd name="T15" fmla="*/ 2147483647 h 321"/>
                <a:gd name="T16" fmla="*/ 2147483647 w 306"/>
                <a:gd name="T17" fmla="*/ 2147483647 h 321"/>
                <a:gd name="T18" fmla="*/ 2147483647 w 306"/>
                <a:gd name="T19" fmla="*/ 2147483647 h 321"/>
                <a:gd name="T20" fmla="*/ 2147483647 w 306"/>
                <a:gd name="T21" fmla="*/ 2147483647 h 321"/>
                <a:gd name="T22" fmla="*/ 2147483647 w 306"/>
                <a:gd name="T23" fmla="*/ 2147483647 h 321"/>
                <a:gd name="T24" fmla="*/ 2147483647 w 306"/>
                <a:gd name="T25" fmla="*/ 2147483647 h 321"/>
                <a:gd name="T26" fmla="*/ 2147483647 w 306"/>
                <a:gd name="T27" fmla="*/ 2147483647 h 321"/>
                <a:gd name="T28" fmla="*/ 2147483647 w 306"/>
                <a:gd name="T29" fmla="*/ 2147483647 h 321"/>
                <a:gd name="T30" fmla="*/ 2147483647 w 306"/>
                <a:gd name="T31" fmla="*/ 2147483647 h 321"/>
                <a:gd name="T32" fmla="*/ 2147483647 w 306"/>
                <a:gd name="T33" fmla="*/ 2147483647 h 321"/>
                <a:gd name="T34" fmla="*/ 2147483647 w 306"/>
                <a:gd name="T35" fmla="*/ 2147483647 h 321"/>
                <a:gd name="T36" fmla="*/ 2147483647 w 306"/>
                <a:gd name="T37" fmla="*/ 2147483647 h 321"/>
                <a:gd name="T38" fmla="*/ 2147483647 w 306"/>
                <a:gd name="T39" fmla="*/ 2147483647 h 321"/>
                <a:gd name="T40" fmla="*/ 2147483647 w 306"/>
                <a:gd name="T41" fmla="*/ 2147483647 h 321"/>
                <a:gd name="T42" fmla="*/ 2147483647 w 306"/>
                <a:gd name="T43" fmla="*/ 2147483647 h 321"/>
                <a:gd name="T44" fmla="*/ 2147483647 w 306"/>
                <a:gd name="T45" fmla="*/ 0 h 321"/>
                <a:gd name="T46" fmla="*/ 2147483647 w 306"/>
                <a:gd name="T47" fmla="*/ 0 h 321"/>
                <a:gd name="T48" fmla="*/ 2147483647 w 306"/>
                <a:gd name="T49" fmla="*/ 2147483647 h 321"/>
                <a:gd name="T50" fmla="*/ 2147483647 w 306"/>
                <a:gd name="T51" fmla="*/ 2147483647 h 321"/>
                <a:gd name="T52" fmla="*/ 2147483647 w 306"/>
                <a:gd name="T53" fmla="*/ 2147483647 h 321"/>
                <a:gd name="T54" fmla="*/ 2147483647 w 306"/>
                <a:gd name="T55" fmla="*/ 2147483647 h 321"/>
                <a:gd name="T56" fmla="*/ 2147483647 w 306"/>
                <a:gd name="T57" fmla="*/ 2147483647 h 321"/>
                <a:gd name="T58" fmla="*/ 2147483647 w 306"/>
                <a:gd name="T59" fmla="*/ 2147483647 h 321"/>
                <a:gd name="T60" fmla="*/ 2147483647 w 306"/>
                <a:gd name="T61" fmla="*/ 2147483647 h 321"/>
                <a:gd name="T62" fmla="*/ 2147483647 w 306"/>
                <a:gd name="T63" fmla="*/ 2147483647 h 321"/>
                <a:gd name="T64" fmla="*/ 2147483647 w 306"/>
                <a:gd name="T65" fmla="*/ 2147483647 h 321"/>
                <a:gd name="T66" fmla="*/ 2147483647 w 306"/>
                <a:gd name="T67" fmla="*/ 2147483647 h 321"/>
                <a:gd name="T68" fmla="*/ 2147483647 w 306"/>
                <a:gd name="T69" fmla="*/ 2147483647 h 321"/>
                <a:gd name="T70" fmla="*/ 2147483647 w 306"/>
                <a:gd name="T71" fmla="*/ 2147483647 h 321"/>
                <a:gd name="T72" fmla="*/ 2147483647 w 306"/>
                <a:gd name="T73" fmla="*/ 2147483647 h 321"/>
                <a:gd name="T74" fmla="*/ 2147483647 w 306"/>
                <a:gd name="T75" fmla="*/ 2147483647 h 321"/>
                <a:gd name="T76" fmla="*/ 2147483647 w 306"/>
                <a:gd name="T77" fmla="*/ 2147483647 h 321"/>
                <a:gd name="T78" fmla="*/ 2147483647 w 306"/>
                <a:gd name="T79" fmla="*/ 2147483647 h 321"/>
                <a:gd name="T80" fmla="*/ 2147483647 w 306"/>
                <a:gd name="T81" fmla="*/ 2147483647 h 321"/>
                <a:gd name="T82" fmla="*/ 2147483647 w 306"/>
                <a:gd name="T83" fmla="*/ 2147483647 h 321"/>
                <a:gd name="T84" fmla="*/ 2147483647 w 306"/>
                <a:gd name="T85" fmla="*/ 2147483647 h 321"/>
                <a:gd name="T86" fmla="*/ 2147483647 w 306"/>
                <a:gd name="T87" fmla="*/ 2147483647 h 321"/>
                <a:gd name="T88" fmla="*/ 2147483647 w 306"/>
                <a:gd name="T89" fmla="*/ 2147483647 h 321"/>
                <a:gd name="T90" fmla="*/ 2147483647 w 306"/>
                <a:gd name="T91" fmla="*/ 2147483647 h 321"/>
                <a:gd name="T92" fmla="*/ 2147483647 w 306"/>
                <a:gd name="T93" fmla="*/ 2147483647 h 321"/>
                <a:gd name="T94" fmla="*/ 2147483647 w 306"/>
                <a:gd name="T95" fmla="*/ 2147483647 h 321"/>
                <a:gd name="T96" fmla="*/ 2147483647 w 306"/>
                <a:gd name="T97" fmla="*/ 2147483647 h 321"/>
                <a:gd name="T98" fmla="*/ 2147483647 w 306"/>
                <a:gd name="T99" fmla="*/ 2147483647 h 321"/>
                <a:gd name="T100" fmla="*/ 2147483647 w 306"/>
                <a:gd name="T101" fmla="*/ 2147483647 h 321"/>
                <a:gd name="T102" fmla="*/ 2147483647 w 306"/>
                <a:gd name="T103" fmla="*/ 2147483647 h 321"/>
                <a:gd name="T104" fmla="*/ 2147483647 w 306"/>
                <a:gd name="T105" fmla="*/ 2147483647 h 321"/>
                <a:gd name="T106" fmla="*/ 2147483647 w 306"/>
                <a:gd name="T107" fmla="*/ 2147483647 h 321"/>
                <a:gd name="T108" fmla="*/ 2147483647 w 306"/>
                <a:gd name="T109" fmla="*/ 2147483647 h 321"/>
                <a:gd name="T110" fmla="*/ 2147483647 w 306"/>
                <a:gd name="T111" fmla="*/ 2147483647 h 321"/>
                <a:gd name="T112" fmla="*/ 2147483647 w 306"/>
                <a:gd name="T113" fmla="*/ 2147483647 h 321"/>
                <a:gd name="T114" fmla="*/ 2147483647 w 306"/>
                <a:gd name="T115" fmla="*/ 2147483647 h 3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grpFill/>
            <a:ln w="9525" cmpd="sng">
              <a:solidFill>
                <a:srgbClr val="FFFFFF"/>
              </a:solidFill>
              <a:prstDash val="solid"/>
              <a:round/>
              <a:headEnd/>
              <a:tailEnd/>
            </a:ln>
          </p:spPr>
          <p:txBody>
            <a:bodyPr/>
            <a:lstStyle/>
            <a:p>
              <a:endParaRPr lang="en-GB" dirty="0"/>
            </a:p>
          </p:txBody>
        </p:sp>
        <p:sp>
          <p:nvSpPr>
            <p:cNvPr id="184" name="Freeform 276"/>
            <p:cNvSpPr>
              <a:spLocks/>
            </p:cNvSpPr>
            <p:nvPr>
              <p:custDataLst>
                <p:tags r:id="rId164"/>
              </p:custDataLst>
            </p:nvPr>
          </p:nvSpPr>
          <p:spPr bwMode="auto">
            <a:xfrm>
              <a:off x="2482961" y="3616472"/>
              <a:ext cx="87403" cy="116996"/>
            </a:xfrm>
            <a:custGeom>
              <a:avLst/>
              <a:gdLst>
                <a:gd name="T0" fmla="*/ 2147483647 w 471"/>
                <a:gd name="T1" fmla="*/ 2147483647 h 518"/>
                <a:gd name="T2" fmla="*/ 2147483647 w 471"/>
                <a:gd name="T3" fmla="*/ 2147483647 h 518"/>
                <a:gd name="T4" fmla="*/ 2147483647 w 471"/>
                <a:gd name="T5" fmla="*/ 2147483647 h 518"/>
                <a:gd name="T6" fmla="*/ 2147483647 w 471"/>
                <a:gd name="T7" fmla="*/ 2147483647 h 518"/>
                <a:gd name="T8" fmla="*/ 2147483647 w 471"/>
                <a:gd name="T9" fmla="*/ 2147483647 h 518"/>
                <a:gd name="T10" fmla="*/ 2147483647 w 471"/>
                <a:gd name="T11" fmla="*/ 2147483647 h 518"/>
                <a:gd name="T12" fmla="*/ 2147483647 w 471"/>
                <a:gd name="T13" fmla="*/ 2147483647 h 518"/>
                <a:gd name="T14" fmla="*/ 2147483647 w 471"/>
                <a:gd name="T15" fmla="*/ 2147483647 h 518"/>
                <a:gd name="T16" fmla="*/ 2147483647 w 471"/>
                <a:gd name="T17" fmla="*/ 2147483647 h 518"/>
                <a:gd name="T18" fmla="*/ 2147483647 w 471"/>
                <a:gd name="T19" fmla="*/ 2147483647 h 518"/>
                <a:gd name="T20" fmla="*/ 2147483647 w 471"/>
                <a:gd name="T21" fmla="*/ 2147483647 h 518"/>
                <a:gd name="T22" fmla="*/ 2147483647 w 471"/>
                <a:gd name="T23" fmla="*/ 2147483647 h 518"/>
                <a:gd name="T24" fmla="*/ 2147483647 w 471"/>
                <a:gd name="T25" fmla="*/ 2147483647 h 518"/>
                <a:gd name="T26" fmla="*/ 2147483647 w 471"/>
                <a:gd name="T27" fmla="*/ 2147483647 h 518"/>
                <a:gd name="T28" fmla="*/ 2147483647 w 471"/>
                <a:gd name="T29" fmla="*/ 2147483647 h 518"/>
                <a:gd name="T30" fmla="*/ 2147483647 w 471"/>
                <a:gd name="T31" fmla="*/ 2147483647 h 518"/>
                <a:gd name="T32" fmla="*/ 2147483647 w 471"/>
                <a:gd name="T33" fmla="*/ 2147483647 h 518"/>
                <a:gd name="T34" fmla="*/ 2147483647 w 471"/>
                <a:gd name="T35" fmla="*/ 2147483647 h 518"/>
                <a:gd name="T36" fmla="*/ 2147483647 w 471"/>
                <a:gd name="T37" fmla="*/ 2147483647 h 518"/>
                <a:gd name="T38" fmla="*/ 2147483647 w 471"/>
                <a:gd name="T39" fmla="*/ 2147483647 h 518"/>
                <a:gd name="T40" fmla="*/ 2147483647 w 471"/>
                <a:gd name="T41" fmla="*/ 2147483647 h 518"/>
                <a:gd name="T42" fmla="*/ 2147483647 w 471"/>
                <a:gd name="T43" fmla="*/ 2147483647 h 518"/>
                <a:gd name="T44" fmla="*/ 2147483647 w 471"/>
                <a:gd name="T45" fmla="*/ 2147483647 h 518"/>
                <a:gd name="T46" fmla="*/ 2147483647 w 471"/>
                <a:gd name="T47" fmla="*/ 2147483647 h 518"/>
                <a:gd name="T48" fmla="*/ 2147483647 w 471"/>
                <a:gd name="T49" fmla="*/ 2147483647 h 518"/>
                <a:gd name="T50" fmla="*/ 2147483647 w 471"/>
                <a:gd name="T51" fmla="*/ 2147483647 h 518"/>
                <a:gd name="T52" fmla="*/ 2147483647 w 471"/>
                <a:gd name="T53" fmla="*/ 2147483647 h 518"/>
                <a:gd name="T54" fmla="*/ 2147483647 w 471"/>
                <a:gd name="T55" fmla="*/ 2147483647 h 518"/>
                <a:gd name="T56" fmla="*/ 2147483647 w 471"/>
                <a:gd name="T57" fmla="*/ 2147483647 h 518"/>
                <a:gd name="T58" fmla="*/ 2147483647 w 471"/>
                <a:gd name="T59" fmla="*/ 2147483647 h 518"/>
                <a:gd name="T60" fmla="*/ 2147483647 w 471"/>
                <a:gd name="T61" fmla="*/ 2147483647 h 518"/>
                <a:gd name="T62" fmla="*/ 2147483647 w 471"/>
                <a:gd name="T63" fmla="*/ 2147483647 h 518"/>
                <a:gd name="T64" fmla="*/ 2147483647 w 471"/>
                <a:gd name="T65" fmla="*/ 2147483647 h 518"/>
                <a:gd name="T66" fmla="*/ 2147483647 w 471"/>
                <a:gd name="T67" fmla="*/ 2147483647 h 518"/>
                <a:gd name="T68" fmla="*/ 2147483647 w 471"/>
                <a:gd name="T69" fmla="*/ 2147483647 h 518"/>
                <a:gd name="T70" fmla="*/ 2147483647 w 471"/>
                <a:gd name="T71" fmla="*/ 2147483647 h 518"/>
                <a:gd name="T72" fmla="*/ 2147483647 w 471"/>
                <a:gd name="T73" fmla="*/ 2147483647 h 518"/>
                <a:gd name="T74" fmla="*/ 2147483647 w 471"/>
                <a:gd name="T75" fmla="*/ 2147483647 h 518"/>
                <a:gd name="T76" fmla="*/ 2147483647 w 471"/>
                <a:gd name="T77" fmla="*/ 2147483647 h 518"/>
                <a:gd name="T78" fmla="*/ 2147483647 w 471"/>
                <a:gd name="T79" fmla="*/ 2147483647 h 518"/>
                <a:gd name="T80" fmla="*/ 2147483647 w 471"/>
                <a:gd name="T81" fmla="*/ 2147483647 h 518"/>
                <a:gd name="T82" fmla="*/ 2147483647 w 471"/>
                <a:gd name="T83" fmla="*/ 2147483647 h 518"/>
                <a:gd name="T84" fmla="*/ 2147483647 w 471"/>
                <a:gd name="T85" fmla="*/ 2147483647 h 518"/>
                <a:gd name="T86" fmla="*/ 2147483647 w 471"/>
                <a:gd name="T87" fmla="*/ 2147483647 h 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grpFill/>
            <a:ln w="9525" cmpd="sng">
              <a:solidFill>
                <a:srgbClr val="FFFFFF"/>
              </a:solidFill>
              <a:prstDash val="solid"/>
              <a:round/>
              <a:headEnd/>
              <a:tailEnd/>
            </a:ln>
          </p:spPr>
          <p:txBody>
            <a:bodyPr/>
            <a:lstStyle/>
            <a:p>
              <a:endParaRPr lang="en-GB" dirty="0"/>
            </a:p>
          </p:txBody>
        </p:sp>
        <p:sp>
          <p:nvSpPr>
            <p:cNvPr id="185" name="Freeform 277"/>
            <p:cNvSpPr>
              <a:spLocks/>
            </p:cNvSpPr>
            <p:nvPr>
              <p:custDataLst>
                <p:tags r:id="rId165"/>
              </p:custDataLst>
            </p:nvPr>
          </p:nvSpPr>
          <p:spPr bwMode="auto">
            <a:xfrm>
              <a:off x="2518748" y="3725209"/>
              <a:ext cx="57810" cy="56433"/>
            </a:xfrm>
            <a:custGeom>
              <a:avLst/>
              <a:gdLst>
                <a:gd name="T0" fmla="*/ 2147483647 w 293"/>
                <a:gd name="T1" fmla="*/ 2147483647 h 246"/>
                <a:gd name="T2" fmla="*/ 2147483647 w 293"/>
                <a:gd name="T3" fmla="*/ 2147483647 h 246"/>
                <a:gd name="T4" fmla="*/ 2147483647 w 293"/>
                <a:gd name="T5" fmla="*/ 2147483647 h 246"/>
                <a:gd name="T6" fmla="*/ 2147483647 w 293"/>
                <a:gd name="T7" fmla="*/ 2147483647 h 246"/>
                <a:gd name="T8" fmla="*/ 2147483647 w 293"/>
                <a:gd name="T9" fmla="*/ 2147483647 h 246"/>
                <a:gd name="T10" fmla="*/ 2147483647 w 293"/>
                <a:gd name="T11" fmla="*/ 2147483647 h 246"/>
                <a:gd name="T12" fmla="*/ 2147483647 w 293"/>
                <a:gd name="T13" fmla="*/ 2147483647 h 246"/>
                <a:gd name="T14" fmla="*/ 2147483647 w 293"/>
                <a:gd name="T15" fmla="*/ 2147483647 h 246"/>
                <a:gd name="T16" fmla="*/ 2147483647 w 293"/>
                <a:gd name="T17" fmla="*/ 2147483647 h 246"/>
                <a:gd name="T18" fmla="*/ 2147483647 w 293"/>
                <a:gd name="T19" fmla="*/ 2147483647 h 246"/>
                <a:gd name="T20" fmla="*/ 2147483647 w 293"/>
                <a:gd name="T21" fmla="*/ 2147483647 h 246"/>
                <a:gd name="T22" fmla="*/ 2147483647 w 293"/>
                <a:gd name="T23" fmla="*/ 2147483647 h 246"/>
                <a:gd name="T24" fmla="*/ 2147483647 w 293"/>
                <a:gd name="T25" fmla="*/ 2147483647 h 246"/>
                <a:gd name="T26" fmla="*/ 2147483647 w 293"/>
                <a:gd name="T27" fmla="*/ 2147483647 h 246"/>
                <a:gd name="T28" fmla="*/ 2147483647 w 293"/>
                <a:gd name="T29" fmla="*/ 2147483647 h 246"/>
                <a:gd name="T30" fmla="*/ 2147483647 w 293"/>
                <a:gd name="T31" fmla="*/ 2147483647 h 246"/>
                <a:gd name="T32" fmla="*/ 2147483647 w 293"/>
                <a:gd name="T33" fmla="*/ 2147483647 h 246"/>
                <a:gd name="T34" fmla="*/ 2147483647 w 293"/>
                <a:gd name="T35" fmla="*/ 2147483647 h 246"/>
                <a:gd name="T36" fmla="*/ 2147483647 w 293"/>
                <a:gd name="T37" fmla="*/ 2147483647 h 246"/>
                <a:gd name="T38" fmla="*/ 2147483647 w 293"/>
                <a:gd name="T39" fmla="*/ 2147483647 h 246"/>
                <a:gd name="T40" fmla="*/ 2147483647 w 293"/>
                <a:gd name="T41" fmla="*/ 2147483647 h 246"/>
                <a:gd name="T42" fmla="*/ 2147483647 w 293"/>
                <a:gd name="T43" fmla="*/ 2147483647 h 246"/>
                <a:gd name="T44" fmla="*/ 2147483647 w 293"/>
                <a:gd name="T45" fmla="*/ 2147483647 h 246"/>
                <a:gd name="T46" fmla="*/ 2147483647 w 293"/>
                <a:gd name="T47" fmla="*/ 2147483647 h 246"/>
                <a:gd name="T48" fmla="*/ 2147483647 w 293"/>
                <a:gd name="T49" fmla="*/ 2147483647 h 246"/>
                <a:gd name="T50" fmla="*/ 2147483647 w 293"/>
                <a:gd name="T51" fmla="*/ 2147483647 h 246"/>
                <a:gd name="T52" fmla="*/ 2147483647 w 293"/>
                <a:gd name="T53" fmla="*/ 2147483647 h 246"/>
                <a:gd name="T54" fmla="*/ 2147483647 w 293"/>
                <a:gd name="T55" fmla="*/ 2147483647 h 246"/>
                <a:gd name="T56" fmla="*/ 2147483647 w 293"/>
                <a:gd name="T57" fmla="*/ 2147483647 h 246"/>
                <a:gd name="T58" fmla="*/ 2147483647 w 293"/>
                <a:gd name="T59" fmla="*/ 2147483647 h 246"/>
                <a:gd name="T60" fmla="*/ 2147483647 w 293"/>
                <a:gd name="T61" fmla="*/ 2147483647 h 246"/>
                <a:gd name="T62" fmla="*/ 0 w 293"/>
                <a:gd name="T63" fmla="*/ 2147483647 h 246"/>
                <a:gd name="T64" fmla="*/ 2147483647 w 293"/>
                <a:gd name="T65" fmla="*/ 2147483647 h 246"/>
                <a:gd name="T66" fmla="*/ 2147483647 w 293"/>
                <a:gd name="T67" fmla="*/ 2147483647 h 246"/>
                <a:gd name="T68" fmla="*/ 2147483647 w 293"/>
                <a:gd name="T69" fmla="*/ 2147483647 h 246"/>
                <a:gd name="T70" fmla="*/ 2147483647 w 293"/>
                <a:gd name="T71" fmla="*/ 2147483647 h 246"/>
                <a:gd name="T72" fmla="*/ 2147483647 w 293"/>
                <a:gd name="T73" fmla="*/ 2147483647 h 246"/>
                <a:gd name="T74" fmla="*/ 2147483647 w 293"/>
                <a:gd name="T75" fmla="*/ 2147483647 h 246"/>
                <a:gd name="T76" fmla="*/ 2147483647 w 293"/>
                <a:gd name="T77" fmla="*/ 2147483647 h 246"/>
                <a:gd name="T78" fmla="*/ 2147483647 w 293"/>
                <a:gd name="T79" fmla="*/ 2147483647 h 24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chemeClr val="accent3">
                <a:lumMod val="75000"/>
              </a:schemeClr>
            </a:solidFill>
            <a:ln w="9525" cmpd="sng">
              <a:solidFill>
                <a:srgbClr val="FFFFFF"/>
              </a:solidFill>
              <a:prstDash val="solid"/>
              <a:round/>
              <a:headEnd/>
              <a:tailEnd/>
            </a:ln>
          </p:spPr>
          <p:txBody>
            <a:bodyPr/>
            <a:lstStyle/>
            <a:p>
              <a:endParaRPr lang="en-GB" dirty="0"/>
            </a:p>
          </p:txBody>
        </p:sp>
        <p:sp>
          <p:nvSpPr>
            <p:cNvPr id="186" name="Freeform 278"/>
            <p:cNvSpPr>
              <a:spLocks/>
            </p:cNvSpPr>
            <p:nvPr>
              <p:custDataLst>
                <p:tags r:id="rId166"/>
              </p:custDataLst>
            </p:nvPr>
          </p:nvSpPr>
          <p:spPr bwMode="auto">
            <a:xfrm>
              <a:off x="2692865" y="3394180"/>
              <a:ext cx="37163" cy="56433"/>
            </a:xfrm>
            <a:custGeom>
              <a:avLst/>
              <a:gdLst>
                <a:gd name="T0" fmla="*/ 2147483647 w 200"/>
                <a:gd name="T1" fmla="*/ 2147483647 h 246"/>
                <a:gd name="T2" fmla="*/ 2147483647 w 200"/>
                <a:gd name="T3" fmla="*/ 2147483647 h 246"/>
                <a:gd name="T4" fmla="*/ 2147483647 w 200"/>
                <a:gd name="T5" fmla="*/ 2147483647 h 246"/>
                <a:gd name="T6" fmla="*/ 2147483647 w 200"/>
                <a:gd name="T7" fmla="*/ 2147483647 h 246"/>
                <a:gd name="T8" fmla="*/ 2147483647 w 200"/>
                <a:gd name="T9" fmla="*/ 2147483647 h 246"/>
                <a:gd name="T10" fmla="*/ 2147483647 w 200"/>
                <a:gd name="T11" fmla="*/ 2147483647 h 246"/>
                <a:gd name="T12" fmla="*/ 2147483647 w 200"/>
                <a:gd name="T13" fmla="*/ 2147483647 h 246"/>
                <a:gd name="T14" fmla="*/ 2147483647 w 200"/>
                <a:gd name="T15" fmla="*/ 2147483647 h 246"/>
                <a:gd name="T16" fmla="*/ 2147483647 w 200"/>
                <a:gd name="T17" fmla="*/ 2147483647 h 246"/>
                <a:gd name="T18" fmla="*/ 2147483647 w 200"/>
                <a:gd name="T19" fmla="*/ 2147483647 h 246"/>
                <a:gd name="T20" fmla="*/ 2147483647 w 200"/>
                <a:gd name="T21" fmla="*/ 2147483647 h 246"/>
                <a:gd name="T22" fmla="*/ 2147483647 w 200"/>
                <a:gd name="T23" fmla="*/ 2147483647 h 246"/>
                <a:gd name="T24" fmla="*/ 2147483647 w 200"/>
                <a:gd name="T25" fmla="*/ 2147483647 h 246"/>
                <a:gd name="T26" fmla="*/ 2147483647 w 200"/>
                <a:gd name="T27" fmla="*/ 2147483647 h 246"/>
                <a:gd name="T28" fmla="*/ 2147483647 w 200"/>
                <a:gd name="T29" fmla="*/ 2147483647 h 246"/>
                <a:gd name="T30" fmla="*/ 2147483647 w 200"/>
                <a:gd name="T31" fmla="*/ 2147483647 h 246"/>
                <a:gd name="T32" fmla="*/ 2147483647 w 200"/>
                <a:gd name="T33" fmla="*/ 2147483647 h 246"/>
                <a:gd name="T34" fmla="*/ 2147483647 w 200"/>
                <a:gd name="T35" fmla="*/ 2147483647 h 246"/>
                <a:gd name="T36" fmla="*/ 2147483647 w 200"/>
                <a:gd name="T37" fmla="*/ 2147483647 h 246"/>
                <a:gd name="T38" fmla="*/ 2147483647 w 200"/>
                <a:gd name="T39" fmla="*/ 2147483647 h 246"/>
                <a:gd name="T40" fmla="*/ 2147483647 w 200"/>
                <a:gd name="T41" fmla="*/ 2147483647 h 246"/>
                <a:gd name="T42" fmla="*/ 2147483647 w 200"/>
                <a:gd name="T43" fmla="*/ 2147483647 h 246"/>
                <a:gd name="T44" fmla="*/ 2147483647 w 200"/>
                <a:gd name="T45" fmla="*/ 2147483647 h 246"/>
                <a:gd name="T46" fmla="*/ 2147483647 w 200"/>
                <a:gd name="T47" fmla="*/ 2147483647 h 246"/>
                <a:gd name="T48" fmla="*/ 2147483647 w 200"/>
                <a:gd name="T49" fmla="*/ 2147483647 h 246"/>
                <a:gd name="T50" fmla="*/ 2147483647 w 200"/>
                <a:gd name="T51" fmla="*/ 2147483647 h 246"/>
                <a:gd name="T52" fmla="*/ 2147483647 w 200"/>
                <a:gd name="T53" fmla="*/ 2147483647 h 246"/>
                <a:gd name="T54" fmla="*/ 2147483647 w 200"/>
                <a:gd name="T55" fmla="*/ 2147483647 h 246"/>
                <a:gd name="T56" fmla="*/ 2147483647 w 200"/>
                <a:gd name="T57" fmla="*/ 2147483647 h 246"/>
                <a:gd name="T58" fmla="*/ 2147483647 w 200"/>
                <a:gd name="T59" fmla="*/ 2147483647 h 246"/>
                <a:gd name="T60" fmla="*/ 2147483647 w 200"/>
                <a:gd name="T61" fmla="*/ 2147483647 h 246"/>
                <a:gd name="T62" fmla="*/ 2147483647 w 200"/>
                <a:gd name="T63" fmla="*/ 2147483647 h 246"/>
                <a:gd name="T64" fmla="*/ 2147483647 w 200"/>
                <a:gd name="T65" fmla="*/ 2147483647 h 246"/>
                <a:gd name="T66" fmla="*/ 2147483647 w 200"/>
                <a:gd name="T67" fmla="*/ 2147483647 h 246"/>
                <a:gd name="T68" fmla="*/ 2147483647 w 200"/>
                <a:gd name="T69" fmla="*/ 2147483647 h 246"/>
                <a:gd name="T70" fmla="*/ 2147483647 w 200"/>
                <a:gd name="T71" fmla="*/ 2147483647 h 246"/>
                <a:gd name="T72" fmla="*/ 2147483647 w 200"/>
                <a:gd name="T73" fmla="*/ 2147483647 h 246"/>
                <a:gd name="T74" fmla="*/ 2147483647 w 200"/>
                <a:gd name="T75" fmla="*/ 2147483647 h 246"/>
                <a:gd name="T76" fmla="*/ 2147483647 w 200"/>
                <a:gd name="T77" fmla="*/ 2147483647 h 246"/>
                <a:gd name="T78" fmla="*/ 2147483647 w 200"/>
                <a:gd name="T79" fmla="*/ 2147483647 h 246"/>
                <a:gd name="T80" fmla="*/ 2147483647 w 200"/>
                <a:gd name="T81" fmla="*/ 2147483647 h 2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grpFill/>
            <a:ln w="9525" cmpd="sng">
              <a:solidFill>
                <a:srgbClr val="FFFFFF"/>
              </a:solidFill>
              <a:prstDash val="solid"/>
              <a:round/>
              <a:headEnd/>
              <a:tailEnd/>
            </a:ln>
          </p:spPr>
          <p:txBody>
            <a:bodyPr/>
            <a:lstStyle/>
            <a:p>
              <a:endParaRPr lang="en-GB" dirty="0"/>
            </a:p>
          </p:txBody>
        </p:sp>
        <p:sp>
          <p:nvSpPr>
            <p:cNvPr id="187" name="Freeform 279"/>
            <p:cNvSpPr>
              <a:spLocks/>
            </p:cNvSpPr>
            <p:nvPr>
              <p:custDataLst>
                <p:tags r:id="rId167"/>
              </p:custDataLst>
            </p:nvPr>
          </p:nvSpPr>
          <p:spPr bwMode="auto">
            <a:xfrm>
              <a:off x="2939244" y="3956447"/>
              <a:ext cx="100479" cy="110113"/>
            </a:xfrm>
            <a:custGeom>
              <a:avLst/>
              <a:gdLst>
                <a:gd name="T0" fmla="*/ 2147483647 w 538"/>
                <a:gd name="T1" fmla="*/ 2147483647 h 487"/>
                <a:gd name="T2" fmla="*/ 2147483647 w 538"/>
                <a:gd name="T3" fmla="*/ 2147483647 h 487"/>
                <a:gd name="T4" fmla="*/ 2147483647 w 538"/>
                <a:gd name="T5" fmla="*/ 2147483647 h 487"/>
                <a:gd name="T6" fmla="*/ 2147483647 w 538"/>
                <a:gd name="T7" fmla="*/ 2147483647 h 487"/>
                <a:gd name="T8" fmla="*/ 2147483647 w 538"/>
                <a:gd name="T9" fmla="*/ 2147483647 h 487"/>
                <a:gd name="T10" fmla="*/ 2147483647 w 538"/>
                <a:gd name="T11" fmla="*/ 2147483647 h 487"/>
                <a:gd name="T12" fmla="*/ 2147483647 w 538"/>
                <a:gd name="T13" fmla="*/ 2147483647 h 487"/>
                <a:gd name="T14" fmla="*/ 2147483647 w 538"/>
                <a:gd name="T15" fmla="*/ 2147483647 h 487"/>
                <a:gd name="T16" fmla="*/ 2147483647 w 538"/>
                <a:gd name="T17" fmla="*/ 2147483647 h 487"/>
                <a:gd name="T18" fmla="*/ 2147483647 w 538"/>
                <a:gd name="T19" fmla="*/ 2147483647 h 487"/>
                <a:gd name="T20" fmla="*/ 2147483647 w 538"/>
                <a:gd name="T21" fmla="*/ 2147483647 h 487"/>
                <a:gd name="T22" fmla="*/ 2147483647 w 538"/>
                <a:gd name="T23" fmla="*/ 2147483647 h 487"/>
                <a:gd name="T24" fmla="*/ 2147483647 w 538"/>
                <a:gd name="T25" fmla="*/ 2147483647 h 487"/>
                <a:gd name="T26" fmla="*/ 2147483647 w 538"/>
                <a:gd name="T27" fmla="*/ 2147483647 h 487"/>
                <a:gd name="T28" fmla="*/ 2147483647 w 538"/>
                <a:gd name="T29" fmla="*/ 2147483647 h 487"/>
                <a:gd name="T30" fmla="*/ 2147483647 w 538"/>
                <a:gd name="T31" fmla="*/ 2147483647 h 487"/>
                <a:gd name="T32" fmla="*/ 2147483647 w 538"/>
                <a:gd name="T33" fmla="*/ 2147483647 h 487"/>
                <a:gd name="T34" fmla="*/ 2147483647 w 538"/>
                <a:gd name="T35" fmla="*/ 2147483647 h 487"/>
                <a:gd name="T36" fmla="*/ 2147483647 w 538"/>
                <a:gd name="T37" fmla="*/ 2147483647 h 487"/>
                <a:gd name="T38" fmla="*/ 2147483647 w 538"/>
                <a:gd name="T39" fmla="*/ 2147483647 h 487"/>
                <a:gd name="T40" fmla="*/ 2147483647 w 538"/>
                <a:gd name="T41" fmla="*/ 2147483647 h 487"/>
                <a:gd name="T42" fmla="*/ 2147483647 w 538"/>
                <a:gd name="T43" fmla="*/ 2147483647 h 487"/>
                <a:gd name="T44" fmla="*/ 2147483647 w 538"/>
                <a:gd name="T45" fmla="*/ 2147483647 h 487"/>
                <a:gd name="T46" fmla="*/ 2147483647 w 538"/>
                <a:gd name="T47" fmla="*/ 2147483647 h 487"/>
                <a:gd name="T48" fmla="*/ 2147483647 w 538"/>
                <a:gd name="T49" fmla="*/ 2147483647 h 487"/>
                <a:gd name="T50" fmla="*/ 2147483647 w 538"/>
                <a:gd name="T51" fmla="*/ 2147483647 h 487"/>
                <a:gd name="T52" fmla="*/ 2147483647 w 538"/>
                <a:gd name="T53" fmla="*/ 2147483647 h 487"/>
                <a:gd name="T54" fmla="*/ 2147483647 w 538"/>
                <a:gd name="T55" fmla="*/ 2147483647 h 487"/>
                <a:gd name="T56" fmla="*/ 2147483647 w 538"/>
                <a:gd name="T57" fmla="*/ 2147483647 h 487"/>
                <a:gd name="T58" fmla="*/ 2147483647 w 538"/>
                <a:gd name="T59" fmla="*/ 2147483647 h 487"/>
                <a:gd name="T60" fmla="*/ 2147483647 w 538"/>
                <a:gd name="T61" fmla="*/ 2147483647 h 487"/>
                <a:gd name="T62" fmla="*/ 2147483647 w 538"/>
                <a:gd name="T63" fmla="*/ 2147483647 h 487"/>
                <a:gd name="T64" fmla="*/ 2147483647 w 538"/>
                <a:gd name="T65" fmla="*/ 2147483647 h 487"/>
                <a:gd name="T66" fmla="*/ 2147483647 w 538"/>
                <a:gd name="T67" fmla="*/ 2147483647 h 487"/>
                <a:gd name="T68" fmla="*/ 2147483647 w 538"/>
                <a:gd name="T69" fmla="*/ 2147483647 h 487"/>
                <a:gd name="T70" fmla="*/ 2147483647 w 538"/>
                <a:gd name="T71" fmla="*/ 2147483647 h 487"/>
                <a:gd name="T72" fmla="*/ 2147483647 w 538"/>
                <a:gd name="T73" fmla="*/ 2147483647 h 487"/>
                <a:gd name="T74" fmla="*/ 2147483647 w 538"/>
                <a:gd name="T75" fmla="*/ 2147483647 h 487"/>
                <a:gd name="T76" fmla="*/ 2147483647 w 538"/>
                <a:gd name="T77" fmla="*/ 2147483647 h 487"/>
                <a:gd name="T78" fmla="*/ 2147483647 w 538"/>
                <a:gd name="T79" fmla="*/ 2147483647 h 487"/>
                <a:gd name="T80" fmla="*/ 2147483647 w 538"/>
                <a:gd name="T81" fmla="*/ 2147483647 h 487"/>
                <a:gd name="T82" fmla="*/ 2147483647 w 538"/>
                <a:gd name="T83" fmla="*/ 2147483647 h 487"/>
                <a:gd name="T84" fmla="*/ 2147483647 w 538"/>
                <a:gd name="T85" fmla="*/ 2147483647 h 487"/>
                <a:gd name="T86" fmla="*/ 2147483647 w 538"/>
                <a:gd name="T87" fmla="*/ 0 h 4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grpFill/>
            <a:ln w="9525" cmpd="sng">
              <a:solidFill>
                <a:srgbClr val="FFFFFF"/>
              </a:solidFill>
              <a:prstDash val="solid"/>
              <a:round/>
              <a:headEnd/>
              <a:tailEnd/>
            </a:ln>
          </p:spPr>
          <p:txBody>
            <a:bodyPr/>
            <a:lstStyle/>
            <a:p>
              <a:endParaRPr lang="en-GB" dirty="0"/>
            </a:p>
          </p:txBody>
        </p:sp>
        <p:sp>
          <p:nvSpPr>
            <p:cNvPr id="188" name="Freeform 280"/>
            <p:cNvSpPr>
              <a:spLocks/>
            </p:cNvSpPr>
            <p:nvPr>
              <p:custDataLst>
                <p:tags r:id="rId168"/>
              </p:custDataLst>
            </p:nvPr>
          </p:nvSpPr>
          <p:spPr bwMode="auto">
            <a:xfrm>
              <a:off x="3022517" y="3949565"/>
              <a:ext cx="46110" cy="55745"/>
            </a:xfrm>
            <a:custGeom>
              <a:avLst/>
              <a:gdLst>
                <a:gd name="T0" fmla="*/ 2147483647 w 253"/>
                <a:gd name="T1" fmla="*/ 2147483647 h 246"/>
                <a:gd name="T2" fmla="*/ 2147483647 w 253"/>
                <a:gd name="T3" fmla="*/ 2147483647 h 246"/>
                <a:gd name="T4" fmla="*/ 2147483647 w 253"/>
                <a:gd name="T5" fmla="*/ 2147483647 h 246"/>
                <a:gd name="T6" fmla="*/ 2147483647 w 253"/>
                <a:gd name="T7" fmla="*/ 2147483647 h 246"/>
                <a:gd name="T8" fmla="*/ 2147483647 w 253"/>
                <a:gd name="T9" fmla="*/ 2147483647 h 246"/>
                <a:gd name="T10" fmla="*/ 2147483647 w 253"/>
                <a:gd name="T11" fmla="*/ 2147483647 h 246"/>
                <a:gd name="T12" fmla="*/ 2147483647 w 253"/>
                <a:gd name="T13" fmla="*/ 2147483647 h 246"/>
                <a:gd name="T14" fmla="*/ 2147483647 w 253"/>
                <a:gd name="T15" fmla="*/ 2147483647 h 246"/>
                <a:gd name="T16" fmla="*/ 2147483647 w 253"/>
                <a:gd name="T17" fmla="*/ 2147483647 h 246"/>
                <a:gd name="T18" fmla="*/ 2147483647 w 253"/>
                <a:gd name="T19" fmla="*/ 2147483647 h 246"/>
                <a:gd name="T20" fmla="*/ 2147483647 w 253"/>
                <a:gd name="T21" fmla="*/ 2147483647 h 246"/>
                <a:gd name="T22" fmla="*/ 2147483647 w 253"/>
                <a:gd name="T23" fmla="*/ 2147483647 h 246"/>
                <a:gd name="T24" fmla="*/ 2147483647 w 253"/>
                <a:gd name="T25" fmla="*/ 2147483647 h 246"/>
                <a:gd name="T26" fmla="*/ 2147483647 w 253"/>
                <a:gd name="T27" fmla="*/ 2147483647 h 246"/>
                <a:gd name="T28" fmla="*/ 2147483647 w 253"/>
                <a:gd name="T29" fmla="*/ 2147483647 h 246"/>
                <a:gd name="T30" fmla="*/ 2147483647 w 253"/>
                <a:gd name="T31" fmla="*/ 2147483647 h 246"/>
                <a:gd name="T32" fmla="*/ 2147483647 w 253"/>
                <a:gd name="T33" fmla="*/ 2147483647 h 246"/>
                <a:gd name="T34" fmla="*/ 2147483647 w 253"/>
                <a:gd name="T35" fmla="*/ 2147483647 h 246"/>
                <a:gd name="T36" fmla="*/ 2147483647 w 253"/>
                <a:gd name="T37" fmla="*/ 2147483647 h 246"/>
                <a:gd name="T38" fmla="*/ 2147483647 w 253"/>
                <a:gd name="T39" fmla="*/ 2147483647 h 246"/>
                <a:gd name="T40" fmla="*/ 2147483647 w 253"/>
                <a:gd name="T41" fmla="*/ 2147483647 h 246"/>
                <a:gd name="T42" fmla="*/ 2147483647 w 253"/>
                <a:gd name="T43" fmla="*/ 2147483647 h 246"/>
                <a:gd name="T44" fmla="*/ 2147483647 w 253"/>
                <a:gd name="T45" fmla="*/ 2147483647 h 246"/>
                <a:gd name="T46" fmla="*/ 2147483647 w 253"/>
                <a:gd name="T47" fmla="*/ 2147483647 h 246"/>
                <a:gd name="T48" fmla="*/ 2147483647 w 253"/>
                <a:gd name="T49" fmla="*/ 2147483647 h 246"/>
                <a:gd name="T50" fmla="*/ 2147483647 w 253"/>
                <a:gd name="T51" fmla="*/ 2147483647 h 246"/>
                <a:gd name="T52" fmla="*/ 2147483647 w 253"/>
                <a:gd name="T53" fmla="*/ 2147483647 h 246"/>
                <a:gd name="T54" fmla="*/ 2147483647 w 253"/>
                <a:gd name="T55" fmla="*/ 2147483647 h 246"/>
                <a:gd name="T56" fmla="*/ 2147483647 w 253"/>
                <a:gd name="T57" fmla="*/ 2147483647 h 246"/>
                <a:gd name="T58" fmla="*/ 2147483647 w 253"/>
                <a:gd name="T59" fmla="*/ 2147483647 h 246"/>
                <a:gd name="T60" fmla="*/ 2147483647 w 253"/>
                <a:gd name="T61" fmla="*/ 2147483647 h 246"/>
                <a:gd name="T62" fmla="*/ 2147483647 w 253"/>
                <a:gd name="T63" fmla="*/ 2147483647 h 246"/>
                <a:gd name="T64" fmla="*/ 2147483647 w 253"/>
                <a:gd name="T65" fmla="*/ 2147483647 h 246"/>
                <a:gd name="T66" fmla="*/ 2147483647 w 253"/>
                <a:gd name="T67" fmla="*/ 2147483647 h 246"/>
                <a:gd name="T68" fmla="*/ 2147483647 w 253"/>
                <a:gd name="T69" fmla="*/ 2147483647 h 246"/>
                <a:gd name="T70" fmla="*/ 2147483647 w 253"/>
                <a:gd name="T71" fmla="*/ 2147483647 h 246"/>
                <a:gd name="T72" fmla="*/ 2147483647 w 253"/>
                <a:gd name="T73" fmla="*/ 2147483647 h 246"/>
                <a:gd name="T74" fmla="*/ 2147483647 w 253"/>
                <a:gd name="T75" fmla="*/ 2147483647 h 246"/>
                <a:gd name="T76" fmla="*/ 2147483647 w 253"/>
                <a:gd name="T77" fmla="*/ 2147483647 h 246"/>
                <a:gd name="T78" fmla="*/ 2147483647 w 253"/>
                <a:gd name="T79" fmla="*/ 2147483647 h 246"/>
                <a:gd name="T80" fmla="*/ 2147483647 w 253"/>
                <a:gd name="T81" fmla="*/ 2147483647 h 246"/>
                <a:gd name="T82" fmla="*/ 2147483647 w 253"/>
                <a:gd name="T83" fmla="*/ 2147483647 h 246"/>
                <a:gd name="T84" fmla="*/ 2147483647 w 253"/>
                <a:gd name="T85" fmla="*/ 2147483647 h 246"/>
                <a:gd name="T86" fmla="*/ 2147483647 w 253"/>
                <a:gd name="T87" fmla="*/ 2147483647 h 246"/>
                <a:gd name="T88" fmla="*/ 2147483647 w 253"/>
                <a:gd name="T89" fmla="*/ 2147483647 h 246"/>
                <a:gd name="T90" fmla="*/ 2147483647 w 253"/>
                <a:gd name="T91" fmla="*/ 2147483647 h 246"/>
                <a:gd name="T92" fmla="*/ 2147483647 w 253"/>
                <a:gd name="T93" fmla="*/ 2147483647 h 246"/>
                <a:gd name="T94" fmla="*/ 2147483647 w 253"/>
                <a:gd name="T95" fmla="*/ 2147483647 h 246"/>
                <a:gd name="T96" fmla="*/ 2147483647 w 253"/>
                <a:gd name="T97" fmla="*/ 2147483647 h 246"/>
                <a:gd name="T98" fmla="*/ 2147483647 w 253"/>
                <a:gd name="T99" fmla="*/ 2147483647 h 246"/>
                <a:gd name="T100" fmla="*/ 2147483647 w 253"/>
                <a:gd name="T101" fmla="*/ 2147483647 h 246"/>
                <a:gd name="T102" fmla="*/ 2147483647 w 253"/>
                <a:gd name="T103" fmla="*/ 2147483647 h 246"/>
                <a:gd name="T104" fmla="*/ 2147483647 w 253"/>
                <a:gd name="T105" fmla="*/ 2147483647 h 246"/>
                <a:gd name="T106" fmla="*/ 2147483647 w 253"/>
                <a:gd name="T107" fmla="*/ 2147483647 h 246"/>
                <a:gd name="T108" fmla="*/ 2147483647 w 253"/>
                <a:gd name="T109" fmla="*/ 2147483647 h 246"/>
                <a:gd name="T110" fmla="*/ 2147483647 w 253"/>
                <a:gd name="T111" fmla="*/ 0 h 24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grpFill/>
            <a:ln w="9525" cmpd="sng">
              <a:solidFill>
                <a:srgbClr val="FFFFFF"/>
              </a:solidFill>
              <a:prstDash val="solid"/>
              <a:round/>
              <a:headEnd/>
              <a:tailEnd/>
            </a:ln>
          </p:spPr>
          <p:txBody>
            <a:bodyPr/>
            <a:lstStyle/>
            <a:p>
              <a:endParaRPr lang="en-GB" dirty="0"/>
            </a:p>
          </p:txBody>
        </p:sp>
        <p:sp>
          <p:nvSpPr>
            <p:cNvPr id="189" name="Freeform 281"/>
            <p:cNvSpPr>
              <a:spLocks/>
            </p:cNvSpPr>
            <p:nvPr>
              <p:custDataLst>
                <p:tags r:id="rId169"/>
              </p:custDataLst>
            </p:nvPr>
          </p:nvSpPr>
          <p:spPr bwMode="auto">
            <a:xfrm>
              <a:off x="2275122" y="3790588"/>
              <a:ext cx="27528" cy="51616"/>
            </a:xfrm>
            <a:custGeom>
              <a:avLst/>
              <a:gdLst>
                <a:gd name="T0" fmla="*/ 2147483647 w 141"/>
                <a:gd name="T1" fmla="*/ 2147483647 h 228"/>
                <a:gd name="T2" fmla="*/ 2147483647 w 141"/>
                <a:gd name="T3" fmla="*/ 2147483647 h 228"/>
                <a:gd name="T4" fmla="*/ 2147483647 w 141"/>
                <a:gd name="T5" fmla="*/ 2147483647 h 228"/>
                <a:gd name="T6" fmla="*/ 2147483647 w 141"/>
                <a:gd name="T7" fmla="*/ 2147483647 h 228"/>
                <a:gd name="T8" fmla="*/ 2147483647 w 141"/>
                <a:gd name="T9" fmla="*/ 2147483647 h 228"/>
                <a:gd name="T10" fmla="*/ 2147483647 w 141"/>
                <a:gd name="T11" fmla="*/ 2147483647 h 228"/>
                <a:gd name="T12" fmla="*/ 2147483647 w 141"/>
                <a:gd name="T13" fmla="*/ 2147483647 h 228"/>
                <a:gd name="T14" fmla="*/ 2147483647 w 141"/>
                <a:gd name="T15" fmla="*/ 2147483647 h 228"/>
                <a:gd name="T16" fmla="*/ 0 w 141"/>
                <a:gd name="T17" fmla="*/ 2147483647 h 228"/>
                <a:gd name="T18" fmla="*/ 2147483647 w 141"/>
                <a:gd name="T19" fmla="*/ 2147483647 h 228"/>
                <a:gd name="T20" fmla="*/ 2147483647 w 141"/>
                <a:gd name="T21" fmla="*/ 2147483647 h 228"/>
                <a:gd name="T22" fmla="*/ 2147483647 w 141"/>
                <a:gd name="T23" fmla="*/ 2147483647 h 228"/>
                <a:gd name="T24" fmla="*/ 2147483647 w 141"/>
                <a:gd name="T25" fmla="*/ 2147483647 h 228"/>
                <a:gd name="T26" fmla="*/ 2147483647 w 141"/>
                <a:gd name="T27" fmla="*/ 2147483647 h 228"/>
                <a:gd name="T28" fmla="*/ 2147483647 w 141"/>
                <a:gd name="T29" fmla="*/ 0 h 228"/>
                <a:gd name="T30" fmla="*/ 2147483647 w 141"/>
                <a:gd name="T31" fmla="*/ 2147483647 h 228"/>
                <a:gd name="T32" fmla="*/ 2147483647 w 141"/>
                <a:gd name="T33" fmla="*/ 2147483647 h 228"/>
                <a:gd name="T34" fmla="*/ 2147483647 w 141"/>
                <a:gd name="T35" fmla="*/ 2147483647 h 228"/>
                <a:gd name="T36" fmla="*/ 2147483647 w 141"/>
                <a:gd name="T37" fmla="*/ 2147483647 h 228"/>
                <a:gd name="T38" fmla="*/ 2147483647 w 141"/>
                <a:gd name="T39" fmla="*/ 2147483647 h 228"/>
                <a:gd name="T40" fmla="*/ 2147483647 w 141"/>
                <a:gd name="T41" fmla="*/ 2147483647 h 228"/>
                <a:gd name="T42" fmla="*/ 2147483647 w 141"/>
                <a:gd name="T43" fmla="*/ 2147483647 h 228"/>
                <a:gd name="T44" fmla="*/ 2147483647 w 141"/>
                <a:gd name="T45" fmla="*/ 2147483647 h 228"/>
                <a:gd name="T46" fmla="*/ 2147483647 w 141"/>
                <a:gd name="T47" fmla="*/ 2147483647 h 228"/>
                <a:gd name="T48" fmla="*/ 2147483647 w 141"/>
                <a:gd name="T49" fmla="*/ 2147483647 h 228"/>
                <a:gd name="T50" fmla="*/ 2147483647 w 141"/>
                <a:gd name="T51" fmla="*/ 2147483647 h 228"/>
                <a:gd name="T52" fmla="*/ 2147483647 w 141"/>
                <a:gd name="T53" fmla="*/ 2147483647 h 228"/>
                <a:gd name="T54" fmla="*/ 2147483647 w 141"/>
                <a:gd name="T55" fmla="*/ 2147483647 h 228"/>
                <a:gd name="T56" fmla="*/ 2147483647 w 141"/>
                <a:gd name="T57" fmla="*/ 2147483647 h 228"/>
                <a:gd name="T58" fmla="*/ 2147483647 w 141"/>
                <a:gd name="T59" fmla="*/ 2147483647 h 228"/>
                <a:gd name="T60" fmla="*/ 2147483647 w 141"/>
                <a:gd name="T61" fmla="*/ 2147483647 h 228"/>
                <a:gd name="T62" fmla="*/ 2147483647 w 141"/>
                <a:gd name="T63" fmla="*/ 2147483647 h 228"/>
                <a:gd name="T64" fmla="*/ 2147483647 w 141"/>
                <a:gd name="T65" fmla="*/ 2147483647 h 228"/>
                <a:gd name="T66" fmla="*/ 2147483647 w 141"/>
                <a:gd name="T67" fmla="*/ 2147483647 h 228"/>
                <a:gd name="T68" fmla="*/ 2147483647 w 141"/>
                <a:gd name="T69" fmla="*/ 2147483647 h 228"/>
                <a:gd name="T70" fmla="*/ 2147483647 w 141"/>
                <a:gd name="T71" fmla="*/ 2147483647 h 228"/>
                <a:gd name="T72" fmla="*/ 2147483647 w 141"/>
                <a:gd name="T73" fmla="*/ 2147483647 h 228"/>
                <a:gd name="T74" fmla="*/ 2147483647 w 141"/>
                <a:gd name="T75" fmla="*/ 2147483647 h 228"/>
                <a:gd name="T76" fmla="*/ 2147483647 w 141"/>
                <a:gd name="T77" fmla="*/ 2147483647 h 228"/>
                <a:gd name="T78" fmla="*/ 2147483647 w 141"/>
                <a:gd name="T79" fmla="*/ 2147483647 h 228"/>
                <a:gd name="T80" fmla="*/ 2147483647 w 141"/>
                <a:gd name="T81" fmla="*/ 2147483647 h 2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grpFill/>
            <a:ln w="9525" cmpd="sng">
              <a:solidFill>
                <a:srgbClr val="FFFFFF"/>
              </a:solidFill>
              <a:prstDash val="solid"/>
              <a:round/>
              <a:headEnd/>
              <a:tailEnd/>
            </a:ln>
          </p:spPr>
          <p:txBody>
            <a:bodyPr/>
            <a:lstStyle/>
            <a:p>
              <a:endParaRPr lang="en-GB" dirty="0"/>
            </a:p>
          </p:txBody>
        </p:sp>
        <p:grpSp>
          <p:nvGrpSpPr>
            <p:cNvPr id="190" name="Group 189"/>
            <p:cNvGrpSpPr/>
            <p:nvPr>
              <p:custDataLst>
                <p:tags r:id="rId170"/>
              </p:custDataLst>
            </p:nvPr>
          </p:nvGrpSpPr>
          <p:grpSpPr>
            <a:xfrm>
              <a:off x="2682542" y="3665334"/>
              <a:ext cx="101167" cy="190634"/>
              <a:chOff x="7394576" y="3165475"/>
              <a:chExt cx="233362" cy="439738"/>
            </a:xfrm>
            <a:grpFill/>
          </p:grpSpPr>
          <p:sp>
            <p:nvSpPr>
              <p:cNvPr id="477" name="Freeform 283"/>
              <p:cNvSpPr>
                <a:spLocks/>
              </p:cNvSpPr>
              <p:nvPr/>
            </p:nvSpPr>
            <p:spPr bwMode="auto">
              <a:xfrm>
                <a:off x="7515872" y="3408198"/>
                <a:ext cx="25050" cy="58317"/>
              </a:xfrm>
              <a:custGeom>
                <a:avLst/>
                <a:gdLst>
                  <a:gd name="T0" fmla="*/ 39 w 60"/>
                  <a:gd name="T1" fmla="*/ 110 h 110"/>
                  <a:gd name="T2" fmla="*/ 42 w 60"/>
                  <a:gd name="T3" fmla="*/ 109 h 110"/>
                  <a:gd name="T4" fmla="*/ 46 w 60"/>
                  <a:gd name="T5" fmla="*/ 106 h 110"/>
                  <a:gd name="T6" fmla="*/ 49 w 60"/>
                  <a:gd name="T7" fmla="*/ 101 h 110"/>
                  <a:gd name="T8" fmla="*/ 52 w 60"/>
                  <a:gd name="T9" fmla="*/ 96 h 110"/>
                  <a:gd name="T10" fmla="*/ 54 w 60"/>
                  <a:gd name="T11" fmla="*/ 90 h 110"/>
                  <a:gd name="T12" fmla="*/ 57 w 60"/>
                  <a:gd name="T13" fmla="*/ 84 h 110"/>
                  <a:gd name="T14" fmla="*/ 59 w 60"/>
                  <a:gd name="T15" fmla="*/ 78 h 110"/>
                  <a:gd name="T16" fmla="*/ 60 w 60"/>
                  <a:gd name="T17" fmla="*/ 73 h 110"/>
                  <a:gd name="T18" fmla="*/ 59 w 60"/>
                  <a:gd name="T19" fmla="*/ 60 h 110"/>
                  <a:gd name="T20" fmla="*/ 58 w 60"/>
                  <a:gd name="T21" fmla="*/ 48 h 110"/>
                  <a:gd name="T22" fmla="*/ 57 w 60"/>
                  <a:gd name="T23" fmla="*/ 38 h 110"/>
                  <a:gd name="T24" fmla="*/ 54 w 60"/>
                  <a:gd name="T25" fmla="*/ 29 h 110"/>
                  <a:gd name="T26" fmla="*/ 51 w 60"/>
                  <a:gd name="T27" fmla="*/ 21 h 110"/>
                  <a:gd name="T28" fmla="*/ 48 w 60"/>
                  <a:gd name="T29" fmla="*/ 13 h 110"/>
                  <a:gd name="T30" fmla="*/ 45 w 60"/>
                  <a:gd name="T31" fmla="*/ 6 h 110"/>
                  <a:gd name="T32" fmla="*/ 39 w 60"/>
                  <a:gd name="T33" fmla="*/ 0 h 110"/>
                  <a:gd name="T34" fmla="*/ 35 w 60"/>
                  <a:gd name="T35" fmla="*/ 3 h 110"/>
                  <a:gd name="T36" fmla="*/ 30 w 60"/>
                  <a:gd name="T37" fmla="*/ 8 h 110"/>
                  <a:gd name="T38" fmla="*/ 27 w 60"/>
                  <a:gd name="T39" fmla="*/ 13 h 110"/>
                  <a:gd name="T40" fmla="*/ 24 w 60"/>
                  <a:gd name="T41" fmla="*/ 18 h 110"/>
                  <a:gd name="T42" fmla="*/ 18 w 60"/>
                  <a:gd name="T43" fmla="*/ 29 h 110"/>
                  <a:gd name="T44" fmla="*/ 15 w 60"/>
                  <a:gd name="T45" fmla="*/ 40 h 110"/>
                  <a:gd name="T46" fmla="*/ 10 w 60"/>
                  <a:gd name="T47" fmla="*/ 51 h 110"/>
                  <a:gd name="T48" fmla="*/ 7 w 60"/>
                  <a:gd name="T49" fmla="*/ 62 h 110"/>
                  <a:gd name="T50" fmla="*/ 6 w 60"/>
                  <a:gd name="T51" fmla="*/ 66 h 110"/>
                  <a:gd name="T52" fmla="*/ 4 w 60"/>
                  <a:gd name="T53" fmla="*/ 69 h 110"/>
                  <a:gd name="T54" fmla="*/ 2 w 60"/>
                  <a:gd name="T55" fmla="*/ 72 h 110"/>
                  <a:gd name="T56" fmla="*/ 0 w 60"/>
                  <a:gd name="T57" fmla="*/ 73 h 110"/>
                  <a:gd name="T58" fmla="*/ 1 w 60"/>
                  <a:gd name="T59" fmla="*/ 78 h 110"/>
                  <a:gd name="T60" fmla="*/ 3 w 60"/>
                  <a:gd name="T61" fmla="*/ 84 h 110"/>
                  <a:gd name="T62" fmla="*/ 7 w 60"/>
                  <a:gd name="T63" fmla="*/ 90 h 110"/>
                  <a:gd name="T64" fmla="*/ 12 w 60"/>
                  <a:gd name="T65" fmla="*/ 96 h 110"/>
                  <a:gd name="T66" fmla="*/ 18 w 60"/>
                  <a:gd name="T67" fmla="*/ 101 h 110"/>
                  <a:gd name="T68" fmla="*/ 25 w 60"/>
                  <a:gd name="T69" fmla="*/ 106 h 110"/>
                  <a:gd name="T70" fmla="*/ 32 w 60"/>
                  <a:gd name="T71" fmla="*/ 109 h 110"/>
                  <a:gd name="T72" fmla="*/ 39 w 60"/>
                  <a:gd name="T73"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pPr>
                  <a:defRPr/>
                </a:pPr>
                <a:endParaRPr lang="en-GB" dirty="0"/>
              </a:p>
            </p:txBody>
          </p:sp>
          <p:sp>
            <p:nvSpPr>
              <p:cNvPr id="478" name="Freeform 284"/>
              <p:cNvSpPr>
                <a:spLocks/>
              </p:cNvSpPr>
              <p:nvPr/>
            </p:nvSpPr>
            <p:spPr bwMode="auto">
              <a:xfrm>
                <a:off x="7562017" y="3365642"/>
                <a:ext cx="31642" cy="39403"/>
              </a:xfrm>
              <a:custGeom>
                <a:avLst/>
                <a:gdLst>
                  <a:gd name="T0" fmla="*/ 0 w 72"/>
                  <a:gd name="T1" fmla="*/ 13 h 75"/>
                  <a:gd name="T2" fmla="*/ 8 w 72"/>
                  <a:gd name="T3" fmla="*/ 18 h 75"/>
                  <a:gd name="T4" fmla="*/ 15 w 72"/>
                  <a:gd name="T5" fmla="*/ 25 h 75"/>
                  <a:gd name="T6" fmla="*/ 23 w 72"/>
                  <a:gd name="T7" fmla="*/ 32 h 75"/>
                  <a:gd name="T8" fmla="*/ 31 w 72"/>
                  <a:gd name="T9" fmla="*/ 40 h 75"/>
                  <a:gd name="T10" fmla="*/ 37 w 72"/>
                  <a:gd name="T11" fmla="*/ 48 h 75"/>
                  <a:gd name="T12" fmla="*/ 42 w 72"/>
                  <a:gd name="T13" fmla="*/ 57 h 75"/>
                  <a:gd name="T14" fmla="*/ 45 w 72"/>
                  <a:gd name="T15" fmla="*/ 65 h 75"/>
                  <a:gd name="T16" fmla="*/ 46 w 72"/>
                  <a:gd name="T17" fmla="*/ 75 h 75"/>
                  <a:gd name="T18" fmla="*/ 72 w 72"/>
                  <a:gd name="T19" fmla="*/ 75 h 75"/>
                  <a:gd name="T20" fmla="*/ 65 w 72"/>
                  <a:gd name="T21" fmla="*/ 50 h 75"/>
                  <a:gd name="T22" fmla="*/ 60 w 72"/>
                  <a:gd name="T23" fmla="*/ 34 h 75"/>
                  <a:gd name="T24" fmla="*/ 60 w 72"/>
                  <a:gd name="T25" fmla="*/ 27 h 75"/>
                  <a:gd name="T26" fmla="*/ 63 w 72"/>
                  <a:gd name="T27" fmla="*/ 19 h 75"/>
                  <a:gd name="T28" fmla="*/ 67 w 72"/>
                  <a:gd name="T29" fmla="*/ 11 h 75"/>
                  <a:gd name="T30" fmla="*/ 72 w 72"/>
                  <a:gd name="T31" fmla="*/ 1 h 75"/>
                  <a:gd name="T32" fmla="*/ 52 w 72"/>
                  <a:gd name="T33" fmla="*/ 0 h 75"/>
                  <a:gd name="T34" fmla="*/ 32 w 72"/>
                  <a:gd name="T35" fmla="*/ 0 h 75"/>
                  <a:gd name="T36" fmla="*/ 22 w 72"/>
                  <a:gd name="T37" fmla="*/ 1 h 75"/>
                  <a:gd name="T38" fmla="*/ 13 w 72"/>
                  <a:gd name="T39" fmla="*/ 3 h 75"/>
                  <a:gd name="T40" fmla="*/ 9 w 72"/>
                  <a:gd name="T41" fmla="*/ 5 h 75"/>
                  <a:gd name="T42" fmla="*/ 6 w 72"/>
                  <a:gd name="T43" fmla="*/ 7 h 75"/>
                  <a:gd name="T44" fmla="*/ 2 w 72"/>
                  <a:gd name="T45" fmla="*/ 10 h 75"/>
                  <a:gd name="T46" fmla="*/ 0 w 72"/>
                  <a:gd name="T47" fmla="*/ 1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pPr>
                  <a:defRPr/>
                </a:pPr>
                <a:endParaRPr lang="en-GB" dirty="0"/>
              </a:p>
            </p:txBody>
          </p:sp>
          <p:sp>
            <p:nvSpPr>
              <p:cNvPr id="479" name="Freeform 285"/>
              <p:cNvSpPr>
                <a:spLocks/>
              </p:cNvSpPr>
              <p:nvPr/>
            </p:nvSpPr>
            <p:spPr bwMode="auto">
              <a:xfrm>
                <a:off x="7523782" y="3313630"/>
                <a:ext cx="6592" cy="25218"/>
              </a:xfrm>
              <a:custGeom>
                <a:avLst/>
                <a:gdLst>
                  <a:gd name="T0" fmla="*/ 15 w 15"/>
                  <a:gd name="T1" fmla="*/ 49 h 49"/>
                  <a:gd name="T2" fmla="*/ 15 w 15"/>
                  <a:gd name="T3" fmla="*/ 33 h 49"/>
                  <a:gd name="T4" fmla="*/ 15 w 15"/>
                  <a:gd name="T5" fmla="*/ 19 h 49"/>
                  <a:gd name="T6" fmla="*/ 14 w 15"/>
                  <a:gd name="T7" fmla="*/ 13 h 49"/>
                  <a:gd name="T8" fmla="*/ 13 w 15"/>
                  <a:gd name="T9" fmla="*/ 7 h 49"/>
                  <a:gd name="T10" fmla="*/ 11 w 15"/>
                  <a:gd name="T11" fmla="*/ 3 h 49"/>
                  <a:gd name="T12" fmla="*/ 9 w 15"/>
                  <a:gd name="T13" fmla="*/ 0 h 49"/>
                  <a:gd name="T14" fmla="*/ 4 w 15"/>
                  <a:gd name="T15" fmla="*/ 7 h 49"/>
                  <a:gd name="T16" fmla="*/ 2 w 15"/>
                  <a:gd name="T17" fmla="*/ 15 h 49"/>
                  <a:gd name="T18" fmla="*/ 0 w 15"/>
                  <a:gd name="T19" fmla="*/ 23 h 49"/>
                  <a:gd name="T20" fmla="*/ 0 w 15"/>
                  <a:gd name="T21" fmla="*/ 30 h 49"/>
                  <a:gd name="T22" fmla="*/ 1 w 15"/>
                  <a:gd name="T23" fmla="*/ 36 h 49"/>
                  <a:gd name="T24" fmla="*/ 4 w 15"/>
                  <a:gd name="T25" fmla="*/ 42 h 49"/>
                  <a:gd name="T26" fmla="*/ 7 w 15"/>
                  <a:gd name="T27" fmla="*/ 44 h 49"/>
                  <a:gd name="T28" fmla="*/ 9 w 15"/>
                  <a:gd name="T29" fmla="*/ 46 h 49"/>
                  <a:gd name="T30" fmla="*/ 12 w 15"/>
                  <a:gd name="T31" fmla="*/ 48 h 49"/>
                  <a:gd name="T32" fmla="*/ 15 w 15"/>
                  <a:gd name="T3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solidFill>
                <a:schemeClr val="accent3">
                  <a:lumMod val="75000"/>
                </a:schemeClr>
              </a:solidFill>
              <a:ln w="9525" cmpd="sng">
                <a:noFill/>
                <a:prstDash val="solid"/>
                <a:round/>
                <a:headEnd/>
                <a:tailEnd/>
              </a:ln>
            </p:spPr>
            <p:txBody>
              <a:bodyPr/>
              <a:lstStyle/>
              <a:p>
                <a:pPr>
                  <a:defRPr/>
                </a:pPr>
                <a:endParaRPr lang="en-GB" dirty="0"/>
              </a:p>
            </p:txBody>
          </p:sp>
          <p:sp>
            <p:nvSpPr>
              <p:cNvPr id="480" name="Freeform 286"/>
              <p:cNvSpPr>
                <a:spLocks/>
              </p:cNvSpPr>
              <p:nvPr/>
            </p:nvSpPr>
            <p:spPr bwMode="auto">
              <a:xfrm>
                <a:off x="7496095" y="3310478"/>
                <a:ext cx="19776" cy="20490"/>
              </a:xfrm>
              <a:custGeom>
                <a:avLst/>
                <a:gdLst>
                  <a:gd name="T0" fmla="*/ 20 w 47"/>
                  <a:gd name="T1" fmla="*/ 6 h 40"/>
                  <a:gd name="T2" fmla="*/ 0 w 47"/>
                  <a:gd name="T3" fmla="*/ 37 h 40"/>
                  <a:gd name="T4" fmla="*/ 6 w 47"/>
                  <a:gd name="T5" fmla="*/ 39 h 40"/>
                  <a:gd name="T6" fmla="*/ 12 w 47"/>
                  <a:gd name="T7" fmla="*/ 40 h 40"/>
                  <a:gd name="T8" fmla="*/ 19 w 47"/>
                  <a:gd name="T9" fmla="*/ 39 h 40"/>
                  <a:gd name="T10" fmla="*/ 26 w 47"/>
                  <a:gd name="T11" fmla="*/ 38 h 40"/>
                  <a:gd name="T12" fmla="*/ 32 w 47"/>
                  <a:gd name="T13" fmla="*/ 36 h 40"/>
                  <a:gd name="T14" fmla="*/ 39 w 47"/>
                  <a:gd name="T15" fmla="*/ 33 h 40"/>
                  <a:gd name="T16" fmla="*/ 43 w 47"/>
                  <a:gd name="T17" fmla="*/ 30 h 40"/>
                  <a:gd name="T18" fmla="*/ 47 w 47"/>
                  <a:gd name="T19" fmla="*/ 25 h 40"/>
                  <a:gd name="T20" fmla="*/ 47 w 47"/>
                  <a:gd name="T21" fmla="*/ 0 h 40"/>
                  <a:gd name="T22" fmla="*/ 41 w 47"/>
                  <a:gd name="T23" fmla="*/ 0 h 40"/>
                  <a:gd name="T24" fmla="*/ 33 w 47"/>
                  <a:gd name="T25" fmla="*/ 1 h 40"/>
                  <a:gd name="T26" fmla="*/ 26 w 47"/>
                  <a:gd name="T27" fmla="*/ 3 h 40"/>
                  <a:gd name="T28" fmla="*/ 20 w 47"/>
                  <a:gd name="T29"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pPr>
                  <a:defRPr/>
                </a:pPr>
                <a:endParaRPr lang="en-GB" dirty="0"/>
              </a:p>
            </p:txBody>
          </p:sp>
          <p:sp>
            <p:nvSpPr>
              <p:cNvPr id="481" name="Freeform 287"/>
              <p:cNvSpPr>
                <a:spLocks/>
              </p:cNvSpPr>
              <p:nvPr/>
            </p:nvSpPr>
            <p:spPr bwMode="auto">
              <a:xfrm>
                <a:off x="7555424" y="3433416"/>
                <a:ext cx="17140" cy="15761"/>
              </a:xfrm>
              <a:custGeom>
                <a:avLst/>
                <a:gdLst>
                  <a:gd name="T0" fmla="*/ 0 w 39"/>
                  <a:gd name="T1" fmla="*/ 0 h 31"/>
                  <a:gd name="T2" fmla="*/ 3 w 39"/>
                  <a:gd name="T3" fmla="*/ 8 h 31"/>
                  <a:gd name="T4" fmla="*/ 6 w 39"/>
                  <a:gd name="T5" fmla="*/ 13 h 31"/>
                  <a:gd name="T6" fmla="*/ 12 w 39"/>
                  <a:gd name="T7" fmla="*/ 19 h 31"/>
                  <a:gd name="T8" fmla="*/ 17 w 39"/>
                  <a:gd name="T9" fmla="*/ 23 h 31"/>
                  <a:gd name="T10" fmla="*/ 23 w 39"/>
                  <a:gd name="T11" fmla="*/ 26 h 31"/>
                  <a:gd name="T12" fmla="*/ 28 w 39"/>
                  <a:gd name="T13" fmla="*/ 29 h 31"/>
                  <a:gd name="T14" fmla="*/ 34 w 39"/>
                  <a:gd name="T15" fmla="*/ 31 h 31"/>
                  <a:gd name="T16" fmla="*/ 39 w 39"/>
                  <a:gd name="T17" fmla="*/ 31 h 31"/>
                  <a:gd name="T18" fmla="*/ 33 w 39"/>
                  <a:gd name="T19" fmla="*/ 22 h 31"/>
                  <a:gd name="T20" fmla="*/ 25 w 39"/>
                  <a:gd name="T21" fmla="*/ 14 h 31"/>
                  <a:gd name="T22" fmla="*/ 16 w 39"/>
                  <a:gd name="T23" fmla="*/ 7 h 31"/>
                  <a:gd name="T24" fmla="*/ 6 w 39"/>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pPr>
                  <a:defRPr/>
                </a:pPr>
                <a:endParaRPr lang="en-GB" dirty="0"/>
              </a:p>
            </p:txBody>
          </p:sp>
          <p:sp>
            <p:nvSpPr>
              <p:cNvPr id="482" name="Freeform 288"/>
              <p:cNvSpPr>
                <a:spLocks/>
              </p:cNvSpPr>
              <p:nvPr/>
            </p:nvSpPr>
            <p:spPr bwMode="auto">
              <a:xfrm>
                <a:off x="7539603" y="3346729"/>
                <a:ext cx="13184" cy="9457"/>
              </a:xfrm>
              <a:custGeom>
                <a:avLst/>
                <a:gdLst>
                  <a:gd name="T0" fmla="*/ 0 w 34"/>
                  <a:gd name="T1" fmla="*/ 0 h 19"/>
                  <a:gd name="T2" fmla="*/ 34 w 34"/>
                  <a:gd name="T3" fmla="*/ 19 h 19"/>
                  <a:gd name="T4" fmla="*/ 34 w 34"/>
                  <a:gd name="T5" fmla="*/ 0 h 19"/>
                  <a:gd name="T6" fmla="*/ 24 w 34"/>
                  <a:gd name="T7" fmla="*/ 0 h 19"/>
                  <a:gd name="T8" fmla="*/ 14 w 34"/>
                  <a:gd name="T9" fmla="*/ 0 h 19"/>
                  <a:gd name="T10" fmla="*/ 7 w 34"/>
                  <a:gd name="T11" fmla="*/ 0 h 19"/>
                  <a:gd name="T12" fmla="*/ 0 w 34"/>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pPr>
                  <a:defRPr/>
                </a:pPr>
                <a:endParaRPr lang="en-GB" dirty="0"/>
              </a:p>
            </p:txBody>
          </p:sp>
          <p:sp>
            <p:nvSpPr>
              <p:cNvPr id="483" name="Freeform 289"/>
              <p:cNvSpPr>
                <a:spLocks/>
              </p:cNvSpPr>
              <p:nvPr/>
            </p:nvSpPr>
            <p:spPr bwMode="auto">
              <a:xfrm>
                <a:off x="7550151" y="3442872"/>
                <a:ext cx="7911" cy="6304"/>
              </a:xfrm>
              <a:custGeom>
                <a:avLst/>
                <a:gdLst>
                  <a:gd name="T0" fmla="*/ 0 w 19"/>
                  <a:gd name="T1" fmla="*/ 0 h 12"/>
                  <a:gd name="T2" fmla="*/ 19 w 19"/>
                  <a:gd name="T3" fmla="*/ 12 h 12"/>
                  <a:gd name="T4" fmla="*/ 13 w 19"/>
                  <a:gd name="T5" fmla="*/ 6 h 12"/>
                  <a:gd name="T6" fmla="*/ 6 w 19"/>
                  <a:gd name="T7" fmla="*/ 6 h 12"/>
                </a:gdLst>
                <a:ahLst/>
                <a:cxnLst>
                  <a:cxn ang="0">
                    <a:pos x="T0" y="T1"/>
                  </a:cxn>
                  <a:cxn ang="0">
                    <a:pos x="T2" y="T3"/>
                  </a:cxn>
                  <a:cxn ang="0">
                    <a:pos x="T4" y="T5"/>
                  </a:cxn>
                  <a:cxn ang="0">
                    <a:pos x="T6" y="T7"/>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pPr>
                  <a:defRPr/>
                </a:pPr>
                <a:endParaRPr lang="en-GB" dirty="0"/>
              </a:p>
            </p:txBody>
          </p:sp>
          <p:sp>
            <p:nvSpPr>
              <p:cNvPr id="484" name="Freeform 290"/>
              <p:cNvSpPr>
                <a:spLocks/>
              </p:cNvSpPr>
              <p:nvPr/>
            </p:nvSpPr>
            <p:spPr bwMode="auto">
              <a:xfrm>
                <a:off x="7394576" y="3405046"/>
                <a:ext cx="55374" cy="86687"/>
              </a:xfrm>
              <a:custGeom>
                <a:avLst/>
                <a:gdLst>
                  <a:gd name="T0" fmla="*/ 113 w 126"/>
                  <a:gd name="T1" fmla="*/ 0 h 166"/>
                  <a:gd name="T2" fmla="*/ 117 w 126"/>
                  <a:gd name="T3" fmla="*/ 5 h 166"/>
                  <a:gd name="T4" fmla="*/ 121 w 126"/>
                  <a:gd name="T5" fmla="*/ 10 h 166"/>
                  <a:gd name="T6" fmla="*/ 124 w 126"/>
                  <a:gd name="T7" fmla="*/ 13 h 166"/>
                  <a:gd name="T8" fmla="*/ 125 w 126"/>
                  <a:gd name="T9" fmla="*/ 17 h 166"/>
                  <a:gd name="T10" fmla="*/ 126 w 126"/>
                  <a:gd name="T11" fmla="*/ 20 h 166"/>
                  <a:gd name="T12" fmla="*/ 126 w 126"/>
                  <a:gd name="T13" fmla="*/ 25 h 166"/>
                  <a:gd name="T14" fmla="*/ 123 w 126"/>
                  <a:gd name="T15" fmla="*/ 32 h 166"/>
                  <a:gd name="T16" fmla="*/ 118 w 126"/>
                  <a:gd name="T17" fmla="*/ 41 h 166"/>
                  <a:gd name="T18" fmla="*/ 113 w 126"/>
                  <a:gd name="T19" fmla="*/ 50 h 166"/>
                  <a:gd name="T20" fmla="*/ 106 w 126"/>
                  <a:gd name="T21" fmla="*/ 61 h 166"/>
                  <a:gd name="T22" fmla="*/ 91 w 126"/>
                  <a:gd name="T23" fmla="*/ 83 h 166"/>
                  <a:gd name="T24" fmla="*/ 72 w 126"/>
                  <a:gd name="T25" fmla="*/ 104 h 166"/>
                  <a:gd name="T26" fmla="*/ 53 w 126"/>
                  <a:gd name="T27" fmla="*/ 126 h 166"/>
                  <a:gd name="T28" fmla="*/ 34 w 126"/>
                  <a:gd name="T29" fmla="*/ 144 h 166"/>
                  <a:gd name="T30" fmla="*/ 25 w 126"/>
                  <a:gd name="T31" fmla="*/ 152 h 166"/>
                  <a:gd name="T32" fmla="*/ 16 w 126"/>
                  <a:gd name="T33" fmla="*/ 158 h 166"/>
                  <a:gd name="T34" fmla="*/ 7 w 126"/>
                  <a:gd name="T35" fmla="*/ 163 h 166"/>
                  <a:gd name="T36" fmla="*/ 0 w 126"/>
                  <a:gd name="T37" fmla="*/ 166 h 166"/>
                  <a:gd name="T38" fmla="*/ 0 w 126"/>
                  <a:gd name="T39" fmla="*/ 160 h 166"/>
                  <a:gd name="T40" fmla="*/ 0 w 126"/>
                  <a:gd name="T41" fmla="*/ 153 h 166"/>
                  <a:gd name="T42" fmla="*/ 0 w 126"/>
                  <a:gd name="T43" fmla="*/ 145 h 166"/>
                  <a:gd name="T44" fmla="*/ 0 w 126"/>
                  <a:gd name="T45" fmla="*/ 136 h 166"/>
                  <a:gd name="T46" fmla="*/ 3 w 126"/>
                  <a:gd name="T47" fmla="*/ 131 h 166"/>
                  <a:gd name="T48" fmla="*/ 6 w 126"/>
                  <a:gd name="T49" fmla="*/ 128 h 166"/>
                  <a:gd name="T50" fmla="*/ 12 w 126"/>
                  <a:gd name="T51" fmla="*/ 124 h 166"/>
                  <a:gd name="T52" fmla="*/ 16 w 126"/>
                  <a:gd name="T53" fmla="*/ 121 h 166"/>
                  <a:gd name="T54" fmla="*/ 26 w 126"/>
                  <a:gd name="T55" fmla="*/ 116 h 166"/>
                  <a:gd name="T56" fmla="*/ 33 w 126"/>
                  <a:gd name="T57" fmla="*/ 110 h 166"/>
                  <a:gd name="T58" fmla="*/ 40 w 126"/>
                  <a:gd name="T59" fmla="*/ 104 h 166"/>
                  <a:gd name="T60" fmla="*/ 48 w 126"/>
                  <a:gd name="T61" fmla="*/ 96 h 166"/>
                  <a:gd name="T62" fmla="*/ 53 w 126"/>
                  <a:gd name="T63" fmla="*/ 89 h 166"/>
                  <a:gd name="T64" fmla="*/ 58 w 126"/>
                  <a:gd name="T65" fmla="*/ 82 h 166"/>
                  <a:gd name="T66" fmla="*/ 67 w 126"/>
                  <a:gd name="T67" fmla="*/ 66 h 166"/>
                  <a:gd name="T68" fmla="*/ 72 w 126"/>
                  <a:gd name="T69" fmla="*/ 50 h 166"/>
                  <a:gd name="T70" fmla="*/ 79 w 126"/>
                  <a:gd name="T71" fmla="*/ 36 h 166"/>
                  <a:gd name="T72" fmla="*/ 87 w 126"/>
                  <a:gd name="T73" fmla="*/ 23 h 166"/>
                  <a:gd name="T74" fmla="*/ 92 w 126"/>
                  <a:gd name="T75" fmla="*/ 16 h 166"/>
                  <a:gd name="T76" fmla="*/ 97 w 126"/>
                  <a:gd name="T77" fmla="*/ 11 h 166"/>
                  <a:gd name="T78" fmla="*/ 104 w 126"/>
                  <a:gd name="T79" fmla="*/ 5 h 166"/>
                  <a:gd name="T80" fmla="*/ 113 w 126"/>
                  <a:gd name="T8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solidFill>
                <a:schemeClr val="accent3">
                  <a:lumMod val="75000"/>
                </a:schemeClr>
              </a:solidFill>
              <a:ln w="9525" cmpd="sng">
                <a:noFill/>
                <a:prstDash val="solid"/>
                <a:round/>
                <a:headEnd/>
                <a:tailEnd/>
              </a:ln>
            </p:spPr>
            <p:txBody>
              <a:bodyPr/>
              <a:lstStyle/>
              <a:p>
                <a:pPr>
                  <a:defRPr/>
                </a:pPr>
                <a:endParaRPr lang="en-GB" dirty="0"/>
              </a:p>
            </p:txBody>
          </p:sp>
          <p:sp>
            <p:nvSpPr>
              <p:cNvPr id="485" name="Freeform 291"/>
              <p:cNvSpPr>
                <a:spLocks/>
              </p:cNvSpPr>
              <p:nvPr/>
            </p:nvSpPr>
            <p:spPr bwMode="auto">
              <a:xfrm>
                <a:off x="7515872" y="3433416"/>
                <a:ext cx="112066" cy="135546"/>
              </a:xfrm>
              <a:custGeom>
                <a:avLst/>
                <a:gdLst>
                  <a:gd name="T0" fmla="*/ 8 w 259"/>
                  <a:gd name="T1" fmla="*/ 182 h 259"/>
                  <a:gd name="T2" fmla="*/ 1 w 259"/>
                  <a:gd name="T3" fmla="*/ 163 h 259"/>
                  <a:gd name="T4" fmla="*/ 0 w 259"/>
                  <a:gd name="T5" fmla="*/ 142 h 259"/>
                  <a:gd name="T6" fmla="*/ 6 w 259"/>
                  <a:gd name="T7" fmla="*/ 130 h 259"/>
                  <a:gd name="T8" fmla="*/ 19 w 259"/>
                  <a:gd name="T9" fmla="*/ 126 h 259"/>
                  <a:gd name="T10" fmla="*/ 34 w 259"/>
                  <a:gd name="T11" fmla="*/ 117 h 259"/>
                  <a:gd name="T12" fmla="*/ 48 w 259"/>
                  <a:gd name="T13" fmla="*/ 100 h 259"/>
                  <a:gd name="T14" fmla="*/ 60 w 259"/>
                  <a:gd name="T15" fmla="*/ 91 h 259"/>
                  <a:gd name="T16" fmla="*/ 68 w 259"/>
                  <a:gd name="T17" fmla="*/ 87 h 259"/>
                  <a:gd name="T18" fmla="*/ 83 w 259"/>
                  <a:gd name="T19" fmla="*/ 87 h 259"/>
                  <a:gd name="T20" fmla="*/ 94 w 259"/>
                  <a:gd name="T21" fmla="*/ 93 h 259"/>
                  <a:gd name="T22" fmla="*/ 101 w 259"/>
                  <a:gd name="T23" fmla="*/ 105 h 259"/>
                  <a:gd name="T24" fmla="*/ 108 w 259"/>
                  <a:gd name="T25" fmla="*/ 110 h 259"/>
                  <a:gd name="T26" fmla="*/ 120 w 259"/>
                  <a:gd name="T27" fmla="*/ 110 h 259"/>
                  <a:gd name="T28" fmla="*/ 135 w 259"/>
                  <a:gd name="T29" fmla="*/ 104 h 259"/>
                  <a:gd name="T30" fmla="*/ 148 w 259"/>
                  <a:gd name="T31" fmla="*/ 93 h 259"/>
                  <a:gd name="T32" fmla="*/ 160 w 259"/>
                  <a:gd name="T33" fmla="*/ 78 h 259"/>
                  <a:gd name="T34" fmla="*/ 174 w 259"/>
                  <a:gd name="T35" fmla="*/ 51 h 259"/>
                  <a:gd name="T36" fmla="*/ 188 w 259"/>
                  <a:gd name="T37" fmla="*/ 16 h 259"/>
                  <a:gd name="T38" fmla="*/ 195 w 259"/>
                  <a:gd name="T39" fmla="*/ 4 h 259"/>
                  <a:gd name="T40" fmla="*/ 202 w 259"/>
                  <a:gd name="T41" fmla="*/ 12 h 259"/>
                  <a:gd name="T42" fmla="*/ 213 w 259"/>
                  <a:gd name="T43" fmla="*/ 18 h 259"/>
                  <a:gd name="T44" fmla="*/ 219 w 259"/>
                  <a:gd name="T45" fmla="*/ 32 h 259"/>
                  <a:gd name="T46" fmla="*/ 219 w 259"/>
                  <a:gd name="T47" fmla="*/ 52 h 259"/>
                  <a:gd name="T48" fmla="*/ 227 w 259"/>
                  <a:gd name="T49" fmla="*/ 61 h 259"/>
                  <a:gd name="T50" fmla="*/ 234 w 259"/>
                  <a:gd name="T51" fmla="*/ 70 h 259"/>
                  <a:gd name="T52" fmla="*/ 234 w 259"/>
                  <a:gd name="T53" fmla="*/ 88 h 259"/>
                  <a:gd name="T54" fmla="*/ 234 w 259"/>
                  <a:gd name="T55" fmla="*/ 104 h 259"/>
                  <a:gd name="T56" fmla="*/ 237 w 259"/>
                  <a:gd name="T57" fmla="*/ 110 h 259"/>
                  <a:gd name="T58" fmla="*/ 243 w 259"/>
                  <a:gd name="T59" fmla="*/ 121 h 259"/>
                  <a:gd name="T60" fmla="*/ 249 w 259"/>
                  <a:gd name="T61" fmla="*/ 137 h 259"/>
                  <a:gd name="T62" fmla="*/ 254 w 259"/>
                  <a:gd name="T63" fmla="*/ 161 h 259"/>
                  <a:gd name="T64" fmla="*/ 245 w 259"/>
                  <a:gd name="T65" fmla="*/ 235 h 259"/>
                  <a:gd name="T66" fmla="*/ 239 w 259"/>
                  <a:gd name="T67" fmla="*/ 222 h 259"/>
                  <a:gd name="T68" fmla="*/ 237 w 259"/>
                  <a:gd name="T69" fmla="*/ 208 h 259"/>
                  <a:gd name="T70" fmla="*/ 239 w 259"/>
                  <a:gd name="T71" fmla="*/ 192 h 259"/>
                  <a:gd name="T72" fmla="*/ 222 w 259"/>
                  <a:gd name="T73" fmla="*/ 188 h 259"/>
                  <a:gd name="T74" fmla="*/ 206 w 259"/>
                  <a:gd name="T75" fmla="*/ 179 h 259"/>
                  <a:gd name="T76" fmla="*/ 194 w 259"/>
                  <a:gd name="T77" fmla="*/ 199 h 259"/>
                  <a:gd name="T78" fmla="*/ 188 w 259"/>
                  <a:gd name="T79" fmla="*/ 219 h 259"/>
                  <a:gd name="T80" fmla="*/ 185 w 259"/>
                  <a:gd name="T81" fmla="*/ 259 h 259"/>
                  <a:gd name="T82" fmla="*/ 124 w 259"/>
                  <a:gd name="T83" fmla="*/ 242 h 259"/>
                  <a:gd name="T84" fmla="*/ 110 w 259"/>
                  <a:gd name="T85" fmla="*/ 220 h 259"/>
                  <a:gd name="T86" fmla="*/ 99 w 259"/>
                  <a:gd name="T87" fmla="*/ 209 h 259"/>
                  <a:gd name="T88" fmla="*/ 97 w 259"/>
                  <a:gd name="T89" fmla="*/ 196 h 259"/>
                  <a:gd name="T90" fmla="*/ 105 w 259"/>
                  <a:gd name="T91" fmla="*/ 186 h 259"/>
                  <a:gd name="T92" fmla="*/ 112 w 259"/>
                  <a:gd name="T93" fmla="*/ 180 h 259"/>
                  <a:gd name="T94" fmla="*/ 117 w 259"/>
                  <a:gd name="T95" fmla="*/ 173 h 259"/>
                  <a:gd name="T96" fmla="*/ 93 w 259"/>
                  <a:gd name="T97" fmla="*/ 154 h 259"/>
                  <a:gd name="T98" fmla="*/ 28 w 259"/>
                  <a:gd name="T99" fmla="*/ 155 h 259"/>
                  <a:gd name="T100" fmla="*/ 20 w 259"/>
                  <a:gd name="T101" fmla="*/ 163 h 259"/>
                  <a:gd name="T102" fmla="*/ 16 w 259"/>
                  <a:gd name="T103" fmla="*/ 175 h 259"/>
                  <a:gd name="T104" fmla="*/ 13 w 259"/>
                  <a:gd name="T105" fmla="*/ 18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solidFill>
                <a:schemeClr val="accent3">
                  <a:lumMod val="75000"/>
                </a:schemeClr>
              </a:solidFill>
              <a:ln w="9525" cmpd="sng">
                <a:noFill/>
                <a:prstDash val="solid"/>
                <a:round/>
                <a:headEnd/>
                <a:tailEnd/>
              </a:ln>
            </p:spPr>
            <p:txBody>
              <a:bodyPr/>
              <a:lstStyle/>
              <a:p>
                <a:pPr>
                  <a:defRPr/>
                </a:pPr>
                <a:endParaRPr lang="en-GB" dirty="0"/>
              </a:p>
            </p:txBody>
          </p:sp>
          <p:sp>
            <p:nvSpPr>
              <p:cNvPr id="486" name="Freeform 292"/>
              <p:cNvSpPr>
                <a:spLocks/>
              </p:cNvSpPr>
              <p:nvPr/>
            </p:nvSpPr>
            <p:spPr bwMode="auto">
              <a:xfrm>
                <a:off x="7449950" y="3323087"/>
                <a:ext cx="30324" cy="48860"/>
              </a:xfrm>
              <a:custGeom>
                <a:avLst/>
                <a:gdLst>
                  <a:gd name="T0" fmla="*/ 72 w 72"/>
                  <a:gd name="T1" fmla="*/ 43 h 92"/>
                  <a:gd name="T2" fmla="*/ 72 w 72"/>
                  <a:gd name="T3" fmla="*/ 92 h 92"/>
                  <a:gd name="T4" fmla="*/ 65 w 72"/>
                  <a:gd name="T5" fmla="*/ 86 h 92"/>
                  <a:gd name="T6" fmla="*/ 58 w 72"/>
                  <a:gd name="T7" fmla="*/ 81 h 92"/>
                  <a:gd name="T8" fmla="*/ 51 w 72"/>
                  <a:gd name="T9" fmla="*/ 75 h 92"/>
                  <a:gd name="T10" fmla="*/ 46 w 72"/>
                  <a:gd name="T11" fmla="*/ 69 h 92"/>
                  <a:gd name="T12" fmla="*/ 38 w 72"/>
                  <a:gd name="T13" fmla="*/ 58 h 92"/>
                  <a:gd name="T14" fmla="*/ 32 w 72"/>
                  <a:gd name="T15" fmla="*/ 46 h 92"/>
                  <a:gd name="T16" fmla="*/ 25 w 72"/>
                  <a:gd name="T17" fmla="*/ 34 h 92"/>
                  <a:gd name="T18" fmla="*/ 19 w 72"/>
                  <a:gd name="T19" fmla="*/ 23 h 92"/>
                  <a:gd name="T20" fmla="*/ 11 w 72"/>
                  <a:gd name="T21" fmla="*/ 12 h 92"/>
                  <a:gd name="T22" fmla="*/ 0 w 72"/>
                  <a:gd name="T23" fmla="*/ 0 h 92"/>
                  <a:gd name="T24" fmla="*/ 25 w 72"/>
                  <a:gd name="T25" fmla="*/ 12 h 92"/>
                  <a:gd name="T26" fmla="*/ 44 w 72"/>
                  <a:gd name="T27" fmla="*/ 21 h 92"/>
                  <a:gd name="T28" fmla="*/ 51 w 72"/>
                  <a:gd name="T29" fmla="*/ 26 h 92"/>
                  <a:gd name="T30" fmla="*/ 58 w 72"/>
                  <a:gd name="T31" fmla="*/ 31 h 92"/>
                  <a:gd name="T32" fmla="*/ 66 w 72"/>
                  <a:gd name="T33" fmla="*/ 36 h 92"/>
                  <a:gd name="T34" fmla="*/ 72 w 72"/>
                  <a:gd name="T35"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pPr>
                  <a:defRPr/>
                </a:pPr>
                <a:endParaRPr lang="en-GB" dirty="0"/>
              </a:p>
            </p:txBody>
          </p:sp>
          <p:sp>
            <p:nvSpPr>
              <p:cNvPr id="487" name="Freeform 293"/>
              <p:cNvSpPr>
                <a:spLocks/>
              </p:cNvSpPr>
              <p:nvPr/>
            </p:nvSpPr>
            <p:spPr bwMode="auto">
              <a:xfrm>
                <a:off x="7501369" y="3387708"/>
                <a:ext cx="21095" cy="33099"/>
              </a:xfrm>
              <a:custGeom>
                <a:avLst/>
                <a:gdLst>
                  <a:gd name="T0" fmla="*/ 6 w 46"/>
                  <a:gd name="T1" fmla="*/ 6 h 62"/>
                  <a:gd name="T2" fmla="*/ 19 w 46"/>
                  <a:gd name="T3" fmla="*/ 5 h 62"/>
                  <a:gd name="T4" fmla="*/ 31 w 46"/>
                  <a:gd name="T5" fmla="*/ 3 h 62"/>
                  <a:gd name="T6" fmla="*/ 39 w 46"/>
                  <a:gd name="T7" fmla="*/ 1 h 62"/>
                  <a:gd name="T8" fmla="*/ 46 w 46"/>
                  <a:gd name="T9" fmla="*/ 0 h 62"/>
                  <a:gd name="T10" fmla="*/ 46 w 46"/>
                  <a:gd name="T11" fmla="*/ 9 h 62"/>
                  <a:gd name="T12" fmla="*/ 46 w 46"/>
                  <a:gd name="T13" fmla="*/ 18 h 62"/>
                  <a:gd name="T14" fmla="*/ 46 w 46"/>
                  <a:gd name="T15" fmla="*/ 27 h 62"/>
                  <a:gd name="T16" fmla="*/ 46 w 46"/>
                  <a:gd name="T17" fmla="*/ 38 h 62"/>
                  <a:gd name="T18" fmla="*/ 45 w 46"/>
                  <a:gd name="T19" fmla="*/ 46 h 62"/>
                  <a:gd name="T20" fmla="*/ 41 w 46"/>
                  <a:gd name="T21" fmla="*/ 54 h 62"/>
                  <a:gd name="T22" fmla="*/ 39 w 46"/>
                  <a:gd name="T23" fmla="*/ 57 h 62"/>
                  <a:gd name="T24" fmla="*/ 37 w 46"/>
                  <a:gd name="T25" fmla="*/ 60 h 62"/>
                  <a:gd name="T26" fmla="*/ 35 w 46"/>
                  <a:gd name="T27" fmla="*/ 61 h 62"/>
                  <a:gd name="T28" fmla="*/ 33 w 46"/>
                  <a:gd name="T29" fmla="*/ 62 h 62"/>
                  <a:gd name="T30" fmla="*/ 27 w 46"/>
                  <a:gd name="T31" fmla="*/ 61 h 62"/>
                  <a:gd name="T32" fmla="*/ 22 w 46"/>
                  <a:gd name="T33" fmla="*/ 60 h 62"/>
                  <a:gd name="T34" fmla="*/ 17 w 46"/>
                  <a:gd name="T35" fmla="*/ 59 h 62"/>
                  <a:gd name="T36" fmla="*/ 14 w 46"/>
                  <a:gd name="T37" fmla="*/ 57 h 62"/>
                  <a:gd name="T38" fmla="*/ 11 w 46"/>
                  <a:gd name="T39" fmla="*/ 54 h 62"/>
                  <a:gd name="T40" fmla="*/ 7 w 46"/>
                  <a:gd name="T41" fmla="*/ 51 h 62"/>
                  <a:gd name="T42" fmla="*/ 5 w 46"/>
                  <a:gd name="T43" fmla="*/ 47 h 62"/>
                  <a:gd name="T44" fmla="*/ 4 w 46"/>
                  <a:gd name="T45" fmla="*/ 44 h 62"/>
                  <a:gd name="T46" fmla="*/ 1 w 46"/>
                  <a:gd name="T47" fmla="*/ 34 h 62"/>
                  <a:gd name="T48" fmla="*/ 0 w 46"/>
                  <a:gd name="T49" fmla="*/ 25 h 62"/>
                  <a:gd name="T50" fmla="*/ 0 w 46"/>
                  <a:gd name="T51" fmla="*/ 16 h 62"/>
                  <a:gd name="T52" fmla="*/ 0 w 46"/>
                  <a:gd name="T53" fmla="*/ 6 h 62"/>
                  <a:gd name="T54" fmla="*/ 6 w 46"/>
                  <a:gd name="T55" fmla="*/ 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pPr>
                  <a:defRPr/>
                </a:pPr>
                <a:endParaRPr lang="en-GB" dirty="0"/>
              </a:p>
            </p:txBody>
          </p:sp>
          <p:sp>
            <p:nvSpPr>
              <p:cNvPr id="488" name="Freeform 294"/>
              <p:cNvSpPr>
                <a:spLocks/>
              </p:cNvSpPr>
              <p:nvPr/>
            </p:nvSpPr>
            <p:spPr bwMode="auto">
              <a:xfrm>
                <a:off x="7430174" y="3165475"/>
                <a:ext cx="65921" cy="154460"/>
              </a:xfrm>
              <a:custGeom>
                <a:avLst/>
                <a:gdLst>
                  <a:gd name="T0" fmla="*/ 59 w 152"/>
                  <a:gd name="T1" fmla="*/ 0 h 296"/>
                  <a:gd name="T2" fmla="*/ 66 w 152"/>
                  <a:gd name="T3" fmla="*/ 9 h 296"/>
                  <a:gd name="T4" fmla="*/ 77 w 152"/>
                  <a:gd name="T5" fmla="*/ 17 h 296"/>
                  <a:gd name="T6" fmla="*/ 88 w 152"/>
                  <a:gd name="T7" fmla="*/ 23 h 296"/>
                  <a:gd name="T8" fmla="*/ 99 w 152"/>
                  <a:gd name="T9" fmla="*/ 25 h 296"/>
                  <a:gd name="T10" fmla="*/ 108 w 152"/>
                  <a:gd name="T11" fmla="*/ 21 h 296"/>
                  <a:gd name="T12" fmla="*/ 118 w 152"/>
                  <a:gd name="T13" fmla="*/ 12 h 296"/>
                  <a:gd name="T14" fmla="*/ 122 w 152"/>
                  <a:gd name="T15" fmla="*/ 35 h 296"/>
                  <a:gd name="T16" fmla="*/ 130 w 152"/>
                  <a:gd name="T17" fmla="*/ 62 h 296"/>
                  <a:gd name="T18" fmla="*/ 141 w 152"/>
                  <a:gd name="T19" fmla="*/ 86 h 296"/>
                  <a:gd name="T20" fmla="*/ 147 w 152"/>
                  <a:gd name="T21" fmla="*/ 94 h 296"/>
                  <a:gd name="T22" fmla="*/ 152 w 152"/>
                  <a:gd name="T23" fmla="*/ 99 h 296"/>
                  <a:gd name="T24" fmla="*/ 143 w 152"/>
                  <a:gd name="T25" fmla="*/ 120 h 296"/>
                  <a:gd name="T26" fmla="*/ 129 w 152"/>
                  <a:gd name="T27" fmla="*/ 140 h 296"/>
                  <a:gd name="T28" fmla="*/ 117 w 152"/>
                  <a:gd name="T29" fmla="*/ 157 h 296"/>
                  <a:gd name="T30" fmla="*/ 112 w 152"/>
                  <a:gd name="T31" fmla="*/ 172 h 296"/>
                  <a:gd name="T32" fmla="*/ 115 w 152"/>
                  <a:gd name="T33" fmla="*/ 197 h 296"/>
                  <a:gd name="T34" fmla="*/ 115 w 152"/>
                  <a:gd name="T35" fmla="*/ 205 h 296"/>
                  <a:gd name="T36" fmla="*/ 112 w 152"/>
                  <a:gd name="T37" fmla="*/ 216 h 296"/>
                  <a:gd name="T38" fmla="*/ 126 w 152"/>
                  <a:gd name="T39" fmla="*/ 216 h 296"/>
                  <a:gd name="T40" fmla="*/ 146 w 152"/>
                  <a:gd name="T41" fmla="*/ 216 h 296"/>
                  <a:gd name="T42" fmla="*/ 136 w 152"/>
                  <a:gd name="T43" fmla="*/ 252 h 296"/>
                  <a:gd name="T44" fmla="*/ 136 w 152"/>
                  <a:gd name="T45" fmla="*/ 267 h 296"/>
                  <a:gd name="T46" fmla="*/ 146 w 152"/>
                  <a:gd name="T47" fmla="*/ 283 h 296"/>
                  <a:gd name="T48" fmla="*/ 125 w 152"/>
                  <a:gd name="T49" fmla="*/ 291 h 296"/>
                  <a:gd name="T50" fmla="*/ 105 w 152"/>
                  <a:gd name="T51" fmla="*/ 296 h 296"/>
                  <a:gd name="T52" fmla="*/ 85 w 152"/>
                  <a:gd name="T53" fmla="*/ 294 h 296"/>
                  <a:gd name="T54" fmla="*/ 73 w 152"/>
                  <a:gd name="T55" fmla="*/ 288 h 296"/>
                  <a:gd name="T56" fmla="*/ 67 w 152"/>
                  <a:gd name="T57" fmla="*/ 280 h 296"/>
                  <a:gd name="T58" fmla="*/ 66 w 152"/>
                  <a:gd name="T59" fmla="*/ 271 h 296"/>
                  <a:gd name="T60" fmla="*/ 85 w 152"/>
                  <a:gd name="T61" fmla="*/ 253 h 296"/>
                  <a:gd name="T62" fmla="*/ 69 w 152"/>
                  <a:gd name="T63" fmla="*/ 249 h 296"/>
                  <a:gd name="T64" fmla="*/ 52 w 152"/>
                  <a:gd name="T65" fmla="*/ 242 h 296"/>
                  <a:gd name="T66" fmla="*/ 38 w 152"/>
                  <a:gd name="T67" fmla="*/ 231 h 296"/>
                  <a:gd name="T68" fmla="*/ 25 w 152"/>
                  <a:gd name="T69" fmla="*/ 219 h 296"/>
                  <a:gd name="T70" fmla="*/ 14 w 152"/>
                  <a:gd name="T71" fmla="*/ 205 h 296"/>
                  <a:gd name="T72" fmla="*/ 6 w 152"/>
                  <a:gd name="T73" fmla="*/ 190 h 296"/>
                  <a:gd name="T74" fmla="*/ 1 w 152"/>
                  <a:gd name="T75" fmla="*/ 172 h 296"/>
                  <a:gd name="T76" fmla="*/ 0 w 152"/>
                  <a:gd name="T77" fmla="*/ 154 h 296"/>
                  <a:gd name="T78" fmla="*/ 0 w 152"/>
                  <a:gd name="T79" fmla="*/ 130 h 296"/>
                  <a:gd name="T80" fmla="*/ 27 w 152"/>
                  <a:gd name="T81" fmla="*/ 106 h 296"/>
                  <a:gd name="T82" fmla="*/ 32 w 152"/>
                  <a:gd name="T83" fmla="*/ 46 h 296"/>
                  <a:gd name="T84" fmla="*/ 31 w 152"/>
                  <a:gd name="T85" fmla="*/ 18 h 296"/>
                  <a:gd name="T86" fmla="*/ 28 w 152"/>
                  <a:gd name="T87" fmla="*/ 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solidFill>
                <a:schemeClr val="accent3">
                  <a:lumMod val="75000"/>
                </a:schemeClr>
              </a:solidFill>
              <a:ln w="9525" cmpd="sng">
                <a:noFill/>
                <a:prstDash val="solid"/>
                <a:round/>
                <a:headEnd/>
                <a:tailEnd/>
              </a:ln>
            </p:spPr>
            <p:txBody>
              <a:bodyPr/>
              <a:lstStyle/>
              <a:p>
                <a:pPr>
                  <a:defRPr/>
                </a:pPr>
                <a:endParaRPr lang="en-GB" dirty="0"/>
              </a:p>
            </p:txBody>
          </p:sp>
          <p:sp>
            <p:nvSpPr>
              <p:cNvPr id="489" name="Freeform 295"/>
              <p:cNvSpPr>
                <a:spLocks/>
              </p:cNvSpPr>
              <p:nvPr/>
            </p:nvSpPr>
            <p:spPr bwMode="auto">
              <a:xfrm>
                <a:off x="7562017" y="3397165"/>
                <a:ext cx="10547" cy="20490"/>
              </a:xfrm>
              <a:custGeom>
                <a:avLst/>
                <a:gdLst>
                  <a:gd name="T0" fmla="*/ 26 w 26"/>
                  <a:gd name="T1" fmla="*/ 38 h 38"/>
                  <a:gd name="T2" fmla="*/ 26 w 26"/>
                  <a:gd name="T3" fmla="*/ 0 h 38"/>
                  <a:gd name="T4" fmla="*/ 21 w 26"/>
                  <a:gd name="T5" fmla="*/ 1 h 38"/>
                  <a:gd name="T6" fmla="*/ 13 w 26"/>
                  <a:gd name="T7" fmla="*/ 4 h 38"/>
                  <a:gd name="T8" fmla="*/ 6 w 26"/>
                  <a:gd name="T9" fmla="*/ 8 h 38"/>
                  <a:gd name="T10" fmla="*/ 0 w 26"/>
                  <a:gd name="T11" fmla="*/ 13 h 38"/>
                  <a:gd name="T12" fmla="*/ 18 w 26"/>
                  <a:gd name="T13" fmla="*/ 30 h 38"/>
                  <a:gd name="T14" fmla="*/ 26 w 26"/>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pPr>
                  <a:defRPr/>
                </a:pPr>
                <a:endParaRPr lang="en-GB" dirty="0"/>
              </a:p>
            </p:txBody>
          </p:sp>
          <p:sp>
            <p:nvSpPr>
              <p:cNvPr id="490" name="Freeform 296"/>
              <p:cNvSpPr>
                <a:spLocks/>
              </p:cNvSpPr>
              <p:nvPr/>
            </p:nvSpPr>
            <p:spPr bwMode="auto">
              <a:xfrm>
                <a:off x="7530374" y="3362490"/>
                <a:ext cx="13184" cy="15761"/>
              </a:xfrm>
              <a:custGeom>
                <a:avLst/>
                <a:gdLst>
                  <a:gd name="T0" fmla="*/ 0 w 34"/>
                  <a:gd name="T1" fmla="*/ 18 h 31"/>
                  <a:gd name="T2" fmla="*/ 8 w 34"/>
                  <a:gd name="T3" fmla="*/ 22 h 31"/>
                  <a:gd name="T4" fmla="*/ 17 w 34"/>
                  <a:gd name="T5" fmla="*/ 26 h 31"/>
                  <a:gd name="T6" fmla="*/ 27 w 34"/>
                  <a:gd name="T7" fmla="*/ 30 h 31"/>
                  <a:gd name="T8" fmla="*/ 34 w 34"/>
                  <a:gd name="T9" fmla="*/ 31 h 31"/>
                  <a:gd name="T10" fmla="*/ 33 w 34"/>
                  <a:gd name="T11" fmla="*/ 24 h 31"/>
                  <a:gd name="T12" fmla="*/ 30 w 34"/>
                  <a:gd name="T13" fmla="*/ 15 h 31"/>
                  <a:gd name="T14" fmla="*/ 26 w 34"/>
                  <a:gd name="T15" fmla="*/ 6 h 31"/>
                  <a:gd name="T16" fmla="*/ 20 w 34"/>
                  <a:gd name="T17" fmla="*/ 0 h 31"/>
                  <a:gd name="T18" fmla="*/ 16 w 34"/>
                  <a:gd name="T19" fmla="*/ 5 h 31"/>
                  <a:gd name="T20" fmla="*/ 10 w 34"/>
                  <a:gd name="T21" fmla="*/ 11 h 31"/>
                  <a:gd name="T22" fmla="*/ 8 w 34"/>
                  <a:gd name="T23" fmla="*/ 14 h 31"/>
                  <a:gd name="T24" fmla="*/ 6 w 34"/>
                  <a:gd name="T25" fmla="*/ 16 h 31"/>
                  <a:gd name="T26" fmla="*/ 4 w 34"/>
                  <a:gd name="T27" fmla="*/ 18 h 31"/>
                  <a:gd name="T28" fmla="*/ 0 w 34"/>
                  <a:gd name="T29"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pPr>
                  <a:defRPr/>
                </a:pPr>
                <a:endParaRPr lang="en-GB" dirty="0"/>
              </a:p>
            </p:txBody>
          </p:sp>
          <p:sp>
            <p:nvSpPr>
              <p:cNvPr id="491" name="Freeform 297"/>
              <p:cNvSpPr>
                <a:spLocks/>
              </p:cNvSpPr>
              <p:nvPr/>
            </p:nvSpPr>
            <p:spPr bwMode="auto">
              <a:xfrm>
                <a:off x="7496095" y="3359338"/>
                <a:ext cx="7911" cy="18913"/>
              </a:xfrm>
              <a:custGeom>
                <a:avLst/>
                <a:gdLst>
                  <a:gd name="T0" fmla="*/ 0 w 20"/>
                  <a:gd name="T1" fmla="*/ 6 h 37"/>
                  <a:gd name="T2" fmla="*/ 0 w 20"/>
                  <a:gd name="T3" fmla="*/ 37 h 37"/>
                  <a:gd name="T4" fmla="*/ 7 w 20"/>
                  <a:gd name="T5" fmla="*/ 33 h 37"/>
                  <a:gd name="T6" fmla="*/ 20 w 20"/>
                  <a:gd name="T7" fmla="*/ 30 h 37"/>
                  <a:gd name="T8" fmla="*/ 20 w 20"/>
                  <a:gd name="T9" fmla="*/ 0 h 37"/>
                  <a:gd name="T10" fmla="*/ 0 w 20"/>
                  <a:gd name="T11" fmla="*/ 6 h 37"/>
                </a:gdLst>
                <a:ahLst/>
                <a:cxnLst>
                  <a:cxn ang="0">
                    <a:pos x="T0" y="T1"/>
                  </a:cxn>
                  <a:cxn ang="0">
                    <a:pos x="T2" y="T3"/>
                  </a:cxn>
                  <a:cxn ang="0">
                    <a:pos x="T4" y="T5"/>
                  </a:cxn>
                  <a:cxn ang="0">
                    <a:pos x="T6" y="T7"/>
                  </a:cxn>
                  <a:cxn ang="0">
                    <a:pos x="T8" y="T9"/>
                  </a:cxn>
                  <a:cxn ang="0">
                    <a:pos x="T10" y="T11"/>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pPr>
                  <a:defRPr/>
                </a:pPr>
                <a:endParaRPr lang="en-GB" dirty="0"/>
              </a:p>
            </p:txBody>
          </p:sp>
          <p:sp>
            <p:nvSpPr>
              <p:cNvPr id="492" name="Line 298"/>
              <p:cNvSpPr>
                <a:spLocks noChangeShapeType="1"/>
              </p:cNvSpPr>
              <p:nvPr/>
            </p:nvSpPr>
            <p:spPr bwMode="auto">
              <a:xfrm>
                <a:off x="7550151" y="3408198"/>
                <a:ext cx="1318" cy="15761"/>
              </a:xfrm>
              <a:prstGeom prst="line">
                <a:avLst/>
              </a:prstGeom>
              <a:grpFill/>
              <a:ln w="9525">
                <a:solidFill>
                  <a:srgbClr val="FFFFFF"/>
                </a:solidFill>
                <a:round/>
                <a:headEnd/>
                <a:tailEnd/>
              </a:ln>
              <a:extLst/>
            </p:spPr>
            <p:txBody>
              <a:bodyPr/>
              <a:lstStyle/>
              <a:p>
                <a:pPr>
                  <a:defRPr/>
                </a:pPr>
                <a:endParaRPr lang="en-GB" dirty="0"/>
              </a:p>
            </p:txBody>
          </p:sp>
          <p:sp>
            <p:nvSpPr>
              <p:cNvPr id="493" name="Freeform 299"/>
              <p:cNvSpPr>
                <a:spLocks/>
              </p:cNvSpPr>
              <p:nvPr/>
            </p:nvSpPr>
            <p:spPr bwMode="auto">
              <a:xfrm>
                <a:off x="7550151" y="3414502"/>
                <a:ext cx="5274" cy="9457"/>
              </a:xfrm>
              <a:custGeom>
                <a:avLst/>
                <a:gdLst>
                  <a:gd name="T0" fmla="*/ 0 w 13"/>
                  <a:gd name="T1" fmla="*/ 18 h 18"/>
                  <a:gd name="T2" fmla="*/ 1 w 13"/>
                  <a:gd name="T3" fmla="*/ 13 h 18"/>
                  <a:gd name="T4" fmla="*/ 3 w 13"/>
                  <a:gd name="T5" fmla="*/ 9 h 18"/>
                  <a:gd name="T6" fmla="*/ 7 w 13"/>
                  <a:gd name="T7" fmla="*/ 4 h 18"/>
                  <a:gd name="T8" fmla="*/ 13 w 13"/>
                  <a:gd name="T9" fmla="*/ 0 h 18"/>
                </a:gdLst>
                <a:ahLst/>
                <a:cxnLst>
                  <a:cxn ang="0">
                    <a:pos x="T0" y="T1"/>
                  </a:cxn>
                  <a:cxn ang="0">
                    <a:pos x="T2" y="T3"/>
                  </a:cxn>
                  <a:cxn ang="0">
                    <a:pos x="T4" y="T5"/>
                  </a:cxn>
                  <a:cxn ang="0">
                    <a:pos x="T6" y="T7"/>
                  </a:cxn>
                  <a:cxn ang="0">
                    <a:pos x="T8" y="T9"/>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pPr>
                  <a:defRPr/>
                </a:pPr>
                <a:endParaRPr lang="en-GB" dirty="0"/>
              </a:p>
            </p:txBody>
          </p:sp>
          <p:sp>
            <p:nvSpPr>
              <p:cNvPr id="494" name="Line 300"/>
              <p:cNvSpPr>
                <a:spLocks noChangeShapeType="1"/>
              </p:cNvSpPr>
              <p:nvPr/>
            </p:nvSpPr>
            <p:spPr bwMode="auto">
              <a:xfrm flipH="1" flipV="1">
                <a:off x="7547514" y="3405046"/>
                <a:ext cx="7911" cy="9457"/>
              </a:xfrm>
              <a:prstGeom prst="line">
                <a:avLst/>
              </a:prstGeom>
              <a:grpFill/>
              <a:ln w="9525">
                <a:solidFill>
                  <a:srgbClr val="FFFFFF"/>
                </a:solidFill>
                <a:round/>
                <a:headEnd/>
                <a:tailEnd/>
              </a:ln>
              <a:extLst/>
            </p:spPr>
            <p:txBody>
              <a:bodyPr/>
              <a:lstStyle/>
              <a:p>
                <a:pPr>
                  <a:defRPr/>
                </a:pPr>
                <a:endParaRPr lang="en-GB" dirty="0"/>
              </a:p>
            </p:txBody>
          </p:sp>
          <p:sp>
            <p:nvSpPr>
              <p:cNvPr id="495" name="Freeform 301"/>
              <p:cNvSpPr>
                <a:spLocks/>
              </p:cNvSpPr>
              <p:nvPr/>
            </p:nvSpPr>
            <p:spPr bwMode="auto">
              <a:xfrm>
                <a:off x="7465771" y="3589452"/>
                <a:ext cx="11866" cy="15761"/>
              </a:xfrm>
              <a:custGeom>
                <a:avLst/>
                <a:gdLst>
                  <a:gd name="T0" fmla="*/ 0 w 27"/>
                  <a:gd name="T1" fmla="*/ 0 h 31"/>
                  <a:gd name="T2" fmla="*/ 20 w 27"/>
                  <a:gd name="T3" fmla="*/ 31 h 31"/>
                  <a:gd name="T4" fmla="*/ 27 w 27"/>
                  <a:gd name="T5" fmla="*/ 13 h 31"/>
                </a:gdLst>
                <a:ahLst/>
                <a:cxnLst>
                  <a:cxn ang="0">
                    <a:pos x="T0" y="T1"/>
                  </a:cxn>
                  <a:cxn ang="0">
                    <a:pos x="T2" y="T3"/>
                  </a:cxn>
                  <a:cxn ang="0">
                    <a:pos x="T4" y="T5"/>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pPr>
                  <a:defRPr/>
                </a:pPr>
                <a:endParaRPr lang="en-GB" dirty="0"/>
              </a:p>
            </p:txBody>
          </p:sp>
          <p:sp>
            <p:nvSpPr>
              <p:cNvPr id="496" name="Freeform 302"/>
              <p:cNvSpPr>
                <a:spLocks/>
              </p:cNvSpPr>
              <p:nvPr/>
            </p:nvSpPr>
            <p:spPr bwMode="auto">
              <a:xfrm>
                <a:off x="7469726" y="3595756"/>
                <a:ext cx="7911" cy="1576"/>
              </a:xfrm>
              <a:custGeom>
                <a:avLst/>
                <a:gdLst>
                  <a:gd name="T0" fmla="*/ 20 w 20"/>
                  <a:gd name="T1" fmla="*/ 10 w 20"/>
                  <a:gd name="T2" fmla="*/ 0 w 20"/>
                </a:gdLst>
                <a:ahLst/>
                <a:cxnLst>
                  <a:cxn ang="0">
                    <a:pos x="T0" y="0"/>
                  </a:cxn>
                  <a:cxn ang="0">
                    <a:pos x="T1" y="0"/>
                  </a:cxn>
                  <a:cxn ang="0">
                    <a:pos x="T2"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pPr>
                  <a:defRPr/>
                </a:pPr>
                <a:endParaRPr lang="en-GB" dirty="0"/>
              </a:p>
            </p:txBody>
          </p:sp>
          <p:sp>
            <p:nvSpPr>
              <p:cNvPr id="497" name="Freeform 303"/>
              <p:cNvSpPr>
                <a:spLocks/>
              </p:cNvSpPr>
              <p:nvPr/>
            </p:nvSpPr>
            <p:spPr bwMode="auto">
              <a:xfrm>
                <a:off x="7480274" y="3578419"/>
                <a:ext cx="15821" cy="7881"/>
              </a:xfrm>
              <a:custGeom>
                <a:avLst/>
                <a:gdLst>
                  <a:gd name="T0" fmla="*/ 0 w 34"/>
                  <a:gd name="T1" fmla="*/ 13 h 13"/>
                  <a:gd name="T2" fmla="*/ 6 w 34"/>
                  <a:gd name="T3" fmla="*/ 13 h 13"/>
                  <a:gd name="T4" fmla="*/ 10 w 34"/>
                  <a:gd name="T5" fmla="*/ 11 h 13"/>
                  <a:gd name="T6" fmla="*/ 16 w 34"/>
                  <a:gd name="T7" fmla="*/ 10 h 13"/>
                  <a:gd name="T8" fmla="*/ 20 w 34"/>
                  <a:gd name="T9" fmla="*/ 7 h 13"/>
                  <a:gd name="T10" fmla="*/ 28 w 34"/>
                  <a:gd name="T11" fmla="*/ 2 h 13"/>
                  <a:gd name="T12" fmla="*/ 34 w 34"/>
                  <a:gd name="T13" fmla="*/ 0 h 13"/>
                  <a:gd name="T14" fmla="*/ 25 w 34"/>
                  <a:gd name="T15" fmla="*/ 0 h 13"/>
                  <a:gd name="T16" fmla="*/ 15 w 3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pPr>
                  <a:defRPr/>
                </a:pPr>
                <a:endParaRPr lang="en-GB" dirty="0"/>
              </a:p>
            </p:txBody>
          </p:sp>
          <p:sp>
            <p:nvSpPr>
              <p:cNvPr id="498" name="Freeform 304"/>
              <p:cNvSpPr>
                <a:spLocks/>
              </p:cNvSpPr>
              <p:nvPr/>
            </p:nvSpPr>
            <p:spPr bwMode="auto">
              <a:xfrm>
                <a:off x="7480274" y="3562658"/>
                <a:ext cx="15821" cy="9457"/>
              </a:xfrm>
              <a:custGeom>
                <a:avLst/>
                <a:gdLst>
                  <a:gd name="T0" fmla="*/ 34 w 34"/>
                  <a:gd name="T1" fmla="*/ 18 h 18"/>
                  <a:gd name="T2" fmla="*/ 34 w 34"/>
                  <a:gd name="T3" fmla="*/ 0 h 18"/>
                  <a:gd name="T4" fmla="*/ 28 w 34"/>
                  <a:gd name="T5" fmla="*/ 0 h 18"/>
                  <a:gd name="T6" fmla="*/ 20 w 34"/>
                  <a:gd name="T7" fmla="*/ 0 h 18"/>
                  <a:gd name="T8" fmla="*/ 10 w 34"/>
                  <a:gd name="T9" fmla="*/ 0 h 18"/>
                  <a:gd name="T10" fmla="*/ 0 w 34"/>
                  <a:gd name="T11" fmla="*/ 0 h 18"/>
                  <a:gd name="T12" fmla="*/ 34 w 3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pPr>
                  <a:defRPr/>
                </a:pPr>
                <a:endParaRPr lang="en-GB" dirty="0"/>
              </a:p>
            </p:txBody>
          </p:sp>
          <p:sp>
            <p:nvSpPr>
              <p:cNvPr id="499" name="Freeform 305"/>
              <p:cNvSpPr>
                <a:spLocks/>
              </p:cNvSpPr>
              <p:nvPr/>
            </p:nvSpPr>
            <p:spPr bwMode="auto">
              <a:xfrm>
                <a:off x="7498732" y="3543744"/>
                <a:ext cx="26369" cy="12609"/>
              </a:xfrm>
              <a:custGeom>
                <a:avLst/>
                <a:gdLst>
                  <a:gd name="T0" fmla="*/ 53 w 59"/>
                  <a:gd name="T1" fmla="*/ 25 h 25"/>
                  <a:gd name="T2" fmla="*/ 56 w 59"/>
                  <a:gd name="T3" fmla="*/ 12 h 25"/>
                  <a:gd name="T4" fmla="*/ 59 w 59"/>
                  <a:gd name="T5" fmla="*/ 0 h 25"/>
                  <a:gd name="T6" fmla="*/ 44 w 59"/>
                  <a:gd name="T7" fmla="*/ 0 h 25"/>
                  <a:gd name="T8" fmla="*/ 27 w 59"/>
                  <a:gd name="T9" fmla="*/ 0 h 25"/>
                  <a:gd name="T10" fmla="*/ 19 w 59"/>
                  <a:gd name="T11" fmla="*/ 1 h 25"/>
                  <a:gd name="T12" fmla="*/ 12 w 59"/>
                  <a:gd name="T13" fmla="*/ 2 h 25"/>
                  <a:gd name="T14" fmla="*/ 5 w 59"/>
                  <a:gd name="T15" fmla="*/ 4 h 25"/>
                  <a:gd name="T16" fmla="*/ 0 w 59"/>
                  <a:gd name="T17" fmla="*/ 6 h 25"/>
                  <a:gd name="T18" fmla="*/ 13 w 59"/>
                  <a:gd name="T19" fmla="*/ 14 h 25"/>
                  <a:gd name="T20" fmla="*/ 26 w 59"/>
                  <a:gd name="T21" fmla="*/ 20 h 25"/>
                  <a:gd name="T22" fmla="*/ 33 w 59"/>
                  <a:gd name="T23" fmla="*/ 22 h 25"/>
                  <a:gd name="T24" fmla="*/ 38 w 59"/>
                  <a:gd name="T25" fmla="*/ 24 h 25"/>
                  <a:gd name="T26" fmla="*/ 46 w 59"/>
                  <a:gd name="T27" fmla="*/ 25 h 25"/>
                  <a:gd name="T28" fmla="*/ 53 w 59"/>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pPr>
                  <a:defRPr/>
                </a:pPr>
                <a:endParaRPr lang="en-GB" dirty="0"/>
              </a:p>
            </p:txBody>
          </p:sp>
          <p:sp>
            <p:nvSpPr>
              <p:cNvPr id="500" name="Line 306"/>
              <p:cNvSpPr>
                <a:spLocks noChangeShapeType="1"/>
              </p:cNvSpPr>
              <p:nvPr/>
            </p:nvSpPr>
            <p:spPr bwMode="auto">
              <a:xfrm flipV="1">
                <a:off x="7564653" y="3513798"/>
                <a:ext cx="7911" cy="3152"/>
              </a:xfrm>
              <a:prstGeom prst="line">
                <a:avLst/>
              </a:prstGeom>
              <a:grpFill/>
              <a:ln w="9525">
                <a:solidFill>
                  <a:srgbClr val="FFFFFF"/>
                </a:solidFill>
                <a:round/>
                <a:headEnd/>
                <a:tailEnd/>
              </a:ln>
              <a:extLst/>
            </p:spPr>
            <p:txBody>
              <a:bodyPr/>
              <a:lstStyle/>
              <a:p>
                <a:pPr>
                  <a:defRPr/>
                </a:pPr>
                <a:endParaRPr lang="en-GB" dirty="0"/>
              </a:p>
            </p:txBody>
          </p:sp>
        </p:grpSp>
        <p:sp>
          <p:nvSpPr>
            <p:cNvPr id="191" name="Freeform 307"/>
            <p:cNvSpPr>
              <a:spLocks/>
            </p:cNvSpPr>
            <p:nvPr>
              <p:custDataLst>
                <p:tags r:id="rId171"/>
              </p:custDataLst>
            </p:nvPr>
          </p:nvSpPr>
          <p:spPr bwMode="auto">
            <a:xfrm>
              <a:off x="2831883" y="4020450"/>
              <a:ext cx="6194" cy="24088"/>
            </a:xfrm>
            <a:custGeom>
              <a:avLst/>
              <a:gdLst>
                <a:gd name="T0" fmla="*/ 0 w 33"/>
                <a:gd name="T1" fmla="*/ 2147483647 h 43"/>
                <a:gd name="T2" fmla="*/ 2147483647 w 33"/>
                <a:gd name="T3" fmla="*/ 2147483647 h 43"/>
                <a:gd name="T4" fmla="*/ 2147483647 w 33"/>
                <a:gd name="T5" fmla="*/ 2147483647 h 43"/>
                <a:gd name="T6" fmla="*/ 2147483647 w 33"/>
                <a:gd name="T7" fmla="*/ 2147483647 h 43"/>
                <a:gd name="T8" fmla="*/ 2147483647 w 33"/>
                <a:gd name="T9" fmla="*/ 2147483647 h 43"/>
                <a:gd name="T10" fmla="*/ 2147483647 w 33"/>
                <a:gd name="T11" fmla="*/ 2147483647 h 43"/>
                <a:gd name="T12" fmla="*/ 2147483647 w 33"/>
                <a:gd name="T13" fmla="*/ 2147483647 h 43"/>
                <a:gd name="T14" fmla="*/ 2147483647 w 33"/>
                <a:gd name="T15" fmla="*/ 2147483647 h 43"/>
                <a:gd name="T16" fmla="*/ 2147483647 w 33"/>
                <a:gd name="T17" fmla="*/ 0 h 43"/>
                <a:gd name="T18" fmla="*/ 2147483647 w 33"/>
                <a:gd name="T19" fmla="*/ 2147483647 h 43"/>
                <a:gd name="T20" fmla="*/ 2147483647 w 33"/>
                <a:gd name="T21" fmla="*/ 2147483647 h 43"/>
                <a:gd name="T22" fmla="*/ 2147483647 w 33"/>
                <a:gd name="T23" fmla="*/ 2147483647 h 43"/>
                <a:gd name="T24" fmla="*/ 2147483647 w 33"/>
                <a:gd name="T25" fmla="*/ 2147483647 h 43"/>
                <a:gd name="T26" fmla="*/ 2147483647 w 33"/>
                <a:gd name="T27" fmla="*/ 2147483647 h 43"/>
                <a:gd name="T28" fmla="*/ 2147483647 w 33"/>
                <a:gd name="T29" fmla="*/ 2147483647 h 43"/>
                <a:gd name="T30" fmla="*/ 2147483647 w 33"/>
                <a:gd name="T31" fmla="*/ 2147483647 h 43"/>
                <a:gd name="T32" fmla="*/ 2147483647 w 33"/>
                <a:gd name="T33" fmla="*/ 2147483647 h 43"/>
                <a:gd name="T34" fmla="*/ 0 w 33"/>
                <a:gd name="T35" fmla="*/ 214748364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92" name="Freeform 308"/>
            <p:cNvSpPr>
              <a:spLocks/>
            </p:cNvSpPr>
            <p:nvPr>
              <p:custDataLst>
                <p:tags r:id="rId172"/>
              </p:custDataLst>
            </p:nvPr>
          </p:nvSpPr>
          <p:spPr bwMode="auto">
            <a:xfrm>
              <a:off x="2864917" y="3994298"/>
              <a:ext cx="9635" cy="25464"/>
            </a:xfrm>
            <a:custGeom>
              <a:avLst/>
              <a:gdLst>
                <a:gd name="T0" fmla="*/ 0 w 54"/>
                <a:gd name="T1" fmla="*/ 2147483647 h 92"/>
                <a:gd name="T2" fmla="*/ 2147483647 w 54"/>
                <a:gd name="T3" fmla="*/ 2147483647 h 92"/>
                <a:gd name="T4" fmla="*/ 2147483647 w 54"/>
                <a:gd name="T5" fmla="*/ 2147483647 h 92"/>
                <a:gd name="T6" fmla="*/ 2147483647 w 54"/>
                <a:gd name="T7" fmla="*/ 2147483647 h 92"/>
                <a:gd name="T8" fmla="*/ 2147483647 w 54"/>
                <a:gd name="T9" fmla="*/ 2147483647 h 92"/>
                <a:gd name="T10" fmla="*/ 2147483647 w 54"/>
                <a:gd name="T11" fmla="*/ 2147483647 h 92"/>
                <a:gd name="T12" fmla="*/ 2147483647 w 54"/>
                <a:gd name="T13" fmla="*/ 2147483647 h 92"/>
                <a:gd name="T14" fmla="*/ 2147483647 w 54"/>
                <a:gd name="T15" fmla="*/ 2147483647 h 92"/>
                <a:gd name="T16" fmla="*/ 2147483647 w 54"/>
                <a:gd name="T17" fmla="*/ 0 h 92"/>
                <a:gd name="T18" fmla="*/ 2147483647 w 54"/>
                <a:gd name="T19" fmla="*/ 2147483647 h 92"/>
                <a:gd name="T20" fmla="*/ 2147483647 w 54"/>
                <a:gd name="T21" fmla="*/ 2147483647 h 92"/>
                <a:gd name="T22" fmla="*/ 2147483647 w 54"/>
                <a:gd name="T23" fmla="*/ 2147483647 h 92"/>
                <a:gd name="T24" fmla="*/ 2147483647 w 54"/>
                <a:gd name="T25" fmla="*/ 2147483647 h 92"/>
                <a:gd name="T26" fmla="*/ 2147483647 w 54"/>
                <a:gd name="T27" fmla="*/ 2147483647 h 92"/>
                <a:gd name="T28" fmla="*/ 2147483647 w 54"/>
                <a:gd name="T29" fmla="*/ 2147483647 h 92"/>
                <a:gd name="T30" fmla="*/ 2147483647 w 54"/>
                <a:gd name="T31" fmla="*/ 2147483647 h 92"/>
                <a:gd name="T32" fmla="*/ 2147483647 w 54"/>
                <a:gd name="T33" fmla="*/ 2147483647 h 92"/>
                <a:gd name="T34" fmla="*/ 2147483647 w 54"/>
                <a:gd name="T35" fmla="*/ 2147483647 h 92"/>
                <a:gd name="T36" fmla="*/ 2147483647 w 54"/>
                <a:gd name="T37" fmla="*/ 2147483647 h 92"/>
                <a:gd name="T38" fmla="*/ 2147483647 w 54"/>
                <a:gd name="T39" fmla="*/ 2147483647 h 92"/>
                <a:gd name="T40" fmla="*/ 2147483647 w 54"/>
                <a:gd name="T41" fmla="*/ 2147483647 h 92"/>
                <a:gd name="T42" fmla="*/ 2147483647 w 54"/>
                <a:gd name="T43" fmla="*/ 2147483647 h 92"/>
                <a:gd name="T44" fmla="*/ 2147483647 w 54"/>
                <a:gd name="T45" fmla="*/ 2147483647 h 92"/>
                <a:gd name="T46" fmla="*/ 2147483647 w 54"/>
                <a:gd name="T47" fmla="*/ 2147483647 h 92"/>
                <a:gd name="T48" fmla="*/ 2147483647 w 54"/>
                <a:gd name="T49" fmla="*/ 2147483647 h 92"/>
                <a:gd name="T50" fmla="*/ 0 w 54"/>
                <a:gd name="T51" fmla="*/ 2147483647 h 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93" name="Freeform 309"/>
            <p:cNvSpPr>
              <a:spLocks/>
            </p:cNvSpPr>
            <p:nvPr>
              <p:custDataLst>
                <p:tags r:id="rId173"/>
              </p:custDataLst>
            </p:nvPr>
          </p:nvSpPr>
          <p:spPr bwMode="auto">
            <a:xfrm>
              <a:off x="2885564" y="3941994"/>
              <a:ext cx="10323" cy="24776"/>
            </a:xfrm>
            <a:custGeom>
              <a:avLst/>
              <a:gdLst>
                <a:gd name="T0" fmla="*/ 0 w 60"/>
                <a:gd name="T1" fmla="*/ 0 h 18"/>
                <a:gd name="T2" fmla="*/ 2147483647 w 60"/>
                <a:gd name="T3" fmla="*/ 2147483647 h 18"/>
                <a:gd name="T4" fmla="*/ 2147483647 w 60"/>
                <a:gd name="T5" fmla="*/ 2147483647 h 18"/>
                <a:gd name="T6" fmla="*/ 2147483647 w 60"/>
                <a:gd name="T7" fmla="*/ 2147483647 h 18"/>
                <a:gd name="T8" fmla="*/ 2147483647 w 60"/>
                <a:gd name="T9" fmla="*/ 2147483647 h 18"/>
                <a:gd name="T10" fmla="*/ 2147483647 w 60"/>
                <a:gd name="T11" fmla="*/ 2147483647 h 18"/>
                <a:gd name="T12" fmla="*/ 2147483647 w 60"/>
                <a:gd name="T13" fmla="*/ 2147483647 h 18"/>
                <a:gd name="T14" fmla="*/ 2147483647 w 60"/>
                <a:gd name="T15" fmla="*/ 2147483647 h 18"/>
                <a:gd name="T16" fmla="*/ 2147483647 w 60"/>
                <a:gd name="T17" fmla="*/ 2147483647 h 18"/>
                <a:gd name="T18" fmla="*/ 2147483647 w 60"/>
                <a:gd name="T19" fmla="*/ 2147483647 h 18"/>
                <a:gd name="T20" fmla="*/ 0 w 60"/>
                <a:gd name="T21" fmla="*/ 2147483647 h 18"/>
                <a:gd name="T22" fmla="*/ 0 w 60"/>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94" name="Freeform 310"/>
            <p:cNvSpPr>
              <a:spLocks/>
            </p:cNvSpPr>
            <p:nvPr>
              <p:custDataLst>
                <p:tags r:id="rId174"/>
              </p:custDataLst>
            </p:nvPr>
          </p:nvSpPr>
          <p:spPr bwMode="auto">
            <a:xfrm>
              <a:off x="2878682" y="3928919"/>
              <a:ext cx="11011" cy="24776"/>
            </a:xfrm>
            <a:custGeom>
              <a:avLst/>
              <a:gdLst>
                <a:gd name="T0" fmla="*/ 0 w 66"/>
                <a:gd name="T1" fmla="*/ 2147483647 h 18"/>
                <a:gd name="T2" fmla="*/ 2147483647 w 66"/>
                <a:gd name="T3" fmla="*/ 2147483647 h 18"/>
                <a:gd name="T4" fmla="*/ 2147483647 w 66"/>
                <a:gd name="T5" fmla="*/ 2147483647 h 18"/>
                <a:gd name="T6" fmla="*/ 2147483647 w 66"/>
                <a:gd name="T7" fmla="*/ 2147483647 h 18"/>
                <a:gd name="T8" fmla="*/ 2147483647 w 66"/>
                <a:gd name="T9" fmla="*/ 2147483647 h 18"/>
                <a:gd name="T10" fmla="*/ 2147483647 w 66"/>
                <a:gd name="T11" fmla="*/ 2147483647 h 18"/>
                <a:gd name="T12" fmla="*/ 2147483647 w 66"/>
                <a:gd name="T13" fmla="*/ 2147483647 h 18"/>
                <a:gd name="T14" fmla="*/ 2147483647 w 66"/>
                <a:gd name="T15" fmla="*/ 0 h 18"/>
                <a:gd name="T16" fmla="*/ 0 w 66"/>
                <a:gd name="T17" fmla="*/ 2147483647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95" name="Freeform 311"/>
            <p:cNvSpPr>
              <a:spLocks/>
            </p:cNvSpPr>
            <p:nvPr>
              <p:custDataLst>
                <p:tags r:id="rId175"/>
              </p:custDataLst>
            </p:nvPr>
          </p:nvSpPr>
          <p:spPr bwMode="auto">
            <a:xfrm>
              <a:off x="2802979" y="3884185"/>
              <a:ext cx="3441" cy="24776"/>
            </a:xfrm>
            <a:custGeom>
              <a:avLst/>
              <a:gdLst>
                <a:gd name="T0" fmla="*/ 0 w 17"/>
                <a:gd name="T1" fmla="*/ 2147483647 h 42"/>
                <a:gd name="T2" fmla="*/ 2147483647 w 17"/>
                <a:gd name="T3" fmla="*/ 2147483647 h 42"/>
                <a:gd name="T4" fmla="*/ 2147483647 w 17"/>
                <a:gd name="T5" fmla="*/ 2147483647 h 42"/>
                <a:gd name="T6" fmla="*/ 2147483647 w 17"/>
                <a:gd name="T7" fmla="*/ 2147483647 h 42"/>
                <a:gd name="T8" fmla="*/ 2147483647 w 17"/>
                <a:gd name="T9" fmla="*/ 2147483647 h 42"/>
                <a:gd name="T10" fmla="*/ 2147483647 w 17"/>
                <a:gd name="T11" fmla="*/ 2147483647 h 42"/>
                <a:gd name="T12" fmla="*/ 2147483647 w 17"/>
                <a:gd name="T13" fmla="*/ 2147483647 h 42"/>
                <a:gd name="T14" fmla="*/ 2147483647 w 17"/>
                <a:gd name="T15" fmla="*/ 0 h 42"/>
                <a:gd name="T16" fmla="*/ 0 w 17"/>
                <a:gd name="T17" fmla="*/ 2147483647 h 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96" name="Freeform 312"/>
            <p:cNvSpPr>
              <a:spLocks/>
            </p:cNvSpPr>
            <p:nvPr>
              <p:custDataLst>
                <p:tags r:id="rId176"/>
              </p:custDataLst>
            </p:nvPr>
          </p:nvSpPr>
          <p:spPr bwMode="auto">
            <a:xfrm>
              <a:off x="2771321" y="3942683"/>
              <a:ext cx="13076" cy="25464"/>
            </a:xfrm>
            <a:custGeom>
              <a:avLst/>
              <a:gdLst>
                <a:gd name="T0" fmla="*/ 2147483647 w 72"/>
                <a:gd name="T1" fmla="*/ 2147483647 h 29"/>
                <a:gd name="T2" fmla="*/ 2147483647 w 72"/>
                <a:gd name="T3" fmla="*/ 2147483647 h 29"/>
                <a:gd name="T4" fmla="*/ 2147483647 w 72"/>
                <a:gd name="T5" fmla="*/ 2147483647 h 29"/>
                <a:gd name="T6" fmla="*/ 2147483647 w 72"/>
                <a:gd name="T7" fmla="*/ 2147483647 h 29"/>
                <a:gd name="T8" fmla="*/ 2147483647 w 72"/>
                <a:gd name="T9" fmla="*/ 2147483647 h 29"/>
                <a:gd name="T10" fmla="*/ 2147483647 w 72"/>
                <a:gd name="T11" fmla="*/ 2147483647 h 29"/>
                <a:gd name="T12" fmla="*/ 2147483647 w 72"/>
                <a:gd name="T13" fmla="*/ 2147483647 h 29"/>
                <a:gd name="T14" fmla="*/ 2147483647 w 72"/>
                <a:gd name="T15" fmla="*/ 2147483647 h 29"/>
                <a:gd name="T16" fmla="*/ 2147483647 w 72"/>
                <a:gd name="T17" fmla="*/ 2147483647 h 29"/>
                <a:gd name="T18" fmla="*/ 2147483647 w 72"/>
                <a:gd name="T19" fmla="*/ 0 h 29"/>
                <a:gd name="T20" fmla="*/ 2147483647 w 72"/>
                <a:gd name="T21" fmla="*/ 0 h 29"/>
                <a:gd name="T22" fmla="*/ 2147483647 w 72"/>
                <a:gd name="T23" fmla="*/ 2147483647 h 29"/>
                <a:gd name="T24" fmla="*/ 2147483647 w 72"/>
                <a:gd name="T25" fmla="*/ 2147483647 h 29"/>
                <a:gd name="T26" fmla="*/ 2147483647 w 72"/>
                <a:gd name="T27" fmla="*/ 2147483647 h 29"/>
                <a:gd name="T28" fmla="*/ 2147483647 w 72"/>
                <a:gd name="T29" fmla="*/ 2147483647 h 29"/>
                <a:gd name="T30" fmla="*/ 0 w 72"/>
                <a:gd name="T31" fmla="*/ 2147483647 h 29"/>
                <a:gd name="T32" fmla="*/ 2147483647 w 72"/>
                <a:gd name="T33" fmla="*/ 2147483647 h 29"/>
                <a:gd name="T34" fmla="*/ 2147483647 w 72"/>
                <a:gd name="T35" fmla="*/ 2147483647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197" name="Freeform 313"/>
            <p:cNvSpPr>
              <a:spLocks/>
            </p:cNvSpPr>
            <p:nvPr>
              <p:custDataLst>
                <p:tags r:id="rId177"/>
              </p:custDataLst>
            </p:nvPr>
          </p:nvSpPr>
          <p:spPr bwMode="auto">
            <a:xfrm>
              <a:off x="2774762" y="4023203"/>
              <a:ext cx="8259" cy="24088"/>
            </a:xfrm>
            <a:custGeom>
              <a:avLst/>
              <a:gdLst>
                <a:gd name="T0" fmla="*/ 0 w 46"/>
                <a:gd name="T1" fmla="*/ 0 h 37"/>
                <a:gd name="T2" fmla="*/ 2147483647 w 46"/>
                <a:gd name="T3" fmla="*/ 2147483647 h 37"/>
                <a:gd name="T4" fmla="*/ 2147483647 w 46"/>
                <a:gd name="T5" fmla="*/ 2147483647 h 37"/>
                <a:gd name="T6" fmla="*/ 2147483647 w 46"/>
                <a:gd name="T7" fmla="*/ 2147483647 h 37"/>
                <a:gd name="T8" fmla="*/ 2147483647 w 46"/>
                <a:gd name="T9" fmla="*/ 2147483647 h 37"/>
                <a:gd name="T10" fmla="*/ 2147483647 w 46"/>
                <a:gd name="T11" fmla="*/ 2147483647 h 37"/>
                <a:gd name="T12" fmla="*/ 2147483647 w 46"/>
                <a:gd name="T13" fmla="*/ 2147483647 h 37"/>
                <a:gd name="T14" fmla="*/ 2147483647 w 46"/>
                <a:gd name="T15" fmla="*/ 2147483647 h 37"/>
                <a:gd name="T16" fmla="*/ 2147483647 w 46"/>
                <a:gd name="T17" fmla="*/ 2147483647 h 37"/>
                <a:gd name="T18" fmla="*/ 2147483647 w 46"/>
                <a:gd name="T19" fmla="*/ 2147483647 h 37"/>
                <a:gd name="T20" fmla="*/ 2147483647 w 46"/>
                <a:gd name="T21" fmla="*/ 2147483647 h 37"/>
                <a:gd name="T22" fmla="*/ 2147483647 w 46"/>
                <a:gd name="T23" fmla="*/ 2147483647 h 37"/>
                <a:gd name="T24" fmla="*/ 2147483647 w 46"/>
                <a:gd name="T25" fmla="*/ 2147483647 h 37"/>
                <a:gd name="T26" fmla="*/ 2147483647 w 46"/>
                <a:gd name="T27" fmla="*/ 2147483647 h 37"/>
                <a:gd name="T28" fmla="*/ 0 w 46"/>
                <a:gd name="T29" fmla="*/ 0 h 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98" name="Freeform 314"/>
            <p:cNvSpPr>
              <a:spLocks/>
            </p:cNvSpPr>
            <p:nvPr>
              <p:custDataLst>
                <p:tags r:id="rId178"/>
              </p:custDataLst>
            </p:nvPr>
          </p:nvSpPr>
          <p:spPr bwMode="auto">
            <a:xfrm>
              <a:off x="2823625" y="3944747"/>
              <a:ext cx="4817" cy="24776"/>
            </a:xfrm>
            <a:custGeom>
              <a:avLst/>
              <a:gdLst>
                <a:gd name="T0" fmla="*/ 0 w 26"/>
                <a:gd name="T1" fmla="*/ 0 h 19"/>
                <a:gd name="T2" fmla="*/ 2147483647 w 26"/>
                <a:gd name="T3" fmla="*/ 2147483647 h 19"/>
                <a:gd name="T4" fmla="*/ 2147483647 w 26"/>
                <a:gd name="T5" fmla="*/ 2147483647 h 19"/>
                <a:gd name="T6" fmla="*/ 2147483647 w 26"/>
                <a:gd name="T7" fmla="*/ 0 h 19"/>
                <a:gd name="T8" fmla="*/ 2147483647 w 26"/>
                <a:gd name="T9" fmla="*/ 0 h 19"/>
                <a:gd name="T10" fmla="*/ 0 w 26"/>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9">
                  <a:moveTo>
                    <a:pt x="0" y="0"/>
                  </a:moveTo>
                  <a:lnTo>
                    <a:pt x="26" y="19"/>
                  </a:lnTo>
                  <a:lnTo>
                    <a:pt x="26" y="9"/>
                  </a:lnTo>
                  <a:lnTo>
                    <a:pt x="26" y="0"/>
                  </a:lnTo>
                  <a:lnTo>
                    <a:pt x="15" y="0"/>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199" name="Freeform 315"/>
            <p:cNvSpPr>
              <a:spLocks/>
            </p:cNvSpPr>
            <p:nvPr>
              <p:custDataLst>
                <p:tags r:id="rId179"/>
              </p:custDataLst>
            </p:nvPr>
          </p:nvSpPr>
          <p:spPr bwMode="auto">
            <a:xfrm>
              <a:off x="2763062" y="3942683"/>
              <a:ext cx="8259" cy="25464"/>
            </a:xfrm>
            <a:custGeom>
              <a:avLst/>
              <a:gdLst>
                <a:gd name="T0" fmla="*/ 2147483647 w 43"/>
                <a:gd name="T1" fmla="*/ 0 h 31"/>
                <a:gd name="T2" fmla="*/ 2147483647 w 43"/>
                <a:gd name="T3" fmla="*/ 2147483647 h 31"/>
                <a:gd name="T4" fmla="*/ 0 w 43"/>
                <a:gd name="T5" fmla="*/ 2147483647 h 31"/>
                <a:gd name="T6" fmla="*/ 0 w 43"/>
                <a:gd name="T7" fmla="*/ 2147483647 h 31"/>
                <a:gd name="T8" fmla="*/ 0 w 43"/>
                <a:gd name="T9" fmla="*/ 2147483647 h 31"/>
                <a:gd name="T10" fmla="*/ 0 w 43"/>
                <a:gd name="T11" fmla="*/ 2147483647 h 31"/>
                <a:gd name="T12" fmla="*/ 2147483647 w 43"/>
                <a:gd name="T13" fmla="*/ 2147483647 h 31"/>
                <a:gd name="T14" fmla="*/ 2147483647 w 43"/>
                <a:gd name="T15" fmla="*/ 2147483647 h 31"/>
                <a:gd name="T16" fmla="*/ 2147483647 w 43"/>
                <a:gd name="T17" fmla="*/ 2147483647 h 31"/>
                <a:gd name="T18" fmla="*/ 2147483647 w 43"/>
                <a:gd name="T19" fmla="*/ 2147483647 h 31"/>
                <a:gd name="T20" fmla="*/ 2147483647 w 43"/>
                <a:gd name="T21" fmla="*/ 0 h 31"/>
                <a:gd name="T22" fmla="*/ 2147483647 w 43"/>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00" name="Freeform 316"/>
            <p:cNvSpPr>
              <a:spLocks/>
            </p:cNvSpPr>
            <p:nvPr>
              <p:custDataLst>
                <p:tags r:id="rId180"/>
              </p:custDataLst>
            </p:nvPr>
          </p:nvSpPr>
          <p:spPr bwMode="auto">
            <a:xfrm>
              <a:off x="2782332" y="3963329"/>
              <a:ext cx="13076" cy="24776"/>
            </a:xfrm>
            <a:custGeom>
              <a:avLst/>
              <a:gdLst>
                <a:gd name="T0" fmla="*/ 2147483647 w 71"/>
                <a:gd name="T1" fmla="*/ 2147483647 h 49"/>
                <a:gd name="T2" fmla="*/ 2147483647 w 71"/>
                <a:gd name="T3" fmla="*/ 2147483647 h 49"/>
                <a:gd name="T4" fmla="*/ 2147483647 w 71"/>
                <a:gd name="T5" fmla="*/ 2147483647 h 49"/>
                <a:gd name="T6" fmla="*/ 2147483647 w 71"/>
                <a:gd name="T7" fmla="*/ 2147483647 h 49"/>
                <a:gd name="T8" fmla="*/ 2147483647 w 71"/>
                <a:gd name="T9" fmla="*/ 2147483647 h 49"/>
                <a:gd name="T10" fmla="*/ 2147483647 w 71"/>
                <a:gd name="T11" fmla="*/ 2147483647 h 49"/>
                <a:gd name="T12" fmla="*/ 2147483647 w 71"/>
                <a:gd name="T13" fmla="*/ 2147483647 h 49"/>
                <a:gd name="T14" fmla="*/ 2147483647 w 71"/>
                <a:gd name="T15" fmla="*/ 2147483647 h 49"/>
                <a:gd name="T16" fmla="*/ 2147483647 w 71"/>
                <a:gd name="T17" fmla="*/ 2147483647 h 49"/>
                <a:gd name="T18" fmla="*/ 2147483647 w 71"/>
                <a:gd name="T19" fmla="*/ 2147483647 h 49"/>
                <a:gd name="T20" fmla="*/ 2147483647 w 71"/>
                <a:gd name="T21" fmla="*/ 2147483647 h 49"/>
                <a:gd name="T22" fmla="*/ 2147483647 w 71"/>
                <a:gd name="T23" fmla="*/ 2147483647 h 49"/>
                <a:gd name="T24" fmla="*/ 2147483647 w 71"/>
                <a:gd name="T25" fmla="*/ 2147483647 h 49"/>
                <a:gd name="T26" fmla="*/ 2147483647 w 71"/>
                <a:gd name="T27" fmla="*/ 2147483647 h 49"/>
                <a:gd name="T28" fmla="*/ 2147483647 w 71"/>
                <a:gd name="T29" fmla="*/ 2147483647 h 49"/>
                <a:gd name="T30" fmla="*/ 2147483647 w 71"/>
                <a:gd name="T31" fmla="*/ 2147483647 h 49"/>
                <a:gd name="T32" fmla="*/ 2147483647 w 71"/>
                <a:gd name="T33" fmla="*/ 2147483647 h 49"/>
                <a:gd name="T34" fmla="*/ 2147483647 w 71"/>
                <a:gd name="T35" fmla="*/ 2147483647 h 49"/>
                <a:gd name="T36" fmla="*/ 2147483647 w 71"/>
                <a:gd name="T37" fmla="*/ 2147483647 h 49"/>
                <a:gd name="T38" fmla="*/ 2147483647 w 71"/>
                <a:gd name="T39" fmla="*/ 2147483647 h 49"/>
                <a:gd name="T40" fmla="*/ 2147483647 w 71"/>
                <a:gd name="T41" fmla="*/ 2147483647 h 49"/>
                <a:gd name="T42" fmla="*/ 2147483647 w 71"/>
                <a:gd name="T43" fmla="*/ 2147483647 h 49"/>
                <a:gd name="T44" fmla="*/ 2147483647 w 71"/>
                <a:gd name="T45" fmla="*/ 0 h 49"/>
                <a:gd name="T46" fmla="*/ 2147483647 w 71"/>
                <a:gd name="T47" fmla="*/ 2147483647 h 49"/>
                <a:gd name="T48" fmla="*/ 2147483647 w 71"/>
                <a:gd name="T49" fmla="*/ 2147483647 h 49"/>
                <a:gd name="T50" fmla="*/ 0 w 71"/>
                <a:gd name="T51" fmla="*/ 2147483647 h 49"/>
                <a:gd name="T52" fmla="*/ 0 w 71"/>
                <a:gd name="T53" fmla="*/ 2147483647 h 49"/>
                <a:gd name="T54" fmla="*/ 2147483647 w 71"/>
                <a:gd name="T55" fmla="*/ 2147483647 h 49"/>
                <a:gd name="T56" fmla="*/ 2147483647 w 71"/>
                <a:gd name="T57" fmla="*/ 2147483647 h 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01" name="Freeform 317"/>
            <p:cNvSpPr>
              <a:spLocks/>
            </p:cNvSpPr>
            <p:nvPr>
              <p:custDataLst>
                <p:tags r:id="rId181"/>
              </p:custDataLst>
            </p:nvPr>
          </p:nvSpPr>
          <p:spPr bwMode="auto">
            <a:xfrm>
              <a:off x="2696306" y="4051420"/>
              <a:ext cx="19958" cy="25464"/>
            </a:xfrm>
            <a:custGeom>
              <a:avLst/>
              <a:gdLst>
                <a:gd name="T0" fmla="*/ 2147483647 w 112"/>
                <a:gd name="T1" fmla="*/ 2147483647 h 26"/>
                <a:gd name="T2" fmla="*/ 2147483647 w 112"/>
                <a:gd name="T3" fmla="*/ 2147483647 h 26"/>
                <a:gd name="T4" fmla="*/ 2147483647 w 112"/>
                <a:gd name="T5" fmla="*/ 2147483647 h 26"/>
                <a:gd name="T6" fmla="*/ 2147483647 w 112"/>
                <a:gd name="T7" fmla="*/ 2147483647 h 26"/>
                <a:gd name="T8" fmla="*/ 2147483647 w 112"/>
                <a:gd name="T9" fmla="*/ 2147483647 h 26"/>
                <a:gd name="T10" fmla="*/ 2147483647 w 112"/>
                <a:gd name="T11" fmla="*/ 2147483647 h 26"/>
                <a:gd name="T12" fmla="*/ 2147483647 w 112"/>
                <a:gd name="T13" fmla="*/ 2147483647 h 26"/>
                <a:gd name="T14" fmla="*/ 2147483647 w 112"/>
                <a:gd name="T15" fmla="*/ 2147483647 h 26"/>
                <a:gd name="T16" fmla="*/ 2147483647 w 112"/>
                <a:gd name="T17" fmla="*/ 2147483647 h 26"/>
                <a:gd name="T18" fmla="*/ 2147483647 w 112"/>
                <a:gd name="T19" fmla="*/ 2147483647 h 26"/>
                <a:gd name="T20" fmla="*/ 2147483647 w 112"/>
                <a:gd name="T21" fmla="*/ 2147483647 h 26"/>
                <a:gd name="T22" fmla="*/ 2147483647 w 112"/>
                <a:gd name="T23" fmla="*/ 2147483647 h 26"/>
                <a:gd name="T24" fmla="*/ 2147483647 w 112"/>
                <a:gd name="T25" fmla="*/ 2147483647 h 26"/>
                <a:gd name="T26" fmla="*/ 2147483647 w 112"/>
                <a:gd name="T27" fmla="*/ 2147483647 h 26"/>
                <a:gd name="T28" fmla="*/ 2147483647 w 112"/>
                <a:gd name="T29" fmla="*/ 2147483647 h 26"/>
                <a:gd name="T30" fmla="*/ 2147483647 w 112"/>
                <a:gd name="T31" fmla="*/ 2147483647 h 26"/>
                <a:gd name="T32" fmla="*/ 2147483647 w 112"/>
                <a:gd name="T33" fmla="*/ 2147483647 h 26"/>
                <a:gd name="T34" fmla="*/ 2147483647 w 112"/>
                <a:gd name="T35" fmla="*/ 2147483647 h 26"/>
                <a:gd name="T36" fmla="*/ 0 w 112"/>
                <a:gd name="T37" fmla="*/ 2147483647 h 26"/>
                <a:gd name="T38" fmla="*/ 2147483647 w 112"/>
                <a:gd name="T39" fmla="*/ 2147483647 h 26"/>
                <a:gd name="T40" fmla="*/ 2147483647 w 112"/>
                <a:gd name="T41" fmla="*/ 2147483647 h 26"/>
                <a:gd name="T42" fmla="*/ 2147483647 w 112"/>
                <a:gd name="T43" fmla="*/ 2147483647 h 26"/>
                <a:gd name="T44" fmla="*/ 2147483647 w 112"/>
                <a:gd name="T45" fmla="*/ 0 h 26"/>
                <a:gd name="T46" fmla="*/ 2147483647 w 112"/>
                <a:gd name="T47" fmla="*/ 2147483647 h 26"/>
                <a:gd name="T48" fmla="*/ 2147483647 w 112"/>
                <a:gd name="T49" fmla="*/ 2147483647 h 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02" name="Freeform 318"/>
            <p:cNvSpPr>
              <a:spLocks/>
            </p:cNvSpPr>
            <p:nvPr>
              <p:custDataLst>
                <p:tags r:id="rId182"/>
              </p:custDataLst>
            </p:nvPr>
          </p:nvSpPr>
          <p:spPr bwMode="auto">
            <a:xfrm>
              <a:off x="2738975" y="4067937"/>
              <a:ext cx="6194" cy="25464"/>
            </a:xfrm>
            <a:custGeom>
              <a:avLst/>
              <a:gdLst>
                <a:gd name="T0" fmla="*/ 0 w 41"/>
                <a:gd name="T1" fmla="*/ 0 h 25"/>
                <a:gd name="T2" fmla="*/ 2147483647 w 41"/>
                <a:gd name="T3" fmla="*/ 0 h 25"/>
                <a:gd name="T4" fmla="*/ 2147483647 w 41"/>
                <a:gd name="T5" fmla="*/ 2147483647 h 25"/>
                <a:gd name="T6" fmla="*/ 2147483647 w 41"/>
                <a:gd name="T7" fmla="*/ 2147483647 h 25"/>
                <a:gd name="T8" fmla="*/ 2147483647 w 41"/>
                <a:gd name="T9" fmla="*/ 2147483647 h 25"/>
                <a:gd name="T10" fmla="*/ 0 w 41"/>
                <a:gd name="T11" fmla="*/ 2147483647 h 25"/>
                <a:gd name="T12" fmla="*/ 0 w 41"/>
                <a:gd name="T13" fmla="*/ 0 h 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1" h="25">
                  <a:moveTo>
                    <a:pt x="0" y="0"/>
                  </a:moveTo>
                  <a:lnTo>
                    <a:pt x="41" y="0"/>
                  </a:lnTo>
                  <a:lnTo>
                    <a:pt x="28" y="8"/>
                  </a:lnTo>
                  <a:lnTo>
                    <a:pt x="18" y="15"/>
                  </a:lnTo>
                  <a:lnTo>
                    <a:pt x="9" y="20"/>
                  </a:lnTo>
                  <a:lnTo>
                    <a:pt x="0" y="25"/>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03" name="Freeform 319"/>
            <p:cNvSpPr>
              <a:spLocks/>
            </p:cNvSpPr>
            <p:nvPr>
              <p:custDataLst>
                <p:tags r:id="rId183"/>
              </p:custDataLst>
            </p:nvPr>
          </p:nvSpPr>
          <p:spPr bwMode="auto">
            <a:xfrm>
              <a:off x="2666713" y="4038344"/>
              <a:ext cx="15829" cy="24088"/>
            </a:xfrm>
            <a:custGeom>
              <a:avLst/>
              <a:gdLst>
                <a:gd name="T0" fmla="*/ 0 w 81"/>
                <a:gd name="T1" fmla="*/ 2147483647 h 31"/>
                <a:gd name="T2" fmla="*/ 0 w 81"/>
                <a:gd name="T3" fmla="*/ 2147483647 h 31"/>
                <a:gd name="T4" fmla="*/ 0 w 81"/>
                <a:gd name="T5" fmla="*/ 2147483647 h 31"/>
                <a:gd name="T6" fmla="*/ 0 w 81"/>
                <a:gd name="T7" fmla="*/ 2147483647 h 31"/>
                <a:gd name="T8" fmla="*/ 2147483647 w 81"/>
                <a:gd name="T9" fmla="*/ 2147483647 h 31"/>
                <a:gd name="T10" fmla="*/ 2147483647 w 81"/>
                <a:gd name="T11" fmla="*/ 2147483647 h 31"/>
                <a:gd name="T12" fmla="*/ 2147483647 w 81"/>
                <a:gd name="T13" fmla="*/ 2147483647 h 31"/>
                <a:gd name="T14" fmla="*/ 2147483647 w 81"/>
                <a:gd name="T15" fmla="*/ 2147483647 h 31"/>
                <a:gd name="T16" fmla="*/ 2147483647 w 81"/>
                <a:gd name="T17" fmla="*/ 0 h 31"/>
                <a:gd name="T18" fmla="*/ 2147483647 w 81"/>
                <a:gd name="T19" fmla="*/ 2147483647 h 31"/>
                <a:gd name="T20" fmla="*/ 2147483647 w 81"/>
                <a:gd name="T21" fmla="*/ 2147483647 h 31"/>
                <a:gd name="T22" fmla="*/ 2147483647 w 81"/>
                <a:gd name="T23" fmla="*/ 2147483647 h 31"/>
                <a:gd name="T24" fmla="*/ 2147483647 w 81"/>
                <a:gd name="T25" fmla="*/ 2147483647 h 31"/>
                <a:gd name="T26" fmla="*/ 2147483647 w 81"/>
                <a:gd name="T27" fmla="*/ 2147483647 h 31"/>
                <a:gd name="T28" fmla="*/ 2147483647 w 81"/>
                <a:gd name="T29" fmla="*/ 2147483647 h 31"/>
                <a:gd name="T30" fmla="*/ 2147483647 w 81"/>
                <a:gd name="T31" fmla="*/ 2147483647 h 31"/>
                <a:gd name="T32" fmla="*/ 2147483647 w 81"/>
                <a:gd name="T33" fmla="*/ 2147483647 h 31"/>
                <a:gd name="T34" fmla="*/ 2147483647 w 81"/>
                <a:gd name="T35" fmla="*/ 2147483647 h 31"/>
                <a:gd name="T36" fmla="*/ 2147483647 w 81"/>
                <a:gd name="T37" fmla="*/ 2147483647 h 31"/>
                <a:gd name="T38" fmla="*/ 2147483647 w 81"/>
                <a:gd name="T39" fmla="*/ 2147483647 h 31"/>
                <a:gd name="T40" fmla="*/ 2147483647 w 81"/>
                <a:gd name="T41" fmla="*/ 2147483647 h 31"/>
                <a:gd name="T42" fmla="*/ 2147483647 w 81"/>
                <a:gd name="T43" fmla="*/ 2147483647 h 31"/>
                <a:gd name="T44" fmla="*/ 2147483647 w 81"/>
                <a:gd name="T45" fmla="*/ 2147483647 h 31"/>
                <a:gd name="T46" fmla="*/ 0 w 81"/>
                <a:gd name="T47" fmla="*/ 2147483647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04" name="Freeform 320"/>
            <p:cNvSpPr>
              <a:spLocks/>
            </p:cNvSpPr>
            <p:nvPr>
              <p:custDataLst>
                <p:tags r:id="rId184"/>
              </p:custDataLst>
            </p:nvPr>
          </p:nvSpPr>
          <p:spPr bwMode="auto">
            <a:xfrm>
              <a:off x="2685983" y="4032150"/>
              <a:ext cx="17205" cy="24087"/>
            </a:xfrm>
            <a:custGeom>
              <a:avLst/>
              <a:gdLst>
                <a:gd name="T0" fmla="*/ 2147483647 w 89"/>
                <a:gd name="T1" fmla="*/ 2147483647 h 49"/>
                <a:gd name="T2" fmla="*/ 2147483647 w 89"/>
                <a:gd name="T3" fmla="*/ 2147483647 h 49"/>
                <a:gd name="T4" fmla="*/ 2147483647 w 89"/>
                <a:gd name="T5" fmla="*/ 2147483647 h 49"/>
                <a:gd name="T6" fmla="*/ 2147483647 w 89"/>
                <a:gd name="T7" fmla="*/ 2147483647 h 49"/>
                <a:gd name="T8" fmla="*/ 2147483647 w 89"/>
                <a:gd name="T9" fmla="*/ 2147483647 h 49"/>
                <a:gd name="T10" fmla="*/ 2147483647 w 89"/>
                <a:gd name="T11" fmla="*/ 2147483647 h 49"/>
                <a:gd name="T12" fmla="*/ 2147483647 w 89"/>
                <a:gd name="T13" fmla="*/ 2147483647 h 49"/>
                <a:gd name="T14" fmla="*/ 2147483647 w 89"/>
                <a:gd name="T15" fmla="*/ 2147483647 h 49"/>
                <a:gd name="T16" fmla="*/ 2147483647 w 89"/>
                <a:gd name="T17" fmla="*/ 2147483647 h 49"/>
                <a:gd name="T18" fmla="*/ 2147483647 w 89"/>
                <a:gd name="T19" fmla="*/ 0 h 49"/>
                <a:gd name="T20" fmla="*/ 2147483647 w 89"/>
                <a:gd name="T21" fmla="*/ 2147483647 h 49"/>
                <a:gd name="T22" fmla="*/ 2147483647 w 89"/>
                <a:gd name="T23" fmla="*/ 2147483647 h 49"/>
                <a:gd name="T24" fmla="*/ 0 w 89"/>
                <a:gd name="T25" fmla="*/ 2147483647 h 49"/>
                <a:gd name="T26" fmla="*/ 0 w 89"/>
                <a:gd name="T27" fmla="*/ 2147483647 h 49"/>
                <a:gd name="T28" fmla="*/ 0 w 89"/>
                <a:gd name="T29" fmla="*/ 2147483647 h 49"/>
                <a:gd name="T30" fmla="*/ 2147483647 w 89"/>
                <a:gd name="T31" fmla="*/ 2147483647 h 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05" name="Freeform 321"/>
            <p:cNvSpPr>
              <a:spLocks/>
            </p:cNvSpPr>
            <p:nvPr>
              <p:custDataLst>
                <p:tags r:id="rId185"/>
              </p:custDataLst>
            </p:nvPr>
          </p:nvSpPr>
          <p:spPr bwMode="auto">
            <a:xfrm>
              <a:off x="2708694" y="4036279"/>
              <a:ext cx="15829" cy="25464"/>
            </a:xfrm>
            <a:custGeom>
              <a:avLst/>
              <a:gdLst>
                <a:gd name="T0" fmla="*/ 0 w 86"/>
                <a:gd name="T1" fmla="*/ 2147483647 h 46"/>
                <a:gd name="T2" fmla="*/ 2147483647 w 86"/>
                <a:gd name="T3" fmla="*/ 2147483647 h 46"/>
                <a:gd name="T4" fmla="*/ 2147483647 w 86"/>
                <a:gd name="T5" fmla="*/ 2147483647 h 46"/>
                <a:gd name="T6" fmla="*/ 2147483647 w 86"/>
                <a:gd name="T7" fmla="*/ 2147483647 h 46"/>
                <a:gd name="T8" fmla="*/ 2147483647 w 86"/>
                <a:gd name="T9" fmla="*/ 2147483647 h 46"/>
                <a:gd name="T10" fmla="*/ 2147483647 w 86"/>
                <a:gd name="T11" fmla="*/ 2147483647 h 46"/>
                <a:gd name="T12" fmla="*/ 2147483647 w 86"/>
                <a:gd name="T13" fmla="*/ 2147483647 h 46"/>
                <a:gd name="T14" fmla="*/ 2147483647 w 86"/>
                <a:gd name="T15" fmla="*/ 2147483647 h 46"/>
                <a:gd name="T16" fmla="*/ 2147483647 w 86"/>
                <a:gd name="T17" fmla="*/ 2147483647 h 46"/>
                <a:gd name="T18" fmla="*/ 2147483647 w 86"/>
                <a:gd name="T19" fmla="*/ 2147483647 h 46"/>
                <a:gd name="T20" fmla="*/ 2147483647 w 86"/>
                <a:gd name="T21" fmla="*/ 2147483647 h 46"/>
                <a:gd name="T22" fmla="*/ 2147483647 w 86"/>
                <a:gd name="T23" fmla="*/ 2147483647 h 46"/>
                <a:gd name="T24" fmla="*/ 2147483647 w 86"/>
                <a:gd name="T25" fmla="*/ 2147483647 h 46"/>
                <a:gd name="T26" fmla="*/ 2147483647 w 86"/>
                <a:gd name="T27" fmla="*/ 2147483647 h 46"/>
                <a:gd name="T28" fmla="*/ 2147483647 w 86"/>
                <a:gd name="T29" fmla="*/ 2147483647 h 46"/>
                <a:gd name="T30" fmla="*/ 2147483647 w 86"/>
                <a:gd name="T31" fmla="*/ 2147483647 h 46"/>
                <a:gd name="T32" fmla="*/ 2147483647 w 86"/>
                <a:gd name="T33" fmla="*/ 2147483647 h 46"/>
                <a:gd name="T34" fmla="*/ 2147483647 w 86"/>
                <a:gd name="T35" fmla="*/ 2147483647 h 46"/>
                <a:gd name="T36" fmla="*/ 2147483647 w 86"/>
                <a:gd name="T37" fmla="*/ 2147483647 h 46"/>
                <a:gd name="T38" fmla="*/ 2147483647 w 86"/>
                <a:gd name="T39" fmla="*/ 2147483647 h 46"/>
                <a:gd name="T40" fmla="*/ 2147483647 w 86"/>
                <a:gd name="T41" fmla="*/ 2147483647 h 46"/>
                <a:gd name="T42" fmla="*/ 2147483647 w 86"/>
                <a:gd name="T43" fmla="*/ 0 h 46"/>
                <a:gd name="T44" fmla="*/ 2147483647 w 86"/>
                <a:gd name="T45" fmla="*/ 0 h 46"/>
                <a:gd name="T46" fmla="*/ 2147483647 w 86"/>
                <a:gd name="T47" fmla="*/ 2147483647 h 46"/>
                <a:gd name="T48" fmla="*/ 2147483647 w 86"/>
                <a:gd name="T49" fmla="*/ 2147483647 h 46"/>
                <a:gd name="T50" fmla="*/ 2147483647 w 86"/>
                <a:gd name="T51" fmla="*/ 2147483647 h 46"/>
                <a:gd name="T52" fmla="*/ 2147483647 w 86"/>
                <a:gd name="T53" fmla="*/ 2147483647 h 46"/>
                <a:gd name="T54" fmla="*/ 2147483647 w 86"/>
                <a:gd name="T55" fmla="*/ 2147483647 h 46"/>
                <a:gd name="T56" fmla="*/ 0 w 86"/>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06" name="Freeform 322"/>
            <p:cNvSpPr>
              <a:spLocks/>
            </p:cNvSpPr>
            <p:nvPr>
              <p:custDataLst>
                <p:tags r:id="rId186"/>
              </p:custDataLst>
            </p:nvPr>
          </p:nvSpPr>
          <p:spPr bwMode="auto">
            <a:xfrm>
              <a:off x="2731405" y="4038344"/>
              <a:ext cx="11011" cy="24088"/>
            </a:xfrm>
            <a:custGeom>
              <a:avLst/>
              <a:gdLst>
                <a:gd name="T0" fmla="*/ 0 w 59"/>
                <a:gd name="T1" fmla="*/ 0 h 18"/>
                <a:gd name="T2" fmla="*/ 0 w 59"/>
                <a:gd name="T3" fmla="*/ 2147483647 h 18"/>
                <a:gd name="T4" fmla="*/ 2147483647 w 59"/>
                <a:gd name="T5" fmla="*/ 2147483647 h 18"/>
                <a:gd name="T6" fmla="*/ 2147483647 w 59"/>
                <a:gd name="T7" fmla="*/ 2147483647 h 18"/>
                <a:gd name="T8" fmla="*/ 2147483647 w 59"/>
                <a:gd name="T9" fmla="*/ 2147483647 h 18"/>
                <a:gd name="T10" fmla="*/ 2147483647 w 59"/>
                <a:gd name="T11" fmla="*/ 2147483647 h 18"/>
                <a:gd name="T12" fmla="*/ 2147483647 w 59"/>
                <a:gd name="T13" fmla="*/ 2147483647 h 18"/>
                <a:gd name="T14" fmla="*/ 2147483647 w 59"/>
                <a:gd name="T15" fmla="*/ 2147483647 h 18"/>
                <a:gd name="T16" fmla="*/ 2147483647 w 59"/>
                <a:gd name="T17" fmla="*/ 2147483647 h 18"/>
                <a:gd name="T18" fmla="*/ 2147483647 w 59"/>
                <a:gd name="T19" fmla="*/ 2147483647 h 18"/>
                <a:gd name="T20" fmla="*/ 2147483647 w 59"/>
                <a:gd name="T21" fmla="*/ 2147483647 h 18"/>
                <a:gd name="T22" fmla="*/ 0 w 59"/>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07" name="Freeform 323"/>
            <p:cNvSpPr>
              <a:spLocks/>
            </p:cNvSpPr>
            <p:nvPr>
              <p:custDataLst>
                <p:tags r:id="rId187"/>
              </p:custDataLst>
            </p:nvPr>
          </p:nvSpPr>
          <p:spPr bwMode="auto">
            <a:xfrm>
              <a:off x="2763062" y="4034903"/>
              <a:ext cx="688" cy="24087"/>
            </a:xfrm>
            <a:custGeom>
              <a:avLst/>
              <a:gdLst>
                <a:gd name="T0" fmla="*/ 2147483647 w 4"/>
                <a:gd name="T1" fmla="*/ 2147483647 h 19"/>
                <a:gd name="T2" fmla="*/ 2147483647 w 4"/>
                <a:gd name="T3" fmla="*/ 0 h 19"/>
                <a:gd name="T4" fmla="*/ 2147483647 w 4"/>
                <a:gd name="T5" fmla="*/ 2147483647 h 19"/>
                <a:gd name="T6" fmla="*/ 2147483647 w 4"/>
                <a:gd name="T7" fmla="*/ 2147483647 h 19"/>
                <a:gd name="T8" fmla="*/ 0 w 4"/>
                <a:gd name="T9" fmla="*/ 2147483647 h 19"/>
                <a:gd name="T10" fmla="*/ 0 w 4"/>
                <a:gd name="T11" fmla="*/ 2147483647 h 19"/>
                <a:gd name="T12" fmla="*/ 0 w 4"/>
                <a:gd name="T13" fmla="*/ 2147483647 h 19"/>
                <a:gd name="T14" fmla="*/ 2147483647 w 4"/>
                <a:gd name="T15" fmla="*/ 2147483647 h 19"/>
                <a:gd name="T16" fmla="*/ 2147483647 w 4"/>
                <a:gd name="T17" fmla="*/ 2147483647 h 19"/>
                <a:gd name="T18" fmla="*/ 2147483647 w 4"/>
                <a:gd name="T19" fmla="*/ 2147483647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08" name="Freeform 324"/>
            <p:cNvSpPr>
              <a:spLocks/>
            </p:cNvSpPr>
            <p:nvPr>
              <p:custDataLst>
                <p:tags r:id="rId188"/>
              </p:custDataLst>
            </p:nvPr>
          </p:nvSpPr>
          <p:spPr bwMode="auto">
            <a:xfrm>
              <a:off x="2578622" y="3954382"/>
              <a:ext cx="8946" cy="25464"/>
            </a:xfrm>
            <a:custGeom>
              <a:avLst/>
              <a:gdLst>
                <a:gd name="T0" fmla="*/ 0 w 46"/>
                <a:gd name="T1" fmla="*/ 2147483647 h 50"/>
                <a:gd name="T2" fmla="*/ 2147483647 w 46"/>
                <a:gd name="T3" fmla="*/ 0 h 50"/>
                <a:gd name="T4" fmla="*/ 2147483647 w 46"/>
                <a:gd name="T5" fmla="*/ 2147483647 h 50"/>
                <a:gd name="T6" fmla="*/ 2147483647 w 46"/>
                <a:gd name="T7" fmla="*/ 2147483647 h 50"/>
                <a:gd name="T8" fmla="*/ 2147483647 w 46"/>
                <a:gd name="T9" fmla="*/ 2147483647 h 50"/>
                <a:gd name="T10" fmla="*/ 2147483647 w 46"/>
                <a:gd name="T11" fmla="*/ 2147483647 h 50"/>
                <a:gd name="T12" fmla="*/ 2147483647 w 46"/>
                <a:gd name="T13" fmla="*/ 2147483647 h 50"/>
                <a:gd name="T14" fmla="*/ 2147483647 w 46"/>
                <a:gd name="T15" fmla="*/ 2147483647 h 50"/>
                <a:gd name="T16" fmla="*/ 2147483647 w 46"/>
                <a:gd name="T17" fmla="*/ 2147483647 h 50"/>
                <a:gd name="T18" fmla="*/ 2147483647 w 46"/>
                <a:gd name="T19" fmla="*/ 2147483647 h 50"/>
                <a:gd name="T20" fmla="*/ 2147483647 w 46"/>
                <a:gd name="T21" fmla="*/ 2147483647 h 50"/>
                <a:gd name="T22" fmla="*/ 0 w 46"/>
                <a:gd name="T23" fmla="*/ 2147483647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09" name="Freeform 325"/>
            <p:cNvSpPr>
              <a:spLocks/>
            </p:cNvSpPr>
            <p:nvPr>
              <p:custDataLst>
                <p:tags r:id="rId189"/>
              </p:custDataLst>
            </p:nvPr>
          </p:nvSpPr>
          <p:spPr bwMode="auto">
            <a:xfrm>
              <a:off x="2555223" y="3942683"/>
              <a:ext cx="13076" cy="25464"/>
            </a:xfrm>
            <a:custGeom>
              <a:avLst/>
              <a:gdLst>
                <a:gd name="T0" fmla="*/ 0 w 66"/>
                <a:gd name="T1" fmla="*/ 0 h 80"/>
                <a:gd name="T2" fmla="*/ 2147483647 w 66"/>
                <a:gd name="T3" fmla="*/ 0 h 80"/>
                <a:gd name="T4" fmla="*/ 2147483647 w 66"/>
                <a:gd name="T5" fmla="*/ 0 h 80"/>
                <a:gd name="T6" fmla="*/ 2147483647 w 66"/>
                <a:gd name="T7" fmla="*/ 0 h 80"/>
                <a:gd name="T8" fmla="*/ 2147483647 w 66"/>
                <a:gd name="T9" fmla="*/ 0 h 80"/>
                <a:gd name="T10" fmla="*/ 2147483647 w 66"/>
                <a:gd name="T11" fmla="*/ 2147483647 h 80"/>
                <a:gd name="T12" fmla="*/ 2147483647 w 66"/>
                <a:gd name="T13" fmla="*/ 2147483647 h 80"/>
                <a:gd name="T14" fmla="*/ 2147483647 w 66"/>
                <a:gd name="T15" fmla="*/ 2147483647 h 80"/>
                <a:gd name="T16" fmla="*/ 2147483647 w 66"/>
                <a:gd name="T17" fmla="*/ 2147483647 h 80"/>
                <a:gd name="T18" fmla="*/ 2147483647 w 66"/>
                <a:gd name="T19" fmla="*/ 2147483647 h 80"/>
                <a:gd name="T20" fmla="*/ 2147483647 w 66"/>
                <a:gd name="T21" fmla="*/ 2147483647 h 80"/>
                <a:gd name="T22" fmla="*/ 2147483647 w 66"/>
                <a:gd name="T23" fmla="*/ 2147483647 h 80"/>
                <a:gd name="T24" fmla="*/ 2147483647 w 66"/>
                <a:gd name="T25" fmla="*/ 2147483647 h 80"/>
                <a:gd name="T26" fmla="*/ 2147483647 w 66"/>
                <a:gd name="T27" fmla="*/ 2147483647 h 80"/>
                <a:gd name="T28" fmla="*/ 2147483647 w 66"/>
                <a:gd name="T29" fmla="*/ 2147483647 h 80"/>
                <a:gd name="T30" fmla="*/ 2147483647 w 66"/>
                <a:gd name="T31" fmla="*/ 2147483647 h 80"/>
                <a:gd name="T32" fmla="*/ 2147483647 w 66"/>
                <a:gd name="T33" fmla="*/ 2147483647 h 80"/>
                <a:gd name="T34" fmla="*/ 0 w 66"/>
                <a:gd name="T35" fmla="*/ 2147483647 h 80"/>
                <a:gd name="T36" fmla="*/ 0 w 66"/>
                <a:gd name="T37" fmla="*/ 0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10" name="Freeform 326"/>
            <p:cNvSpPr>
              <a:spLocks/>
            </p:cNvSpPr>
            <p:nvPr>
              <p:custDataLst>
                <p:tags r:id="rId190"/>
              </p:custDataLst>
            </p:nvPr>
          </p:nvSpPr>
          <p:spPr bwMode="auto">
            <a:xfrm>
              <a:off x="2483650" y="3935801"/>
              <a:ext cx="3441" cy="24776"/>
            </a:xfrm>
            <a:custGeom>
              <a:avLst/>
              <a:gdLst>
                <a:gd name="T0" fmla="*/ 2147483647 w 20"/>
                <a:gd name="T1" fmla="*/ 2147483647 h 48"/>
                <a:gd name="T2" fmla="*/ 2147483647 w 20"/>
                <a:gd name="T3" fmla="*/ 2147483647 h 48"/>
                <a:gd name="T4" fmla="*/ 2147483647 w 20"/>
                <a:gd name="T5" fmla="*/ 2147483647 h 48"/>
                <a:gd name="T6" fmla="*/ 2147483647 w 20"/>
                <a:gd name="T7" fmla="*/ 2147483647 h 48"/>
                <a:gd name="T8" fmla="*/ 2147483647 w 20"/>
                <a:gd name="T9" fmla="*/ 2147483647 h 48"/>
                <a:gd name="T10" fmla="*/ 2147483647 w 20"/>
                <a:gd name="T11" fmla="*/ 2147483647 h 48"/>
                <a:gd name="T12" fmla="*/ 2147483647 w 20"/>
                <a:gd name="T13" fmla="*/ 2147483647 h 48"/>
                <a:gd name="T14" fmla="*/ 2147483647 w 20"/>
                <a:gd name="T15" fmla="*/ 2147483647 h 48"/>
                <a:gd name="T16" fmla="*/ 0 w 20"/>
                <a:gd name="T17" fmla="*/ 0 h 48"/>
                <a:gd name="T18" fmla="*/ 0 w 20"/>
                <a:gd name="T19" fmla="*/ 2147483647 h 48"/>
                <a:gd name="T20" fmla="*/ 2147483647 w 20"/>
                <a:gd name="T21" fmla="*/ 2147483647 h 48"/>
                <a:gd name="T22" fmla="*/ 2147483647 w 20"/>
                <a:gd name="T23" fmla="*/ 2147483647 h 48"/>
                <a:gd name="T24" fmla="*/ 2147483647 w 20"/>
                <a:gd name="T25" fmla="*/ 2147483647 h 48"/>
                <a:gd name="T26" fmla="*/ 2147483647 w 20"/>
                <a:gd name="T27" fmla="*/ 2147483647 h 48"/>
                <a:gd name="T28" fmla="*/ 2147483647 w 20"/>
                <a:gd name="T29" fmla="*/ 2147483647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11" name="Line 327" descr="Horizontal dunkel"/>
            <p:cNvSpPr>
              <a:spLocks noChangeShapeType="1"/>
            </p:cNvSpPr>
            <p:nvPr>
              <p:custDataLst>
                <p:tags r:id="rId191"/>
              </p:custDataLst>
            </p:nvPr>
          </p:nvSpPr>
          <p:spPr bwMode="auto">
            <a:xfrm>
              <a:off x="2494661" y="3951629"/>
              <a:ext cx="2064" cy="2753"/>
            </a:xfrm>
            <a:prstGeom prst="line">
              <a:avLst/>
            </a:prstGeom>
            <a:grp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212" name="Freeform 328"/>
            <p:cNvSpPr>
              <a:spLocks/>
            </p:cNvSpPr>
            <p:nvPr>
              <p:custDataLst>
                <p:tags r:id="rId192"/>
              </p:custDataLst>
            </p:nvPr>
          </p:nvSpPr>
          <p:spPr bwMode="auto">
            <a:xfrm>
              <a:off x="2493284" y="3951629"/>
              <a:ext cx="3441" cy="24776"/>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2147483647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20" y="8"/>
                  </a:lnTo>
                  <a:lnTo>
                    <a:pt x="18" y="5"/>
                  </a:lnTo>
                  <a:lnTo>
                    <a:pt x="15" y="3"/>
                  </a:lnTo>
                  <a:lnTo>
                    <a:pt x="13" y="2"/>
                  </a:lnTo>
                  <a:lnTo>
                    <a:pt x="7" y="0"/>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13" name="Freeform 329"/>
            <p:cNvSpPr>
              <a:spLocks/>
            </p:cNvSpPr>
            <p:nvPr>
              <p:custDataLst>
                <p:tags r:id="rId193"/>
              </p:custDataLst>
            </p:nvPr>
          </p:nvSpPr>
          <p:spPr bwMode="auto">
            <a:xfrm>
              <a:off x="2450616" y="3884185"/>
              <a:ext cx="9635" cy="24776"/>
            </a:xfrm>
            <a:custGeom>
              <a:avLst/>
              <a:gdLst>
                <a:gd name="T0" fmla="*/ 2147483647 w 53"/>
                <a:gd name="T1" fmla="*/ 0 h 30"/>
                <a:gd name="T2" fmla="*/ 2147483647 w 53"/>
                <a:gd name="T3" fmla="*/ 2147483647 h 30"/>
                <a:gd name="T4" fmla="*/ 2147483647 w 53"/>
                <a:gd name="T5" fmla="*/ 2147483647 h 30"/>
                <a:gd name="T6" fmla="*/ 2147483647 w 53"/>
                <a:gd name="T7" fmla="*/ 2147483647 h 30"/>
                <a:gd name="T8" fmla="*/ 2147483647 w 53"/>
                <a:gd name="T9" fmla="*/ 2147483647 h 30"/>
                <a:gd name="T10" fmla="*/ 2147483647 w 53"/>
                <a:gd name="T11" fmla="*/ 2147483647 h 30"/>
                <a:gd name="T12" fmla="*/ 2147483647 w 53"/>
                <a:gd name="T13" fmla="*/ 2147483647 h 30"/>
                <a:gd name="T14" fmla="*/ 2147483647 w 53"/>
                <a:gd name="T15" fmla="*/ 2147483647 h 30"/>
                <a:gd name="T16" fmla="*/ 2147483647 w 53"/>
                <a:gd name="T17" fmla="*/ 2147483647 h 30"/>
                <a:gd name="T18" fmla="*/ 2147483647 w 53"/>
                <a:gd name="T19" fmla="*/ 2147483647 h 30"/>
                <a:gd name="T20" fmla="*/ 2147483647 w 53"/>
                <a:gd name="T21" fmla="*/ 2147483647 h 30"/>
                <a:gd name="T22" fmla="*/ 2147483647 w 53"/>
                <a:gd name="T23" fmla="*/ 2147483647 h 30"/>
                <a:gd name="T24" fmla="*/ 0 w 53"/>
                <a:gd name="T25" fmla="*/ 2147483647 h 30"/>
                <a:gd name="T26" fmla="*/ 2147483647 w 53"/>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14" name="Freeform 330"/>
            <p:cNvSpPr>
              <a:spLocks/>
            </p:cNvSpPr>
            <p:nvPr>
              <p:custDataLst>
                <p:tags r:id="rId194"/>
              </p:custDataLst>
            </p:nvPr>
          </p:nvSpPr>
          <p:spPr bwMode="auto">
            <a:xfrm>
              <a:off x="2679789" y="4041785"/>
              <a:ext cx="4818" cy="24776"/>
            </a:xfrm>
            <a:custGeom>
              <a:avLst/>
              <a:gdLst>
                <a:gd name="T0" fmla="*/ 0 w 33"/>
                <a:gd name="T1" fmla="*/ 2147483647 h 31"/>
                <a:gd name="T2" fmla="*/ 2147483647 w 33"/>
                <a:gd name="T3" fmla="*/ 2147483647 h 31"/>
                <a:gd name="T4" fmla="*/ 2147483647 w 33"/>
                <a:gd name="T5" fmla="*/ 2147483647 h 31"/>
                <a:gd name="T6" fmla="*/ 2147483647 w 33"/>
                <a:gd name="T7" fmla="*/ 2147483647 h 31"/>
                <a:gd name="T8" fmla="*/ 2147483647 w 33"/>
                <a:gd name="T9" fmla="*/ 2147483647 h 31"/>
                <a:gd name="T10" fmla="*/ 2147483647 w 33"/>
                <a:gd name="T11" fmla="*/ 0 h 31"/>
                <a:gd name="T12" fmla="*/ 2147483647 w 33"/>
                <a:gd name="T13" fmla="*/ 0 h 31"/>
                <a:gd name="T14" fmla="*/ 2147483647 w 33"/>
                <a:gd name="T15" fmla="*/ 0 h 31"/>
                <a:gd name="T16" fmla="*/ 2147483647 w 33"/>
                <a:gd name="T17" fmla="*/ 0 h 31"/>
                <a:gd name="T18" fmla="*/ 0 w 33"/>
                <a:gd name="T19" fmla="*/ 0 h 31"/>
                <a:gd name="T20" fmla="*/ 0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15" name="Freeform 331"/>
            <p:cNvSpPr>
              <a:spLocks/>
            </p:cNvSpPr>
            <p:nvPr>
              <p:custDataLst>
                <p:tags r:id="rId195"/>
              </p:custDataLst>
            </p:nvPr>
          </p:nvSpPr>
          <p:spPr bwMode="auto">
            <a:xfrm>
              <a:off x="2903457" y="4023203"/>
              <a:ext cx="12388" cy="24088"/>
            </a:xfrm>
            <a:custGeom>
              <a:avLst/>
              <a:gdLst>
                <a:gd name="T0" fmla="*/ 2147483647 w 65"/>
                <a:gd name="T1" fmla="*/ 2147483647 h 68"/>
                <a:gd name="T2" fmla="*/ 2147483647 w 65"/>
                <a:gd name="T3" fmla="*/ 2147483647 h 68"/>
                <a:gd name="T4" fmla="*/ 2147483647 w 65"/>
                <a:gd name="T5" fmla="*/ 2147483647 h 68"/>
                <a:gd name="T6" fmla="*/ 2147483647 w 65"/>
                <a:gd name="T7" fmla="*/ 2147483647 h 68"/>
                <a:gd name="T8" fmla="*/ 2147483647 w 65"/>
                <a:gd name="T9" fmla="*/ 2147483647 h 68"/>
                <a:gd name="T10" fmla="*/ 2147483647 w 65"/>
                <a:gd name="T11" fmla="*/ 2147483647 h 68"/>
                <a:gd name="T12" fmla="*/ 2147483647 w 65"/>
                <a:gd name="T13" fmla="*/ 2147483647 h 68"/>
                <a:gd name="T14" fmla="*/ 0 w 65"/>
                <a:gd name="T15" fmla="*/ 2147483647 h 68"/>
                <a:gd name="T16" fmla="*/ 0 w 65"/>
                <a:gd name="T17" fmla="*/ 2147483647 h 68"/>
                <a:gd name="T18" fmla="*/ 0 w 65"/>
                <a:gd name="T19" fmla="*/ 2147483647 h 68"/>
                <a:gd name="T20" fmla="*/ 2147483647 w 65"/>
                <a:gd name="T21" fmla="*/ 2147483647 h 68"/>
                <a:gd name="T22" fmla="*/ 2147483647 w 65"/>
                <a:gd name="T23" fmla="*/ 2147483647 h 68"/>
                <a:gd name="T24" fmla="*/ 2147483647 w 65"/>
                <a:gd name="T25" fmla="*/ 2147483647 h 68"/>
                <a:gd name="T26" fmla="*/ 2147483647 w 65"/>
                <a:gd name="T27" fmla="*/ 2147483647 h 68"/>
                <a:gd name="T28" fmla="*/ 2147483647 w 65"/>
                <a:gd name="T29" fmla="*/ 2147483647 h 68"/>
                <a:gd name="T30" fmla="*/ 2147483647 w 65"/>
                <a:gd name="T31" fmla="*/ 2147483647 h 68"/>
                <a:gd name="T32" fmla="*/ 2147483647 w 65"/>
                <a:gd name="T33" fmla="*/ 0 h 68"/>
                <a:gd name="T34" fmla="*/ 2147483647 w 65"/>
                <a:gd name="T35" fmla="*/ 0 h 68"/>
                <a:gd name="T36" fmla="*/ 2147483647 w 65"/>
                <a:gd name="T37" fmla="*/ 0 h 68"/>
                <a:gd name="T38" fmla="*/ 2147483647 w 65"/>
                <a:gd name="T39" fmla="*/ 2147483647 h 68"/>
                <a:gd name="T40" fmla="*/ 2147483647 w 65"/>
                <a:gd name="T41" fmla="*/ 2147483647 h 68"/>
                <a:gd name="T42" fmla="*/ 2147483647 w 65"/>
                <a:gd name="T43" fmla="*/ 2147483647 h 68"/>
                <a:gd name="T44" fmla="*/ 2147483647 w 65"/>
                <a:gd name="T45" fmla="*/ 2147483647 h 68"/>
                <a:gd name="T46" fmla="*/ 2147483647 w 65"/>
                <a:gd name="T47" fmla="*/ 2147483647 h 68"/>
                <a:gd name="T48" fmla="*/ 2147483647 w 65"/>
                <a:gd name="T49" fmla="*/ 2147483647 h 68"/>
                <a:gd name="T50" fmla="*/ 2147483647 w 65"/>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16" name="Freeform 332"/>
            <p:cNvSpPr>
              <a:spLocks/>
            </p:cNvSpPr>
            <p:nvPr>
              <p:custDataLst>
                <p:tags r:id="rId196"/>
              </p:custDataLst>
            </p:nvPr>
          </p:nvSpPr>
          <p:spPr bwMode="auto">
            <a:xfrm>
              <a:off x="2443045" y="3842204"/>
              <a:ext cx="119060" cy="159664"/>
            </a:xfrm>
            <a:custGeom>
              <a:avLst/>
              <a:gdLst>
                <a:gd name="T0" fmla="*/ 2147483647 w 625"/>
                <a:gd name="T1" fmla="*/ 2147483647 h 694"/>
                <a:gd name="T2" fmla="*/ 2147483647 w 625"/>
                <a:gd name="T3" fmla="*/ 2147483647 h 694"/>
                <a:gd name="T4" fmla="*/ 2147483647 w 625"/>
                <a:gd name="T5" fmla="*/ 2147483647 h 694"/>
                <a:gd name="T6" fmla="*/ 2147483647 w 625"/>
                <a:gd name="T7" fmla="*/ 2147483647 h 694"/>
                <a:gd name="T8" fmla="*/ 2147483647 w 625"/>
                <a:gd name="T9" fmla="*/ 2147483647 h 694"/>
                <a:gd name="T10" fmla="*/ 2147483647 w 625"/>
                <a:gd name="T11" fmla="*/ 2147483647 h 694"/>
                <a:gd name="T12" fmla="*/ 2147483647 w 625"/>
                <a:gd name="T13" fmla="*/ 2147483647 h 694"/>
                <a:gd name="T14" fmla="*/ 2147483647 w 625"/>
                <a:gd name="T15" fmla="*/ 2147483647 h 694"/>
                <a:gd name="T16" fmla="*/ 2147483647 w 625"/>
                <a:gd name="T17" fmla="*/ 2147483647 h 694"/>
                <a:gd name="T18" fmla="*/ 2147483647 w 625"/>
                <a:gd name="T19" fmla="*/ 2147483647 h 694"/>
                <a:gd name="T20" fmla="*/ 2147483647 w 625"/>
                <a:gd name="T21" fmla="*/ 2147483647 h 694"/>
                <a:gd name="T22" fmla="*/ 2147483647 w 625"/>
                <a:gd name="T23" fmla="*/ 2147483647 h 694"/>
                <a:gd name="T24" fmla="*/ 2147483647 w 625"/>
                <a:gd name="T25" fmla="*/ 2147483647 h 694"/>
                <a:gd name="T26" fmla="*/ 2147483647 w 625"/>
                <a:gd name="T27" fmla="*/ 2147483647 h 694"/>
                <a:gd name="T28" fmla="*/ 2147483647 w 625"/>
                <a:gd name="T29" fmla="*/ 2147483647 h 694"/>
                <a:gd name="T30" fmla="*/ 2147483647 w 625"/>
                <a:gd name="T31" fmla="*/ 2147483647 h 694"/>
                <a:gd name="T32" fmla="*/ 2147483647 w 625"/>
                <a:gd name="T33" fmla="*/ 2147483647 h 694"/>
                <a:gd name="T34" fmla="*/ 2147483647 w 625"/>
                <a:gd name="T35" fmla="*/ 2147483647 h 694"/>
                <a:gd name="T36" fmla="*/ 2147483647 w 625"/>
                <a:gd name="T37" fmla="*/ 2147483647 h 694"/>
                <a:gd name="T38" fmla="*/ 2147483647 w 625"/>
                <a:gd name="T39" fmla="*/ 2147483647 h 694"/>
                <a:gd name="T40" fmla="*/ 2147483647 w 625"/>
                <a:gd name="T41" fmla="*/ 2147483647 h 694"/>
                <a:gd name="T42" fmla="*/ 2147483647 w 625"/>
                <a:gd name="T43" fmla="*/ 2147483647 h 694"/>
                <a:gd name="T44" fmla="*/ 2147483647 w 625"/>
                <a:gd name="T45" fmla="*/ 2147483647 h 694"/>
                <a:gd name="T46" fmla="*/ 2147483647 w 625"/>
                <a:gd name="T47" fmla="*/ 2147483647 h 694"/>
                <a:gd name="T48" fmla="*/ 2147483647 w 625"/>
                <a:gd name="T49" fmla="*/ 2147483647 h 694"/>
                <a:gd name="T50" fmla="*/ 2147483647 w 625"/>
                <a:gd name="T51" fmla="*/ 2147483647 h 694"/>
                <a:gd name="T52" fmla="*/ 2147483647 w 625"/>
                <a:gd name="T53" fmla="*/ 2147483647 h 694"/>
                <a:gd name="T54" fmla="*/ 2147483647 w 625"/>
                <a:gd name="T55" fmla="*/ 2147483647 h 694"/>
                <a:gd name="T56" fmla="*/ 2147483647 w 625"/>
                <a:gd name="T57" fmla="*/ 2147483647 h 694"/>
                <a:gd name="T58" fmla="*/ 2147483647 w 625"/>
                <a:gd name="T59" fmla="*/ 2147483647 h 694"/>
                <a:gd name="T60" fmla="*/ 2147483647 w 625"/>
                <a:gd name="T61" fmla="*/ 2147483647 h 694"/>
                <a:gd name="T62" fmla="*/ 2147483647 w 625"/>
                <a:gd name="T63" fmla="*/ 2147483647 h 694"/>
                <a:gd name="T64" fmla="*/ 2147483647 w 625"/>
                <a:gd name="T65" fmla="*/ 2147483647 h 694"/>
                <a:gd name="T66" fmla="*/ 2147483647 w 625"/>
                <a:gd name="T67" fmla="*/ 2147483647 h 694"/>
                <a:gd name="T68" fmla="*/ 2147483647 w 625"/>
                <a:gd name="T69" fmla="*/ 2147483647 h 694"/>
                <a:gd name="T70" fmla="*/ 2147483647 w 625"/>
                <a:gd name="T71" fmla="*/ 2147483647 h 694"/>
                <a:gd name="T72" fmla="*/ 2147483647 w 625"/>
                <a:gd name="T73" fmla="*/ 2147483647 h 694"/>
                <a:gd name="T74" fmla="*/ 2147483647 w 625"/>
                <a:gd name="T75" fmla="*/ 2147483647 h 694"/>
                <a:gd name="T76" fmla="*/ 2147483647 w 625"/>
                <a:gd name="T77" fmla="*/ 2147483647 h 694"/>
                <a:gd name="T78" fmla="*/ 2147483647 w 625"/>
                <a:gd name="T79" fmla="*/ 2147483647 h 694"/>
                <a:gd name="T80" fmla="*/ 2147483647 w 625"/>
                <a:gd name="T81" fmla="*/ 2147483647 h 694"/>
                <a:gd name="T82" fmla="*/ 2147483647 w 625"/>
                <a:gd name="T83" fmla="*/ 2147483647 h 694"/>
                <a:gd name="T84" fmla="*/ 2147483647 w 625"/>
                <a:gd name="T85" fmla="*/ 2147483647 h 694"/>
                <a:gd name="T86" fmla="*/ 2147483647 w 625"/>
                <a:gd name="T87" fmla="*/ 2147483647 h 694"/>
                <a:gd name="T88" fmla="*/ 2147483647 w 625"/>
                <a:gd name="T89" fmla="*/ 2147483647 h 694"/>
                <a:gd name="T90" fmla="*/ 2147483647 w 625"/>
                <a:gd name="T91" fmla="*/ 2147483647 h 694"/>
                <a:gd name="T92" fmla="*/ 2147483647 w 625"/>
                <a:gd name="T93" fmla="*/ 2147483647 h 694"/>
                <a:gd name="T94" fmla="*/ 2147483647 w 625"/>
                <a:gd name="T95" fmla="*/ 2147483647 h 694"/>
                <a:gd name="T96" fmla="*/ 2147483647 w 625"/>
                <a:gd name="T97" fmla="*/ 2147483647 h 694"/>
                <a:gd name="T98" fmla="*/ 2147483647 w 625"/>
                <a:gd name="T99" fmla="*/ 2147483647 h 694"/>
                <a:gd name="T100" fmla="*/ 2147483647 w 625"/>
                <a:gd name="T101" fmla="*/ 2147483647 h 6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17" name="Freeform 333"/>
            <p:cNvSpPr>
              <a:spLocks/>
            </p:cNvSpPr>
            <p:nvPr>
              <p:custDataLst>
                <p:tags r:id="rId197"/>
              </p:custDataLst>
            </p:nvPr>
          </p:nvSpPr>
          <p:spPr bwMode="auto">
            <a:xfrm>
              <a:off x="2591010" y="3863539"/>
              <a:ext cx="110113" cy="111490"/>
            </a:xfrm>
            <a:custGeom>
              <a:avLst/>
              <a:gdLst>
                <a:gd name="T0" fmla="*/ 2147483647 w 585"/>
                <a:gd name="T1" fmla="*/ 2147483647 h 493"/>
                <a:gd name="T2" fmla="*/ 2147483647 w 585"/>
                <a:gd name="T3" fmla="*/ 2147483647 h 493"/>
                <a:gd name="T4" fmla="*/ 2147483647 w 585"/>
                <a:gd name="T5" fmla="*/ 2147483647 h 493"/>
                <a:gd name="T6" fmla="*/ 2147483647 w 585"/>
                <a:gd name="T7" fmla="*/ 2147483647 h 493"/>
                <a:gd name="T8" fmla="*/ 2147483647 w 585"/>
                <a:gd name="T9" fmla="*/ 2147483647 h 493"/>
                <a:gd name="T10" fmla="*/ 2147483647 w 585"/>
                <a:gd name="T11" fmla="*/ 2147483647 h 493"/>
                <a:gd name="T12" fmla="*/ 2147483647 w 585"/>
                <a:gd name="T13" fmla="*/ 2147483647 h 493"/>
                <a:gd name="T14" fmla="*/ 2147483647 w 585"/>
                <a:gd name="T15" fmla="*/ 2147483647 h 493"/>
                <a:gd name="T16" fmla="*/ 2147483647 w 585"/>
                <a:gd name="T17" fmla="*/ 2147483647 h 493"/>
                <a:gd name="T18" fmla="*/ 2147483647 w 585"/>
                <a:gd name="T19" fmla="*/ 2147483647 h 493"/>
                <a:gd name="T20" fmla="*/ 2147483647 w 585"/>
                <a:gd name="T21" fmla="*/ 2147483647 h 493"/>
                <a:gd name="T22" fmla="*/ 2147483647 w 585"/>
                <a:gd name="T23" fmla="*/ 2147483647 h 493"/>
                <a:gd name="T24" fmla="*/ 2147483647 w 585"/>
                <a:gd name="T25" fmla="*/ 2147483647 h 493"/>
                <a:gd name="T26" fmla="*/ 2147483647 w 585"/>
                <a:gd name="T27" fmla="*/ 2147483647 h 493"/>
                <a:gd name="T28" fmla="*/ 2147483647 w 585"/>
                <a:gd name="T29" fmla="*/ 2147483647 h 493"/>
                <a:gd name="T30" fmla="*/ 2147483647 w 585"/>
                <a:gd name="T31" fmla="*/ 2147483647 h 493"/>
                <a:gd name="T32" fmla="*/ 2147483647 w 585"/>
                <a:gd name="T33" fmla="*/ 2147483647 h 493"/>
                <a:gd name="T34" fmla="*/ 2147483647 w 585"/>
                <a:gd name="T35" fmla="*/ 2147483647 h 493"/>
                <a:gd name="T36" fmla="*/ 2147483647 w 585"/>
                <a:gd name="T37" fmla="*/ 2147483647 h 493"/>
                <a:gd name="T38" fmla="*/ 2147483647 w 585"/>
                <a:gd name="T39" fmla="*/ 2147483647 h 493"/>
                <a:gd name="T40" fmla="*/ 2147483647 w 585"/>
                <a:gd name="T41" fmla="*/ 2147483647 h 493"/>
                <a:gd name="T42" fmla="*/ 2147483647 w 585"/>
                <a:gd name="T43" fmla="*/ 2147483647 h 493"/>
                <a:gd name="T44" fmla="*/ 2147483647 w 585"/>
                <a:gd name="T45" fmla="*/ 2147483647 h 493"/>
                <a:gd name="T46" fmla="*/ 2147483647 w 585"/>
                <a:gd name="T47" fmla="*/ 2147483647 h 493"/>
                <a:gd name="T48" fmla="*/ 2147483647 w 585"/>
                <a:gd name="T49" fmla="*/ 2147483647 h 493"/>
                <a:gd name="T50" fmla="*/ 2147483647 w 585"/>
                <a:gd name="T51" fmla="*/ 2147483647 h 493"/>
                <a:gd name="T52" fmla="*/ 2147483647 w 585"/>
                <a:gd name="T53" fmla="*/ 2147483647 h 493"/>
                <a:gd name="T54" fmla="*/ 2147483647 w 585"/>
                <a:gd name="T55" fmla="*/ 2147483647 h 493"/>
                <a:gd name="T56" fmla="*/ 2147483647 w 585"/>
                <a:gd name="T57" fmla="*/ 2147483647 h 493"/>
                <a:gd name="T58" fmla="*/ 2147483647 w 585"/>
                <a:gd name="T59" fmla="*/ 2147483647 h 493"/>
                <a:gd name="T60" fmla="*/ 2147483647 w 585"/>
                <a:gd name="T61" fmla="*/ 2147483647 h 493"/>
                <a:gd name="T62" fmla="*/ 2147483647 w 585"/>
                <a:gd name="T63" fmla="*/ 2147483647 h 493"/>
                <a:gd name="T64" fmla="*/ 2147483647 w 585"/>
                <a:gd name="T65" fmla="*/ 2147483647 h 493"/>
                <a:gd name="T66" fmla="*/ 2147483647 w 585"/>
                <a:gd name="T67" fmla="*/ 2147483647 h 493"/>
                <a:gd name="T68" fmla="*/ 2147483647 w 585"/>
                <a:gd name="T69" fmla="*/ 2147483647 h 493"/>
                <a:gd name="T70" fmla="*/ 2147483647 w 585"/>
                <a:gd name="T71" fmla="*/ 2147483647 h 493"/>
                <a:gd name="T72" fmla="*/ 2147483647 w 585"/>
                <a:gd name="T73" fmla="*/ 2147483647 h 493"/>
                <a:gd name="T74" fmla="*/ 2147483647 w 585"/>
                <a:gd name="T75" fmla="*/ 2147483647 h 493"/>
                <a:gd name="T76" fmla="*/ 2147483647 w 585"/>
                <a:gd name="T77" fmla="*/ 2147483647 h 493"/>
                <a:gd name="T78" fmla="*/ 2147483647 w 585"/>
                <a:gd name="T79" fmla="*/ 2147483647 h 493"/>
                <a:gd name="T80" fmla="*/ 2147483647 w 585"/>
                <a:gd name="T81" fmla="*/ 2147483647 h 493"/>
                <a:gd name="T82" fmla="*/ 2147483647 w 585"/>
                <a:gd name="T83" fmla="*/ 2147483647 h 493"/>
                <a:gd name="T84" fmla="*/ 2147483647 w 585"/>
                <a:gd name="T85" fmla="*/ 2147483647 h 493"/>
                <a:gd name="T86" fmla="*/ 2147483647 w 585"/>
                <a:gd name="T87" fmla="*/ 2147483647 h 493"/>
                <a:gd name="T88" fmla="*/ 2147483647 w 585"/>
                <a:gd name="T89" fmla="*/ 2147483647 h 493"/>
                <a:gd name="T90" fmla="*/ 2147483647 w 585"/>
                <a:gd name="T91" fmla="*/ 2147483647 h 493"/>
                <a:gd name="T92" fmla="*/ 2147483647 w 585"/>
                <a:gd name="T93" fmla="*/ 2147483647 h 493"/>
                <a:gd name="T94" fmla="*/ 2147483647 w 585"/>
                <a:gd name="T95" fmla="*/ 2147483647 h 493"/>
                <a:gd name="T96" fmla="*/ 2147483647 w 585"/>
                <a:gd name="T97" fmla="*/ 2147483647 h 4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18" name="Freeform 334"/>
            <p:cNvSpPr>
              <a:spLocks/>
            </p:cNvSpPr>
            <p:nvPr>
              <p:custDataLst>
                <p:tags r:id="rId198"/>
              </p:custDataLst>
            </p:nvPr>
          </p:nvSpPr>
          <p:spPr bwMode="auto">
            <a:xfrm>
              <a:off x="2745169" y="4039720"/>
              <a:ext cx="39916" cy="24776"/>
            </a:xfrm>
            <a:custGeom>
              <a:avLst/>
              <a:gdLst>
                <a:gd name="T0" fmla="*/ 0 w 212"/>
                <a:gd name="T1" fmla="*/ 2147483647 h 105"/>
                <a:gd name="T2" fmla="*/ 2147483647 w 212"/>
                <a:gd name="T3" fmla="*/ 2147483647 h 105"/>
                <a:gd name="T4" fmla="*/ 2147483647 w 212"/>
                <a:gd name="T5" fmla="*/ 2147483647 h 105"/>
                <a:gd name="T6" fmla="*/ 2147483647 w 212"/>
                <a:gd name="T7" fmla="*/ 2147483647 h 105"/>
                <a:gd name="T8" fmla="*/ 2147483647 w 212"/>
                <a:gd name="T9" fmla="*/ 2147483647 h 105"/>
                <a:gd name="T10" fmla="*/ 2147483647 w 212"/>
                <a:gd name="T11" fmla="*/ 2147483647 h 105"/>
                <a:gd name="T12" fmla="*/ 2147483647 w 212"/>
                <a:gd name="T13" fmla="*/ 2147483647 h 105"/>
                <a:gd name="T14" fmla="*/ 2147483647 w 212"/>
                <a:gd name="T15" fmla="*/ 2147483647 h 105"/>
                <a:gd name="T16" fmla="*/ 2147483647 w 212"/>
                <a:gd name="T17" fmla="*/ 2147483647 h 105"/>
                <a:gd name="T18" fmla="*/ 2147483647 w 212"/>
                <a:gd name="T19" fmla="*/ 2147483647 h 105"/>
                <a:gd name="T20" fmla="*/ 2147483647 w 212"/>
                <a:gd name="T21" fmla="*/ 2147483647 h 105"/>
                <a:gd name="T22" fmla="*/ 2147483647 w 212"/>
                <a:gd name="T23" fmla="*/ 2147483647 h 105"/>
                <a:gd name="T24" fmla="*/ 2147483647 w 212"/>
                <a:gd name="T25" fmla="*/ 0 h 105"/>
                <a:gd name="T26" fmla="*/ 2147483647 w 212"/>
                <a:gd name="T27" fmla="*/ 0 h 105"/>
                <a:gd name="T28" fmla="*/ 2147483647 w 212"/>
                <a:gd name="T29" fmla="*/ 2147483647 h 105"/>
                <a:gd name="T30" fmla="*/ 2147483647 w 212"/>
                <a:gd name="T31" fmla="*/ 2147483647 h 105"/>
                <a:gd name="T32" fmla="*/ 2147483647 w 212"/>
                <a:gd name="T33" fmla="*/ 2147483647 h 105"/>
                <a:gd name="T34" fmla="*/ 2147483647 w 212"/>
                <a:gd name="T35" fmla="*/ 2147483647 h 105"/>
                <a:gd name="T36" fmla="*/ 2147483647 w 212"/>
                <a:gd name="T37" fmla="*/ 2147483647 h 105"/>
                <a:gd name="T38" fmla="*/ 2147483647 w 212"/>
                <a:gd name="T39" fmla="*/ 2147483647 h 105"/>
                <a:gd name="T40" fmla="*/ 2147483647 w 212"/>
                <a:gd name="T41" fmla="*/ 2147483647 h 105"/>
                <a:gd name="T42" fmla="*/ 2147483647 w 212"/>
                <a:gd name="T43" fmla="*/ 2147483647 h 105"/>
                <a:gd name="T44" fmla="*/ 2147483647 w 212"/>
                <a:gd name="T45" fmla="*/ 2147483647 h 105"/>
                <a:gd name="T46" fmla="*/ 0 w 212"/>
                <a:gd name="T47" fmla="*/ 2147483647 h 1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19" name="Freeform 335"/>
            <p:cNvSpPr>
              <a:spLocks/>
            </p:cNvSpPr>
            <p:nvPr>
              <p:custDataLst>
                <p:tags r:id="rId199"/>
              </p:custDataLst>
            </p:nvPr>
          </p:nvSpPr>
          <p:spPr bwMode="auto">
            <a:xfrm>
              <a:off x="2795408" y="3895196"/>
              <a:ext cx="18582" cy="38540"/>
            </a:xfrm>
            <a:custGeom>
              <a:avLst/>
              <a:gdLst>
                <a:gd name="T0" fmla="*/ 0 w 92"/>
                <a:gd name="T1" fmla="*/ 2147483647 h 166"/>
                <a:gd name="T2" fmla="*/ 0 w 92"/>
                <a:gd name="T3" fmla="*/ 2147483647 h 166"/>
                <a:gd name="T4" fmla="*/ 2147483647 w 92"/>
                <a:gd name="T5" fmla="*/ 2147483647 h 166"/>
                <a:gd name="T6" fmla="*/ 2147483647 w 92"/>
                <a:gd name="T7" fmla="*/ 2147483647 h 166"/>
                <a:gd name="T8" fmla="*/ 2147483647 w 92"/>
                <a:gd name="T9" fmla="*/ 2147483647 h 166"/>
                <a:gd name="T10" fmla="*/ 2147483647 w 92"/>
                <a:gd name="T11" fmla="*/ 2147483647 h 166"/>
                <a:gd name="T12" fmla="*/ 2147483647 w 92"/>
                <a:gd name="T13" fmla="*/ 2147483647 h 166"/>
                <a:gd name="T14" fmla="*/ 2147483647 w 92"/>
                <a:gd name="T15" fmla="*/ 2147483647 h 166"/>
                <a:gd name="T16" fmla="*/ 2147483647 w 92"/>
                <a:gd name="T17" fmla="*/ 2147483647 h 166"/>
                <a:gd name="T18" fmla="*/ 2147483647 w 92"/>
                <a:gd name="T19" fmla="*/ 2147483647 h 166"/>
                <a:gd name="T20" fmla="*/ 2147483647 w 92"/>
                <a:gd name="T21" fmla="*/ 2147483647 h 166"/>
                <a:gd name="T22" fmla="*/ 2147483647 w 92"/>
                <a:gd name="T23" fmla="*/ 2147483647 h 166"/>
                <a:gd name="T24" fmla="*/ 2147483647 w 92"/>
                <a:gd name="T25" fmla="*/ 2147483647 h 166"/>
                <a:gd name="T26" fmla="*/ 2147483647 w 92"/>
                <a:gd name="T27" fmla="*/ 2147483647 h 166"/>
                <a:gd name="T28" fmla="*/ 2147483647 w 92"/>
                <a:gd name="T29" fmla="*/ 2147483647 h 166"/>
                <a:gd name="T30" fmla="*/ 2147483647 w 92"/>
                <a:gd name="T31" fmla="*/ 2147483647 h 166"/>
                <a:gd name="T32" fmla="*/ 2147483647 w 92"/>
                <a:gd name="T33" fmla="*/ 2147483647 h 166"/>
                <a:gd name="T34" fmla="*/ 2147483647 w 92"/>
                <a:gd name="T35" fmla="*/ 2147483647 h 166"/>
                <a:gd name="T36" fmla="*/ 2147483647 w 92"/>
                <a:gd name="T37" fmla="*/ 2147483647 h 166"/>
                <a:gd name="T38" fmla="*/ 2147483647 w 92"/>
                <a:gd name="T39" fmla="*/ 2147483647 h 166"/>
                <a:gd name="T40" fmla="*/ 2147483647 w 92"/>
                <a:gd name="T41" fmla="*/ 2147483647 h 166"/>
                <a:gd name="T42" fmla="*/ 2147483647 w 92"/>
                <a:gd name="T43" fmla="*/ 2147483647 h 166"/>
                <a:gd name="T44" fmla="*/ 2147483647 w 92"/>
                <a:gd name="T45" fmla="*/ 2147483647 h 166"/>
                <a:gd name="T46" fmla="*/ 2147483647 w 92"/>
                <a:gd name="T47" fmla="*/ 2147483647 h 166"/>
                <a:gd name="T48" fmla="*/ 2147483647 w 92"/>
                <a:gd name="T49" fmla="*/ 2147483647 h 166"/>
                <a:gd name="T50" fmla="*/ 2147483647 w 92"/>
                <a:gd name="T51" fmla="*/ 2147483647 h 166"/>
                <a:gd name="T52" fmla="*/ 2147483647 w 92"/>
                <a:gd name="T53" fmla="*/ 2147483647 h 166"/>
                <a:gd name="T54" fmla="*/ 2147483647 w 92"/>
                <a:gd name="T55" fmla="*/ 2147483647 h 166"/>
                <a:gd name="T56" fmla="*/ 2147483647 w 92"/>
                <a:gd name="T57" fmla="*/ 2147483647 h 166"/>
                <a:gd name="T58" fmla="*/ 2147483647 w 92"/>
                <a:gd name="T59" fmla="*/ 2147483647 h 166"/>
                <a:gd name="T60" fmla="*/ 2147483647 w 92"/>
                <a:gd name="T61" fmla="*/ 2147483647 h 166"/>
                <a:gd name="T62" fmla="*/ 2147483647 w 92"/>
                <a:gd name="T63" fmla="*/ 2147483647 h 166"/>
                <a:gd name="T64" fmla="*/ 2147483647 w 92"/>
                <a:gd name="T65" fmla="*/ 2147483647 h 166"/>
                <a:gd name="T66" fmla="*/ 2147483647 w 92"/>
                <a:gd name="T67" fmla="*/ 2147483647 h 166"/>
                <a:gd name="T68" fmla="*/ 2147483647 w 92"/>
                <a:gd name="T69" fmla="*/ 2147483647 h 166"/>
                <a:gd name="T70" fmla="*/ 2147483647 w 92"/>
                <a:gd name="T71" fmla="*/ 2147483647 h 166"/>
                <a:gd name="T72" fmla="*/ 2147483647 w 92"/>
                <a:gd name="T73" fmla="*/ 2147483647 h 166"/>
                <a:gd name="T74" fmla="*/ 2147483647 w 92"/>
                <a:gd name="T75" fmla="*/ 2147483647 h 166"/>
                <a:gd name="T76" fmla="*/ 2147483647 w 92"/>
                <a:gd name="T77" fmla="*/ 2147483647 h 166"/>
                <a:gd name="T78" fmla="*/ 2147483647 w 92"/>
                <a:gd name="T79" fmla="*/ 2147483647 h 166"/>
                <a:gd name="T80" fmla="*/ 2147483647 w 92"/>
                <a:gd name="T81" fmla="*/ 2147483647 h 166"/>
                <a:gd name="T82" fmla="*/ 2147483647 w 92"/>
                <a:gd name="T83" fmla="*/ 2147483647 h 166"/>
                <a:gd name="T84" fmla="*/ 2147483647 w 92"/>
                <a:gd name="T85" fmla="*/ 2147483647 h 166"/>
                <a:gd name="T86" fmla="*/ 2147483647 w 92"/>
                <a:gd name="T87" fmla="*/ 2147483647 h 166"/>
                <a:gd name="T88" fmla="*/ 2147483647 w 92"/>
                <a:gd name="T89" fmla="*/ 2147483647 h 166"/>
                <a:gd name="T90" fmla="*/ 0 w 92"/>
                <a:gd name="T91" fmla="*/ 0 h 166"/>
                <a:gd name="T92" fmla="*/ 0 w 92"/>
                <a:gd name="T93" fmla="*/ 2147483647 h 166"/>
                <a:gd name="T94" fmla="*/ 0 w 92"/>
                <a:gd name="T95" fmla="*/ 2147483647 h 166"/>
                <a:gd name="T96" fmla="*/ 0 w 92"/>
                <a:gd name="T97" fmla="*/ 2147483647 h 166"/>
                <a:gd name="T98" fmla="*/ 0 w 92"/>
                <a:gd name="T99" fmla="*/ 2147483647 h 166"/>
                <a:gd name="T100" fmla="*/ 0 w 92"/>
                <a:gd name="T101" fmla="*/ 2147483647 h 166"/>
                <a:gd name="T102" fmla="*/ 0 w 92"/>
                <a:gd name="T103" fmla="*/ 2147483647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20" name="Freeform 336"/>
            <p:cNvSpPr>
              <a:spLocks/>
            </p:cNvSpPr>
            <p:nvPr>
              <p:custDataLst>
                <p:tags r:id="rId200"/>
              </p:custDataLst>
            </p:nvPr>
          </p:nvSpPr>
          <p:spPr bwMode="auto">
            <a:xfrm>
              <a:off x="2800914" y="3957823"/>
              <a:ext cx="30970" cy="24087"/>
            </a:xfrm>
            <a:custGeom>
              <a:avLst/>
              <a:gdLst>
                <a:gd name="T0" fmla="*/ 2147483647 w 166"/>
                <a:gd name="T1" fmla="*/ 0 h 62"/>
                <a:gd name="T2" fmla="*/ 2147483647 w 166"/>
                <a:gd name="T3" fmla="*/ 2147483647 h 62"/>
                <a:gd name="T4" fmla="*/ 2147483647 w 166"/>
                <a:gd name="T5" fmla="*/ 2147483647 h 62"/>
                <a:gd name="T6" fmla="*/ 2147483647 w 166"/>
                <a:gd name="T7" fmla="*/ 2147483647 h 62"/>
                <a:gd name="T8" fmla="*/ 2147483647 w 166"/>
                <a:gd name="T9" fmla="*/ 2147483647 h 62"/>
                <a:gd name="T10" fmla="*/ 2147483647 w 166"/>
                <a:gd name="T11" fmla="*/ 2147483647 h 62"/>
                <a:gd name="T12" fmla="*/ 2147483647 w 166"/>
                <a:gd name="T13" fmla="*/ 2147483647 h 62"/>
                <a:gd name="T14" fmla="*/ 2147483647 w 166"/>
                <a:gd name="T15" fmla="*/ 2147483647 h 62"/>
                <a:gd name="T16" fmla="*/ 2147483647 w 166"/>
                <a:gd name="T17" fmla="*/ 2147483647 h 62"/>
                <a:gd name="T18" fmla="*/ 2147483647 w 166"/>
                <a:gd name="T19" fmla="*/ 2147483647 h 62"/>
                <a:gd name="T20" fmla="*/ 2147483647 w 166"/>
                <a:gd name="T21" fmla="*/ 0 h 62"/>
                <a:gd name="T22" fmla="*/ 2147483647 w 166"/>
                <a:gd name="T23" fmla="*/ 2147483647 h 62"/>
                <a:gd name="T24" fmla="*/ 2147483647 w 166"/>
                <a:gd name="T25" fmla="*/ 2147483647 h 62"/>
                <a:gd name="T26" fmla="*/ 2147483647 w 166"/>
                <a:gd name="T27" fmla="*/ 2147483647 h 62"/>
                <a:gd name="T28" fmla="*/ 2147483647 w 166"/>
                <a:gd name="T29" fmla="*/ 2147483647 h 62"/>
                <a:gd name="T30" fmla="*/ 2147483647 w 166"/>
                <a:gd name="T31" fmla="*/ 2147483647 h 62"/>
                <a:gd name="T32" fmla="*/ 2147483647 w 166"/>
                <a:gd name="T33" fmla="*/ 2147483647 h 62"/>
                <a:gd name="T34" fmla="*/ 2147483647 w 166"/>
                <a:gd name="T35" fmla="*/ 2147483647 h 62"/>
                <a:gd name="T36" fmla="*/ 2147483647 w 166"/>
                <a:gd name="T37" fmla="*/ 2147483647 h 62"/>
                <a:gd name="T38" fmla="*/ 2147483647 w 166"/>
                <a:gd name="T39" fmla="*/ 2147483647 h 62"/>
                <a:gd name="T40" fmla="*/ 2147483647 w 166"/>
                <a:gd name="T41" fmla="*/ 2147483647 h 62"/>
                <a:gd name="T42" fmla="*/ 2147483647 w 166"/>
                <a:gd name="T43" fmla="*/ 2147483647 h 62"/>
                <a:gd name="T44" fmla="*/ 2147483647 w 166"/>
                <a:gd name="T45" fmla="*/ 2147483647 h 62"/>
                <a:gd name="T46" fmla="*/ 2147483647 w 166"/>
                <a:gd name="T47" fmla="*/ 2147483647 h 62"/>
                <a:gd name="T48" fmla="*/ 2147483647 w 166"/>
                <a:gd name="T49" fmla="*/ 2147483647 h 62"/>
                <a:gd name="T50" fmla="*/ 2147483647 w 166"/>
                <a:gd name="T51" fmla="*/ 2147483647 h 62"/>
                <a:gd name="T52" fmla="*/ 2147483647 w 166"/>
                <a:gd name="T53" fmla="*/ 2147483647 h 62"/>
                <a:gd name="T54" fmla="*/ 2147483647 w 166"/>
                <a:gd name="T55" fmla="*/ 2147483647 h 62"/>
                <a:gd name="T56" fmla="*/ 2147483647 w 166"/>
                <a:gd name="T57" fmla="*/ 2147483647 h 62"/>
                <a:gd name="T58" fmla="*/ 2147483647 w 166"/>
                <a:gd name="T59" fmla="*/ 2147483647 h 62"/>
                <a:gd name="T60" fmla="*/ 2147483647 w 166"/>
                <a:gd name="T61" fmla="*/ 2147483647 h 62"/>
                <a:gd name="T62" fmla="*/ 2147483647 w 166"/>
                <a:gd name="T63" fmla="*/ 2147483647 h 62"/>
                <a:gd name="T64" fmla="*/ 2147483647 w 166"/>
                <a:gd name="T65" fmla="*/ 2147483647 h 62"/>
                <a:gd name="T66" fmla="*/ 2147483647 w 166"/>
                <a:gd name="T67" fmla="*/ 2147483647 h 62"/>
                <a:gd name="T68" fmla="*/ 2147483647 w 166"/>
                <a:gd name="T69" fmla="*/ 2147483647 h 62"/>
                <a:gd name="T70" fmla="*/ 2147483647 w 166"/>
                <a:gd name="T71" fmla="*/ 2147483647 h 62"/>
                <a:gd name="T72" fmla="*/ 2147483647 w 166"/>
                <a:gd name="T73" fmla="*/ 2147483647 h 62"/>
                <a:gd name="T74" fmla="*/ 2147483647 w 166"/>
                <a:gd name="T75" fmla="*/ 2147483647 h 62"/>
                <a:gd name="T76" fmla="*/ 2147483647 w 166"/>
                <a:gd name="T77" fmla="*/ 2147483647 h 62"/>
                <a:gd name="T78" fmla="*/ 2147483647 w 166"/>
                <a:gd name="T79" fmla="*/ 2147483647 h 62"/>
                <a:gd name="T80" fmla="*/ 2147483647 w 166"/>
                <a:gd name="T81" fmla="*/ 2147483647 h 62"/>
                <a:gd name="T82" fmla="*/ 2147483647 w 166"/>
                <a:gd name="T83" fmla="*/ 2147483647 h 62"/>
                <a:gd name="T84" fmla="*/ 2147483647 w 166"/>
                <a:gd name="T85" fmla="*/ 2147483647 h 62"/>
                <a:gd name="T86" fmla="*/ 0 w 166"/>
                <a:gd name="T87" fmla="*/ 2147483647 h 62"/>
                <a:gd name="T88" fmla="*/ 2147483647 w 166"/>
                <a:gd name="T89" fmla="*/ 2147483647 h 62"/>
                <a:gd name="T90" fmla="*/ 2147483647 w 166"/>
                <a:gd name="T91" fmla="*/ 2147483647 h 62"/>
                <a:gd name="T92" fmla="*/ 2147483647 w 166"/>
                <a:gd name="T93" fmla="*/ 0 h 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21" name="Freeform 337"/>
            <p:cNvSpPr>
              <a:spLocks/>
            </p:cNvSpPr>
            <p:nvPr>
              <p:custDataLst>
                <p:tags r:id="rId201"/>
              </p:custDataLst>
            </p:nvPr>
          </p:nvSpPr>
          <p:spPr bwMode="auto">
            <a:xfrm>
              <a:off x="2833948" y="3924789"/>
              <a:ext cx="37163" cy="27528"/>
            </a:xfrm>
            <a:custGeom>
              <a:avLst/>
              <a:gdLst>
                <a:gd name="T0" fmla="*/ 2147483647 w 193"/>
                <a:gd name="T1" fmla="*/ 2147483647 h 121"/>
                <a:gd name="T2" fmla="*/ 2147483647 w 193"/>
                <a:gd name="T3" fmla="*/ 2147483647 h 121"/>
                <a:gd name="T4" fmla="*/ 2147483647 w 193"/>
                <a:gd name="T5" fmla="*/ 2147483647 h 121"/>
                <a:gd name="T6" fmla="*/ 2147483647 w 193"/>
                <a:gd name="T7" fmla="*/ 2147483647 h 121"/>
                <a:gd name="T8" fmla="*/ 2147483647 w 193"/>
                <a:gd name="T9" fmla="*/ 2147483647 h 121"/>
                <a:gd name="T10" fmla="*/ 2147483647 w 193"/>
                <a:gd name="T11" fmla="*/ 2147483647 h 121"/>
                <a:gd name="T12" fmla="*/ 2147483647 w 193"/>
                <a:gd name="T13" fmla="*/ 2147483647 h 121"/>
                <a:gd name="T14" fmla="*/ 2147483647 w 193"/>
                <a:gd name="T15" fmla="*/ 2147483647 h 121"/>
                <a:gd name="T16" fmla="*/ 2147483647 w 193"/>
                <a:gd name="T17" fmla="*/ 2147483647 h 121"/>
                <a:gd name="T18" fmla="*/ 2147483647 w 193"/>
                <a:gd name="T19" fmla="*/ 2147483647 h 121"/>
                <a:gd name="T20" fmla="*/ 2147483647 w 193"/>
                <a:gd name="T21" fmla="*/ 2147483647 h 121"/>
                <a:gd name="T22" fmla="*/ 2147483647 w 193"/>
                <a:gd name="T23" fmla="*/ 2147483647 h 121"/>
                <a:gd name="T24" fmla="*/ 2147483647 w 193"/>
                <a:gd name="T25" fmla="*/ 2147483647 h 121"/>
                <a:gd name="T26" fmla="*/ 2147483647 w 193"/>
                <a:gd name="T27" fmla="*/ 2147483647 h 121"/>
                <a:gd name="T28" fmla="*/ 2147483647 w 193"/>
                <a:gd name="T29" fmla="*/ 2147483647 h 121"/>
                <a:gd name="T30" fmla="*/ 2147483647 w 193"/>
                <a:gd name="T31" fmla="*/ 2147483647 h 121"/>
                <a:gd name="T32" fmla="*/ 2147483647 w 193"/>
                <a:gd name="T33" fmla="*/ 2147483647 h 121"/>
                <a:gd name="T34" fmla="*/ 2147483647 w 193"/>
                <a:gd name="T35" fmla="*/ 2147483647 h 121"/>
                <a:gd name="T36" fmla="*/ 2147483647 w 193"/>
                <a:gd name="T37" fmla="*/ 2147483647 h 121"/>
                <a:gd name="T38" fmla="*/ 2147483647 w 193"/>
                <a:gd name="T39" fmla="*/ 2147483647 h 121"/>
                <a:gd name="T40" fmla="*/ 2147483647 w 193"/>
                <a:gd name="T41" fmla="*/ 2147483647 h 121"/>
                <a:gd name="T42" fmla="*/ 2147483647 w 193"/>
                <a:gd name="T43" fmla="*/ 2147483647 h 121"/>
                <a:gd name="T44" fmla="*/ 2147483647 w 193"/>
                <a:gd name="T45" fmla="*/ 2147483647 h 121"/>
                <a:gd name="T46" fmla="*/ 2147483647 w 193"/>
                <a:gd name="T47" fmla="*/ 2147483647 h 121"/>
                <a:gd name="T48" fmla="*/ 2147483647 w 193"/>
                <a:gd name="T49" fmla="*/ 2147483647 h 121"/>
                <a:gd name="T50" fmla="*/ 2147483647 w 193"/>
                <a:gd name="T51" fmla="*/ 2147483647 h 121"/>
                <a:gd name="T52" fmla="*/ 2147483647 w 193"/>
                <a:gd name="T53" fmla="*/ 2147483647 h 121"/>
                <a:gd name="T54" fmla="*/ 2147483647 w 193"/>
                <a:gd name="T55" fmla="*/ 2147483647 h 121"/>
                <a:gd name="T56" fmla="*/ 2147483647 w 193"/>
                <a:gd name="T57" fmla="*/ 2147483647 h 121"/>
                <a:gd name="T58" fmla="*/ 0 w 193"/>
                <a:gd name="T59" fmla="*/ 2147483647 h 121"/>
                <a:gd name="T60" fmla="*/ 2147483647 w 193"/>
                <a:gd name="T61" fmla="*/ 2147483647 h 121"/>
                <a:gd name="T62" fmla="*/ 2147483647 w 193"/>
                <a:gd name="T63" fmla="*/ 2147483647 h 121"/>
                <a:gd name="T64" fmla="*/ 2147483647 w 193"/>
                <a:gd name="T65" fmla="*/ 2147483647 h 1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22" name="Freeform 338"/>
            <p:cNvSpPr>
              <a:spLocks/>
            </p:cNvSpPr>
            <p:nvPr>
              <p:custDataLst>
                <p:tags r:id="rId202"/>
              </p:custDataLst>
            </p:nvPr>
          </p:nvSpPr>
          <p:spPr bwMode="auto">
            <a:xfrm>
              <a:off x="2699059" y="3897949"/>
              <a:ext cx="72262" cy="99791"/>
            </a:xfrm>
            <a:custGeom>
              <a:avLst/>
              <a:gdLst>
                <a:gd name="T0" fmla="*/ 2147483647 w 379"/>
                <a:gd name="T1" fmla="*/ 2147483647 h 437"/>
                <a:gd name="T2" fmla="*/ 2147483647 w 379"/>
                <a:gd name="T3" fmla="*/ 2147483647 h 437"/>
                <a:gd name="T4" fmla="*/ 2147483647 w 379"/>
                <a:gd name="T5" fmla="*/ 2147483647 h 437"/>
                <a:gd name="T6" fmla="*/ 2147483647 w 379"/>
                <a:gd name="T7" fmla="*/ 2147483647 h 437"/>
                <a:gd name="T8" fmla="*/ 2147483647 w 379"/>
                <a:gd name="T9" fmla="*/ 2147483647 h 437"/>
                <a:gd name="T10" fmla="*/ 2147483647 w 379"/>
                <a:gd name="T11" fmla="*/ 2147483647 h 437"/>
                <a:gd name="T12" fmla="*/ 2147483647 w 379"/>
                <a:gd name="T13" fmla="*/ 2147483647 h 437"/>
                <a:gd name="T14" fmla="*/ 2147483647 w 379"/>
                <a:gd name="T15" fmla="*/ 2147483647 h 437"/>
                <a:gd name="T16" fmla="*/ 2147483647 w 379"/>
                <a:gd name="T17" fmla="*/ 2147483647 h 437"/>
                <a:gd name="T18" fmla="*/ 2147483647 w 379"/>
                <a:gd name="T19" fmla="*/ 2147483647 h 437"/>
                <a:gd name="T20" fmla="*/ 2147483647 w 379"/>
                <a:gd name="T21" fmla="*/ 2147483647 h 437"/>
                <a:gd name="T22" fmla="*/ 2147483647 w 379"/>
                <a:gd name="T23" fmla="*/ 2147483647 h 437"/>
                <a:gd name="T24" fmla="*/ 2147483647 w 379"/>
                <a:gd name="T25" fmla="*/ 2147483647 h 437"/>
                <a:gd name="T26" fmla="*/ 2147483647 w 379"/>
                <a:gd name="T27" fmla="*/ 2147483647 h 437"/>
                <a:gd name="T28" fmla="*/ 2147483647 w 379"/>
                <a:gd name="T29" fmla="*/ 2147483647 h 437"/>
                <a:gd name="T30" fmla="*/ 2147483647 w 379"/>
                <a:gd name="T31" fmla="*/ 2147483647 h 437"/>
                <a:gd name="T32" fmla="*/ 2147483647 w 379"/>
                <a:gd name="T33" fmla="*/ 2147483647 h 437"/>
                <a:gd name="T34" fmla="*/ 2147483647 w 379"/>
                <a:gd name="T35" fmla="*/ 2147483647 h 437"/>
                <a:gd name="T36" fmla="*/ 2147483647 w 379"/>
                <a:gd name="T37" fmla="*/ 2147483647 h 437"/>
                <a:gd name="T38" fmla="*/ 2147483647 w 379"/>
                <a:gd name="T39" fmla="*/ 2147483647 h 437"/>
                <a:gd name="T40" fmla="*/ 2147483647 w 379"/>
                <a:gd name="T41" fmla="*/ 2147483647 h 437"/>
                <a:gd name="T42" fmla="*/ 2147483647 w 379"/>
                <a:gd name="T43" fmla="*/ 2147483647 h 437"/>
                <a:gd name="T44" fmla="*/ 2147483647 w 379"/>
                <a:gd name="T45" fmla="*/ 2147483647 h 437"/>
                <a:gd name="T46" fmla="*/ 2147483647 w 379"/>
                <a:gd name="T47" fmla="*/ 2147483647 h 437"/>
                <a:gd name="T48" fmla="*/ 2147483647 w 379"/>
                <a:gd name="T49" fmla="*/ 2147483647 h 437"/>
                <a:gd name="T50" fmla="*/ 2147483647 w 379"/>
                <a:gd name="T51" fmla="*/ 2147483647 h 437"/>
                <a:gd name="T52" fmla="*/ 2147483647 w 379"/>
                <a:gd name="T53" fmla="*/ 2147483647 h 437"/>
                <a:gd name="T54" fmla="*/ 2147483647 w 379"/>
                <a:gd name="T55" fmla="*/ 2147483647 h 437"/>
                <a:gd name="T56" fmla="*/ 2147483647 w 379"/>
                <a:gd name="T57" fmla="*/ 2147483647 h 437"/>
                <a:gd name="T58" fmla="*/ 2147483647 w 379"/>
                <a:gd name="T59" fmla="*/ 2147483647 h 437"/>
                <a:gd name="T60" fmla="*/ 2147483647 w 379"/>
                <a:gd name="T61" fmla="*/ 2147483647 h 437"/>
                <a:gd name="T62" fmla="*/ 2147483647 w 379"/>
                <a:gd name="T63" fmla="*/ 2147483647 h 437"/>
                <a:gd name="T64" fmla="*/ 2147483647 w 379"/>
                <a:gd name="T65" fmla="*/ 2147483647 h 437"/>
                <a:gd name="T66" fmla="*/ 2147483647 w 379"/>
                <a:gd name="T67" fmla="*/ 2147483647 h 437"/>
                <a:gd name="T68" fmla="*/ 2147483647 w 379"/>
                <a:gd name="T69" fmla="*/ 2147483647 h 437"/>
                <a:gd name="T70" fmla="*/ 2147483647 w 379"/>
                <a:gd name="T71" fmla="*/ 2147483647 h 437"/>
                <a:gd name="T72" fmla="*/ 2147483647 w 379"/>
                <a:gd name="T73" fmla="*/ 2147483647 h 437"/>
                <a:gd name="T74" fmla="*/ 2147483647 w 379"/>
                <a:gd name="T75" fmla="*/ 2147483647 h 437"/>
                <a:gd name="T76" fmla="*/ 2147483647 w 379"/>
                <a:gd name="T77" fmla="*/ 2147483647 h 437"/>
                <a:gd name="T78" fmla="*/ 2147483647 w 379"/>
                <a:gd name="T79" fmla="*/ 2147483647 h 437"/>
                <a:gd name="T80" fmla="*/ 2147483647 w 379"/>
                <a:gd name="T81" fmla="*/ 2147483647 h 437"/>
                <a:gd name="T82" fmla="*/ 2147483647 w 379"/>
                <a:gd name="T83" fmla="*/ 2147483647 h 437"/>
                <a:gd name="T84" fmla="*/ 2147483647 w 379"/>
                <a:gd name="T85" fmla="*/ 2147483647 h 437"/>
                <a:gd name="T86" fmla="*/ 2147483647 w 379"/>
                <a:gd name="T87" fmla="*/ 2147483647 h 437"/>
                <a:gd name="T88" fmla="*/ 2147483647 w 379"/>
                <a:gd name="T89" fmla="*/ 2147483647 h 437"/>
                <a:gd name="T90" fmla="*/ 2147483647 w 379"/>
                <a:gd name="T91" fmla="*/ 2147483647 h 437"/>
                <a:gd name="T92" fmla="*/ 2147483647 w 379"/>
                <a:gd name="T93" fmla="*/ 2147483647 h 437"/>
                <a:gd name="T94" fmla="*/ 2147483647 w 379"/>
                <a:gd name="T95" fmla="*/ 2147483647 h 437"/>
                <a:gd name="T96" fmla="*/ 2147483647 w 379"/>
                <a:gd name="T97" fmla="*/ 2147483647 h 437"/>
                <a:gd name="T98" fmla="*/ 2147483647 w 379"/>
                <a:gd name="T99" fmla="*/ 2147483647 h 437"/>
                <a:gd name="T100" fmla="*/ 2147483647 w 379"/>
                <a:gd name="T101" fmla="*/ 2147483647 h 437"/>
                <a:gd name="T102" fmla="*/ 2147483647 w 379"/>
                <a:gd name="T103" fmla="*/ 2147483647 h 437"/>
                <a:gd name="T104" fmla="*/ 2147483647 w 379"/>
                <a:gd name="T105" fmla="*/ 2147483647 h 437"/>
                <a:gd name="T106" fmla="*/ 2147483647 w 379"/>
                <a:gd name="T107" fmla="*/ 2147483647 h 437"/>
                <a:gd name="T108" fmla="*/ 2147483647 w 379"/>
                <a:gd name="T109" fmla="*/ 2147483647 h 437"/>
                <a:gd name="T110" fmla="*/ 2147483647 w 379"/>
                <a:gd name="T111" fmla="*/ 2147483647 h 437"/>
                <a:gd name="T112" fmla="*/ 2147483647 w 379"/>
                <a:gd name="T113" fmla="*/ 2147483647 h 437"/>
                <a:gd name="T114" fmla="*/ 2147483647 w 379"/>
                <a:gd name="T115" fmla="*/ 2147483647 h 437"/>
                <a:gd name="T116" fmla="*/ 2147483647 w 379"/>
                <a:gd name="T117" fmla="*/ 2147483647 h 437"/>
                <a:gd name="T118" fmla="*/ 2147483647 w 379"/>
                <a:gd name="T119" fmla="*/ 2147483647 h 437"/>
                <a:gd name="T120" fmla="*/ 2147483647 w 379"/>
                <a:gd name="T121" fmla="*/ 2147483647 h 43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23" name="Freeform 339"/>
            <p:cNvSpPr>
              <a:spLocks/>
            </p:cNvSpPr>
            <p:nvPr>
              <p:custDataLst>
                <p:tags r:id="rId203"/>
              </p:custDataLst>
            </p:nvPr>
          </p:nvSpPr>
          <p:spPr bwMode="auto">
            <a:xfrm>
              <a:off x="2553847" y="4002557"/>
              <a:ext cx="108737" cy="41293"/>
            </a:xfrm>
            <a:custGeom>
              <a:avLst/>
              <a:gdLst>
                <a:gd name="T0" fmla="*/ 2147483647 w 578"/>
                <a:gd name="T1" fmla="*/ 2147483647 h 184"/>
                <a:gd name="T2" fmla="*/ 2147483647 w 578"/>
                <a:gd name="T3" fmla="*/ 2147483647 h 184"/>
                <a:gd name="T4" fmla="*/ 2147483647 w 578"/>
                <a:gd name="T5" fmla="*/ 2147483647 h 184"/>
                <a:gd name="T6" fmla="*/ 2147483647 w 578"/>
                <a:gd name="T7" fmla="*/ 0 h 184"/>
                <a:gd name="T8" fmla="*/ 2147483647 w 578"/>
                <a:gd name="T9" fmla="*/ 2147483647 h 184"/>
                <a:gd name="T10" fmla="*/ 2147483647 w 578"/>
                <a:gd name="T11" fmla="*/ 2147483647 h 184"/>
                <a:gd name="T12" fmla="*/ 2147483647 w 578"/>
                <a:gd name="T13" fmla="*/ 2147483647 h 184"/>
                <a:gd name="T14" fmla="*/ 2147483647 w 578"/>
                <a:gd name="T15" fmla="*/ 2147483647 h 184"/>
                <a:gd name="T16" fmla="*/ 2147483647 w 578"/>
                <a:gd name="T17" fmla="*/ 2147483647 h 184"/>
                <a:gd name="T18" fmla="*/ 2147483647 w 578"/>
                <a:gd name="T19" fmla="*/ 2147483647 h 184"/>
                <a:gd name="T20" fmla="*/ 2147483647 w 578"/>
                <a:gd name="T21" fmla="*/ 2147483647 h 184"/>
                <a:gd name="T22" fmla="*/ 2147483647 w 578"/>
                <a:gd name="T23" fmla="*/ 2147483647 h 184"/>
                <a:gd name="T24" fmla="*/ 2147483647 w 578"/>
                <a:gd name="T25" fmla="*/ 2147483647 h 184"/>
                <a:gd name="T26" fmla="*/ 2147483647 w 578"/>
                <a:gd name="T27" fmla="*/ 2147483647 h 184"/>
                <a:gd name="T28" fmla="*/ 2147483647 w 578"/>
                <a:gd name="T29" fmla="*/ 2147483647 h 184"/>
                <a:gd name="T30" fmla="*/ 2147483647 w 578"/>
                <a:gd name="T31" fmla="*/ 2147483647 h 184"/>
                <a:gd name="T32" fmla="*/ 2147483647 w 578"/>
                <a:gd name="T33" fmla="*/ 2147483647 h 184"/>
                <a:gd name="T34" fmla="*/ 2147483647 w 578"/>
                <a:gd name="T35" fmla="*/ 2147483647 h 184"/>
                <a:gd name="T36" fmla="*/ 2147483647 w 578"/>
                <a:gd name="T37" fmla="*/ 2147483647 h 184"/>
                <a:gd name="T38" fmla="*/ 2147483647 w 578"/>
                <a:gd name="T39" fmla="*/ 2147483647 h 184"/>
                <a:gd name="T40" fmla="*/ 2147483647 w 578"/>
                <a:gd name="T41" fmla="*/ 2147483647 h 184"/>
                <a:gd name="T42" fmla="*/ 2147483647 w 578"/>
                <a:gd name="T43" fmla="*/ 2147483647 h 184"/>
                <a:gd name="T44" fmla="*/ 2147483647 w 578"/>
                <a:gd name="T45" fmla="*/ 2147483647 h 184"/>
                <a:gd name="T46" fmla="*/ 2147483647 w 578"/>
                <a:gd name="T47" fmla="*/ 2147483647 h 184"/>
                <a:gd name="T48" fmla="*/ 2147483647 w 578"/>
                <a:gd name="T49" fmla="*/ 2147483647 h 184"/>
                <a:gd name="T50" fmla="*/ 2147483647 w 578"/>
                <a:gd name="T51" fmla="*/ 2147483647 h 184"/>
                <a:gd name="T52" fmla="*/ 2147483647 w 578"/>
                <a:gd name="T53" fmla="*/ 2147483647 h 184"/>
                <a:gd name="T54" fmla="*/ 2147483647 w 578"/>
                <a:gd name="T55" fmla="*/ 2147483647 h 184"/>
                <a:gd name="T56" fmla="*/ 2147483647 w 578"/>
                <a:gd name="T57" fmla="*/ 2147483647 h 184"/>
                <a:gd name="T58" fmla="*/ 2147483647 w 578"/>
                <a:gd name="T59" fmla="*/ 2147483647 h 184"/>
                <a:gd name="T60" fmla="*/ 2147483647 w 578"/>
                <a:gd name="T61" fmla="*/ 2147483647 h 184"/>
                <a:gd name="T62" fmla="*/ 2147483647 w 578"/>
                <a:gd name="T63" fmla="*/ 2147483647 h 184"/>
                <a:gd name="T64" fmla="*/ 2147483647 w 578"/>
                <a:gd name="T65" fmla="*/ 2147483647 h 184"/>
                <a:gd name="T66" fmla="*/ 2147483647 w 578"/>
                <a:gd name="T67" fmla="*/ 2147483647 h 184"/>
                <a:gd name="T68" fmla="*/ 2147483647 w 578"/>
                <a:gd name="T69" fmla="*/ 2147483647 h 184"/>
                <a:gd name="T70" fmla="*/ 2147483647 w 578"/>
                <a:gd name="T71" fmla="*/ 2147483647 h 184"/>
                <a:gd name="T72" fmla="*/ 2147483647 w 578"/>
                <a:gd name="T73" fmla="*/ 2147483647 h 184"/>
                <a:gd name="T74" fmla="*/ 2147483647 w 578"/>
                <a:gd name="T75" fmla="*/ 2147483647 h 184"/>
                <a:gd name="T76" fmla="*/ 2147483647 w 578"/>
                <a:gd name="T77" fmla="*/ 2147483647 h 184"/>
                <a:gd name="T78" fmla="*/ 2147483647 w 578"/>
                <a:gd name="T79" fmla="*/ 2147483647 h 184"/>
                <a:gd name="T80" fmla="*/ 2147483647 w 578"/>
                <a:gd name="T81" fmla="*/ 2147483647 h 184"/>
                <a:gd name="T82" fmla="*/ 2147483647 w 578"/>
                <a:gd name="T83" fmla="*/ 2147483647 h 184"/>
                <a:gd name="T84" fmla="*/ 2147483647 w 578"/>
                <a:gd name="T85" fmla="*/ 2147483647 h 184"/>
                <a:gd name="T86" fmla="*/ 2147483647 w 578"/>
                <a:gd name="T87" fmla="*/ 2147483647 h 184"/>
                <a:gd name="T88" fmla="*/ 2147483647 w 578"/>
                <a:gd name="T89" fmla="*/ 2147483647 h 184"/>
                <a:gd name="T90" fmla="*/ 2147483647 w 578"/>
                <a:gd name="T91" fmla="*/ 2147483647 h 184"/>
                <a:gd name="T92" fmla="*/ 2147483647 w 578"/>
                <a:gd name="T93" fmla="*/ 2147483647 h 184"/>
                <a:gd name="T94" fmla="*/ 2147483647 w 578"/>
                <a:gd name="T95" fmla="*/ 2147483647 h 184"/>
                <a:gd name="T96" fmla="*/ 2147483647 w 578"/>
                <a:gd name="T97" fmla="*/ 2147483647 h 184"/>
                <a:gd name="T98" fmla="*/ 2147483647 w 578"/>
                <a:gd name="T99" fmla="*/ 2147483647 h 184"/>
                <a:gd name="T100" fmla="*/ 2147483647 w 578"/>
                <a:gd name="T101" fmla="*/ 2147483647 h 184"/>
                <a:gd name="T102" fmla="*/ 2147483647 w 578"/>
                <a:gd name="T103" fmla="*/ 2147483647 h 184"/>
                <a:gd name="T104" fmla="*/ 2147483647 w 578"/>
                <a:gd name="T105" fmla="*/ 2147483647 h 184"/>
                <a:gd name="T106" fmla="*/ 0 w 578"/>
                <a:gd name="T107" fmla="*/ 2147483647 h 1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24" name="Freeform 340"/>
            <p:cNvSpPr>
              <a:spLocks/>
            </p:cNvSpPr>
            <p:nvPr>
              <p:custDataLst>
                <p:tags r:id="rId204"/>
              </p:custDataLst>
            </p:nvPr>
          </p:nvSpPr>
          <p:spPr bwMode="auto">
            <a:xfrm>
              <a:off x="2849088" y="3940618"/>
              <a:ext cx="92908" cy="109425"/>
            </a:xfrm>
            <a:custGeom>
              <a:avLst/>
              <a:gdLst>
                <a:gd name="T0" fmla="*/ 2147483647 w 491"/>
                <a:gd name="T1" fmla="*/ 2147483647 h 481"/>
                <a:gd name="T2" fmla="*/ 2147483647 w 491"/>
                <a:gd name="T3" fmla="*/ 2147483647 h 481"/>
                <a:gd name="T4" fmla="*/ 2147483647 w 491"/>
                <a:gd name="T5" fmla="*/ 2147483647 h 481"/>
                <a:gd name="T6" fmla="*/ 2147483647 w 491"/>
                <a:gd name="T7" fmla="*/ 2147483647 h 481"/>
                <a:gd name="T8" fmla="*/ 2147483647 w 491"/>
                <a:gd name="T9" fmla="*/ 2147483647 h 481"/>
                <a:gd name="T10" fmla="*/ 2147483647 w 491"/>
                <a:gd name="T11" fmla="*/ 2147483647 h 481"/>
                <a:gd name="T12" fmla="*/ 2147483647 w 491"/>
                <a:gd name="T13" fmla="*/ 2147483647 h 481"/>
                <a:gd name="T14" fmla="*/ 2147483647 w 491"/>
                <a:gd name="T15" fmla="*/ 2147483647 h 481"/>
                <a:gd name="T16" fmla="*/ 2147483647 w 491"/>
                <a:gd name="T17" fmla="*/ 2147483647 h 481"/>
                <a:gd name="T18" fmla="*/ 2147483647 w 491"/>
                <a:gd name="T19" fmla="*/ 2147483647 h 481"/>
                <a:gd name="T20" fmla="*/ 2147483647 w 491"/>
                <a:gd name="T21" fmla="*/ 2147483647 h 481"/>
                <a:gd name="T22" fmla="*/ 2147483647 w 491"/>
                <a:gd name="T23" fmla="*/ 2147483647 h 481"/>
                <a:gd name="T24" fmla="*/ 2147483647 w 491"/>
                <a:gd name="T25" fmla="*/ 2147483647 h 481"/>
                <a:gd name="T26" fmla="*/ 2147483647 w 491"/>
                <a:gd name="T27" fmla="*/ 2147483647 h 481"/>
                <a:gd name="T28" fmla="*/ 2147483647 w 491"/>
                <a:gd name="T29" fmla="*/ 2147483647 h 481"/>
                <a:gd name="T30" fmla="*/ 2147483647 w 491"/>
                <a:gd name="T31" fmla="*/ 2147483647 h 481"/>
                <a:gd name="T32" fmla="*/ 2147483647 w 491"/>
                <a:gd name="T33" fmla="*/ 2147483647 h 481"/>
                <a:gd name="T34" fmla="*/ 2147483647 w 491"/>
                <a:gd name="T35" fmla="*/ 2147483647 h 481"/>
                <a:gd name="T36" fmla="*/ 2147483647 w 491"/>
                <a:gd name="T37" fmla="*/ 2147483647 h 481"/>
                <a:gd name="T38" fmla="*/ 2147483647 w 491"/>
                <a:gd name="T39" fmla="*/ 2147483647 h 481"/>
                <a:gd name="T40" fmla="*/ 2147483647 w 491"/>
                <a:gd name="T41" fmla="*/ 2147483647 h 481"/>
                <a:gd name="T42" fmla="*/ 2147483647 w 491"/>
                <a:gd name="T43" fmla="*/ 2147483647 h 481"/>
                <a:gd name="T44" fmla="*/ 2147483647 w 491"/>
                <a:gd name="T45" fmla="*/ 2147483647 h 481"/>
                <a:gd name="T46" fmla="*/ 2147483647 w 491"/>
                <a:gd name="T47" fmla="*/ 2147483647 h 481"/>
                <a:gd name="T48" fmla="*/ 2147483647 w 491"/>
                <a:gd name="T49" fmla="*/ 2147483647 h 481"/>
                <a:gd name="T50" fmla="*/ 2147483647 w 491"/>
                <a:gd name="T51" fmla="*/ 2147483647 h 481"/>
                <a:gd name="T52" fmla="*/ 2147483647 w 491"/>
                <a:gd name="T53" fmla="*/ 2147483647 h 481"/>
                <a:gd name="T54" fmla="*/ 2147483647 w 491"/>
                <a:gd name="T55" fmla="*/ 2147483647 h 481"/>
                <a:gd name="T56" fmla="*/ 2147483647 w 491"/>
                <a:gd name="T57" fmla="*/ 2147483647 h 481"/>
                <a:gd name="T58" fmla="*/ 2147483647 w 491"/>
                <a:gd name="T59" fmla="*/ 2147483647 h 481"/>
                <a:gd name="T60" fmla="*/ 2147483647 w 491"/>
                <a:gd name="T61" fmla="*/ 2147483647 h 481"/>
                <a:gd name="T62" fmla="*/ 0 w 491"/>
                <a:gd name="T63" fmla="*/ 2147483647 h 481"/>
                <a:gd name="T64" fmla="*/ 2147483647 w 491"/>
                <a:gd name="T65" fmla="*/ 2147483647 h 481"/>
                <a:gd name="T66" fmla="*/ 2147483647 w 491"/>
                <a:gd name="T67" fmla="*/ 2147483647 h 481"/>
                <a:gd name="T68" fmla="*/ 2147483647 w 491"/>
                <a:gd name="T69" fmla="*/ 2147483647 h 481"/>
                <a:gd name="T70" fmla="*/ 2147483647 w 491"/>
                <a:gd name="T71" fmla="*/ 2147483647 h 481"/>
                <a:gd name="T72" fmla="*/ 2147483647 w 491"/>
                <a:gd name="T73" fmla="*/ 2147483647 h 481"/>
                <a:gd name="T74" fmla="*/ 2147483647 w 491"/>
                <a:gd name="T75" fmla="*/ 2147483647 h 481"/>
                <a:gd name="T76" fmla="*/ 2147483647 w 491"/>
                <a:gd name="T77" fmla="*/ 2147483647 h 481"/>
                <a:gd name="T78" fmla="*/ 2147483647 w 491"/>
                <a:gd name="T79" fmla="*/ 2147483647 h 481"/>
                <a:gd name="T80" fmla="*/ 2147483647 w 491"/>
                <a:gd name="T81" fmla="*/ 2147483647 h 481"/>
                <a:gd name="T82" fmla="*/ 2147483647 w 491"/>
                <a:gd name="T83" fmla="*/ 2147483647 h 481"/>
                <a:gd name="T84" fmla="*/ 2147483647 w 491"/>
                <a:gd name="T85" fmla="*/ 2147483647 h 481"/>
                <a:gd name="T86" fmla="*/ 2147483647 w 491"/>
                <a:gd name="T87" fmla="*/ 2147483647 h 481"/>
                <a:gd name="T88" fmla="*/ 2147483647 w 491"/>
                <a:gd name="T89" fmla="*/ 2147483647 h 481"/>
                <a:gd name="T90" fmla="*/ 2147483647 w 491"/>
                <a:gd name="T91" fmla="*/ 2147483647 h 481"/>
                <a:gd name="T92" fmla="*/ 2147483647 w 491"/>
                <a:gd name="T93" fmla="*/ 2147483647 h 481"/>
                <a:gd name="T94" fmla="*/ 2147483647 w 491"/>
                <a:gd name="T95" fmla="*/ 0 h 481"/>
                <a:gd name="T96" fmla="*/ 2147483647 w 491"/>
                <a:gd name="T97" fmla="*/ 2147483647 h 481"/>
                <a:gd name="T98" fmla="*/ 2147483647 w 491"/>
                <a:gd name="T99" fmla="*/ 2147483647 h 481"/>
                <a:gd name="T100" fmla="*/ 2147483647 w 491"/>
                <a:gd name="T101" fmla="*/ 2147483647 h 481"/>
                <a:gd name="T102" fmla="*/ 2147483647 w 491"/>
                <a:gd name="T103" fmla="*/ 2147483647 h 481"/>
                <a:gd name="T104" fmla="*/ 2147483647 w 491"/>
                <a:gd name="T105" fmla="*/ 2147483647 h 481"/>
                <a:gd name="T106" fmla="*/ 2147483647 w 491"/>
                <a:gd name="T107" fmla="*/ 2147483647 h 48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225" name="Freeform 341"/>
            <p:cNvSpPr>
              <a:spLocks/>
            </p:cNvSpPr>
            <p:nvPr>
              <p:custDataLst>
                <p:tags r:id="rId205"/>
              </p:custDataLst>
            </p:nvPr>
          </p:nvSpPr>
          <p:spPr bwMode="auto">
            <a:xfrm>
              <a:off x="2212495" y="3434096"/>
              <a:ext cx="23399" cy="26152"/>
            </a:xfrm>
            <a:custGeom>
              <a:avLst/>
              <a:gdLst>
                <a:gd name="T0" fmla="*/ 0 w 133"/>
                <a:gd name="T1" fmla="*/ 2147483647 h 117"/>
                <a:gd name="T2" fmla="*/ 2147483647 w 133"/>
                <a:gd name="T3" fmla="*/ 0 h 117"/>
                <a:gd name="T4" fmla="*/ 2147483647 w 133"/>
                <a:gd name="T5" fmla="*/ 2147483647 h 117"/>
                <a:gd name="T6" fmla="*/ 2147483647 w 133"/>
                <a:gd name="T7" fmla="*/ 2147483647 h 117"/>
                <a:gd name="T8" fmla="*/ 2147483647 w 133"/>
                <a:gd name="T9" fmla="*/ 2147483647 h 117"/>
                <a:gd name="T10" fmla="*/ 2147483647 w 133"/>
                <a:gd name="T11" fmla="*/ 2147483647 h 117"/>
                <a:gd name="T12" fmla="*/ 2147483647 w 133"/>
                <a:gd name="T13" fmla="*/ 2147483647 h 117"/>
                <a:gd name="T14" fmla="*/ 2147483647 w 133"/>
                <a:gd name="T15" fmla="*/ 2147483647 h 117"/>
                <a:gd name="T16" fmla="*/ 2147483647 w 133"/>
                <a:gd name="T17" fmla="*/ 2147483647 h 117"/>
                <a:gd name="T18" fmla="*/ 2147483647 w 133"/>
                <a:gd name="T19" fmla="*/ 2147483647 h 117"/>
                <a:gd name="T20" fmla="*/ 2147483647 w 133"/>
                <a:gd name="T21" fmla="*/ 2147483647 h 117"/>
                <a:gd name="T22" fmla="*/ 2147483647 w 133"/>
                <a:gd name="T23" fmla="*/ 2147483647 h 117"/>
                <a:gd name="T24" fmla="*/ 2147483647 w 133"/>
                <a:gd name="T25" fmla="*/ 2147483647 h 117"/>
                <a:gd name="T26" fmla="*/ 2147483647 w 133"/>
                <a:gd name="T27" fmla="*/ 2147483647 h 117"/>
                <a:gd name="T28" fmla="*/ 2147483647 w 133"/>
                <a:gd name="T29" fmla="*/ 2147483647 h 117"/>
                <a:gd name="T30" fmla="*/ 2147483647 w 133"/>
                <a:gd name="T31" fmla="*/ 2147483647 h 117"/>
                <a:gd name="T32" fmla="*/ 2147483647 w 133"/>
                <a:gd name="T33" fmla="*/ 2147483647 h 117"/>
                <a:gd name="T34" fmla="*/ 2147483647 w 133"/>
                <a:gd name="T35" fmla="*/ 2147483647 h 117"/>
                <a:gd name="T36" fmla="*/ 2147483647 w 133"/>
                <a:gd name="T37" fmla="*/ 2147483647 h 117"/>
                <a:gd name="T38" fmla="*/ 2147483647 w 133"/>
                <a:gd name="T39" fmla="*/ 2147483647 h 117"/>
                <a:gd name="T40" fmla="*/ 2147483647 w 133"/>
                <a:gd name="T41" fmla="*/ 2147483647 h 117"/>
                <a:gd name="T42" fmla="*/ 2147483647 w 133"/>
                <a:gd name="T43" fmla="*/ 2147483647 h 117"/>
                <a:gd name="T44" fmla="*/ 2147483647 w 133"/>
                <a:gd name="T45" fmla="*/ 2147483647 h 117"/>
                <a:gd name="T46" fmla="*/ 2147483647 w 133"/>
                <a:gd name="T47" fmla="*/ 2147483647 h 117"/>
                <a:gd name="T48" fmla="*/ 2147483647 w 133"/>
                <a:gd name="T49" fmla="*/ 2147483647 h 117"/>
                <a:gd name="T50" fmla="*/ 0 w 133"/>
                <a:gd name="T51" fmla="*/ 2147483647 h 1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grpFill/>
            <a:ln w="9525" cmpd="sng">
              <a:solidFill>
                <a:srgbClr val="FFFFFF"/>
              </a:solidFill>
              <a:prstDash val="solid"/>
              <a:round/>
              <a:headEnd/>
              <a:tailEnd/>
            </a:ln>
          </p:spPr>
          <p:txBody>
            <a:bodyPr/>
            <a:lstStyle/>
            <a:p>
              <a:endParaRPr lang="en-GB" dirty="0"/>
            </a:p>
          </p:txBody>
        </p:sp>
        <p:sp>
          <p:nvSpPr>
            <p:cNvPr id="226" name="Freeform 342"/>
            <p:cNvSpPr>
              <a:spLocks/>
            </p:cNvSpPr>
            <p:nvPr>
              <p:custDataLst>
                <p:tags r:id="rId206"/>
              </p:custDataLst>
            </p:nvPr>
          </p:nvSpPr>
          <p:spPr bwMode="auto">
            <a:xfrm>
              <a:off x="1543556" y="3176018"/>
              <a:ext cx="95661" cy="77079"/>
            </a:xfrm>
            <a:custGeom>
              <a:avLst/>
              <a:gdLst>
                <a:gd name="T0" fmla="*/ 2147483647 w 505"/>
                <a:gd name="T1" fmla="*/ 2147483647 h 339"/>
                <a:gd name="T2" fmla="*/ 2147483647 w 505"/>
                <a:gd name="T3" fmla="*/ 2147483647 h 339"/>
                <a:gd name="T4" fmla="*/ 2147483647 w 505"/>
                <a:gd name="T5" fmla="*/ 2147483647 h 339"/>
                <a:gd name="T6" fmla="*/ 2147483647 w 505"/>
                <a:gd name="T7" fmla="*/ 2147483647 h 339"/>
                <a:gd name="T8" fmla="*/ 2147483647 w 505"/>
                <a:gd name="T9" fmla="*/ 2147483647 h 339"/>
                <a:gd name="T10" fmla="*/ 2147483647 w 505"/>
                <a:gd name="T11" fmla="*/ 2147483647 h 339"/>
                <a:gd name="T12" fmla="*/ 2147483647 w 505"/>
                <a:gd name="T13" fmla="*/ 2147483647 h 339"/>
                <a:gd name="T14" fmla="*/ 2147483647 w 505"/>
                <a:gd name="T15" fmla="*/ 2147483647 h 339"/>
                <a:gd name="T16" fmla="*/ 2147483647 w 505"/>
                <a:gd name="T17" fmla="*/ 2147483647 h 339"/>
                <a:gd name="T18" fmla="*/ 2147483647 w 505"/>
                <a:gd name="T19" fmla="*/ 2147483647 h 339"/>
                <a:gd name="T20" fmla="*/ 2147483647 w 505"/>
                <a:gd name="T21" fmla="*/ 2147483647 h 339"/>
                <a:gd name="T22" fmla="*/ 2147483647 w 505"/>
                <a:gd name="T23" fmla="*/ 2147483647 h 339"/>
                <a:gd name="T24" fmla="*/ 2147483647 w 505"/>
                <a:gd name="T25" fmla="*/ 2147483647 h 339"/>
                <a:gd name="T26" fmla="*/ 2147483647 w 505"/>
                <a:gd name="T27" fmla="*/ 2147483647 h 339"/>
                <a:gd name="T28" fmla="*/ 2147483647 w 505"/>
                <a:gd name="T29" fmla="*/ 2147483647 h 339"/>
                <a:gd name="T30" fmla="*/ 2147483647 w 505"/>
                <a:gd name="T31" fmla="*/ 2147483647 h 339"/>
                <a:gd name="T32" fmla="*/ 2147483647 w 505"/>
                <a:gd name="T33" fmla="*/ 2147483647 h 339"/>
                <a:gd name="T34" fmla="*/ 2147483647 w 505"/>
                <a:gd name="T35" fmla="*/ 2147483647 h 339"/>
                <a:gd name="T36" fmla="*/ 2147483647 w 505"/>
                <a:gd name="T37" fmla="*/ 2147483647 h 339"/>
                <a:gd name="T38" fmla="*/ 2147483647 w 505"/>
                <a:gd name="T39" fmla="*/ 2147483647 h 339"/>
                <a:gd name="T40" fmla="*/ 2147483647 w 505"/>
                <a:gd name="T41" fmla="*/ 2147483647 h 339"/>
                <a:gd name="T42" fmla="*/ 2147483647 w 505"/>
                <a:gd name="T43" fmla="*/ 2147483647 h 339"/>
                <a:gd name="T44" fmla="*/ 2147483647 w 505"/>
                <a:gd name="T45" fmla="*/ 2147483647 h 339"/>
                <a:gd name="T46" fmla="*/ 2147483647 w 505"/>
                <a:gd name="T47" fmla="*/ 2147483647 h 339"/>
                <a:gd name="T48" fmla="*/ 2147483647 w 505"/>
                <a:gd name="T49" fmla="*/ 2147483647 h 339"/>
                <a:gd name="T50" fmla="*/ 2147483647 w 505"/>
                <a:gd name="T51" fmla="*/ 2147483647 h 339"/>
                <a:gd name="T52" fmla="*/ 2147483647 w 505"/>
                <a:gd name="T53" fmla="*/ 2147483647 h 339"/>
                <a:gd name="T54" fmla="*/ 2147483647 w 505"/>
                <a:gd name="T55" fmla="*/ 2147483647 h 339"/>
                <a:gd name="T56" fmla="*/ 2147483647 w 505"/>
                <a:gd name="T57" fmla="*/ 2147483647 h 339"/>
                <a:gd name="T58" fmla="*/ 2147483647 w 505"/>
                <a:gd name="T59" fmla="*/ 2147483647 h 339"/>
                <a:gd name="T60" fmla="*/ 2147483647 w 505"/>
                <a:gd name="T61" fmla="*/ 2147483647 h 339"/>
                <a:gd name="T62" fmla="*/ 2147483647 w 505"/>
                <a:gd name="T63" fmla="*/ 2147483647 h 339"/>
                <a:gd name="T64" fmla="*/ 2147483647 w 505"/>
                <a:gd name="T65" fmla="*/ 2147483647 h 339"/>
                <a:gd name="T66" fmla="*/ 2147483647 w 505"/>
                <a:gd name="T67" fmla="*/ 2147483647 h 339"/>
                <a:gd name="T68" fmla="*/ 2147483647 w 505"/>
                <a:gd name="T69" fmla="*/ 2147483647 h 339"/>
                <a:gd name="T70" fmla="*/ 2147483647 w 505"/>
                <a:gd name="T71" fmla="*/ 2147483647 h 339"/>
                <a:gd name="T72" fmla="*/ 2147483647 w 505"/>
                <a:gd name="T73" fmla="*/ 2147483647 h 339"/>
                <a:gd name="T74" fmla="*/ 2147483647 w 505"/>
                <a:gd name="T75" fmla="*/ 2147483647 h 339"/>
                <a:gd name="T76" fmla="*/ 2147483647 w 505"/>
                <a:gd name="T77" fmla="*/ 2147483647 h 339"/>
                <a:gd name="T78" fmla="*/ 2147483647 w 505"/>
                <a:gd name="T79" fmla="*/ 2147483647 h 339"/>
                <a:gd name="T80" fmla="*/ 2147483647 w 505"/>
                <a:gd name="T81" fmla="*/ 2147483647 h 339"/>
                <a:gd name="T82" fmla="*/ 2147483647 w 505"/>
                <a:gd name="T83" fmla="*/ 2147483647 h 339"/>
                <a:gd name="T84" fmla="*/ 2147483647 w 505"/>
                <a:gd name="T85" fmla="*/ 2147483647 h 33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27" name="Freeform 343"/>
            <p:cNvSpPr>
              <a:spLocks/>
            </p:cNvSpPr>
            <p:nvPr>
              <p:custDataLst>
                <p:tags r:id="rId207"/>
              </p:custDataLst>
            </p:nvPr>
          </p:nvSpPr>
          <p:spPr bwMode="auto">
            <a:xfrm>
              <a:off x="1571084" y="3264797"/>
              <a:ext cx="63315" cy="30970"/>
            </a:xfrm>
            <a:custGeom>
              <a:avLst/>
              <a:gdLst>
                <a:gd name="T0" fmla="*/ 2147483647 w 338"/>
                <a:gd name="T1" fmla="*/ 0 h 141"/>
                <a:gd name="T2" fmla="*/ 2147483647 w 338"/>
                <a:gd name="T3" fmla="*/ 0 h 141"/>
                <a:gd name="T4" fmla="*/ 2147483647 w 338"/>
                <a:gd name="T5" fmla="*/ 2147483647 h 141"/>
                <a:gd name="T6" fmla="*/ 2147483647 w 338"/>
                <a:gd name="T7" fmla="*/ 2147483647 h 141"/>
                <a:gd name="T8" fmla="*/ 2147483647 w 338"/>
                <a:gd name="T9" fmla="*/ 2147483647 h 141"/>
                <a:gd name="T10" fmla="*/ 2147483647 w 338"/>
                <a:gd name="T11" fmla="*/ 2147483647 h 141"/>
                <a:gd name="T12" fmla="*/ 2147483647 w 338"/>
                <a:gd name="T13" fmla="*/ 2147483647 h 141"/>
                <a:gd name="T14" fmla="*/ 2147483647 w 338"/>
                <a:gd name="T15" fmla="*/ 2147483647 h 141"/>
                <a:gd name="T16" fmla="*/ 2147483647 w 338"/>
                <a:gd name="T17" fmla="*/ 2147483647 h 141"/>
                <a:gd name="T18" fmla="*/ 2147483647 w 338"/>
                <a:gd name="T19" fmla="*/ 2147483647 h 141"/>
                <a:gd name="T20" fmla="*/ 2147483647 w 338"/>
                <a:gd name="T21" fmla="*/ 2147483647 h 141"/>
                <a:gd name="T22" fmla="*/ 2147483647 w 338"/>
                <a:gd name="T23" fmla="*/ 2147483647 h 141"/>
                <a:gd name="T24" fmla="*/ 2147483647 w 338"/>
                <a:gd name="T25" fmla="*/ 2147483647 h 141"/>
                <a:gd name="T26" fmla="*/ 2147483647 w 338"/>
                <a:gd name="T27" fmla="*/ 2147483647 h 141"/>
                <a:gd name="T28" fmla="*/ 2147483647 w 338"/>
                <a:gd name="T29" fmla="*/ 2147483647 h 141"/>
                <a:gd name="T30" fmla="*/ 2147483647 w 338"/>
                <a:gd name="T31" fmla="*/ 2147483647 h 141"/>
                <a:gd name="T32" fmla="*/ 2147483647 w 338"/>
                <a:gd name="T33" fmla="*/ 2147483647 h 141"/>
                <a:gd name="T34" fmla="*/ 2147483647 w 338"/>
                <a:gd name="T35" fmla="*/ 2147483647 h 141"/>
                <a:gd name="T36" fmla="*/ 2147483647 w 338"/>
                <a:gd name="T37" fmla="*/ 2147483647 h 141"/>
                <a:gd name="T38" fmla="*/ 2147483647 w 338"/>
                <a:gd name="T39" fmla="*/ 2147483647 h 141"/>
                <a:gd name="T40" fmla="*/ 2147483647 w 338"/>
                <a:gd name="T41" fmla="*/ 2147483647 h 141"/>
                <a:gd name="T42" fmla="*/ 0 w 338"/>
                <a:gd name="T43" fmla="*/ 2147483647 h 141"/>
                <a:gd name="T44" fmla="*/ 2147483647 w 338"/>
                <a:gd name="T45" fmla="*/ 2147483647 h 141"/>
                <a:gd name="T46" fmla="*/ 2147483647 w 338"/>
                <a:gd name="T47" fmla="*/ 2147483647 h 141"/>
                <a:gd name="T48" fmla="*/ 2147483647 w 338"/>
                <a:gd name="T49" fmla="*/ 2147483647 h 141"/>
                <a:gd name="T50" fmla="*/ 2147483647 w 338"/>
                <a:gd name="T51" fmla="*/ 2147483647 h 141"/>
                <a:gd name="T52" fmla="*/ 2147483647 w 338"/>
                <a:gd name="T53" fmla="*/ 2147483647 h 141"/>
                <a:gd name="T54" fmla="*/ 2147483647 w 338"/>
                <a:gd name="T55" fmla="*/ 2147483647 h 141"/>
                <a:gd name="T56" fmla="*/ 2147483647 w 338"/>
                <a:gd name="T57" fmla="*/ 2147483647 h 141"/>
                <a:gd name="T58" fmla="*/ 2147483647 w 338"/>
                <a:gd name="T59" fmla="*/ 2147483647 h 141"/>
                <a:gd name="T60" fmla="*/ 2147483647 w 338"/>
                <a:gd name="T61" fmla="*/ 2147483647 h 141"/>
                <a:gd name="T62" fmla="*/ 2147483647 w 338"/>
                <a:gd name="T63" fmla="*/ 2147483647 h 141"/>
                <a:gd name="T64" fmla="*/ 2147483647 w 338"/>
                <a:gd name="T65" fmla="*/ 2147483647 h 141"/>
                <a:gd name="T66" fmla="*/ 2147483647 w 338"/>
                <a:gd name="T67" fmla="*/ 2147483647 h 141"/>
                <a:gd name="T68" fmla="*/ 2147483647 w 338"/>
                <a:gd name="T69" fmla="*/ 2147483647 h 141"/>
                <a:gd name="T70" fmla="*/ 2147483647 w 338"/>
                <a:gd name="T71" fmla="*/ 2147483647 h 141"/>
                <a:gd name="T72" fmla="*/ 2147483647 w 338"/>
                <a:gd name="T73" fmla="*/ 2147483647 h 141"/>
                <a:gd name="T74" fmla="*/ 2147483647 w 338"/>
                <a:gd name="T75" fmla="*/ 2147483647 h 141"/>
                <a:gd name="T76" fmla="*/ 2147483647 w 338"/>
                <a:gd name="T77" fmla="*/ 2147483647 h 141"/>
                <a:gd name="T78" fmla="*/ 2147483647 w 338"/>
                <a:gd name="T79" fmla="*/ 0 h 14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28" name="Freeform 344"/>
            <p:cNvSpPr>
              <a:spLocks/>
            </p:cNvSpPr>
            <p:nvPr>
              <p:custDataLst>
                <p:tags r:id="rId208"/>
              </p:custDataLst>
            </p:nvPr>
          </p:nvSpPr>
          <p:spPr bwMode="auto">
            <a:xfrm>
              <a:off x="1614441" y="3115456"/>
              <a:ext cx="48175" cy="28216"/>
            </a:xfrm>
            <a:custGeom>
              <a:avLst/>
              <a:gdLst>
                <a:gd name="T0" fmla="*/ 2147483647 w 259"/>
                <a:gd name="T1" fmla="*/ 2147483647 h 129"/>
                <a:gd name="T2" fmla="*/ 2147483647 w 259"/>
                <a:gd name="T3" fmla="*/ 2147483647 h 129"/>
                <a:gd name="T4" fmla="*/ 2147483647 w 259"/>
                <a:gd name="T5" fmla="*/ 2147483647 h 129"/>
                <a:gd name="T6" fmla="*/ 2147483647 w 259"/>
                <a:gd name="T7" fmla="*/ 2147483647 h 129"/>
                <a:gd name="T8" fmla="*/ 2147483647 w 259"/>
                <a:gd name="T9" fmla="*/ 2147483647 h 129"/>
                <a:gd name="T10" fmla="*/ 2147483647 w 259"/>
                <a:gd name="T11" fmla="*/ 2147483647 h 129"/>
                <a:gd name="T12" fmla="*/ 2147483647 w 259"/>
                <a:gd name="T13" fmla="*/ 2147483647 h 129"/>
                <a:gd name="T14" fmla="*/ 2147483647 w 259"/>
                <a:gd name="T15" fmla="*/ 2147483647 h 129"/>
                <a:gd name="T16" fmla="*/ 2147483647 w 259"/>
                <a:gd name="T17" fmla="*/ 2147483647 h 129"/>
                <a:gd name="T18" fmla="*/ 2147483647 w 259"/>
                <a:gd name="T19" fmla="*/ 2147483647 h 129"/>
                <a:gd name="T20" fmla="*/ 2147483647 w 259"/>
                <a:gd name="T21" fmla="*/ 2147483647 h 129"/>
                <a:gd name="T22" fmla="*/ 2147483647 w 259"/>
                <a:gd name="T23" fmla="*/ 2147483647 h 129"/>
                <a:gd name="T24" fmla="*/ 2147483647 w 259"/>
                <a:gd name="T25" fmla="*/ 2147483647 h 129"/>
                <a:gd name="T26" fmla="*/ 2147483647 w 259"/>
                <a:gd name="T27" fmla="*/ 2147483647 h 129"/>
                <a:gd name="T28" fmla="*/ 2147483647 w 259"/>
                <a:gd name="T29" fmla="*/ 2147483647 h 129"/>
                <a:gd name="T30" fmla="*/ 2147483647 w 259"/>
                <a:gd name="T31" fmla="*/ 2147483647 h 129"/>
                <a:gd name="T32" fmla="*/ 2147483647 w 259"/>
                <a:gd name="T33" fmla="*/ 2147483647 h 129"/>
                <a:gd name="T34" fmla="*/ 2147483647 w 259"/>
                <a:gd name="T35" fmla="*/ 2147483647 h 129"/>
                <a:gd name="T36" fmla="*/ 2147483647 w 259"/>
                <a:gd name="T37" fmla="*/ 2147483647 h 129"/>
                <a:gd name="T38" fmla="*/ 2147483647 w 259"/>
                <a:gd name="T39" fmla="*/ 2147483647 h 129"/>
                <a:gd name="T40" fmla="*/ 2147483647 w 259"/>
                <a:gd name="T41" fmla="*/ 2147483647 h 129"/>
                <a:gd name="T42" fmla="*/ 2147483647 w 259"/>
                <a:gd name="T43" fmla="*/ 2147483647 h 129"/>
                <a:gd name="T44" fmla="*/ 2147483647 w 259"/>
                <a:gd name="T45" fmla="*/ 0 h 129"/>
                <a:gd name="T46" fmla="*/ 2147483647 w 259"/>
                <a:gd name="T47" fmla="*/ 0 h 129"/>
                <a:gd name="T48" fmla="*/ 2147483647 w 259"/>
                <a:gd name="T49" fmla="*/ 0 h 129"/>
                <a:gd name="T50" fmla="*/ 2147483647 w 259"/>
                <a:gd name="T51" fmla="*/ 0 h 129"/>
                <a:gd name="T52" fmla="*/ 2147483647 w 259"/>
                <a:gd name="T53" fmla="*/ 2147483647 h 129"/>
                <a:gd name="T54" fmla="*/ 2147483647 w 259"/>
                <a:gd name="T55" fmla="*/ 2147483647 h 129"/>
                <a:gd name="T56" fmla="*/ 2147483647 w 259"/>
                <a:gd name="T57" fmla="*/ 2147483647 h 129"/>
                <a:gd name="T58" fmla="*/ 2147483647 w 259"/>
                <a:gd name="T59" fmla="*/ 2147483647 h 129"/>
                <a:gd name="T60" fmla="*/ 2147483647 w 259"/>
                <a:gd name="T61" fmla="*/ 2147483647 h 129"/>
                <a:gd name="T62" fmla="*/ 2147483647 w 259"/>
                <a:gd name="T63" fmla="*/ 2147483647 h 129"/>
                <a:gd name="T64" fmla="*/ 2147483647 w 259"/>
                <a:gd name="T65" fmla="*/ 2147483647 h 129"/>
                <a:gd name="T66" fmla="*/ 0 w 259"/>
                <a:gd name="T67" fmla="*/ 2147483647 h 129"/>
                <a:gd name="T68" fmla="*/ 0 w 259"/>
                <a:gd name="T69" fmla="*/ 2147483647 h 129"/>
                <a:gd name="T70" fmla="*/ 0 w 259"/>
                <a:gd name="T71" fmla="*/ 2147483647 h 129"/>
                <a:gd name="T72" fmla="*/ 2147483647 w 259"/>
                <a:gd name="T73" fmla="*/ 2147483647 h 129"/>
                <a:gd name="T74" fmla="*/ 2147483647 w 259"/>
                <a:gd name="T75" fmla="*/ 2147483647 h 129"/>
                <a:gd name="T76" fmla="*/ 2147483647 w 259"/>
                <a:gd name="T77" fmla="*/ 2147483647 h 129"/>
                <a:gd name="T78" fmla="*/ 2147483647 w 259"/>
                <a:gd name="T79" fmla="*/ 2147483647 h 129"/>
                <a:gd name="T80" fmla="*/ 2147483647 w 259"/>
                <a:gd name="T81" fmla="*/ 2147483647 h 129"/>
                <a:gd name="T82" fmla="*/ 2147483647 w 259"/>
                <a:gd name="T83" fmla="*/ 2147483647 h 129"/>
                <a:gd name="T84" fmla="*/ 2147483647 w 259"/>
                <a:gd name="T85" fmla="*/ 2147483647 h 129"/>
                <a:gd name="T86" fmla="*/ 2147483647 w 259"/>
                <a:gd name="T87" fmla="*/ 2147483647 h 129"/>
                <a:gd name="T88" fmla="*/ 2147483647 w 259"/>
                <a:gd name="T89" fmla="*/ 2147483647 h 129"/>
                <a:gd name="T90" fmla="*/ 2147483647 w 259"/>
                <a:gd name="T91" fmla="*/ 2147483647 h 129"/>
                <a:gd name="T92" fmla="*/ 2147483647 w 259"/>
                <a:gd name="T93" fmla="*/ 2147483647 h 129"/>
                <a:gd name="T94" fmla="*/ 2147483647 w 259"/>
                <a:gd name="T95" fmla="*/ 2147483647 h 129"/>
                <a:gd name="T96" fmla="*/ 2147483647 w 259"/>
                <a:gd name="T97" fmla="*/ 2147483647 h 129"/>
                <a:gd name="T98" fmla="*/ 2147483647 w 259"/>
                <a:gd name="T99" fmla="*/ 2147483647 h 129"/>
                <a:gd name="T100" fmla="*/ 2147483647 w 259"/>
                <a:gd name="T101" fmla="*/ 2147483647 h 129"/>
                <a:gd name="T102" fmla="*/ 2147483647 w 259"/>
                <a:gd name="T103" fmla="*/ 2147483647 h 129"/>
                <a:gd name="T104" fmla="*/ 2147483647 w 259"/>
                <a:gd name="T105" fmla="*/ 2147483647 h 129"/>
                <a:gd name="T106" fmla="*/ 2147483647 w 259"/>
                <a:gd name="T107" fmla="*/ 2147483647 h 129"/>
                <a:gd name="T108" fmla="*/ 2147483647 w 259"/>
                <a:gd name="T109" fmla="*/ 2147483647 h 129"/>
                <a:gd name="T110" fmla="*/ 2147483647 w 259"/>
                <a:gd name="T111" fmla="*/ 2147483647 h 129"/>
                <a:gd name="T112" fmla="*/ 2147483647 w 259"/>
                <a:gd name="T113" fmla="*/ 2147483647 h 129"/>
                <a:gd name="T114" fmla="*/ 2147483647 w 259"/>
                <a:gd name="T115" fmla="*/ 2147483647 h 129"/>
                <a:gd name="T116" fmla="*/ 2147483647 w 259"/>
                <a:gd name="T117" fmla="*/ 2147483647 h 12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29" name="Freeform 345"/>
            <p:cNvSpPr>
              <a:spLocks/>
            </p:cNvSpPr>
            <p:nvPr>
              <p:custDataLst>
                <p:tags r:id="rId209"/>
              </p:custDataLst>
            </p:nvPr>
          </p:nvSpPr>
          <p:spPr bwMode="auto">
            <a:xfrm>
              <a:off x="1619947" y="3266173"/>
              <a:ext cx="77768" cy="61939"/>
            </a:xfrm>
            <a:custGeom>
              <a:avLst/>
              <a:gdLst>
                <a:gd name="T0" fmla="*/ 2147483647 w 425"/>
                <a:gd name="T1" fmla="*/ 2147483647 h 272"/>
                <a:gd name="T2" fmla="*/ 2147483647 w 425"/>
                <a:gd name="T3" fmla="*/ 2147483647 h 272"/>
                <a:gd name="T4" fmla="*/ 2147483647 w 425"/>
                <a:gd name="T5" fmla="*/ 2147483647 h 272"/>
                <a:gd name="T6" fmla="*/ 2147483647 w 425"/>
                <a:gd name="T7" fmla="*/ 2147483647 h 272"/>
                <a:gd name="T8" fmla="*/ 2147483647 w 425"/>
                <a:gd name="T9" fmla="*/ 2147483647 h 272"/>
                <a:gd name="T10" fmla="*/ 2147483647 w 425"/>
                <a:gd name="T11" fmla="*/ 2147483647 h 272"/>
                <a:gd name="T12" fmla="*/ 2147483647 w 425"/>
                <a:gd name="T13" fmla="*/ 2147483647 h 272"/>
                <a:gd name="T14" fmla="*/ 2147483647 w 425"/>
                <a:gd name="T15" fmla="*/ 2147483647 h 272"/>
                <a:gd name="T16" fmla="*/ 2147483647 w 425"/>
                <a:gd name="T17" fmla="*/ 2147483647 h 272"/>
                <a:gd name="T18" fmla="*/ 2147483647 w 425"/>
                <a:gd name="T19" fmla="*/ 2147483647 h 272"/>
                <a:gd name="T20" fmla="*/ 2147483647 w 425"/>
                <a:gd name="T21" fmla="*/ 2147483647 h 272"/>
                <a:gd name="T22" fmla="*/ 2147483647 w 425"/>
                <a:gd name="T23" fmla="*/ 2147483647 h 272"/>
                <a:gd name="T24" fmla="*/ 2147483647 w 425"/>
                <a:gd name="T25" fmla="*/ 2147483647 h 272"/>
                <a:gd name="T26" fmla="*/ 2147483647 w 425"/>
                <a:gd name="T27" fmla="*/ 2147483647 h 272"/>
                <a:gd name="T28" fmla="*/ 2147483647 w 425"/>
                <a:gd name="T29" fmla="*/ 2147483647 h 272"/>
                <a:gd name="T30" fmla="*/ 2147483647 w 425"/>
                <a:gd name="T31" fmla="*/ 2147483647 h 272"/>
                <a:gd name="T32" fmla="*/ 2147483647 w 425"/>
                <a:gd name="T33" fmla="*/ 2147483647 h 272"/>
                <a:gd name="T34" fmla="*/ 2147483647 w 425"/>
                <a:gd name="T35" fmla="*/ 2147483647 h 272"/>
                <a:gd name="T36" fmla="*/ 2147483647 w 425"/>
                <a:gd name="T37" fmla="*/ 2147483647 h 272"/>
                <a:gd name="T38" fmla="*/ 0 w 425"/>
                <a:gd name="T39" fmla="*/ 2147483647 h 272"/>
                <a:gd name="T40" fmla="*/ 2147483647 w 425"/>
                <a:gd name="T41" fmla="*/ 2147483647 h 272"/>
                <a:gd name="T42" fmla="*/ 2147483647 w 425"/>
                <a:gd name="T43" fmla="*/ 2147483647 h 272"/>
                <a:gd name="T44" fmla="*/ 2147483647 w 425"/>
                <a:gd name="T45" fmla="*/ 2147483647 h 272"/>
                <a:gd name="T46" fmla="*/ 2147483647 w 425"/>
                <a:gd name="T47" fmla="*/ 2147483647 h 272"/>
                <a:gd name="T48" fmla="*/ 2147483647 w 425"/>
                <a:gd name="T49" fmla="*/ 2147483647 h 272"/>
                <a:gd name="T50" fmla="*/ 2147483647 w 425"/>
                <a:gd name="T51" fmla="*/ 2147483647 h 272"/>
                <a:gd name="T52" fmla="*/ 2147483647 w 425"/>
                <a:gd name="T53" fmla="*/ 2147483647 h 272"/>
                <a:gd name="T54" fmla="*/ 2147483647 w 425"/>
                <a:gd name="T55" fmla="*/ 2147483647 h 272"/>
                <a:gd name="T56" fmla="*/ 2147483647 w 425"/>
                <a:gd name="T57" fmla="*/ 2147483647 h 272"/>
                <a:gd name="T58" fmla="*/ 2147483647 w 425"/>
                <a:gd name="T59" fmla="*/ 2147483647 h 272"/>
                <a:gd name="T60" fmla="*/ 2147483647 w 425"/>
                <a:gd name="T61" fmla="*/ 2147483647 h 272"/>
                <a:gd name="T62" fmla="*/ 2147483647 w 425"/>
                <a:gd name="T63" fmla="*/ 2147483647 h 272"/>
                <a:gd name="T64" fmla="*/ 2147483647 w 425"/>
                <a:gd name="T65" fmla="*/ 2147483647 h 272"/>
                <a:gd name="T66" fmla="*/ 2147483647 w 425"/>
                <a:gd name="T67" fmla="*/ 0 h 272"/>
                <a:gd name="T68" fmla="*/ 2147483647 w 425"/>
                <a:gd name="T69" fmla="*/ 2147483647 h 272"/>
                <a:gd name="T70" fmla="*/ 2147483647 w 425"/>
                <a:gd name="T71" fmla="*/ 2147483647 h 272"/>
                <a:gd name="T72" fmla="*/ 2147483647 w 425"/>
                <a:gd name="T73" fmla="*/ 2147483647 h 272"/>
                <a:gd name="T74" fmla="*/ 2147483647 w 425"/>
                <a:gd name="T75" fmla="*/ 2147483647 h 272"/>
                <a:gd name="T76" fmla="*/ 2147483647 w 425"/>
                <a:gd name="T77" fmla="*/ 2147483647 h 272"/>
                <a:gd name="T78" fmla="*/ 2147483647 w 425"/>
                <a:gd name="T79" fmla="*/ 2147483647 h 272"/>
                <a:gd name="T80" fmla="*/ 2147483647 w 425"/>
                <a:gd name="T81" fmla="*/ 2147483647 h 272"/>
                <a:gd name="T82" fmla="*/ 2147483647 w 425"/>
                <a:gd name="T83" fmla="*/ 2147483647 h 272"/>
                <a:gd name="T84" fmla="*/ 2147483647 w 425"/>
                <a:gd name="T85" fmla="*/ 2147483647 h 272"/>
                <a:gd name="T86" fmla="*/ 2147483647 w 425"/>
                <a:gd name="T87" fmla="*/ 2147483647 h 272"/>
                <a:gd name="T88" fmla="*/ 2147483647 w 425"/>
                <a:gd name="T89" fmla="*/ 2147483647 h 272"/>
                <a:gd name="T90" fmla="*/ 2147483647 w 425"/>
                <a:gd name="T91" fmla="*/ 2147483647 h 272"/>
                <a:gd name="T92" fmla="*/ 2147483647 w 425"/>
                <a:gd name="T93" fmla="*/ 2147483647 h 2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30" name="Freeform 346"/>
            <p:cNvSpPr>
              <a:spLocks/>
            </p:cNvSpPr>
            <p:nvPr>
              <p:custDataLst>
                <p:tags r:id="rId210"/>
              </p:custDataLst>
            </p:nvPr>
          </p:nvSpPr>
          <p:spPr bwMode="auto">
            <a:xfrm>
              <a:off x="752804" y="3716262"/>
              <a:ext cx="6194" cy="24088"/>
            </a:xfrm>
            <a:custGeom>
              <a:avLst/>
              <a:gdLst>
                <a:gd name="T0" fmla="*/ 2147483647 w 33"/>
                <a:gd name="T1" fmla="*/ 2147483647 h 31"/>
                <a:gd name="T2" fmla="*/ 0 w 33"/>
                <a:gd name="T3" fmla="*/ 2147483647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2147483647 w 33"/>
                <a:gd name="T17" fmla="*/ 0 h 31"/>
                <a:gd name="T18" fmla="*/ 2147483647 w 33"/>
                <a:gd name="T19" fmla="*/ 0 h 31"/>
                <a:gd name="T20" fmla="*/ 2147483647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grpFill/>
            <a:ln w="9525" cmpd="sng">
              <a:solidFill>
                <a:srgbClr val="FFFFFF"/>
              </a:solidFill>
              <a:prstDash val="solid"/>
              <a:round/>
              <a:headEnd/>
              <a:tailEnd/>
            </a:ln>
          </p:spPr>
          <p:txBody>
            <a:bodyPr/>
            <a:lstStyle/>
            <a:p>
              <a:endParaRPr lang="en-GB" dirty="0"/>
            </a:p>
          </p:txBody>
        </p:sp>
        <p:sp>
          <p:nvSpPr>
            <p:cNvPr id="231" name="Freeform 347"/>
            <p:cNvSpPr>
              <a:spLocks/>
            </p:cNvSpPr>
            <p:nvPr>
              <p:custDataLst>
                <p:tags r:id="rId211"/>
              </p:custDataLst>
            </p:nvPr>
          </p:nvSpPr>
          <p:spPr bwMode="auto">
            <a:xfrm>
              <a:off x="1665369" y="3262732"/>
              <a:ext cx="37163" cy="34410"/>
            </a:xfrm>
            <a:custGeom>
              <a:avLst/>
              <a:gdLst>
                <a:gd name="T0" fmla="*/ 2147483647 w 192"/>
                <a:gd name="T1" fmla="*/ 2147483647 h 154"/>
                <a:gd name="T2" fmla="*/ 2147483647 w 192"/>
                <a:gd name="T3" fmla="*/ 0 h 154"/>
                <a:gd name="T4" fmla="*/ 2147483647 w 192"/>
                <a:gd name="T5" fmla="*/ 2147483647 h 154"/>
                <a:gd name="T6" fmla="*/ 2147483647 w 192"/>
                <a:gd name="T7" fmla="*/ 2147483647 h 154"/>
                <a:gd name="T8" fmla="*/ 2147483647 w 192"/>
                <a:gd name="T9" fmla="*/ 2147483647 h 154"/>
                <a:gd name="T10" fmla="*/ 2147483647 w 192"/>
                <a:gd name="T11" fmla="*/ 2147483647 h 154"/>
                <a:gd name="T12" fmla="*/ 2147483647 w 192"/>
                <a:gd name="T13" fmla="*/ 2147483647 h 154"/>
                <a:gd name="T14" fmla="*/ 2147483647 w 192"/>
                <a:gd name="T15" fmla="*/ 2147483647 h 154"/>
                <a:gd name="T16" fmla="*/ 2147483647 w 192"/>
                <a:gd name="T17" fmla="*/ 2147483647 h 154"/>
                <a:gd name="T18" fmla="*/ 2147483647 w 192"/>
                <a:gd name="T19" fmla="*/ 2147483647 h 154"/>
                <a:gd name="T20" fmla="*/ 2147483647 w 192"/>
                <a:gd name="T21" fmla="*/ 2147483647 h 154"/>
                <a:gd name="T22" fmla="*/ 2147483647 w 192"/>
                <a:gd name="T23" fmla="*/ 2147483647 h 154"/>
                <a:gd name="T24" fmla="*/ 2147483647 w 192"/>
                <a:gd name="T25" fmla="*/ 2147483647 h 154"/>
                <a:gd name="T26" fmla="*/ 2147483647 w 192"/>
                <a:gd name="T27" fmla="*/ 2147483647 h 154"/>
                <a:gd name="T28" fmla="*/ 2147483647 w 192"/>
                <a:gd name="T29" fmla="*/ 2147483647 h 154"/>
                <a:gd name="T30" fmla="*/ 2147483647 w 192"/>
                <a:gd name="T31" fmla="*/ 2147483647 h 154"/>
                <a:gd name="T32" fmla="*/ 2147483647 w 192"/>
                <a:gd name="T33" fmla="*/ 2147483647 h 154"/>
                <a:gd name="T34" fmla="*/ 2147483647 w 192"/>
                <a:gd name="T35" fmla="*/ 2147483647 h 154"/>
                <a:gd name="T36" fmla="*/ 2147483647 w 192"/>
                <a:gd name="T37" fmla="*/ 2147483647 h 154"/>
                <a:gd name="T38" fmla="*/ 2147483647 w 192"/>
                <a:gd name="T39" fmla="*/ 2147483647 h 154"/>
                <a:gd name="T40" fmla="*/ 2147483647 w 192"/>
                <a:gd name="T41" fmla="*/ 2147483647 h 154"/>
                <a:gd name="T42" fmla="*/ 2147483647 w 192"/>
                <a:gd name="T43" fmla="*/ 2147483647 h 154"/>
                <a:gd name="T44" fmla="*/ 2147483647 w 192"/>
                <a:gd name="T45" fmla="*/ 2147483647 h 154"/>
                <a:gd name="T46" fmla="*/ 2147483647 w 192"/>
                <a:gd name="T47" fmla="*/ 2147483647 h 154"/>
                <a:gd name="T48" fmla="*/ 2147483647 w 192"/>
                <a:gd name="T49" fmla="*/ 2147483647 h 154"/>
                <a:gd name="T50" fmla="*/ 2147483647 w 192"/>
                <a:gd name="T51" fmla="*/ 2147483647 h 154"/>
                <a:gd name="T52" fmla="*/ 0 w 192"/>
                <a:gd name="T53" fmla="*/ 2147483647 h 154"/>
                <a:gd name="T54" fmla="*/ 2147483647 w 192"/>
                <a:gd name="T55" fmla="*/ 2147483647 h 15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grpFill/>
            <a:ln w="9525" cmpd="sng">
              <a:solidFill>
                <a:srgbClr val="FFFFFF"/>
              </a:solidFill>
              <a:prstDash val="solid"/>
              <a:round/>
              <a:headEnd/>
              <a:tailEnd/>
            </a:ln>
          </p:spPr>
          <p:txBody>
            <a:bodyPr/>
            <a:lstStyle/>
            <a:p>
              <a:endParaRPr lang="en-GB" dirty="0"/>
            </a:p>
          </p:txBody>
        </p:sp>
        <p:sp>
          <p:nvSpPr>
            <p:cNvPr id="232" name="Freeform 348"/>
            <p:cNvSpPr>
              <a:spLocks/>
            </p:cNvSpPr>
            <p:nvPr>
              <p:custDataLst>
                <p:tags r:id="rId212"/>
              </p:custDataLst>
            </p:nvPr>
          </p:nvSpPr>
          <p:spPr bwMode="auto">
            <a:xfrm>
              <a:off x="1629582" y="3211805"/>
              <a:ext cx="165170" cy="107361"/>
            </a:xfrm>
            <a:custGeom>
              <a:avLst/>
              <a:gdLst>
                <a:gd name="T0" fmla="*/ 2147483647 w 877"/>
                <a:gd name="T1" fmla="*/ 2147483647 h 469"/>
                <a:gd name="T2" fmla="*/ 2147483647 w 877"/>
                <a:gd name="T3" fmla="*/ 2147483647 h 469"/>
                <a:gd name="T4" fmla="*/ 2147483647 w 877"/>
                <a:gd name="T5" fmla="*/ 2147483647 h 469"/>
                <a:gd name="T6" fmla="*/ 2147483647 w 877"/>
                <a:gd name="T7" fmla="*/ 2147483647 h 469"/>
                <a:gd name="T8" fmla="*/ 2147483647 w 877"/>
                <a:gd name="T9" fmla="*/ 2147483647 h 469"/>
                <a:gd name="T10" fmla="*/ 2147483647 w 877"/>
                <a:gd name="T11" fmla="*/ 2147483647 h 469"/>
                <a:gd name="T12" fmla="*/ 2147483647 w 877"/>
                <a:gd name="T13" fmla="*/ 2147483647 h 469"/>
                <a:gd name="T14" fmla="*/ 2147483647 w 877"/>
                <a:gd name="T15" fmla="*/ 2147483647 h 469"/>
                <a:gd name="T16" fmla="*/ 2147483647 w 877"/>
                <a:gd name="T17" fmla="*/ 2147483647 h 469"/>
                <a:gd name="T18" fmla="*/ 2147483647 w 877"/>
                <a:gd name="T19" fmla="*/ 2147483647 h 469"/>
                <a:gd name="T20" fmla="*/ 2147483647 w 877"/>
                <a:gd name="T21" fmla="*/ 2147483647 h 469"/>
                <a:gd name="T22" fmla="*/ 2147483647 w 877"/>
                <a:gd name="T23" fmla="*/ 2147483647 h 469"/>
                <a:gd name="T24" fmla="*/ 2147483647 w 877"/>
                <a:gd name="T25" fmla="*/ 2147483647 h 469"/>
                <a:gd name="T26" fmla="*/ 2147483647 w 877"/>
                <a:gd name="T27" fmla="*/ 2147483647 h 469"/>
                <a:gd name="T28" fmla="*/ 2147483647 w 877"/>
                <a:gd name="T29" fmla="*/ 2147483647 h 469"/>
                <a:gd name="T30" fmla="*/ 2147483647 w 877"/>
                <a:gd name="T31" fmla="*/ 2147483647 h 469"/>
                <a:gd name="T32" fmla="*/ 2147483647 w 877"/>
                <a:gd name="T33" fmla="*/ 2147483647 h 469"/>
                <a:gd name="T34" fmla="*/ 2147483647 w 877"/>
                <a:gd name="T35" fmla="*/ 2147483647 h 469"/>
                <a:gd name="T36" fmla="*/ 2147483647 w 877"/>
                <a:gd name="T37" fmla="*/ 2147483647 h 469"/>
                <a:gd name="T38" fmla="*/ 2147483647 w 877"/>
                <a:gd name="T39" fmla="*/ 2147483647 h 469"/>
                <a:gd name="T40" fmla="*/ 2147483647 w 877"/>
                <a:gd name="T41" fmla="*/ 0 h 469"/>
                <a:gd name="T42" fmla="*/ 2147483647 w 877"/>
                <a:gd name="T43" fmla="*/ 2147483647 h 469"/>
                <a:gd name="T44" fmla="*/ 2147483647 w 877"/>
                <a:gd name="T45" fmla="*/ 2147483647 h 469"/>
                <a:gd name="T46" fmla="*/ 2147483647 w 877"/>
                <a:gd name="T47" fmla="*/ 2147483647 h 469"/>
                <a:gd name="T48" fmla="*/ 2147483647 w 877"/>
                <a:gd name="T49" fmla="*/ 2147483647 h 469"/>
                <a:gd name="T50" fmla="*/ 2147483647 w 877"/>
                <a:gd name="T51" fmla="*/ 2147483647 h 469"/>
                <a:gd name="T52" fmla="*/ 2147483647 w 877"/>
                <a:gd name="T53" fmla="*/ 2147483647 h 469"/>
                <a:gd name="T54" fmla="*/ 2147483647 w 877"/>
                <a:gd name="T55" fmla="*/ 2147483647 h 469"/>
                <a:gd name="T56" fmla="*/ 2147483647 w 877"/>
                <a:gd name="T57" fmla="*/ 2147483647 h 469"/>
                <a:gd name="T58" fmla="*/ 2147483647 w 877"/>
                <a:gd name="T59" fmla="*/ 2147483647 h 469"/>
                <a:gd name="T60" fmla="*/ 2147483647 w 877"/>
                <a:gd name="T61" fmla="*/ 2147483647 h 469"/>
                <a:gd name="T62" fmla="*/ 2147483647 w 877"/>
                <a:gd name="T63" fmla="*/ 2147483647 h 469"/>
                <a:gd name="T64" fmla="*/ 2147483647 w 877"/>
                <a:gd name="T65" fmla="*/ 2147483647 h 469"/>
                <a:gd name="T66" fmla="*/ 2147483647 w 877"/>
                <a:gd name="T67" fmla="*/ 2147483647 h 469"/>
                <a:gd name="T68" fmla="*/ 2147483647 w 877"/>
                <a:gd name="T69" fmla="*/ 2147483647 h 469"/>
                <a:gd name="T70" fmla="*/ 2147483647 w 877"/>
                <a:gd name="T71" fmla="*/ 2147483647 h 469"/>
                <a:gd name="T72" fmla="*/ 2147483647 w 877"/>
                <a:gd name="T73" fmla="*/ 2147483647 h 469"/>
                <a:gd name="T74" fmla="*/ 2147483647 w 877"/>
                <a:gd name="T75" fmla="*/ 2147483647 h 469"/>
                <a:gd name="T76" fmla="*/ 2147483647 w 877"/>
                <a:gd name="T77" fmla="*/ 2147483647 h 469"/>
                <a:gd name="T78" fmla="*/ 2147483647 w 877"/>
                <a:gd name="T79" fmla="*/ 2147483647 h 469"/>
                <a:gd name="T80" fmla="*/ 2147483647 w 877"/>
                <a:gd name="T81" fmla="*/ 2147483647 h 469"/>
                <a:gd name="T82" fmla="*/ 2147483647 w 877"/>
                <a:gd name="T83" fmla="*/ 2147483647 h 469"/>
                <a:gd name="T84" fmla="*/ 2147483647 w 877"/>
                <a:gd name="T85" fmla="*/ 2147483647 h 469"/>
                <a:gd name="T86" fmla="*/ 2147483647 w 877"/>
                <a:gd name="T87" fmla="*/ 2147483647 h 469"/>
                <a:gd name="T88" fmla="*/ 2147483647 w 877"/>
                <a:gd name="T89" fmla="*/ 2147483647 h 469"/>
                <a:gd name="T90" fmla="*/ 2147483647 w 877"/>
                <a:gd name="T91" fmla="*/ 2147483647 h 469"/>
                <a:gd name="T92" fmla="*/ 2147483647 w 877"/>
                <a:gd name="T93" fmla="*/ 2147483647 h 469"/>
                <a:gd name="T94" fmla="*/ 2147483647 w 877"/>
                <a:gd name="T95" fmla="*/ 2147483647 h 469"/>
                <a:gd name="T96" fmla="*/ 2147483647 w 877"/>
                <a:gd name="T97" fmla="*/ 2147483647 h 469"/>
                <a:gd name="T98" fmla="*/ 2147483647 w 877"/>
                <a:gd name="T99" fmla="*/ 2147483647 h 469"/>
                <a:gd name="T100" fmla="*/ 2147483647 w 877"/>
                <a:gd name="T101" fmla="*/ 2147483647 h 469"/>
                <a:gd name="T102" fmla="*/ 2147483647 w 877"/>
                <a:gd name="T103" fmla="*/ 2147483647 h 469"/>
                <a:gd name="T104" fmla="*/ 2147483647 w 877"/>
                <a:gd name="T105" fmla="*/ 2147483647 h 469"/>
                <a:gd name="T106" fmla="*/ 2147483647 w 877"/>
                <a:gd name="T107" fmla="*/ 2147483647 h 469"/>
                <a:gd name="T108" fmla="*/ 2147483647 w 877"/>
                <a:gd name="T109" fmla="*/ 2147483647 h 469"/>
                <a:gd name="T110" fmla="*/ 2147483647 w 877"/>
                <a:gd name="T111" fmla="*/ 2147483647 h 469"/>
                <a:gd name="T112" fmla="*/ 2147483647 w 877"/>
                <a:gd name="T113" fmla="*/ 2147483647 h 469"/>
                <a:gd name="T114" fmla="*/ 2147483647 w 877"/>
                <a:gd name="T115" fmla="*/ 2147483647 h 469"/>
                <a:gd name="T116" fmla="*/ 2147483647 w 877"/>
                <a:gd name="T117" fmla="*/ 2147483647 h 469"/>
                <a:gd name="T118" fmla="*/ 2147483647 w 877"/>
                <a:gd name="T119" fmla="*/ 2147483647 h 4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33" name="Freeform 349"/>
            <p:cNvSpPr>
              <a:spLocks/>
            </p:cNvSpPr>
            <p:nvPr>
              <p:custDataLst>
                <p:tags r:id="rId213"/>
              </p:custDataLst>
            </p:nvPr>
          </p:nvSpPr>
          <p:spPr bwMode="auto">
            <a:xfrm>
              <a:off x="1851185" y="3360458"/>
              <a:ext cx="20646" cy="27528"/>
            </a:xfrm>
            <a:custGeom>
              <a:avLst/>
              <a:gdLst>
                <a:gd name="T0" fmla="*/ 2147483647 w 107"/>
                <a:gd name="T1" fmla="*/ 0 h 123"/>
                <a:gd name="T2" fmla="*/ 2147483647 w 107"/>
                <a:gd name="T3" fmla="*/ 2147483647 h 123"/>
                <a:gd name="T4" fmla="*/ 2147483647 w 107"/>
                <a:gd name="T5" fmla="*/ 2147483647 h 123"/>
                <a:gd name="T6" fmla="*/ 2147483647 w 107"/>
                <a:gd name="T7" fmla="*/ 2147483647 h 123"/>
                <a:gd name="T8" fmla="*/ 2147483647 w 107"/>
                <a:gd name="T9" fmla="*/ 2147483647 h 123"/>
                <a:gd name="T10" fmla="*/ 2147483647 w 107"/>
                <a:gd name="T11" fmla="*/ 2147483647 h 123"/>
                <a:gd name="T12" fmla="*/ 2147483647 w 107"/>
                <a:gd name="T13" fmla="*/ 2147483647 h 123"/>
                <a:gd name="T14" fmla="*/ 2147483647 w 107"/>
                <a:gd name="T15" fmla="*/ 2147483647 h 123"/>
                <a:gd name="T16" fmla="*/ 2147483647 w 107"/>
                <a:gd name="T17" fmla="*/ 2147483647 h 123"/>
                <a:gd name="T18" fmla="*/ 2147483647 w 107"/>
                <a:gd name="T19" fmla="*/ 2147483647 h 123"/>
                <a:gd name="T20" fmla="*/ 2147483647 w 107"/>
                <a:gd name="T21" fmla="*/ 2147483647 h 123"/>
                <a:gd name="T22" fmla="*/ 2147483647 w 107"/>
                <a:gd name="T23" fmla="*/ 2147483647 h 123"/>
                <a:gd name="T24" fmla="*/ 2147483647 w 107"/>
                <a:gd name="T25" fmla="*/ 2147483647 h 123"/>
                <a:gd name="T26" fmla="*/ 2147483647 w 107"/>
                <a:gd name="T27" fmla="*/ 2147483647 h 123"/>
                <a:gd name="T28" fmla="*/ 2147483647 w 107"/>
                <a:gd name="T29" fmla="*/ 2147483647 h 123"/>
                <a:gd name="T30" fmla="*/ 2147483647 w 107"/>
                <a:gd name="T31" fmla="*/ 2147483647 h 123"/>
                <a:gd name="T32" fmla="*/ 2147483647 w 107"/>
                <a:gd name="T33" fmla="*/ 2147483647 h 123"/>
                <a:gd name="T34" fmla="*/ 2147483647 w 107"/>
                <a:gd name="T35" fmla="*/ 2147483647 h 123"/>
                <a:gd name="T36" fmla="*/ 2147483647 w 107"/>
                <a:gd name="T37" fmla="*/ 2147483647 h 123"/>
                <a:gd name="T38" fmla="*/ 2147483647 w 107"/>
                <a:gd name="T39" fmla="*/ 2147483647 h 123"/>
                <a:gd name="T40" fmla="*/ 2147483647 w 107"/>
                <a:gd name="T41" fmla="*/ 2147483647 h 123"/>
                <a:gd name="T42" fmla="*/ 0 w 107"/>
                <a:gd name="T43" fmla="*/ 2147483647 h 123"/>
                <a:gd name="T44" fmla="*/ 2147483647 w 107"/>
                <a:gd name="T45" fmla="*/ 0 h 123"/>
                <a:gd name="T46" fmla="*/ 2147483647 w 107"/>
                <a:gd name="T47" fmla="*/ 0 h 1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grpFill/>
            <a:ln w="9525" cmpd="sng">
              <a:solidFill>
                <a:srgbClr val="FFFFFF"/>
              </a:solidFill>
              <a:prstDash val="solid"/>
              <a:round/>
              <a:headEnd/>
              <a:tailEnd/>
            </a:ln>
          </p:spPr>
          <p:txBody>
            <a:bodyPr/>
            <a:lstStyle/>
            <a:p>
              <a:endParaRPr lang="en-GB" dirty="0"/>
            </a:p>
          </p:txBody>
        </p:sp>
        <p:sp>
          <p:nvSpPr>
            <p:cNvPr id="234" name="Freeform 350"/>
            <p:cNvSpPr>
              <a:spLocks/>
            </p:cNvSpPr>
            <p:nvPr>
              <p:custDataLst>
                <p:tags r:id="rId214"/>
              </p:custDataLst>
            </p:nvPr>
          </p:nvSpPr>
          <p:spPr bwMode="auto">
            <a:xfrm>
              <a:off x="2086553" y="3366652"/>
              <a:ext cx="90156" cy="52992"/>
            </a:xfrm>
            <a:custGeom>
              <a:avLst/>
              <a:gdLst>
                <a:gd name="T0" fmla="*/ 2147483647 w 471"/>
                <a:gd name="T1" fmla="*/ 2147483647 h 234"/>
                <a:gd name="T2" fmla="*/ 2147483647 w 471"/>
                <a:gd name="T3" fmla="*/ 2147483647 h 234"/>
                <a:gd name="T4" fmla="*/ 2147483647 w 471"/>
                <a:gd name="T5" fmla="*/ 2147483647 h 234"/>
                <a:gd name="T6" fmla="*/ 2147483647 w 471"/>
                <a:gd name="T7" fmla="*/ 2147483647 h 234"/>
                <a:gd name="T8" fmla="*/ 2147483647 w 471"/>
                <a:gd name="T9" fmla="*/ 2147483647 h 234"/>
                <a:gd name="T10" fmla="*/ 2147483647 w 471"/>
                <a:gd name="T11" fmla="*/ 2147483647 h 234"/>
                <a:gd name="T12" fmla="*/ 2147483647 w 471"/>
                <a:gd name="T13" fmla="*/ 2147483647 h 234"/>
                <a:gd name="T14" fmla="*/ 2147483647 w 471"/>
                <a:gd name="T15" fmla="*/ 2147483647 h 234"/>
                <a:gd name="T16" fmla="*/ 2147483647 w 471"/>
                <a:gd name="T17" fmla="*/ 2147483647 h 234"/>
                <a:gd name="T18" fmla="*/ 2147483647 w 471"/>
                <a:gd name="T19" fmla="*/ 2147483647 h 234"/>
                <a:gd name="T20" fmla="*/ 2147483647 w 471"/>
                <a:gd name="T21" fmla="*/ 2147483647 h 234"/>
                <a:gd name="T22" fmla="*/ 2147483647 w 471"/>
                <a:gd name="T23" fmla="*/ 2147483647 h 234"/>
                <a:gd name="T24" fmla="*/ 2147483647 w 471"/>
                <a:gd name="T25" fmla="*/ 2147483647 h 234"/>
                <a:gd name="T26" fmla="*/ 2147483647 w 471"/>
                <a:gd name="T27" fmla="*/ 2147483647 h 234"/>
                <a:gd name="T28" fmla="*/ 2147483647 w 471"/>
                <a:gd name="T29" fmla="*/ 2147483647 h 234"/>
                <a:gd name="T30" fmla="*/ 2147483647 w 471"/>
                <a:gd name="T31" fmla="*/ 2147483647 h 234"/>
                <a:gd name="T32" fmla="*/ 2147483647 w 471"/>
                <a:gd name="T33" fmla="*/ 2147483647 h 234"/>
                <a:gd name="T34" fmla="*/ 2147483647 w 471"/>
                <a:gd name="T35" fmla="*/ 2147483647 h 234"/>
                <a:gd name="T36" fmla="*/ 2147483647 w 471"/>
                <a:gd name="T37" fmla="*/ 2147483647 h 234"/>
                <a:gd name="T38" fmla="*/ 2147483647 w 471"/>
                <a:gd name="T39" fmla="*/ 2147483647 h 234"/>
                <a:gd name="T40" fmla="*/ 2147483647 w 471"/>
                <a:gd name="T41" fmla="*/ 2147483647 h 234"/>
                <a:gd name="T42" fmla="*/ 2147483647 w 471"/>
                <a:gd name="T43" fmla="*/ 2147483647 h 234"/>
                <a:gd name="T44" fmla="*/ 2147483647 w 471"/>
                <a:gd name="T45" fmla="*/ 2147483647 h 234"/>
                <a:gd name="T46" fmla="*/ 2147483647 w 471"/>
                <a:gd name="T47" fmla="*/ 2147483647 h 234"/>
                <a:gd name="T48" fmla="*/ 2147483647 w 471"/>
                <a:gd name="T49" fmla="*/ 2147483647 h 234"/>
                <a:gd name="T50" fmla="*/ 2147483647 w 471"/>
                <a:gd name="T51" fmla="*/ 2147483647 h 234"/>
                <a:gd name="T52" fmla="*/ 2147483647 w 471"/>
                <a:gd name="T53" fmla="*/ 2147483647 h 234"/>
                <a:gd name="T54" fmla="*/ 2147483647 w 471"/>
                <a:gd name="T55" fmla="*/ 2147483647 h 234"/>
                <a:gd name="T56" fmla="*/ 2147483647 w 471"/>
                <a:gd name="T57" fmla="*/ 2147483647 h 234"/>
                <a:gd name="T58" fmla="*/ 2147483647 w 471"/>
                <a:gd name="T59" fmla="*/ 2147483647 h 234"/>
                <a:gd name="T60" fmla="*/ 2147483647 w 471"/>
                <a:gd name="T61" fmla="*/ 2147483647 h 234"/>
                <a:gd name="T62" fmla="*/ 2147483647 w 471"/>
                <a:gd name="T63" fmla="*/ 2147483647 h 234"/>
                <a:gd name="T64" fmla="*/ 2147483647 w 471"/>
                <a:gd name="T65" fmla="*/ 2147483647 h 234"/>
                <a:gd name="T66" fmla="*/ 2147483647 w 471"/>
                <a:gd name="T67" fmla="*/ 2147483647 h 234"/>
                <a:gd name="T68" fmla="*/ 2147483647 w 471"/>
                <a:gd name="T69" fmla="*/ 2147483647 h 234"/>
                <a:gd name="T70" fmla="*/ 2147483647 w 471"/>
                <a:gd name="T71" fmla="*/ 2147483647 h 234"/>
                <a:gd name="T72" fmla="*/ 2147483647 w 471"/>
                <a:gd name="T73" fmla="*/ 2147483647 h 234"/>
                <a:gd name="T74" fmla="*/ 2147483647 w 471"/>
                <a:gd name="T75" fmla="*/ 2147483647 h 234"/>
                <a:gd name="T76" fmla="*/ 2147483647 w 471"/>
                <a:gd name="T77" fmla="*/ 2147483647 h 234"/>
                <a:gd name="T78" fmla="*/ 0 w 471"/>
                <a:gd name="T79" fmla="*/ 2147483647 h 234"/>
                <a:gd name="T80" fmla="*/ 2147483647 w 471"/>
                <a:gd name="T81" fmla="*/ 2147483647 h 234"/>
                <a:gd name="T82" fmla="*/ 2147483647 w 471"/>
                <a:gd name="T83" fmla="*/ 2147483647 h 234"/>
                <a:gd name="T84" fmla="*/ 2147483647 w 471"/>
                <a:gd name="T85" fmla="*/ 0 h 234"/>
                <a:gd name="T86" fmla="*/ 2147483647 w 471"/>
                <a:gd name="T87" fmla="*/ 2147483647 h 2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grpFill/>
            <a:ln w="9525" cmpd="sng">
              <a:solidFill>
                <a:srgbClr val="FFFFFF"/>
              </a:solidFill>
              <a:prstDash val="solid"/>
              <a:round/>
              <a:headEnd/>
              <a:tailEnd/>
            </a:ln>
          </p:spPr>
          <p:txBody>
            <a:bodyPr/>
            <a:lstStyle/>
            <a:p>
              <a:endParaRPr lang="en-GB" dirty="0"/>
            </a:p>
          </p:txBody>
        </p:sp>
        <p:sp>
          <p:nvSpPr>
            <p:cNvPr id="235" name="Freeform 351"/>
            <p:cNvSpPr>
              <a:spLocks/>
            </p:cNvSpPr>
            <p:nvPr>
              <p:custDataLst>
                <p:tags r:id="rId215"/>
              </p:custDataLst>
            </p:nvPr>
          </p:nvSpPr>
          <p:spPr bwMode="auto">
            <a:xfrm>
              <a:off x="2107887" y="3335682"/>
              <a:ext cx="97726" cy="54368"/>
            </a:xfrm>
            <a:custGeom>
              <a:avLst/>
              <a:gdLst>
                <a:gd name="T0" fmla="*/ 2147483647 w 525"/>
                <a:gd name="T1" fmla="*/ 2147483647 h 241"/>
                <a:gd name="T2" fmla="*/ 2147483647 w 525"/>
                <a:gd name="T3" fmla="*/ 2147483647 h 241"/>
                <a:gd name="T4" fmla="*/ 2147483647 w 525"/>
                <a:gd name="T5" fmla="*/ 2147483647 h 241"/>
                <a:gd name="T6" fmla="*/ 2147483647 w 525"/>
                <a:gd name="T7" fmla="*/ 2147483647 h 241"/>
                <a:gd name="T8" fmla="*/ 2147483647 w 525"/>
                <a:gd name="T9" fmla="*/ 2147483647 h 241"/>
                <a:gd name="T10" fmla="*/ 2147483647 w 525"/>
                <a:gd name="T11" fmla="*/ 2147483647 h 241"/>
                <a:gd name="T12" fmla="*/ 2147483647 w 525"/>
                <a:gd name="T13" fmla="*/ 2147483647 h 241"/>
                <a:gd name="T14" fmla="*/ 2147483647 w 525"/>
                <a:gd name="T15" fmla="*/ 0 h 241"/>
                <a:gd name="T16" fmla="*/ 2147483647 w 525"/>
                <a:gd name="T17" fmla="*/ 2147483647 h 241"/>
                <a:gd name="T18" fmla="*/ 2147483647 w 525"/>
                <a:gd name="T19" fmla="*/ 2147483647 h 241"/>
                <a:gd name="T20" fmla="*/ 2147483647 w 525"/>
                <a:gd name="T21" fmla="*/ 2147483647 h 241"/>
                <a:gd name="T22" fmla="*/ 2147483647 w 525"/>
                <a:gd name="T23" fmla="*/ 2147483647 h 241"/>
                <a:gd name="T24" fmla="*/ 2147483647 w 525"/>
                <a:gd name="T25" fmla="*/ 2147483647 h 241"/>
                <a:gd name="T26" fmla="*/ 2147483647 w 525"/>
                <a:gd name="T27" fmla="*/ 2147483647 h 241"/>
                <a:gd name="T28" fmla="*/ 2147483647 w 525"/>
                <a:gd name="T29" fmla="*/ 2147483647 h 241"/>
                <a:gd name="T30" fmla="*/ 2147483647 w 525"/>
                <a:gd name="T31" fmla="*/ 2147483647 h 241"/>
                <a:gd name="T32" fmla="*/ 2147483647 w 525"/>
                <a:gd name="T33" fmla="*/ 2147483647 h 241"/>
                <a:gd name="T34" fmla="*/ 2147483647 w 525"/>
                <a:gd name="T35" fmla="*/ 2147483647 h 241"/>
                <a:gd name="T36" fmla="*/ 2147483647 w 525"/>
                <a:gd name="T37" fmla="*/ 2147483647 h 241"/>
                <a:gd name="T38" fmla="*/ 2147483647 w 525"/>
                <a:gd name="T39" fmla="*/ 2147483647 h 241"/>
                <a:gd name="T40" fmla="*/ 2147483647 w 525"/>
                <a:gd name="T41" fmla="*/ 2147483647 h 241"/>
                <a:gd name="T42" fmla="*/ 2147483647 w 525"/>
                <a:gd name="T43" fmla="*/ 2147483647 h 241"/>
                <a:gd name="T44" fmla="*/ 2147483647 w 525"/>
                <a:gd name="T45" fmla="*/ 2147483647 h 241"/>
                <a:gd name="T46" fmla="*/ 2147483647 w 525"/>
                <a:gd name="T47" fmla="*/ 2147483647 h 241"/>
                <a:gd name="T48" fmla="*/ 2147483647 w 525"/>
                <a:gd name="T49" fmla="*/ 2147483647 h 241"/>
                <a:gd name="T50" fmla="*/ 2147483647 w 525"/>
                <a:gd name="T51" fmla="*/ 2147483647 h 241"/>
                <a:gd name="T52" fmla="*/ 2147483647 w 525"/>
                <a:gd name="T53" fmla="*/ 2147483647 h 241"/>
                <a:gd name="T54" fmla="*/ 2147483647 w 525"/>
                <a:gd name="T55" fmla="*/ 2147483647 h 241"/>
                <a:gd name="T56" fmla="*/ 2147483647 w 525"/>
                <a:gd name="T57" fmla="*/ 2147483647 h 241"/>
                <a:gd name="T58" fmla="*/ 2147483647 w 525"/>
                <a:gd name="T59" fmla="*/ 2147483647 h 241"/>
                <a:gd name="T60" fmla="*/ 2147483647 w 525"/>
                <a:gd name="T61" fmla="*/ 2147483647 h 241"/>
                <a:gd name="T62" fmla="*/ 2147483647 w 525"/>
                <a:gd name="T63" fmla="*/ 2147483647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grpFill/>
            <a:ln w="9525" cmpd="sng">
              <a:solidFill>
                <a:srgbClr val="FFFFFF"/>
              </a:solidFill>
              <a:prstDash val="solid"/>
              <a:round/>
              <a:headEnd/>
              <a:tailEnd/>
            </a:ln>
          </p:spPr>
          <p:txBody>
            <a:bodyPr/>
            <a:lstStyle/>
            <a:p>
              <a:endParaRPr lang="en-GB" dirty="0"/>
            </a:p>
          </p:txBody>
        </p:sp>
        <p:sp>
          <p:nvSpPr>
            <p:cNvPr id="236" name="Freeform 352"/>
            <p:cNvSpPr>
              <a:spLocks/>
            </p:cNvSpPr>
            <p:nvPr>
              <p:custDataLst>
                <p:tags r:id="rId216"/>
              </p:custDataLst>
            </p:nvPr>
          </p:nvSpPr>
          <p:spPr bwMode="auto">
            <a:xfrm>
              <a:off x="1937212" y="3342565"/>
              <a:ext cx="148653" cy="98414"/>
            </a:xfrm>
            <a:custGeom>
              <a:avLst/>
              <a:gdLst>
                <a:gd name="T0" fmla="*/ 2147483647 w 784"/>
                <a:gd name="T1" fmla="*/ 2147483647 h 430"/>
                <a:gd name="T2" fmla="*/ 2147483647 w 784"/>
                <a:gd name="T3" fmla="*/ 2147483647 h 430"/>
                <a:gd name="T4" fmla="*/ 2147483647 w 784"/>
                <a:gd name="T5" fmla="*/ 2147483647 h 430"/>
                <a:gd name="T6" fmla="*/ 2147483647 w 784"/>
                <a:gd name="T7" fmla="*/ 2147483647 h 430"/>
                <a:gd name="T8" fmla="*/ 2147483647 w 784"/>
                <a:gd name="T9" fmla="*/ 2147483647 h 430"/>
                <a:gd name="T10" fmla="*/ 2147483647 w 784"/>
                <a:gd name="T11" fmla="*/ 2147483647 h 430"/>
                <a:gd name="T12" fmla="*/ 2147483647 w 784"/>
                <a:gd name="T13" fmla="*/ 2147483647 h 430"/>
                <a:gd name="T14" fmla="*/ 2147483647 w 784"/>
                <a:gd name="T15" fmla="*/ 2147483647 h 430"/>
                <a:gd name="T16" fmla="*/ 2147483647 w 784"/>
                <a:gd name="T17" fmla="*/ 2147483647 h 430"/>
                <a:gd name="T18" fmla="*/ 2147483647 w 784"/>
                <a:gd name="T19" fmla="*/ 2147483647 h 430"/>
                <a:gd name="T20" fmla="*/ 2147483647 w 784"/>
                <a:gd name="T21" fmla="*/ 2147483647 h 430"/>
                <a:gd name="T22" fmla="*/ 2147483647 w 784"/>
                <a:gd name="T23" fmla="*/ 2147483647 h 430"/>
                <a:gd name="T24" fmla="*/ 2147483647 w 784"/>
                <a:gd name="T25" fmla="*/ 2147483647 h 430"/>
                <a:gd name="T26" fmla="*/ 2147483647 w 784"/>
                <a:gd name="T27" fmla="*/ 2147483647 h 430"/>
                <a:gd name="T28" fmla="*/ 2147483647 w 784"/>
                <a:gd name="T29" fmla="*/ 2147483647 h 430"/>
                <a:gd name="T30" fmla="*/ 2147483647 w 784"/>
                <a:gd name="T31" fmla="*/ 2147483647 h 430"/>
                <a:gd name="T32" fmla="*/ 2147483647 w 784"/>
                <a:gd name="T33" fmla="*/ 2147483647 h 430"/>
                <a:gd name="T34" fmla="*/ 2147483647 w 784"/>
                <a:gd name="T35" fmla="*/ 2147483647 h 430"/>
                <a:gd name="T36" fmla="*/ 2147483647 w 784"/>
                <a:gd name="T37" fmla="*/ 2147483647 h 430"/>
                <a:gd name="T38" fmla="*/ 2147483647 w 784"/>
                <a:gd name="T39" fmla="*/ 2147483647 h 430"/>
                <a:gd name="T40" fmla="*/ 2147483647 w 784"/>
                <a:gd name="T41" fmla="*/ 2147483647 h 430"/>
                <a:gd name="T42" fmla="*/ 2147483647 w 784"/>
                <a:gd name="T43" fmla="*/ 2147483647 h 430"/>
                <a:gd name="T44" fmla="*/ 2147483647 w 784"/>
                <a:gd name="T45" fmla="*/ 2147483647 h 430"/>
                <a:gd name="T46" fmla="*/ 2147483647 w 784"/>
                <a:gd name="T47" fmla="*/ 2147483647 h 430"/>
                <a:gd name="T48" fmla="*/ 2147483647 w 784"/>
                <a:gd name="T49" fmla="*/ 2147483647 h 430"/>
                <a:gd name="T50" fmla="*/ 2147483647 w 784"/>
                <a:gd name="T51" fmla="*/ 2147483647 h 430"/>
                <a:gd name="T52" fmla="*/ 2147483647 w 784"/>
                <a:gd name="T53" fmla="*/ 2147483647 h 430"/>
                <a:gd name="T54" fmla="*/ 2147483647 w 784"/>
                <a:gd name="T55" fmla="*/ 2147483647 h 430"/>
                <a:gd name="T56" fmla="*/ 2147483647 w 784"/>
                <a:gd name="T57" fmla="*/ 2147483647 h 430"/>
                <a:gd name="T58" fmla="*/ 2147483647 w 784"/>
                <a:gd name="T59" fmla="*/ 2147483647 h 430"/>
                <a:gd name="T60" fmla="*/ 2147483647 w 784"/>
                <a:gd name="T61" fmla="*/ 2147483647 h 430"/>
                <a:gd name="T62" fmla="*/ 2147483647 w 784"/>
                <a:gd name="T63" fmla="*/ 2147483647 h 430"/>
                <a:gd name="T64" fmla="*/ 2147483647 w 784"/>
                <a:gd name="T65" fmla="*/ 2147483647 h 430"/>
                <a:gd name="T66" fmla="*/ 2147483647 w 784"/>
                <a:gd name="T67" fmla="*/ 2147483647 h 430"/>
                <a:gd name="T68" fmla="*/ 0 w 784"/>
                <a:gd name="T69" fmla="*/ 2147483647 h 430"/>
                <a:gd name="T70" fmla="*/ 2147483647 w 784"/>
                <a:gd name="T71" fmla="*/ 2147483647 h 430"/>
                <a:gd name="T72" fmla="*/ 2147483647 w 784"/>
                <a:gd name="T73" fmla="*/ 2147483647 h 430"/>
                <a:gd name="T74" fmla="*/ 2147483647 w 784"/>
                <a:gd name="T75" fmla="*/ 2147483647 h 430"/>
                <a:gd name="T76" fmla="*/ 2147483647 w 784"/>
                <a:gd name="T77" fmla="*/ 2147483647 h 430"/>
                <a:gd name="T78" fmla="*/ 2147483647 w 784"/>
                <a:gd name="T79" fmla="*/ 2147483647 h 430"/>
                <a:gd name="T80" fmla="*/ 2147483647 w 784"/>
                <a:gd name="T81" fmla="*/ 2147483647 h 430"/>
                <a:gd name="T82" fmla="*/ 2147483647 w 784"/>
                <a:gd name="T83" fmla="*/ 2147483647 h 430"/>
                <a:gd name="T84" fmla="*/ 2147483647 w 784"/>
                <a:gd name="T85" fmla="*/ 2147483647 h 430"/>
                <a:gd name="T86" fmla="*/ 2147483647 w 784"/>
                <a:gd name="T87" fmla="*/ 2147483647 h 430"/>
                <a:gd name="T88" fmla="*/ 2147483647 w 784"/>
                <a:gd name="T89" fmla="*/ 2147483647 h 430"/>
                <a:gd name="T90" fmla="*/ 2147483647 w 784"/>
                <a:gd name="T91" fmla="*/ 2147483647 h 430"/>
                <a:gd name="T92" fmla="*/ 2147483647 w 784"/>
                <a:gd name="T93" fmla="*/ 2147483647 h 430"/>
                <a:gd name="T94" fmla="*/ 2147483647 w 784"/>
                <a:gd name="T95" fmla="*/ 2147483647 h 430"/>
                <a:gd name="T96" fmla="*/ 2147483647 w 784"/>
                <a:gd name="T97" fmla="*/ 2147483647 h 430"/>
                <a:gd name="T98" fmla="*/ 2147483647 w 784"/>
                <a:gd name="T99" fmla="*/ 0 h 430"/>
                <a:gd name="T100" fmla="*/ 2147483647 w 784"/>
                <a:gd name="T101" fmla="*/ 2147483647 h 430"/>
                <a:gd name="T102" fmla="*/ 2147483647 w 784"/>
                <a:gd name="T103" fmla="*/ 2147483647 h 430"/>
                <a:gd name="T104" fmla="*/ 2147483647 w 784"/>
                <a:gd name="T105" fmla="*/ 2147483647 h 430"/>
                <a:gd name="T106" fmla="*/ 2147483647 w 784"/>
                <a:gd name="T107" fmla="*/ 2147483647 h 430"/>
                <a:gd name="T108" fmla="*/ 2147483647 w 784"/>
                <a:gd name="T109" fmla="*/ 2147483647 h 4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grpFill/>
            <a:ln w="9525" cmpd="sng">
              <a:solidFill>
                <a:srgbClr val="FFFFFF"/>
              </a:solidFill>
              <a:prstDash val="solid"/>
              <a:round/>
              <a:headEnd/>
              <a:tailEnd/>
            </a:ln>
          </p:spPr>
          <p:txBody>
            <a:bodyPr/>
            <a:lstStyle/>
            <a:p>
              <a:endParaRPr lang="en-GB" dirty="0"/>
            </a:p>
          </p:txBody>
        </p:sp>
        <p:sp>
          <p:nvSpPr>
            <p:cNvPr id="237" name="Freeform 353"/>
            <p:cNvSpPr>
              <a:spLocks/>
            </p:cNvSpPr>
            <p:nvPr>
              <p:custDataLst>
                <p:tags r:id="rId217"/>
              </p:custDataLst>
            </p:nvPr>
          </p:nvSpPr>
          <p:spPr bwMode="auto">
            <a:xfrm>
              <a:off x="1594484" y="3293702"/>
              <a:ext cx="46798" cy="64692"/>
            </a:xfrm>
            <a:custGeom>
              <a:avLst/>
              <a:gdLst>
                <a:gd name="T0" fmla="*/ 2147483647 w 246"/>
                <a:gd name="T1" fmla="*/ 2147483647 h 284"/>
                <a:gd name="T2" fmla="*/ 2147483647 w 246"/>
                <a:gd name="T3" fmla="*/ 2147483647 h 284"/>
                <a:gd name="T4" fmla="*/ 2147483647 w 246"/>
                <a:gd name="T5" fmla="*/ 2147483647 h 284"/>
                <a:gd name="T6" fmla="*/ 2147483647 w 246"/>
                <a:gd name="T7" fmla="*/ 2147483647 h 284"/>
                <a:gd name="T8" fmla="*/ 2147483647 w 246"/>
                <a:gd name="T9" fmla="*/ 2147483647 h 284"/>
                <a:gd name="T10" fmla="*/ 2147483647 w 246"/>
                <a:gd name="T11" fmla="*/ 2147483647 h 284"/>
                <a:gd name="T12" fmla="*/ 2147483647 w 246"/>
                <a:gd name="T13" fmla="*/ 2147483647 h 284"/>
                <a:gd name="T14" fmla="*/ 2147483647 w 246"/>
                <a:gd name="T15" fmla="*/ 2147483647 h 284"/>
                <a:gd name="T16" fmla="*/ 2147483647 w 246"/>
                <a:gd name="T17" fmla="*/ 2147483647 h 284"/>
                <a:gd name="T18" fmla="*/ 2147483647 w 246"/>
                <a:gd name="T19" fmla="*/ 2147483647 h 284"/>
                <a:gd name="T20" fmla="*/ 2147483647 w 246"/>
                <a:gd name="T21" fmla="*/ 2147483647 h 284"/>
                <a:gd name="T22" fmla="*/ 2147483647 w 246"/>
                <a:gd name="T23" fmla="*/ 2147483647 h 284"/>
                <a:gd name="T24" fmla="*/ 2147483647 w 246"/>
                <a:gd name="T25" fmla="*/ 2147483647 h 284"/>
                <a:gd name="T26" fmla="*/ 2147483647 w 246"/>
                <a:gd name="T27" fmla="*/ 2147483647 h 284"/>
                <a:gd name="T28" fmla="*/ 2147483647 w 246"/>
                <a:gd name="T29" fmla="*/ 2147483647 h 284"/>
                <a:gd name="T30" fmla="*/ 2147483647 w 246"/>
                <a:gd name="T31" fmla="*/ 2147483647 h 284"/>
                <a:gd name="T32" fmla="*/ 2147483647 w 246"/>
                <a:gd name="T33" fmla="*/ 2147483647 h 284"/>
                <a:gd name="T34" fmla="*/ 2147483647 w 246"/>
                <a:gd name="T35" fmla="*/ 2147483647 h 284"/>
                <a:gd name="T36" fmla="*/ 2147483647 w 246"/>
                <a:gd name="T37" fmla="*/ 2147483647 h 284"/>
                <a:gd name="T38" fmla="*/ 2147483647 w 246"/>
                <a:gd name="T39" fmla="*/ 2147483647 h 284"/>
                <a:gd name="T40" fmla="*/ 2147483647 w 246"/>
                <a:gd name="T41" fmla="*/ 2147483647 h 284"/>
                <a:gd name="T42" fmla="*/ 2147483647 w 246"/>
                <a:gd name="T43" fmla="*/ 2147483647 h 284"/>
                <a:gd name="T44" fmla="*/ 2147483647 w 246"/>
                <a:gd name="T45" fmla="*/ 2147483647 h 284"/>
                <a:gd name="T46" fmla="*/ 2147483647 w 246"/>
                <a:gd name="T47" fmla="*/ 2147483647 h 284"/>
                <a:gd name="T48" fmla="*/ 2147483647 w 246"/>
                <a:gd name="T49" fmla="*/ 2147483647 h 284"/>
                <a:gd name="T50" fmla="*/ 2147483647 w 246"/>
                <a:gd name="T51" fmla="*/ 2147483647 h 284"/>
                <a:gd name="T52" fmla="*/ 2147483647 w 246"/>
                <a:gd name="T53" fmla="*/ 2147483647 h 284"/>
                <a:gd name="T54" fmla="*/ 2147483647 w 246"/>
                <a:gd name="T55" fmla="*/ 2147483647 h 284"/>
                <a:gd name="T56" fmla="*/ 2147483647 w 246"/>
                <a:gd name="T57" fmla="*/ 2147483647 h 284"/>
                <a:gd name="T58" fmla="*/ 2147483647 w 246"/>
                <a:gd name="T59" fmla="*/ 2147483647 h 284"/>
                <a:gd name="T60" fmla="*/ 2147483647 w 246"/>
                <a:gd name="T61" fmla="*/ 2147483647 h 284"/>
                <a:gd name="T62" fmla="*/ 2147483647 w 246"/>
                <a:gd name="T63" fmla="*/ 2147483647 h 284"/>
                <a:gd name="T64" fmla="*/ 2147483647 w 246"/>
                <a:gd name="T65" fmla="*/ 2147483647 h 284"/>
                <a:gd name="T66" fmla="*/ 2147483647 w 246"/>
                <a:gd name="T67" fmla="*/ 2147483647 h 284"/>
                <a:gd name="T68" fmla="*/ 2147483647 w 246"/>
                <a:gd name="T69" fmla="*/ 2147483647 h 284"/>
                <a:gd name="T70" fmla="*/ 2147483647 w 246"/>
                <a:gd name="T71" fmla="*/ 2147483647 h 284"/>
                <a:gd name="T72" fmla="*/ 2147483647 w 246"/>
                <a:gd name="T73" fmla="*/ 2147483647 h 284"/>
                <a:gd name="T74" fmla="*/ 2147483647 w 246"/>
                <a:gd name="T75" fmla="*/ 2147483647 h 284"/>
                <a:gd name="T76" fmla="*/ 2147483647 w 246"/>
                <a:gd name="T77" fmla="*/ 2147483647 h 284"/>
                <a:gd name="T78" fmla="*/ 2147483647 w 246"/>
                <a:gd name="T79" fmla="*/ 2147483647 h 284"/>
                <a:gd name="T80" fmla="*/ 0 w 246"/>
                <a:gd name="T81" fmla="*/ 2147483647 h 284"/>
                <a:gd name="T82" fmla="*/ 2147483647 w 246"/>
                <a:gd name="T83" fmla="*/ 2147483647 h 284"/>
                <a:gd name="T84" fmla="*/ 2147483647 w 246"/>
                <a:gd name="T85" fmla="*/ 2147483647 h 284"/>
                <a:gd name="T86" fmla="*/ 2147483647 w 246"/>
                <a:gd name="T87" fmla="*/ 2147483647 h 284"/>
                <a:gd name="T88" fmla="*/ 2147483647 w 246"/>
                <a:gd name="T89" fmla="*/ 2147483647 h 284"/>
                <a:gd name="T90" fmla="*/ 2147483647 w 246"/>
                <a:gd name="T91" fmla="*/ 2147483647 h 284"/>
                <a:gd name="T92" fmla="*/ 2147483647 w 246"/>
                <a:gd name="T93" fmla="*/ 2147483647 h 28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46" h="284">
                  <a:moveTo>
                    <a:pt x="33" y="44"/>
                  </a:moveTo>
                  <a:lnTo>
                    <a:pt x="30" y="27"/>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38" name="Freeform 354"/>
            <p:cNvSpPr>
              <a:spLocks/>
            </p:cNvSpPr>
            <p:nvPr>
              <p:custDataLst>
                <p:tags r:id="rId218"/>
              </p:custDataLst>
            </p:nvPr>
          </p:nvSpPr>
          <p:spPr bwMode="auto">
            <a:xfrm>
              <a:off x="1615130" y="3340500"/>
              <a:ext cx="29593" cy="26152"/>
            </a:xfrm>
            <a:custGeom>
              <a:avLst/>
              <a:gdLst>
                <a:gd name="T0" fmla="*/ 2147483647 w 160"/>
                <a:gd name="T1" fmla="*/ 0 h 117"/>
                <a:gd name="T2" fmla="*/ 2147483647 w 160"/>
                <a:gd name="T3" fmla="*/ 2147483647 h 117"/>
                <a:gd name="T4" fmla="*/ 2147483647 w 160"/>
                <a:gd name="T5" fmla="*/ 2147483647 h 117"/>
                <a:gd name="T6" fmla="*/ 2147483647 w 160"/>
                <a:gd name="T7" fmla="*/ 2147483647 h 117"/>
                <a:gd name="T8" fmla="*/ 2147483647 w 160"/>
                <a:gd name="T9" fmla="*/ 2147483647 h 117"/>
                <a:gd name="T10" fmla="*/ 2147483647 w 160"/>
                <a:gd name="T11" fmla="*/ 2147483647 h 117"/>
                <a:gd name="T12" fmla="*/ 2147483647 w 160"/>
                <a:gd name="T13" fmla="*/ 2147483647 h 117"/>
                <a:gd name="T14" fmla="*/ 2147483647 w 160"/>
                <a:gd name="T15" fmla="*/ 2147483647 h 117"/>
                <a:gd name="T16" fmla="*/ 2147483647 w 160"/>
                <a:gd name="T17" fmla="*/ 2147483647 h 117"/>
                <a:gd name="T18" fmla="*/ 2147483647 w 160"/>
                <a:gd name="T19" fmla="*/ 2147483647 h 117"/>
                <a:gd name="T20" fmla="*/ 2147483647 w 160"/>
                <a:gd name="T21" fmla="*/ 2147483647 h 117"/>
                <a:gd name="T22" fmla="*/ 2147483647 w 160"/>
                <a:gd name="T23" fmla="*/ 2147483647 h 117"/>
                <a:gd name="T24" fmla="*/ 2147483647 w 160"/>
                <a:gd name="T25" fmla="*/ 2147483647 h 117"/>
                <a:gd name="T26" fmla="*/ 2147483647 w 160"/>
                <a:gd name="T27" fmla="*/ 2147483647 h 117"/>
                <a:gd name="T28" fmla="*/ 2147483647 w 160"/>
                <a:gd name="T29" fmla="*/ 2147483647 h 117"/>
                <a:gd name="T30" fmla="*/ 2147483647 w 160"/>
                <a:gd name="T31" fmla="*/ 2147483647 h 117"/>
                <a:gd name="T32" fmla="*/ 2147483647 w 160"/>
                <a:gd name="T33" fmla="*/ 2147483647 h 117"/>
                <a:gd name="T34" fmla="*/ 2147483647 w 160"/>
                <a:gd name="T35" fmla="*/ 2147483647 h 117"/>
                <a:gd name="T36" fmla="*/ 2147483647 w 160"/>
                <a:gd name="T37" fmla="*/ 2147483647 h 117"/>
                <a:gd name="T38" fmla="*/ 2147483647 w 160"/>
                <a:gd name="T39" fmla="*/ 2147483647 h 117"/>
                <a:gd name="T40" fmla="*/ 2147483647 w 160"/>
                <a:gd name="T41" fmla="*/ 2147483647 h 117"/>
                <a:gd name="T42" fmla="*/ 2147483647 w 160"/>
                <a:gd name="T43" fmla="*/ 2147483647 h 117"/>
                <a:gd name="T44" fmla="*/ 2147483647 w 160"/>
                <a:gd name="T45" fmla="*/ 2147483647 h 117"/>
                <a:gd name="T46" fmla="*/ 2147483647 w 160"/>
                <a:gd name="T47" fmla="*/ 2147483647 h 117"/>
                <a:gd name="T48" fmla="*/ 2147483647 w 160"/>
                <a:gd name="T49" fmla="*/ 2147483647 h 117"/>
                <a:gd name="T50" fmla="*/ 2147483647 w 160"/>
                <a:gd name="T51" fmla="*/ 2147483647 h 117"/>
                <a:gd name="T52" fmla="*/ 0 w 160"/>
                <a:gd name="T53" fmla="*/ 2147483647 h 117"/>
                <a:gd name="T54" fmla="*/ 2147483647 w 160"/>
                <a:gd name="T55" fmla="*/ 2147483647 h 117"/>
                <a:gd name="T56" fmla="*/ 2147483647 w 160"/>
                <a:gd name="T57" fmla="*/ 2147483647 h 117"/>
                <a:gd name="T58" fmla="*/ 2147483647 w 160"/>
                <a:gd name="T59" fmla="*/ 2147483647 h 117"/>
                <a:gd name="T60" fmla="*/ 2147483647 w 160"/>
                <a:gd name="T61" fmla="*/ 2147483647 h 117"/>
                <a:gd name="T62" fmla="*/ 2147483647 w 160"/>
                <a:gd name="T63" fmla="*/ 2147483647 h 117"/>
                <a:gd name="T64" fmla="*/ 2147483647 w 160"/>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39" name="Line 359"/>
            <p:cNvSpPr>
              <a:spLocks noChangeShapeType="1"/>
            </p:cNvSpPr>
            <p:nvPr>
              <p:custDataLst>
                <p:tags r:id="rId219"/>
              </p:custDataLst>
            </p:nvPr>
          </p:nvSpPr>
          <p:spPr bwMode="auto">
            <a:xfrm flipH="1">
              <a:off x="416270" y="3939242"/>
              <a:ext cx="2064" cy="3441"/>
            </a:xfrm>
            <a:prstGeom prst="line">
              <a:avLst/>
            </a:prstGeom>
            <a:grpFill/>
            <a:ln w="9525">
              <a:solidFill>
                <a:srgbClr val="FFFFFF"/>
              </a:solidFill>
              <a:round/>
              <a:headEnd/>
              <a:tailEnd/>
            </a:ln>
            <a:extLst/>
          </p:spPr>
          <p:txBody>
            <a:bodyPr/>
            <a:lstStyle/>
            <a:p>
              <a:endParaRPr lang="en-GB" dirty="0"/>
            </a:p>
          </p:txBody>
        </p:sp>
        <p:sp>
          <p:nvSpPr>
            <p:cNvPr id="240" name="Freeform 360"/>
            <p:cNvSpPr>
              <a:spLocks/>
            </p:cNvSpPr>
            <p:nvPr>
              <p:custDataLst>
                <p:tags r:id="rId220"/>
              </p:custDataLst>
            </p:nvPr>
          </p:nvSpPr>
          <p:spPr bwMode="auto">
            <a:xfrm>
              <a:off x="416270" y="3942683"/>
              <a:ext cx="5506" cy="25464"/>
            </a:xfrm>
            <a:custGeom>
              <a:avLst/>
              <a:gdLst>
                <a:gd name="T0" fmla="*/ 0 w 33"/>
                <a:gd name="T1" fmla="*/ 0 h 6"/>
                <a:gd name="T2" fmla="*/ 2147483647 w 33"/>
                <a:gd name="T3" fmla="*/ 2147483647 h 6"/>
                <a:gd name="T4" fmla="*/ 2147483647 w 33"/>
                <a:gd name="T5" fmla="*/ 2147483647 h 6"/>
                <a:gd name="T6" fmla="*/ 2147483647 w 33"/>
                <a:gd name="T7" fmla="*/ 2147483647 h 6"/>
                <a:gd name="T8" fmla="*/ 2147483647 w 33"/>
                <a:gd name="T9" fmla="*/ 2147483647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
                  <a:moveTo>
                    <a:pt x="0" y="0"/>
                  </a:moveTo>
                  <a:lnTo>
                    <a:pt x="7" y="1"/>
                  </a:lnTo>
                  <a:lnTo>
                    <a:pt x="15" y="3"/>
                  </a:lnTo>
                  <a:lnTo>
                    <a:pt x="23" y="5"/>
                  </a:lnTo>
                  <a:lnTo>
                    <a:pt x="33" y="6"/>
                  </a:lnTo>
                </a:path>
              </a:pathLst>
            </a:custGeom>
            <a:grpFill/>
            <a:ln w="9525" cmpd="sng">
              <a:solidFill>
                <a:srgbClr val="FFFFFF"/>
              </a:solidFill>
              <a:prstDash val="solid"/>
              <a:round/>
              <a:headEnd/>
              <a:tailEnd/>
            </a:ln>
          </p:spPr>
          <p:txBody>
            <a:bodyPr/>
            <a:lstStyle/>
            <a:p>
              <a:endParaRPr lang="en-GB" dirty="0"/>
            </a:p>
          </p:txBody>
        </p:sp>
        <p:sp>
          <p:nvSpPr>
            <p:cNvPr id="241" name="Freeform 361"/>
            <p:cNvSpPr>
              <a:spLocks/>
            </p:cNvSpPr>
            <p:nvPr>
              <p:custDataLst>
                <p:tags r:id="rId221"/>
              </p:custDataLst>
            </p:nvPr>
          </p:nvSpPr>
          <p:spPr bwMode="auto">
            <a:xfrm>
              <a:off x="419711" y="3937177"/>
              <a:ext cx="2065" cy="24776"/>
            </a:xfrm>
            <a:custGeom>
              <a:avLst/>
              <a:gdLst>
                <a:gd name="T0" fmla="*/ 2147483647 w 13"/>
                <a:gd name="T1" fmla="*/ 2147483647 h 30"/>
                <a:gd name="T2" fmla="*/ 2147483647 w 13"/>
                <a:gd name="T3" fmla="*/ 0 h 30"/>
                <a:gd name="T4" fmla="*/ 0 w 13"/>
                <a:gd name="T5" fmla="*/ 0 h 30"/>
                <a:gd name="T6" fmla="*/ 0 60000 65536"/>
                <a:gd name="T7" fmla="*/ 0 60000 65536"/>
                <a:gd name="T8" fmla="*/ 0 60000 65536"/>
              </a:gdLst>
              <a:ahLst/>
              <a:cxnLst>
                <a:cxn ang="T6">
                  <a:pos x="T0" y="T1"/>
                </a:cxn>
                <a:cxn ang="T7">
                  <a:pos x="T2" y="T3"/>
                </a:cxn>
                <a:cxn ang="T8">
                  <a:pos x="T4" y="T5"/>
                </a:cxn>
              </a:cxnLst>
              <a:rect l="0" t="0" r="r" b="b"/>
              <a:pathLst>
                <a:path w="13" h="30">
                  <a:moveTo>
                    <a:pt x="13" y="30"/>
                  </a:moveTo>
                  <a:lnTo>
                    <a:pt x="13" y="0"/>
                  </a:lnTo>
                  <a:lnTo>
                    <a:pt x="0" y="0"/>
                  </a:lnTo>
                </a:path>
              </a:pathLst>
            </a:custGeom>
            <a:grpFill/>
            <a:ln w="9525" cmpd="sng">
              <a:solidFill>
                <a:srgbClr val="FFFFFF"/>
              </a:solidFill>
              <a:prstDash val="solid"/>
              <a:round/>
              <a:headEnd/>
              <a:tailEnd/>
            </a:ln>
          </p:spPr>
          <p:txBody>
            <a:bodyPr/>
            <a:lstStyle/>
            <a:p>
              <a:endParaRPr lang="en-GB" dirty="0"/>
            </a:p>
          </p:txBody>
        </p:sp>
        <p:grpSp>
          <p:nvGrpSpPr>
            <p:cNvPr id="242" name="Group 241"/>
            <p:cNvGrpSpPr/>
            <p:nvPr>
              <p:custDataLst>
                <p:tags r:id="rId222"/>
              </p:custDataLst>
            </p:nvPr>
          </p:nvGrpSpPr>
          <p:grpSpPr>
            <a:xfrm>
              <a:off x="416270" y="3908960"/>
              <a:ext cx="180999" cy="87403"/>
              <a:chOff x="2166938" y="3727450"/>
              <a:chExt cx="417513" cy="201613"/>
            </a:xfrm>
            <a:grpFill/>
          </p:grpSpPr>
          <p:sp>
            <p:nvSpPr>
              <p:cNvPr id="474" name="Freeform 363"/>
              <p:cNvSpPr>
                <a:spLocks/>
              </p:cNvSpPr>
              <p:nvPr/>
            </p:nvSpPr>
            <p:spPr bwMode="auto">
              <a:xfrm>
                <a:off x="2432750" y="3727450"/>
                <a:ext cx="151701" cy="201613"/>
              </a:xfrm>
              <a:custGeom>
                <a:avLst/>
                <a:gdLst>
                  <a:gd name="T0" fmla="*/ 32 w 352"/>
                  <a:gd name="T1" fmla="*/ 9 h 387"/>
                  <a:gd name="T2" fmla="*/ 30 w 352"/>
                  <a:gd name="T3" fmla="*/ 9 h 387"/>
                  <a:gd name="T4" fmla="*/ 27 w 352"/>
                  <a:gd name="T5" fmla="*/ 9 h 387"/>
                  <a:gd name="T6" fmla="*/ 26 w 352"/>
                  <a:gd name="T7" fmla="*/ 8 h 387"/>
                  <a:gd name="T8" fmla="*/ 23 w 352"/>
                  <a:gd name="T9" fmla="*/ 6 h 387"/>
                  <a:gd name="T10" fmla="*/ 17 w 352"/>
                  <a:gd name="T11" fmla="*/ 2 h 387"/>
                  <a:gd name="T12" fmla="*/ 14 w 352"/>
                  <a:gd name="T13" fmla="*/ 1 h 387"/>
                  <a:gd name="T14" fmla="*/ 13 w 352"/>
                  <a:gd name="T15" fmla="*/ 2 h 387"/>
                  <a:gd name="T16" fmla="*/ 12 w 352"/>
                  <a:gd name="T17" fmla="*/ 3 h 387"/>
                  <a:gd name="T18" fmla="*/ 11 w 352"/>
                  <a:gd name="T19" fmla="*/ 4 h 387"/>
                  <a:gd name="T20" fmla="*/ 9 w 352"/>
                  <a:gd name="T21" fmla="*/ 6 h 387"/>
                  <a:gd name="T22" fmla="*/ 5 w 352"/>
                  <a:gd name="T23" fmla="*/ 11 h 387"/>
                  <a:gd name="T24" fmla="*/ 3 w 352"/>
                  <a:gd name="T25" fmla="*/ 14 h 387"/>
                  <a:gd name="T26" fmla="*/ 2 w 352"/>
                  <a:gd name="T27" fmla="*/ 17 h 387"/>
                  <a:gd name="T28" fmla="*/ 1 w 352"/>
                  <a:gd name="T29" fmla="*/ 19 h 387"/>
                  <a:gd name="T30" fmla="*/ 0 w 352"/>
                  <a:gd name="T31" fmla="*/ 21 h 387"/>
                  <a:gd name="T32" fmla="*/ 0 w 352"/>
                  <a:gd name="T33" fmla="*/ 23 h 387"/>
                  <a:gd name="T34" fmla="*/ 0 w 352"/>
                  <a:gd name="T35" fmla="*/ 24 h 387"/>
                  <a:gd name="T36" fmla="*/ 1 w 352"/>
                  <a:gd name="T37" fmla="*/ 25 h 387"/>
                  <a:gd name="T38" fmla="*/ 3 w 352"/>
                  <a:gd name="T39" fmla="*/ 26 h 387"/>
                  <a:gd name="T40" fmla="*/ 4 w 352"/>
                  <a:gd name="T41" fmla="*/ 26 h 387"/>
                  <a:gd name="T42" fmla="*/ 5 w 352"/>
                  <a:gd name="T43" fmla="*/ 26 h 387"/>
                  <a:gd name="T44" fmla="*/ 6 w 352"/>
                  <a:gd name="T45" fmla="*/ 26 h 387"/>
                  <a:gd name="T46" fmla="*/ 7 w 352"/>
                  <a:gd name="T47" fmla="*/ 25 h 387"/>
                  <a:gd name="T48" fmla="*/ 8 w 352"/>
                  <a:gd name="T49" fmla="*/ 25 h 387"/>
                  <a:gd name="T50" fmla="*/ 8 w 352"/>
                  <a:gd name="T51" fmla="*/ 26 h 387"/>
                  <a:gd name="T52" fmla="*/ 8 w 352"/>
                  <a:gd name="T53" fmla="*/ 28 h 387"/>
                  <a:gd name="T54" fmla="*/ 8 w 352"/>
                  <a:gd name="T55" fmla="*/ 30 h 387"/>
                  <a:gd name="T56" fmla="*/ 7 w 352"/>
                  <a:gd name="T57" fmla="*/ 31 h 387"/>
                  <a:gd name="T58" fmla="*/ 7 w 352"/>
                  <a:gd name="T59" fmla="*/ 33 h 387"/>
                  <a:gd name="T60" fmla="*/ 8 w 352"/>
                  <a:gd name="T61" fmla="*/ 36 h 387"/>
                  <a:gd name="T62" fmla="*/ 9 w 352"/>
                  <a:gd name="T63" fmla="*/ 38 h 387"/>
                  <a:gd name="T64" fmla="*/ 13 w 352"/>
                  <a:gd name="T65" fmla="*/ 40 h 387"/>
                  <a:gd name="T66" fmla="*/ 15 w 352"/>
                  <a:gd name="T67" fmla="*/ 41 h 387"/>
                  <a:gd name="T68" fmla="*/ 16 w 352"/>
                  <a:gd name="T69" fmla="*/ 42 h 387"/>
                  <a:gd name="T70" fmla="*/ 17 w 352"/>
                  <a:gd name="T71" fmla="*/ 41 h 387"/>
                  <a:gd name="T72" fmla="*/ 18 w 352"/>
                  <a:gd name="T73" fmla="*/ 39 h 387"/>
                  <a:gd name="T74" fmla="*/ 18 w 352"/>
                  <a:gd name="T75" fmla="*/ 38 h 387"/>
                  <a:gd name="T76" fmla="*/ 19 w 352"/>
                  <a:gd name="T77" fmla="*/ 36 h 387"/>
                  <a:gd name="T78" fmla="*/ 19 w 352"/>
                  <a:gd name="T79" fmla="*/ 35 h 387"/>
                  <a:gd name="T80" fmla="*/ 20 w 352"/>
                  <a:gd name="T81" fmla="*/ 33 h 387"/>
                  <a:gd name="T82" fmla="*/ 22 w 352"/>
                  <a:gd name="T83" fmla="*/ 30 h 387"/>
                  <a:gd name="T84" fmla="*/ 24 w 352"/>
                  <a:gd name="T85" fmla="*/ 28 h 387"/>
                  <a:gd name="T86" fmla="*/ 27 w 352"/>
                  <a:gd name="T87" fmla="*/ 27 h 387"/>
                  <a:gd name="T88" fmla="*/ 31 w 352"/>
                  <a:gd name="T89" fmla="*/ 25 h 387"/>
                  <a:gd name="T90" fmla="*/ 33 w 352"/>
                  <a:gd name="T91" fmla="*/ 23 h 387"/>
                  <a:gd name="T92" fmla="*/ 35 w 352"/>
                  <a:gd name="T93" fmla="*/ 21 h 387"/>
                  <a:gd name="T94" fmla="*/ 36 w 352"/>
                  <a:gd name="T95" fmla="*/ 20 h 387"/>
                  <a:gd name="T96" fmla="*/ 36 w 352"/>
                  <a:gd name="T97" fmla="*/ 18 h 387"/>
                  <a:gd name="T98" fmla="*/ 36 w 352"/>
                  <a:gd name="T99" fmla="*/ 16 h 387"/>
                  <a:gd name="T100" fmla="*/ 35 w 352"/>
                  <a:gd name="T101" fmla="*/ 13 h 387"/>
                  <a:gd name="T102" fmla="*/ 34 w 352"/>
                  <a:gd name="T103" fmla="*/ 10 h 3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475" name="Freeform 364"/>
              <p:cNvSpPr>
                <a:spLocks/>
              </p:cNvSpPr>
              <p:nvPr/>
            </p:nvSpPr>
            <p:spPr bwMode="auto">
              <a:xfrm>
                <a:off x="2181705" y="3784600"/>
                <a:ext cx="22822" cy="41275"/>
              </a:xfrm>
              <a:custGeom>
                <a:avLst/>
                <a:gdLst>
                  <a:gd name="T0" fmla="*/ 2 w 52"/>
                  <a:gd name="T1" fmla="*/ 0 h 78"/>
                  <a:gd name="T2" fmla="*/ 2 w 52"/>
                  <a:gd name="T3" fmla="*/ 0 h 78"/>
                  <a:gd name="T4" fmla="*/ 3 w 52"/>
                  <a:gd name="T5" fmla="*/ 0 h 78"/>
                  <a:gd name="T6" fmla="*/ 3 w 52"/>
                  <a:gd name="T7" fmla="*/ 1 h 78"/>
                  <a:gd name="T8" fmla="*/ 4 w 52"/>
                  <a:gd name="T9" fmla="*/ 1 h 78"/>
                  <a:gd name="T10" fmla="*/ 4 w 52"/>
                  <a:gd name="T11" fmla="*/ 1 h 78"/>
                  <a:gd name="T12" fmla="*/ 5 w 52"/>
                  <a:gd name="T13" fmla="*/ 2 h 78"/>
                  <a:gd name="T14" fmla="*/ 5 w 52"/>
                  <a:gd name="T15" fmla="*/ 2 h 78"/>
                  <a:gd name="T16" fmla="*/ 5 w 52"/>
                  <a:gd name="T17" fmla="*/ 3 h 78"/>
                  <a:gd name="T18" fmla="*/ 6 w 52"/>
                  <a:gd name="T19" fmla="*/ 4 h 78"/>
                  <a:gd name="T20" fmla="*/ 6 w 52"/>
                  <a:gd name="T21" fmla="*/ 5 h 78"/>
                  <a:gd name="T22" fmla="*/ 6 w 52"/>
                  <a:gd name="T23" fmla="*/ 5 h 78"/>
                  <a:gd name="T24" fmla="*/ 5 w 52"/>
                  <a:gd name="T25" fmla="*/ 6 h 78"/>
                  <a:gd name="T26" fmla="*/ 5 w 52"/>
                  <a:gd name="T27" fmla="*/ 6 h 78"/>
                  <a:gd name="T28" fmla="*/ 5 w 52"/>
                  <a:gd name="T29" fmla="*/ 7 h 78"/>
                  <a:gd name="T30" fmla="*/ 4 w 52"/>
                  <a:gd name="T31" fmla="*/ 7 h 78"/>
                  <a:gd name="T32" fmla="*/ 4 w 52"/>
                  <a:gd name="T33" fmla="*/ 8 h 78"/>
                  <a:gd name="T34" fmla="*/ 3 w 52"/>
                  <a:gd name="T35" fmla="*/ 8 h 78"/>
                  <a:gd name="T36" fmla="*/ 2 w 52"/>
                  <a:gd name="T37" fmla="*/ 9 h 78"/>
                  <a:gd name="T38" fmla="*/ 1 w 52"/>
                  <a:gd name="T39" fmla="*/ 9 h 78"/>
                  <a:gd name="T40" fmla="*/ 1 w 52"/>
                  <a:gd name="T41" fmla="*/ 9 h 78"/>
                  <a:gd name="T42" fmla="*/ 0 w 52"/>
                  <a:gd name="T43" fmla="*/ 9 h 78"/>
                  <a:gd name="T44" fmla="*/ 0 w 52"/>
                  <a:gd name="T45" fmla="*/ 9 h 78"/>
                  <a:gd name="T46" fmla="*/ 0 w 52"/>
                  <a:gd name="T47" fmla="*/ 8 h 78"/>
                  <a:gd name="T48" fmla="*/ 0 w 52"/>
                  <a:gd name="T49" fmla="*/ 8 h 78"/>
                  <a:gd name="T50" fmla="*/ 0 w 52"/>
                  <a:gd name="T51" fmla="*/ 8 h 78"/>
                  <a:gd name="T52" fmla="*/ 0 w 52"/>
                  <a:gd name="T53" fmla="*/ 7 h 78"/>
                  <a:gd name="T54" fmla="*/ 0 w 52"/>
                  <a:gd name="T55" fmla="*/ 7 h 78"/>
                  <a:gd name="T56" fmla="*/ 1 w 52"/>
                  <a:gd name="T57" fmla="*/ 6 h 78"/>
                  <a:gd name="T58" fmla="*/ 2 w 52"/>
                  <a:gd name="T59" fmla="*/ 5 h 78"/>
                  <a:gd name="T60" fmla="*/ 3 w 52"/>
                  <a:gd name="T61" fmla="*/ 5 h 78"/>
                  <a:gd name="T62" fmla="*/ 3 w 52"/>
                  <a:gd name="T63" fmla="*/ 4 h 78"/>
                  <a:gd name="T64" fmla="*/ 2 w 52"/>
                  <a:gd name="T65" fmla="*/ 2 h 78"/>
                  <a:gd name="T66" fmla="*/ 2 w 52"/>
                  <a:gd name="T67" fmla="*/ 1 h 78"/>
                  <a:gd name="T68" fmla="*/ 2 w 52"/>
                  <a:gd name="T69" fmla="*/ 0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476" name="Freeform 365"/>
              <p:cNvSpPr>
                <a:spLocks/>
              </p:cNvSpPr>
              <p:nvPr/>
            </p:nvSpPr>
            <p:spPr bwMode="auto">
              <a:xfrm>
                <a:off x="2166938" y="3790950"/>
                <a:ext cx="12082" cy="15875"/>
              </a:xfrm>
              <a:custGeom>
                <a:avLst/>
                <a:gdLst>
                  <a:gd name="T0" fmla="*/ 1 w 33"/>
                  <a:gd name="T1" fmla="*/ 1 h 30"/>
                  <a:gd name="T2" fmla="*/ 0 w 33"/>
                  <a:gd name="T3" fmla="*/ 3 h 30"/>
                  <a:gd name="T4" fmla="*/ 1 w 33"/>
                  <a:gd name="T5" fmla="*/ 3 h 30"/>
                  <a:gd name="T6" fmla="*/ 1 w 33"/>
                  <a:gd name="T7" fmla="*/ 3 h 30"/>
                  <a:gd name="T8" fmla="*/ 2 w 33"/>
                  <a:gd name="T9" fmla="*/ 3 h 30"/>
                  <a:gd name="T10" fmla="*/ 2 w 33"/>
                  <a:gd name="T11" fmla="*/ 3 h 30"/>
                  <a:gd name="T12" fmla="*/ 2 w 33"/>
                  <a:gd name="T13" fmla="*/ 0 h 30"/>
                  <a:gd name="T14" fmla="*/ 1 w 33"/>
                  <a:gd name="T15" fmla="*/ 0 h 30"/>
                  <a:gd name="T16" fmla="*/ 1 w 33"/>
                  <a:gd name="T17" fmla="*/ 1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grpSp>
        <p:sp>
          <p:nvSpPr>
            <p:cNvPr id="243" name="Freeform 382"/>
            <p:cNvSpPr>
              <a:spLocks/>
            </p:cNvSpPr>
            <p:nvPr>
              <p:custDataLst>
                <p:tags r:id="rId223"/>
              </p:custDataLst>
            </p:nvPr>
          </p:nvSpPr>
          <p:spPr bwMode="auto">
            <a:xfrm>
              <a:off x="1587601" y="4231731"/>
              <a:ext cx="172052" cy="172740"/>
            </a:xfrm>
            <a:custGeom>
              <a:avLst/>
              <a:gdLst>
                <a:gd name="T0" fmla="*/ 2147483647 w 903"/>
                <a:gd name="T1" fmla="*/ 2147483647 h 759"/>
                <a:gd name="T2" fmla="*/ 2147483647 w 903"/>
                <a:gd name="T3" fmla="*/ 2147483647 h 759"/>
                <a:gd name="T4" fmla="*/ 2147483647 w 903"/>
                <a:gd name="T5" fmla="*/ 2147483647 h 759"/>
                <a:gd name="T6" fmla="*/ 2147483647 w 903"/>
                <a:gd name="T7" fmla="*/ 2147483647 h 759"/>
                <a:gd name="T8" fmla="*/ 2147483647 w 903"/>
                <a:gd name="T9" fmla="*/ 2147483647 h 759"/>
                <a:gd name="T10" fmla="*/ 2147483647 w 903"/>
                <a:gd name="T11" fmla="*/ 2147483647 h 759"/>
                <a:gd name="T12" fmla="*/ 2147483647 w 903"/>
                <a:gd name="T13" fmla="*/ 2147483647 h 759"/>
                <a:gd name="T14" fmla="*/ 2147483647 w 903"/>
                <a:gd name="T15" fmla="*/ 2147483647 h 759"/>
                <a:gd name="T16" fmla="*/ 2147483647 w 903"/>
                <a:gd name="T17" fmla="*/ 2147483647 h 759"/>
                <a:gd name="T18" fmla="*/ 2147483647 w 903"/>
                <a:gd name="T19" fmla="*/ 2147483647 h 759"/>
                <a:gd name="T20" fmla="*/ 2147483647 w 903"/>
                <a:gd name="T21" fmla="*/ 2147483647 h 759"/>
                <a:gd name="T22" fmla="*/ 2147483647 w 903"/>
                <a:gd name="T23" fmla="*/ 2147483647 h 759"/>
                <a:gd name="T24" fmla="*/ 2147483647 w 903"/>
                <a:gd name="T25" fmla="*/ 2147483647 h 759"/>
                <a:gd name="T26" fmla="*/ 2147483647 w 903"/>
                <a:gd name="T27" fmla="*/ 2147483647 h 759"/>
                <a:gd name="T28" fmla="*/ 2147483647 w 903"/>
                <a:gd name="T29" fmla="*/ 2147483647 h 759"/>
                <a:gd name="T30" fmla="*/ 2147483647 w 903"/>
                <a:gd name="T31" fmla="*/ 2147483647 h 759"/>
                <a:gd name="T32" fmla="*/ 2147483647 w 903"/>
                <a:gd name="T33" fmla="*/ 2147483647 h 759"/>
                <a:gd name="T34" fmla="*/ 2147483647 w 903"/>
                <a:gd name="T35" fmla="*/ 2147483647 h 759"/>
                <a:gd name="T36" fmla="*/ 2147483647 w 903"/>
                <a:gd name="T37" fmla="*/ 2147483647 h 759"/>
                <a:gd name="T38" fmla="*/ 2147483647 w 903"/>
                <a:gd name="T39" fmla="*/ 2147483647 h 759"/>
                <a:gd name="T40" fmla="*/ 2147483647 w 903"/>
                <a:gd name="T41" fmla="*/ 2147483647 h 759"/>
                <a:gd name="T42" fmla="*/ 2147483647 w 903"/>
                <a:gd name="T43" fmla="*/ 2147483647 h 759"/>
                <a:gd name="T44" fmla="*/ 2147483647 w 903"/>
                <a:gd name="T45" fmla="*/ 2147483647 h 759"/>
                <a:gd name="T46" fmla="*/ 2147483647 w 903"/>
                <a:gd name="T47" fmla="*/ 2147483647 h 759"/>
                <a:gd name="T48" fmla="*/ 2147483647 w 903"/>
                <a:gd name="T49" fmla="*/ 2147483647 h 759"/>
                <a:gd name="T50" fmla="*/ 2147483647 w 903"/>
                <a:gd name="T51" fmla="*/ 2147483647 h 759"/>
                <a:gd name="T52" fmla="*/ 2147483647 w 903"/>
                <a:gd name="T53" fmla="*/ 2147483647 h 759"/>
                <a:gd name="T54" fmla="*/ 0 w 903"/>
                <a:gd name="T55" fmla="*/ 2147483647 h 759"/>
                <a:gd name="T56" fmla="*/ 2147483647 w 903"/>
                <a:gd name="T57" fmla="*/ 2147483647 h 759"/>
                <a:gd name="T58" fmla="*/ 2147483647 w 903"/>
                <a:gd name="T59" fmla="*/ 2147483647 h 759"/>
                <a:gd name="T60" fmla="*/ 2147483647 w 903"/>
                <a:gd name="T61" fmla="*/ 2147483647 h 759"/>
                <a:gd name="T62" fmla="*/ 2147483647 w 903"/>
                <a:gd name="T63" fmla="*/ 2147483647 h 759"/>
                <a:gd name="T64" fmla="*/ 2147483647 w 903"/>
                <a:gd name="T65" fmla="*/ 2147483647 h 759"/>
                <a:gd name="T66" fmla="*/ 2147483647 w 903"/>
                <a:gd name="T67" fmla="*/ 2147483647 h 759"/>
                <a:gd name="T68" fmla="*/ 2147483647 w 903"/>
                <a:gd name="T69" fmla="*/ 2147483647 h 759"/>
                <a:gd name="T70" fmla="*/ 2147483647 w 903"/>
                <a:gd name="T71" fmla="*/ 2147483647 h 759"/>
                <a:gd name="T72" fmla="*/ 2147483647 w 903"/>
                <a:gd name="T73" fmla="*/ 2147483647 h 759"/>
                <a:gd name="T74" fmla="*/ 2147483647 w 903"/>
                <a:gd name="T75" fmla="*/ 2147483647 h 759"/>
                <a:gd name="T76" fmla="*/ 2147483647 w 903"/>
                <a:gd name="T77" fmla="*/ 2147483647 h 759"/>
                <a:gd name="T78" fmla="*/ 2147483647 w 903"/>
                <a:gd name="T79" fmla="*/ 2147483647 h 759"/>
                <a:gd name="T80" fmla="*/ 2147483647 w 903"/>
                <a:gd name="T81" fmla="*/ 2147483647 h 759"/>
                <a:gd name="T82" fmla="*/ 2147483647 w 903"/>
                <a:gd name="T83" fmla="*/ 2147483647 h 759"/>
                <a:gd name="T84" fmla="*/ 2147483647 w 903"/>
                <a:gd name="T85" fmla="*/ 2147483647 h 759"/>
                <a:gd name="T86" fmla="*/ 2147483647 w 903"/>
                <a:gd name="T87" fmla="*/ 2147483647 h 759"/>
                <a:gd name="T88" fmla="*/ 2147483647 w 903"/>
                <a:gd name="T89" fmla="*/ 2147483647 h 759"/>
                <a:gd name="T90" fmla="*/ 2147483647 w 903"/>
                <a:gd name="T91" fmla="*/ 2147483647 h 759"/>
                <a:gd name="T92" fmla="*/ 2147483647 w 903"/>
                <a:gd name="T93" fmla="*/ 2147483647 h 759"/>
                <a:gd name="T94" fmla="*/ 2147483647 w 903"/>
                <a:gd name="T95" fmla="*/ 2147483647 h 759"/>
                <a:gd name="T96" fmla="*/ 2147483647 w 903"/>
                <a:gd name="T97" fmla="*/ 2147483647 h 759"/>
                <a:gd name="T98" fmla="*/ 2147483647 w 903"/>
                <a:gd name="T99" fmla="*/ 2147483647 h 759"/>
                <a:gd name="T100" fmla="*/ 2147483647 w 903"/>
                <a:gd name="T101" fmla="*/ 2147483647 h 759"/>
                <a:gd name="T102" fmla="*/ 2147483647 w 903"/>
                <a:gd name="T103" fmla="*/ 2147483647 h 759"/>
                <a:gd name="T104" fmla="*/ 2147483647 w 903"/>
                <a:gd name="T105" fmla="*/ 2147483647 h 759"/>
                <a:gd name="T106" fmla="*/ 2147483647 w 903"/>
                <a:gd name="T107" fmla="*/ 2147483647 h 759"/>
                <a:gd name="T108" fmla="*/ 2147483647 w 903"/>
                <a:gd name="T109" fmla="*/ 2147483647 h 759"/>
                <a:gd name="T110" fmla="*/ 2147483647 w 903"/>
                <a:gd name="T111" fmla="*/ 2147483647 h 759"/>
                <a:gd name="T112" fmla="*/ 2147483647 w 903"/>
                <a:gd name="T113" fmla="*/ 2147483647 h 759"/>
                <a:gd name="T114" fmla="*/ 2147483647 w 903"/>
                <a:gd name="T115" fmla="*/ 2147483647 h 759"/>
                <a:gd name="T116" fmla="*/ 2147483647 w 903"/>
                <a:gd name="T117" fmla="*/ 2147483647 h 759"/>
                <a:gd name="T118" fmla="*/ 2147483647 w 903"/>
                <a:gd name="T119" fmla="*/ 2147483647 h 759"/>
                <a:gd name="T120" fmla="*/ 2147483647 w 903"/>
                <a:gd name="T121" fmla="*/ 2147483647 h 759"/>
                <a:gd name="T122" fmla="*/ 2147483647 w 903"/>
                <a:gd name="T123" fmla="*/ 2147483647 h 759"/>
                <a:gd name="T124" fmla="*/ 2147483647 w 903"/>
                <a:gd name="T125" fmla="*/ 2147483647 h 7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grpFill/>
            <a:ln w="9525" cap="flat" cmpd="sng">
              <a:solidFill>
                <a:srgbClr val="FFFFFF"/>
              </a:solidFill>
              <a:prstDash val="solid"/>
              <a:round/>
              <a:headEnd type="none" w="med" len="med"/>
              <a:tailEnd type="none" w="med" len="med"/>
            </a:ln>
          </p:spPr>
          <p:txBody>
            <a:bodyPr/>
            <a:lstStyle/>
            <a:p>
              <a:endParaRPr lang="en-GB" dirty="0"/>
            </a:p>
          </p:txBody>
        </p:sp>
        <p:grpSp>
          <p:nvGrpSpPr>
            <p:cNvPr id="244" name="Group 243"/>
            <p:cNvGrpSpPr/>
            <p:nvPr>
              <p:custDataLst>
                <p:tags r:id="rId224"/>
              </p:custDataLst>
            </p:nvPr>
          </p:nvGrpSpPr>
          <p:grpSpPr>
            <a:xfrm>
              <a:off x="190537" y="2857377"/>
              <a:ext cx="822409" cy="491381"/>
              <a:chOff x="1646238" y="1301750"/>
              <a:chExt cx="1897062" cy="1133475"/>
            </a:xfrm>
            <a:grpFill/>
          </p:grpSpPr>
          <p:sp>
            <p:nvSpPr>
              <p:cNvPr id="432" name="Freeform 392"/>
              <p:cNvSpPr>
                <a:spLocks/>
              </p:cNvSpPr>
              <p:nvPr/>
            </p:nvSpPr>
            <p:spPr bwMode="auto">
              <a:xfrm>
                <a:off x="2822147" y="1808536"/>
                <a:ext cx="41708" cy="27178"/>
              </a:xfrm>
              <a:custGeom>
                <a:avLst/>
                <a:gdLst>
                  <a:gd name="T0" fmla="*/ 0 w 98"/>
                  <a:gd name="T1" fmla="*/ 0 h 54"/>
                  <a:gd name="T2" fmla="*/ 0 w 98"/>
                  <a:gd name="T3" fmla="*/ 0 h 54"/>
                  <a:gd name="T4" fmla="*/ 0 w 98"/>
                  <a:gd name="T5" fmla="*/ 0 h 54"/>
                  <a:gd name="T6" fmla="*/ 0 w 98"/>
                  <a:gd name="T7" fmla="*/ 0 h 54"/>
                  <a:gd name="T8" fmla="*/ 0 w 98"/>
                  <a:gd name="T9" fmla="*/ 0 h 54"/>
                  <a:gd name="T10" fmla="*/ 0 w 98"/>
                  <a:gd name="T11" fmla="*/ 0 h 54"/>
                  <a:gd name="T12" fmla="*/ 0 w 98"/>
                  <a:gd name="T13" fmla="*/ 0 h 54"/>
                  <a:gd name="T14" fmla="*/ 0 w 98"/>
                  <a:gd name="T15" fmla="*/ 0 h 54"/>
                  <a:gd name="T16" fmla="*/ 0 w 98"/>
                  <a:gd name="T17" fmla="*/ 0 h 54"/>
                  <a:gd name="T18" fmla="*/ 0 w 98"/>
                  <a:gd name="T19" fmla="*/ 0 h 54"/>
                  <a:gd name="T20" fmla="*/ 0 w 98"/>
                  <a:gd name="T21" fmla="*/ 0 h 54"/>
                  <a:gd name="T22" fmla="*/ 0 w 98"/>
                  <a:gd name="T23" fmla="*/ 0 h 54"/>
                  <a:gd name="T24" fmla="*/ 0 w 98"/>
                  <a:gd name="T25" fmla="*/ 0 h 54"/>
                  <a:gd name="T26" fmla="*/ 0 w 98"/>
                  <a:gd name="T27" fmla="*/ 0 h 54"/>
                  <a:gd name="T28" fmla="*/ 0 w 98"/>
                  <a:gd name="T29" fmla="*/ 0 h 54"/>
                  <a:gd name="T30" fmla="*/ 0 w 98"/>
                  <a:gd name="T31" fmla="*/ 0 h 54"/>
                  <a:gd name="T32" fmla="*/ 0 w 98"/>
                  <a:gd name="T33" fmla="*/ 0 h 54"/>
                  <a:gd name="T34" fmla="*/ 0 w 98"/>
                  <a:gd name="T35" fmla="*/ 0 h 54"/>
                  <a:gd name="T36" fmla="*/ 0 w 98"/>
                  <a:gd name="T37" fmla="*/ 0 h 54"/>
                  <a:gd name="T38" fmla="*/ 0 w 98"/>
                  <a:gd name="T39" fmla="*/ 0 h 54"/>
                  <a:gd name="T40" fmla="*/ 0 w 98"/>
                  <a:gd name="T41" fmla="*/ 0 h 54"/>
                  <a:gd name="T42" fmla="*/ 0 w 98"/>
                  <a:gd name="T43" fmla="*/ 0 h 54"/>
                  <a:gd name="T44" fmla="*/ 0 w 98"/>
                  <a:gd name="T45" fmla="*/ 0 h 54"/>
                  <a:gd name="T46" fmla="*/ 0 w 98"/>
                  <a:gd name="T47" fmla="*/ 0 h 54"/>
                  <a:gd name="T48" fmla="*/ 0 w 98"/>
                  <a:gd name="T49" fmla="*/ 0 h 54"/>
                  <a:gd name="T50" fmla="*/ 0 w 98"/>
                  <a:gd name="T51" fmla="*/ 0 h 54"/>
                  <a:gd name="T52" fmla="*/ 0 w 98"/>
                  <a:gd name="T53" fmla="*/ 0 h 54"/>
                  <a:gd name="T54" fmla="*/ 0 w 98"/>
                  <a:gd name="T55" fmla="*/ 0 h 54"/>
                  <a:gd name="T56" fmla="*/ 0 w 98"/>
                  <a:gd name="T57" fmla="*/ 0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33" name="Freeform 393"/>
              <p:cNvSpPr>
                <a:spLocks/>
              </p:cNvSpPr>
              <p:nvPr/>
            </p:nvSpPr>
            <p:spPr bwMode="auto">
              <a:xfrm>
                <a:off x="2803311" y="2006775"/>
                <a:ext cx="28254" cy="12790"/>
              </a:xfrm>
              <a:custGeom>
                <a:avLst/>
                <a:gdLst>
                  <a:gd name="T0" fmla="*/ 0 w 67"/>
                  <a:gd name="T1" fmla="*/ 0 h 28"/>
                  <a:gd name="T2" fmla="*/ 0 w 67"/>
                  <a:gd name="T3" fmla="*/ 0 h 28"/>
                  <a:gd name="T4" fmla="*/ 0 w 67"/>
                  <a:gd name="T5" fmla="*/ 0 h 28"/>
                  <a:gd name="T6" fmla="*/ 0 w 67"/>
                  <a:gd name="T7" fmla="*/ 0 h 28"/>
                  <a:gd name="T8" fmla="*/ 0 w 67"/>
                  <a:gd name="T9" fmla="*/ 0 h 28"/>
                  <a:gd name="T10" fmla="*/ 0 w 67"/>
                  <a:gd name="T11" fmla="*/ 0 h 28"/>
                  <a:gd name="T12" fmla="*/ 0 w 67"/>
                  <a:gd name="T13" fmla="*/ 0 h 28"/>
                  <a:gd name="T14" fmla="*/ 0 w 67"/>
                  <a:gd name="T15" fmla="*/ 0 h 28"/>
                  <a:gd name="T16" fmla="*/ 0 w 67"/>
                  <a:gd name="T17" fmla="*/ 0 h 28"/>
                  <a:gd name="T18" fmla="*/ 0 w 67"/>
                  <a:gd name="T19" fmla="*/ 0 h 28"/>
                  <a:gd name="T20" fmla="*/ 0 w 67"/>
                  <a:gd name="T21" fmla="*/ 0 h 28"/>
                  <a:gd name="T22" fmla="*/ 0 w 67"/>
                  <a:gd name="T23" fmla="*/ 0 h 28"/>
                  <a:gd name="T24" fmla="*/ 0 w 67"/>
                  <a:gd name="T25" fmla="*/ 0 h 28"/>
                  <a:gd name="T26" fmla="*/ 0 w 67"/>
                  <a:gd name="T27" fmla="*/ 0 h 28"/>
                  <a:gd name="T28" fmla="*/ 0 w 67"/>
                  <a:gd name="T29" fmla="*/ 0 h 28"/>
                  <a:gd name="T30" fmla="*/ 0 w 67"/>
                  <a:gd name="T31" fmla="*/ 0 h 28"/>
                  <a:gd name="T32" fmla="*/ 0 w 67"/>
                  <a:gd name="T33" fmla="*/ 0 h 28"/>
                  <a:gd name="T34" fmla="*/ 0 w 67"/>
                  <a:gd name="T35" fmla="*/ 0 h 28"/>
                  <a:gd name="T36" fmla="*/ 0 w 67"/>
                  <a:gd name="T37" fmla="*/ 0 h 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34" name="Freeform 394"/>
              <p:cNvSpPr>
                <a:spLocks/>
              </p:cNvSpPr>
              <p:nvPr/>
            </p:nvSpPr>
            <p:spPr bwMode="auto">
              <a:xfrm>
                <a:off x="2729312" y="2097900"/>
                <a:ext cx="14800" cy="17586"/>
              </a:xfrm>
              <a:custGeom>
                <a:avLst/>
                <a:gdLst>
                  <a:gd name="T0" fmla="*/ 0 w 32"/>
                  <a:gd name="T1" fmla="*/ 0 h 36"/>
                  <a:gd name="T2" fmla="*/ 0 w 32"/>
                  <a:gd name="T3" fmla="*/ 0 h 36"/>
                  <a:gd name="T4" fmla="*/ 0 w 32"/>
                  <a:gd name="T5" fmla="*/ 0 h 36"/>
                  <a:gd name="T6" fmla="*/ 0 w 32"/>
                  <a:gd name="T7" fmla="*/ 0 h 36"/>
                  <a:gd name="T8" fmla="*/ 0 w 32"/>
                  <a:gd name="T9" fmla="*/ 0 h 36"/>
                  <a:gd name="T10" fmla="*/ 0 w 32"/>
                  <a:gd name="T11" fmla="*/ 0 h 36"/>
                  <a:gd name="T12" fmla="*/ 0 w 32"/>
                  <a:gd name="T13" fmla="*/ 0 h 36"/>
                  <a:gd name="T14" fmla="*/ 0 w 32"/>
                  <a:gd name="T15" fmla="*/ 0 h 36"/>
                  <a:gd name="T16" fmla="*/ 0 w 32"/>
                  <a:gd name="T17" fmla="*/ 0 h 36"/>
                  <a:gd name="T18" fmla="*/ 0 w 32"/>
                  <a:gd name="T19" fmla="*/ 0 h 36"/>
                  <a:gd name="T20" fmla="*/ 0 w 32"/>
                  <a:gd name="T21" fmla="*/ 0 h 36"/>
                  <a:gd name="T22" fmla="*/ 0 w 32"/>
                  <a:gd name="T23" fmla="*/ 0 h 36"/>
                  <a:gd name="T24" fmla="*/ 0 w 32"/>
                  <a:gd name="T25" fmla="*/ 0 h 36"/>
                  <a:gd name="T26" fmla="*/ 0 w 32"/>
                  <a:gd name="T27" fmla="*/ 0 h 36"/>
                  <a:gd name="T28" fmla="*/ 0 w 32"/>
                  <a:gd name="T29" fmla="*/ 0 h 36"/>
                  <a:gd name="T30" fmla="*/ 0 w 32"/>
                  <a:gd name="T31" fmla="*/ 0 h 36"/>
                  <a:gd name="T32" fmla="*/ 0 w 32"/>
                  <a:gd name="T33" fmla="*/ 0 h 36"/>
                  <a:gd name="T34" fmla="*/ 0 w 32"/>
                  <a:gd name="T35" fmla="*/ 0 h 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35" name="Freeform 395"/>
              <p:cNvSpPr>
                <a:spLocks/>
              </p:cNvSpPr>
              <p:nvPr/>
            </p:nvSpPr>
            <p:spPr bwMode="auto">
              <a:xfrm>
                <a:off x="2658004" y="1627884"/>
                <a:ext cx="61890" cy="27178"/>
              </a:xfrm>
              <a:custGeom>
                <a:avLst/>
                <a:gdLst>
                  <a:gd name="T0" fmla="*/ 0 w 146"/>
                  <a:gd name="T1" fmla="*/ 0 h 52"/>
                  <a:gd name="T2" fmla="*/ 0 w 146"/>
                  <a:gd name="T3" fmla="*/ 0 h 52"/>
                  <a:gd name="T4" fmla="*/ 0 w 146"/>
                  <a:gd name="T5" fmla="*/ 0 h 52"/>
                  <a:gd name="T6" fmla="*/ 0 w 146"/>
                  <a:gd name="T7" fmla="*/ 0 h 52"/>
                  <a:gd name="T8" fmla="*/ 0 w 146"/>
                  <a:gd name="T9" fmla="*/ 0 h 52"/>
                  <a:gd name="T10" fmla="*/ 0 w 146"/>
                  <a:gd name="T11" fmla="*/ 0 h 52"/>
                  <a:gd name="T12" fmla="*/ 0 w 146"/>
                  <a:gd name="T13" fmla="*/ 0 h 52"/>
                  <a:gd name="T14" fmla="*/ 0 w 146"/>
                  <a:gd name="T15" fmla="*/ 0 h 52"/>
                  <a:gd name="T16" fmla="*/ 0 w 146"/>
                  <a:gd name="T17" fmla="*/ 0 h 52"/>
                  <a:gd name="T18" fmla="*/ 0 w 146"/>
                  <a:gd name="T19" fmla="*/ 0 h 52"/>
                  <a:gd name="T20" fmla="*/ 0 w 146"/>
                  <a:gd name="T21" fmla="*/ 0 h 52"/>
                  <a:gd name="T22" fmla="*/ 0 w 146"/>
                  <a:gd name="T23" fmla="*/ 0 h 52"/>
                  <a:gd name="T24" fmla="*/ 0 w 146"/>
                  <a:gd name="T25" fmla="*/ 0 h 52"/>
                  <a:gd name="T26" fmla="*/ 0 w 146"/>
                  <a:gd name="T27" fmla="*/ 0 h 52"/>
                  <a:gd name="T28" fmla="*/ 0 w 146"/>
                  <a:gd name="T29" fmla="*/ 0 h 52"/>
                  <a:gd name="T30" fmla="*/ 0 w 146"/>
                  <a:gd name="T31" fmla="*/ 0 h 52"/>
                  <a:gd name="T32" fmla="*/ 0 w 146"/>
                  <a:gd name="T33" fmla="*/ 0 h 52"/>
                  <a:gd name="T34" fmla="*/ 0 w 146"/>
                  <a:gd name="T35" fmla="*/ 0 h 52"/>
                  <a:gd name="T36" fmla="*/ 0 w 146"/>
                  <a:gd name="T37" fmla="*/ 0 h 52"/>
                  <a:gd name="T38" fmla="*/ 0 w 146"/>
                  <a:gd name="T39" fmla="*/ 0 h 52"/>
                  <a:gd name="T40" fmla="*/ 0 w 146"/>
                  <a:gd name="T41" fmla="*/ 0 h 52"/>
                  <a:gd name="T42" fmla="*/ 0 w 146"/>
                  <a:gd name="T43" fmla="*/ 0 h 52"/>
                  <a:gd name="T44" fmla="*/ 0 w 146"/>
                  <a:gd name="T45" fmla="*/ 0 h 52"/>
                  <a:gd name="T46" fmla="*/ 0 w 146"/>
                  <a:gd name="T47" fmla="*/ 0 h 52"/>
                  <a:gd name="T48" fmla="*/ 0 w 146"/>
                  <a:gd name="T49" fmla="*/ 0 h 52"/>
                  <a:gd name="T50" fmla="*/ 0 w 146"/>
                  <a:gd name="T51" fmla="*/ 0 h 52"/>
                  <a:gd name="T52" fmla="*/ 0 w 146"/>
                  <a:gd name="T53" fmla="*/ 0 h 52"/>
                  <a:gd name="T54" fmla="*/ 0 w 146"/>
                  <a:gd name="T55" fmla="*/ 0 h 52"/>
                  <a:gd name="T56" fmla="*/ 0 w 146"/>
                  <a:gd name="T57" fmla="*/ 0 h 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36" name="Freeform 396"/>
              <p:cNvSpPr>
                <a:spLocks/>
              </p:cNvSpPr>
              <p:nvPr/>
            </p:nvSpPr>
            <p:spPr bwMode="auto">
              <a:xfrm>
                <a:off x="2633787" y="1528765"/>
                <a:ext cx="26909" cy="15987"/>
              </a:xfrm>
              <a:custGeom>
                <a:avLst/>
                <a:gdLst>
                  <a:gd name="T0" fmla="*/ 0 w 60"/>
                  <a:gd name="T1" fmla="*/ 0 h 31"/>
                  <a:gd name="T2" fmla="*/ 0 w 60"/>
                  <a:gd name="T3" fmla="*/ 0 h 31"/>
                  <a:gd name="T4" fmla="*/ 0 w 60"/>
                  <a:gd name="T5" fmla="*/ 0 h 31"/>
                  <a:gd name="T6" fmla="*/ 0 w 60"/>
                  <a:gd name="T7" fmla="*/ 0 h 31"/>
                  <a:gd name="T8" fmla="*/ 0 w 60"/>
                  <a:gd name="T9" fmla="*/ 0 h 31"/>
                  <a:gd name="T10" fmla="*/ 0 w 60"/>
                  <a:gd name="T11" fmla="*/ 0 h 31"/>
                  <a:gd name="T12" fmla="*/ 0 w 60"/>
                  <a:gd name="T13" fmla="*/ 0 h 31"/>
                  <a:gd name="T14" fmla="*/ 0 w 60"/>
                  <a:gd name="T15" fmla="*/ 0 h 31"/>
                  <a:gd name="T16" fmla="*/ 0 w 60"/>
                  <a:gd name="T17" fmla="*/ 0 h 31"/>
                  <a:gd name="T18" fmla="*/ 0 w 60"/>
                  <a:gd name="T19" fmla="*/ 0 h 31"/>
                  <a:gd name="T20" fmla="*/ 0 w 60"/>
                  <a:gd name="T21" fmla="*/ 0 h 31"/>
                  <a:gd name="T22" fmla="*/ 0 w 60"/>
                  <a:gd name="T23" fmla="*/ 0 h 31"/>
                  <a:gd name="T24" fmla="*/ 0 w 60"/>
                  <a:gd name="T25" fmla="*/ 0 h 31"/>
                  <a:gd name="T26" fmla="*/ 0 w 60"/>
                  <a:gd name="T27" fmla="*/ 0 h 31"/>
                  <a:gd name="T28" fmla="*/ 0 w 60"/>
                  <a:gd name="T29" fmla="*/ 0 h 31"/>
                  <a:gd name="T30" fmla="*/ 0 w 60"/>
                  <a:gd name="T31" fmla="*/ 0 h 31"/>
                  <a:gd name="T32" fmla="*/ 0 w 60"/>
                  <a:gd name="T33" fmla="*/ 0 h 31"/>
                  <a:gd name="T34" fmla="*/ 0 w 60"/>
                  <a:gd name="T35" fmla="*/ 0 h 31"/>
                  <a:gd name="T36" fmla="*/ 0 w 60"/>
                  <a:gd name="T37" fmla="*/ 0 h 31"/>
                  <a:gd name="T38" fmla="*/ 0 w 60"/>
                  <a:gd name="T39" fmla="*/ 0 h 31"/>
                  <a:gd name="T40" fmla="*/ 0 w 60"/>
                  <a:gd name="T41" fmla="*/ 0 h 31"/>
                  <a:gd name="T42" fmla="*/ 0 w 60"/>
                  <a:gd name="T43" fmla="*/ 0 h 31"/>
                  <a:gd name="T44" fmla="*/ 0 w 60"/>
                  <a:gd name="T45" fmla="*/ 0 h 31"/>
                  <a:gd name="T46" fmla="*/ 0 w 60"/>
                  <a:gd name="T47" fmla="*/ 0 h 31"/>
                  <a:gd name="T48" fmla="*/ 0 w 60"/>
                  <a:gd name="T49" fmla="*/ 0 h 31"/>
                  <a:gd name="T50" fmla="*/ 0 w 60"/>
                  <a:gd name="T51" fmla="*/ 0 h 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37" name="Freeform 397"/>
              <p:cNvSpPr>
                <a:spLocks/>
              </p:cNvSpPr>
              <p:nvPr/>
            </p:nvSpPr>
            <p:spPr bwMode="auto">
              <a:xfrm>
                <a:off x="3264795" y="2265763"/>
                <a:ext cx="34981" cy="31974"/>
              </a:xfrm>
              <a:custGeom>
                <a:avLst/>
                <a:gdLst>
                  <a:gd name="T0" fmla="*/ 0 w 80"/>
                  <a:gd name="T1" fmla="*/ 0 h 62"/>
                  <a:gd name="T2" fmla="*/ 0 w 80"/>
                  <a:gd name="T3" fmla="*/ 0 h 62"/>
                  <a:gd name="T4" fmla="*/ 0 w 80"/>
                  <a:gd name="T5" fmla="*/ 0 h 62"/>
                  <a:gd name="T6" fmla="*/ 0 w 80"/>
                  <a:gd name="T7" fmla="*/ 0 h 62"/>
                  <a:gd name="T8" fmla="*/ 0 w 80"/>
                  <a:gd name="T9" fmla="*/ 0 h 62"/>
                  <a:gd name="T10" fmla="*/ 0 w 80"/>
                  <a:gd name="T11" fmla="*/ 0 h 62"/>
                  <a:gd name="T12" fmla="*/ 0 w 80"/>
                  <a:gd name="T13" fmla="*/ 0 h 62"/>
                  <a:gd name="T14" fmla="*/ 0 w 80"/>
                  <a:gd name="T15" fmla="*/ 0 h 62"/>
                  <a:gd name="T16" fmla="*/ 0 w 80"/>
                  <a:gd name="T17" fmla="*/ 0 h 62"/>
                  <a:gd name="T18" fmla="*/ 0 w 80"/>
                  <a:gd name="T19" fmla="*/ 0 h 62"/>
                  <a:gd name="T20" fmla="*/ 0 w 80"/>
                  <a:gd name="T21" fmla="*/ 0 h 62"/>
                  <a:gd name="T22" fmla="*/ 0 w 80"/>
                  <a:gd name="T23" fmla="*/ 0 h 62"/>
                  <a:gd name="T24" fmla="*/ 0 w 80"/>
                  <a:gd name="T25" fmla="*/ 0 h 62"/>
                  <a:gd name="T26" fmla="*/ 0 w 80"/>
                  <a:gd name="T27" fmla="*/ 0 h 62"/>
                  <a:gd name="T28" fmla="*/ 0 w 80"/>
                  <a:gd name="T29" fmla="*/ 0 h 62"/>
                  <a:gd name="T30" fmla="*/ 0 w 80"/>
                  <a:gd name="T31" fmla="*/ 0 h 62"/>
                  <a:gd name="T32" fmla="*/ 0 w 80"/>
                  <a:gd name="T33" fmla="*/ 0 h 62"/>
                  <a:gd name="T34" fmla="*/ 0 w 80"/>
                  <a:gd name="T35" fmla="*/ 0 h 62"/>
                  <a:gd name="T36" fmla="*/ 0 w 80"/>
                  <a:gd name="T37" fmla="*/ 0 h 62"/>
                  <a:gd name="T38" fmla="*/ 0 w 80"/>
                  <a:gd name="T39" fmla="*/ 0 h 62"/>
                  <a:gd name="T40" fmla="*/ 0 w 80"/>
                  <a:gd name="T41" fmla="*/ 0 h 62"/>
                  <a:gd name="T42" fmla="*/ 0 w 80"/>
                  <a:gd name="T43" fmla="*/ 0 h 62"/>
                  <a:gd name="T44" fmla="*/ 0 w 80"/>
                  <a:gd name="T45" fmla="*/ 0 h 62"/>
                  <a:gd name="T46" fmla="*/ 0 w 80"/>
                  <a:gd name="T47" fmla="*/ 0 h 62"/>
                  <a:gd name="T48" fmla="*/ 0 w 80"/>
                  <a:gd name="T49" fmla="*/ 0 h 62"/>
                  <a:gd name="T50" fmla="*/ 0 w 80"/>
                  <a:gd name="T51" fmla="*/ 0 h 62"/>
                  <a:gd name="T52" fmla="*/ 0 w 80"/>
                  <a:gd name="T53" fmla="*/ 0 h 62"/>
                  <a:gd name="T54" fmla="*/ 0 w 80"/>
                  <a:gd name="T55" fmla="*/ 0 h 62"/>
                  <a:gd name="T56" fmla="*/ 0 w 80"/>
                  <a:gd name="T57" fmla="*/ 0 h 6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38" name="Freeform 398"/>
              <p:cNvSpPr>
                <a:spLocks/>
              </p:cNvSpPr>
              <p:nvPr/>
            </p:nvSpPr>
            <p:spPr bwMode="auto">
              <a:xfrm>
                <a:off x="3067016" y="2203414"/>
                <a:ext cx="44399" cy="25579"/>
              </a:xfrm>
              <a:custGeom>
                <a:avLst/>
                <a:gdLst>
                  <a:gd name="T0" fmla="*/ 0 w 106"/>
                  <a:gd name="T1" fmla="*/ 0 h 49"/>
                  <a:gd name="T2" fmla="*/ 0 w 106"/>
                  <a:gd name="T3" fmla="*/ 0 h 49"/>
                  <a:gd name="T4" fmla="*/ 0 w 106"/>
                  <a:gd name="T5" fmla="*/ 0 h 49"/>
                  <a:gd name="T6" fmla="*/ 0 w 106"/>
                  <a:gd name="T7" fmla="*/ 0 h 49"/>
                  <a:gd name="T8" fmla="*/ 0 w 106"/>
                  <a:gd name="T9" fmla="*/ 0 h 49"/>
                  <a:gd name="T10" fmla="*/ 0 w 106"/>
                  <a:gd name="T11" fmla="*/ 0 h 49"/>
                  <a:gd name="T12" fmla="*/ 0 w 106"/>
                  <a:gd name="T13" fmla="*/ 0 h 49"/>
                  <a:gd name="T14" fmla="*/ 0 w 106"/>
                  <a:gd name="T15" fmla="*/ 0 h 49"/>
                  <a:gd name="T16" fmla="*/ 0 w 106"/>
                  <a:gd name="T17" fmla="*/ 0 h 49"/>
                  <a:gd name="T18" fmla="*/ 0 w 106"/>
                  <a:gd name="T19" fmla="*/ 0 h 49"/>
                  <a:gd name="T20" fmla="*/ 0 w 106"/>
                  <a:gd name="T21" fmla="*/ 0 h 49"/>
                  <a:gd name="T22" fmla="*/ 0 w 106"/>
                  <a:gd name="T23" fmla="*/ 0 h 49"/>
                  <a:gd name="T24" fmla="*/ 0 w 106"/>
                  <a:gd name="T25" fmla="*/ 0 h 49"/>
                  <a:gd name="T26" fmla="*/ 0 w 106"/>
                  <a:gd name="T27" fmla="*/ 0 h 49"/>
                  <a:gd name="T28" fmla="*/ 0 w 106"/>
                  <a:gd name="T29" fmla="*/ 0 h 49"/>
                  <a:gd name="T30" fmla="*/ 0 w 106"/>
                  <a:gd name="T31" fmla="*/ 0 h 49"/>
                  <a:gd name="T32" fmla="*/ 0 w 106"/>
                  <a:gd name="T33" fmla="*/ 0 h 49"/>
                  <a:gd name="T34" fmla="*/ 0 w 106"/>
                  <a:gd name="T35" fmla="*/ 0 h 49"/>
                  <a:gd name="T36" fmla="*/ 0 w 106"/>
                  <a:gd name="T37" fmla="*/ 0 h 49"/>
                  <a:gd name="T38" fmla="*/ 0 w 106"/>
                  <a:gd name="T39" fmla="*/ 0 h 49"/>
                  <a:gd name="T40" fmla="*/ 0 w 106"/>
                  <a:gd name="T41" fmla="*/ 0 h 49"/>
                  <a:gd name="T42" fmla="*/ 0 w 106"/>
                  <a:gd name="T43" fmla="*/ 0 h 49"/>
                  <a:gd name="T44" fmla="*/ 0 w 106"/>
                  <a:gd name="T45" fmla="*/ 0 h 49"/>
                  <a:gd name="T46" fmla="*/ 0 w 106"/>
                  <a:gd name="T47" fmla="*/ 0 h 49"/>
                  <a:gd name="T48" fmla="*/ 0 w 106"/>
                  <a:gd name="T49" fmla="*/ 0 h 49"/>
                  <a:gd name="T50" fmla="*/ 0 w 106"/>
                  <a:gd name="T51" fmla="*/ 0 h 49"/>
                  <a:gd name="T52" fmla="*/ 0 w 106"/>
                  <a:gd name="T53" fmla="*/ 0 h 49"/>
                  <a:gd name="T54" fmla="*/ 0 w 106"/>
                  <a:gd name="T55" fmla="*/ 0 h 49"/>
                  <a:gd name="T56" fmla="*/ 0 w 106"/>
                  <a:gd name="T57" fmla="*/ 0 h 49"/>
                  <a:gd name="T58" fmla="*/ 0 w 106"/>
                  <a:gd name="T59" fmla="*/ 0 h 49"/>
                  <a:gd name="T60" fmla="*/ 0 w 106"/>
                  <a:gd name="T61" fmla="*/ 0 h 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39" name="Freeform 399"/>
              <p:cNvSpPr>
                <a:spLocks/>
              </p:cNvSpPr>
              <p:nvPr/>
            </p:nvSpPr>
            <p:spPr bwMode="auto">
              <a:xfrm>
                <a:off x="3088543" y="2265763"/>
                <a:ext cx="20182" cy="11191"/>
              </a:xfrm>
              <a:custGeom>
                <a:avLst/>
                <a:gdLst>
                  <a:gd name="T0" fmla="*/ 0 w 47"/>
                  <a:gd name="T1" fmla="*/ 0 h 22"/>
                  <a:gd name="T2" fmla="*/ 0 w 47"/>
                  <a:gd name="T3" fmla="*/ 0 h 22"/>
                  <a:gd name="T4" fmla="*/ 0 w 47"/>
                  <a:gd name="T5" fmla="*/ 0 h 22"/>
                  <a:gd name="T6" fmla="*/ 0 w 47"/>
                  <a:gd name="T7" fmla="*/ 0 h 22"/>
                  <a:gd name="T8" fmla="*/ 0 w 47"/>
                  <a:gd name="T9" fmla="*/ 0 h 22"/>
                  <a:gd name="T10" fmla="*/ 0 w 47"/>
                  <a:gd name="T11" fmla="*/ 0 h 22"/>
                  <a:gd name="T12" fmla="*/ 0 w 47"/>
                  <a:gd name="T13" fmla="*/ 0 h 22"/>
                  <a:gd name="T14" fmla="*/ 0 w 47"/>
                  <a:gd name="T15" fmla="*/ 0 h 22"/>
                  <a:gd name="T16" fmla="*/ 0 w 47"/>
                  <a:gd name="T17" fmla="*/ 0 h 22"/>
                  <a:gd name="T18" fmla="*/ 0 w 47"/>
                  <a:gd name="T19" fmla="*/ 0 h 22"/>
                  <a:gd name="T20" fmla="*/ 0 w 47"/>
                  <a:gd name="T21" fmla="*/ 0 h 22"/>
                  <a:gd name="T22" fmla="*/ 0 w 47"/>
                  <a:gd name="T23" fmla="*/ 0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0" name="Freeform 400"/>
              <p:cNvSpPr>
                <a:spLocks/>
              </p:cNvSpPr>
              <p:nvPr/>
            </p:nvSpPr>
            <p:spPr bwMode="auto">
              <a:xfrm>
                <a:off x="3100652" y="2312125"/>
                <a:ext cx="22872" cy="17586"/>
              </a:xfrm>
              <a:custGeom>
                <a:avLst/>
                <a:gdLst>
                  <a:gd name="T0" fmla="*/ 0 w 53"/>
                  <a:gd name="T1" fmla="*/ 0 h 32"/>
                  <a:gd name="T2" fmla="*/ 0 w 53"/>
                  <a:gd name="T3" fmla="*/ 0 h 32"/>
                  <a:gd name="T4" fmla="*/ 0 w 53"/>
                  <a:gd name="T5" fmla="*/ 0 h 32"/>
                  <a:gd name="T6" fmla="*/ 0 w 53"/>
                  <a:gd name="T7" fmla="*/ 0 h 32"/>
                  <a:gd name="T8" fmla="*/ 0 w 53"/>
                  <a:gd name="T9" fmla="*/ 0 h 32"/>
                  <a:gd name="T10" fmla="*/ 0 w 53"/>
                  <a:gd name="T11" fmla="*/ 0 h 32"/>
                  <a:gd name="T12" fmla="*/ 0 w 53"/>
                  <a:gd name="T13" fmla="*/ 0 h 32"/>
                  <a:gd name="T14" fmla="*/ 0 w 53"/>
                  <a:gd name="T15" fmla="*/ 0 h 32"/>
                  <a:gd name="T16" fmla="*/ 0 w 53"/>
                  <a:gd name="T17" fmla="*/ 0 h 32"/>
                  <a:gd name="T18" fmla="*/ 0 w 53"/>
                  <a:gd name="T19" fmla="*/ 0 h 32"/>
                  <a:gd name="T20" fmla="*/ 0 w 53"/>
                  <a:gd name="T21" fmla="*/ 0 h 32"/>
                  <a:gd name="T22" fmla="*/ 0 w 53"/>
                  <a:gd name="T23" fmla="*/ 0 h 32"/>
                  <a:gd name="T24" fmla="*/ 0 w 53"/>
                  <a:gd name="T25" fmla="*/ 0 h 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1" name="Freeform 401"/>
              <p:cNvSpPr>
                <a:spLocks/>
              </p:cNvSpPr>
              <p:nvPr/>
            </p:nvSpPr>
            <p:spPr bwMode="auto">
              <a:xfrm>
                <a:off x="2888074" y="1826122"/>
                <a:ext cx="18836" cy="19184"/>
              </a:xfrm>
              <a:custGeom>
                <a:avLst/>
                <a:gdLst>
                  <a:gd name="T0" fmla="*/ 0 w 46"/>
                  <a:gd name="T1" fmla="*/ 0 h 34"/>
                  <a:gd name="T2" fmla="*/ 0 w 46"/>
                  <a:gd name="T3" fmla="*/ 0 h 34"/>
                  <a:gd name="T4" fmla="*/ 0 w 46"/>
                  <a:gd name="T5" fmla="*/ 0 h 34"/>
                  <a:gd name="T6" fmla="*/ 0 w 46"/>
                  <a:gd name="T7" fmla="*/ 0 h 34"/>
                  <a:gd name="T8" fmla="*/ 0 w 46"/>
                  <a:gd name="T9" fmla="*/ 0 h 34"/>
                  <a:gd name="T10" fmla="*/ 0 w 46"/>
                  <a:gd name="T11" fmla="*/ 0 h 34"/>
                  <a:gd name="T12" fmla="*/ 0 w 46"/>
                  <a:gd name="T13" fmla="*/ 0 h 34"/>
                  <a:gd name="T14" fmla="*/ 0 w 46"/>
                  <a:gd name="T15" fmla="*/ 0 h 34"/>
                  <a:gd name="T16" fmla="*/ 0 w 46"/>
                  <a:gd name="T17" fmla="*/ 0 h 34"/>
                  <a:gd name="T18" fmla="*/ 0 w 46"/>
                  <a:gd name="T19" fmla="*/ 0 h 34"/>
                  <a:gd name="T20" fmla="*/ 0 w 46"/>
                  <a:gd name="T21" fmla="*/ 0 h 34"/>
                  <a:gd name="T22" fmla="*/ 0 w 46"/>
                  <a:gd name="T23" fmla="*/ 0 h 34"/>
                  <a:gd name="T24" fmla="*/ 0 w 46"/>
                  <a:gd name="T25" fmla="*/ 0 h 34"/>
                  <a:gd name="T26" fmla="*/ 0 w 46"/>
                  <a:gd name="T27" fmla="*/ 0 h 34"/>
                  <a:gd name="T28" fmla="*/ 0 w 46"/>
                  <a:gd name="T29" fmla="*/ 0 h 34"/>
                  <a:gd name="T30" fmla="*/ 0 w 46"/>
                  <a:gd name="T31" fmla="*/ 0 h 34"/>
                  <a:gd name="T32" fmla="*/ 0 w 46"/>
                  <a:gd name="T33" fmla="*/ 0 h 34"/>
                  <a:gd name="T34" fmla="*/ 0 w 46"/>
                  <a:gd name="T35" fmla="*/ 0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2" name="Freeform 402"/>
              <p:cNvSpPr>
                <a:spLocks/>
              </p:cNvSpPr>
              <p:nvPr/>
            </p:nvSpPr>
            <p:spPr bwMode="auto">
              <a:xfrm>
                <a:off x="2692986" y="1484001"/>
                <a:ext cx="21527" cy="12790"/>
              </a:xfrm>
              <a:custGeom>
                <a:avLst/>
                <a:gdLst>
                  <a:gd name="T0" fmla="*/ 0 w 48"/>
                  <a:gd name="T1" fmla="*/ 0 h 25"/>
                  <a:gd name="T2" fmla="*/ 0 w 48"/>
                  <a:gd name="T3" fmla="*/ 0 h 25"/>
                  <a:gd name="T4" fmla="*/ 0 w 48"/>
                  <a:gd name="T5" fmla="*/ 0 h 25"/>
                  <a:gd name="T6" fmla="*/ 0 w 48"/>
                  <a:gd name="T7" fmla="*/ 0 h 25"/>
                  <a:gd name="T8" fmla="*/ 0 w 48"/>
                  <a:gd name="T9" fmla="*/ 0 h 25"/>
                  <a:gd name="T10" fmla="*/ 0 w 48"/>
                  <a:gd name="T11" fmla="*/ 0 h 25"/>
                  <a:gd name="T12" fmla="*/ 0 w 48"/>
                  <a:gd name="T13" fmla="*/ 0 h 25"/>
                  <a:gd name="T14" fmla="*/ 0 w 48"/>
                  <a:gd name="T15" fmla="*/ 0 h 25"/>
                  <a:gd name="T16" fmla="*/ 0 w 48"/>
                  <a:gd name="T17" fmla="*/ 0 h 25"/>
                  <a:gd name="T18" fmla="*/ 0 w 48"/>
                  <a:gd name="T19" fmla="*/ 0 h 25"/>
                  <a:gd name="T20" fmla="*/ 0 w 48"/>
                  <a:gd name="T21" fmla="*/ 0 h 25"/>
                  <a:gd name="T22" fmla="*/ 0 w 48"/>
                  <a:gd name="T23" fmla="*/ 0 h 25"/>
                  <a:gd name="T24" fmla="*/ 0 w 48"/>
                  <a:gd name="T25" fmla="*/ 0 h 25"/>
                  <a:gd name="T26" fmla="*/ 0 w 48"/>
                  <a:gd name="T27" fmla="*/ 0 h 25"/>
                  <a:gd name="T28" fmla="*/ 0 w 48"/>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3" name="Freeform 403"/>
              <p:cNvSpPr>
                <a:spLocks/>
              </p:cNvSpPr>
              <p:nvPr/>
            </p:nvSpPr>
            <p:spPr bwMode="auto">
              <a:xfrm>
                <a:off x="2744112" y="1426448"/>
                <a:ext cx="10763" cy="17586"/>
              </a:xfrm>
              <a:custGeom>
                <a:avLst/>
                <a:gdLst>
                  <a:gd name="T0" fmla="*/ 0 w 30"/>
                  <a:gd name="T1" fmla="*/ 0 h 37"/>
                  <a:gd name="T2" fmla="*/ 0 w 30"/>
                  <a:gd name="T3" fmla="*/ 0 h 37"/>
                  <a:gd name="T4" fmla="*/ 0 w 30"/>
                  <a:gd name="T5" fmla="*/ 0 h 37"/>
                  <a:gd name="T6" fmla="*/ 0 w 30"/>
                  <a:gd name="T7" fmla="*/ 0 h 37"/>
                  <a:gd name="T8" fmla="*/ 0 w 30"/>
                  <a:gd name="T9" fmla="*/ 0 h 37"/>
                  <a:gd name="T10" fmla="*/ 0 w 30"/>
                  <a:gd name="T11" fmla="*/ 0 h 37"/>
                  <a:gd name="T12" fmla="*/ 0 w 30"/>
                  <a:gd name="T13" fmla="*/ 0 h 37"/>
                  <a:gd name="T14" fmla="*/ 0 w 30"/>
                  <a:gd name="T15" fmla="*/ 0 h 37"/>
                  <a:gd name="T16" fmla="*/ 0 w 30"/>
                  <a:gd name="T17" fmla="*/ 0 h 37"/>
                  <a:gd name="T18" fmla="*/ 0 w 30"/>
                  <a:gd name="T19" fmla="*/ 0 h 37"/>
                  <a:gd name="T20" fmla="*/ 0 w 30"/>
                  <a:gd name="T21" fmla="*/ 0 h 37"/>
                  <a:gd name="T22" fmla="*/ 0 w 30"/>
                  <a:gd name="T23" fmla="*/ 0 h 37"/>
                  <a:gd name="T24" fmla="*/ 0 w 30"/>
                  <a:gd name="T25" fmla="*/ 0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4" name="Freeform 404"/>
              <p:cNvSpPr>
                <a:spLocks/>
              </p:cNvSpPr>
              <p:nvPr/>
            </p:nvSpPr>
            <p:spPr bwMode="auto">
              <a:xfrm>
                <a:off x="2732003" y="1458422"/>
                <a:ext cx="48436" cy="25579"/>
              </a:xfrm>
              <a:custGeom>
                <a:avLst/>
                <a:gdLst>
                  <a:gd name="T0" fmla="*/ 0 w 113"/>
                  <a:gd name="T1" fmla="*/ 0 h 46"/>
                  <a:gd name="T2" fmla="*/ 0 w 113"/>
                  <a:gd name="T3" fmla="*/ 0 h 46"/>
                  <a:gd name="T4" fmla="*/ 0 w 113"/>
                  <a:gd name="T5" fmla="*/ 0 h 46"/>
                  <a:gd name="T6" fmla="*/ 0 w 113"/>
                  <a:gd name="T7" fmla="*/ 0 h 46"/>
                  <a:gd name="T8" fmla="*/ 0 w 113"/>
                  <a:gd name="T9" fmla="*/ 0 h 46"/>
                  <a:gd name="T10" fmla="*/ 0 w 113"/>
                  <a:gd name="T11" fmla="*/ 0 h 46"/>
                  <a:gd name="T12" fmla="*/ 0 w 113"/>
                  <a:gd name="T13" fmla="*/ 0 h 46"/>
                  <a:gd name="T14" fmla="*/ 0 w 113"/>
                  <a:gd name="T15" fmla="*/ 0 h 46"/>
                  <a:gd name="T16" fmla="*/ 0 w 113"/>
                  <a:gd name="T17" fmla="*/ 0 h 46"/>
                  <a:gd name="T18" fmla="*/ 0 w 113"/>
                  <a:gd name="T19" fmla="*/ 0 h 46"/>
                  <a:gd name="T20" fmla="*/ 0 w 113"/>
                  <a:gd name="T21" fmla="*/ 0 h 46"/>
                  <a:gd name="T22" fmla="*/ 0 w 113"/>
                  <a:gd name="T23" fmla="*/ 0 h 46"/>
                  <a:gd name="T24" fmla="*/ 0 w 113"/>
                  <a:gd name="T25" fmla="*/ 0 h 46"/>
                  <a:gd name="T26" fmla="*/ 0 w 113"/>
                  <a:gd name="T27" fmla="*/ 0 h 46"/>
                  <a:gd name="T28" fmla="*/ 0 w 113"/>
                  <a:gd name="T29" fmla="*/ 0 h 46"/>
                  <a:gd name="T30" fmla="*/ 0 w 113"/>
                  <a:gd name="T31" fmla="*/ 0 h 46"/>
                  <a:gd name="T32" fmla="*/ 0 w 113"/>
                  <a:gd name="T33" fmla="*/ 0 h 46"/>
                  <a:gd name="T34" fmla="*/ 0 w 113"/>
                  <a:gd name="T35" fmla="*/ 0 h 46"/>
                  <a:gd name="T36" fmla="*/ 0 w 113"/>
                  <a:gd name="T37" fmla="*/ 0 h 46"/>
                  <a:gd name="T38" fmla="*/ 0 w 113"/>
                  <a:gd name="T39" fmla="*/ 0 h 46"/>
                  <a:gd name="T40" fmla="*/ 0 w 113"/>
                  <a:gd name="T41" fmla="*/ 0 h 46"/>
                  <a:gd name="T42" fmla="*/ 0 w 113"/>
                  <a:gd name="T43" fmla="*/ 0 h 46"/>
                  <a:gd name="T44" fmla="*/ 0 w 113"/>
                  <a:gd name="T45" fmla="*/ 0 h 46"/>
                  <a:gd name="T46" fmla="*/ 0 w 113"/>
                  <a:gd name="T47" fmla="*/ 0 h 46"/>
                  <a:gd name="T48" fmla="*/ 0 w 113"/>
                  <a:gd name="T49" fmla="*/ 0 h 46"/>
                  <a:gd name="T50" fmla="*/ 0 w 113"/>
                  <a:gd name="T51" fmla="*/ 0 h 46"/>
                  <a:gd name="T52" fmla="*/ 0 w 113"/>
                  <a:gd name="T53" fmla="*/ 0 h 46"/>
                  <a:gd name="T54" fmla="*/ 0 w 113"/>
                  <a:gd name="T55" fmla="*/ 0 h 46"/>
                  <a:gd name="T56" fmla="*/ 0 w 113"/>
                  <a:gd name="T57" fmla="*/ 0 h 46"/>
                  <a:gd name="T58" fmla="*/ 0 w 113"/>
                  <a:gd name="T59" fmla="*/ 0 h 46"/>
                  <a:gd name="T60" fmla="*/ 0 w 113"/>
                  <a:gd name="T61" fmla="*/ 0 h 4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5" name="Freeform 405"/>
              <p:cNvSpPr>
                <a:spLocks/>
              </p:cNvSpPr>
              <p:nvPr/>
            </p:nvSpPr>
            <p:spPr bwMode="auto">
              <a:xfrm>
                <a:off x="2773712" y="1447231"/>
                <a:ext cx="65926" cy="44763"/>
              </a:xfrm>
              <a:custGeom>
                <a:avLst/>
                <a:gdLst>
                  <a:gd name="T0" fmla="*/ 0 w 153"/>
                  <a:gd name="T1" fmla="*/ 0 h 82"/>
                  <a:gd name="T2" fmla="*/ 0 w 153"/>
                  <a:gd name="T3" fmla="*/ 0 h 82"/>
                  <a:gd name="T4" fmla="*/ 0 w 153"/>
                  <a:gd name="T5" fmla="*/ 0 h 82"/>
                  <a:gd name="T6" fmla="*/ 0 w 153"/>
                  <a:gd name="T7" fmla="*/ 0 h 82"/>
                  <a:gd name="T8" fmla="*/ 0 w 153"/>
                  <a:gd name="T9" fmla="*/ 0 h 82"/>
                  <a:gd name="T10" fmla="*/ 0 w 153"/>
                  <a:gd name="T11" fmla="*/ 0 h 82"/>
                  <a:gd name="T12" fmla="*/ 0 w 153"/>
                  <a:gd name="T13" fmla="*/ 0 h 82"/>
                  <a:gd name="T14" fmla="*/ 0 w 153"/>
                  <a:gd name="T15" fmla="*/ 0 h 82"/>
                  <a:gd name="T16" fmla="*/ 0 w 153"/>
                  <a:gd name="T17" fmla="*/ 0 h 82"/>
                  <a:gd name="T18" fmla="*/ 0 w 153"/>
                  <a:gd name="T19" fmla="*/ 0 h 82"/>
                  <a:gd name="T20" fmla="*/ 0 w 153"/>
                  <a:gd name="T21" fmla="*/ 0 h 82"/>
                  <a:gd name="T22" fmla="*/ 0 w 153"/>
                  <a:gd name="T23" fmla="*/ 0 h 82"/>
                  <a:gd name="T24" fmla="*/ 0 w 153"/>
                  <a:gd name="T25" fmla="*/ 0 h 82"/>
                  <a:gd name="T26" fmla="*/ 0 w 153"/>
                  <a:gd name="T27" fmla="*/ 0 h 82"/>
                  <a:gd name="T28" fmla="*/ 0 w 153"/>
                  <a:gd name="T29" fmla="*/ 0 h 82"/>
                  <a:gd name="T30" fmla="*/ 0 w 153"/>
                  <a:gd name="T31" fmla="*/ 0 h 82"/>
                  <a:gd name="T32" fmla="*/ 0 w 153"/>
                  <a:gd name="T33" fmla="*/ 0 h 82"/>
                  <a:gd name="T34" fmla="*/ 0 w 153"/>
                  <a:gd name="T35" fmla="*/ 0 h 82"/>
                  <a:gd name="T36" fmla="*/ 0 w 153"/>
                  <a:gd name="T37" fmla="*/ 0 h 82"/>
                  <a:gd name="T38" fmla="*/ 0 w 153"/>
                  <a:gd name="T39" fmla="*/ 0 h 82"/>
                  <a:gd name="T40" fmla="*/ 0 w 153"/>
                  <a:gd name="T41" fmla="*/ 0 h 82"/>
                  <a:gd name="T42" fmla="*/ 0 w 153"/>
                  <a:gd name="T43" fmla="*/ 0 h 82"/>
                  <a:gd name="T44" fmla="*/ 0 w 153"/>
                  <a:gd name="T45" fmla="*/ 0 h 82"/>
                  <a:gd name="T46" fmla="*/ 0 w 153"/>
                  <a:gd name="T47" fmla="*/ 0 h 82"/>
                  <a:gd name="T48" fmla="*/ 0 w 153"/>
                  <a:gd name="T49" fmla="*/ 0 h 82"/>
                  <a:gd name="T50" fmla="*/ 0 w 153"/>
                  <a:gd name="T51" fmla="*/ 0 h 82"/>
                  <a:gd name="T52" fmla="*/ 0 w 153"/>
                  <a:gd name="T53" fmla="*/ 0 h 82"/>
                  <a:gd name="T54" fmla="*/ 0 w 153"/>
                  <a:gd name="T55" fmla="*/ 0 h 82"/>
                  <a:gd name="T56" fmla="*/ 0 w 153"/>
                  <a:gd name="T57" fmla="*/ 0 h 82"/>
                  <a:gd name="T58" fmla="*/ 0 w 153"/>
                  <a:gd name="T59" fmla="*/ 0 h 82"/>
                  <a:gd name="T60" fmla="*/ 0 w 153"/>
                  <a:gd name="T61" fmla="*/ 0 h 82"/>
                  <a:gd name="T62" fmla="*/ 0 w 153"/>
                  <a:gd name="T63" fmla="*/ 0 h 82"/>
                  <a:gd name="T64" fmla="*/ 0 w 153"/>
                  <a:gd name="T65" fmla="*/ 0 h 82"/>
                  <a:gd name="T66" fmla="*/ 0 w 153"/>
                  <a:gd name="T67" fmla="*/ 0 h 82"/>
                  <a:gd name="T68" fmla="*/ 0 w 153"/>
                  <a:gd name="T69" fmla="*/ 0 h 82"/>
                  <a:gd name="T70" fmla="*/ 0 w 153"/>
                  <a:gd name="T71" fmla="*/ 0 h 82"/>
                  <a:gd name="T72" fmla="*/ 0 w 153"/>
                  <a:gd name="T73" fmla="*/ 0 h 82"/>
                  <a:gd name="T74" fmla="*/ 0 w 153"/>
                  <a:gd name="T75" fmla="*/ 0 h 82"/>
                  <a:gd name="T76" fmla="*/ 0 w 153"/>
                  <a:gd name="T77" fmla="*/ 0 h 82"/>
                  <a:gd name="T78" fmla="*/ 0 w 153"/>
                  <a:gd name="T79" fmla="*/ 0 h 82"/>
                  <a:gd name="T80" fmla="*/ 0 w 153"/>
                  <a:gd name="T81" fmla="*/ 0 h 82"/>
                  <a:gd name="T82" fmla="*/ 0 w 153"/>
                  <a:gd name="T83" fmla="*/ 0 h 82"/>
                  <a:gd name="T84" fmla="*/ 0 w 153"/>
                  <a:gd name="T85" fmla="*/ 0 h 82"/>
                  <a:gd name="T86" fmla="*/ 0 w 153"/>
                  <a:gd name="T87" fmla="*/ 0 h 82"/>
                  <a:gd name="T88" fmla="*/ 0 w 153"/>
                  <a:gd name="T89" fmla="*/ 0 h 82"/>
                  <a:gd name="T90" fmla="*/ 0 w 153"/>
                  <a:gd name="T91" fmla="*/ 0 h 82"/>
                  <a:gd name="T92" fmla="*/ 0 w 153"/>
                  <a:gd name="T93" fmla="*/ 0 h 8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6" name="Freeform 406"/>
              <p:cNvSpPr>
                <a:spLocks/>
              </p:cNvSpPr>
              <p:nvPr/>
            </p:nvSpPr>
            <p:spPr bwMode="auto">
              <a:xfrm>
                <a:off x="2839638" y="1472810"/>
                <a:ext cx="39018" cy="27178"/>
              </a:xfrm>
              <a:custGeom>
                <a:avLst/>
                <a:gdLst>
                  <a:gd name="T0" fmla="*/ 0 w 86"/>
                  <a:gd name="T1" fmla="*/ 0 h 50"/>
                  <a:gd name="T2" fmla="*/ 0 w 86"/>
                  <a:gd name="T3" fmla="*/ 0 h 50"/>
                  <a:gd name="T4" fmla="*/ 0 w 86"/>
                  <a:gd name="T5" fmla="*/ 0 h 50"/>
                  <a:gd name="T6" fmla="*/ 0 w 86"/>
                  <a:gd name="T7" fmla="*/ 0 h 50"/>
                  <a:gd name="T8" fmla="*/ 0 w 86"/>
                  <a:gd name="T9" fmla="*/ 0 h 50"/>
                  <a:gd name="T10" fmla="*/ 0 w 86"/>
                  <a:gd name="T11" fmla="*/ 0 h 50"/>
                  <a:gd name="T12" fmla="*/ 0 w 86"/>
                  <a:gd name="T13" fmla="*/ 0 h 50"/>
                  <a:gd name="T14" fmla="*/ 0 w 86"/>
                  <a:gd name="T15" fmla="*/ 0 h 50"/>
                  <a:gd name="T16" fmla="*/ 0 w 86"/>
                  <a:gd name="T17" fmla="*/ 0 h 50"/>
                  <a:gd name="T18" fmla="*/ 0 w 86"/>
                  <a:gd name="T19" fmla="*/ 0 h 50"/>
                  <a:gd name="T20" fmla="*/ 0 w 86"/>
                  <a:gd name="T21" fmla="*/ 0 h 50"/>
                  <a:gd name="T22" fmla="*/ 0 w 86"/>
                  <a:gd name="T23" fmla="*/ 0 h 50"/>
                  <a:gd name="T24" fmla="*/ 0 w 86"/>
                  <a:gd name="T25" fmla="*/ 0 h 50"/>
                  <a:gd name="T26" fmla="*/ 0 w 86"/>
                  <a:gd name="T27" fmla="*/ 0 h 50"/>
                  <a:gd name="T28" fmla="*/ 0 w 86"/>
                  <a:gd name="T29" fmla="*/ 0 h 50"/>
                  <a:gd name="T30" fmla="*/ 0 w 86"/>
                  <a:gd name="T31" fmla="*/ 0 h 50"/>
                  <a:gd name="T32" fmla="*/ 0 w 86"/>
                  <a:gd name="T33" fmla="*/ 0 h 50"/>
                  <a:gd name="T34" fmla="*/ 0 w 86"/>
                  <a:gd name="T35" fmla="*/ 0 h 50"/>
                  <a:gd name="T36" fmla="*/ 0 w 86"/>
                  <a:gd name="T37" fmla="*/ 0 h 50"/>
                  <a:gd name="T38" fmla="*/ 0 w 86"/>
                  <a:gd name="T39" fmla="*/ 0 h 50"/>
                  <a:gd name="T40" fmla="*/ 0 w 86"/>
                  <a:gd name="T41" fmla="*/ 0 h 50"/>
                  <a:gd name="T42" fmla="*/ 0 w 86"/>
                  <a:gd name="T43" fmla="*/ 0 h 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7" name="Freeform 407"/>
              <p:cNvSpPr>
                <a:spLocks/>
              </p:cNvSpPr>
              <p:nvPr/>
            </p:nvSpPr>
            <p:spPr bwMode="auto">
              <a:xfrm>
                <a:off x="2792548" y="1386481"/>
                <a:ext cx="73999" cy="39967"/>
              </a:xfrm>
              <a:custGeom>
                <a:avLst/>
                <a:gdLst>
                  <a:gd name="T0" fmla="*/ 0 w 172"/>
                  <a:gd name="T1" fmla="*/ 0 h 74"/>
                  <a:gd name="T2" fmla="*/ 0 w 172"/>
                  <a:gd name="T3" fmla="*/ 0 h 74"/>
                  <a:gd name="T4" fmla="*/ 0 w 172"/>
                  <a:gd name="T5" fmla="*/ 0 h 74"/>
                  <a:gd name="T6" fmla="*/ 0 w 172"/>
                  <a:gd name="T7" fmla="*/ 0 h 74"/>
                  <a:gd name="T8" fmla="*/ 0 w 172"/>
                  <a:gd name="T9" fmla="*/ 0 h 74"/>
                  <a:gd name="T10" fmla="*/ 0 w 172"/>
                  <a:gd name="T11" fmla="*/ 0 h 74"/>
                  <a:gd name="T12" fmla="*/ 0 w 172"/>
                  <a:gd name="T13" fmla="*/ 0 h 74"/>
                  <a:gd name="T14" fmla="*/ 0 w 172"/>
                  <a:gd name="T15" fmla="*/ 0 h 74"/>
                  <a:gd name="T16" fmla="*/ 0 w 172"/>
                  <a:gd name="T17" fmla="*/ 0 h 74"/>
                  <a:gd name="T18" fmla="*/ 0 w 172"/>
                  <a:gd name="T19" fmla="*/ 0 h 74"/>
                  <a:gd name="T20" fmla="*/ 0 w 172"/>
                  <a:gd name="T21" fmla="*/ 0 h 74"/>
                  <a:gd name="T22" fmla="*/ 0 w 172"/>
                  <a:gd name="T23" fmla="*/ 0 h 74"/>
                  <a:gd name="T24" fmla="*/ 0 w 172"/>
                  <a:gd name="T25" fmla="*/ 0 h 74"/>
                  <a:gd name="T26" fmla="*/ 0 w 172"/>
                  <a:gd name="T27" fmla="*/ 0 h 74"/>
                  <a:gd name="T28" fmla="*/ 0 w 172"/>
                  <a:gd name="T29" fmla="*/ 0 h 74"/>
                  <a:gd name="T30" fmla="*/ 0 w 172"/>
                  <a:gd name="T31" fmla="*/ 0 h 74"/>
                  <a:gd name="T32" fmla="*/ 0 w 172"/>
                  <a:gd name="T33" fmla="*/ 0 h 74"/>
                  <a:gd name="T34" fmla="*/ 0 w 172"/>
                  <a:gd name="T35" fmla="*/ 0 h 74"/>
                  <a:gd name="T36" fmla="*/ 0 w 172"/>
                  <a:gd name="T37" fmla="*/ 0 h 74"/>
                  <a:gd name="T38" fmla="*/ 0 w 172"/>
                  <a:gd name="T39" fmla="*/ 0 h 74"/>
                  <a:gd name="T40" fmla="*/ 0 w 172"/>
                  <a:gd name="T41" fmla="*/ 0 h 74"/>
                  <a:gd name="T42" fmla="*/ 0 w 172"/>
                  <a:gd name="T43" fmla="*/ 0 h 74"/>
                  <a:gd name="T44" fmla="*/ 0 w 172"/>
                  <a:gd name="T45" fmla="*/ 0 h 74"/>
                  <a:gd name="T46" fmla="*/ 0 w 172"/>
                  <a:gd name="T47" fmla="*/ 0 h 74"/>
                  <a:gd name="T48" fmla="*/ 0 w 172"/>
                  <a:gd name="T49" fmla="*/ 0 h 74"/>
                  <a:gd name="T50" fmla="*/ 0 w 172"/>
                  <a:gd name="T51" fmla="*/ 0 h 74"/>
                  <a:gd name="T52" fmla="*/ 0 w 172"/>
                  <a:gd name="T53" fmla="*/ 0 h 74"/>
                  <a:gd name="T54" fmla="*/ 0 w 172"/>
                  <a:gd name="T55" fmla="*/ 0 h 74"/>
                  <a:gd name="T56" fmla="*/ 0 w 172"/>
                  <a:gd name="T57" fmla="*/ 0 h 74"/>
                  <a:gd name="T58" fmla="*/ 0 w 172"/>
                  <a:gd name="T59" fmla="*/ 0 h 74"/>
                  <a:gd name="T60" fmla="*/ 0 w 172"/>
                  <a:gd name="T61" fmla="*/ 0 h 74"/>
                  <a:gd name="T62" fmla="*/ 0 w 172"/>
                  <a:gd name="T63" fmla="*/ 0 h 74"/>
                  <a:gd name="T64" fmla="*/ 0 w 172"/>
                  <a:gd name="T65" fmla="*/ 0 h 74"/>
                  <a:gd name="T66" fmla="*/ 0 w 172"/>
                  <a:gd name="T67" fmla="*/ 0 h 74"/>
                  <a:gd name="T68" fmla="*/ 0 w 172"/>
                  <a:gd name="T69" fmla="*/ 0 h 74"/>
                  <a:gd name="T70" fmla="*/ 0 w 172"/>
                  <a:gd name="T71" fmla="*/ 0 h 74"/>
                  <a:gd name="T72" fmla="*/ 0 w 172"/>
                  <a:gd name="T73" fmla="*/ 0 h 74"/>
                  <a:gd name="T74" fmla="*/ 0 w 172"/>
                  <a:gd name="T75" fmla="*/ 0 h 74"/>
                  <a:gd name="T76" fmla="*/ 0 w 172"/>
                  <a:gd name="T77" fmla="*/ 0 h 74"/>
                  <a:gd name="T78" fmla="*/ 0 w 172"/>
                  <a:gd name="T79" fmla="*/ 0 h 74"/>
                  <a:gd name="T80" fmla="*/ 0 w 172"/>
                  <a:gd name="T81" fmla="*/ 0 h 74"/>
                  <a:gd name="T82" fmla="*/ 0 w 172"/>
                  <a:gd name="T83" fmla="*/ 0 h 74"/>
                  <a:gd name="T84" fmla="*/ 0 w 172"/>
                  <a:gd name="T85" fmla="*/ 0 h 74"/>
                  <a:gd name="T86" fmla="*/ 0 w 172"/>
                  <a:gd name="T87" fmla="*/ 0 h 74"/>
                  <a:gd name="T88" fmla="*/ 0 w 172"/>
                  <a:gd name="T89" fmla="*/ 0 h 74"/>
                  <a:gd name="T90" fmla="*/ 0 w 172"/>
                  <a:gd name="T91" fmla="*/ 0 h 74"/>
                  <a:gd name="T92" fmla="*/ 0 w 172"/>
                  <a:gd name="T93" fmla="*/ 0 h 74"/>
                  <a:gd name="T94" fmla="*/ 0 w 172"/>
                  <a:gd name="T95" fmla="*/ 0 h 74"/>
                  <a:gd name="T96" fmla="*/ 0 w 172"/>
                  <a:gd name="T97" fmla="*/ 0 h 74"/>
                  <a:gd name="T98" fmla="*/ 0 w 172"/>
                  <a:gd name="T99" fmla="*/ 0 h 74"/>
                  <a:gd name="T100" fmla="*/ 0 w 172"/>
                  <a:gd name="T101" fmla="*/ 0 h 74"/>
                  <a:gd name="T102" fmla="*/ 0 w 172"/>
                  <a:gd name="T103" fmla="*/ 0 h 7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8" name="Freeform 408"/>
              <p:cNvSpPr>
                <a:spLocks/>
              </p:cNvSpPr>
              <p:nvPr/>
            </p:nvSpPr>
            <p:spPr bwMode="auto">
              <a:xfrm>
                <a:off x="2888074" y="1399270"/>
                <a:ext cx="51126" cy="27178"/>
              </a:xfrm>
              <a:custGeom>
                <a:avLst/>
                <a:gdLst>
                  <a:gd name="T0" fmla="*/ 0 w 120"/>
                  <a:gd name="T1" fmla="*/ 0 h 49"/>
                  <a:gd name="T2" fmla="*/ 0 w 120"/>
                  <a:gd name="T3" fmla="*/ 0 h 49"/>
                  <a:gd name="T4" fmla="*/ 0 w 120"/>
                  <a:gd name="T5" fmla="*/ 0 h 49"/>
                  <a:gd name="T6" fmla="*/ 0 w 120"/>
                  <a:gd name="T7" fmla="*/ 0 h 49"/>
                  <a:gd name="T8" fmla="*/ 0 w 120"/>
                  <a:gd name="T9" fmla="*/ 0 h 49"/>
                  <a:gd name="T10" fmla="*/ 0 w 120"/>
                  <a:gd name="T11" fmla="*/ 0 h 49"/>
                  <a:gd name="T12" fmla="*/ 0 w 120"/>
                  <a:gd name="T13" fmla="*/ 0 h 49"/>
                  <a:gd name="T14" fmla="*/ 0 w 120"/>
                  <a:gd name="T15" fmla="*/ 0 h 49"/>
                  <a:gd name="T16" fmla="*/ 0 w 120"/>
                  <a:gd name="T17" fmla="*/ 0 h 49"/>
                  <a:gd name="T18" fmla="*/ 0 w 120"/>
                  <a:gd name="T19" fmla="*/ 0 h 49"/>
                  <a:gd name="T20" fmla="*/ 0 w 120"/>
                  <a:gd name="T21" fmla="*/ 0 h 49"/>
                  <a:gd name="T22" fmla="*/ 0 w 120"/>
                  <a:gd name="T23" fmla="*/ 0 h 49"/>
                  <a:gd name="T24" fmla="*/ 0 w 120"/>
                  <a:gd name="T25" fmla="*/ 0 h 49"/>
                  <a:gd name="T26" fmla="*/ 0 w 120"/>
                  <a:gd name="T27" fmla="*/ 0 h 49"/>
                  <a:gd name="T28" fmla="*/ 0 w 120"/>
                  <a:gd name="T29" fmla="*/ 0 h 49"/>
                  <a:gd name="T30" fmla="*/ 0 w 120"/>
                  <a:gd name="T31" fmla="*/ 0 h 49"/>
                  <a:gd name="T32" fmla="*/ 0 w 120"/>
                  <a:gd name="T33" fmla="*/ 0 h 49"/>
                  <a:gd name="T34" fmla="*/ 0 w 120"/>
                  <a:gd name="T35" fmla="*/ 0 h 49"/>
                  <a:gd name="T36" fmla="*/ 0 w 120"/>
                  <a:gd name="T37" fmla="*/ 0 h 49"/>
                  <a:gd name="T38" fmla="*/ 0 w 120"/>
                  <a:gd name="T39" fmla="*/ 0 h 49"/>
                  <a:gd name="T40" fmla="*/ 0 w 120"/>
                  <a:gd name="T41" fmla="*/ 0 h 49"/>
                  <a:gd name="T42" fmla="*/ 0 w 120"/>
                  <a:gd name="T43" fmla="*/ 0 h 49"/>
                  <a:gd name="T44" fmla="*/ 0 w 120"/>
                  <a:gd name="T45" fmla="*/ 0 h 49"/>
                  <a:gd name="T46" fmla="*/ 0 w 120"/>
                  <a:gd name="T47" fmla="*/ 0 h 49"/>
                  <a:gd name="T48" fmla="*/ 0 w 120"/>
                  <a:gd name="T49" fmla="*/ 0 h 49"/>
                  <a:gd name="T50" fmla="*/ 0 w 120"/>
                  <a:gd name="T51" fmla="*/ 0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49" name="Freeform 409"/>
              <p:cNvSpPr>
                <a:spLocks/>
              </p:cNvSpPr>
              <p:nvPr/>
            </p:nvSpPr>
            <p:spPr bwMode="auto">
              <a:xfrm>
                <a:off x="2875965" y="1436040"/>
                <a:ext cx="34981" cy="30375"/>
              </a:xfrm>
              <a:custGeom>
                <a:avLst/>
                <a:gdLst>
                  <a:gd name="T0" fmla="*/ 0 w 85"/>
                  <a:gd name="T1" fmla="*/ 0 h 61"/>
                  <a:gd name="T2" fmla="*/ 0 w 85"/>
                  <a:gd name="T3" fmla="*/ 0 h 61"/>
                  <a:gd name="T4" fmla="*/ 0 w 85"/>
                  <a:gd name="T5" fmla="*/ 0 h 61"/>
                  <a:gd name="T6" fmla="*/ 0 w 85"/>
                  <a:gd name="T7" fmla="*/ 0 h 61"/>
                  <a:gd name="T8" fmla="*/ 0 w 85"/>
                  <a:gd name="T9" fmla="*/ 0 h 61"/>
                  <a:gd name="T10" fmla="*/ 0 w 85"/>
                  <a:gd name="T11" fmla="*/ 0 h 61"/>
                  <a:gd name="T12" fmla="*/ 0 w 85"/>
                  <a:gd name="T13" fmla="*/ 0 h 61"/>
                  <a:gd name="T14" fmla="*/ 0 w 85"/>
                  <a:gd name="T15" fmla="*/ 0 h 61"/>
                  <a:gd name="T16" fmla="*/ 0 w 85"/>
                  <a:gd name="T17" fmla="*/ 0 h 61"/>
                  <a:gd name="T18" fmla="*/ 0 w 85"/>
                  <a:gd name="T19" fmla="*/ 0 h 61"/>
                  <a:gd name="T20" fmla="*/ 0 w 85"/>
                  <a:gd name="T21" fmla="*/ 0 h 61"/>
                  <a:gd name="T22" fmla="*/ 0 w 85"/>
                  <a:gd name="T23" fmla="*/ 0 h 61"/>
                  <a:gd name="T24" fmla="*/ 0 w 85"/>
                  <a:gd name="T25" fmla="*/ 0 h 61"/>
                  <a:gd name="T26" fmla="*/ 0 w 85"/>
                  <a:gd name="T27" fmla="*/ 0 h 61"/>
                  <a:gd name="T28" fmla="*/ 0 w 85"/>
                  <a:gd name="T29" fmla="*/ 0 h 61"/>
                  <a:gd name="T30" fmla="*/ 0 w 85"/>
                  <a:gd name="T31" fmla="*/ 0 h 61"/>
                  <a:gd name="T32" fmla="*/ 0 w 85"/>
                  <a:gd name="T33" fmla="*/ 0 h 61"/>
                  <a:gd name="T34" fmla="*/ 0 w 85"/>
                  <a:gd name="T35" fmla="*/ 0 h 61"/>
                  <a:gd name="T36" fmla="*/ 0 w 85"/>
                  <a:gd name="T37" fmla="*/ 0 h 61"/>
                  <a:gd name="T38" fmla="*/ 0 w 85"/>
                  <a:gd name="T39" fmla="*/ 0 h 61"/>
                  <a:gd name="T40" fmla="*/ 0 w 85"/>
                  <a:gd name="T41" fmla="*/ 0 h 61"/>
                  <a:gd name="T42" fmla="*/ 0 w 85"/>
                  <a:gd name="T43" fmla="*/ 0 h 61"/>
                  <a:gd name="T44" fmla="*/ 0 w 85"/>
                  <a:gd name="T45" fmla="*/ 0 h 61"/>
                  <a:gd name="T46" fmla="*/ 0 w 85"/>
                  <a:gd name="T47" fmla="*/ 0 h 61"/>
                  <a:gd name="T48" fmla="*/ 0 w 85"/>
                  <a:gd name="T49" fmla="*/ 0 h 61"/>
                  <a:gd name="T50" fmla="*/ 0 w 85"/>
                  <a:gd name="T51" fmla="*/ 0 h 61"/>
                  <a:gd name="T52" fmla="*/ 0 w 85"/>
                  <a:gd name="T53" fmla="*/ 0 h 61"/>
                  <a:gd name="T54" fmla="*/ 0 w 85"/>
                  <a:gd name="T55" fmla="*/ 0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0" name="Freeform 410"/>
              <p:cNvSpPr>
                <a:spLocks/>
              </p:cNvSpPr>
              <p:nvPr/>
            </p:nvSpPr>
            <p:spPr bwMode="auto">
              <a:xfrm>
                <a:off x="2624369" y="1426448"/>
                <a:ext cx="41708" cy="9592"/>
              </a:xfrm>
              <a:custGeom>
                <a:avLst/>
                <a:gdLst>
                  <a:gd name="T0" fmla="*/ 0 w 100"/>
                  <a:gd name="T1" fmla="*/ 0 h 19"/>
                  <a:gd name="T2" fmla="*/ 0 w 100"/>
                  <a:gd name="T3" fmla="*/ 0 h 19"/>
                  <a:gd name="T4" fmla="*/ 0 w 100"/>
                  <a:gd name="T5" fmla="*/ 0 h 19"/>
                  <a:gd name="T6" fmla="*/ 0 w 100"/>
                  <a:gd name="T7" fmla="*/ 0 h 19"/>
                  <a:gd name="T8" fmla="*/ 0 w 100"/>
                  <a:gd name="T9" fmla="*/ 0 h 19"/>
                  <a:gd name="T10" fmla="*/ 0 w 100"/>
                  <a:gd name="T11" fmla="*/ 0 h 19"/>
                  <a:gd name="T12" fmla="*/ 0 w 100"/>
                  <a:gd name="T13" fmla="*/ 0 h 19"/>
                  <a:gd name="T14" fmla="*/ 0 w 100"/>
                  <a:gd name="T15" fmla="*/ 0 h 19"/>
                  <a:gd name="T16" fmla="*/ 0 w 100"/>
                  <a:gd name="T17" fmla="*/ 0 h 19"/>
                  <a:gd name="T18" fmla="*/ 0 w 100"/>
                  <a:gd name="T19" fmla="*/ 0 h 19"/>
                  <a:gd name="T20" fmla="*/ 0 w 100"/>
                  <a:gd name="T21" fmla="*/ 0 h 19"/>
                  <a:gd name="T22" fmla="*/ 0 w 100"/>
                  <a:gd name="T23" fmla="*/ 0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1" name="Freeform 411"/>
              <p:cNvSpPr>
                <a:spLocks/>
              </p:cNvSpPr>
              <p:nvPr/>
            </p:nvSpPr>
            <p:spPr bwMode="auto">
              <a:xfrm>
                <a:off x="2648586" y="1394474"/>
                <a:ext cx="71308" cy="23980"/>
              </a:xfrm>
              <a:custGeom>
                <a:avLst/>
                <a:gdLst>
                  <a:gd name="T0" fmla="*/ 0 w 166"/>
                  <a:gd name="T1" fmla="*/ 0 h 45"/>
                  <a:gd name="T2" fmla="*/ 0 w 166"/>
                  <a:gd name="T3" fmla="*/ 0 h 45"/>
                  <a:gd name="T4" fmla="*/ 0 w 166"/>
                  <a:gd name="T5" fmla="*/ 0 h 45"/>
                  <a:gd name="T6" fmla="*/ 0 w 166"/>
                  <a:gd name="T7" fmla="*/ 0 h 45"/>
                  <a:gd name="T8" fmla="*/ 0 w 166"/>
                  <a:gd name="T9" fmla="*/ 0 h 45"/>
                  <a:gd name="T10" fmla="*/ 0 w 166"/>
                  <a:gd name="T11" fmla="*/ 0 h 45"/>
                  <a:gd name="T12" fmla="*/ 0 w 166"/>
                  <a:gd name="T13" fmla="*/ 0 h 45"/>
                  <a:gd name="T14" fmla="*/ 0 w 166"/>
                  <a:gd name="T15" fmla="*/ 0 h 45"/>
                  <a:gd name="T16" fmla="*/ 0 w 166"/>
                  <a:gd name="T17" fmla="*/ 0 h 45"/>
                  <a:gd name="T18" fmla="*/ 0 w 166"/>
                  <a:gd name="T19" fmla="*/ 0 h 45"/>
                  <a:gd name="T20" fmla="*/ 0 w 166"/>
                  <a:gd name="T21" fmla="*/ 0 h 45"/>
                  <a:gd name="T22" fmla="*/ 0 w 166"/>
                  <a:gd name="T23" fmla="*/ 0 h 45"/>
                  <a:gd name="T24" fmla="*/ 0 w 166"/>
                  <a:gd name="T25" fmla="*/ 0 h 45"/>
                  <a:gd name="T26" fmla="*/ 0 w 166"/>
                  <a:gd name="T27" fmla="*/ 0 h 45"/>
                  <a:gd name="T28" fmla="*/ 0 w 166"/>
                  <a:gd name="T29" fmla="*/ 0 h 45"/>
                  <a:gd name="T30" fmla="*/ 0 w 166"/>
                  <a:gd name="T31" fmla="*/ 0 h 45"/>
                  <a:gd name="T32" fmla="*/ 0 w 166"/>
                  <a:gd name="T33" fmla="*/ 0 h 45"/>
                  <a:gd name="T34" fmla="*/ 0 w 166"/>
                  <a:gd name="T35" fmla="*/ 0 h 45"/>
                  <a:gd name="T36" fmla="*/ 0 w 166"/>
                  <a:gd name="T37" fmla="*/ 0 h 45"/>
                  <a:gd name="T38" fmla="*/ 0 w 166"/>
                  <a:gd name="T39" fmla="*/ 0 h 45"/>
                  <a:gd name="T40" fmla="*/ 0 w 166"/>
                  <a:gd name="T41" fmla="*/ 0 h 45"/>
                  <a:gd name="T42" fmla="*/ 0 w 166"/>
                  <a:gd name="T43" fmla="*/ 0 h 45"/>
                  <a:gd name="T44" fmla="*/ 0 w 166"/>
                  <a:gd name="T45" fmla="*/ 0 h 45"/>
                  <a:gd name="T46" fmla="*/ 0 w 166"/>
                  <a:gd name="T47" fmla="*/ 0 h 45"/>
                  <a:gd name="T48" fmla="*/ 0 w 166"/>
                  <a:gd name="T49" fmla="*/ 0 h 45"/>
                  <a:gd name="T50" fmla="*/ 0 w 166"/>
                  <a:gd name="T51" fmla="*/ 0 h 4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2" name="Freeform 412"/>
              <p:cNvSpPr>
                <a:spLocks/>
              </p:cNvSpPr>
              <p:nvPr/>
            </p:nvSpPr>
            <p:spPr bwMode="auto">
              <a:xfrm>
                <a:off x="2939200" y="1800543"/>
                <a:ext cx="14800" cy="12790"/>
              </a:xfrm>
              <a:custGeom>
                <a:avLst/>
                <a:gdLst>
                  <a:gd name="T0" fmla="*/ 0 w 33"/>
                  <a:gd name="T1" fmla="*/ 0 h 25"/>
                  <a:gd name="T2" fmla="*/ 0 w 33"/>
                  <a:gd name="T3" fmla="*/ 0 h 25"/>
                  <a:gd name="T4" fmla="*/ 0 w 33"/>
                  <a:gd name="T5" fmla="*/ 0 h 25"/>
                  <a:gd name="T6" fmla="*/ 0 w 33"/>
                  <a:gd name="T7" fmla="*/ 0 h 25"/>
                  <a:gd name="T8" fmla="*/ 0 w 33"/>
                  <a:gd name="T9" fmla="*/ 0 h 25"/>
                  <a:gd name="T10" fmla="*/ 0 w 33"/>
                  <a:gd name="T11" fmla="*/ 0 h 25"/>
                  <a:gd name="T12" fmla="*/ 0 w 33"/>
                  <a:gd name="T13" fmla="*/ 0 h 25"/>
                  <a:gd name="T14" fmla="*/ 0 w 33"/>
                  <a:gd name="T15" fmla="*/ 0 h 25"/>
                  <a:gd name="T16" fmla="*/ 0 w 33"/>
                  <a:gd name="T17" fmla="*/ 0 h 25"/>
                  <a:gd name="T18" fmla="*/ 0 w 33"/>
                  <a:gd name="T19" fmla="*/ 0 h 25"/>
                  <a:gd name="T20" fmla="*/ 0 w 33"/>
                  <a:gd name="T21" fmla="*/ 0 h 25"/>
                  <a:gd name="T22" fmla="*/ 0 w 33"/>
                  <a:gd name="T23" fmla="*/ 0 h 25"/>
                  <a:gd name="T24" fmla="*/ 0 w 33"/>
                  <a:gd name="T25" fmla="*/ 0 h 25"/>
                  <a:gd name="T26" fmla="*/ 0 w 33"/>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3" name="Freeform 413"/>
              <p:cNvSpPr>
                <a:spLocks/>
              </p:cNvSpPr>
              <p:nvPr/>
            </p:nvSpPr>
            <p:spPr bwMode="auto">
              <a:xfrm>
                <a:off x="3096616" y="2291342"/>
                <a:ext cx="21527" cy="31974"/>
              </a:xfrm>
              <a:custGeom>
                <a:avLst/>
                <a:gdLst>
                  <a:gd name="T0" fmla="*/ 0 w 48"/>
                  <a:gd name="T1" fmla="*/ 0 h 62"/>
                  <a:gd name="T2" fmla="*/ 0 w 48"/>
                  <a:gd name="T3" fmla="*/ 0 h 62"/>
                  <a:gd name="T4" fmla="*/ 0 w 48"/>
                  <a:gd name="T5" fmla="*/ 0 h 62"/>
                  <a:gd name="T6" fmla="*/ 0 w 48"/>
                  <a:gd name="T7" fmla="*/ 0 h 62"/>
                  <a:gd name="T8" fmla="*/ 0 w 48"/>
                  <a:gd name="T9" fmla="*/ 0 h 62"/>
                  <a:gd name="T10" fmla="*/ 0 w 48"/>
                  <a:gd name="T11" fmla="*/ 0 h 62"/>
                  <a:gd name="T12" fmla="*/ 0 w 48"/>
                  <a:gd name="T13" fmla="*/ 0 h 62"/>
                  <a:gd name="T14" fmla="*/ 0 w 48"/>
                  <a:gd name="T15" fmla="*/ 0 h 62"/>
                  <a:gd name="T16" fmla="*/ 0 w 48"/>
                  <a:gd name="T17" fmla="*/ 0 h 62"/>
                  <a:gd name="T18" fmla="*/ 0 w 48"/>
                  <a:gd name="T19" fmla="*/ 0 h 62"/>
                  <a:gd name="T20" fmla="*/ 0 w 48"/>
                  <a:gd name="T21" fmla="*/ 0 h 62"/>
                  <a:gd name="T22" fmla="*/ 0 w 48"/>
                  <a:gd name="T23" fmla="*/ 0 h 62"/>
                  <a:gd name="T24" fmla="*/ 0 w 48"/>
                  <a:gd name="T25" fmla="*/ 0 h 62"/>
                  <a:gd name="T26" fmla="*/ 0 w 48"/>
                  <a:gd name="T27" fmla="*/ 0 h 62"/>
                  <a:gd name="T28" fmla="*/ 0 w 48"/>
                  <a:gd name="T29" fmla="*/ 0 h 62"/>
                  <a:gd name="T30" fmla="*/ 0 w 48"/>
                  <a:gd name="T31" fmla="*/ 0 h 62"/>
                  <a:gd name="T32" fmla="*/ 0 w 48"/>
                  <a:gd name="T33" fmla="*/ 0 h 62"/>
                  <a:gd name="T34" fmla="*/ 0 w 48"/>
                  <a:gd name="T35" fmla="*/ 0 h 62"/>
                  <a:gd name="T36" fmla="*/ 0 w 48"/>
                  <a:gd name="T37" fmla="*/ 0 h 62"/>
                  <a:gd name="T38" fmla="*/ 0 w 48"/>
                  <a:gd name="T39" fmla="*/ 0 h 62"/>
                  <a:gd name="T40" fmla="*/ 0 w 48"/>
                  <a:gd name="T41" fmla="*/ 0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4" name="Freeform 414"/>
              <p:cNvSpPr>
                <a:spLocks/>
              </p:cNvSpPr>
              <p:nvPr/>
            </p:nvSpPr>
            <p:spPr bwMode="auto">
              <a:xfrm>
                <a:off x="3027999" y="2291342"/>
                <a:ext cx="48436" cy="31974"/>
              </a:xfrm>
              <a:custGeom>
                <a:avLst/>
                <a:gdLst>
                  <a:gd name="T0" fmla="*/ 0 w 113"/>
                  <a:gd name="T1" fmla="*/ 0 h 62"/>
                  <a:gd name="T2" fmla="*/ 0 w 113"/>
                  <a:gd name="T3" fmla="*/ 0 h 62"/>
                  <a:gd name="T4" fmla="*/ 0 w 113"/>
                  <a:gd name="T5" fmla="*/ 0 h 62"/>
                  <a:gd name="T6" fmla="*/ 0 w 113"/>
                  <a:gd name="T7" fmla="*/ 0 h 62"/>
                  <a:gd name="T8" fmla="*/ 0 w 113"/>
                  <a:gd name="T9" fmla="*/ 0 h 62"/>
                  <a:gd name="T10" fmla="*/ 0 w 113"/>
                  <a:gd name="T11" fmla="*/ 0 h 62"/>
                  <a:gd name="T12" fmla="*/ 0 w 113"/>
                  <a:gd name="T13" fmla="*/ 0 h 62"/>
                  <a:gd name="T14" fmla="*/ 0 w 113"/>
                  <a:gd name="T15" fmla="*/ 0 h 62"/>
                  <a:gd name="T16" fmla="*/ 0 w 113"/>
                  <a:gd name="T17" fmla="*/ 0 h 62"/>
                  <a:gd name="T18" fmla="*/ 0 w 113"/>
                  <a:gd name="T19" fmla="*/ 0 h 62"/>
                  <a:gd name="T20" fmla="*/ 0 w 113"/>
                  <a:gd name="T21" fmla="*/ 0 h 62"/>
                  <a:gd name="T22" fmla="*/ 0 w 113"/>
                  <a:gd name="T23" fmla="*/ 0 h 62"/>
                  <a:gd name="T24" fmla="*/ 0 w 113"/>
                  <a:gd name="T25" fmla="*/ 0 h 62"/>
                  <a:gd name="T26" fmla="*/ 0 w 113"/>
                  <a:gd name="T27" fmla="*/ 0 h 62"/>
                  <a:gd name="T28" fmla="*/ 0 w 113"/>
                  <a:gd name="T29" fmla="*/ 0 h 62"/>
                  <a:gd name="T30" fmla="*/ 0 w 113"/>
                  <a:gd name="T31" fmla="*/ 0 h 62"/>
                  <a:gd name="T32" fmla="*/ 0 w 113"/>
                  <a:gd name="T33" fmla="*/ 0 h 62"/>
                  <a:gd name="T34" fmla="*/ 0 w 113"/>
                  <a:gd name="T35" fmla="*/ 0 h 62"/>
                  <a:gd name="T36" fmla="*/ 0 w 113"/>
                  <a:gd name="T37" fmla="*/ 0 h 62"/>
                  <a:gd name="T38" fmla="*/ 0 w 113"/>
                  <a:gd name="T39" fmla="*/ 0 h 62"/>
                  <a:gd name="T40" fmla="*/ 0 w 113"/>
                  <a:gd name="T41" fmla="*/ 0 h 62"/>
                  <a:gd name="T42" fmla="*/ 0 w 113"/>
                  <a:gd name="T43" fmla="*/ 0 h 62"/>
                  <a:gd name="T44" fmla="*/ 0 w 113"/>
                  <a:gd name="T45" fmla="*/ 0 h 62"/>
                  <a:gd name="T46" fmla="*/ 0 w 113"/>
                  <a:gd name="T47" fmla="*/ 0 h 62"/>
                  <a:gd name="T48" fmla="*/ 0 w 113"/>
                  <a:gd name="T49" fmla="*/ 0 h 62"/>
                  <a:gd name="T50" fmla="*/ 0 w 113"/>
                  <a:gd name="T51" fmla="*/ 0 h 62"/>
                  <a:gd name="T52" fmla="*/ 0 w 113"/>
                  <a:gd name="T53" fmla="*/ 0 h 6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5" name="Freeform 415"/>
              <p:cNvSpPr>
                <a:spLocks/>
              </p:cNvSpPr>
              <p:nvPr/>
            </p:nvSpPr>
            <p:spPr bwMode="auto">
              <a:xfrm>
                <a:off x="3289013" y="1426448"/>
                <a:ext cx="39018" cy="23980"/>
              </a:xfrm>
              <a:custGeom>
                <a:avLst/>
                <a:gdLst>
                  <a:gd name="T0" fmla="*/ 0 w 93"/>
                  <a:gd name="T1" fmla="*/ 0 h 50"/>
                  <a:gd name="T2" fmla="*/ 0 w 93"/>
                  <a:gd name="T3" fmla="*/ 0 h 50"/>
                  <a:gd name="T4" fmla="*/ 0 w 93"/>
                  <a:gd name="T5" fmla="*/ 0 h 50"/>
                  <a:gd name="T6" fmla="*/ 0 w 93"/>
                  <a:gd name="T7" fmla="*/ 0 h 50"/>
                  <a:gd name="T8" fmla="*/ 0 w 93"/>
                  <a:gd name="T9" fmla="*/ 0 h 50"/>
                  <a:gd name="T10" fmla="*/ 0 w 93"/>
                  <a:gd name="T11" fmla="*/ 0 h 50"/>
                  <a:gd name="T12" fmla="*/ 0 w 93"/>
                  <a:gd name="T13" fmla="*/ 0 h 50"/>
                  <a:gd name="T14" fmla="*/ 0 w 93"/>
                  <a:gd name="T15" fmla="*/ 0 h 50"/>
                  <a:gd name="T16" fmla="*/ 0 w 93"/>
                  <a:gd name="T17" fmla="*/ 0 h 50"/>
                  <a:gd name="T18" fmla="*/ 0 w 93"/>
                  <a:gd name="T19" fmla="*/ 0 h 50"/>
                  <a:gd name="T20" fmla="*/ 0 w 93"/>
                  <a:gd name="T21" fmla="*/ 0 h 50"/>
                  <a:gd name="T22" fmla="*/ 0 w 93"/>
                  <a:gd name="T23" fmla="*/ 0 h 50"/>
                  <a:gd name="T24" fmla="*/ 0 w 93"/>
                  <a:gd name="T25" fmla="*/ 0 h 50"/>
                  <a:gd name="T26" fmla="*/ 0 w 93"/>
                  <a:gd name="T27" fmla="*/ 0 h 50"/>
                  <a:gd name="T28" fmla="*/ 0 w 93"/>
                  <a:gd name="T29" fmla="*/ 0 h 50"/>
                  <a:gd name="T30" fmla="*/ 0 w 93"/>
                  <a:gd name="T31" fmla="*/ 0 h 50"/>
                  <a:gd name="T32" fmla="*/ 0 w 93"/>
                  <a:gd name="T33" fmla="*/ 0 h 50"/>
                  <a:gd name="T34" fmla="*/ 0 w 93"/>
                  <a:gd name="T35" fmla="*/ 0 h 50"/>
                  <a:gd name="T36" fmla="*/ 0 w 93"/>
                  <a:gd name="T37" fmla="*/ 0 h 50"/>
                  <a:gd name="T38" fmla="*/ 0 w 93"/>
                  <a:gd name="T39" fmla="*/ 0 h 50"/>
                  <a:gd name="T40" fmla="*/ 0 w 93"/>
                  <a:gd name="T41" fmla="*/ 0 h 50"/>
                  <a:gd name="T42" fmla="*/ 0 w 93"/>
                  <a:gd name="T43" fmla="*/ 0 h 50"/>
                  <a:gd name="T44" fmla="*/ 0 w 93"/>
                  <a:gd name="T45" fmla="*/ 0 h 50"/>
                  <a:gd name="T46" fmla="*/ 0 w 93"/>
                  <a:gd name="T47" fmla="*/ 0 h 50"/>
                  <a:gd name="T48" fmla="*/ 0 w 93"/>
                  <a:gd name="T49" fmla="*/ 0 h 50"/>
                  <a:gd name="T50" fmla="*/ 0 w 93"/>
                  <a:gd name="T51" fmla="*/ 0 h 50"/>
                  <a:gd name="T52" fmla="*/ 0 w 93"/>
                  <a:gd name="T53" fmla="*/ 0 h 50"/>
                  <a:gd name="T54" fmla="*/ 0 w 93"/>
                  <a:gd name="T55" fmla="*/ 0 h 50"/>
                  <a:gd name="T56" fmla="*/ 0 w 93"/>
                  <a:gd name="T57" fmla="*/ 0 h 50"/>
                  <a:gd name="T58" fmla="*/ 0 w 93"/>
                  <a:gd name="T59" fmla="*/ 0 h 50"/>
                  <a:gd name="T60" fmla="*/ 0 w 93"/>
                  <a:gd name="T61" fmla="*/ 0 h 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6" name="Freeform 416"/>
              <p:cNvSpPr>
                <a:spLocks/>
              </p:cNvSpPr>
              <p:nvPr/>
            </p:nvSpPr>
            <p:spPr bwMode="auto">
              <a:xfrm>
                <a:off x="2869238" y="1519173"/>
                <a:ext cx="445339" cy="316542"/>
              </a:xfrm>
              <a:custGeom>
                <a:avLst/>
                <a:gdLst>
                  <a:gd name="T0" fmla="*/ 0 w 1029"/>
                  <a:gd name="T1" fmla="*/ 0 h 604"/>
                  <a:gd name="T2" fmla="*/ 0 w 1029"/>
                  <a:gd name="T3" fmla="*/ 0 h 604"/>
                  <a:gd name="T4" fmla="*/ 0 w 1029"/>
                  <a:gd name="T5" fmla="*/ 0 h 604"/>
                  <a:gd name="T6" fmla="*/ 0 w 1029"/>
                  <a:gd name="T7" fmla="*/ 0 h 604"/>
                  <a:gd name="T8" fmla="*/ 0 w 1029"/>
                  <a:gd name="T9" fmla="*/ 0 h 604"/>
                  <a:gd name="T10" fmla="*/ 0 w 1029"/>
                  <a:gd name="T11" fmla="*/ 0 h 604"/>
                  <a:gd name="T12" fmla="*/ 0 w 1029"/>
                  <a:gd name="T13" fmla="*/ 0 h 604"/>
                  <a:gd name="T14" fmla="*/ 0 w 1029"/>
                  <a:gd name="T15" fmla="*/ 0 h 604"/>
                  <a:gd name="T16" fmla="*/ 0 w 1029"/>
                  <a:gd name="T17" fmla="*/ 0 h 604"/>
                  <a:gd name="T18" fmla="*/ 0 w 1029"/>
                  <a:gd name="T19" fmla="*/ 0 h 604"/>
                  <a:gd name="T20" fmla="*/ 0 w 1029"/>
                  <a:gd name="T21" fmla="*/ 0 h 604"/>
                  <a:gd name="T22" fmla="*/ 0 w 1029"/>
                  <a:gd name="T23" fmla="*/ 0 h 604"/>
                  <a:gd name="T24" fmla="*/ 0 w 1029"/>
                  <a:gd name="T25" fmla="*/ 0 h 604"/>
                  <a:gd name="T26" fmla="*/ 0 w 1029"/>
                  <a:gd name="T27" fmla="*/ 0 h 604"/>
                  <a:gd name="T28" fmla="*/ 0 w 1029"/>
                  <a:gd name="T29" fmla="*/ 0 h 604"/>
                  <a:gd name="T30" fmla="*/ 0 w 1029"/>
                  <a:gd name="T31" fmla="*/ 0 h 604"/>
                  <a:gd name="T32" fmla="*/ 0 w 1029"/>
                  <a:gd name="T33" fmla="*/ 0 h 604"/>
                  <a:gd name="T34" fmla="*/ 0 w 1029"/>
                  <a:gd name="T35" fmla="*/ 0 h 604"/>
                  <a:gd name="T36" fmla="*/ 0 w 1029"/>
                  <a:gd name="T37" fmla="*/ 0 h 604"/>
                  <a:gd name="T38" fmla="*/ 0 w 1029"/>
                  <a:gd name="T39" fmla="*/ 0 h 604"/>
                  <a:gd name="T40" fmla="*/ 0 w 1029"/>
                  <a:gd name="T41" fmla="*/ 0 h 604"/>
                  <a:gd name="T42" fmla="*/ 0 w 1029"/>
                  <a:gd name="T43" fmla="*/ 0 h 604"/>
                  <a:gd name="T44" fmla="*/ 0 w 1029"/>
                  <a:gd name="T45" fmla="*/ 0 h 604"/>
                  <a:gd name="T46" fmla="*/ 0 w 1029"/>
                  <a:gd name="T47" fmla="*/ 0 h 604"/>
                  <a:gd name="T48" fmla="*/ 0 w 1029"/>
                  <a:gd name="T49" fmla="*/ 0 h 604"/>
                  <a:gd name="T50" fmla="*/ 0 w 1029"/>
                  <a:gd name="T51" fmla="*/ 0 h 604"/>
                  <a:gd name="T52" fmla="*/ 0 w 1029"/>
                  <a:gd name="T53" fmla="*/ 0 h 604"/>
                  <a:gd name="T54" fmla="*/ 0 w 1029"/>
                  <a:gd name="T55" fmla="*/ 0 h 604"/>
                  <a:gd name="T56" fmla="*/ 0 w 1029"/>
                  <a:gd name="T57" fmla="*/ 0 h 604"/>
                  <a:gd name="T58" fmla="*/ 0 w 1029"/>
                  <a:gd name="T59" fmla="*/ 0 h 604"/>
                  <a:gd name="T60" fmla="*/ 0 w 1029"/>
                  <a:gd name="T61" fmla="*/ 0 h 604"/>
                  <a:gd name="T62" fmla="*/ 0 w 1029"/>
                  <a:gd name="T63" fmla="*/ 0 h 604"/>
                  <a:gd name="T64" fmla="*/ 0 w 1029"/>
                  <a:gd name="T65" fmla="*/ 0 h 604"/>
                  <a:gd name="T66" fmla="*/ 0 w 1029"/>
                  <a:gd name="T67" fmla="*/ 0 h 604"/>
                  <a:gd name="T68" fmla="*/ 0 w 1029"/>
                  <a:gd name="T69" fmla="*/ 0 h 604"/>
                  <a:gd name="T70" fmla="*/ 0 w 1029"/>
                  <a:gd name="T71" fmla="*/ 0 h 604"/>
                  <a:gd name="T72" fmla="*/ 0 w 1029"/>
                  <a:gd name="T73" fmla="*/ 0 h 604"/>
                  <a:gd name="T74" fmla="*/ 0 w 1029"/>
                  <a:gd name="T75" fmla="*/ 0 h 604"/>
                  <a:gd name="T76" fmla="*/ 0 w 1029"/>
                  <a:gd name="T77" fmla="*/ 0 h 604"/>
                  <a:gd name="T78" fmla="*/ 0 w 1029"/>
                  <a:gd name="T79" fmla="*/ 0 h 604"/>
                  <a:gd name="T80" fmla="*/ 0 w 1029"/>
                  <a:gd name="T81" fmla="*/ 0 h 604"/>
                  <a:gd name="T82" fmla="*/ 0 w 1029"/>
                  <a:gd name="T83" fmla="*/ 0 h 604"/>
                  <a:gd name="T84" fmla="*/ 0 w 1029"/>
                  <a:gd name="T85" fmla="*/ 0 h 604"/>
                  <a:gd name="T86" fmla="*/ 0 w 1029"/>
                  <a:gd name="T87" fmla="*/ 0 h 604"/>
                  <a:gd name="T88" fmla="*/ 0 w 1029"/>
                  <a:gd name="T89" fmla="*/ 0 h 604"/>
                  <a:gd name="T90" fmla="*/ 0 w 1029"/>
                  <a:gd name="T91" fmla="*/ 0 h 604"/>
                  <a:gd name="T92" fmla="*/ 0 w 1029"/>
                  <a:gd name="T93" fmla="*/ 0 h 604"/>
                  <a:gd name="T94" fmla="*/ 0 w 1029"/>
                  <a:gd name="T95" fmla="*/ 0 h 604"/>
                  <a:gd name="T96" fmla="*/ 0 w 1029"/>
                  <a:gd name="T97" fmla="*/ 0 h 604"/>
                  <a:gd name="T98" fmla="*/ 0 w 1029"/>
                  <a:gd name="T99" fmla="*/ 0 h 604"/>
                  <a:gd name="T100" fmla="*/ 0 w 1029"/>
                  <a:gd name="T101" fmla="*/ 0 h 604"/>
                  <a:gd name="T102" fmla="*/ 0 w 1029"/>
                  <a:gd name="T103" fmla="*/ 0 h 604"/>
                  <a:gd name="T104" fmla="*/ 0 w 1029"/>
                  <a:gd name="T105" fmla="*/ 0 h 604"/>
                  <a:gd name="T106" fmla="*/ 0 w 1029"/>
                  <a:gd name="T107" fmla="*/ 0 h 604"/>
                  <a:gd name="T108" fmla="*/ 0 w 1029"/>
                  <a:gd name="T109" fmla="*/ 0 h 604"/>
                  <a:gd name="T110" fmla="*/ 0 w 1029"/>
                  <a:gd name="T111" fmla="*/ 0 h 604"/>
                  <a:gd name="T112" fmla="*/ 0 w 1029"/>
                  <a:gd name="T113" fmla="*/ 0 h 604"/>
                  <a:gd name="T114" fmla="*/ 0 w 1029"/>
                  <a:gd name="T115" fmla="*/ 0 h 604"/>
                  <a:gd name="T116" fmla="*/ 0 w 1029"/>
                  <a:gd name="T117" fmla="*/ 0 h 604"/>
                  <a:gd name="T118" fmla="*/ 0 w 1029"/>
                  <a:gd name="T119" fmla="*/ 0 h 604"/>
                  <a:gd name="T120" fmla="*/ 0 w 1029"/>
                  <a:gd name="T121" fmla="*/ 0 h 604"/>
                  <a:gd name="T122" fmla="*/ 0 w 1029"/>
                  <a:gd name="T123" fmla="*/ 0 h 604"/>
                  <a:gd name="T124" fmla="*/ 0 w 1029"/>
                  <a:gd name="T125" fmla="*/ 0 h 6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7" name="Freeform 417"/>
              <p:cNvSpPr>
                <a:spLocks/>
              </p:cNvSpPr>
              <p:nvPr/>
            </p:nvSpPr>
            <p:spPr bwMode="auto">
              <a:xfrm>
                <a:off x="2993017" y="1301750"/>
                <a:ext cx="550283" cy="167863"/>
              </a:xfrm>
              <a:custGeom>
                <a:avLst/>
                <a:gdLst>
                  <a:gd name="T0" fmla="*/ 0 w 1268"/>
                  <a:gd name="T1" fmla="*/ 0 h 321"/>
                  <a:gd name="T2" fmla="*/ 0 w 1268"/>
                  <a:gd name="T3" fmla="*/ 0 h 321"/>
                  <a:gd name="T4" fmla="*/ 0 w 1268"/>
                  <a:gd name="T5" fmla="*/ 0 h 321"/>
                  <a:gd name="T6" fmla="*/ 0 w 1268"/>
                  <a:gd name="T7" fmla="*/ 0 h 321"/>
                  <a:gd name="T8" fmla="*/ 0 w 1268"/>
                  <a:gd name="T9" fmla="*/ 0 h 321"/>
                  <a:gd name="T10" fmla="*/ 0 w 1268"/>
                  <a:gd name="T11" fmla="*/ 0 h 321"/>
                  <a:gd name="T12" fmla="*/ 0 w 1268"/>
                  <a:gd name="T13" fmla="*/ 0 h 321"/>
                  <a:gd name="T14" fmla="*/ 0 w 1268"/>
                  <a:gd name="T15" fmla="*/ 0 h 321"/>
                  <a:gd name="T16" fmla="*/ 0 w 1268"/>
                  <a:gd name="T17" fmla="*/ 0 h 321"/>
                  <a:gd name="T18" fmla="*/ 0 w 1268"/>
                  <a:gd name="T19" fmla="*/ 0 h 321"/>
                  <a:gd name="T20" fmla="*/ 0 w 1268"/>
                  <a:gd name="T21" fmla="*/ 0 h 321"/>
                  <a:gd name="T22" fmla="*/ 0 w 1268"/>
                  <a:gd name="T23" fmla="*/ 0 h 321"/>
                  <a:gd name="T24" fmla="*/ 0 w 1268"/>
                  <a:gd name="T25" fmla="*/ 0 h 321"/>
                  <a:gd name="T26" fmla="*/ 0 w 1268"/>
                  <a:gd name="T27" fmla="*/ 0 h 321"/>
                  <a:gd name="T28" fmla="*/ 0 w 1268"/>
                  <a:gd name="T29" fmla="*/ 0 h 321"/>
                  <a:gd name="T30" fmla="*/ 0 w 1268"/>
                  <a:gd name="T31" fmla="*/ 0 h 321"/>
                  <a:gd name="T32" fmla="*/ 0 w 1268"/>
                  <a:gd name="T33" fmla="*/ 0 h 321"/>
                  <a:gd name="T34" fmla="*/ 0 w 1268"/>
                  <a:gd name="T35" fmla="*/ 0 h 321"/>
                  <a:gd name="T36" fmla="*/ 0 w 1268"/>
                  <a:gd name="T37" fmla="*/ 0 h 321"/>
                  <a:gd name="T38" fmla="*/ 0 w 1268"/>
                  <a:gd name="T39" fmla="*/ 0 h 321"/>
                  <a:gd name="T40" fmla="*/ 0 w 1268"/>
                  <a:gd name="T41" fmla="*/ 0 h 321"/>
                  <a:gd name="T42" fmla="*/ 0 w 1268"/>
                  <a:gd name="T43" fmla="*/ 0 h 321"/>
                  <a:gd name="T44" fmla="*/ 0 w 1268"/>
                  <a:gd name="T45" fmla="*/ 0 h 321"/>
                  <a:gd name="T46" fmla="*/ 0 w 1268"/>
                  <a:gd name="T47" fmla="*/ 0 h 321"/>
                  <a:gd name="T48" fmla="*/ 0 w 1268"/>
                  <a:gd name="T49" fmla="*/ 0 h 321"/>
                  <a:gd name="T50" fmla="*/ 0 w 1268"/>
                  <a:gd name="T51" fmla="*/ 0 h 321"/>
                  <a:gd name="T52" fmla="*/ 0 w 1268"/>
                  <a:gd name="T53" fmla="*/ 0 h 321"/>
                  <a:gd name="T54" fmla="*/ 0 w 1268"/>
                  <a:gd name="T55" fmla="*/ 0 h 321"/>
                  <a:gd name="T56" fmla="*/ 0 w 1268"/>
                  <a:gd name="T57" fmla="*/ 0 h 321"/>
                  <a:gd name="T58" fmla="*/ 0 w 1268"/>
                  <a:gd name="T59" fmla="*/ 0 h 321"/>
                  <a:gd name="T60" fmla="*/ 0 w 1268"/>
                  <a:gd name="T61" fmla="*/ 0 h 321"/>
                  <a:gd name="T62" fmla="*/ 0 w 1268"/>
                  <a:gd name="T63" fmla="*/ 0 h 321"/>
                  <a:gd name="T64" fmla="*/ 0 w 1268"/>
                  <a:gd name="T65" fmla="*/ 0 h 321"/>
                  <a:gd name="T66" fmla="*/ 0 w 1268"/>
                  <a:gd name="T67" fmla="*/ 0 h 321"/>
                  <a:gd name="T68" fmla="*/ 0 w 1268"/>
                  <a:gd name="T69" fmla="*/ 0 h 321"/>
                  <a:gd name="T70" fmla="*/ 0 w 1268"/>
                  <a:gd name="T71" fmla="*/ 0 h 321"/>
                  <a:gd name="T72" fmla="*/ 0 w 1268"/>
                  <a:gd name="T73" fmla="*/ 0 h 321"/>
                  <a:gd name="T74" fmla="*/ 0 w 1268"/>
                  <a:gd name="T75" fmla="*/ 0 h 321"/>
                  <a:gd name="T76" fmla="*/ 0 w 1268"/>
                  <a:gd name="T77" fmla="*/ 0 h 321"/>
                  <a:gd name="T78" fmla="*/ 0 w 1268"/>
                  <a:gd name="T79" fmla="*/ 0 h 321"/>
                  <a:gd name="T80" fmla="*/ 0 w 1268"/>
                  <a:gd name="T81" fmla="*/ 0 h 321"/>
                  <a:gd name="T82" fmla="*/ 0 w 1268"/>
                  <a:gd name="T83" fmla="*/ 0 h 321"/>
                  <a:gd name="T84" fmla="*/ 0 w 1268"/>
                  <a:gd name="T85" fmla="*/ 0 h 321"/>
                  <a:gd name="T86" fmla="*/ 0 w 1268"/>
                  <a:gd name="T87" fmla="*/ 0 h 321"/>
                  <a:gd name="T88" fmla="*/ 0 w 1268"/>
                  <a:gd name="T89" fmla="*/ 0 h 321"/>
                  <a:gd name="T90" fmla="*/ 0 w 1268"/>
                  <a:gd name="T91" fmla="*/ 0 h 321"/>
                  <a:gd name="T92" fmla="*/ 0 w 1268"/>
                  <a:gd name="T93" fmla="*/ 0 h 321"/>
                  <a:gd name="T94" fmla="*/ 0 w 1268"/>
                  <a:gd name="T95" fmla="*/ 0 h 321"/>
                  <a:gd name="T96" fmla="*/ 0 w 1268"/>
                  <a:gd name="T97" fmla="*/ 0 h 321"/>
                  <a:gd name="T98" fmla="*/ 0 w 1268"/>
                  <a:gd name="T99" fmla="*/ 0 h 321"/>
                  <a:gd name="T100" fmla="*/ 0 w 1268"/>
                  <a:gd name="T101" fmla="*/ 0 h 321"/>
                  <a:gd name="T102" fmla="*/ 0 w 1268"/>
                  <a:gd name="T103" fmla="*/ 0 h 321"/>
                  <a:gd name="T104" fmla="*/ 0 w 1268"/>
                  <a:gd name="T105" fmla="*/ 0 h 321"/>
                  <a:gd name="T106" fmla="*/ 0 w 1268"/>
                  <a:gd name="T107" fmla="*/ 0 h 321"/>
                  <a:gd name="T108" fmla="*/ 0 w 1268"/>
                  <a:gd name="T109" fmla="*/ 0 h 321"/>
                  <a:gd name="T110" fmla="*/ 0 w 1268"/>
                  <a:gd name="T111" fmla="*/ 0 h 321"/>
                  <a:gd name="T112" fmla="*/ 0 w 1268"/>
                  <a:gd name="T113" fmla="*/ 0 h 321"/>
                  <a:gd name="T114" fmla="*/ 0 w 1268"/>
                  <a:gd name="T115" fmla="*/ 0 h 321"/>
                  <a:gd name="T116" fmla="*/ 0 w 1268"/>
                  <a:gd name="T117" fmla="*/ 0 h 321"/>
                  <a:gd name="T118" fmla="*/ 0 w 1268"/>
                  <a:gd name="T119" fmla="*/ 0 h 321"/>
                  <a:gd name="T120" fmla="*/ 0 w 1268"/>
                  <a:gd name="T121" fmla="*/ 0 h 3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8" name="Freeform 418"/>
              <p:cNvSpPr>
                <a:spLocks/>
              </p:cNvSpPr>
              <p:nvPr/>
            </p:nvSpPr>
            <p:spPr bwMode="auto">
              <a:xfrm>
                <a:off x="1681219" y="2181032"/>
                <a:ext cx="68617" cy="60750"/>
              </a:xfrm>
              <a:custGeom>
                <a:avLst/>
                <a:gdLst>
                  <a:gd name="T0" fmla="*/ 0 w 160"/>
                  <a:gd name="T1" fmla="*/ 0 h 117"/>
                  <a:gd name="T2" fmla="*/ 0 w 160"/>
                  <a:gd name="T3" fmla="*/ 0 h 117"/>
                  <a:gd name="T4" fmla="*/ 0 w 160"/>
                  <a:gd name="T5" fmla="*/ 0 h 117"/>
                  <a:gd name="T6" fmla="*/ 0 w 160"/>
                  <a:gd name="T7" fmla="*/ 0 h 117"/>
                  <a:gd name="T8" fmla="*/ 0 w 160"/>
                  <a:gd name="T9" fmla="*/ 0 h 117"/>
                  <a:gd name="T10" fmla="*/ 0 w 160"/>
                  <a:gd name="T11" fmla="*/ 0 h 117"/>
                  <a:gd name="T12" fmla="*/ 0 w 160"/>
                  <a:gd name="T13" fmla="*/ 0 h 117"/>
                  <a:gd name="T14" fmla="*/ 0 w 160"/>
                  <a:gd name="T15" fmla="*/ 0 h 117"/>
                  <a:gd name="T16" fmla="*/ 0 w 160"/>
                  <a:gd name="T17" fmla="*/ 0 h 117"/>
                  <a:gd name="T18" fmla="*/ 0 w 160"/>
                  <a:gd name="T19" fmla="*/ 0 h 117"/>
                  <a:gd name="T20" fmla="*/ 0 w 160"/>
                  <a:gd name="T21" fmla="*/ 0 h 117"/>
                  <a:gd name="T22" fmla="*/ 0 w 160"/>
                  <a:gd name="T23" fmla="*/ 0 h 117"/>
                  <a:gd name="T24" fmla="*/ 0 w 160"/>
                  <a:gd name="T25" fmla="*/ 0 h 117"/>
                  <a:gd name="T26" fmla="*/ 0 w 160"/>
                  <a:gd name="T27" fmla="*/ 0 h 117"/>
                  <a:gd name="T28" fmla="*/ 0 w 160"/>
                  <a:gd name="T29" fmla="*/ 0 h 117"/>
                  <a:gd name="T30" fmla="*/ 0 w 160"/>
                  <a:gd name="T31" fmla="*/ 0 h 117"/>
                  <a:gd name="T32" fmla="*/ 0 w 160"/>
                  <a:gd name="T33" fmla="*/ 0 h 117"/>
                  <a:gd name="T34" fmla="*/ 0 w 160"/>
                  <a:gd name="T35" fmla="*/ 0 h 117"/>
                  <a:gd name="T36" fmla="*/ 0 w 160"/>
                  <a:gd name="T37" fmla="*/ 0 h 117"/>
                  <a:gd name="T38" fmla="*/ 0 w 160"/>
                  <a:gd name="T39" fmla="*/ 0 h 117"/>
                  <a:gd name="T40" fmla="*/ 0 w 160"/>
                  <a:gd name="T41" fmla="*/ 0 h 117"/>
                  <a:gd name="T42" fmla="*/ 0 w 160"/>
                  <a:gd name="T43" fmla="*/ 0 h 117"/>
                  <a:gd name="T44" fmla="*/ 0 w 160"/>
                  <a:gd name="T45" fmla="*/ 0 h 117"/>
                  <a:gd name="T46" fmla="*/ 0 w 160"/>
                  <a:gd name="T47" fmla="*/ 0 h 117"/>
                  <a:gd name="T48" fmla="*/ 0 w 160"/>
                  <a:gd name="T49" fmla="*/ 0 h 117"/>
                  <a:gd name="T50" fmla="*/ 0 w 160"/>
                  <a:gd name="T51" fmla="*/ 0 h 117"/>
                  <a:gd name="T52" fmla="*/ 0 w 160"/>
                  <a:gd name="T53" fmla="*/ 0 h 117"/>
                  <a:gd name="T54" fmla="*/ 0 w 160"/>
                  <a:gd name="T55" fmla="*/ 0 h 117"/>
                  <a:gd name="T56" fmla="*/ 0 w 160"/>
                  <a:gd name="T57" fmla="*/ 0 h 117"/>
                  <a:gd name="T58" fmla="*/ 0 w 160"/>
                  <a:gd name="T59" fmla="*/ 0 h 117"/>
                  <a:gd name="T60" fmla="*/ 0 w 160"/>
                  <a:gd name="T61" fmla="*/ 0 h 117"/>
                  <a:gd name="T62" fmla="*/ 0 w 160"/>
                  <a:gd name="T63" fmla="*/ 0 h 117"/>
                  <a:gd name="T64" fmla="*/ 0 w 160"/>
                  <a:gd name="T65" fmla="*/ 0 h 117"/>
                  <a:gd name="T66" fmla="*/ 0 w 160"/>
                  <a:gd name="T67" fmla="*/ 0 h 117"/>
                  <a:gd name="T68" fmla="*/ 0 w 160"/>
                  <a:gd name="T69" fmla="*/ 0 h 117"/>
                  <a:gd name="T70" fmla="*/ 0 w 160"/>
                  <a:gd name="T71" fmla="*/ 0 h 117"/>
                  <a:gd name="T72" fmla="*/ 0 w 160"/>
                  <a:gd name="T73" fmla="*/ 0 h 117"/>
                  <a:gd name="T74" fmla="*/ 0 w 160"/>
                  <a:gd name="T75" fmla="*/ 0 h 117"/>
                  <a:gd name="T76" fmla="*/ 0 w 160"/>
                  <a:gd name="T77" fmla="*/ 0 h 117"/>
                  <a:gd name="T78" fmla="*/ 0 w 160"/>
                  <a:gd name="T79" fmla="*/ 0 h 117"/>
                  <a:gd name="T80" fmla="*/ 0 w 160"/>
                  <a:gd name="T81" fmla="*/ 0 h 117"/>
                  <a:gd name="T82" fmla="*/ 0 w 160"/>
                  <a:gd name="T83" fmla="*/ 0 h 1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59" name="Freeform 419"/>
              <p:cNvSpPr>
                <a:spLocks/>
              </p:cNvSpPr>
              <p:nvPr/>
            </p:nvSpPr>
            <p:spPr bwMode="auto">
              <a:xfrm>
                <a:off x="1646238" y="2072321"/>
                <a:ext cx="34981" cy="73540"/>
              </a:xfrm>
              <a:custGeom>
                <a:avLst/>
                <a:gdLst>
                  <a:gd name="T0" fmla="*/ 0 w 80"/>
                  <a:gd name="T1" fmla="*/ 0 h 141"/>
                  <a:gd name="T2" fmla="*/ 0 w 80"/>
                  <a:gd name="T3" fmla="*/ 0 h 141"/>
                  <a:gd name="T4" fmla="*/ 0 w 80"/>
                  <a:gd name="T5" fmla="*/ 0 h 141"/>
                  <a:gd name="T6" fmla="*/ 0 w 80"/>
                  <a:gd name="T7" fmla="*/ 0 h 141"/>
                  <a:gd name="T8" fmla="*/ 0 w 80"/>
                  <a:gd name="T9" fmla="*/ 0 h 141"/>
                  <a:gd name="T10" fmla="*/ 0 w 80"/>
                  <a:gd name="T11" fmla="*/ 0 h 141"/>
                  <a:gd name="T12" fmla="*/ 0 w 80"/>
                  <a:gd name="T13" fmla="*/ 0 h 141"/>
                  <a:gd name="T14" fmla="*/ 0 w 80"/>
                  <a:gd name="T15" fmla="*/ 0 h 141"/>
                  <a:gd name="T16" fmla="*/ 0 w 80"/>
                  <a:gd name="T17" fmla="*/ 0 h 141"/>
                  <a:gd name="T18" fmla="*/ 0 w 80"/>
                  <a:gd name="T19" fmla="*/ 0 h 141"/>
                  <a:gd name="T20" fmla="*/ 0 w 80"/>
                  <a:gd name="T21" fmla="*/ 0 h 141"/>
                  <a:gd name="T22" fmla="*/ 0 w 80"/>
                  <a:gd name="T23" fmla="*/ 0 h 141"/>
                  <a:gd name="T24" fmla="*/ 0 w 80"/>
                  <a:gd name="T25" fmla="*/ 0 h 141"/>
                  <a:gd name="T26" fmla="*/ 0 w 80"/>
                  <a:gd name="T27" fmla="*/ 0 h 141"/>
                  <a:gd name="T28" fmla="*/ 0 w 80"/>
                  <a:gd name="T29" fmla="*/ 0 h 141"/>
                  <a:gd name="T30" fmla="*/ 0 w 80"/>
                  <a:gd name="T31" fmla="*/ 0 h 141"/>
                  <a:gd name="T32" fmla="*/ 0 w 80"/>
                  <a:gd name="T33" fmla="*/ 0 h 141"/>
                  <a:gd name="T34" fmla="*/ 0 w 80"/>
                  <a:gd name="T35" fmla="*/ 0 h 141"/>
                  <a:gd name="T36" fmla="*/ 0 w 80"/>
                  <a:gd name="T37" fmla="*/ 0 h 141"/>
                  <a:gd name="T38" fmla="*/ 0 w 80"/>
                  <a:gd name="T39" fmla="*/ 0 h 141"/>
                  <a:gd name="T40" fmla="*/ 0 w 80"/>
                  <a:gd name="T41" fmla="*/ 0 h 141"/>
                  <a:gd name="T42" fmla="*/ 0 w 80"/>
                  <a:gd name="T43" fmla="*/ 0 h 141"/>
                  <a:gd name="T44" fmla="*/ 0 w 80"/>
                  <a:gd name="T45" fmla="*/ 0 h 141"/>
                  <a:gd name="T46" fmla="*/ 0 w 80"/>
                  <a:gd name="T47" fmla="*/ 0 h 141"/>
                  <a:gd name="T48" fmla="*/ 0 w 80"/>
                  <a:gd name="T49" fmla="*/ 0 h 141"/>
                  <a:gd name="T50" fmla="*/ 0 w 80"/>
                  <a:gd name="T51" fmla="*/ 0 h 141"/>
                  <a:gd name="T52" fmla="*/ 0 w 80"/>
                  <a:gd name="T53" fmla="*/ 0 h 141"/>
                  <a:gd name="T54" fmla="*/ 0 w 80"/>
                  <a:gd name="T55" fmla="*/ 0 h 1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0" name="Freeform 420"/>
              <p:cNvSpPr>
                <a:spLocks/>
              </p:cNvSpPr>
              <p:nvPr/>
            </p:nvSpPr>
            <p:spPr bwMode="auto">
              <a:xfrm>
                <a:off x="2792548" y="1738194"/>
                <a:ext cx="111671" cy="65547"/>
              </a:xfrm>
              <a:custGeom>
                <a:avLst/>
                <a:gdLst>
                  <a:gd name="T0" fmla="*/ 0 w 259"/>
                  <a:gd name="T1" fmla="*/ 0 h 124"/>
                  <a:gd name="T2" fmla="*/ 0 w 259"/>
                  <a:gd name="T3" fmla="*/ 0 h 124"/>
                  <a:gd name="T4" fmla="*/ 0 w 259"/>
                  <a:gd name="T5" fmla="*/ 0 h 124"/>
                  <a:gd name="T6" fmla="*/ 0 w 259"/>
                  <a:gd name="T7" fmla="*/ 0 h 124"/>
                  <a:gd name="T8" fmla="*/ 0 w 259"/>
                  <a:gd name="T9" fmla="*/ 0 h 124"/>
                  <a:gd name="T10" fmla="*/ 0 w 259"/>
                  <a:gd name="T11" fmla="*/ 0 h 124"/>
                  <a:gd name="T12" fmla="*/ 0 w 259"/>
                  <a:gd name="T13" fmla="*/ 0 h 124"/>
                  <a:gd name="T14" fmla="*/ 0 w 259"/>
                  <a:gd name="T15" fmla="*/ 0 h 124"/>
                  <a:gd name="T16" fmla="*/ 0 w 259"/>
                  <a:gd name="T17" fmla="*/ 0 h 124"/>
                  <a:gd name="T18" fmla="*/ 0 w 259"/>
                  <a:gd name="T19" fmla="*/ 0 h 124"/>
                  <a:gd name="T20" fmla="*/ 0 w 259"/>
                  <a:gd name="T21" fmla="*/ 0 h 124"/>
                  <a:gd name="T22" fmla="*/ 0 w 259"/>
                  <a:gd name="T23" fmla="*/ 0 h 124"/>
                  <a:gd name="T24" fmla="*/ 0 w 259"/>
                  <a:gd name="T25" fmla="*/ 0 h 124"/>
                  <a:gd name="T26" fmla="*/ 0 w 259"/>
                  <a:gd name="T27" fmla="*/ 0 h 124"/>
                  <a:gd name="T28" fmla="*/ 0 w 259"/>
                  <a:gd name="T29" fmla="*/ 0 h 124"/>
                  <a:gd name="T30" fmla="*/ 0 w 259"/>
                  <a:gd name="T31" fmla="*/ 0 h 124"/>
                  <a:gd name="T32" fmla="*/ 0 w 259"/>
                  <a:gd name="T33" fmla="*/ 0 h 124"/>
                  <a:gd name="T34" fmla="*/ 0 w 259"/>
                  <a:gd name="T35" fmla="*/ 0 h 124"/>
                  <a:gd name="T36" fmla="*/ 0 w 259"/>
                  <a:gd name="T37" fmla="*/ 0 h 124"/>
                  <a:gd name="T38" fmla="*/ 0 w 259"/>
                  <a:gd name="T39" fmla="*/ 0 h 124"/>
                  <a:gd name="T40" fmla="*/ 0 w 259"/>
                  <a:gd name="T41" fmla="*/ 0 h 124"/>
                  <a:gd name="T42" fmla="*/ 0 w 259"/>
                  <a:gd name="T43" fmla="*/ 0 h 124"/>
                  <a:gd name="T44" fmla="*/ 0 w 259"/>
                  <a:gd name="T45" fmla="*/ 0 h 124"/>
                  <a:gd name="T46" fmla="*/ 0 w 259"/>
                  <a:gd name="T47" fmla="*/ 0 h 124"/>
                  <a:gd name="T48" fmla="*/ 0 w 259"/>
                  <a:gd name="T49" fmla="*/ 0 h 124"/>
                  <a:gd name="T50" fmla="*/ 0 w 259"/>
                  <a:gd name="T51" fmla="*/ 0 h 124"/>
                  <a:gd name="T52" fmla="*/ 0 w 259"/>
                  <a:gd name="T53" fmla="*/ 0 h 124"/>
                  <a:gd name="T54" fmla="*/ 0 w 259"/>
                  <a:gd name="T55" fmla="*/ 0 h 124"/>
                  <a:gd name="T56" fmla="*/ 0 w 259"/>
                  <a:gd name="T57" fmla="*/ 0 h 124"/>
                  <a:gd name="T58" fmla="*/ 0 w 259"/>
                  <a:gd name="T59" fmla="*/ 0 h 124"/>
                  <a:gd name="T60" fmla="*/ 0 w 259"/>
                  <a:gd name="T61" fmla="*/ 0 h 124"/>
                  <a:gd name="T62" fmla="*/ 0 w 259"/>
                  <a:gd name="T63" fmla="*/ 0 h 124"/>
                  <a:gd name="T64" fmla="*/ 0 w 259"/>
                  <a:gd name="T65" fmla="*/ 0 h 124"/>
                  <a:gd name="T66" fmla="*/ 0 w 259"/>
                  <a:gd name="T67" fmla="*/ 0 h 124"/>
                  <a:gd name="T68" fmla="*/ 0 w 259"/>
                  <a:gd name="T69" fmla="*/ 0 h 124"/>
                  <a:gd name="T70" fmla="*/ 0 w 259"/>
                  <a:gd name="T71" fmla="*/ 0 h 124"/>
                  <a:gd name="T72" fmla="*/ 0 w 259"/>
                  <a:gd name="T73" fmla="*/ 0 h 124"/>
                  <a:gd name="T74" fmla="*/ 0 w 259"/>
                  <a:gd name="T75" fmla="*/ 0 h 124"/>
                  <a:gd name="T76" fmla="*/ 0 w 259"/>
                  <a:gd name="T77" fmla="*/ 0 h 124"/>
                  <a:gd name="T78" fmla="*/ 0 w 259"/>
                  <a:gd name="T79" fmla="*/ 0 h 124"/>
                  <a:gd name="T80" fmla="*/ 0 w 259"/>
                  <a:gd name="T81" fmla="*/ 0 h 124"/>
                  <a:gd name="T82" fmla="*/ 0 w 259"/>
                  <a:gd name="T83" fmla="*/ 0 h 124"/>
                  <a:gd name="T84" fmla="*/ 0 w 259"/>
                  <a:gd name="T85" fmla="*/ 0 h 124"/>
                  <a:gd name="T86" fmla="*/ 0 w 259"/>
                  <a:gd name="T87" fmla="*/ 0 h 124"/>
                  <a:gd name="T88" fmla="*/ 0 w 259"/>
                  <a:gd name="T89" fmla="*/ 0 h 124"/>
                  <a:gd name="T90" fmla="*/ 0 w 259"/>
                  <a:gd name="T91" fmla="*/ 0 h 124"/>
                  <a:gd name="T92" fmla="*/ 0 w 259"/>
                  <a:gd name="T93" fmla="*/ 0 h 124"/>
                  <a:gd name="T94" fmla="*/ 0 w 259"/>
                  <a:gd name="T95" fmla="*/ 0 h 124"/>
                  <a:gd name="T96" fmla="*/ 0 w 259"/>
                  <a:gd name="T97" fmla="*/ 0 h 124"/>
                  <a:gd name="T98" fmla="*/ 0 w 259"/>
                  <a:gd name="T99" fmla="*/ 0 h 124"/>
                  <a:gd name="T100" fmla="*/ 0 w 259"/>
                  <a:gd name="T101" fmla="*/ 0 h 124"/>
                  <a:gd name="T102" fmla="*/ 0 w 259"/>
                  <a:gd name="T103" fmla="*/ 0 h 124"/>
                  <a:gd name="T104" fmla="*/ 0 w 259"/>
                  <a:gd name="T105" fmla="*/ 0 h 124"/>
                  <a:gd name="T106" fmla="*/ 0 w 259"/>
                  <a:gd name="T107" fmla="*/ 0 h 124"/>
                  <a:gd name="T108" fmla="*/ 0 w 259"/>
                  <a:gd name="T109" fmla="*/ 0 h 124"/>
                  <a:gd name="T110" fmla="*/ 0 w 259"/>
                  <a:gd name="T111" fmla="*/ 0 h 124"/>
                  <a:gd name="T112" fmla="*/ 0 w 259"/>
                  <a:gd name="T113" fmla="*/ 0 h 124"/>
                  <a:gd name="T114" fmla="*/ 0 w 259"/>
                  <a:gd name="T115" fmla="*/ 0 h 124"/>
                  <a:gd name="T116" fmla="*/ 0 w 259"/>
                  <a:gd name="T117" fmla="*/ 0 h 124"/>
                  <a:gd name="T118" fmla="*/ 0 w 259"/>
                  <a:gd name="T119" fmla="*/ 0 h 124"/>
                  <a:gd name="T120" fmla="*/ 0 w 259"/>
                  <a:gd name="T121" fmla="*/ 0 h 1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1" name="Freeform 421"/>
              <p:cNvSpPr>
                <a:spLocks/>
              </p:cNvSpPr>
              <p:nvPr/>
            </p:nvSpPr>
            <p:spPr bwMode="auto">
              <a:xfrm>
                <a:off x="2967454" y="1747786"/>
                <a:ext cx="51126" cy="30375"/>
              </a:xfrm>
              <a:custGeom>
                <a:avLst/>
                <a:gdLst>
                  <a:gd name="T0" fmla="*/ 0 w 119"/>
                  <a:gd name="T1" fmla="*/ 0 h 57"/>
                  <a:gd name="T2" fmla="*/ 0 w 119"/>
                  <a:gd name="T3" fmla="*/ 0 h 57"/>
                  <a:gd name="T4" fmla="*/ 0 w 119"/>
                  <a:gd name="T5" fmla="*/ 0 h 57"/>
                  <a:gd name="T6" fmla="*/ 0 w 119"/>
                  <a:gd name="T7" fmla="*/ 0 h 57"/>
                  <a:gd name="T8" fmla="*/ 0 w 119"/>
                  <a:gd name="T9" fmla="*/ 0 h 57"/>
                  <a:gd name="T10" fmla="*/ 0 w 119"/>
                  <a:gd name="T11" fmla="*/ 0 h 57"/>
                  <a:gd name="T12" fmla="*/ 0 w 119"/>
                  <a:gd name="T13" fmla="*/ 0 h 57"/>
                  <a:gd name="T14" fmla="*/ 0 w 119"/>
                  <a:gd name="T15" fmla="*/ 0 h 57"/>
                  <a:gd name="T16" fmla="*/ 0 w 119"/>
                  <a:gd name="T17" fmla="*/ 0 h 57"/>
                  <a:gd name="T18" fmla="*/ 0 w 119"/>
                  <a:gd name="T19" fmla="*/ 0 h 57"/>
                  <a:gd name="T20" fmla="*/ 0 w 119"/>
                  <a:gd name="T21" fmla="*/ 0 h 57"/>
                  <a:gd name="T22" fmla="*/ 0 w 119"/>
                  <a:gd name="T23" fmla="*/ 0 h 57"/>
                  <a:gd name="T24" fmla="*/ 0 w 119"/>
                  <a:gd name="T25" fmla="*/ 0 h 57"/>
                  <a:gd name="T26" fmla="*/ 0 w 119"/>
                  <a:gd name="T27" fmla="*/ 0 h 57"/>
                  <a:gd name="T28" fmla="*/ 0 w 119"/>
                  <a:gd name="T29" fmla="*/ 0 h 57"/>
                  <a:gd name="T30" fmla="*/ 0 w 119"/>
                  <a:gd name="T31" fmla="*/ 0 h 57"/>
                  <a:gd name="T32" fmla="*/ 0 w 119"/>
                  <a:gd name="T33" fmla="*/ 0 h 57"/>
                  <a:gd name="T34" fmla="*/ 0 w 119"/>
                  <a:gd name="T35" fmla="*/ 0 h 57"/>
                  <a:gd name="T36" fmla="*/ 0 w 119"/>
                  <a:gd name="T37" fmla="*/ 0 h 57"/>
                  <a:gd name="T38" fmla="*/ 0 w 119"/>
                  <a:gd name="T39" fmla="*/ 0 h 57"/>
                  <a:gd name="T40" fmla="*/ 0 w 119"/>
                  <a:gd name="T41" fmla="*/ 0 h 57"/>
                  <a:gd name="T42" fmla="*/ 0 w 119"/>
                  <a:gd name="T43" fmla="*/ 0 h 57"/>
                  <a:gd name="T44" fmla="*/ 0 w 119"/>
                  <a:gd name="T45" fmla="*/ 0 h 57"/>
                  <a:gd name="T46" fmla="*/ 0 w 119"/>
                  <a:gd name="T47" fmla="*/ 0 h 57"/>
                  <a:gd name="T48" fmla="*/ 0 w 119"/>
                  <a:gd name="T49" fmla="*/ 0 h 57"/>
                  <a:gd name="T50" fmla="*/ 0 w 119"/>
                  <a:gd name="T51" fmla="*/ 0 h 57"/>
                  <a:gd name="T52" fmla="*/ 0 w 119"/>
                  <a:gd name="T53" fmla="*/ 0 h 57"/>
                  <a:gd name="T54" fmla="*/ 0 w 119"/>
                  <a:gd name="T55" fmla="*/ 0 h 57"/>
                  <a:gd name="T56" fmla="*/ 0 w 119"/>
                  <a:gd name="T57" fmla="*/ 0 h 57"/>
                  <a:gd name="T58" fmla="*/ 0 w 119"/>
                  <a:gd name="T59" fmla="*/ 0 h 57"/>
                  <a:gd name="T60" fmla="*/ 0 w 119"/>
                  <a:gd name="T61" fmla="*/ 0 h 57"/>
                  <a:gd name="T62" fmla="*/ 0 w 119"/>
                  <a:gd name="T63" fmla="*/ 0 h 57"/>
                  <a:gd name="T64" fmla="*/ 0 w 119"/>
                  <a:gd name="T65" fmla="*/ 0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2" name="Freeform 422"/>
              <p:cNvSpPr>
                <a:spLocks/>
              </p:cNvSpPr>
              <p:nvPr/>
            </p:nvSpPr>
            <p:spPr bwMode="auto">
              <a:xfrm>
                <a:off x="3027999" y="1661456"/>
                <a:ext cx="45745" cy="27178"/>
              </a:xfrm>
              <a:custGeom>
                <a:avLst/>
                <a:gdLst>
                  <a:gd name="T0" fmla="*/ 0 w 107"/>
                  <a:gd name="T1" fmla="*/ 0 h 52"/>
                  <a:gd name="T2" fmla="*/ 0 w 107"/>
                  <a:gd name="T3" fmla="*/ 0 h 52"/>
                  <a:gd name="T4" fmla="*/ 0 w 107"/>
                  <a:gd name="T5" fmla="*/ 0 h 52"/>
                  <a:gd name="T6" fmla="*/ 0 w 107"/>
                  <a:gd name="T7" fmla="*/ 0 h 52"/>
                  <a:gd name="T8" fmla="*/ 0 w 107"/>
                  <a:gd name="T9" fmla="*/ 0 h 52"/>
                  <a:gd name="T10" fmla="*/ 0 w 107"/>
                  <a:gd name="T11" fmla="*/ 0 h 52"/>
                  <a:gd name="T12" fmla="*/ 0 w 107"/>
                  <a:gd name="T13" fmla="*/ 0 h 52"/>
                  <a:gd name="T14" fmla="*/ 0 w 107"/>
                  <a:gd name="T15" fmla="*/ 0 h 52"/>
                  <a:gd name="T16" fmla="*/ 0 w 107"/>
                  <a:gd name="T17" fmla="*/ 0 h 52"/>
                  <a:gd name="T18" fmla="*/ 0 w 107"/>
                  <a:gd name="T19" fmla="*/ 0 h 52"/>
                  <a:gd name="T20" fmla="*/ 0 w 107"/>
                  <a:gd name="T21" fmla="*/ 0 h 52"/>
                  <a:gd name="T22" fmla="*/ 0 w 107"/>
                  <a:gd name="T23" fmla="*/ 0 h 52"/>
                  <a:gd name="T24" fmla="*/ 0 w 107"/>
                  <a:gd name="T25" fmla="*/ 0 h 52"/>
                  <a:gd name="T26" fmla="*/ 0 w 107"/>
                  <a:gd name="T27" fmla="*/ 0 h 52"/>
                  <a:gd name="T28" fmla="*/ 0 w 107"/>
                  <a:gd name="T29" fmla="*/ 0 h 52"/>
                  <a:gd name="T30" fmla="*/ 0 w 107"/>
                  <a:gd name="T31" fmla="*/ 0 h 52"/>
                  <a:gd name="T32" fmla="*/ 0 w 107"/>
                  <a:gd name="T33" fmla="*/ 0 h 52"/>
                  <a:gd name="T34" fmla="*/ 0 w 107"/>
                  <a:gd name="T35" fmla="*/ 0 h 52"/>
                  <a:gd name="T36" fmla="*/ 0 w 107"/>
                  <a:gd name="T37" fmla="*/ 0 h 52"/>
                  <a:gd name="T38" fmla="*/ 0 w 107"/>
                  <a:gd name="T39" fmla="*/ 0 h 52"/>
                  <a:gd name="T40" fmla="*/ 0 w 107"/>
                  <a:gd name="T41" fmla="*/ 0 h 52"/>
                  <a:gd name="T42" fmla="*/ 0 w 107"/>
                  <a:gd name="T43" fmla="*/ 0 h 52"/>
                  <a:gd name="T44" fmla="*/ 0 w 107"/>
                  <a:gd name="T45" fmla="*/ 0 h 52"/>
                  <a:gd name="T46" fmla="*/ 0 w 107"/>
                  <a:gd name="T47" fmla="*/ 0 h 52"/>
                  <a:gd name="T48" fmla="*/ 0 w 107"/>
                  <a:gd name="T49" fmla="*/ 0 h 52"/>
                  <a:gd name="T50" fmla="*/ 0 w 107"/>
                  <a:gd name="T51" fmla="*/ 0 h 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3" name="Freeform 423"/>
              <p:cNvSpPr>
                <a:spLocks/>
              </p:cNvSpPr>
              <p:nvPr/>
            </p:nvSpPr>
            <p:spPr bwMode="auto">
              <a:xfrm>
                <a:off x="2795239" y="1515975"/>
                <a:ext cx="106289" cy="51158"/>
              </a:xfrm>
              <a:custGeom>
                <a:avLst/>
                <a:gdLst>
                  <a:gd name="T0" fmla="*/ 0 w 246"/>
                  <a:gd name="T1" fmla="*/ 0 h 99"/>
                  <a:gd name="T2" fmla="*/ 0 w 246"/>
                  <a:gd name="T3" fmla="*/ 0 h 99"/>
                  <a:gd name="T4" fmla="*/ 0 w 246"/>
                  <a:gd name="T5" fmla="*/ 0 h 99"/>
                  <a:gd name="T6" fmla="*/ 0 w 246"/>
                  <a:gd name="T7" fmla="*/ 0 h 99"/>
                  <a:gd name="T8" fmla="*/ 0 w 246"/>
                  <a:gd name="T9" fmla="*/ 0 h 99"/>
                  <a:gd name="T10" fmla="*/ 0 w 246"/>
                  <a:gd name="T11" fmla="*/ 0 h 99"/>
                  <a:gd name="T12" fmla="*/ 0 w 246"/>
                  <a:gd name="T13" fmla="*/ 0 h 99"/>
                  <a:gd name="T14" fmla="*/ 0 w 246"/>
                  <a:gd name="T15" fmla="*/ 0 h 99"/>
                  <a:gd name="T16" fmla="*/ 0 w 246"/>
                  <a:gd name="T17" fmla="*/ 0 h 99"/>
                  <a:gd name="T18" fmla="*/ 0 w 246"/>
                  <a:gd name="T19" fmla="*/ 0 h 99"/>
                  <a:gd name="T20" fmla="*/ 0 w 246"/>
                  <a:gd name="T21" fmla="*/ 0 h 99"/>
                  <a:gd name="T22" fmla="*/ 0 w 246"/>
                  <a:gd name="T23" fmla="*/ 0 h 99"/>
                  <a:gd name="T24" fmla="*/ 0 w 246"/>
                  <a:gd name="T25" fmla="*/ 0 h 99"/>
                  <a:gd name="T26" fmla="*/ 0 w 246"/>
                  <a:gd name="T27" fmla="*/ 0 h 99"/>
                  <a:gd name="T28" fmla="*/ 0 w 246"/>
                  <a:gd name="T29" fmla="*/ 0 h 99"/>
                  <a:gd name="T30" fmla="*/ 0 w 246"/>
                  <a:gd name="T31" fmla="*/ 0 h 99"/>
                  <a:gd name="T32" fmla="*/ 0 w 246"/>
                  <a:gd name="T33" fmla="*/ 0 h 99"/>
                  <a:gd name="T34" fmla="*/ 0 w 246"/>
                  <a:gd name="T35" fmla="*/ 0 h 99"/>
                  <a:gd name="T36" fmla="*/ 0 w 246"/>
                  <a:gd name="T37" fmla="*/ 0 h 99"/>
                  <a:gd name="T38" fmla="*/ 0 w 246"/>
                  <a:gd name="T39" fmla="*/ 0 h 99"/>
                  <a:gd name="T40" fmla="*/ 0 w 246"/>
                  <a:gd name="T41" fmla="*/ 0 h 99"/>
                  <a:gd name="T42" fmla="*/ 0 w 246"/>
                  <a:gd name="T43" fmla="*/ 0 h 99"/>
                  <a:gd name="T44" fmla="*/ 0 w 246"/>
                  <a:gd name="T45" fmla="*/ 0 h 99"/>
                  <a:gd name="T46" fmla="*/ 0 w 246"/>
                  <a:gd name="T47" fmla="*/ 0 h 99"/>
                  <a:gd name="T48" fmla="*/ 0 w 246"/>
                  <a:gd name="T49" fmla="*/ 0 h 99"/>
                  <a:gd name="T50" fmla="*/ 0 w 246"/>
                  <a:gd name="T51" fmla="*/ 0 h 99"/>
                  <a:gd name="T52" fmla="*/ 0 w 246"/>
                  <a:gd name="T53" fmla="*/ 0 h 99"/>
                  <a:gd name="T54" fmla="*/ 0 w 246"/>
                  <a:gd name="T55" fmla="*/ 0 h 99"/>
                  <a:gd name="T56" fmla="*/ 0 w 246"/>
                  <a:gd name="T57" fmla="*/ 0 h 99"/>
                  <a:gd name="T58" fmla="*/ 0 w 246"/>
                  <a:gd name="T59" fmla="*/ 0 h 99"/>
                  <a:gd name="T60" fmla="*/ 0 w 246"/>
                  <a:gd name="T61" fmla="*/ 0 h 99"/>
                  <a:gd name="T62" fmla="*/ 0 w 246"/>
                  <a:gd name="T63" fmla="*/ 0 h 99"/>
                  <a:gd name="T64" fmla="*/ 0 w 246"/>
                  <a:gd name="T65" fmla="*/ 0 h 99"/>
                  <a:gd name="T66" fmla="*/ 0 w 246"/>
                  <a:gd name="T67" fmla="*/ 0 h 99"/>
                  <a:gd name="T68" fmla="*/ 0 w 246"/>
                  <a:gd name="T69" fmla="*/ 0 h 99"/>
                  <a:gd name="T70" fmla="*/ 0 w 246"/>
                  <a:gd name="T71" fmla="*/ 0 h 99"/>
                  <a:gd name="T72" fmla="*/ 0 w 246"/>
                  <a:gd name="T73" fmla="*/ 0 h 99"/>
                  <a:gd name="T74" fmla="*/ 0 w 246"/>
                  <a:gd name="T75" fmla="*/ 0 h 99"/>
                  <a:gd name="T76" fmla="*/ 0 w 246"/>
                  <a:gd name="T77" fmla="*/ 0 h 99"/>
                  <a:gd name="T78" fmla="*/ 0 w 246"/>
                  <a:gd name="T79" fmla="*/ 0 h 99"/>
                  <a:gd name="T80" fmla="*/ 0 w 246"/>
                  <a:gd name="T81" fmla="*/ 0 h 99"/>
                  <a:gd name="T82" fmla="*/ 0 w 246"/>
                  <a:gd name="T83" fmla="*/ 0 h 99"/>
                  <a:gd name="T84" fmla="*/ 0 w 246"/>
                  <a:gd name="T85" fmla="*/ 0 h 99"/>
                  <a:gd name="T86" fmla="*/ 0 w 246"/>
                  <a:gd name="T87" fmla="*/ 0 h 99"/>
                  <a:gd name="T88" fmla="*/ 0 w 246"/>
                  <a:gd name="T89" fmla="*/ 0 h 99"/>
                  <a:gd name="T90" fmla="*/ 0 w 246"/>
                  <a:gd name="T91" fmla="*/ 0 h 99"/>
                  <a:gd name="T92" fmla="*/ 0 w 246"/>
                  <a:gd name="T93" fmla="*/ 0 h 99"/>
                  <a:gd name="T94" fmla="*/ 0 w 246"/>
                  <a:gd name="T95" fmla="*/ 0 h 99"/>
                  <a:gd name="T96" fmla="*/ 0 w 246"/>
                  <a:gd name="T97" fmla="*/ 0 h 99"/>
                  <a:gd name="T98" fmla="*/ 0 w 246"/>
                  <a:gd name="T99" fmla="*/ 0 h 99"/>
                  <a:gd name="T100" fmla="*/ 0 w 246"/>
                  <a:gd name="T101" fmla="*/ 0 h 99"/>
                  <a:gd name="T102" fmla="*/ 0 w 246"/>
                  <a:gd name="T103" fmla="*/ 0 h 99"/>
                  <a:gd name="T104" fmla="*/ 0 w 246"/>
                  <a:gd name="T105" fmla="*/ 0 h 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4" name="Freeform 424"/>
              <p:cNvSpPr>
                <a:spLocks/>
              </p:cNvSpPr>
              <p:nvPr/>
            </p:nvSpPr>
            <p:spPr bwMode="auto">
              <a:xfrm>
                <a:off x="2678186" y="1522370"/>
                <a:ext cx="102253" cy="63948"/>
              </a:xfrm>
              <a:custGeom>
                <a:avLst/>
                <a:gdLst>
                  <a:gd name="T0" fmla="*/ 0 w 233"/>
                  <a:gd name="T1" fmla="*/ 0 h 123"/>
                  <a:gd name="T2" fmla="*/ 0 w 233"/>
                  <a:gd name="T3" fmla="*/ 0 h 123"/>
                  <a:gd name="T4" fmla="*/ 0 w 233"/>
                  <a:gd name="T5" fmla="*/ 0 h 123"/>
                  <a:gd name="T6" fmla="*/ 0 w 233"/>
                  <a:gd name="T7" fmla="*/ 0 h 123"/>
                  <a:gd name="T8" fmla="*/ 0 w 233"/>
                  <a:gd name="T9" fmla="*/ 0 h 123"/>
                  <a:gd name="T10" fmla="*/ 0 w 233"/>
                  <a:gd name="T11" fmla="*/ 0 h 123"/>
                  <a:gd name="T12" fmla="*/ 0 w 233"/>
                  <a:gd name="T13" fmla="*/ 0 h 123"/>
                  <a:gd name="T14" fmla="*/ 0 w 233"/>
                  <a:gd name="T15" fmla="*/ 0 h 123"/>
                  <a:gd name="T16" fmla="*/ 0 w 233"/>
                  <a:gd name="T17" fmla="*/ 0 h 123"/>
                  <a:gd name="T18" fmla="*/ 0 w 233"/>
                  <a:gd name="T19" fmla="*/ 0 h 123"/>
                  <a:gd name="T20" fmla="*/ 0 w 233"/>
                  <a:gd name="T21" fmla="*/ 0 h 123"/>
                  <a:gd name="T22" fmla="*/ 0 w 233"/>
                  <a:gd name="T23" fmla="*/ 0 h 123"/>
                  <a:gd name="T24" fmla="*/ 0 w 233"/>
                  <a:gd name="T25" fmla="*/ 0 h 123"/>
                  <a:gd name="T26" fmla="*/ 0 w 233"/>
                  <a:gd name="T27" fmla="*/ 0 h 123"/>
                  <a:gd name="T28" fmla="*/ 0 w 233"/>
                  <a:gd name="T29" fmla="*/ 0 h 123"/>
                  <a:gd name="T30" fmla="*/ 0 w 233"/>
                  <a:gd name="T31" fmla="*/ 0 h 123"/>
                  <a:gd name="T32" fmla="*/ 0 w 233"/>
                  <a:gd name="T33" fmla="*/ 0 h 123"/>
                  <a:gd name="T34" fmla="*/ 0 w 233"/>
                  <a:gd name="T35" fmla="*/ 0 h 123"/>
                  <a:gd name="T36" fmla="*/ 0 w 233"/>
                  <a:gd name="T37" fmla="*/ 0 h 123"/>
                  <a:gd name="T38" fmla="*/ 0 w 233"/>
                  <a:gd name="T39" fmla="*/ 0 h 123"/>
                  <a:gd name="T40" fmla="*/ 0 w 233"/>
                  <a:gd name="T41" fmla="*/ 0 h 123"/>
                  <a:gd name="T42" fmla="*/ 0 w 233"/>
                  <a:gd name="T43" fmla="*/ 0 h 123"/>
                  <a:gd name="T44" fmla="*/ 0 w 233"/>
                  <a:gd name="T45" fmla="*/ 0 h 123"/>
                  <a:gd name="T46" fmla="*/ 0 w 233"/>
                  <a:gd name="T47" fmla="*/ 0 h 123"/>
                  <a:gd name="T48" fmla="*/ 0 w 233"/>
                  <a:gd name="T49" fmla="*/ 0 h 123"/>
                  <a:gd name="T50" fmla="*/ 0 w 233"/>
                  <a:gd name="T51" fmla="*/ 0 h 123"/>
                  <a:gd name="T52" fmla="*/ 0 w 233"/>
                  <a:gd name="T53" fmla="*/ 0 h 123"/>
                  <a:gd name="T54" fmla="*/ 0 w 233"/>
                  <a:gd name="T55" fmla="*/ 0 h 123"/>
                  <a:gd name="T56" fmla="*/ 0 w 233"/>
                  <a:gd name="T57" fmla="*/ 0 h 123"/>
                  <a:gd name="T58" fmla="*/ 0 w 233"/>
                  <a:gd name="T59" fmla="*/ 0 h 123"/>
                  <a:gd name="T60" fmla="*/ 0 w 233"/>
                  <a:gd name="T61" fmla="*/ 0 h 123"/>
                  <a:gd name="T62" fmla="*/ 0 w 233"/>
                  <a:gd name="T63" fmla="*/ 0 h 1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5" name="Freeform 425"/>
              <p:cNvSpPr>
                <a:spLocks/>
              </p:cNvSpPr>
              <p:nvPr/>
            </p:nvSpPr>
            <p:spPr bwMode="auto">
              <a:xfrm>
                <a:off x="2259756" y="1503186"/>
                <a:ext cx="211233" cy="89527"/>
              </a:xfrm>
              <a:custGeom>
                <a:avLst/>
                <a:gdLst>
                  <a:gd name="T0" fmla="*/ 0 w 484"/>
                  <a:gd name="T1" fmla="*/ 0 h 172"/>
                  <a:gd name="T2" fmla="*/ 0 w 484"/>
                  <a:gd name="T3" fmla="*/ 0 h 172"/>
                  <a:gd name="T4" fmla="*/ 0 w 484"/>
                  <a:gd name="T5" fmla="*/ 0 h 172"/>
                  <a:gd name="T6" fmla="*/ 0 w 484"/>
                  <a:gd name="T7" fmla="*/ 0 h 172"/>
                  <a:gd name="T8" fmla="*/ 0 w 484"/>
                  <a:gd name="T9" fmla="*/ 0 h 172"/>
                  <a:gd name="T10" fmla="*/ 0 w 484"/>
                  <a:gd name="T11" fmla="*/ 0 h 172"/>
                  <a:gd name="T12" fmla="*/ 0 w 484"/>
                  <a:gd name="T13" fmla="*/ 0 h 172"/>
                  <a:gd name="T14" fmla="*/ 0 w 484"/>
                  <a:gd name="T15" fmla="*/ 0 h 172"/>
                  <a:gd name="T16" fmla="*/ 0 w 484"/>
                  <a:gd name="T17" fmla="*/ 0 h 172"/>
                  <a:gd name="T18" fmla="*/ 0 w 484"/>
                  <a:gd name="T19" fmla="*/ 0 h 172"/>
                  <a:gd name="T20" fmla="*/ 0 w 484"/>
                  <a:gd name="T21" fmla="*/ 0 h 172"/>
                  <a:gd name="T22" fmla="*/ 0 w 484"/>
                  <a:gd name="T23" fmla="*/ 0 h 172"/>
                  <a:gd name="T24" fmla="*/ 0 w 484"/>
                  <a:gd name="T25" fmla="*/ 0 h 172"/>
                  <a:gd name="T26" fmla="*/ 0 w 484"/>
                  <a:gd name="T27" fmla="*/ 0 h 172"/>
                  <a:gd name="T28" fmla="*/ 0 w 484"/>
                  <a:gd name="T29" fmla="*/ 0 h 172"/>
                  <a:gd name="T30" fmla="*/ 0 w 484"/>
                  <a:gd name="T31" fmla="*/ 0 h 172"/>
                  <a:gd name="T32" fmla="*/ 0 w 484"/>
                  <a:gd name="T33" fmla="*/ 0 h 172"/>
                  <a:gd name="T34" fmla="*/ 0 w 484"/>
                  <a:gd name="T35" fmla="*/ 0 h 172"/>
                  <a:gd name="T36" fmla="*/ 0 w 484"/>
                  <a:gd name="T37" fmla="*/ 0 h 172"/>
                  <a:gd name="T38" fmla="*/ 0 w 484"/>
                  <a:gd name="T39" fmla="*/ 0 h 172"/>
                  <a:gd name="T40" fmla="*/ 0 w 484"/>
                  <a:gd name="T41" fmla="*/ 0 h 172"/>
                  <a:gd name="T42" fmla="*/ 0 w 484"/>
                  <a:gd name="T43" fmla="*/ 0 h 172"/>
                  <a:gd name="T44" fmla="*/ 0 w 484"/>
                  <a:gd name="T45" fmla="*/ 0 h 172"/>
                  <a:gd name="T46" fmla="*/ 0 w 484"/>
                  <a:gd name="T47" fmla="*/ 0 h 172"/>
                  <a:gd name="T48" fmla="*/ 0 w 484"/>
                  <a:gd name="T49" fmla="*/ 0 h 172"/>
                  <a:gd name="T50" fmla="*/ 0 w 484"/>
                  <a:gd name="T51" fmla="*/ 0 h 172"/>
                  <a:gd name="T52" fmla="*/ 0 w 484"/>
                  <a:gd name="T53" fmla="*/ 0 h 172"/>
                  <a:gd name="T54" fmla="*/ 0 w 484"/>
                  <a:gd name="T55" fmla="*/ 0 h 172"/>
                  <a:gd name="T56" fmla="*/ 0 w 484"/>
                  <a:gd name="T57" fmla="*/ 0 h 172"/>
                  <a:gd name="T58" fmla="*/ 0 w 484"/>
                  <a:gd name="T59" fmla="*/ 0 h 172"/>
                  <a:gd name="T60" fmla="*/ 0 w 484"/>
                  <a:gd name="T61" fmla="*/ 0 h 172"/>
                  <a:gd name="T62" fmla="*/ 0 w 484"/>
                  <a:gd name="T63" fmla="*/ 0 h 172"/>
                  <a:gd name="T64" fmla="*/ 0 w 484"/>
                  <a:gd name="T65" fmla="*/ 0 h 172"/>
                  <a:gd name="T66" fmla="*/ 0 w 484"/>
                  <a:gd name="T67" fmla="*/ 0 h 172"/>
                  <a:gd name="T68" fmla="*/ 0 w 484"/>
                  <a:gd name="T69" fmla="*/ 0 h 172"/>
                  <a:gd name="T70" fmla="*/ 0 w 484"/>
                  <a:gd name="T71" fmla="*/ 0 h 172"/>
                  <a:gd name="T72" fmla="*/ 0 w 484"/>
                  <a:gd name="T73" fmla="*/ 0 h 172"/>
                  <a:gd name="T74" fmla="*/ 0 w 484"/>
                  <a:gd name="T75" fmla="*/ 0 h 172"/>
                  <a:gd name="T76" fmla="*/ 0 w 484"/>
                  <a:gd name="T77" fmla="*/ 0 h 17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6" name="Freeform 426"/>
              <p:cNvSpPr>
                <a:spLocks/>
              </p:cNvSpPr>
              <p:nvPr/>
            </p:nvSpPr>
            <p:spPr bwMode="auto">
              <a:xfrm>
                <a:off x="2340482" y="1533561"/>
                <a:ext cx="297341" cy="126297"/>
              </a:xfrm>
              <a:custGeom>
                <a:avLst/>
                <a:gdLst>
                  <a:gd name="T0" fmla="*/ 0 w 684"/>
                  <a:gd name="T1" fmla="*/ 0 h 240"/>
                  <a:gd name="T2" fmla="*/ 0 w 684"/>
                  <a:gd name="T3" fmla="*/ 0 h 240"/>
                  <a:gd name="T4" fmla="*/ 0 w 684"/>
                  <a:gd name="T5" fmla="*/ 0 h 240"/>
                  <a:gd name="T6" fmla="*/ 0 w 684"/>
                  <a:gd name="T7" fmla="*/ 0 h 240"/>
                  <a:gd name="T8" fmla="*/ 0 w 684"/>
                  <a:gd name="T9" fmla="*/ 0 h 240"/>
                  <a:gd name="T10" fmla="*/ 0 w 684"/>
                  <a:gd name="T11" fmla="*/ 0 h 240"/>
                  <a:gd name="T12" fmla="*/ 0 w 684"/>
                  <a:gd name="T13" fmla="*/ 0 h 240"/>
                  <a:gd name="T14" fmla="*/ 0 w 684"/>
                  <a:gd name="T15" fmla="*/ 0 h 240"/>
                  <a:gd name="T16" fmla="*/ 0 w 684"/>
                  <a:gd name="T17" fmla="*/ 0 h 240"/>
                  <a:gd name="T18" fmla="*/ 0 w 684"/>
                  <a:gd name="T19" fmla="*/ 0 h 240"/>
                  <a:gd name="T20" fmla="*/ 0 w 684"/>
                  <a:gd name="T21" fmla="*/ 0 h 240"/>
                  <a:gd name="T22" fmla="*/ 0 w 684"/>
                  <a:gd name="T23" fmla="*/ 0 h 240"/>
                  <a:gd name="T24" fmla="*/ 0 w 684"/>
                  <a:gd name="T25" fmla="*/ 0 h 240"/>
                  <a:gd name="T26" fmla="*/ 0 w 684"/>
                  <a:gd name="T27" fmla="*/ 0 h 240"/>
                  <a:gd name="T28" fmla="*/ 0 w 684"/>
                  <a:gd name="T29" fmla="*/ 0 h 240"/>
                  <a:gd name="T30" fmla="*/ 0 w 684"/>
                  <a:gd name="T31" fmla="*/ 0 h 240"/>
                  <a:gd name="T32" fmla="*/ 0 w 684"/>
                  <a:gd name="T33" fmla="*/ 0 h 240"/>
                  <a:gd name="T34" fmla="*/ 0 w 684"/>
                  <a:gd name="T35" fmla="*/ 0 h 240"/>
                  <a:gd name="T36" fmla="*/ 0 w 684"/>
                  <a:gd name="T37" fmla="*/ 0 h 240"/>
                  <a:gd name="T38" fmla="*/ 0 w 684"/>
                  <a:gd name="T39" fmla="*/ 0 h 240"/>
                  <a:gd name="T40" fmla="*/ 0 w 684"/>
                  <a:gd name="T41" fmla="*/ 0 h 240"/>
                  <a:gd name="T42" fmla="*/ 0 w 684"/>
                  <a:gd name="T43" fmla="*/ 0 h 240"/>
                  <a:gd name="T44" fmla="*/ 0 w 684"/>
                  <a:gd name="T45" fmla="*/ 0 h 240"/>
                  <a:gd name="T46" fmla="*/ 0 w 684"/>
                  <a:gd name="T47" fmla="*/ 0 h 240"/>
                  <a:gd name="T48" fmla="*/ 0 w 684"/>
                  <a:gd name="T49" fmla="*/ 0 h 240"/>
                  <a:gd name="T50" fmla="*/ 0 w 684"/>
                  <a:gd name="T51" fmla="*/ 0 h 240"/>
                  <a:gd name="T52" fmla="*/ 0 w 684"/>
                  <a:gd name="T53" fmla="*/ 0 h 240"/>
                  <a:gd name="T54" fmla="*/ 0 w 684"/>
                  <a:gd name="T55" fmla="*/ 0 h 240"/>
                  <a:gd name="T56" fmla="*/ 0 w 684"/>
                  <a:gd name="T57" fmla="*/ 0 h 240"/>
                  <a:gd name="T58" fmla="*/ 0 w 684"/>
                  <a:gd name="T59" fmla="*/ 0 h 240"/>
                  <a:gd name="T60" fmla="*/ 0 w 684"/>
                  <a:gd name="T61" fmla="*/ 0 h 240"/>
                  <a:gd name="T62" fmla="*/ 0 w 684"/>
                  <a:gd name="T63" fmla="*/ 0 h 240"/>
                  <a:gd name="T64" fmla="*/ 0 w 684"/>
                  <a:gd name="T65" fmla="*/ 0 h 240"/>
                  <a:gd name="T66" fmla="*/ 0 w 684"/>
                  <a:gd name="T67" fmla="*/ 0 h 240"/>
                  <a:gd name="T68" fmla="*/ 0 w 684"/>
                  <a:gd name="T69" fmla="*/ 0 h 240"/>
                  <a:gd name="T70" fmla="*/ 0 w 684"/>
                  <a:gd name="T71" fmla="*/ 0 h 240"/>
                  <a:gd name="T72" fmla="*/ 0 w 684"/>
                  <a:gd name="T73" fmla="*/ 0 h 240"/>
                  <a:gd name="T74" fmla="*/ 0 w 684"/>
                  <a:gd name="T75" fmla="*/ 0 h 240"/>
                  <a:gd name="T76" fmla="*/ 0 w 684"/>
                  <a:gd name="T77" fmla="*/ 0 h 240"/>
                  <a:gd name="T78" fmla="*/ 0 w 684"/>
                  <a:gd name="T79" fmla="*/ 0 h 240"/>
                  <a:gd name="T80" fmla="*/ 0 w 684"/>
                  <a:gd name="T81" fmla="*/ 0 h 240"/>
                  <a:gd name="T82" fmla="*/ 0 w 684"/>
                  <a:gd name="T83" fmla="*/ 0 h 240"/>
                  <a:gd name="T84" fmla="*/ 0 w 684"/>
                  <a:gd name="T85" fmla="*/ 0 h 240"/>
                  <a:gd name="T86" fmla="*/ 0 w 684"/>
                  <a:gd name="T87" fmla="*/ 0 h 240"/>
                  <a:gd name="T88" fmla="*/ 0 w 684"/>
                  <a:gd name="T89" fmla="*/ 0 h 240"/>
                  <a:gd name="T90" fmla="*/ 0 w 684"/>
                  <a:gd name="T91" fmla="*/ 0 h 240"/>
                  <a:gd name="T92" fmla="*/ 0 w 684"/>
                  <a:gd name="T93" fmla="*/ 0 h 240"/>
                  <a:gd name="T94" fmla="*/ 0 w 684"/>
                  <a:gd name="T95" fmla="*/ 0 h 240"/>
                  <a:gd name="T96" fmla="*/ 0 w 684"/>
                  <a:gd name="T97" fmla="*/ 0 h 240"/>
                  <a:gd name="T98" fmla="*/ 0 w 684"/>
                  <a:gd name="T99" fmla="*/ 0 h 240"/>
                  <a:gd name="T100" fmla="*/ 0 w 684"/>
                  <a:gd name="T101" fmla="*/ 0 h 240"/>
                  <a:gd name="T102" fmla="*/ 0 w 684"/>
                  <a:gd name="T103" fmla="*/ 0 h 240"/>
                  <a:gd name="T104" fmla="*/ 0 w 684"/>
                  <a:gd name="T105" fmla="*/ 0 h 240"/>
                  <a:gd name="T106" fmla="*/ 0 w 684"/>
                  <a:gd name="T107" fmla="*/ 0 h 240"/>
                  <a:gd name="T108" fmla="*/ 0 w 684"/>
                  <a:gd name="T109" fmla="*/ 0 h 240"/>
                  <a:gd name="T110" fmla="*/ 0 w 684"/>
                  <a:gd name="T111" fmla="*/ 0 h 240"/>
                  <a:gd name="T112" fmla="*/ 0 w 684"/>
                  <a:gd name="T113" fmla="*/ 0 h 240"/>
                  <a:gd name="T114" fmla="*/ 0 w 684"/>
                  <a:gd name="T115" fmla="*/ 0 h 240"/>
                  <a:gd name="T116" fmla="*/ 0 w 684"/>
                  <a:gd name="T117" fmla="*/ 0 h 24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7" name="Freeform 427"/>
              <p:cNvSpPr>
                <a:spLocks/>
              </p:cNvSpPr>
              <p:nvPr/>
            </p:nvSpPr>
            <p:spPr bwMode="auto">
              <a:xfrm>
                <a:off x="3150433" y="2153855"/>
                <a:ext cx="145307" cy="148679"/>
              </a:xfrm>
              <a:custGeom>
                <a:avLst/>
                <a:gdLst>
                  <a:gd name="T0" fmla="*/ 0 w 332"/>
                  <a:gd name="T1" fmla="*/ 0 h 287"/>
                  <a:gd name="T2" fmla="*/ 0 w 332"/>
                  <a:gd name="T3" fmla="*/ 0 h 287"/>
                  <a:gd name="T4" fmla="*/ 0 w 332"/>
                  <a:gd name="T5" fmla="*/ 0 h 287"/>
                  <a:gd name="T6" fmla="*/ 0 w 332"/>
                  <a:gd name="T7" fmla="*/ 0 h 287"/>
                  <a:gd name="T8" fmla="*/ 0 w 332"/>
                  <a:gd name="T9" fmla="*/ 0 h 287"/>
                  <a:gd name="T10" fmla="*/ 0 w 332"/>
                  <a:gd name="T11" fmla="*/ 0 h 287"/>
                  <a:gd name="T12" fmla="*/ 0 w 332"/>
                  <a:gd name="T13" fmla="*/ 0 h 287"/>
                  <a:gd name="T14" fmla="*/ 0 w 332"/>
                  <a:gd name="T15" fmla="*/ 0 h 287"/>
                  <a:gd name="T16" fmla="*/ 0 w 332"/>
                  <a:gd name="T17" fmla="*/ 0 h 287"/>
                  <a:gd name="T18" fmla="*/ 0 w 332"/>
                  <a:gd name="T19" fmla="*/ 0 h 287"/>
                  <a:gd name="T20" fmla="*/ 0 w 332"/>
                  <a:gd name="T21" fmla="*/ 0 h 287"/>
                  <a:gd name="T22" fmla="*/ 0 w 332"/>
                  <a:gd name="T23" fmla="*/ 0 h 287"/>
                  <a:gd name="T24" fmla="*/ 0 w 332"/>
                  <a:gd name="T25" fmla="*/ 0 h 287"/>
                  <a:gd name="T26" fmla="*/ 0 w 332"/>
                  <a:gd name="T27" fmla="*/ 0 h 287"/>
                  <a:gd name="T28" fmla="*/ 0 w 332"/>
                  <a:gd name="T29" fmla="*/ 0 h 287"/>
                  <a:gd name="T30" fmla="*/ 0 w 332"/>
                  <a:gd name="T31" fmla="*/ 0 h 287"/>
                  <a:gd name="T32" fmla="*/ 0 w 332"/>
                  <a:gd name="T33" fmla="*/ 0 h 287"/>
                  <a:gd name="T34" fmla="*/ 0 w 332"/>
                  <a:gd name="T35" fmla="*/ 0 h 287"/>
                  <a:gd name="T36" fmla="*/ 0 w 332"/>
                  <a:gd name="T37" fmla="*/ 0 h 287"/>
                  <a:gd name="T38" fmla="*/ 0 w 332"/>
                  <a:gd name="T39" fmla="*/ 0 h 287"/>
                  <a:gd name="T40" fmla="*/ 0 w 332"/>
                  <a:gd name="T41" fmla="*/ 0 h 287"/>
                  <a:gd name="T42" fmla="*/ 0 w 332"/>
                  <a:gd name="T43" fmla="*/ 0 h 287"/>
                  <a:gd name="T44" fmla="*/ 0 w 332"/>
                  <a:gd name="T45" fmla="*/ 0 h 287"/>
                  <a:gd name="T46" fmla="*/ 0 w 332"/>
                  <a:gd name="T47" fmla="*/ 0 h 287"/>
                  <a:gd name="T48" fmla="*/ 0 w 332"/>
                  <a:gd name="T49" fmla="*/ 0 h 287"/>
                  <a:gd name="T50" fmla="*/ 0 w 332"/>
                  <a:gd name="T51" fmla="*/ 0 h 287"/>
                  <a:gd name="T52" fmla="*/ 0 w 332"/>
                  <a:gd name="T53" fmla="*/ 0 h 287"/>
                  <a:gd name="T54" fmla="*/ 0 w 332"/>
                  <a:gd name="T55" fmla="*/ 0 h 287"/>
                  <a:gd name="T56" fmla="*/ 0 w 332"/>
                  <a:gd name="T57" fmla="*/ 0 h 287"/>
                  <a:gd name="T58" fmla="*/ 0 w 332"/>
                  <a:gd name="T59" fmla="*/ 0 h 287"/>
                  <a:gd name="T60" fmla="*/ 0 w 332"/>
                  <a:gd name="T61" fmla="*/ 0 h 287"/>
                  <a:gd name="T62" fmla="*/ 0 w 332"/>
                  <a:gd name="T63" fmla="*/ 0 h 287"/>
                  <a:gd name="T64" fmla="*/ 0 w 332"/>
                  <a:gd name="T65" fmla="*/ 0 h 287"/>
                  <a:gd name="T66" fmla="*/ 0 w 332"/>
                  <a:gd name="T67" fmla="*/ 0 h 287"/>
                  <a:gd name="T68" fmla="*/ 0 w 332"/>
                  <a:gd name="T69" fmla="*/ 0 h 287"/>
                  <a:gd name="T70" fmla="*/ 0 w 332"/>
                  <a:gd name="T71" fmla="*/ 0 h 287"/>
                  <a:gd name="T72" fmla="*/ 0 w 332"/>
                  <a:gd name="T73" fmla="*/ 0 h 287"/>
                  <a:gd name="T74" fmla="*/ 0 w 332"/>
                  <a:gd name="T75" fmla="*/ 0 h 287"/>
                  <a:gd name="T76" fmla="*/ 0 w 332"/>
                  <a:gd name="T77" fmla="*/ 0 h 287"/>
                  <a:gd name="T78" fmla="*/ 0 w 332"/>
                  <a:gd name="T79" fmla="*/ 0 h 287"/>
                  <a:gd name="T80" fmla="*/ 0 w 332"/>
                  <a:gd name="T81" fmla="*/ 0 h 287"/>
                  <a:gd name="T82" fmla="*/ 0 w 332"/>
                  <a:gd name="T83" fmla="*/ 0 h 287"/>
                  <a:gd name="T84" fmla="*/ 0 w 332"/>
                  <a:gd name="T85" fmla="*/ 0 h 287"/>
                  <a:gd name="T86" fmla="*/ 0 w 332"/>
                  <a:gd name="T87" fmla="*/ 0 h 287"/>
                  <a:gd name="T88" fmla="*/ 0 w 332"/>
                  <a:gd name="T89" fmla="*/ 0 h 287"/>
                  <a:gd name="T90" fmla="*/ 0 w 332"/>
                  <a:gd name="T91" fmla="*/ 0 h 287"/>
                  <a:gd name="T92" fmla="*/ 0 w 332"/>
                  <a:gd name="T93" fmla="*/ 0 h 287"/>
                  <a:gd name="T94" fmla="*/ 0 w 332"/>
                  <a:gd name="T95" fmla="*/ 0 h 287"/>
                  <a:gd name="T96" fmla="*/ 0 w 332"/>
                  <a:gd name="T97" fmla="*/ 0 h 287"/>
                  <a:gd name="T98" fmla="*/ 0 w 332"/>
                  <a:gd name="T99" fmla="*/ 0 h 287"/>
                  <a:gd name="T100" fmla="*/ 0 w 332"/>
                  <a:gd name="T101" fmla="*/ 0 h 287"/>
                  <a:gd name="T102" fmla="*/ 0 w 332"/>
                  <a:gd name="T103" fmla="*/ 0 h 287"/>
                  <a:gd name="T104" fmla="*/ 0 w 332"/>
                  <a:gd name="T105" fmla="*/ 0 h 287"/>
                  <a:gd name="T106" fmla="*/ 0 w 332"/>
                  <a:gd name="T107" fmla="*/ 0 h 2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8" name="Freeform 428"/>
              <p:cNvSpPr>
                <a:spLocks/>
              </p:cNvSpPr>
              <p:nvPr/>
            </p:nvSpPr>
            <p:spPr bwMode="auto">
              <a:xfrm>
                <a:off x="2419863" y="1429646"/>
                <a:ext cx="149343" cy="43165"/>
              </a:xfrm>
              <a:custGeom>
                <a:avLst/>
                <a:gdLst>
                  <a:gd name="T0" fmla="*/ 0 w 345"/>
                  <a:gd name="T1" fmla="*/ 0 h 86"/>
                  <a:gd name="T2" fmla="*/ 0 w 345"/>
                  <a:gd name="T3" fmla="*/ 0 h 86"/>
                  <a:gd name="T4" fmla="*/ 0 w 345"/>
                  <a:gd name="T5" fmla="*/ 0 h 86"/>
                  <a:gd name="T6" fmla="*/ 0 w 345"/>
                  <a:gd name="T7" fmla="*/ 0 h 86"/>
                  <a:gd name="T8" fmla="*/ 0 w 345"/>
                  <a:gd name="T9" fmla="*/ 0 h 86"/>
                  <a:gd name="T10" fmla="*/ 0 w 345"/>
                  <a:gd name="T11" fmla="*/ 0 h 86"/>
                  <a:gd name="T12" fmla="*/ 0 w 345"/>
                  <a:gd name="T13" fmla="*/ 0 h 86"/>
                  <a:gd name="T14" fmla="*/ 0 w 345"/>
                  <a:gd name="T15" fmla="*/ 0 h 86"/>
                  <a:gd name="T16" fmla="*/ 0 w 345"/>
                  <a:gd name="T17" fmla="*/ 0 h 86"/>
                  <a:gd name="T18" fmla="*/ 0 w 345"/>
                  <a:gd name="T19" fmla="*/ 0 h 86"/>
                  <a:gd name="T20" fmla="*/ 0 w 345"/>
                  <a:gd name="T21" fmla="*/ 0 h 86"/>
                  <a:gd name="T22" fmla="*/ 0 w 345"/>
                  <a:gd name="T23" fmla="*/ 0 h 86"/>
                  <a:gd name="T24" fmla="*/ 0 w 345"/>
                  <a:gd name="T25" fmla="*/ 0 h 86"/>
                  <a:gd name="T26" fmla="*/ 0 w 345"/>
                  <a:gd name="T27" fmla="*/ 0 h 86"/>
                  <a:gd name="T28" fmla="*/ 0 w 345"/>
                  <a:gd name="T29" fmla="*/ 0 h 86"/>
                  <a:gd name="T30" fmla="*/ 0 w 345"/>
                  <a:gd name="T31" fmla="*/ 0 h 86"/>
                  <a:gd name="T32" fmla="*/ 0 w 345"/>
                  <a:gd name="T33" fmla="*/ 0 h 86"/>
                  <a:gd name="T34" fmla="*/ 0 w 345"/>
                  <a:gd name="T35" fmla="*/ 0 h 86"/>
                  <a:gd name="T36" fmla="*/ 0 w 345"/>
                  <a:gd name="T37" fmla="*/ 0 h 86"/>
                  <a:gd name="T38" fmla="*/ 0 w 345"/>
                  <a:gd name="T39" fmla="*/ 0 h 86"/>
                  <a:gd name="T40" fmla="*/ 0 w 345"/>
                  <a:gd name="T41" fmla="*/ 0 h 86"/>
                  <a:gd name="T42" fmla="*/ 0 w 345"/>
                  <a:gd name="T43" fmla="*/ 0 h 86"/>
                  <a:gd name="T44" fmla="*/ 0 w 345"/>
                  <a:gd name="T45" fmla="*/ 0 h 86"/>
                  <a:gd name="T46" fmla="*/ 0 w 345"/>
                  <a:gd name="T47" fmla="*/ 0 h 86"/>
                  <a:gd name="T48" fmla="*/ 0 w 345"/>
                  <a:gd name="T49" fmla="*/ 0 h 86"/>
                  <a:gd name="T50" fmla="*/ 0 w 345"/>
                  <a:gd name="T51" fmla="*/ 0 h 86"/>
                  <a:gd name="T52" fmla="*/ 0 w 345"/>
                  <a:gd name="T53" fmla="*/ 0 h 86"/>
                  <a:gd name="T54" fmla="*/ 0 w 345"/>
                  <a:gd name="T55" fmla="*/ 0 h 86"/>
                  <a:gd name="T56" fmla="*/ 0 w 345"/>
                  <a:gd name="T57" fmla="*/ 0 h 86"/>
                  <a:gd name="T58" fmla="*/ 0 w 345"/>
                  <a:gd name="T59" fmla="*/ 0 h 86"/>
                  <a:gd name="T60" fmla="*/ 0 w 345"/>
                  <a:gd name="T61" fmla="*/ 0 h 86"/>
                  <a:gd name="T62" fmla="*/ 0 w 345"/>
                  <a:gd name="T63" fmla="*/ 0 h 86"/>
                  <a:gd name="T64" fmla="*/ 0 w 345"/>
                  <a:gd name="T65" fmla="*/ 0 h 86"/>
                  <a:gd name="T66" fmla="*/ 0 w 345"/>
                  <a:gd name="T67" fmla="*/ 0 h 86"/>
                  <a:gd name="T68" fmla="*/ 0 w 345"/>
                  <a:gd name="T69" fmla="*/ 0 h 86"/>
                  <a:gd name="T70" fmla="*/ 0 w 345"/>
                  <a:gd name="T71" fmla="*/ 0 h 86"/>
                  <a:gd name="T72" fmla="*/ 0 w 345"/>
                  <a:gd name="T73" fmla="*/ 0 h 86"/>
                  <a:gd name="T74" fmla="*/ 0 w 345"/>
                  <a:gd name="T75" fmla="*/ 0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69" name="Freeform 429"/>
              <p:cNvSpPr>
                <a:spLocks/>
              </p:cNvSpPr>
              <p:nvPr/>
            </p:nvSpPr>
            <p:spPr bwMode="auto">
              <a:xfrm>
                <a:off x="2495207" y="1444034"/>
                <a:ext cx="200470" cy="68744"/>
              </a:xfrm>
              <a:custGeom>
                <a:avLst/>
                <a:gdLst>
                  <a:gd name="T0" fmla="*/ 0 w 464"/>
                  <a:gd name="T1" fmla="*/ 0 h 130"/>
                  <a:gd name="T2" fmla="*/ 0 w 464"/>
                  <a:gd name="T3" fmla="*/ 0 h 130"/>
                  <a:gd name="T4" fmla="*/ 0 w 464"/>
                  <a:gd name="T5" fmla="*/ 0 h 130"/>
                  <a:gd name="T6" fmla="*/ 0 w 464"/>
                  <a:gd name="T7" fmla="*/ 0 h 130"/>
                  <a:gd name="T8" fmla="*/ 0 w 464"/>
                  <a:gd name="T9" fmla="*/ 0 h 130"/>
                  <a:gd name="T10" fmla="*/ 0 w 464"/>
                  <a:gd name="T11" fmla="*/ 0 h 130"/>
                  <a:gd name="T12" fmla="*/ 0 w 464"/>
                  <a:gd name="T13" fmla="*/ 0 h 130"/>
                  <a:gd name="T14" fmla="*/ 0 w 464"/>
                  <a:gd name="T15" fmla="*/ 0 h 130"/>
                  <a:gd name="T16" fmla="*/ 0 w 464"/>
                  <a:gd name="T17" fmla="*/ 0 h 130"/>
                  <a:gd name="T18" fmla="*/ 0 w 464"/>
                  <a:gd name="T19" fmla="*/ 0 h 130"/>
                  <a:gd name="T20" fmla="*/ 0 w 464"/>
                  <a:gd name="T21" fmla="*/ 0 h 130"/>
                  <a:gd name="T22" fmla="*/ 0 w 464"/>
                  <a:gd name="T23" fmla="*/ 0 h 130"/>
                  <a:gd name="T24" fmla="*/ 0 w 464"/>
                  <a:gd name="T25" fmla="*/ 0 h 130"/>
                  <a:gd name="T26" fmla="*/ 0 w 464"/>
                  <a:gd name="T27" fmla="*/ 0 h 130"/>
                  <a:gd name="T28" fmla="*/ 0 w 464"/>
                  <a:gd name="T29" fmla="*/ 0 h 130"/>
                  <a:gd name="T30" fmla="*/ 0 w 464"/>
                  <a:gd name="T31" fmla="*/ 0 h 130"/>
                  <a:gd name="T32" fmla="*/ 0 w 464"/>
                  <a:gd name="T33" fmla="*/ 0 h 130"/>
                  <a:gd name="T34" fmla="*/ 0 w 464"/>
                  <a:gd name="T35" fmla="*/ 0 h 130"/>
                  <a:gd name="T36" fmla="*/ 0 w 464"/>
                  <a:gd name="T37" fmla="*/ 0 h 130"/>
                  <a:gd name="T38" fmla="*/ 0 w 464"/>
                  <a:gd name="T39" fmla="*/ 0 h 130"/>
                  <a:gd name="T40" fmla="*/ 0 w 464"/>
                  <a:gd name="T41" fmla="*/ 0 h 130"/>
                  <a:gd name="T42" fmla="*/ 0 w 464"/>
                  <a:gd name="T43" fmla="*/ 0 h 130"/>
                  <a:gd name="T44" fmla="*/ 0 w 464"/>
                  <a:gd name="T45" fmla="*/ 0 h 130"/>
                  <a:gd name="T46" fmla="*/ 0 w 464"/>
                  <a:gd name="T47" fmla="*/ 0 h 130"/>
                  <a:gd name="T48" fmla="*/ 0 w 464"/>
                  <a:gd name="T49" fmla="*/ 0 h 130"/>
                  <a:gd name="T50" fmla="*/ 0 w 464"/>
                  <a:gd name="T51" fmla="*/ 0 h 130"/>
                  <a:gd name="T52" fmla="*/ 0 w 464"/>
                  <a:gd name="T53" fmla="*/ 0 h 130"/>
                  <a:gd name="T54" fmla="*/ 0 w 464"/>
                  <a:gd name="T55" fmla="*/ 0 h 130"/>
                  <a:gd name="T56" fmla="*/ 0 w 464"/>
                  <a:gd name="T57" fmla="*/ 0 h 130"/>
                  <a:gd name="T58" fmla="*/ 0 w 464"/>
                  <a:gd name="T59" fmla="*/ 0 h 130"/>
                  <a:gd name="T60" fmla="*/ 0 w 464"/>
                  <a:gd name="T61" fmla="*/ 0 h 130"/>
                  <a:gd name="T62" fmla="*/ 0 w 464"/>
                  <a:gd name="T63" fmla="*/ 0 h 130"/>
                  <a:gd name="T64" fmla="*/ 0 w 464"/>
                  <a:gd name="T65" fmla="*/ 0 h 130"/>
                  <a:gd name="T66" fmla="*/ 0 w 464"/>
                  <a:gd name="T67" fmla="*/ 0 h 130"/>
                  <a:gd name="T68" fmla="*/ 0 w 464"/>
                  <a:gd name="T69" fmla="*/ 0 h 130"/>
                  <a:gd name="T70" fmla="*/ 0 w 464"/>
                  <a:gd name="T71" fmla="*/ 0 h 130"/>
                  <a:gd name="T72" fmla="*/ 0 w 464"/>
                  <a:gd name="T73" fmla="*/ 0 h 130"/>
                  <a:gd name="T74" fmla="*/ 0 w 464"/>
                  <a:gd name="T75" fmla="*/ 0 h 130"/>
                  <a:gd name="T76" fmla="*/ 0 w 464"/>
                  <a:gd name="T77" fmla="*/ 0 h 130"/>
                  <a:gd name="T78" fmla="*/ 0 w 464"/>
                  <a:gd name="T79" fmla="*/ 0 h 130"/>
                  <a:gd name="T80" fmla="*/ 0 w 464"/>
                  <a:gd name="T81" fmla="*/ 0 h 130"/>
                  <a:gd name="T82" fmla="*/ 0 w 464"/>
                  <a:gd name="T83" fmla="*/ 0 h 130"/>
                  <a:gd name="T84" fmla="*/ 0 w 464"/>
                  <a:gd name="T85" fmla="*/ 0 h 130"/>
                  <a:gd name="T86" fmla="*/ 0 w 464"/>
                  <a:gd name="T87" fmla="*/ 0 h 130"/>
                  <a:gd name="T88" fmla="*/ 0 w 464"/>
                  <a:gd name="T89" fmla="*/ 0 h 130"/>
                  <a:gd name="T90" fmla="*/ 0 w 464"/>
                  <a:gd name="T91" fmla="*/ 0 h 1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70" name="Freeform 430"/>
              <p:cNvSpPr>
                <a:spLocks/>
              </p:cNvSpPr>
              <p:nvPr/>
            </p:nvSpPr>
            <p:spPr bwMode="auto">
              <a:xfrm>
                <a:off x="2917673" y="1453626"/>
                <a:ext cx="205851" cy="49560"/>
              </a:xfrm>
              <a:custGeom>
                <a:avLst/>
                <a:gdLst>
                  <a:gd name="T0" fmla="*/ 0 w 472"/>
                  <a:gd name="T1" fmla="*/ 0 h 92"/>
                  <a:gd name="T2" fmla="*/ 0 w 472"/>
                  <a:gd name="T3" fmla="*/ 0 h 92"/>
                  <a:gd name="T4" fmla="*/ 0 w 472"/>
                  <a:gd name="T5" fmla="*/ 0 h 92"/>
                  <a:gd name="T6" fmla="*/ 0 w 472"/>
                  <a:gd name="T7" fmla="*/ 0 h 92"/>
                  <a:gd name="T8" fmla="*/ 0 w 472"/>
                  <a:gd name="T9" fmla="*/ 0 h 92"/>
                  <a:gd name="T10" fmla="*/ 0 w 472"/>
                  <a:gd name="T11" fmla="*/ 0 h 92"/>
                  <a:gd name="T12" fmla="*/ 0 w 472"/>
                  <a:gd name="T13" fmla="*/ 0 h 92"/>
                  <a:gd name="T14" fmla="*/ 0 w 472"/>
                  <a:gd name="T15" fmla="*/ 0 h 92"/>
                  <a:gd name="T16" fmla="*/ 0 w 472"/>
                  <a:gd name="T17" fmla="*/ 0 h 92"/>
                  <a:gd name="T18" fmla="*/ 0 w 472"/>
                  <a:gd name="T19" fmla="*/ 0 h 92"/>
                  <a:gd name="T20" fmla="*/ 0 w 472"/>
                  <a:gd name="T21" fmla="*/ 0 h 92"/>
                  <a:gd name="T22" fmla="*/ 0 w 472"/>
                  <a:gd name="T23" fmla="*/ 0 h 92"/>
                  <a:gd name="T24" fmla="*/ 0 w 472"/>
                  <a:gd name="T25" fmla="*/ 0 h 92"/>
                  <a:gd name="T26" fmla="*/ 0 w 472"/>
                  <a:gd name="T27" fmla="*/ 0 h 92"/>
                  <a:gd name="T28" fmla="*/ 0 w 472"/>
                  <a:gd name="T29" fmla="*/ 0 h 92"/>
                  <a:gd name="T30" fmla="*/ 0 w 472"/>
                  <a:gd name="T31" fmla="*/ 0 h 92"/>
                  <a:gd name="T32" fmla="*/ 0 w 472"/>
                  <a:gd name="T33" fmla="*/ 0 h 92"/>
                  <a:gd name="T34" fmla="*/ 0 w 472"/>
                  <a:gd name="T35" fmla="*/ 0 h 92"/>
                  <a:gd name="T36" fmla="*/ 0 w 472"/>
                  <a:gd name="T37" fmla="*/ 0 h 92"/>
                  <a:gd name="T38" fmla="*/ 0 w 472"/>
                  <a:gd name="T39" fmla="*/ 0 h 92"/>
                  <a:gd name="T40" fmla="*/ 0 w 472"/>
                  <a:gd name="T41" fmla="*/ 0 h 92"/>
                  <a:gd name="T42" fmla="*/ 0 w 472"/>
                  <a:gd name="T43" fmla="*/ 0 h 92"/>
                  <a:gd name="T44" fmla="*/ 0 w 472"/>
                  <a:gd name="T45" fmla="*/ 0 h 92"/>
                  <a:gd name="T46" fmla="*/ 0 w 472"/>
                  <a:gd name="T47" fmla="*/ 0 h 92"/>
                  <a:gd name="T48" fmla="*/ 0 w 472"/>
                  <a:gd name="T49" fmla="*/ 0 h 92"/>
                  <a:gd name="T50" fmla="*/ 0 w 472"/>
                  <a:gd name="T51" fmla="*/ 0 h 92"/>
                  <a:gd name="T52" fmla="*/ 0 w 472"/>
                  <a:gd name="T53" fmla="*/ 0 h 92"/>
                  <a:gd name="T54" fmla="*/ 0 w 472"/>
                  <a:gd name="T55" fmla="*/ 0 h 92"/>
                  <a:gd name="T56" fmla="*/ 0 w 472"/>
                  <a:gd name="T57" fmla="*/ 0 h 92"/>
                  <a:gd name="T58" fmla="*/ 0 w 472"/>
                  <a:gd name="T59" fmla="*/ 0 h 92"/>
                  <a:gd name="T60" fmla="*/ 0 w 472"/>
                  <a:gd name="T61" fmla="*/ 0 h 92"/>
                  <a:gd name="T62" fmla="*/ 0 w 472"/>
                  <a:gd name="T63" fmla="*/ 0 h 92"/>
                  <a:gd name="T64" fmla="*/ 0 w 472"/>
                  <a:gd name="T65" fmla="*/ 0 h 92"/>
                  <a:gd name="T66" fmla="*/ 0 w 472"/>
                  <a:gd name="T67" fmla="*/ 0 h 92"/>
                  <a:gd name="T68" fmla="*/ 0 w 472"/>
                  <a:gd name="T69" fmla="*/ 0 h 92"/>
                  <a:gd name="T70" fmla="*/ 0 w 472"/>
                  <a:gd name="T71" fmla="*/ 0 h 92"/>
                  <a:gd name="T72" fmla="*/ 0 w 472"/>
                  <a:gd name="T73" fmla="*/ 0 h 92"/>
                  <a:gd name="T74" fmla="*/ 0 w 472"/>
                  <a:gd name="T75" fmla="*/ 0 h 92"/>
                  <a:gd name="T76" fmla="*/ 0 w 472"/>
                  <a:gd name="T77" fmla="*/ 0 h 92"/>
                  <a:gd name="T78" fmla="*/ 0 w 472"/>
                  <a:gd name="T79" fmla="*/ 0 h 92"/>
                  <a:gd name="T80" fmla="*/ 0 w 472"/>
                  <a:gd name="T81" fmla="*/ 0 h 92"/>
                  <a:gd name="T82" fmla="*/ 0 w 472"/>
                  <a:gd name="T83" fmla="*/ 0 h 92"/>
                  <a:gd name="T84" fmla="*/ 0 w 472"/>
                  <a:gd name="T85" fmla="*/ 0 h 92"/>
                  <a:gd name="T86" fmla="*/ 0 w 472"/>
                  <a:gd name="T87" fmla="*/ 0 h 92"/>
                  <a:gd name="T88" fmla="*/ 0 w 472"/>
                  <a:gd name="T89" fmla="*/ 0 h 9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71" name="Freeform 431"/>
              <p:cNvSpPr>
                <a:spLocks/>
              </p:cNvSpPr>
              <p:nvPr/>
            </p:nvSpPr>
            <p:spPr bwMode="auto">
              <a:xfrm>
                <a:off x="2972836" y="1343316"/>
                <a:ext cx="142616" cy="71941"/>
              </a:xfrm>
              <a:custGeom>
                <a:avLst/>
                <a:gdLst>
                  <a:gd name="T0" fmla="*/ 0 w 326"/>
                  <a:gd name="T1" fmla="*/ 0 h 135"/>
                  <a:gd name="T2" fmla="*/ 0 w 326"/>
                  <a:gd name="T3" fmla="*/ 0 h 135"/>
                  <a:gd name="T4" fmla="*/ 0 w 326"/>
                  <a:gd name="T5" fmla="*/ 0 h 135"/>
                  <a:gd name="T6" fmla="*/ 0 w 326"/>
                  <a:gd name="T7" fmla="*/ 0 h 135"/>
                  <a:gd name="T8" fmla="*/ 0 w 326"/>
                  <a:gd name="T9" fmla="*/ 0 h 135"/>
                  <a:gd name="T10" fmla="*/ 0 w 326"/>
                  <a:gd name="T11" fmla="*/ 0 h 135"/>
                  <a:gd name="T12" fmla="*/ 0 w 326"/>
                  <a:gd name="T13" fmla="*/ 0 h 135"/>
                  <a:gd name="T14" fmla="*/ 0 w 326"/>
                  <a:gd name="T15" fmla="*/ 0 h 135"/>
                  <a:gd name="T16" fmla="*/ 0 w 326"/>
                  <a:gd name="T17" fmla="*/ 0 h 135"/>
                  <a:gd name="T18" fmla="*/ 0 w 326"/>
                  <a:gd name="T19" fmla="*/ 0 h 135"/>
                  <a:gd name="T20" fmla="*/ 0 w 326"/>
                  <a:gd name="T21" fmla="*/ 0 h 135"/>
                  <a:gd name="T22" fmla="*/ 0 w 326"/>
                  <a:gd name="T23" fmla="*/ 0 h 135"/>
                  <a:gd name="T24" fmla="*/ 0 w 326"/>
                  <a:gd name="T25" fmla="*/ 0 h 135"/>
                  <a:gd name="T26" fmla="*/ 0 w 326"/>
                  <a:gd name="T27" fmla="*/ 0 h 135"/>
                  <a:gd name="T28" fmla="*/ 0 w 326"/>
                  <a:gd name="T29" fmla="*/ 0 h 135"/>
                  <a:gd name="T30" fmla="*/ 0 w 326"/>
                  <a:gd name="T31" fmla="*/ 0 h 135"/>
                  <a:gd name="T32" fmla="*/ 0 w 326"/>
                  <a:gd name="T33" fmla="*/ 0 h 135"/>
                  <a:gd name="T34" fmla="*/ 0 w 326"/>
                  <a:gd name="T35" fmla="*/ 0 h 135"/>
                  <a:gd name="T36" fmla="*/ 0 w 326"/>
                  <a:gd name="T37" fmla="*/ 0 h 135"/>
                  <a:gd name="T38" fmla="*/ 0 w 326"/>
                  <a:gd name="T39" fmla="*/ 0 h 135"/>
                  <a:gd name="T40" fmla="*/ 0 w 326"/>
                  <a:gd name="T41" fmla="*/ 0 h 135"/>
                  <a:gd name="T42" fmla="*/ 0 w 326"/>
                  <a:gd name="T43" fmla="*/ 0 h 135"/>
                  <a:gd name="T44" fmla="*/ 0 w 326"/>
                  <a:gd name="T45" fmla="*/ 0 h 135"/>
                  <a:gd name="T46" fmla="*/ 0 w 326"/>
                  <a:gd name="T47" fmla="*/ 0 h 135"/>
                  <a:gd name="T48" fmla="*/ 0 w 326"/>
                  <a:gd name="T49" fmla="*/ 0 h 135"/>
                  <a:gd name="T50" fmla="*/ 0 w 326"/>
                  <a:gd name="T51" fmla="*/ 0 h 135"/>
                  <a:gd name="T52" fmla="*/ 0 w 326"/>
                  <a:gd name="T53" fmla="*/ 0 h 135"/>
                  <a:gd name="T54" fmla="*/ 0 w 326"/>
                  <a:gd name="T55" fmla="*/ 0 h 135"/>
                  <a:gd name="T56" fmla="*/ 0 w 326"/>
                  <a:gd name="T57" fmla="*/ 0 h 135"/>
                  <a:gd name="T58" fmla="*/ 0 w 326"/>
                  <a:gd name="T59" fmla="*/ 0 h 135"/>
                  <a:gd name="T60" fmla="*/ 0 w 326"/>
                  <a:gd name="T61" fmla="*/ 0 h 135"/>
                  <a:gd name="T62" fmla="*/ 0 w 326"/>
                  <a:gd name="T63" fmla="*/ 0 h 135"/>
                  <a:gd name="T64" fmla="*/ 0 w 326"/>
                  <a:gd name="T65" fmla="*/ 0 h 135"/>
                  <a:gd name="T66" fmla="*/ 0 w 326"/>
                  <a:gd name="T67" fmla="*/ 0 h 135"/>
                  <a:gd name="T68" fmla="*/ 0 w 326"/>
                  <a:gd name="T69" fmla="*/ 0 h 135"/>
                  <a:gd name="T70" fmla="*/ 0 w 326"/>
                  <a:gd name="T71" fmla="*/ 0 h 1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72" name="Freeform 432"/>
              <p:cNvSpPr>
                <a:spLocks/>
              </p:cNvSpPr>
              <p:nvPr/>
            </p:nvSpPr>
            <p:spPr bwMode="auto">
              <a:xfrm>
                <a:off x="3068362" y="1517574"/>
                <a:ext cx="68617" cy="28777"/>
              </a:xfrm>
              <a:custGeom>
                <a:avLst/>
                <a:gdLst>
                  <a:gd name="T0" fmla="*/ 0 w 159"/>
                  <a:gd name="T1" fmla="*/ 0 h 56"/>
                  <a:gd name="T2" fmla="*/ 0 w 159"/>
                  <a:gd name="T3" fmla="*/ 0 h 56"/>
                  <a:gd name="T4" fmla="*/ 0 w 159"/>
                  <a:gd name="T5" fmla="*/ 0 h 56"/>
                  <a:gd name="T6" fmla="*/ 0 w 159"/>
                  <a:gd name="T7" fmla="*/ 0 h 56"/>
                  <a:gd name="T8" fmla="*/ 0 w 159"/>
                  <a:gd name="T9" fmla="*/ 0 h 56"/>
                  <a:gd name="T10" fmla="*/ 0 w 159"/>
                  <a:gd name="T11" fmla="*/ 0 h 56"/>
                  <a:gd name="T12" fmla="*/ 0 w 159"/>
                  <a:gd name="T13" fmla="*/ 0 h 56"/>
                  <a:gd name="T14" fmla="*/ 0 w 159"/>
                  <a:gd name="T15" fmla="*/ 0 h 56"/>
                  <a:gd name="T16" fmla="*/ 0 w 159"/>
                  <a:gd name="T17" fmla="*/ 0 h 56"/>
                  <a:gd name="T18" fmla="*/ 0 w 159"/>
                  <a:gd name="T19" fmla="*/ 0 h 56"/>
                  <a:gd name="T20" fmla="*/ 0 w 159"/>
                  <a:gd name="T21" fmla="*/ 0 h 56"/>
                  <a:gd name="T22" fmla="*/ 0 w 159"/>
                  <a:gd name="T23" fmla="*/ 0 h 56"/>
                  <a:gd name="T24" fmla="*/ 0 w 159"/>
                  <a:gd name="T25" fmla="*/ 0 h 56"/>
                  <a:gd name="T26" fmla="*/ 0 w 159"/>
                  <a:gd name="T27" fmla="*/ 0 h 56"/>
                  <a:gd name="T28" fmla="*/ 0 w 159"/>
                  <a:gd name="T29" fmla="*/ 0 h 56"/>
                  <a:gd name="T30" fmla="*/ 0 w 159"/>
                  <a:gd name="T31" fmla="*/ 0 h 56"/>
                  <a:gd name="T32" fmla="*/ 0 w 159"/>
                  <a:gd name="T33" fmla="*/ 0 h 56"/>
                  <a:gd name="T34" fmla="*/ 0 w 159"/>
                  <a:gd name="T35" fmla="*/ 0 h 56"/>
                  <a:gd name="T36" fmla="*/ 0 w 159"/>
                  <a:gd name="T37" fmla="*/ 0 h 56"/>
                  <a:gd name="T38" fmla="*/ 0 w 159"/>
                  <a:gd name="T39" fmla="*/ 0 h 56"/>
                  <a:gd name="T40" fmla="*/ 0 w 159"/>
                  <a:gd name="T41" fmla="*/ 0 h 56"/>
                  <a:gd name="T42" fmla="*/ 0 w 159"/>
                  <a:gd name="T43" fmla="*/ 0 h 56"/>
                  <a:gd name="T44" fmla="*/ 0 w 159"/>
                  <a:gd name="T45" fmla="*/ 0 h 56"/>
                  <a:gd name="T46" fmla="*/ 0 w 159"/>
                  <a:gd name="T47" fmla="*/ 0 h 56"/>
                  <a:gd name="T48" fmla="*/ 0 w 159"/>
                  <a:gd name="T49" fmla="*/ 0 h 56"/>
                  <a:gd name="T50" fmla="*/ 0 w 159"/>
                  <a:gd name="T51" fmla="*/ 0 h 56"/>
                  <a:gd name="T52" fmla="*/ 0 w 159"/>
                  <a:gd name="T53" fmla="*/ 0 h 56"/>
                  <a:gd name="T54" fmla="*/ 0 w 159"/>
                  <a:gd name="T55" fmla="*/ 0 h 56"/>
                  <a:gd name="T56" fmla="*/ 0 w 159"/>
                  <a:gd name="T57" fmla="*/ 0 h 56"/>
                  <a:gd name="T58" fmla="*/ 0 w 159"/>
                  <a:gd name="T59" fmla="*/ 0 h 56"/>
                  <a:gd name="T60" fmla="*/ 0 w 159"/>
                  <a:gd name="T61" fmla="*/ 0 h 56"/>
                  <a:gd name="T62" fmla="*/ 0 w 159"/>
                  <a:gd name="T63" fmla="*/ 0 h 56"/>
                  <a:gd name="T64" fmla="*/ 0 w 159"/>
                  <a:gd name="T65" fmla="*/ 0 h 56"/>
                  <a:gd name="T66" fmla="*/ 0 w 159"/>
                  <a:gd name="T67" fmla="*/ 0 h 56"/>
                  <a:gd name="T68" fmla="*/ 0 w 159"/>
                  <a:gd name="T69" fmla="*/ 0 h 5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473" name="Freeform 433"/>
              <p:cNvSpPr>
                <a:spLocks/>
              </p:cNvSpPr>
              <p:nvPr/>
            </p:nvSpPr>
            <p:spPr bwMode="auto">
              <a:xfrm>
                <a:off x="1655656" y="1573528"/>
                <a:ext cx="1621248" cy="861697"/>
              </a:xfrm>
              <a:custGeom>
                <a:avLst/>
                <a:gdLst>
                  <a:gd name="T0" fmla="*/ 0 w 3734"/>
                  <a:gd name="T1" fmla="*/ 0 h 1644"/>
                  <a:gd name="T2" fmla="*/ 0 w 3734"/>
                  <a:gd name="T3" fmla="*/ 0 h 1644"/>
                  <a:gd name="T4" fmla="*/ 0 w 3734"/>
                  <a:gd name="T5" fmla="*/ 0 h 1644"/>
                  <a:gd name="T6" fmla="*/ 0 w 3734"/>
                  <a:gd name="T7" fmla="*/ 0 h 1644"/>
                  <a:gd name="T8" fmla="*/ 0 w 3734"/>
                  <a:gd name="T9" fmla="*/ 0 h 1644"/>
                  <a:gd name="T10" fmla="*/ 0 w 3734"/>
                  <a:gd name="T11" fmla="*/ 0 h 1644"/>
                  <a:gd name="T12" fmla="*/ 0 w 3734"/>
                  <a:gd name="T13" fmla="*/ 0 h 1644"/>
                  <a:gd name="T14" fmla="*/ 0 w 3734"/>
                  <a:gd name="T15" fmla="*/ 0 h 1644"/>
                  <a:gd name="T16" fmla="*/ 0 w 3734"/>
                  <a:gd name="T17" fmla="*/ 0 h 1644"/>
                  <a:gd name="T18" fmla="*/ 0 w 3734"/>
                  <a:gd name="T19" fmla="*/ 0 h 1644"/>
                  <a:gd name="T20" fmla="*/ 0 w 3734"/>
                  <a:gd name="T21" fmla="*/ 0 h 1644"/>
                  <a:gd name="T22" fmla="*/ 0 w 3734"/>
                  <a:gd name="T23" fmla="*/ 0 h 1644"/>
                  <a:gd name="T24" fmla="*/ 0 w 3734"/>
                  <a:gd name="T25" fmla="*/ 0 h 1644"/>
                  <a:gd name="T26" fmla="*/ 0 w 3734"/>
                  <a:gd name="T27" fmla="*/ 0 h 1644"/>
                  <a:gd name="T28" fmla="*/ 0 w 3734"/>
                  <a:gd name="T29" fmla="*/ 0 h 1644"/>
                  <a:gd name="T30" fmla="*/ 0 w 3734"/>
                  <a:gd name="T31" fmla="*/ 0 h 1644"/>
                  <a:gd name="T32" fmla="*/ 0 w 3734"/>
                  <a:gd name="T33" fmla="*/ 0 h 1644"/>
                  <a:gd name="T34" fmla="*/ 0 w 3734"/>
                  <a:gd name="T35" fmla="*/ 0 h 1644"/>
                  <a:gd name="T36" fmla="*/ 0 w 3734"/>
                  <a:gd name="T37" fmla="*/ 0 h 1644"/>
                  <a:gd name="T38" fmla="*/ 0 w 3734"/>
                  <a:gd name="T39" fmla="*/ 0 h 1644"/>
                  <a:gd name="T40" fmla="*/ 0 w 3734"/>
                  <a:gd name="T41" fmla="*/ 0 h 1644"/>
                  <a:gd name="T42" fmla="*/ 0 w 3734"/>
                  <a:gd name="T43" fmla="*/ 0 h 1644"/>
                  <a:gd name="T44" fmla="*/ 0 w 3734"/>
                  <a:gd name="T45" fmla="*/ 0 h 1644"/>
                  <a:gd name="T46" fmla="*/ 0 w 3734"/>
                  <a:gd name="T47" fmla="*/ 0 h 1644"/>
                  <a:gd name="T48" fmla="*/ 0 w 3734"/>
                  <a:gd name="T49" fmla="*/ 0 h 1644"/>
                  <a:gd name="T50" fmla="*/ 0 w 3734"/>
                  <a:gd name="T51" fmla="*/ 0 h 1644"/>
                  <a:gd name="T52" fmla="*/ 0 w 3734"/>
                  <a:gd name="T53" fmla="*/ 0 h 1644"/>
                  <a:gd name="T54" fmla="*/ 0 w 3734"/>
                  <a:gd name="T55" fmla="*/ 0 h 1644"/>
                  <a:gd name="T56" fmla="*/ 0 w 3734"/>
                  <a:gd name="T57" fmla="*/ 0 h 1644"/>
                  <a:gd name="T58" fmla="*/ 0 w 3734"/>
                  <a:gd name="T59" fmla="*/ 0 h 1644"/>
                  <a:gd name="T60" fmla="*/ 0 w 3734"/>
                  <a:gd name="T61" fmla="*/ 0 h 1644"/>
                  <a:gd name="T62" fmla="*/ 0 w 3734"/>
                  <a:gd name="T63" fmla="*/ 0 h 1644"/>
                  <a:gd name="T64" fmla="*/ 0 w 3734"/>
                  <a:gd name="T65" fmla="*/ 0 h 1644"/>
                  <a:gd name="T66" fmla="*/ 0 w 3734"/>
                  <a:gd name="T67" fmla="*/ 0 h 1644"/>
                  <a:gd name="T68" fmla="*/ 0 w 3734"/>
                  <a:gd name="T69" fmla="*/ 0 h 1644"/>
                  <a:gd name="T70" fmla="*/ 0 w 3734"/>
                  <a:gd name="T71" fmla="*/ 0 h 1644"/>
                  <a:gd name="T72" fmla="*/ 0 w 3734"/>
                  <a:gd name="T73" fmla="*/ 0 h 1644"/>
                  <a:gd name="T74" fmla="*/ 0 w 3734"/>
                  <a:gd name="T75" fmla="*/ 0 h 1644"/>
                  <a:gd name="T76" fmla="*/ 0 w 3734"/>
                  <a:gd name="T77" fmla="*/ 0 h 1644"/>
                  <a:gd name="T78" fmla="*/ 0 w 3734"/>
                  <a:gd name="T79" fmla="*/ 0 h 1644"/>
                  <a:gd name="T80" fmla="*/ 0 w 3734"/>
                  <a:gd name="T81" fmla="*/ 0 h 1644"/>
                  <a:gd name="T82" fmla="*/ 0 w 3734"/>
                  <a:gd name="T83" fmla="*/ 0 h 1644"/>
                  <a:gd name="T84" fmla="*/ 0 w 3734"/>
                  <a:gd name="T85" fmla="*/ 0 h 1644"/>
                  <a:gd name="T86" fmla="*/ 0 w 3734"/>
                  <a:gd name="T87" fmla="*/ 0 h 1644"/>
                  <a:gd name="T88" fmla="*/ 0 w 3734"/>
                  <a:gd name="T89" fmla="*/ 0 h 1644"/>
                  <a:gd name="T90" fmla="*/ 0 w 3734"/>
                  <a:gd name="T91" fmla="*/ 0 h 1644"/>
                  <a:gd name="T92" fmla="*/ 0 w 3734"/>
                  <a:gd name="T93" fmla="*/ 0 h 1644"/>
                  <a:gd name="T94" fmla="*/ 0 w 3734"/>
                  <a:gd name="T95" fmla="*/ 0 h 1644"/>
                  <a:gd name="T96" fmla="*/ 0 w 3734"/>
                  <a:gd name="T97" fmla="*/ 0 h 1644"/>
                  <a:gd name="T98" fmla="*/ 0 w 3734"/>
                  <a:gd name="T99" fmla="*/ 0 h 1644"/>
                  <a:gd name="T100" fmla="*/ 0 w 3734"/>
                  <a:gd name="T101" fmla="*/ 0 h 1644"/>
                  <a:gd name="T102" fmla="*/ 0 w 3734"/>
                  <a:gd name="T103" fmla="*/ 0 h 1644"/>
                  <a:gd name="T104" fmla="*/ 0 w 3734"/>
                  <a:gd name="T105" fmla="*/ 0 h 1644"/>
                  <a:gd name="T106" fmla="*/ 0 w 3734"/>
                  <a:gd name="T107" fmla="*/ 0 h 1644"/>
                  <a:gd name="T108" fmla="*/ 0 w 3734"/>
                  <a:gd name="T109" fmla="*/ 0 h 1644"/>
                  <a:gd name="T110" fmla="*/ 0 w 3734"/>
                  <a:gd name="T111" fmla="*/ 0 h 1644"/>
                  <a:gd name="T112" fmla="*/ 0 w 3734"/>
                  <a:gd name="T113" fmla="*/ 0 h 1644"/>
                  <a:gd name="T114" fmla="*/ 0 w 3734"/>
                  <a:gd name="T115" fmla="*/ 0 h 1644"/>
                  <a:gd name="T116" fmla="*/ 0 w 3734"/>
                  <a:gd name="T117" fmla="*/ 0 h 1644"/>
                  <a:gd name="T118" fmla="*/ 0 w 3734"/>
                  <a:gd name="T119" fmla="*/ 0 h 1644"/>
                  <a:gd name="T120" fmla="*/ 0 w 3734"/>
                  <a:gd name="T121" fmla="*/ 0 h 1644"/>
                  <a:gd name="T122" fmla="*/ 0 w 3734"/>
                  <a:gd name="T123" fmla="*/ 0 h 1644"/>
                  <a:gd name="T124" fmla="*/ 0 w 3734"/>
                  <a:gd name="T125" fmla="*/ 0 h 16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grpSp>
        <p:sp>
          <p:nvSpPr>
            <p:cNvPr id="245" name="Freeform 437"/>
            <p:cNvSpPr>
              <a:spLocks/>
            </p:cNvSpPr>
            <p:nvPr>
              <p:custDataLst>
                <p:tags r:id="rId225"/>
              </p:custDataLst>
            </p:nvPr>
          </p:nvSpPr>
          <p:spPr bwMode="auto">
            <a:xfrm>
              <a:off x="1423119" y="3340500"/>
              <a:ext cx="6882" cy="24776"/>
            </a:xfrm>
            <a:custGeom>
              <a:avLst/>
              <a:gdLst>
                <a:gd name="T0" fmla="*/ 2147483647 w 45"/>
                <a:gd name="T1" fmla="*/ 0 h 36"/>
                <a:gd name="T2" fmla="*/ 0 w 45"/>
                <a:gd name="T3" fmla="*/ 2147483647 h 36"/>
                <a:gd name="T4" fmla="*/ 2147483647 w 45"/>
                <a:gd name="T5" fmla="*/ 2147483647 h 36"/>
                <a:gd name="T6" fmla="*/ 2147483647 w 45"/>
                <a:gd name="T7" fmla="*/ 2147483647 h 36"/>
                <a:gd name="T8" fmla="*/ 2147483647 w 45"/>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36">
                  <a:moveTo>
                    <a:pt x="26" y="0"/>
                  </a:moveTo>
                  <a:lnTo>
                    <a:pt x="0" y="18"/>
                  </a:lnTo>
                  <a:lnTo>
                    <a:pt x="23" y="36"/>
                  </a:lnTo>
                  <a:lnTo>
                    <a:pt x="45" y="15"/>
                  </a:lnTo>
                  <a:lnTo>
                    <a:pt x="26" y="0"/>
                  </a:lnTo>
                  <a:close/>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grpSp>
          <p:nvGrpSpPr>
            <p:cNvPr id="246" name="Group 245"/>
            <p:cNvGrpSpPr/>
            <p:nvPr>
              <p:custDataLst>
                <p:tags r:id="rId226"/>
              </p:custDataLst>
            </p:nvPr>
          </p:nvGrpSpPr>
          <p:grpSpPr>
            <a:xfrm>
              <a:off x="686048" y="4233795"/>
              <a:ext cx="166547" cy="447336"/>
              <a:chOff x="2789238" y="4476750"/>
              <a:chExt cx="384175" cy="1031875"/>
            </a:xfrm>
            <a:grpFill/>
          </p:grpSpPr>
          <p:sp>
            <p:nvSpPr>
              <p:cNvPr id="429" name="Freeform 439"/>
              <p:cNvSpPr>
                <a:spLocks/>
              </p:cNvSpPr>
              <p:nvPr/>
            </p:nvSpPr>
            <p:spPr bwMode="auto">
              <a:xfrm>
                <a:off x="2999872" y="5112837"/>
                <a:ext cx="19871" cy="26700"/>
              </a:xfrm>
              <a:custGeom>
                <a:avLst/>
                <a:gdLst>
                  <a:gd name="T0" fmla="*/ 5 w 46"/>
                  <a:gd name="T1" fmla="*/ 1 h 51"/>
                  <a:gd name="T2" fmla="*/ 2 w 46"/>
                  <a:gd name="T3" fmla="*/ 0 h 51"/>
                  <a:gd name="T4" fmla="*/ 1 w 46"/>
                  <a:gd name="T5" fmla="*/ 1 h 51"/>
                  <a:gd name="T6" fmla="*/ 1 w 46"/>
                  <a:gd name="T7" fmla="*/ 1 h 51"/>
                  <a:gd name="T8" fmla="*/ 0 w 46"/>
                  <a:gd name="T9" fmla="*/ 1 h 51"/>
                  <a:gd name="T10" fmla="*/ 0 w 46"/>
                  <a:gd name="T11" fmla="*/ 2 h 51"/>
                  <a:gd name="T12" fmla="*/ 0 w 46"/>
                  <a:gd name="T13" fmla="*/ 2 h 51"/>
                  <a:gd name="T14" fmla="*/ 0 w 46"/>
                  <a:gd name="T15" fmla="*/ 2 h 51"/>
                  <a:gd name="T16" fmla="*/ 0 w 46"/>
                  <a:gd name="T17" fmla="*/ 3 h 51"/>
                  <a:gd name="T18" fmla="*/ 0 w 46"/>
                  <a:gd name="T19" fmla="*/ 3 h 51"/>
                  <a:gd name="T20" fmla="*/ 0 w 46"/>
                  <a:gd name="T21" fmla="*/ 4 h 51"/>
                  <a:gd name="T22" fmla="*/ 1 w 46"/>
                  <a:gd name="T23" fmla="*/ 5 h 51"/>
                  <a:gd name="T24" fmla="*/ 1 w 46"/>
                  <a:gd name="T25" fmla="*/ 5 h 51"/>
                  <a:gd name="T26" fmla="*/ 1 w 46"/>
                  <a:gd name="T27" fmla="*/ 5 h 51"/>
                  <a:gd name="T28" fmla="*/ 2 w 46"/>
                  <a:gd name="T29" fmla="*/ 6 h 51"/>
                  <a:gd name="T30" fmla="*/ 2 w 46"/>
                  <a:gd name="T31" fmla="*/ 6 h 51"/>
                  <a:gd name="T32" fmla="*/ 2 w 46"/>
                  <a:gd name="T33" fmla="*/ 6 h 51"/>
                  <a:gd name="T34" fmla="*/ 2 w 46"/>
                  <a:gd name="T35" fmla="*/ 6 h 51"/>
                  <a:gd name="T36" fmla="*/ 4 w 46"/>
                  <a:gd name="T37" fmla="*/ 6 h 51"/>
                  <a:gd name="T38" fmla="*/ 5 w 46"/>
                  <a:gd name="T39" fmla="*/ 6 h 51"/>
                  <a:gd name="T40" fmla="*/ 5 w 46"/>
                  <a:gd name="T41" fmla="*/ 4 h 51"/>
                  <a:gd name="T42" fmla="*/ 5 w 46"/>
                  <a:gd name="T43" fmla="*/ 3 h 51"/>
                  <a:gd name="T44" fmla="*/ 5 w 46"/>
                  <a:gd name="T45" fmla="*/ 2 h 51"/>
                  <a:gd name="T46" fmla="*/ 5 w 46"/>
                  <a:gd name="T47" fmla="*/ 1 h 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430" name="Freeform 440"/>
              <p:cNvSpPr>
                <a:spLocks/>
              </p:cNvSpPr>
              <p:nvPr/>
            </p:nvSpPr>
            <p:spPr bwMode="auto">
              <a:xfrm>
                <a:off x="3014444" y="5425384"/>
                <a:ext cx="83459" cy="83241"/>
              </a:xfrm>
              <a:custGeom>
                <a:avLst/>
                <a:gdLst>
                  <a:gd name="T0" fmla="*/ 0 w 192"/>
                  <a:gd name="T1" fmla="*/ 0 h 158"/>
                  <a:gd name="T2" fmla="*/ 0 w 192"/>
                  <a:gd name="T3" fmla="*/ 2 h 158"/>
                  <a:gd name="T4" fmla="*/ 0 w 192"/>
                  <a:gd name="T5" fmla="*/ 3 h 158"/>
                  <a:gd name="T6" fmla="*/ 0 w 192"/>
                  <a:gd name="T7" fmla="*/ 4 h 158"/>
                  <a:gd name="T8" fmla="*/ 1 w 192"/>
                  <a:gd name="T9" fmla="*/ 6 h 158"/>
                  <a:gd name="T10" fmla="*/ 1 w 192"/>
                  <a:gd name="T11" fmla="*/ 7 h 158"/>
                  <a:gd name="T12" fmla="*/ 2 w 192"/>
                  <a:gd name="T13" fmla="*/ 8 h 158"/>
                  <a:gd name="T14" fmla="*/ 2 w 192"/>
                  <a:gd name="T15" fmla="*/ 9 h 158"/>
                  <a:gd name="T16" fmla="*/ 3 w 192"/>
                  <a:gd name="T17" fmla="*/ 10 h 158"/>
                  <a:gd name="T18" fmla="*/ 5 w 192"/>
                  <a:gd name="T19" fmla="*/ 14 h 158"/>
                  <a:gd name="T20" fmla="*/ 7 w 192"/>
                  <a:gd name="T21" fmla="*/ 17 h 158"/>
                  <a:gd name="T22" fmla="*/ 8 w 192"/>
                  <a:gd name="T23" fmla="*/ 17 h 158"/>
                  <a:gd name="T24" fmla="*/ 9 w 192"/>
                  <a:gd name="T25" fmla="*/ 17 h 158"/>
                  <a:gd name="T26" fmla="*/ 9 w 192"/>
                  <a:gd name="T27" fmla="*/ 17 h 158"/>
                  <a:gd name="T28" fmla="*/ 10 w 192"/>
                  <a:gd name="T29" fmla="*/ 17 h 158"/>
                  <a:gd name="T30" fmla="*/ 11 w 192"/>
                  <a:gd name="T31" fmla="*/ 18 h 158"/>
                  <a:gd name="T32" fmla="*/ 13 w 192"/>
                  <a:gd name="T33" fmla="*/ 18 h 158"/>
                  <a:gd name="T34" fmla="*/ 16 w 192"/>
                  <a:gd name="T35" fmla="*/ 17 h 158"/>
                  <a:gd name="T36" fmla="*/ 21 w 192"/>
                  <a:gd name="T37" fmla="*/ 17 h 158"/>
                  <a:gd name="T38" fmla="*/ 20 w 192"/>
                  <a:gd name="T39" fmla="*/ 17 h 158"/>
                  <a:gd name="T40" fmla="*/ 19 w 192"/>
                  <a:gd name="T41" fmla="*/ 17 h 158"/>
                  <a:gd name="T42" fmla="*/ 18 w 192"/>
                  <a:gd name="T43" fmla="*/ 17 h 158"/>
                  <a:gd name="T44" fmla="*/ 17 w 192"/>
                  <a:gd name="T45" fmla="*/ 17 h 158"/>
                  <a:gd name="T46" fmla="*/ 16 w 192"/>
                  <a:gd name="T47" fmla="*/ 16 h 158"/>
                  <a:gd name="T48" fmla="*/ 14 w 192"/>
                  <a:gd name="T49" fmla="*/ 15 h 158"/>
                  <a:gd name="T50" fmla="*/ 12 w 192"/>
                  <a:gd name="T51" fmla="*/ 15 h 158"/>
                  <a:gd name="T52" fmla="*/ 11 w 192"/>
                  <a:gd name="T53" fmla="*/ 13 h 158"/>
                  <a:gd name="T54" fmla="*/ 10 w 192"/>
                  <a:gd name="T55" fmla="*/ 12 h 158"/>
                  <a:gd name="T56" fmla="*/ 8 w 192"/>
                  <a:gd name="T57" fmla="*/ 11 h 158"/>
                  <a:gd name="T58" fmla="*/ 7 w 192"/>
                  <a:gd name="T59" fmla="*/ 10 h 158"/>
                  <a:gd name="T60" fmla="*/ 6 w 192"/>
                  <a:gd name="T61" fmla="*/ 8 h 158"/>
                  <a:gd name="T62" fmla="*/ 5 w 192"/>
                  <a:gd name="T63" fmla="*/ 7 h 158"/>
                  <a:gd name="T64" fmla="*/ 4 w 192"/>
                  <a:gd name="T65" fmla="*/ 6 h 158"/>
                  <a:gd name="T66" fmla="*/ 3 w 192"/>
                  <a:gd name="T67" fmla="*/ 4 h 158"/>
                  <a:gd name="T68" fmla="*/ 2 w 192"/>
                  <a:gd name="T69" fmla="*/ 3 h 158"/>
                  <a:gd name="T70" fmla="*/ 2 w 192"/>
                  <a:gd name="T71" fmla="*/ 2 h 158"/>
                  <a:gd name="T72" fmla="*/ 1 w 192"/>
                  <a:gd name="T73" fmla="*/ 1 h 158"/>
                  <a:gd name="T74" fmla="*/ 0 w 192"/>
                  <a:gd name="T75" fmla="*/ 0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431" name="Freeform 441"/>
              <p:cNvSpPr>
                <a:spLocks/>
              </p:cNvSpPr>
              <p:nvPr/>
            </p:nvSpPr>
            <p:spPr bwMode="auto">
              <a:xfrm>
                <a:off x="2789238" y="4476750"/>
                <a:ext cx="384175" cy="951775"/>
              </a:xfrm>
              <a:custGeom>
                <a:avLst/>
                <a:gdLst>
                  <a:gd name="T0" fmla="*/ 83 w 884"/>
                  <a:gd name="T1" fmla="*/ 46 h 1818"/>
                  <a:gd name="T2" fmla="*/ 94 w 884"/>
                  <a:gd name="T3" fmla="*/ 38 h 1818"/>
                  <a:gd name="T4" fmla="*/ 95 w 884"/>
                  <a:gd name="T5" fmla="*/ 26 h 1818"/>
                  <a:gd name="T6" fmla="*/ 91 w 884"/>
                  <a:gd name="T7" fmla="*/ 21 h 1818"/>
                  <a:gd name="T8" fmla="*/ 91 w 884"/>
                  <a:gd name="T9" fmla="*/ 29 h 1818"/>
                  <a:gd name="T10" fmla="*/ 83 w 884"/>
                  <a:gd name="T11" fmla="*/ 36 h 1818"/>
                  <a:gd name="T12" fmla="*/ 72 w 884"/>
                  <a:gd name="T13" fmla="*/ 37 h 1818"/>
                  <a:gd name="T14" fmla="*/ 67 w 884"/>
                  <a:gd name="T15" fmla="*/ 32 h 1818"/>
                  <a:gd name="T16" fmla="*/ 71 w 884"/>
                  <a:gd name="T17" fmla="*/ 24 h 1818"/>
                  <a:gd name="T18" fmla="*/ 58 w 884"/>
                  <a:gd name="T19" fmla="*/ 16 h 1818"/>
                  <a:gd name="T20" fmla="*/ 46 w 884"/>
                  <a:gd name="T21" fmla="*/ 10 h 1818"/>
                  <a:gd name="T22" fmla="*/ 40 w 884"/>
                  <a:gd name="T23" fmla="*/ 1 h 1818"/>
                  <a:gd name="T24" fmla="*/ 31 w 884"/>
                  <a:gd name="T25" fmla="*/ 2 h 1818"/>
                  <a:gd name="T26" fmla="*/ 25 w 884"/>
                  <a:gd name="T27" fmla="*/ 3 h 1818"/>
                  <a:gd name="T28" fmla="*/ 18 w 884"/>
                  <a:gd name="T29" fmla="*/ 1 h 1818"/>
                  <a:gd name="T30" fmla="*/ 10 w 884"/>
                  <a:gd name="T31" fmla="*/ 6 h 1818"/>
                  <a:gd name="T32" fmla="*/ 7 w 884"/>
                  <a:gd name="T33" fmla="*/ 13 h 1818"/>
                  <a:gd name="T34" fmla="*/ 3 w 884"/>
                  <a:gd name="T35" fmla="*/ 20 h 1818"/>
                  <a:gd name="T36" fmla="*/ 6 w 884"/>
                  <a:gd name="T37" fmla="*/ 28 h 1818"/>
                  <a:gd name="T38" fmla="*/ 6 w 884"/>
                  <a:gd name="T39" fmla="*/ 35 h 1818"/>
                  <a:gd name="T40" fmla="*/ 0 w 884"/>
                  <a:gd name="T41" fmla="*/ 48 h 1818"/>
                  <a:gd name="T42" fmla="*/ 1 w 884"/>
                  <a:gd name="T43" fmla="*/ 68 h 1818"/>
                  <a:gd name="T44" fmla="*/ 8 w 884"/>
                  <a:gd name="T45" fmla="*/ 77 h 1818"/>
                  <a:gd name="T46" fmla="*/ 7 w 884"/>
                  <a:gd name="T47" fmla="*/ 84 h 1818"/>
                  <a:gd name="T48" fmla="*/ 7 w 884"/>
                  <a:gd name="T49" fmla="*/ 90 h 1818"/>
                  <a:gd name="T50" fmla="*/ 9 w 884"/>
                  <a:gd name="T51" fmla="*/ 94 h 1818"/>
                  <a:gd name="T52" fmla="*/ 6 w 884"/>
                  <a:gd name="T53" fmla="*/ 100 h 1818"/>
                  <a:gd name="T54" fmla="*/ 9 w 884"/>
                  <a:gd name="T55" fmla="*/ 109 h 1818"/>
                  <a:gd name="T56" fmla="*/ 9 w 884"/>
                  <a:gd name="T57" fmla="*/ 117 h 1818"/>
                  <a:gd name="T58" fmla="*/ 9 w 884"/>
                  <a:gd name="T59" fmla="*/ 128 h 1818"/>
                  <a:gd name="T60" fmla="*/ 15 w 884"/>
                  <a:gd name="T61" fmla="*/ 141 h 1818"/>
                  <a:gd name="T62" fmla="*/ 21 w 884"/>
                  <a:gd name="T63" fmla="*/ 155 h 1818"/>
                  <a:gd name="T64" fmla="*/ 23 w 884"/>
                  <a:gd name="T65" fmla="*/ 163 h 1818"/>
                  <a:gd name="T66" fmla="*/ 25 w 884"/>
                  <a:gd name="T67" fmla="*/ 170 h 1818"/>
                  <a:gd name="T68" fmla="*/ 23 w 884"/>
                  <a:gd name="T69" fmla="*/ 177 h 1818"/>
                  <a:gd name="T70" fmla="*/ 22 w 884"/>
                  <a:gd name="T71" fmla="*/ 183 h 1818"/>
                  <a:gd name="T72" fmla="*/ 25 w 884"/>
                  <a:gd name="T73" fmla="*/ 191 h 1818"/>
                  <a:gd name="T74" fmla="*/ 33 w 884"/>
                  <a:gd name="T75" fmla="*/ 197 h 1818"/>
                  <a:gd name="T76" fmla="*/ 42 w 884"/>
                  <a:gd name="T77" fmla="*/ 200 h 1818"/>
                  <a:gd name="T78" fmla="*/ 49 w 884"/>
                  <a:gd name="T79" fmla="*/ 198 h 1818"/>
                  <a:gd name="T80" fmla="*/ 49 w 884"/>
                  <a:gd name="T81" fmla="*/ 189 h 1818"/>
                  <a:gd name="T82" fmla="*/ 51 w 884"/>
                  <a:gd name="T83" fmla="*/ 179 h 1818"/>
                  <a:gd name="T84" fmla="*/ 53 w 884"/>
                  <a:gd name="T85" fmla="*/ 168 h 1818"/>
                  <a:gd name="T86" fmla="*/ 45 w 884"/>
                  <a:gd name="T87" fmla="*/ 165 h 1818"/>
                  <a:gd name="T88" fmla="*/ 43 w 884"/>
                  <a:gd name="T89" fmla="*/ 159 h 1818"/>
                  <a:gd name="T90" fmla="*/ 49 w 884"/>
                  <a:gd name="T91" fmla="*/ 155 h 1818"/>
                  <a:gd name="T92" fmla="*/ 52 w 884"/>
                  <a:gd name="T93" fmla="*/ 148 h 1818"/>
                  <a:gd name="T94" fmla="*/ 49 w 884"/>
                  <a:gd name="T95" fmla="*/ 136 h 1818"/>
                  <a:gd name="T96" fmla="*/ 46 w 884"/>
                  <a:gd name="T97" fmla="*/ 127 h 1818"/>
                  <a:gd name="T98" fmla="*/ 56 w 884"/>
                  <a:gd name="T99" fmla="*/ 130 h 1818"/>
                  <a:gd name="T100" fmla="*/ 61 w 884"/>
                  <a:gd name="T101" fmla="*/ 128 h 1818"/>
                  <a:gd name="T102" fmla="*/ 60 w 884"/>
                  <a:gd name="T103" fmla="*/ 120 h 1818"/>
                  <a:gd name="T104" fmla="*/ 61 w 884"/>
                  <a:gd name="T105" fmla="*/ 114 h 1818"/>
                  <a:gd name="T106" fmla="*/ 73 w 884"/>
                  <a:gd name="T107" fmla="*/ 114 h 1818"/>
                  <a:gd name="T108" fmla="*/ 86 w 884"/>
                  <a:gd name="T109" fmla="*/ 108 h 1818"/>
                  <a:gd name="T110" fmla="*/ 88 w 884"/>
                  <a:gd name="T111" fmla="*/ 98 h 1818"/>
                  <a:gd name="T112" fmla="*/ 84 w 884"/>
                  <a:gd name="T113" fmla="*/ 95 h 1818"/>
                  <a:gd name="T114" fmla="*/ 82 w 884"/>
                  <a:gd name="T115" fmla="*/ 90 h 1818"/>
                  <a:gd name="T116" fmla="*/ 74 w 884"/>
                  <a:gd name="T117" fmla="*/ 84 h 1818"/>
                  <a:gd name="T118" fmla="*/ 75 w 884"/>
                  <a:gd name="T119" fmla="*/ 59 h 181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grpSp>
        <p:sp>
          <p:nvSpPr>
            <p:cNvPr id="247" name="Freeform 442"/>
            <p:cNvSpPr>
              <a:spLocks/>
            </p:cNvSpPr>
            <p:nvPr>
              <p:custDataLst>
                <p:tags r:id="rId227"/>
              </p:custDataLst>
            </p:nvPr>
          </p:nvSpPr>
          <p:spPr bwMode="auto">
            <a:xfrm>
              <a:off x="1860820" y="3346005"/>
              <a:ext cx="53680" cy="47487"/>
            </a:xfrm>
            <a:custGeom>
              <a:avLst/>
              <a:gdLst>
                <a:gd name="T0" fmla="*/ 2147483647 w 279"/>
                <a:gd name="T1" fmla="*/ 2147483647 h 204"/>
                <a:gd name="T2" fmla="*/ 2147483647 w 279"/>
                <a:gd name="T3" fmla="*/ 2147483647 h 204"/>
                <a:gd name="T4" fmla="*/ 2147483647 w 279"/>
                <a:gd name="T5" fmla="*/ 2147483647 h 204"/>
                <a:gd name="T6" fmla="*/ 2147483647 w 279"/>
                <a:gd name="T7" fmla="*/ 2147483647 h 204"/>
                <a:gd name="T8" fmla="*/ 2147483647 w 279"/>
                <a:gd name="T9" fmla="*/ 2147483647 h 204"/>
                <a:gd name="T10" fmla="*/ 2147483647 w 279"/>
                <a:gd name="T11" fmla="*/ 2147483647 h 204"/>
                <a:gd name="T12" fmla="*/ 2147483647 w 279"/>
                <a:gd name="T13" fmla="*/ 2147483647 h 204"/>
                <a:gd name="T14" fmla="*/ 2147483647 w 279"/>
                <a:gd name="T15" fmla="*/ 2147483647 h 204"/>
                <a:gd name="T16" fmla="*/ 2147483647 w 279"/>
                <a:gd name="T17" fmla="*/ 2147483647 h 204"/>
                <a:gd name="T18" fmla="*/ 2147483647 w 279"/>
                <a:gd name="T19" fmla="*/ 2147483647 h 204"/>
                <a:gd name="T20" fmla="*/ 2147483647 w 279"/>
                <a:gd name="T21" fmla="*/ 2147483647 h 204"/>
                <a:gd name="T22" fmla="*/ 2147483647 w 279"/>
                <a:gd name="T23" fmla="*/ 2147483647 h 204"/>
                <a:gd name="T24" fmla="*/ 2147483647 w 279"/>
                <a:gd name="T25" fmla="*/ 2147483647 h 204"/>
                <a:gd name="T26" fmla="*/ 2147483647 w 279"/>
                <a:gd name="T27" fmla="*/ 2147483647 h 204"/>
                <a:gd name="T28" fmla="*/ 2147483647 w 279"/>
                <a:gd name="T29" fmla="*/ 2147483647 h 204"/>
                <a:gd name="T30" fmla="*/ 2147483647 w 279"/>
                <a:gd name="T31" fmla="*/ 2147483647 h 204"/>
                <a:gd name="T32" fmla="*/ 2147483647 w 279"/>
                <a:gd name="T33" fmla="*/ 2147483647 h 204"/>
                <a:gd name="T34" fmla="*/ 2147483647 w 279"/>
                <a:gd name="T35" fmla="*/ 2147483647 h 204"/>
                <a:gd name="T36" fmla="*/ 2147483647 w 279"/>
                <a:gd name="T37" fmla="*/ 2147483647 h 204"/>
                <a:gd name="T38" fmla="*/ 2147483647 w 279"/>
                <a:gd name="T39" fmla="*/ 2147483647 h 204"/>
                <a:gd name="T40" fmla="*/ 2147483647 w 279"/>
                <a:gd name="T41" fmla="*/ 2147483647 h 204"/>
                <a:gd name="T42" fmla="*/ 2147483647 w 279"/>
                <a:gd name="T43" fmla="*/ 2147483647 h 204"/>
                <a:gd name="T44" fmla="*/ 2147483647 w 279"/>
                <a:gd name="T45" fmla="*/ 2147483647 h 204"/>
                <a:gd name="T46" fmla="*/ 2147483647 w 279"/>
                <a:gd name="T47" fmla="*/ 2147483647 h 204"/>
                <a:gd name="T48" fmla="*/ 2147483647 w 279"/>
                <a:gd name="T49" fmla="*/ 2147483647 h 204"/>
                <a:gd name="T50" fmla="*/ 2147483647 w 279"/>
                <a:gd name="T51" fmla="*/ 2147483647 h 204"/>
                <a:gd name="T52" fmla="*/ 2147483647 w 279"/>
                <a:gd name="T53" fmla="*/ 2147483647 h 204"/>
                <a:gd name="T54" fmla="*/ 2147483647 w 279"/>
                <a:gd name="T55" fmla="*/ 2147483647 h 204"/>
                <a:gd name="T56" fmla="*/ 2147483647 w 279"/>
                <a:gd name="T57" fmla="*/ 2147483647 h 204"/>
                <a:gd name="T58" fmla="*/ 2147483647 w 279"/>
                <a:gd name="T59" fmla="*/ 2147483647 h 204"/>
                <a:gd name="T60" fmla="*/ 2147483647 w 279"/>
                <a:gd name="T61" fmla="*/ 2147483647 h 204"/>
                <a:gd name="T62" fmla="*/ 2147483647 w 279"/>
                <a:gd name="T63" fmla="*/ 2147483647 h 204"/>
                <a:gd name="T64" fmla="*/ 0 w 279"/>
                <a:gd name="T65" fmla="*/ 2147483647 h 2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grpFill/>
            <a:ln w="9525" cmpd="sng">
              <a:solidFill>
                <a:srgbClr val="FFFFFF"/>
              </a:solidFill>
              <a:prstDash val="solid"/>
              <a:round/>
              <a:headEnd/>
              <a:tailEnd/>
            </a:ln>
          </p:spPr>
          <p:txBody>
            <a:bodyPr/>
            <a:lstStyle/>
            <a:p>
              <a:endParaRPr lang="en-GB" dirty="0"/>
            </a:p>
          </p:txBody>
        </p:sp>
        <p:sp>
          <p:nvSpPr>
            <p:cNvPr id="248" name="Freeform 443"/>
            <p:cNvSpPr>
              <a:spLocks/>
            </p:cNvSpPr>
            <p:nvPr>
              <p:custDataLst>
                <p:tags r:id="rId228"/>
              </p:custDataLst>
            </p:nvPr>
          </p:nvSpPr>
          <p:spPr bwMode="auto">
            <a:xfrm>
              <a:off x="1629582" y="3160877"/>
              <a:ext cx="90844" cy="65380"/>
            </a:xfrm>
            <a:custGeom>
              <a:avLst/>
              <a:gdLst>
                <a:gd name="T0" fmla="*/ 2147483647 w 485"/>
                <a:gd name="T1" fmla="*/ 2147483647 h 291"/>
                <a:gd name="T2" fmla="*/ 2147483647 w 485"/>
                <a:gd name="T3" fmla="*/ 2147483647 h 291"/>
                <a:gd name="T4" fmla="*/ 2147483647 w 485"/>
                <a:gd name="T5" fmla="*/ 2147483647 h 291"/>
                <a:gd name="T6" fmla="*/ 2147483647 w 485"/>
                <a:gd name="T7" fmla="*/ 2147483647 h 291"/>
                <a:gd name="T8" fmla="*/ 2147483647 w 485"/>
                <a:gd name="T9" fmla="*/ 2147483647 h 291"/>
                <a:gd name="T10" fmla="*/ 2147483647 w 485"/>
                <a:gd name="T11" fmla="*/ 2147483647 h 291"/>
                <a:gd name="T12" fmla="*/ 2147483647 w 485"/>
                <a:gd name="T13" fmla="*/ 2147483647 h 291"/>
                <a:gd name="T14" fmla="*/ 2147483647 w 485"/>
                <a:gd name="T15" fmla="*/ 2147483647 h 291"/>
                <a:gd name="T16" fmla="*/ 2147483647 w 485"/>
                <a:gd name="T17" fmla="*/ 2147483647 h 291"/>
                <a:gd name="T18" fmla="*/ 2147483647 w 485"/>
                <a:gd name="T19" fmla="*/ 2147483647 h 291"/>
                <a:gd name="T20" fmla="*/ 2147483647 w 485"/>
                <a:gd name="T21" fmla="*/ 2147483647 h 291"/>
                <a:gd name="T22" fmla="*/ 2147483647 w 485"/>
                <a:gd name="T23" fmla="*/ 2147483647 h 291"/>
                <a:gd name="T24" fmla="*/ 2147483647 w 485"/>
                <a:gd name="T25" fmla="*/ 2147483647 h 291"/>
                <a:gd name="T26" fmla="*/ 2147483647 w 485"/>
                <a:gd name="T27" fmla="*/ 2147483647 h 291"/>
                <a:gd name="T28" fmla="*/ 2147483647 w 485"/>
                <a:gd name="T29" fmla="*/ 2147483647 h 291"/>
                <a:gd name="T30" fmla="*/ 0 w 485"/>
                <a:gd name="T31" fmla="*/ 2147483647 h 291"/>
                <a:gd name="T32" fmla="*/ 2147483647 w 485"/>
                <a:gd name="T33" fmla="*/ 2147483647 h 291"/>
                <a:gd name="T34" fmla="*/ 2147483647 w 485"/>
                <a:gd name="T35" fmla="*/ 2147483647 h 291"/>
                <a:gd name="T36" fmla="*/ 2147483647 w 485"/>
                <a:gd name="T37" fmla="*/ 2147483647 h 291"/>
                <a:gd name="T38" fmla="*/ 2147483647 w 485"/>
                <a:gd name="T39" fmla="*/ 2147483647 h 291"/>
                <a:gd name="T40" fmla="*/ 2147483647 w 485"/>
                <a:gd name="T41" fmla="*/ 2147483647 h 291"/>
                <a:gd name="T42" fmla="*/ 2147483647 w 485"/>
                <a:gd name="T43" fmla="*/ 2147483647 h 291"/>
                <a:gd name="T44" fmla="*/ 2147483647 w 485"/>
                <a:gd name="T45" fmla="*/ 2147483647 h 291"/>
                <a:gd name="T46" fmla="*/ 2147483647 w 485"/>
                <a:gd name="T47" fmla="*/ 2147483647 h 291"/>
                <a:gd name="T48" fmla="*/ 2147483647 w 485"/>
                <a:gd name="T49" fmla="*/ 2147483647 h 291"/>
                <a:gd name="T50" fmla="*/ 2147483647 w 485"/>
                <a:gd name="T51" fmla="*/ 2147483647 h 291"/>
                <a:gd name="T52" fmla="*/ 2147483647 w 485"/>
                <a:gd name="T53" fmla="*/ 2147483647 h 291"/>
                <a:gd name="T54" fmla="*/ 2147483647 w 485"/>
                <a:gd name="T55" fmla="*/ 2147483647 h 291"/>
                <a:gd name="T56" fmla="*/ 2147483647 w 485"/>
                <a:gd name="T57" fmla="*/ 2147483647 h 291"/>
                <a:gd name="T58" fmla="*/ 2147483647 w 485"/>
                <a:gd name="T59" fmla="*/ 2147483647 h 291"/>
                <a:gd name="T60" fmla="*/ 2147483647 w 485"/>
                <a:gd name="T61" fmla="*/ 2147483647 h 291"/>
                <a:gd name="T62" fmla="*/ 2147483647 w 485"/>
                <a:gd name="T63" fmla="*/ 2147483647 h 291"/>
                <a:gd name="T64" fmla="*/ 2147483647 w 485"/>
                <a:gd name="T65" fmla="*/ 2147483647 h 291"/>
                <a:gd name="T66" fmla="*/ 2147483647 w 485"/>
                <a:gd name="T67" fmla="*/ 2147483647 h 291"/>
                <a:gd name="T68" fmla="*/ 2147483647 w 485"/>
                <a:gd name="T69" fmla="*/ 2147483647 h 291"/>
                <a:gd name="T70" fmla="*/ 2147483647 w 485"/>
                <a:gd name="T71" fmla="*/ 2147483647 h 291"/>
                <a:gd name="T72" fmla="*/ 2147483647 w 485"/>
                <a:gd name="T73" fmla="*/ 2147483647 h 291"/>
                <a:gd name="T74" fmla="*/ 2147483647 w 485"/>
                <a:gd name="T75" fmla="*/ 0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grpFill/>
            <a:ln w="9525" cmpd="sng">
              <a:solidFill>
                <a:srgbClr val="FFFFFF"/>
              </a:solidFill>
              <a:prstDash val="solid"/>
              <a:round/>
              <a:headEnd/>
              <a:tailEnd/>
            </a:ln>
          </p:spPr>
          <p:txBody>
            <a:bodyPr/>
            <a:lstStyle/>
            <a:p>
              <a:endParaRPr lang="en-GB" dirty="0"/>
            </a:p>
          </p:txBody>
        </p:sp>
        <p:sp>
          <p:nvSpPr>
            <p:cNvPr id="249" name="Freeform 444"/>
            <p:cNvSpPr>
              <a:spLocks/>
            </p:cNvSpPr>
            <p:nvPr>
              <p:custDataLst>
                <p:tags r:id="rId229"/>
              </p:custDataLst>
            </p:nvPr>
          </p:nvSpPr>
          <p:spPr bwMode="auto">
            <a:xfrm>
              <a:off x="1567643" y="3304713"/>
              <a:ext cx="35787" cy="37852"/>
            </a:xfrm>
            <a:custGeom>
              <a:avLst/>
              <a:gdLst>
                <a:gd name="T0" fmla="*/ 2147483647 w 186"/>
                <a:gd name="T1" fmla="*/ 2147483647 h 166"/>
                <a:gd name="T2" fmla="*/ 2147483647 w 186"/>
                <a:gd name="T3" fmla="*/ 2147483647 h 166"/>
                <a:gd name="T4" fmla="*/ 2147483647 w 186"/>
                <a:gd name="T5" fmla="*/ 2147483647 h 166"/>
                <a:gd name="T6" fmla="*/ 2147483647 w 186"/>
                <a:gd name="T7" fmla="*/ 2147483647 h 166"/>
                <a:gd name="T8" fmla="*/ 2147483647 w 186"/>
                <a:gd name="T9" fmla="*/ 2147483647 h 166"/>
                <a:gd name="T10" fmla="*/ 2147483647 w 186"/>
                <a:gd name="T11" fmla="*/ 2147483647 h 166"/>
                <a:gd name="T12" fmla="*/ 2147483647 w 186"/>
                <a:gd name="T13" fmla="*/ 2147483647 h 166"/>
                <a:gd name="T14" fmla="*/ 2147483647 w 186"/>
                <a:gd name="T15" fmla="*/ 2147483647 h 166"/>
                <a:gd name="T16" fmla="*/ 2147483647 w 186"/>
                <a:gd name="T17" fmla="*/ 2147483647 h 166"/>
                <a:gd name="T18" fmla="*/ 2147483647 w 186"/>
                <a:gd name="T19" fmla="*/ 2147483647 h 166"/>
                <a:gd name="T20" fmla="*/ 0 w 186"/>
                <a:gd name="T21" fmla="*/ 2147483647 h 166"/>
                <a:gd name="T22" fmla="*/ 0 w 186"/>
                <a:gd name="T23" fmla="*/ 0 h 166"/>
                <a:gd name="T24" fmla="*/ 2147483647 w 186"/>
                <a:gd name="T25" fmla="*/ 2147483647 h 166"/>
                <a:gd name="T26" fmla="*/ 2147483647 w 186"/>
                <a:gd name="T27" fmla="*/ 2147483647 h 166"/>
                <a:gd name="T28" fmla="*/ 2147483647 w 186"/>
                <a:gd name="T29" fmla="*/ 2147483647 h 166"/>
                <a:gd name="T30" fmla="*/ 2147483647 w 186"/>
                <a:gd name="T31" fmla="*/ 2147483647 h 166"/>
                <a:gd name="T32" fmla="*/ 2147483647 w 186"/>
                <a:gd name="T33" fmla="*/ 2147483647 h 166"/>
                <a:gd name="T34" fmla="*/ 2147483647 w 186"/>
                <a:gd name="T35" fmla="*/ 2147483647 h 166"/>
                <a:gd name="T36" fmla="*/ 2147483647 w 186"/>
                <a:gd name="T37" fmla="*/ 2147483647 h 166"/>
                <a:gd name="T38" fmla="*/ 2147483647 w 186"/>
                <a:gd name="T39" fmla="*/ 0 h 166"/>
                <a:gd name="T40" fmla="*/ 2147483647 w 186"/>
                <a:gd name="T41" fmla="*/ 2147483647 h 166"/>
                <a:gd name="T42" fmla="*/ 2147483647 w 186"/>
                <a:gd name="T43" fmla="*/ 2147483647 h 166"/>
                <a:gd name="T44" fmla="*/ 2147483647 w 186"/>
                <a:gd name="T45" fmla="*/ 2147483647 h 166"/>
                <a:gd name="T46" fmla="*/ 2147483647 w 186"/>
                <a:gd name="T47" fmla="*/ 2147483647 h 166"/>
                <a:gd name="T48" fmla="*/ 2147483647 w 186"/>
                <a:gd name="T49" fmla="*/ 2147483647 h 166"/>
                <a:gd name="T50" fmla="*/ 2147483647 w 186"/>
                <a:gd name="T51" fmla="*/ 2147483647 h 166"/>
                <a:gd name="T52" fmla="*/ 2147483647 w 186"/>
                <a:gd name="T53" fmla="*/ 2147483647 h 166"/>
                <a:gd name="T54" fmla="*/ 2147483647 w 186"/>
                <a:gd name="T55" fmla="*/ 2147483647 h 166"/>
                <a:gd name="T56" fmla="*/ 2147483647 w 186"/>
                <a:gd name="T57" fmla="*/ 2147483647 h 166"/>
                <a:gd name="T58" fmla="*/ 2147483647 w 186"/>
                <a:gd name="T59" fmla="*/ 2147483647 h 166"/>
                <a:gd name="T60" fmla="*/ 2147483647 w 186"/>
                <a:gd name="T61" fmla="*/ 2147483647 h 1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50" name="Freeform 445"/>
            <p:cNvSpPr>
              <a:spLocks/>
            </p:cNvSpPr>
            <p:nvPr>
              <p:custDataLst>
                <p:tags r:id="rId230"/>
              </p:custDataLst>
            </p:nvPr>
          </p:nvSpPr>
          <p:spPr bwMode="auto">
            <a:xfrm>
              <a:off x="858788" y="3927542"/>
              <a:ext cx="35787" cy="24776"/>
            </a:xfrm>
            <a:custGeom>
              <a:avLst/>
              <a:gdLst>
                <a:gd name="T0" fmla="*/ 2147483647 w 186"/>
                <a:gd name="T1" fmla="*/ 2147483647 h 104"/>
                <a:gd name="T2" fmla="*/ 2147483647 w 186"/>
                <a:gd name="T3" fmla="*/ 2147483647 h 104"/>
                <a:gd name="T4" fmla="*/ 2147483647 w 186"/>
                <a:gd name="T5" fmla="*/ 2147483647 h 104"/>
                <a:gd name="T6" fmla="*/ 2147483647 w 186"/>
                <a:gd name="T7" fmla="*/ 2147483647 h 104"/>
                <a:gd name="T8" fmla="*/ 2147483647 w 186"/>
                <a:gd name="T9" fmla="*/ 2147483647 h 104"/>
                <a:gd name="T10" fmla="*/ 2147483647 w 186"/>
                <a:gd name="T11" fmla="*/ 2147483647 h 104"/>
                <a:gd name="T12" fmla="*/ 2147483647 w 186"/>
                <a:gd name="T13" fmla="*/ 2147483647 h 104"/>
                <a:gd name="T14" fmla="*/ 2147483647 w 186"/>
                <a:gd name="T15" fmla="*/ 2147483647 h 104"/>
                <a:gd name="T16" fmla="*/ 2147483647 w 186"/>
                <a:gd name="T17" fmla="*/ 2147483647 h 104"/>
                <a:gd name="T18" fmla="*/ 2147483647 w 186"/>
                <a:gd name="T19" fmla="*/ 2147483647 h 104"/>
                <a:gd name="T20" fmla="*/ 2147483647 w 186"/>
                <a:gd name="T21" fmla="*/ 2147483647 h 104"/>
                <a:gd name="T22" fmla="*/ 2147483647 w 186"/>
                <a:gd name="T23" fmla="*/ 2147483647 h 104"/>
                <a:gd name="T24" fmla="*/ 2147483647 w 186"/>
                <a:gd name="T25" fmla="*/ 2147483647 h 104"/>
                <a:gd name="T26" fmla="*/ 2147483647 w 186"/>
                <a:gd name="T27" fmla="*/ 0 h 104"/>
                <a:gd name="T28" fmla="*/ 2147483647 w 186"/>
                <a:gd name="T29" fmla="*/ 0 h 104"/>
                <a:gd name="T30" fmla="*/ 2147483647 w 186"/>
                <a:gd name="T31" fmla="*/ 2147483647 h 104"/>
                <a:gd name="T32" fmla="*/ 2147483647 w 186"/>
                <a:gd name="T33" fmla="*/ 2147483647 h 104"/>
                <a:gd name="T34" fmla="*/ 2147483647 w 186"/>
                <a:gd name="T35" fmla="*/ 2147483647 h 104"/>
                <a:gd name="T36" fmla="*/ 2147483647 w 186"/>
                <a:gd name="T37" fmla="*/ 2147483647 h 104"/>
                <a:gd name="T38" fmla="*/ 2147483647 w 186"/>
                <a:gd name="T39" fmla="*/ 2147483647 h 104"/>
                <a:gd name="T40" fmla="*/ 2147483647 w 186"/>
                <a:gd name="T41" fmla="*/ 2147483647 h 104"/>
                <a:gd name="T42" fmla="*/ 2147483647 w 186"/>
                <a:gd name="T43" fmla="*/ 2147483647 h 104"/>
                <a:gd name="T44" fmla="*/ 2147483647 w 186"/>
                <a:gd name="T45" fmla="*/ 2147483647 h 104"/>
                <a:gd name="T46" fmla="*/ 2147483647 w 186"/>
                <a:gd name="T47" fmla="*/ 2147483647 h 104"/>
                <a:gd name="T48" fmla="*/ 0 w 186"/>
                <a:gd name="T49" fmla="*/ 2147483647 h 104"/>
                <a:gd name="T50" fmla="*/ 2147483647 w 186"/>
                <a:gd name="T51" fmla="*/ 2147483647 h 104"/>
                <a:gd name="T52" fmla="*/ 2147483647 w 186"/>
                <a:gd name="T53" fmla="*/ 2147483647 h 104"/>
                <a:gd name="T54" fmla="*/ 2147483647 w 186"/>
                <a:gd name="T55" fmla="*/ 2147483647 h 104"/>
                <a:gd name="T56" fmla="*/ 2147483647 w 186"/>
                <a:gd name="T57" fmla="*/ 2147483647 h 104"/>
                <a:gd name="T58" fmla="*/ 2147483647 w 186"/>
                <a:gd name="T59" fmla="*/ 2147483647 h 104"/>
                <a:gd name="T60" fmla="*/ 2147483647 w 186"/>
                <a:gd name="T61" fmla="*/ 2147483647 h 104"/>
                <a:gd name="T62" fmla="*/ 2147483647 w 186"/>
                <a:gd name="T63" fmla="*/ 2147483647 h 104"/>
                <a:gd name="T64" fmla="*/ 2147483647 w 186"/>
                <a:gd name="T65" fmla="*/ 2147483647 h 104"/>
                <a:gd name="T66" fmla="*/ 2147483647 w 186"/>
                <a:gd name="T67" fmla="*/ 2147483647 h 104"/>
                <a:gd name="T68" fmla="*/ 2147483647 w 186"/>
                <a:gd name="T69" fmla="*/ 2147483647 h 104"/>
                <a:gd name="T70" fmla="*/ 2147483647 w 186"/>
                <a:gd name="T71" fmla="*/ 2147483647 h 104"/>
                <a:gd name="T72" fmla="*/ 2147483647 w 186"/>
                <a:gd name="T73" fmla="*/ 2147483647 h 104"/>
                <a:gd name="T74" fmla="*/ 2147483647 w 186"/>
                <a:gd name="T75" fmla="*/ 2147483647 h 104"/>
                <a:gd name="T76" fmla="*/ 2147483647 w 186"/>
                <a:gd name="T77" fmla="*/ 2147483647 h 104"/>
                <a:gd name="T78" fmla="*/ 2147483647 w 186"/>
                <a:gd name="T79" fmla="*/ 2147483647 h 104"/>
                <a:gd name="T80" fmla="*/ 2147483647 w 186"/>
                <a:gd name="T81" fmla="*/ 2147483647 h 104"/>
                <a:gd name="T82" fmla="*/ 2147483647 w 186"/>
                <a:gd name="T83" fmla="*/ 2147483647 h 104"/>
                <a:gd name="T84" fmla="*/ 2147483647 w 186"/>
                <a:gd name="T85" fmla="*/ 2147483647 h 104"/>
                <a:gd name="T86" fmla="*/ 2147483647 w 186"/>
                <a:gd name="T87" fmla="*/ 2147483647 h 104"/>
                <a:gd name="T88" fmla="*/ 2147483647 w 186"/>
                <a:gd name="T89" fmla="*/ 2147483647 h 104"/>
                <a:gd name="T90" fmla="*/ 2147483647 w 186"/>
                <a:gd name="T91" fmla="*/ 2147483647 h 104"/>
                <a:gd name="T92" fmla="*/ 2147483647 w 186"/>
                <a:gd name="T93" fmla="*/ 2147483647 h 104"/>
                <a:gd name="T94" fmla="*/ 2147483647 w 186"/>
                <a:gd name="T95" fmla="*/ 2147483647 h 104"/>
                <a:gd name="T96" fmla="*/ 2147483647 w 186"/>
                <a:gd name="T97" fmla="*/ 2147483647 h 1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51" name="Freeform 446"/>
            <p:cNvSpPr>
              <a:spLocks/>
            </p:cNvSpPr>
            <p:nvPr>
              <p:custDataLst>
                <p:tags r:id="rId231"/>
              </p:custDataLst>
            </p:nvPr>
          </p:nvSpPr>
          <p:spPr bwMode="auto">
            <a:xfrm>
              <a:off x="1636464" y="3319853"/>
              <a:ext cx="57810" cy="41981"/>
            </a:xfrm>
            <a:custGeom>
              <a:avLst/>
              <a:gdLst>
                <a:gd name="T0" fmla="*/ 2147483647 w 311"/>
                <a:gd name="T1" fmla="*/ 2147483647 h 179"/>
                <a:gd name="T2" fmla="*/ 2147483647 w 311"/>
                <a:gd name="T3" fmla="*/ 2147483647 h 179"/>
                <a:gd name="T4" fmla="*/ 2147483647 w 311"/>
                <a:gd name="T5" fmla="*/ 2147483647 h 179"/>
                <a:gd name="T6" fmla="*/ 2147483647 w 311"/>
                <a:gd name="T7" fmla="*/ 2147483647 h 179"/>
                <a:gd name="T8" fmla="*/ 2147483647 w 311"/>
                <a:gd name="T9" fmla="*/ 0 h 179"/>
                <a:gd name="T10" fmla="*/ 2147483647 w 311"/>
                <a:gd name="T11" fmla="*/ 2147483647 h 179"/>
                <a:gd name="T12" fmla="*/ 2147483647 w 311"/>
                <a:gd name="T13" fmla="*/ 2147483647 h 179"/>
                <a:gd name="T14" fmla="*/ 2147483647 w 311"/>
                <a:gd name="T15" fmla="*/ 2147483647 h 179"/>
                <a:gd name="T16" fmla="*/ 2147483647 w 311"/>
                <a:gd name="T17" fmla="*/ 2147483647 h 179"/>
                <a:gd name="T18" fmla="*/ 2147483647 w 311"/>
                <a:gd name="T19" fmla="*/ 2147483647 h 179"/>
                <a:gd name="T20" fmla="*/ 2147483647 w 311"/>
                <a:gd name="T21" fmla="*/ 2147483647 h 179"/>
                <a:gd name="T22" fmla="*/ 2147483647 w 311"/>
                <a:gd name="T23" fmla="*/ 2147483647 h 179"/>
                <a:gd name="T24" fmla="*/ 2147483647 w 311"/>
                <a:gd name="T25" fmla="*/ 2147483647 h 179"/>
                <a:gd name="T26" fmla="*/ 2147483647 w 311"/>
                <a:gd name="T27" fmla="*/ 2147483647 h 179"/>
                <a:gd name="T28" fmla="*/ 2147483647 w 311"/>
                <a:gd name="T29" fmla="*/ 2147483647 h 179"/>
                <a:gd name="T30" fmla="*/ 2147483647 w 311"/>
                <a:gd name="T31" fmla="*/ 2147483647 h 179"/>
                <a:gd name="T32" fmla="*/ 2147483647 w 311"/>
                <a:gd name="T33" fmla="*/ 2147483647 h 179"/>
                <a:gd name="T34" fmla="*/ 2147483647 w 311"/>
                <a:gd name="T35" fmla="*/ 2147483647 h 179"/>
                <a:gd name="T36" fmla="*/ 2147483647 w 311"/>
                <a:gd name="T37" fmla="*/ 2147483647 h 179"/>
                <a:gd name="T38" fmla="*/ 2147483647 w 311"/>
                <a:gd name="T39" fmla="*/ 2147483647 h 179"/>
                <a:gd name="T40" fmla="*/ 2147483647 w 311"/>
                <a:gd name="T41" fmla="*/ 2147483647 h 179"/>
                <a:gd name="T42" fmla="*/ 2147483647 w 311"/>
                <a:gd name="T43" fmla="*/ 2147483647 h 179"/>
                <a:gd name="T44" fmla="*/ 2147483647 w 311"/>
                <a:gd name="T45" fmla="*/ 2147483647 h 179"/>
                <a:gd name="T46" fmla="*/ 2147483647 w 311"/>
                <a:gd name="T47" fmla="*/ 2147483647 h 179"/>
                <a:gd name="T48" fmla="*/ 2147483647 w 311"/>
                <a:gd name="T49" fmla="*/ 2147483647 h 179"/>
                <a:gd name="T50" fmla="*/ 2147483647 w 311"/>
                <a:gd name="T51" fmla="*/ 2147483647 h 179"/>
                <a:gd name="T52" fmla="*/ 2147483647 w 311"/>
                <a:gd name="T53" fmla="*/ 2147483647 h 179"/>
                <a:gd name="T54" fmla="*/ 2147483647 w 311"/>
                <a:gd name="T55" fmla="*/ 2147483647 h 179"/>
                <a:gd name="T56" fmla="*/ 2147483647 w 311"/>
                <a:gd name="T57" fmla="*/ 2147483647 h 179"/>
                <a:gd name="T58" fmla="*/ 2147483647 w 311"/>
                <a:gd name="T59" fmla="*/ 2147483647 h 179"/>
                <a:gd name="T60" fmla="*/ 2147483647 w 311"/>
                <a:gd name="T61" fmla="*/ 2147483647 h 179"/>
                <a:gd name="T62" fmla="*/ 2147483647 w 311"/>
                <a:gd name="T63" fmla="*/ 2147483647 h 179"/>
                <a:gd name="T64" fmla="*/ 2147483647 w 311"/>
                <a:gd name="T65" fmla="*/ 2147483647 h 179"/>
                <a:gd name="T66" fmla="*/ 2147483647 w 311"/>
                <a:gd name="T67" fmla="*/ 2147483647 h 179"/>
                <a:gd name="T68" fmla="*/ 2147483647 w 311"/>
                <a:gd name="T69" fmla="*/ 2147483647 h 179"/>
                <a:gd name="T70" fmla="*/ 2147483647 w 311"/>
                <a:gd name="T71" fmla="*/ 2147483647 h 179"/>
                <a:gd name="T72" fmla="*/ 2147483647 w 311"/>
                <a:gd name="T73" fmla="*/ 2147483647 h 179"/>
                <a:gd name="T74" fmla="*/ 0 w 311"/>
                <a:gd name="T75" fmla="*/ 2147483647 h 179"/>
                <a:gd name="T76" fmla="*/ 0 w 311"/>
                <a:gd name="T77" fmla="*/ 2147483647 h 179"/>
                <a:gd name="T78" fmla="*/ 2147483647 w 311"/>
                <a:gd name="T79" fmla="*/ 2147483647 h 179"/>
                <a:gd name="T80" fmla="*/ 2147483647 w 311"/>
                <a:gd name="T81" fmla="*/ 2147483647 h 179"/>
                <a:gd name="T82" fmla="*/ 2147483647 w 311"/>
                <a:gd name="T83" fmla="*/ 2147483647 h 179"/>
                <a:gd name="T84" fmla="*/ 2147483647 w 311"/>
                <a:gd name="T85" fmla="*/ 2147483647 h 179"/>
                <a:gd name="T86" fmla="*/ 2147483647 w 311"/>
                <a:gd name="T87" fmla="*/ 2147483647 h 179"/>
                <a:gd name="T88" fmla="*/ 2147483647 w 311"/>
                <a:gd name="T89" fmla="*/ 2147483647 h 179"/>
                <a:gd name="T90" fmla="*/ 2147483647 w 311"/>
                <a:gd name="T91" fmla="*/ 2147483647 h 179"/>
                <a:gd name="T92" fmla="*/ 2147483647 w 311"/>
                <a:gd name="T93" fmla="*/ 2147483647 h 179"/>
                <a:gd name="T94" fmla="*/ 2147483647 w 311"/>
                <a:gd name="T95" fmla="*/ 2147483647 h 179"/>
                <a:gd name="T96" fmla="*/ 2147483647 w 311"/>
                <a:gd name="T97" fmla="*/ 2147483647 h 179"/>
                <a:gd name="T98" fmla="*/ 2147483647 w 311"/>
                <a:gd name="T99" fmla="*/ 2147483647 h 179"/>
                <a:gd name="T100" fmla="*/ 0 w 311"/>
                <a:gd name="T101" fmla="*/ 2147483647 h 17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52" name="Freeform 449"/>
            <p:cNvSpPr>
              <a:spLocks/>
            </p:cNvSpPr>
            <p:nvPr>
              <p:custDataLst>
                <p:tags r:id="rId232"/>
              </p:custDataLst>
            </p:nvPr>
          </p:nvSpPr>
          <p:spPr bwMode="auto">
            <a:xfrm>
              <a:off x="2570364" y="3646753"/>
              <a:ext cx="24087" cy="24776"/>
            </a:xfrm>
            <a:custGeom>
              <a:avLst/>
              <a:gdLst>
                <a:gd name="T0" fmla="*/ 0 w 126"/>
                <a:gd name="T1" fmla="*/ 2147483647 h 105"/>
                <a:gd name="T2" fmla="*/ 2147483647 w 126"/>
                <a:gd name="T3" fmla="*/ 2147483647 h 105"/>
                <a:gd name="T4" fmla="*/ 2147483647 w 126"/>
                <a:gd name="T5" fmla="*/ 2147483647 h 105"/>
                <a:gd name="T6" fmla="*/ 2147483647 w 126"/>
                <a:gd name="T7" fmla="*/ 2147483647 h 105"/>
                <a:gd name="T8" fmla="*/ 2147483647 w 126"/>
                <a:gd name="T9" fmla="*/ 2147483647 h 105"/>
                <a:gd name="T10" fmla="*/ 2147483647 w 126"/>
                <a:gd name="T11" fmla="*/ 2147483647 h 105"/>
                <a:gd name="T12" fmla="*/ 2147483647 w 126"/>
                <a:gd name="T13" fmla="*/ 0 h 105"/>
                <a:gd name="T14" fmla="*/ 2147483647 w 126"/>
                <a:gd name="T15" fmla="*/ 0 h 105"/>
                <a:gd name="T16" fmla="*/ 2147483647 w 126"/>
                <a:gd name="T17" fmla="*/ 2147483647 h 105"/>
                <a:gd name="T18" fmla="*/ 2147483647 w 126"/>
                <a:gd name="T19" fmla="*/ 2147483647 h 105"/>
                <a:gd name="T20" fmla="*/ 2147483647 w 126"/>
                <a:gd name="T21" fmla="*/ 2147483647 h 105"/>
                <a:gd name="T22" fmla="*/ 2147483647 w 126"/>
                <a:gd name="T23" fmla="*/ 2147483647 h 105"/>
                <a:gd name="T24" fmla="*/ 2147483647 w 126"/>
                <a:gd name="T25" fmla="*/ 2147483647 h 105"/>
                <a:gd name="T26" fmla="*/ 2147483647 w 126"/>
                <a:gd name="T27" fmla="*/ 2147483647 h 105"/>
                <a:gd name="T28" fmla="*/ 2147483647 w 126"/>
                <a:gd name="T29" fmla="*/ 2147483647 h 105"/>
                <a:gd name="T30" fmla="*/ 2147483647 w 126"/>
                <a:gd name="T31" fmla="*/ 2147483647 h 105"/>
                <a:gd name="T32" fmla="*/ 2147483647 w 126"/>
                <a:gd name="T33" fmla="*/ 2147483647 h 105"/>
                <a:gd name="T34" fmla="*/ 2147483647 w 126"/>
                <a:gd name="T35" fmla="*/ 2147483647 h 105"/>
                <a:gd name="T36" fmla="*/ 2147483647 w 126"/>
                <a:gd name="T37" fmla="*/ 2147483647 h 105"/>
                <a:gd name="T38" fmla="*/ 2147483647 w 126"/>
                <a:gd name="T39" fmla="*/ 2147483647 h 105"/>
                <a:gd name="T40" fmla="*/ 2147483647 w 126"/>
                <a:gd name="T41" fmla="*/ 2147483647 h 105"/>
                <a:gd name="T42" fmla="*/ 2147483647 w 126"/>
                <a:gd name="T43" fmla="*/ 2147483647 h 105"/>
                <a:gd name="T44" fmla="*/ 2147483647 w 126"/>
                <a:gd name="T45" fmla="*/ 2147483647 h 105"/>
                <a:gd name="T46" fmla="*/ 2147483647 w 126"/>
                <a:gd name="T47" fmla="*/ 2147483647 h 105"/>
                <a:gd name="T48" fmla="*/ 2147483647 w 126"/>
                <a:gd name="T49" fmla="*/ 2147483647 h 105"/>
                <a:gd name="T50" fmla="*/ 2147483647 w 126"/>
                <a:gd name="T51" fmla="*/ 2147483647 h 105"/>
                <a:gd name="T52" fmla="*/ 2147483647 w 126"/>
                <a:gd name="T53" fmla="*/ 2147483647 h 105"/>
                <a:gd name="T54" fmla="*/ 2147483647 w 126"/>
                <a:gd name="T55" fmla="*/ 2147483647 h 105"/>
                <a:gd name="T56" fmla="*/ 2147483647 w 126"/>
                <a:gd name="T57" fmla="*/ 2147483647 h 105"/>
                <a:gd name="T58" fmla="*/ 2147483647 w 126"/>
                <a:gd name="T59" fmla="*/ 2147483647 h 105"/>
                <a:gd name="T60" fmla="*/ 2147483647 w 126"/>
                <a:gd name="T61" fmla="*/ 2147483647 h 105"/>
                <a:gd name="T62" fmla="*/ 2147483647 w 126"/>
                <a:gd name="T63" fmla="*/ 2147483647 h 105"/>
                <a:gd name="T64" fmla="*/ 2147483647 w 126"/>
                <a:gd name="T65" fmla="*/ 2147483647 h 105"/>
                <a:gd name="T66" fmla="*/ 2147483647 w 126"/>
                <a:gd name="T67" fmla="*/ 2147483647 h 105"/>
                <a:gd name="T68" fmla="*/ 2147483647 w 126"/>
                <a:gd name="T69" fmla="*/ 2147483647 h 105"/>
                <a:gd name="T70" fmla="*/ 2147483647 w 126"/>
                <a:gd name="T71" fmla="*/ 2147483647 h 105"/>
                <a:gd name="T72" fmla="*/ 2147483647 w 126"/>
                <a:gd name="T73" fmla="*/ 2147483647 h 105"/>
                <a:gd name="T74" fmla="*/ 2147483647 w 126"/>
                <a:gd name="T75" fmla="*/ 2147483647 h 105"/>
                <a:gd name="T76" fmla="*/ 0 w 126"/>
                <a:gd name="T77" fmla="*/ 2147483647 h 10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grpFill/>
            <a:ln w="9525" cmpd="sng">
              <a:solidFill>
                <a:srgbClr val="FFFFFF"/>
              </a:solidFill>
              <a:prstDash val="solid"/>
              <a:round/>
              <a:headEnd/>
              <a:tailEnd/>
            </a:ln>
          </p:spPr>
          <p:txBody>
            <a:bodyPr/>
            <a:lstStyle/>
            <a:p>
              <a:endParaRPr lang="en-GB" dirty="0"/>
            </a:p>
          </p:txBody>
        </p:sp>
        <p:sp>
          <p:nvSpPr>
            <p:cNvPr id="253" name="Freeform 450"/>
            <p:cNvSpPr>
              <a:spLocks/>
            </p:cNvSpPr>
            <p:nvPr>
              <p:custDataLst>
                <p:tags r:id="rId233"/>
              </p:custDataLst>
            </p:nvPr>
          </p:nvSpPr>
          <p:spPr bwMode="auto">
            <a:xfrm>
              <a:off x="556664" y="3760996"/>
              <a:ext cx="129383" cy="227109"/>
            </a:xfrm>
            <a:custGeom>
              <a:avLst/>
              <a:gdLst>
                <a:gd name="T0" fmla="*/ 2147483647 w 684"/>
                <a:gd name="T1" fmla="*/ 2147483647 h 998"/>
                <a:gd name="T2" fmla="*/ 2147483647 w 684"/>
                <a:gd name="T3" fmla="*/ 2147483647 h 998"/>
                <a:gd name="T4" fmla="*/ 2147483647 w 684"/>
                <a:gd name="T5" fmla="*/ 2147483647 h 998"/>
                <a:gd name="T6" fmla="*/ 2147483647 w 684"/>
                <a:gd name="T7" fmla="*/ 2147483647 h 998"/>
                <a:gd name="T8" fmla="*/ 2147483647 w 684"/>
                <a:gd name="T9" fmla="*/ 2147483647 h 998"/>
                <a:gd name="T10" fmla="*/ 2147483647 w 684"/>
                <a:gd name="T11" fmla="*/ 2147483647 h 998"/>
                <a:gd name="T12" fmla="*/ 2147483647 w 684"/>
                <a:gd name="T13" fmla="*/ 2147483647 h 998"/>
                <a:gd name="T14" fmla="*/ 2147483647 w 684"/>
                <a:gd name="T15" fmla="*/ 2147483647 h 998"/>
                <a:gd name="T16" fmla="*/ 2147483647 w 684"/>
                <a:gd name="T17" fmla="*/ 2147483647 h 998"/>
                <a:gd name="T18" fmla="*/ 2147483647 w 684"/>
                <a:gd name="T19" fmla="*/ 2147483647 h 998"/>
                <a:gd name="T20" fmla="*/ 2147483647 w 684"/>
                <a:gd name="T21" fmla="*/ 2147483647 h 998"/>
                <a:gd name="T22" fmla="*/ 2147483647 w 684"/>
                <a:gd name="T23" fmla="*/ 2147483647 h 998"/>
                <a:gd name="T24" fmla="*/ 2147483647 w 684"/>
                <a:gd name="T25" fmla="*/ 2147483647 h 998"/>
                <a:gd name="T26" fmla="*/ 2147483647 w 684"/>
                <a:gd name="T27" fmla="*/ 2147483647 h 998"/>
                <a:gd name="T28" fmla="*/ 2147483647 w 684"/>
                <a:gd name="T29" fmla="*/ 2147483647 h 998"/>
                <a:gd name="T30" fmla="*/ 2147483647 w 684"/>
                <a:gd name="T31" fmla="*/ 2147483647 h 998"/>
                <a:gd name="T32" fmla="*/ 2147483647 w 684"/>
                <a:gd name="T33" fmla="*/ 2147483647 h 998"/>
                <a:gd name="T34" fmla="*/ 2147483647 w 684"/>
                <a:gd name="T35" fmla="*/ 2147483647 h 998"/>
                <a:gd name="T36" fmla="*/ 2147483647 w 684"/>
                <a:gd name="T37" fmla="*/ 2147483647 h 998"/>
                <a:gd name="T38" fmla="*/ 2147483647 w 684"/>
                <a:gd name="T39" fmla="*/ 2147483647 h 998"/>
                <a:gd name="T40" fmla="*/ 2147483647 w 684"/>
                <a:gd name="T41" fmla="*/ 2147483647 h 998"/>
                <a:gd name="T42" fmla="*/ 2147483647 w 684"/>
                <a:gd name="T43" fmla="*/ 2147483647 h 998"/>
                <a:gd name="T44" fmla="*/ 2147483647 w 684"/>
                <a:gd name="T45" fmla="*/ 2147483647 h 998"/>
                <a:gd name="T46" fmla="*/ 2147483647 w 684"/>
                <a:gd name="T47" fmla="*/ 2147483647 h 998"/>
                <a:gd name="T48" fmla="*/ 2147483647 w 684"/>
                <a:gd name="T49" fmla="*/ 2147483647 h 998"/>
                <a:gd name="T50" fmla="*/ 2147483647 w 684"/>
                <a:gd name="T51" fmla="*/ 2147483647 h 998"/>
                <a:gd name="T52" fmla="*/ 2147483647 w 684"/>
                <a:gd name="T53" fmla="*/ 2147483647 h 998"/>
                <a:gd name="T54" fmla="*/ 2147483647 w 684"/>
                <a:gd name="T55" fmla="*/ 2147483647 h 998"/>
                <a:gd name="T56" fmla="*/ 2147483647 w 684"/>
                <a:gd name="T57" fmla="*/ 2147483647 h 998"/>
                <a:gd name="T58" fmla="*/ 2147483647 w 684"/>
                <a:gd name="T59" fmla="*/ 2147483647 h 998"/>
                <a:gd name="T60" fmla="*/ 2147483647 w 684"/>
                <a:gd name="T61" fmla="*/ 2147483647 h 998"/>
                <a:gd name="T62" fmla="*/ 2147483647 w 684"/>
                <a:gd name="T63" fmla="*/ 2147483647 h 998"/>
                <a:gd name="T64" fmla="*/ 2147483647 w 684"/>
                <a:gd name="T65" fmla="*/ 2147483647 h 998"/>
                <a:gd name="T66" fmla="*/ 2147483647 w 684"/>
                <a:gd name="T67" fmla="*/ 2147483647 h 998"/>
                <a:gd name="T68" fmla="*/ 2147483647 w 684"/>
                <a:gd name="T69" fmla="*/ 2147483647 h 998"/>
                <a:gd name="T70" fmla="*/ 2147483647 w 684"/>
                <a:gd name="T71" fmla="*/ 2147483647 h 998"/>
                <a:gd name="T72" fmla="*/ 2147483647 w 684"/>
                <a:gd name="T73" fmla="*/ 2147483647 h 998"/>
                <a:gd name="T74" fmla="*/ 2147483647 w 684"/>
                <a:gd name="T75" fmla="*/ 2147483647 h 998"/>
                <a:gd name="T76" fmla="*/ 2147483647 w 684"/>
                <a:gd name="T77" fmla="*/ 2147483647 h 998"/>
                <a:gd name="T78" fmla="*/ 2147483647 w 684"/>
                <a:gd name="T79" fmla="*/ 2147483647 h 998"/>
                <a:gd name="T80" fmla="*/ 2147483647 w 684"/>
                <a:gd name="T81" fmla="*/ 2147483647 h 998"/>
                <a:gd name="T82" fmla="*/ 2147483647 w 684"/>
                <a:gd name="T83" fmla="*/ 2147483647 h 998"/>
                <a:gd name="T84" fmla="*/ 2147483647 w 684"/>
                <a:gd name="T85" fmla="*/ 2147483647 h 998"/>
                <a:gd name="T86" fmla="*/ 2147483647 w 684"/>
                <a:gd name="T87" fmla="*/ 2147483647 h 998"/>
                <a:gd name="T88" fmla="*/ 2147483647 w 684"/>
                <a:gd name="T89" fmla="*/ 2147483647 h 998"/>
                <a:gd name="T90" fmla="*/ 2147483647 w 684"/>
                <a:gd name="T91" fmla="*/ 2147483647 h 998"/>
                <a:gd name="T92" fmla="*/ 2147483647 w 684"/>
                <a:gd name="T93" fmla="*/ 2147483647 h 998"/>
                <a:gd name="T94" fmla="*/ 2147483647 w 684"/>
                <a:gd name="T95" fmla="*/ 2147483647 h 998"/>
                <a:gd name="T96" fmla="*/ 2147483647 w 684"/>
                <a:gd name="T97" fmla="*/ 2147483647 h 998"/>
                <a:gd name="T98" fmla="*/ 2147483647 w 684"/>
                <a:gd name="T99" fmla="*/ 2147483647 h 998"/>
                <a:gd name="T100" fmla="*/ 2147483647 w 684"/>
                <a:gd name="T101" fmla="*/ 2147483647 h 998"/>
                <a:gd name="T102" fmla="*/ 2147483647 w 684"/>
                <a:gd name="T103" fmla="*/ 2147483647 h 998"/>
                <a:gd name="T104" fmla="*/ 2147483647 w 684"/>
                <a:gd name="T105" fmla="*/ 2147483647 h 998"/>
                <a:gd name="T106" fmla="*/ 2147483647 w 684"/>
                <a:gd name="T107" fmla="*/ 2147483647 h 998"/>
                <a:gd name="T108" fmla="*/ 2147483647 w 684"/>
                <a:gd name="T109" fmla="*/ 2147483647 h 998"/>
                <a:gd name="T110" fmla="*/ 2147483647 w 684"/>
                <a:gd name="T111" fmla="*/ 2147483647 h 9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chemeClr val="accent3">
                <a:lumMod val="75000"/>
              </a:schemeClr>
            </a:solidFill>
            <a:ln w="9525" cap="flat" cmpd="sng">
              <a:solidFill>
                <a:srgbClr val="FFFFFF"/>
              </a:solidFill>
              <a:prstDash val="solid"/>
              <a:round/>
              <a:headEnd type="none" w="med" len="med"/>
              <a:tailEnd type="none" w="med" len="med"/>
            </a:ln>
          </p:spPr>
          <p:txBody>
            <a:bodyPr/>
            <a:lstStyle/>
            <a:p>
              <a:endParaRPr lang="en-GB" dirty="0"/>
            </a:p>
          </p:txBody>
        </p:sp>
        <p:sp>
          <p:nvSpPr>
            <p:cNvPr id="254" name="Freeform 452"/>
            <p:cNvSpPr>
              <a:spLocks/>
            </p:cNvSpPr>
            <p:nvPr>
              <p:custDataLst>
                <p:tags r:id="rId234"/>
              </p:custDataLst>
            </p:nvPr>
          </p:nvSpPr>
          <p:spPr bwMode="auto">
            <a:xfrm>
              <a:off x="1546997" y="3288884"/>
              <a:ext cx="55057" cy="49551"/>
            </a:xfrm>
            <a:custGeom>
              <a:avLst/>
              <a:gdLst>
                <a:gd name="T0" fmla="*/ 2147483647 w 292"/>
                <a:gd name="T1" fmla="*/ 2147483647 h 223"/>
                <a:gd name="T2" fmla="*/ 2147483647 w 292"/>
                <a:gd name="T3" fmla="*/ 2147483647 h 223"/>
                <a:gd name="T4" fmla="*/ 2147483647 w 292"/>
                <a:gd name="T5" fmla="*/ 2147483647 h 223"/>
                <a:gd name="T6" fmla="*/ 2147483647 w 292"/>
                <a:gd name="T7" fmla="*/ 2147483647 h 223"/>
                <a:gd name="T8" fmla="*/ 2147483647 w 292"/>
                <a:gd name="T9" fmla="*/ 2147483647 h 223"/>
                <a:gd name="T10" fmla="*/ 2147483647 w 292"/>
                <a:gd name="T11" fmla="*/ 2147483647 h 223"/>
                <a:gd name="T12" fmla="*/ 2147483647 w 292"/>
                <a:gd name="T13" fmla="*/ 2147483647 h 223"/>
                <a:gd name="T14" fmla="*/ 2147483647 w 292"/>
                <a:gd name="T15" fmla="*/ 2147483647 h 223"/>
                <a:gd name="T16" fmla="*/ 2147483647 w 292"/>
                <a:gd name="T17" fmla="*/ 2147483647 h 223"/>
                <a:gd name="T18" fmla="*/ 2147483647 w 292"/>
                <a:gd name="T19" fmla="*/ 2147483647 h 223"/>
                <a:gd name="T20" fmla="*/ 2147483647 w 292"/>
                <a:gd name="T21" fmla="*/ 2147483647 h 223"/>
                <a:gd name="T22" fmla="*/ 2147483647 w 292"/>
                <a:gd name="T23" fmla="*/ 2147483647 h 223"/>
                <a:gd name="T24" fmla="*/ 2147483647 w 292"/>
                <a:gd name="T25" fmla="*/ 2147483647 h 223"/>
                <a:gd name="T26" fmla="*/ 2147483647 w 292"/>
                <a:gd name="T27" fmla="*/ 2147483647 h 223"/>
                <a:gd name="T28" fmla="*/ 2147483647 w 292"/>
                <a:gd name="T29" fmla="*/ 2147483647 h 223"/>
                <a:gd name="T30" fmla="*/ 2147483647 w 292"/>
                <a:gd name="T31" fmla="*/ 2147483647 h 223"/>
                <a:gd name="T32" fmla="*/ 2147483647 w 292"/>
                <a:gd name="T33" fmla="*/ 2147483647 h 223"/>
                <a:gd name="T34" fmla="*/ 2147483647 w 292"/>
                <a:gd name="T35" fmla="*/ 2147483647 h 223"/>
                <a:gd name="T36" fmla="*/ 2147483647 w 292"/>
                <a:gd name="T37" fmla="*/ 2147483647 h 223"/>
                <a:gd name="T38" fmla="*/ 2147483647 w 292"/>
                <a:gd name="T39" fmla="*/ 2147483647 h 223"/>
                <a:gd name="T40" fmla="*/ 2147483647 w 292"/>
                <a:gd name="T41" fmla="*/ 2147483647 h 223"/>
                <a:gd name="T42" fmla="*/ 2147483647 w 292"/>
                <a:gd name="T43" fmla="*/ 2147483647 h 223"/>
                <a:gd name="T44" fmla="*/ 2147483647 w 292"/>
                <a:gd name="T45" fmla="*/ 2147483647 h 223"/>
                <a:gd name="T46" fmla="*/ 2147483647 w 292"/>
                <a:gd name="T47" fmla="*/ 2147483647 h 223"/>
                <a:gd name="T48" fmla="*/ 2147483647 w 292"/>
                <a:gd name="T49" fmla="*/ 2147483647 h 223"/>
                <a:gd name="T50" fmla="*/ 2147483647 w 292"/>
                <a:gd name="T51" fmla="*/ 2147483647 h 223"/>
                <a:gd name="T52" fmla="*/ 0 w 292"/>
                <a:gd name="T53" fmla="*/ 2147483647 h 223"/>
                <a:gd name="T54" fmla="*/ 2147483647 w 292"/>
                <a:gd name="T55" fmla="*/ 2147483647 h 223"/>
                <a:gd name="T56" fmla="*/ 2147483647 w 292"/>
                <a:gd name="T57" fmla="*/ 2147483647 h 223"/>
                <a:gd name="T58" fmla="*/ 2147483647 w 292"/>
                <a:gd name="T59" fmla="*/ 2147483647 h 223"/>
                <a:gd name="T60" fmla="*/ 2147483647 w 292"/>
                <a:gd name="T61" fmla="*/ 2147483647 h 223"/>
                <a:gd name="T62" fmla="*/ 2147483647 w 292"/>
                <a:gd name="T63" fmla="*/ 2147483647 h 223"/>
                <a:gd name="T64" fmla="*/ 2147483647 w 292"/>
                <a:gd name="T65" fmla="*/ 2147483647 h 223"/>
                <a:gd name="T66" fmla="*/ 2147483647 w 292"/>
                <a:gd name="T67" fmla="*/ 0 h 223"/>
                <a:gd name="T68" fmla="*/ 2147483647 w 292"/>
                <a:gd name="T69" fmla="*/ 2147483647 h 223"/>
                <a:gd name="T70" fmla="*/ 2147483647 w 292"/>
                <a:gd name="T71" fmla="*/ 2147483647 h 223"/>
                <a:gd name="T72" fmla="*/ 2147483647 w 292"/>
                <a:gd name="T73" fmla="*/ 2147483647 h 223"/>
                <a:gd name="T74" fmla="*/ 2147483647 w 292"/>
                <a:gd name="T75" fmla="*/ 2147483647 h 223"/>
                <a:gd name="T76" fmla="*/ 2147483647 w 292"/>
                <a:gd name="T77" fmla="*/ 2147483647 h 223"/>
                <a:gd name="T78" fmla="*/ 2147483647 w 292"/>
                <a:gd name="T79" fmla="*/ 2147483647 h 223"/>
                <a:gd name="T80" fmla="*/ 2147483647 w 292"/>
                <a:gd name="T81" fmla="*/ 2147483647 h 223"/>
                <a:gd name="T82" fmla="*/ 2147483647 w 292"/>
                <a:gd name="T83" fmla="*/ 2147483647 h 223"/>
                <a:gd name="T84" fmla="*/ 2147483647 w 292"/>
                <a:gd name="T85" fmla="*/ 2147483647 h 2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9" y="52"/>
                  </a:lnTo>
                  <a:lnTo>
                    <a:pt x="292" y="6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55" name="Freeform 453"/>
            <p:cNvSpPr>
              <a:spLocks/>
            </p:cNvSpPr>
            <p:nvPr>
              <p:custDataLst>
                <p:tags r:id="rId235"/>
              </p:custDataLst>
            </p:nvPr>
          </p:nvSpPr>
          <p:spPr bwMode="auto">
            <a:xfrm>
              <a:off x="1525663" y="3227633"/>
              <a:ext cx="72950" cy="33722"/>
            </a:xfrm>
            <a:custGeom>
              <a:avLst/>
              <a:gdLst>
                <a:gd name="T0" fmla="*/ 2147483647 w 379"/>
                <a:gd name="T1" fmla="*/ 2147483647 h 147"/>
                <a:gd name="T2" fmla="*/ 2147483647 w 379"/>
                <a:gd name="T3" fmla="*/ 2147483647 h 147"/>
                <a:gd name="T4" fmla="*/ 2147483647 w 379"/>
                <a:gd name="T5" fmla="*/ 2147483647 h 147"/>
                <a:gd name="T6" fmla="*/ 2147483647 w 379"/>
                <a:gd name="T7" fmla="*/ 2147483647 h 147"/>
                <a:gd name="T8" fmla="*/ 2147483647 w 379"/>
                <a:gd name="T9" fmla="*/ 2147483647 h 147"/>
                <a:gd name="T10" fmla="*/ 2147483647 w 379"/>
                <a:gd name="T11" fmla="*/ 2147483647 h 147"/>
                <a:gd name="T12" fmla="*/ 2147483647 w 379"/>
                <a:gd name="T13" fmla="*/ 2147483647 h 147"/>
                <a:gd name="T14" fmla="*/ 2147483647 w 379"/>
                <a:gd name="T15" fmla="*/ 2147483647 h 147"/>
                <a:gd name="T16" fmla="*/ 2147483647 w 379"/>
                <a:gd name="T17" fmla="*/ 2147483647 h 147"/>
                <a:gd name="T18" fmla="*/ 2147483647 w 379"/>
                <a:gd name="T19" fmla="*/ 2147483647 h 147"/>
                <a:gd name="T20" fmla="*/ 2147483647 w 379"/>
                <a:gd name="T21" fmla="*/ 2147483647 h 147"/>
                <a:gd name="T22" fmla="*/ 2147483647 w 379"/>
                <a:gd name="T23" fmla="*/ 2147483647 h 147"/>
                <a:gd name="T24" fmla="*/ 2147483647 w 379"/>
                <a:gd name="T25" fmla="*/ 2147483647 h 147"/>
                <a:gd name="T26" fmla="*/ 2147483647 w 379"/>
                <a:gd name="T27" fmla="*/ 2147483647 h 147"/>
                <a:gd name="T28" fmla="*/ 2147483647 w 379"/>
                <a:gd name="T29" fmla="*/ 2147483647 h 147"/>
                <a:gd name="T30" fmla="*/ 2147483647 w 379"/>
                <a:gd name="T31" fmla="*/ 2147483647 h 147"/>
                <a:gd name="T32" fmla="*/ 2147483647 w 379"/>
                <a:gd name="T33" fmla="*/ 2147483647 h 147"/>
                <a:gd name="T34" fmla="*/ 2147483647 w 379"/>
                <a:gd name="T35" fmla="*/ 2147483647 h 147"/>
                <a:gd name="T36" fmla="*/ 2147483647 w 379"/>
                <a:gd name="T37" fmla="*/ 2147483647 h 147"/>
                <a:gd name="T38" fmla="*/ 2147483647 w 379"/>
                <a:gd name="T39" fmla="*/ 2147483647 h 147"/>
                <a:gd name="T40" fmla="*/ 2147483647 w 379"/>
                <a:gd name="T41" fmla="*/ 2147483647 h 147"/>
                <a:gd name="T42" fmla="*/ 2147483647 w 379"/>
                <a:gd name="T43" fmla="*/ 2147483647 h 147"/>
                <a:gd name="T44" fmla="*/ 2147483647 w 379"/>
                <a:gd name="T45" fmla="*/ 2147483647 h 147"/>
                <a:gd name="T46" fmla="*/ 2147483647 w 379"/>
                <a:gd name="T47" fmla="*/ 2147483647 h 147"/>
                <a:gd name="T48" fmla="*/ 0 w 379"/>
                <a:gd name="T49" fmla="*/ 2147483647 h 147"/>
                <a:gd name="T50" fmla="*/ 2147483647 w 379"/>
                <a:gd name="T51" fmla="*/ 2147483647 h 147"/>
                <a:gd name="T52" fmla="*/ 2147483647 w 379"/>
                <a:gd name="T53" fmla="*/ 2147483647 h 147"/>
                <a:gd name="T54" fmla="*/ 2147483647 w 379"/>
                <a:gd name="T55" fmla="*/ 2147483647 h 147"/>
                <a:gd name="T56" fmla="*/ 2147483647 w 379"/>
                <a:gd name="T57" fmla="*/ 2147483647 h 147"/>
                <a:gd name="T58" fmla="*/ 2147483647 w 379"/>
                <a:gd name="T59" fmla="*/ 2147483647 h 147"/>
                <a:gd name="T60" fmla="*/ 2147483647 w 379"/>
                <a:gd name="T61" fmla="*/ 2147483647 h 147"/>
                <a:gd name="T62" fmla="*/ 2147483647 w 379"/>
                <a:gd name="T63" fmla="*/ 0 h 147"/>
                <a:gd name="T64" fmla="*/ 2147483647 w 379"/>
                <a:gd name="T65" fmla="*/ 2147483647 h 147"/>
                <a:gd name="T66" fmla="*/ 2147483647 w 379"/>
                <a:gd name="T67" fmla="*/ 2147483647 h 147"/>
                <a:gd name="T68" fmla="*/ 2147483647 w 379"/>
                <a:gd name="T69" fmla="*/ 2147483647 h 147"/>
                <a:gd name="T70" fmla="*/ 2147483647 w 379"/>
                <a:gd name="T71" fmla="*/ 2147483647 h 147"/>
                <a:gd name="T72" fmla="*/ 2147483647 w 379"/>
                <a:gd name="T73" fmla="*/ 2147483647 h 147"/>
                <a:gd name="T74" fmla="*/ 2147483647 w 379"/>
                <a:gd name="T75" fmla="*/ 2147483647 h 1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56" name="Freeform 454"/>
            <p:cNvSpPr>
              <a:spLocks/>
            </p:cNvSpPr>
            <p:nvPr>
              <p:custDataLst>
                <p:tags r:id="rId236"/>
              </p:custDataLst>
            </p:nvPr>
          </p:nvSpPr>
          <p:spPr bwMode="auto">
            <a:xfrm>
              <a:off x="1509834" y="3165007"/>
              <a:ext cx="13076" cy="26152"/>
            </a:xfrm>
            <a:custGeom>
              <a:avLst/>
              <a:gdLst>
                <a:gd name="T0" fmla="*/ 0 w 61"/>
                <a:gd name="T1" fmla="*/ 0 h 67"/>
                <a:gd name="T2" fmla="*/ 0 w 61"/>
                <a:gd name="T3" fmla="*/ 2147483647 h 67"/>
                <a:gd name="T4" fmla="*/ 0 w 61"/>
                <a:gd name="T5" fmla="*/ 2147483647 h 67"/>
                <a:gd name="T6" fmla="*/ 2147483647 w 61"/>
                <a:gd name="T7" fmla="*/ 2147483647 h 67"/>
                <a:gd name="T8" fmla="*/ 2147483647 w 61"/>
                <a:gd name="T9" fmla="*/ 2147483647 h 67"/>
                <a:gd name="T10" fmla="*/ 2147483647 w 61"/>
                <a:gd name="T11" fmla="*/ 2147483647 h 67"/>
                <a:gd name="T12" fmla="*/ 2147483647 w 61"/>
                <a:gd name="T13" fmla="*/ 2147483647 h 67"/>
                <a:gd name="T14" fmla="*/ 2147483647 w 61"/>
                <a:gd name="T15" fmla="*/ 2147483647 h 67"/>
                <a:gd name="T16" fmla="*/ 2147483647 w 61"/>
                <a:gd name="T17" fmla="*/ 2147483647 h 67"/>
                <a:gd name="T18" fmla="*/ 2147483647 w 61"/>
                <a:gd name="T19" fmla="*/ 2147483647 h 67"/>
                <a:gd name="T20" fmla="*/ 2147483647 w 61"/>
                <a:gd name="T21" fmla="*/ 2147483647 h 67"/>
                <a:gd name="T22" fmla="*/ 2147483647 w 61"/>
                <a:gd name="T23" fmla="*/ 2147483647 h 67"/>
                <a:gd name="T24" fmla="*/ 2147483647 w 61"/>
                <a:gd name="T25" fmla="*/ 2147483647 h 67"/>
                <a:gd name="T26" fmla="*/ 2147483647 w 61"/>
                <a:gd name="T27" fmla="*/ 2147483647 h 67"/>
                <a:gd name="T28" fmla="*/ 2147483647 w 61"/>
                <a:gd name="T29" fmla="*/ 2147483647 h 67"/>
                <a:gd name="T30" fmla="*/ 2147483647 w 61"/>
                <a:gd name="T31" fmla="*/ 2147483647 h 67"/>
                <a:gd name="T32" fmla="*/ 2147483647 w 61"/>
                <a:gd name="T33" fmla="*/ 2147483647 h 67"/>
                <a:gd name="T34" fmla="*/ 2147483647 w 61"/>
                <a:gd name="T35" fmla="*/ 2147483647 h 67"/>
                <a:gd name="T36" fmla="*/ 2147483647 w 61"/>
                <a:gd name="T37" fmla="*/ 0 h 67"/>
                <a:gd name="T38" fmla="*/ 2147483647 w 61"/>
                <a:gd name="T39" fmla="*/ 2147483647 h 67"/>
                <a:gd name="T40" fmla="*/ 2147483647 w 61"/>
                <a:gd name="T41" fmla="*/ 2147483647 h 67"/>
                <a:gd name="T42" fmla="*/ 2147483647 w 61"/>
                <a:gd name="T43" fmla="*/ 2147483647 h 67"/>
                <a:gd name="T44" fmla="*/ 2147483647 w 61"/>
                <a:gd name="T45" fmla="*/ 2147483647 h 67"/>
                <a:gd name="T46" fmla="*/ 2147483647 w 61"/>
                <a:gd name="T47" fmla="*/ 2147483647 h 67"/>
                <a:gd name="T48" fmla="*/ 0 w 61"/>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57" name="Freeform 455"/>
            <p:cNvSpPr>
              <a:spLocks/>
            </p:cNvSpPr>
            <p:nvPr>
              <p:custDataLst>
                <p:tags r:id="rId237"/>
              </p:custDataLst>
            </p:nvPr>
          </p:nvSpPr>
          <p:spPr bwMode="auto">
            <a:xfrm>
              <a:off x="1497446" y="3167071"/>
              <a:ext cx="11011" cy="25464"/>
            </a:xfrm>
            <a:custGeom>
              <a:avLst/>
              <a:gdLst>
                <a:gd name="T0" fmla="*/ 0 w 60"/>
                <a:gd name="T1" fmla="*/ 2147483647 h 55"/>
                <a:gd name="T2" fmla="*/ 0 w 60"/>
                <a:gd name="T3" fmla="*/ 2147483647 h 55"/>
                <a:gd name="T4" fmla="*/ 2147483647 w 60"/>
                <a:gd name="T5" fmla="*/ 2147483647 h 55"/>
                <a:gd name="T6" fmla="*/ 2147483647 w 60"/>
                <a:gd name="T7" fmla="*/ 2147483647 h 55"/>
                <a:gd name="T8" fmla="*/ 2147483647 w 60"/>
                <a:gd name="T9" fmla="*/ 2147483647 h 55"/>
                <a:gd name="T10" fmla="*/ 2147483647 w 60"/>
                <a:gd name="T11" fmla="*/ 2147483647 h 55"/>
                <a:gd name="T12" fmla="*/ 2147483647 w 60"/>
                <a:gd name="T13" fmla="*/ 2147483647 h 55"/>
                <a:gd name="T14" fmla="*/ 2147483647 w 60"/>
                <a:gd name="T15" fmla="*/ 2147483647 h 55"/>
                <a:gd name="T16" fmla="*/ 2147483647 w 60"/>
                <a:gd name="T17" fmla="*/ 2147483647 h 55"/>
                <a:gd name="T18" fmla="*/ 2147483647 w 60"/>
                <a:gd name="T19" fmla="*/ 2147483647 h 55"/>
                <a:gd name="T20" fmla="*/ 2147483647 w 60"/>
                <a:gd name="T21" fmla="*/ 2147483647 h 55"/>
                <a:gd name="T22" fmla="*/ 2147483647 w 60"/>
                <a:gd name="T23" fmla="*/ 2147483647 h 55"/>
                <a:gd name="T24" fmla="*/ 2147483647 w 60"/>
                <a:gd name="T25" fmla="*/ 2147483647 h 55"/>
                <a:gd name="T26" fmla="*/ 2147483647 w 60"/>
                <a:gd name="T27" fmla="*/ 2147483647 h 55"/>
                <a:gd name="T28" fmla="*/ 2147483647 w 60"/>
                <a:gd name="T29" fmla="*/ 2147483647 h 55"/>
                <a:gd name="T30" fmla="*/ 2147483647 w 60"/>
                <a:gd name="T31" fmla="*/ 2147483647 h 55"/>
                <a:gd name="T32" fmla="*/ 2147483647 w 60"/>
                <a:gd name="T33" fmla="*/ 2147483647 h 55"/>
                <a:gd name="T34" fmla="*/ 2147483647 w 60"/>
                <a:gd name="T35" fmla="*/ 0 h 55"/>
                <a:gd name="T36" fmla="*/ 2147483647 w 60"/>
                <a:gd name="T37" fmla="*/ 2147483647 h 55"/>
                <a:gd name="T38" fmla="*/ 2147483647 w 60"/>
                <a:gd name="T39" fmla="*/ 2147483647 h 55"/>
                <a:gd name="T40" fmla="*/ 2147483647 w 60"/>
                <a:gd name="T41" fmla="*/ 2147483647 h 55"/>
                <a:gd name="T42" fmla="*/ 0 w 60"/>
                <a:gd name="T43" fmla="*/ 2147483647 h 5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grpFill/>
            <a:ln w="9525" cmpd="sng">
              <a:solidFill>
                <a:srgbClr val="FFFFFF"/>
              </a:solidFill>
              <a:prstDash val="solid"/>
              <a:round/>
              <a:headEnd/>
              <a:tailEnd/>
            </a:ln>
          </p:spPr>
          <p:txBody>
            <a:bodyPr/>
            <a:lstStyle/>
            <a:p>
              <a:endParaRPr lang="en-GB" dirty="0"/>
            </a:p>
          </p:txBody>
        </p:sp>
        <p:sp>
          <p:nvSpPr>
            <p:cNvPr id="258" name="Freeform 456"/>
            <p:cNvSpPr>
              <a:spLocks/>
            </p:cNvSpPr>
            <p:nvPr>
              <p:custDataLst>
                <p:tags r:id="rId238"/>
              </p:custDataLst>
            </p:nvPr>
          </p:nvSpPr>
          <p:spPr bwMode="auto">
            <a:xfrm>
              <a:off x="1484370" y="3143672"/>
              <a:ext cx="22711" cy="33722"/>
            </a:xfrm>
            <a:custGeom>
              <a:avLst/>
              <a:gdLst>
                <a:gd name="T0" fmla="*/ 2147483647 w 120"/>
                <a:gd name="T1" fmla="*/ 2147483647 h 148"/>
                <a:gd name="T2" fmla="*/ 2147483647 w 120"/>
                <a:gd name="T3" fmla="*/ 2147483647 h 148"/>
                <a:gd name="T4" fmla="*/ 2147483647 w 120"/>
                <a:gd name="T5" fmla="*/ 2147483647 h 148"/>
                <a:gd name="T6" fmla="*/ 2147483647 w 120"/>
                <a:gd name="T7" fmla="*/ 2147483647 h 148"/>
                <a:gd name="T8" fmla="*/ 2147483647 w 120"/>
                <a:gd name="T9" fmla="*/ 2147483647 h 148"/>
                <a:gd name="T10" fmla="*/ 2147483647 w 120"/>
                <a:gd name="T11" fmla="*/ 2147483647 h 148"/>
                <a:gd name="T12" fmla="*/ 2147483647 w 120"/>
                <a:gd name="T13" fmla="*/ 2147483647 h 148"/>
                <a:gd name="T14" fmla="*/ 2147483647 w 120"/>
                <a:gd name="T15" fmla="*/ 2147483647 h 148"/>
                <a:gd name="T16" fmla="*/ 2147483647 w 120"/>
                <a:gd name="T17" fmla="*/ 2147483647 h 148"/>
                <a:gd name="T18" fmla="*/ 2147483647 w 120"/>
                <a:gd name="T19" fmla="*/ 2147483647 h 148"/>
                <a:gd name="T20" fmla="*/ 2147483647 w 120"/>
                <a:gd name="T21" fmla="*/ 2147483647 h 148"/>
                <a:gd name="T22" fmla="*/ 2147483647 w 120"/>
                <a:gd name="T23" fmla="*/ 2147483647 h 148"/>
                <a:gd name="T24" fmla="*/ 2147483647 w 120"/>
                <a:gd name="T25" fmla="*/ 2147483647 h 148"/>
                <a:gd name="T26" fmla="*/ 2147483647 w 120"/>
                <a:gd name="T27" fmla="*/ 2147483647 h 148"/>
                <a:gd name="T28" fmla="*/ 2147483647 w 120"/>
                <a:gd name="T29" fmla="*/ 2147483647 h 148"/>
                <a:gd name="T30" fmla="*/ 2147483647 w 120"/>
                <a:gd name="T31" fmla="*/ 2147483647 h 148"/>
                <a:gd name="T32" fmla="*/ 2147483647 w 120"/>
                <a:gd name="T33" fmla="*/ 2147483647 h 148"/>
                <a:gd name="T34" fmla="*/ 2147483647 w 120"/>
                <a:gd name="T35" fmla="*/ 2147483647 h 148"/>
                <a:gd name="T36" fmla="*/ 0 w 120"/>
                <a:gd name="T37" fmla="*/ 2147483647 h 148"/>
                <a:gd name="T38" fmla="*/ 2147483647 w 120"/>
                <a:gd name="T39" fmla="*/ 2147483647 h 148"/>
                <a:gd name="T40" fmla="*/ 2147483647 w 120"/>
                <a:gd name="T41" fmla="*/ 2147483647 h 148"/>
                <a:gd name="T42" fmla="*/ 2147483647 w 120"/>
                <a:gd name="T43" fmla="*/ 2147483647 h 148"/>
                <a:gd name="T44" fmla="*/ 2147483647 w 120"/>
                <a:gd name="T45" fmla="*/ 2147483647 h 148"/>
                <a:gd name="T46" fmla="*/ 2147483647 w 120"/>
                <a:gd name="T47" fmla="*/ 2147483647 h 148"/>
                <a:gd name="T48" fmla="*/ 2147483647 w 120"/>
                <a:gd name="T49" fmla="*/ 2147483647 h 148"/>
                <a:gd name="T50" fmla="*/ 2147483647 w 120"/>
                <a:gd name="T51" fmla="*/ 2147483647 h 148"/>
                <a:gd name="T52" fmla="*/ 2147483647 w 120"/>
                <a:gd name="T53" fmla="*/ 2147483647 h 148"/>
                <a:gd name="T54" fmla="*/ 2147483647 w 120"/>
                <a:gd name="T55" fmla="*/ 2147483647 h 148"/>
                <a:gd name="T56" fmla="*/ 2147483647 w 120"/>
                <a:gd name="T57" fmla="*/ 0 h 148"/>
                <a:gd name="T58" fmla="*/ 2147483647 w 120"/>
                <a:gd name="T59" fmla="*/ 2147483647 h 148"/>
                <a:gd name="T60" fmla="*/ 2147483647 w 120"/>
                <a:gd name="T61" fmla="*/ 2147483647 h 148"/>
                <a:gd name="T62" fmla="*/ 2147483647 w 120"/>
                <a:gd name="T63" fmla="*/ 2147483647 h 148"/>
                <a:gd name="T64" fmla="*/ 2147483647 w 120"/>
                <a:gd name="T65" fmla="*/ 2147483647 h 148"/>
                <a:gd name="T66" fmla="*/ 2147483647 w 120"/>
                <a:gd name="T67" fmla="*/ 2147483647 h 148"/>
                <a:gd name="T68" fmla="*/ 2147483647 w 120"/>
                <a:gd name="T69" fmla="*/ 2147483647 h 148"/>
                <a:gd name="T70" fmla="*/ 2147483647 w 120"/>
                <a:gd name="T71" fmla="*/ 2147483647 h 148"/>
                <a:gd name="T72" fmla="*/ 2147483647 w 120"/>
                <a:gd name="T73" fmla="*/ 2147483647 h 148"/>
                <a:gd name="T74" fmla="*/ 2147483647 w 120"/>
                <a:gd name="T75" fmla="*/ 2147483647 h 148"/>
                <a:gd name="T76" fmla="*/ 2147483647 w 120"/>
                <a:gd name="T77" fmla="*/ 2147483647 h 148"/>
                <a:gd name="T78" fmla="*/ 2147483647 w 120"/>
                <a:gd name="T79" fmla="*/ 2147483647 h 148"/>
                <a:gd name="T80" fmla="*/ 2147483647 w 120"/>
                <a:gd name="T81" fmla="*/ 2147483647 h 148"/>
                <a:gd name="T82" fmla="*/ 2147483647 w 120"/>
                <a:gd name="T83" fmla="*/ 2147483647 h 148"/>
                <a:gd name="T84" fmla="*/ 2147483647 w 120"/>
                <a:gd name="T85" fmla="*/ 2147483647 h 148"/>
                <a:gd name="T86" fmla="*/ 2147483647 w 120"/>
                <a:gd name="T87" fmla="*/ 2147483647 h 148"/>
                <a:gd name="T88" fmla="*/ 2147483647 w 120"/>
                <a:gd name="T89" fmla="*/ 2147483647 h 148"/>
                <a:gd name="T90" fmla="*/ 2147483647 w 120"/>
                <a:gd name="T91" fmla="*/ 2147483647 h 148"/>
                <a:gd name="T92" fmla="*/ 2147483647 w 120"/>
                <a:gd name="T93" fmla="*/ 2147483647 h 148"/>
                <a:gd name="T94" fmla="*/ 2147483647 w 120"/>
                <a:gd name="T95" fmla="*/ 2147483647 h 148"/>
                <a:gd name="T96" fmla="*/ 2147483647 w 120"/>
                <a:gd name="T97" fmla="*/ 2147483647 h 148"/>
                <a:gd name="T98" fmla="*/ 2147483647 w 120"/>
                <a:gd name="T99" fmla="*/ 2147483647 h 148"/>
                <a:gd name="T100" fmla="*/ 2147483647 w 120"/>
                <a:gd name="T101" fmla="*/ 2147483647 h 148"/>
                <a:gd name="T102" fmla="*/ 2147483647 w 120"/>
                <a:gd name="T103" fmla="*/ 2147483647 h 148"/>
                <a:gd name="T104" fmla="*/ 2147483647 w 120"/>
                <a:gd name="T105" fmla="*/ 2147483647 h 148"/>
                <a:gd name="T106" fmla="*/ 2147483647 w 120"/>
                <a:gd name="T107" fmla="*/ 2147483647 h 148"/>
                <a:gd name="T108" fmla="*/ 2147483647 w 120"/>
                <a:gd name="T109" fmla="*/ 2147483647 h 148"/>
                <a:gd name="T110" fmla="*/ 2147483647 w 120"/>
                <a:gd name="T111" fmla="*/ 2147483647 h 148"/>
                <a:gd name="T112" fmla="*/ 2147483647 w 120"/>
                <a:gd name="T113" fmla="*/ 2147483647 h 148"/>
                <a:gd name="T114" fmla="*/ 2147483647 w 120"/>
                <a:gd name="T115" fmla="*/ 2147483647 h 148"/>
                <a:gd name="T116" fmla="*/ 2147483647 w 120"/>
                <a:gd name="T117" fmla="*/ 2147483647 h 148"/>
                <a:gd name="T118" fmla="*/ 2147483647 w 120"/>
                <a:gd name="T119" fmla="*/ 2147483647 h 14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59" name="Freeform 458"/>
            <p:cNvSpPr>
              <a:spLocks/>
            </p:cNvSpPr>
            <p:nvPr>
              <p:custDataLst>
                <p:tags r:id="rId239"/>
              </p:custDataLst>
            </p:nvPr>
          </p:nvSpPr>
          <p:spPr bwMode="auto">
            <a:xfrm>
              <a:off x="1496069" y="3334306"/>
              <a:ext cx="7571" cy="24776"/>
            </a:xfrm>
            <a:custGeom>
              <a:avLst/>
              <a:gdLst>
                <a:gd name="T0" fmla="*/ 2147483647 w 40"/>
                <a:gd name="T1" fmla="*/ 2147483647 h 93"/>
                <a:gd name="T2" fmla="*/ 2147483647 w 40"/>
                <a:gd name="T3" fmla="*/ 2147483647 h 93"/>
                <a:gd name="T4" fmla="*/ 2147483647 w 40"/>
                <a:gd name="T5" fmla="*/ 2147483647 h 93"/>
                <a:gd name="T6" fmla="*/ 2147483647 w 40"/>
                <a:gd name="T7" fmla="*/ 2147483647 h 93"/>
                <a:gd name="T8" fmla="*/ 2147483647 w 40"/>
                <a:gd name="T9" fmla="*/ 2147483647 h 93"/>
                <a:gd name="T10" fmla="*/ 2147483647 w 40"/>
                <a:gd name="T11" fmla="*/ 2147483647 h 93"/>
                <a:gd name="T12" fmla="*/ 2147483647 w 40"/>
                <a:gd name="T13" fmla="*/ 0 h 93"/>
                <a:gd name="T14" fmla="*/ 2147483647 w 40"/>
                <a:gd name="T15" fmla="*/ 2147483647 h 93"/>
                <a:gd name="T16" fmla="*/ 2147483647 w 40"/>
                <a:gd name="T17" fmla="*/ 2147483647 h 93"/>
                <a:gd name="T18" fmla="*/ 2147483647 w 40"/>
                <a:gd name="T19" fmla="*/ 2147483647 h 93"/>
                <a:gd name="T20" fmla="*/ 2147483647 w 40"/>
                <a:gd name="T21" fmla="*/ 2147483647 h 93"/>
                <a:gd name="T22" fmla="*/ 2147483647 w 40"/>
                <a:gd name="T23" fmla="*/ 2147483647 h 93"/>
                <a:gd name="T24" fmla="*/ 2147483647 w 40"/>
                <a:gd name="T25" fmla="*/ 2147483647 h 93"/>
                <a:gd name="T26" fmla="*/ 2147483647 w 40"/>
                <a:gd name="T27" fmla="*/ 2147483647 h 93"/>
                <a:gd name="T28" fmla="*/ 2147483647 w 40"/>
                <a:gd name="T29" fmla="*/ 2147483647 h 93"/>
                <a:gd name="T30" fmla="*/ 2147483647 w 40"/>
                <a:gd name="T31" fmla="*/ 2147483647 h 93"/>
                <a:gd name="T32" fmla="*/ 2147483647 w 40"/>
                <a:gd name="T33" fmla="*/ 2147483647 h 93"/>
                <a:gd name="T34" fmla="*/ 2147483647 w 40"/>
                <a:gd name="T35" fmla="*/ 2147483647 h 93"/>
                <a:gd name="T36" fmla="*/ 2147483647 w 40"/>
                <a:gd name="T37" fmla="*/ 2147483647 h 93"/>
                <a:gd name="T38" fmla="*/ 2147483647 w 40"/>
                <a:gd name="T39" fmla="*/ 2147483647 h 93"/>
                <a:gd name="T40" fmla="*/ 2147483647 w 40"/>
                <a:gd name="T41" fmla="*/ 2147483647 h 93"/>
                <a:gd name="T42" fmla="*/ 2147483647 w 40"/>
                <a:gd name="T43" fmla="*/ 2147483647 h 93"/>
                <a:gd name="T44" fmla="*/ 0 w 40"/>
                <a:gd name="T45" fmla="*/ 2147483647 h 93"/>
                <a:gd name="T46" fmla="*/ 2147483647 w 40"/>
                <a:gd name="T47" fmla="*/ 2147483647 h 93"/>
                <a:gd name="T48" fmla="*/ 2147483647 w 40"/>
                <a:gd name="T49" fmla="*/ 2147483647 h 93"/>
                <a:gd name="T50" fmla="*/ 2147483647 w 40"/>
                <a:gd name="T51" fmla="*/ 2147483647 h 93"/>
                <a:gd name="T52" fmla="*/ 2147483647 w 40"/>
                <a:gd name="T53" fmla="*/ 2147483647 h 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60" name="Freeform 459"/>
            <p:cNvSpPr>
              <a:spLocks/>
            </p:cNvSpPr>
            <p:nvPr>
              <p:custDataLst>
                <p:tags r:id="rId240"/>
              </p:custDataLst>
            </p:nvPr>
          </p:nvSpPr>
          <p:spPr bwMode="auto">
            <a:xfrm>
              <a:off x="1373568" y="3226257"/>
              <a:ext cx="128007" cy="118372"/>
            </a:xfrm>
            <a:custGeom>
              <a:avLst/>
              <a:gdLst>
                <a:gd name="T0" fmla="*/ 2147483647 w 664"/>
                <a:gd name="T1" fmla="*/ 2147483647 h 518"/>
                <a:gd name="T2" fmla="*/ 2147483647 w 664"/>
                <a:gd name="T3" fmla="*/ 2147483647 h 518"/>
                <a:gd name="T4" fmla="*/ 2147483647 w 664"/>
                <a:gd name="T5" fmla="*/ 2147483647 h 518"/>
                <a:gd name="T6" fmla="*/ 2147483647 w 664"/>
                <a:gd name="T7" fmla="*/ 2147483647 h 518"/>
                <a:gd name="T8" fmla="*/ 2147483647 w 664"/>
                <a:gd name="T9" fmla="*/ 2147483647 h 518"/>
                <a:gd name="T10" fmla="*/ 2147483647 w 664"/>
                <a:gd name="T11" fmla="*/ 2147483647 h 518"/>
                <a:gd name="T12" fmla="*/ 2147483647 w 664"/>
                <a:gd name="T13" fmla="*/ 2147483647 h 518"/>
                <a:gd name="T14" fmla="*/ 2147483647 w 664"/>
                <a:gd name="T15" fmla="*/ 2147483647 h 518"/>
                <a:gd name="T16" fmla="*/ 2147483647 w 664"/>
                <a:gd name="T17" fmla="*/ 2147483647 h 518"/>
                <a:gd name="T18" fmla="*/ 2147483647 w 664"/>
                <a:gd name="T19" fmla="*/ 2147483647 h 518"/>
                <a:gd name="T20" fmla="*/ 2147483647 w 664"/>
                <a:gd name="T21" fmla="*/ 2147483647 h 518"/>
                <a:gd name="T22" fmla="*/ 2147483647 w 664"/>
                <a:gd name="T23" fmla="*/ 2147483647 h 518"/>
                <a:gd name="T24" fmla="*/ 2147483647 w 664"/>
                <a:gd name="T25" fmla="*/ 2147483647 h 518"/>
                <a:gd name="T26" fmla="*/ 2147483647 w 664"/>
                <a:gd name="T27" fmla="*/ 2147483647 h 518"/>
                <a:gd name="T28" fmla="*/ 2147483647 w 664"/>
                <a:gd name="T29" fmla="*/ 2147483647 h 518"/>
                <a:gd name="T30" fmla="*/ 2147483647 w 664"/>
                <a:gd name="T31" fmla="*/ 2147483647 h 518"/>
                <a:gd name="T32" fmla="*/ 2147483647 w 664"/>
                <a:gd name="T33" fmla="*/ 2147483647 h 518"/>
                <a:gd name="T34" fmla="*/ 2147483647 w 664"/>
                <a:gd name="T35" fmla="*/ 2147483647 h 518"/>
                <a:gd name="T36" fmla="*/ 2147483647 w 664"/>
                <a:gd name="T37" fmla="*/ 2147483647 h 518"/>
                <a:gd name="T38" fmla="*/ 2147483647 w 664"/>
                <a:gd name="T39" fmla="*/ 2147483647 h 518"/>
                <a:gd name="T40" fmla="*/ 2147483647 w 664"/>
                <a:gd name="T41" fmla="*/ 2147483647 h 518"/>
                <a:gd name="T42" fmla="*/ 2147483647 w 664"/>
                <a:gd name="T43" fmla="*/ 2147483647 h 518"/>
                <a:gd name="T44" fmla="*/ 2147483647 w 664"/>
                <a:gd name="T45" fmla="*/ 2147483647 h 518"/>
                <a:gd name="T46" fmla="*/ 2147483647 w 664"/>
                <a:gd name="T47" fmla="*/ 2147483647 h 518"/>
                <a:gd name="T48" fmla="*/ 2147483647 w 664"/>
                <a:gd name="T49" fmla="*/ 2147483647 h 518"/>
                <a:gd name="T50" fmla="*/ 2147483647 w 664"/>
                <a:gd name="T51" fmla="*/ 2147483647 h 518"/>
                <a:gd name="T52" fmla="*/ 2147483647 w 664"/>
                <a:gd name="T53" fmla="*/ 2147483647 h 518"/>
                <a:gd name="T54" fmla="*/ 2147483647 w 664"/>
                <a:gd name="T55" fmla="*/ 2147483647 h 518"/>
                <a:gd name="T56" fmla="*/ 2147483647 w 664"/>
                <a:gd name="T57" fmla="*/ 2147483647 h 518"/>
                <a:gd name="T58" fmla="*/ 2147483647 w 664"/>
                <a:gd name="T59" fmla="*/ 2147483647 h 518"/>
                <a:gd name="T60" fmla="*/ 2147483647 w 664"/>
                <a:gd name="T61" fmla="*/ 2147483647 h 518"/>
                <a:gd name="T62" fmla="*/ 2147483647 w 664"/>
                <a:gd name="T63" fmla="*/ 2147483647 h 518"/>
                <a:gd name="T64" fmla="*/ 2147483647 w 664"/>
                <a:gd name="T65" fmla="*/ 2147483647 h 518"/>
                <a:gd name="T66" fmla="*/ 2147483647 w 664"/>
                <a:gd name="T67" fmla="*/ 2147483647 h 518"/>
                <a:gd name="T68" fmla="*/ 2147483647 w 664"/>
                <a:gd name="T69" fmla="*/ 2147483647 h 518"/>
                <a:gd name="T70" fmla="*/ 2147483647 w 664"/>
                <a:gd name="T71" fmla="*/ 2147483647 h 518"/>
                <a:gd name="T72" fmla="*/ 2147483647 w 664"/>
                <a:gd name="T73" fmla="*/ 2147483647 h 518"/>
                <a:gd name="T74" fmla="*/ 2147483647 w 664"/>
                <a:gd name="T75" fmla="*/ 2147483647 h 518"/>
                <a:gd name="T76" fmla="*/ 2147483647 w 664"/>
                <a:gd name="T77" fmla="*/ 2147483647 h 518"/>
                <a:gd name="T78" fmla="*/ 2147483647 w 664"/>
                <a:gd name="T79" fmla="*/ 2147483647 h 518"/>
                <a:gd name="T80" fmla="*/ 2147483647 w 664"/>
                <a:gd name="T81" fmla="*/ 2147483647 h 518"/>
                <a:gd name="T82" fmla="*/ 2147483647 w 664"/>
                <a:gd name="T83" fmla="*/ 2147483647 h 518"/>
                <a:gd name="T84" fmla="*/ 2147483647 w 664"/>
                <a:gd name="T85" fmla="*/ 2147483647 h 518"/>
                <a:gd name="T86" fmla="*/ 2147483647 w 664"/>
                <a:gd name="T87" fmla="*/ 2147483647 h 518"/>
                <a:gd name="T88" fmla="*/ 2147483647 w 664"/>
                <a:gd name="T89" fmla="*/ 2147483647 h 518"/>
                <a:gd name="T90" fmla="*/ 2147483647 w 664"/>
                <a:gd name="T91" fmla="*/ 2147483647 h 518"/>
                <a:gd name="T92" fmla="*/ 2147483647 w 664"/>
                <a:gd name="T93" fmla="*/ 2147483647 h 518"/>
                <a:gd name="T94" fmla="*/ 2147483647 w 664"/>
                <a:gd name="T95" fmla="*/ 2147483647 h 518"/>
                <a:gd name="T96" fmla="*/ 2147483647 w 664"/>
                <a:gd name="T97" fmla="*/ 2147483647 h 518"/>
                <a:gd name="T98" fmla="*/ 2147483647 w 664"/>
                <a:gd name="T99" fmla="*/ 2147483647 h 518"/>
                <a:gd name="T100" fmla="*/ 2147483647 w 664"/>
                <a:gd name="T101" fmla="*/ 2147483647 h 518"/>
                <a:gd name="T102" fmla="*/ 2147483647 w 664"/>
                <a:gd name="T103" fmla="*/ 2147483647 h 518"/>
                <a:gd name="T104" fmla="*/ 2147483647 w 664"/>
                <a:gd name="T105" fmla="*/ 2147483647 h 518"/>
                <a:gd name="T106" fmla="*/ 2147483647 w 664"/>
                <a:gd name="T107" fmla="*/ 2147483647 h 518"/>
                <a:gd name="T108" fmla="*/ 2147483647 w 664"/>
                <a:gd name="T109" fmla="*/ 2147483647 h 518"/>
                <a:gd name="T110" fmla="*/ 2147483647 w 664"/>
                <a:gd name="T111" fmla="*/ 2147483647 h 518"/>
                <a:gd name="T112" fmla="*/ 2147483647 w 664"/>
                <a:gd name="T113" fmla="*/ 2147483647 h 518"/>
                <a:gd name="T114" fmla="*/ 2147483647 w 664"/>
                <a:gd name="T115" fmla="*/ 2147483647 h 518"/>
                <a:gd name="T116" fmla="*/ 2147483647 w 664"/>
                <a:gd name="T117" fmla="*/ 2147483647 h 518"/>
                <a:gd name="T118" fmla="*/ 2147483647 w 664"/>
                <a:gd name="T119" fmla="*/ 2147483647 h 518"/>
                <a:gd name="T120" fmla="*/ 2147483647 w 664"/>
                <a:gd name="T121" fmla="*/ 2147483647 h 518"/>
                <a:gd name="T122" fmla="*/ 2147483647 w 664"/>
                <a:gd name="T123" fmla="*/ 2147483647 h 5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61" name="Freeform 460"/>
            <p:cNvSpPr>
              <a:spLocks/>
            </p:cNvSpPr>
            <p:nvPr>
              <p:custDataLst>
                <p:tags r:id="rId241"/>
              </p:custDataLst>
            </p:nvPr>
          </p:nvSpPr>
          <p:spPr bwMode="auto">
            <a:xfrm>
              <a:off x="1808516" y="3328112"/>
              <a:ext cx="65380" cy="35787"/>
            </a:xfrm>
            <a:custGeom>
              <a:avLst/>
              <a:gdLst>
                <a:gd name="T0" fmla="*/ 2147483647 w 352"/>
                <a:gd name="T1" fmla="*/ 2147483647 h 153"/>
                <a:gd name="T2" fmla="*/ 2147483647 w 352"/>
                <a:gd name="T3" fmla="*/ 2147483647 h 153"/>
                <a:gd name="T4" fmla="*/ 2147483647 w 352"/>
                <a:gd name="T5" fmla="*/ 2147483647 h 153"/>
                <a:gd name="T6" fmla="*/ 2147483647 w 352"/>
                <a:gd name="T7" fmla="*/ 2147483647 h 153"/>
                <a:gd name="T8" fmla="*/ 2147483647 w 352"/>
                <a:gd name="T9" fmla="*/ 2147483647 h 153"/>
                <a:gd name="T10" fmla="*/ 2147483647 w 352"/>
                <a:gd name="T11" fmla="*/ 2147483647 h 153"/>
                <a:gd name="T12" fmla="*/ 2147483647 w 352"/>
                <a:gd name="T13" fmla="*/ 2147483647 h 153"/>
                <a:gd name="T14" fmla="*/ 2147483647 w 352"/>
                <a:gd name="T15" fmla="*/ 2147483647 h 153"/>
                <a:gd name="T16" fmla="*/ 2147483647 w 352"/>
                <a:gd name="T17" fmla="*/ 2147483647 h 153"/>
                <a:gd name="T18" fmla="*/ 2147483647 w 352"/>
                <a:gd name="T19" fmla="*/ 2147483647 h 153"/>
                <a:gd name="T20" fmla="*/ 2147483647 w 352"/>
                <a:gd name="T21" fmla="*/ 2147483647 h 153"/>
                <a:gd name="T22" fmla="*/ 2147483647 w 352"/>
                <a:gd name="T23" fmla="*/ 2147483647 h 153"/>
                <a:gd name="T24" fmla="*/ 2147483647 w 352"/>
                <a:gd name="T25" fmla="*/ 2147483647 h 153"/>
                <a:gd name="T26" fmla="*/ 2147483647 w 352"/>
                <a:gd name="T27" fmla="*/ 2147483647 h 153"/>
                <a:gd name="T28" fmla="*/ 2147483647 w 352"/>
                <a:gd name="T29" fmla="*/ 2147483647 h 153"/>
                <a:gd name="T30" fmla="*/ 2147483647 w 352"/>
                <a:gd name="T31" fmla="*/ 2147483647 h 153"/>
                <a:gd name="T32" fmla="*/ 2147483647 w 352"/>
                <a:gd name="T33" fmla="*/ 2147483647 h 153"/>
                <a:gd name="T34" fmla="*/ 2147483647 w 352"/>
                <a:gd name="T35" fmla="*/ 2147483647 h 153"/>
                <a:gd name="T36" fmla="*/ 2147483647 w 352"/>
                <a:gd name="T37" fmla="*/ 2147483647 h 153"/>
                <a:gd name="T38" fmla="*/ 2147483647 w 352"/>
                <a:gd name="T39" fmla="*/ 2147483647 h 153"/>
                <a:gd name="T40" fmla="*/ 2147483647 w 352"/>
                <a:gd name="T41" fmla="*/ 2147483647 h 153"/>
                <a:gd name="T42" fmla="*/ 2147483647 w 352"/>
                <a:gd name="T43" fmla="*/ 2147483647 h 153"/>
                <a:gd name="T44" fmla="*/ 2147483647 w 352"/>
                <a:gd name="T45" fmla="*/ 2147483647 h 153"/>
                <a:gd name="T46" fmla="*/ 2147483647 w 352"/>
                <a:gd name="T47" fmla="*/ 2147483647 h 153"/>
                <a:gd name="T48" fmla="*/ 2147483647 w 352"/>
                <a:gd name="T49" fmla="*/ 2147483647 h 153"/>
                <a:gd name="T50" fmla="*/ 2147483647 w 352"/>
                <a:gd name="T51" fmla="*/ 2147483647 h 153"/>
                <a:gd name="T52" fmla="*/ 2147483647 w 352"/>
                <a:gd name="T53" fmla="*/ 2147483647 h 153"/>
                <a:gd name="T54" fmla="*/ 0 w 352"/>
                <a:gd name="T55" fmla="*/ 0 h 153"/>
                <a:gd name="T56" fmla="*/ 2147483647 w 352"/>
                <a:gd name="T57" fmla="*/ 0 h 153"/>
                <a:gd name="T58" fmla="*/ 2147483647 w 352"/>
                <a:gd name="T59" fmla="*/ 2147483647 h 153"/>
                <a:gd name="T60" fmla="*/ 2147483647 w 352"/>
                <a:gd name="T61" fmla="*/ 2147483647 h 153"/>
                <a:gd name="T62" fmla="*/ 2147483647 w 352"/>
                <a:gd name="T63" fmla="*/ 2147483647 h 153"/>
                <a:gd name="T64" fmla="*/ 2147483647 w 352"/>
                <a:gd name="T65" fmla="*/ 2147483647 h 153"/>
                <a:gd name="T66" fmla="*/ 2147483647 w 352"/>
                <a:gd name="T67" fmla="*/ 2147483647 h 153"/>
                <a:gd name="T68" fmla="*/ 2147483647 w 352"/>
                <a:gd name="T69" fmla="*/ 2147483647 h 153"/>
                <a:gd name="T70" fmla="*/ 2147483647 w 352"/>
                <a:gd name="T71" fmla="*/ 2147483647 h 153"/>
                <a:gd name="T72" fmla="*/ 2147483647 w 352"/>
                <a:gd name="T73" fmla="*/ 2147483647 h 153"/>
                <a:gd name="T74" fmla="*/ 2147483647 w 352"/>
                <a:gd name="T75" fmla="*/ 2147483647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grpFill/>
            <a:ln w="9525" cmpd="sng">
              <a:solidFill>
                <a:srgbClr val="FFFFFF"/>
              </a:solidFill>
              <a:prstDash val="solid"/>
              <a:round/>
              <a:headEnd/>
              <a:tailEnd/>
            </a:ln>
          </p:spPr>
          <p:txBody>
            <a:bodyPr/>
            <a:lstStyle/>
            <a:p>
              <a:endParaRPr lang="en-GB" dirty="0"/>
            </a:p>
          </p:txBody>
        </p:sp>
        <p:sp>
          <p:nvSpPr>
            <p:cNvPr id="262" name="Freeform 461"/>
            <p:cNvSpPr>
              <a:spLocks/>
            </p:cNvSpPr>
            <p:nvPr>
              <p:custDataLst>
                <p:tags r:id="rId242"/>
              </p:custDataLst>
            </p:nvPr>
          </p:nvSpPr>
          <p:spPr bwMode="auto">
            <a:xfrm>
              <a:off x="1613065" y="3354264"/>
              <a:ext cx="64004" cy="75015"/>
            </a:xfrm>
            <a:custGeom>
              <a:avLst/>
              <a:gdLst>
                <a:gd name="T0" fmla="*/ 2147483647 w 331"/>
                <a:gd name="T1" fmla="*/ 2147483647 h 327"/>
                <a:gd name="T2" fmla="*/ 2147483647 w 331"/>
                <a:gd name="T3" fmla="*/ 2147483647 h 327"/>
                <a:gd name="T4" fmla="*/ 2147483647 w 331"/>
                <a:gd name="T5" fmla="*/ 2147483647 h 327"/>
                <a:gd name="T6" fmla="*/ 2147483647 w 331"/>
                <a:gd name="T7" fmla="*/ 2147483647 h 327"/>
                <a:gd name="T8" fmla="*/ 2147483647 w 331"/>
                <a:gd name="T9" fmla="*/ 2147483647 h 327"/>
                <a:gd name="T10" fmla="*/ 2147483647 w 331"/>
                <a:gd name="T11" fmla="*/ 2147483647 h 327"/>
                <a:gd name="T12" fmla="*/ 2147483647 w 331"/>
                <a:gd name="T13" fmla="*/ 2147483647 h 327"/>
                <a:gd name="T14" fmla="*/ 2147483647 w 331"/>
                <a:gd name="T15" fmla="*/ 2147483647 h 327"/>
                <a:gd name="T16" fmla="*/ 2147483647 w 331"/>
                <a:gd name="T17" fmla="*/ 2147483647 h 327"/>
                <a:gd name="T18" fmla="*/ 2147483647 w 331"/>
                <a:gd name="T19" fmla="*/ 2147483647 h 327"/>
                <a:gd name="T20" fmla="*/ 2147483647 w 331"/>
                <a:gd name="T21" fmla="*/ 2147483647 h 327"/>
                <a:gd name="T22" fmla="*/ 2147483647 w 331"/>
                <a:gd name="T23" fmla="*/ 2147483647 h 327"/>
                <a:gd name="T24" fmla="*/ 2147483647 w 331"/>
                <a:gd name="T25" fmla="*/ 2147483647 h 327"/>
                <a:gd name="T26" fmla="*/ 2147483647 w 331"/>
                <a:gd name="T27" fmla="*/ 2147483647 h 327"/>
                <a:gd name="T28" fmla="*/ 2147483647 w 331"/>
                <a:gd name="T29" fmla="*/ 2147483647 h 327"/>
                <a:gd name="T30" fmla="*/ 2147483647 w 331"/>
                <a:gd name="T31" fmla="*/ 2147483647 h 327"/>
                <a:gd name="T32" fmla="*/ 2147483647 w 331"/>
                <a:gd name="T33" fmla="*/ 2147483647 h 327"/>
                <a:gd name="T34" fmla="*/ 2147483647 w 331"/>
                <a:gd name="T35" fmla="*/ 2147483647 h 327"/>
                <a:gd name="T36" fmla="*/ 2147483647 w 331"/>
                <a:gd name="T37" fmla="*/ 2147483647 h 327"/>
                <a:gd name="T38" fmla="*/ 2147483647 w 331"/>
                <a:gd name="T39" fmla="*/ 2147483647 h 327"/>
                <a:gd name="T40" fmla="*/ 2147483647 w 331"/>
                <a:gd name="T41" fmla="*/ 2147483647 h 327"/>
                <a:gd name="T42" fmla="*/ 2147483647 w 331"/>
                <a:gd name="T43" fmla="*/ 2147483647 h 327"/>
                <a:gd name="T44" fmla="*/ 2147483647 w 331"/>
                <a:gd name="T45" fmla="*/ 2147483647 h 327"/>
                <a:gd name="T46" fmla="*/ 2147483647 w 331"/>
                <a:gd name="T47" fmla="*/ 2147483647 h 327"/>
                <a:gd name="T48" fmla="*/ 2147483647 w 331"/>
                <a:gd name="T49" fmla="*/ 2147483647 h 327"/>
                <a:gd name="T50" fmla="*/ 2147483647 w 331"/>
                <a:gd name="T51" fmla="*/ 2147483647 h 327"/>
                <a:gd name="T52" fmla="*/ 2147483647 w 331"/>
                <a:gd name="T53" fmla="*/ 2147483647 h 327"/>
                <a:gd name="T54" fmla="*/ 2147483647 w 331"/>
                <a:gd name="T55" fmla="*/ 2147483647 h 327"/>
                <a:gd name="T56" fmla="*/ 2147483647 w 331"/>
                <a:gd name="T57" fmla="*/ 2147483647 h 327"/>
                <a:gd name="T58" fmla="*/ 2147483647 w 331"/>
                <a:gd name="T59" fmla="*/ 2147483647 h 327"/>
                <a:gd name="T60" fmla="*/ 2147483647 w 331"/>
                <a:gd name="T61" fmla="*/ 2147483647 h 327"/>
                <a:gd name="T62" fmla="*/ 2147483647 w 331"/>
                <a:gd name="T63" fmla="*/ 2147483647 h 327"/>
                <a:gd name="T64" fmla="*/ 2147483647 w 331"/>
                <a:gd name="T65" fmla="*/ 2147483647 h 327"/>
                <a:gd name="T66" fmla="*/ 2147483647 w 331"/>
                <a:gd name="T67" fmla="*/ 2147483647 h 327"/>
                <a:gd name="T68" fmla="*/ 2147483647 w 331"/>
                <a:gd name="T69" fmla="*/ 2147483647 h 327"/>
                <a:gd name="T70" fmla="*/ 0 w 331"/>
                <a:gd name="T71" fmla="*/ 2147483647 h 327"/>
                <a:gd name="T72" fmla="*/ 2147483647 w 331"/>
                <a:gd name="T73" fmla="*/ 2147483647 h 327"/>
                <a:gd name="T74" fmla="*/ 2147483647 w 331"/>
                <a:gd name="T75" fmla="*/ 2147483647 h 327"/>
                <a:gd name="T76" fmla="*/ 2147483647 w 331"/>
                <a:gd name="T77" fmla="*/ 2147483647 h 327"/>
                <a:gd name="T78" fmla="*/ 2147483647 w 331"/>
                <a:gd name="T79" fmla="*/ 2147483647 h 327"/>
                <a:gd name="T80" fmla="*/ 2147483647 w 331"/>
                <a:gd name="T81" fmla="*/ 2147483647 h 327"/>
                <a:gd name="T82" fmla="*/ 2147483647 w 331"/>
                <a:gd name="T83" fmla="*/ 2147483647 h 327"/>
                <a:gd name="T84" fmla="*/ 2147483647 w 331"/>
                <a:gd name="T85" fmla="*/ 2147483647 h 327"/>
                <a:gd name="T86" fmla="*/ 2147483647 w 331"/>
                <a:gd name="T87" fmla="*/ 2147483647 h 327"/>
                <a:gd name="T88" fmla="*/ 2147483647 w 331"/>
                <a:gd name="T89" fmla="*/ 2147483647 h 327"/>
                <a:gd name="T90" fmla="*/ 2147483647 w 331"/>
                <a:gd name="T91" fmla="*/ 2147483647 h 327"/>
                <a:gd name="T92" fmla="*/ 2147483647 w 331"/>
                <a:gd name="T93" fmla="*/ 2147483647 h 327"/>
                <a:gd name="T94" fmla="*/ 2147483647 w 331"/>
                <a:gd name="T95" fmla="*/ 2147483647 h 3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grpFill/>
            <a:ln w="9525" cmpd="sng">
              <a:solidFill>
                <a:srgbClr val="FFFFFF"/>
              </a:solidFill>
              <a:prstDash val="solid"/>
              <a:round/>
              <a:headEnd/>
              <a:tailEnd/>
            </a:ln>
          </p:spPr>
          <p:txBody>
            <a:bodyPr/>
            <a:lstStyle/>
            <a:p>
              <a:endParaRPr lang="en-GB" dirty="0"/>
            </a:p>
          </p:txBody>
        </p:sp>
        <p:sp>
          <p:nvSpPr>
            <p:cNvPr id="263" name="Freeform 464"/>
            <p:cNvSpPr>
              <a:spLocks/>
            </p:cNvSpPr>
            <p:nvPr>
              <p:custDataLst>
                <p:tags r:id="rId243"/>
              </p:custDataLst>
            </p:nvPr>
          </p:nvSpPr>
          <p:spPr bwMode="auto">
            <a:xfrm>
              <a:off x="2136792" y="3435473"/>
              <a:ext cx="300059" cy="379203"/>
            </a:xfrm>
            <a:custGeom>
              <a:avLst/>
              <a:gdLst>
                <a:gd name="T0" fmla="*/ 2147483647 w 1594"/>
                <a:gd name="T1" fmla="*/ 2147483647 h 1670"/>
                <a:gd name="T2" fmla="*/ 2147483647 w 1594"/>
                <a:gd name="T3" fmla="*/ 2147483647 h 1670"/>
                <a:gd name="T4" fmla="*/ 2147483647 w 1594"/>
                <a:gd name="T5" fmla="*/ 2147483647 h 1670"/>
                <a:gd name="T6" fmla="*/ 2147483647 w 1594"/>
                <a:gd name="T7" fmla="*/ 2147483647 h 1670"/>
                <a:gd name="T8" fmla="*/ 2147483647 w 1594"/>
                <a:gd name="T9" fmla="*/ 2147483647 h 1670"/>
                <a:gd name="T10" fmla="*/ 2147483647 w 1594"/>
                <a:gd name="T11" fmla="*/ 2147483647 h 1670"/>
                <a:gd name="T12" fmla="*/ 2147483647 w 1594"/>
                <a:gd name="T13" fmla="*/ 2147483647 h 1670"/>
                <a:gd name="T14" fmla="*/ 2147483647 w 1594"/>
                <a:gd name="T15" fmla="*/ 2147483647 h 1670"/>
                <a:gd name="T16" fmla="*/ 2147483647 w 1594"/>
                <a:gd name="T17" fmla="*/ 2147483647 h 1670"/>
                <a:gd name="T18" fmla="*/ 2147483647 w 1594"/>
                <a:gd name="T19" fmla="*/ 2147483647 h 1670"/>
                <a:gd name="T20" fmla="*/ 2147483647 w 1594"/>
                <a:gd name="T21" fmla="*/ 2147483647 h 1670"/>
                <a:gd name="T22" fmla="*/ 2147483647 w 1594"/>
                <a:gd name="T23" fmla="*/ 2147483647 h 1670"/>
                <a:gd name="T24" fmla="*/ 2147483647 w 1594"/>
                <a:gd name="T25" fmla="*/ 2147483647 h 1670"/>
                <a:gd name="T26" fmla="*/ 2147483647 w 1594"/>
                <a:gd name="T27" fmla="*/ 2147483647 h 1670"/>
                <a:gd name="T28" fmla="*/ 2147483647 w 1594"/>
                <a:gd name="T29" fmla="*/ 2147483647 h 1670"/>
                <a:gd name="T30" fmla="*/ 2147483647 w 1594"/>
                <a:gd name="T31" fmla="*/ 2147483647 h 1670"/>
                <a:gd name="T32" fmla="*/ 2147483647 w 1594"/>
                <a:gd name="T33" fmla="*/ 2147483647 h 1670"/>
                <a:gd name="T34" fmla="*/ 2147483647 w 1594"/>
                <a:gd name="T35" fmla="*/ 2147483647 h 1670"/>
                <a:gd name="T36" fmla="*/ 2147483647 w 1594"/>
                <a:gd name="T37" fmla="*/ 2147483647 h 1670"/>
                <a:gd name="T38" fmla="*/ 2147483647 w 1594"/>
                <a:gd name="T39" fmla="*/ 2147483647 h 1670"/>
                <a:gd name="T40" fmla="*/ 2147483647 w 1594"/>
                <a:gd name="T41" fmla="*/ 2147483647 h 1670"/>
                <a:gd name="T42" fmla="*/ 2147483647 w 1594"/>
                <a:gd name="T43" fmla="*/ 2147483647 h 1670"/>
                <a:gd name="T44" fmla="*/ 2147483647 w 1594"/>
                <a:gd name="T45" fmla="*/ 2147483647 h 1670"/>
                <a:gd name="T46" fmla="*/ 2147483647 w 1594"/>
                <a:gd name="T47" fmla="*/ 2147483647 h 1670"/>
                <a:gd name="T48" fmla="*/ 2147483647 w 1594"/>
                <a:gd name="T49" fmla="*/ 2147483647 h 1670"/>
                <a:gd name="T50" fmla="*/ 2147483647 w 1594"/>
                <a:gd name="T51" fmla="*/ 2147483647 h 1670"/>
                <a:gd name="T52" fmla="*/ 2147483647 w 1594"/>
                <a:gd name="T53" fmla="*/ 2147483647 h 1670"/>
                <a:gd name="T54" fmla="*/ 2147483647 w 1594"/>
                <a:gd name="T55" fmla="*/ 2147483647 h 1670"/>
                <a:gd name="T56" fmla="*/ 2147483647 w 1594"/>
                <a:gd name="T57" fmla="*/ 2147483647 h 1670"/>
                <a:gd name="T58" fmla="*/ 2147483647 w 1594"/>
                <a:gd name="T59" fmla="*/ 2147483647 h 1670"/>
                <a:gd name="T60" fmla="*/ 2147483647 w 1594"/>
                <a:gd name="T61" fmla="*/ 2147483647 h 1670"/>
                <a:gd name="T62" fmla="*/ 2147483647 w 1594"/>
                <a:gd name="T63" fmla="*/ 2147483647 h 1670"/>
                <a:gd name="T64" fmla="*/ 2147483647 w 1594"/>
                <a:gd name="T65" fmla="*/ 2147483647 h 1670"/>
                <a:gd name="T66" fmla="*/ 2147483647 w 1594"/>
                <a:gd name="T67" fmla="*/ 2147483647 h 1670"/>
                <a:gd name="T68" fmla="*/ 2147483647 w 1594"/>
                <a:gd name="T69" fmla="*/ 2147483647 h 1670"/>
                <a:gd name="T70" fmla="*/ 2147483647 w 1594"/>
                <a:gd name="T71" fmla="*/ 2147483647 h 1670"/>
                <a:gd name="T72" fmla="*/ 2147483647 w 1594"/>
                <a:gd name="T73" fmla="*/ 2147483647 h 1670"/>
                <a:gd name="T74" fmla="*/ 2147483647 w 1594"/>
                <a:gd name="T75" fmla="*/ 2147483647 h 1670"/>
                <a:gd name="T76" fmla="*/ 2147483647 w 1594"/>
                <a:gd name="T77" fmla="*/ 2147483647 h 1670"/>
                <a:gd name="T78" fmla="*/ 2147483647 w 1594"/>
                <a:gd name="T79" fmla="*/ 2147483647 h 1670"/>
                <a:gd name="T80" fmla="*/ 2147483647 w 1594"/>
                <a:gd name="T81" fmla="*/ 2147483647 h 1670"/>
                <a:gd name="T82" fmla="*/ 2147483647 w 1594"/>
                <a:gd name="T83" fmla="*/ 2147483647 h 1670"/>
                <a:gd name="T84" fmla="*/ 2147483647 w 1594"/>
                <a:gd name="T85" fmla="*/ 2147483647 h 1670"/>
                <a:gd name="T86" fmla="*/ 2147483647 w 1594"/>
                <a:gd name="T87" fmla="*/ 2147483647 h 1670"/>
                <a:gd name="T88" fmla="*/ 2147483647 w 1594"/>
                <a:gd name="T89" fmla="*/ 2147483647 h 1670"/>
                <a:gd name="T90" fmla="*/ 2147483647 w 1594"/>
                <a:gd name="T91" fmla="*/ 2147483647 h 1670"/>
                <a:gd name="T92" fmla="*/ 2147483647 w 1594"/>
                <a:gd name="T93" fmla="*/ 2147483647 h 1670"/>
                <a:gd name="T94" fmla="*/ 2147483647 w 1594"/>
                <a:gd name="T95" fmla="*/ 2147483647 h 1670"/>
                <a:gd name="T96" fmla="*/ 2147483647 w 1594"/>
                <a:gd name="T97" fmla="*/ 2147483647 h 1670"/>
                <a:gd name="T98" fmla="*/ 2147483647 w 1594"/>
                <a:gd name="T99" fmla="*/ 2147483647 h 1670"/>
                <a:gd name="T100" fmla="*/ 2147483647 w 1594"/>
                <a:gd name="T101" fmla="*/ 2147483647 h 1670"/>
                <a:gd name="T102" fmla="*/ 2147483647 w 1594"/>
                <a:gd name="T103" fmla="*/ 2147483647 h 1670"/>
                <a:gd name="T104" fmla="*/ 2147483647 w 1594"/>
                <a:gd name="T105" fmla="*/ 2147483647 h 1670"/>
                <a:gd name="T106" fmla="*/ 2147483647 w 1594"/>
                <a:gd name="T107" fmla="*/ 2147483647 h 1670"/>
                <a:gd name="T108" fmla="*/ 2147483647 w 1594"/>
                <a:gd name="T109" fmla="*/ 2147483647 h 1670"/>
                <a:gd name="T110" fmla="*/ 2147483647 w 1594"/>
                <a:gd name="T111" fmla="*/ 2147483647 h 1670"/>
                <a:gd name="T112" fmla="*/ 2147483647 w 1594"/>
                <a:gd name="T113" fmla="*/ 2147483647 h 16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chemeClr val="accent3">
                <a:lumMod val="75000"/>
              </a:schemeClr>
            </a:solidFill>
            <a:ln w="9525" cmpd="sng">
              <a:solidFill>
                <a:srgbClr val="FFFFFF"/>
              </a:solidFill>
              <a:prstDash val="solid"/>
              <a:round/>
              <a:headEnd/>
              <a:tailEnd/>
            </a:ln>
          </p:spPr>
          <p:txBody>
            <a:bodyPr/>
            <a:lstStyle/>
            <a:p>
              <a:endParaRPr lang="en-GB" dirty="0"/>
            </a:p>
          </p:txBody>
        </p:sp>
        <p:sp>
          <p:nvSpPr>
            <p:cNvPr id="264" name="Freeform 469"/>
            <p:cNvSpPr>
              <a:spLocks/>
            </p:cNvSpPr>
            <p:nvPr>
              <p:custDataLst>
                <p:tags r:id="rId244"/>
              </p:custDataLst>
            </p:nvPr>
          </p:nvSpPr>
          <p:spPr bwMode="auto">
            <a:xfrm>
              <a:off x="1598613" y="3138166"/>
              <a:ext cx="70197" cy="28905"/>
            </a:xfrm>
            <a:custGeom>
              <a:avLst/>
              <a:gdLst>
                <a:gd name="T0" fmla="*/ 2147483647 w 370"/>
                <a:gd name="T1" fmla="*/ 2147483647 h 129"/>
                <a:gd name="T2" fmla="*/ 2147483647 w 370"/>
                <a:gd name="T3" fmla="*/ 2147483647 h 129"/>
                <a:gd name="T4" fmla="*/ 2147483647 w 370"/>
                <a:gd name="T5" fmla="*/ 2147483647 h 129"/>
                <a:gd name="T6" fmla="*/ 2147483647 w 370"/>
                <a:gd name="T7" fmla="*/ 2147483647 h 129"/>
                <a:gd name="T8" fmla="*/ 2147483647 w 370"/>
                <a:gd name="T9" fmla="*/ 2147483647 h 129"/>
                <a:gd name="T10" fmla="*/ 2147483647 w 370"/>
                <a:gd name="T11" fmla="*/ 2147483647 h 129"/>
                <a:gd name="T12" fmla="*/ 2147483647 w 370"/>
                <a:gd name="T13" fmla="*/ 2147483647 h 129"/>
                <a:gd name="T14" fmla="*/ 2147483647 w 370"/>
                <a:gd name="T15" fmla="*/ 2147483647 h 129"/>
                <a:gd name="T16" fmla="*/ 2147483647 w 370"/>
                <a:gd name="T17" fmla="*/ 2147483647 h 129"/>
                <a:gd name="T18" fmla="*/ 2147483647 w 370"/>
                <a:gd name="T19" fmla="*/ 2147483647 h 129"/>
                <a:gd name="T20" fmla="*/ 2147483647 w 370"/>
                <a:gd name="T21" fmla="*/ 2147483647 h 129"/>
                <a:gd name="T22" fmla="*/ 2147483647 w 370"/>
                <a:gd name="T23" fmla="*/ 2147483647 h 129"/>
                <a:gd name="T24" fmla="*/ 2147483647 w 370"/>
                <a:gd name="T25" fmla="*/ 2147483647 h 129"/>
                <a:gd name="T26" fmla="*/ 2147483647 w 370"/>
                <a:gd name="T27" fmla="*/ 0 h 129"/>
                <a:gd name="T28" fmla="*/ 2147483647 w 370"/>
                <a:gd name="T29" fmla="*/ 0 h 129"/>
                <a:gd name="T30" fmla="*/ 2147483647 w 370"/>
                <a:gd name="T31" fmla="*/ 2147483647 h 129"/>
                <a:gd name="T32" fmla="*/ 2147483647 w 370"/>
                <a:gd name="T33" fmla="*/ 2147483647 h 129"/>
                <a:gd name="T34" fmla="*/ 2147483647 w 370"/>
                <a:gd name="T35" fmla="*/ 2147483647 h 129"/>
                <a:gd name="T36" fmla="*/ 2147483647 w 370"/>
                <a:gd name="T37" fmla="*/ 2147483647 h 129"/>
                <a:gd name="T38" fmla="*/ 2147483647 w 370"/>
                <a:gd name="T39" fmla="*/ 2147483647 h 129"/>
                <a:gd name="T40" fmla="*/ 2147483647 w 370"/>
                <a:gd name="T41" fmla="*/ 2147483647 h 129"/>
                <a:gd name="T42" fmla="*/ 2147483647 w 370"/>
                <a:gd name="T43" fmla="*/ 2147483647 h 129"/>
                <a:gd name="T44" fmla="*/ 2147483647 w 370"/>
                <a:gd name="T45" fmla="*/ 2147483647 h 129"/>
                <a:gd name="T46" fmla="*/ 2147483647 w 370"/>
                <a:gd name="T47" fmla="*/ 2147483647 h 129"/>
                <a:gd name="T48" fmla="*/ 2147483647 w 370"/>
                <a:gd name="T49" fmla="*/ 2147483647 h 129"/>
                <a:gd name="T50" fmla="*/ 2147483647 w 370"/>
                <a:gd name="T51" fmla="*/ 2147483647 h 129"/>
                <a:gd name="T52" fmla="*/ 2147483647 w 370"/>
                <a:gd name="T53" fmla="*/ 2147483647 h 129"/>
                <a:gd name="T54" fmla="*/ 2147483647 w 370"/>
                <a:gd name="T55" fmla="*/ 2147483647 h 129"/>
                <a:gd name="T56" fmla="*/ 2147483647 w 370"/>
                <a:gd name="T57" fmla="*/ 2147483647 h 129"/>
                <a:gd name="T58" fmla="*/ 2147483647 w 370"/>
                <a:gd name="T59" fmla="*/ 2147483647 h 129"/>
                <a:gd name="T60" fmla="*/ 2147483647 w 370"/>
                <a:gd name="T61" fmla="*/ 2147483647 h 129"/>
                <a:gd name="T62" fmla="*/ 2147483647 w 370"/>
                <a:gd name="T63" fmla="*/ 2147483647 h 129"/>
                <a:gd name="T64" fmla="*/ 2147483647 w 370"/>
                <a:gd name="T65" fmla="*/ 2147483647 h 129"/>
                <a:gd name="T66" fmla="*/ 2147483647 w 370"/>
                <a:gd name="T67" fmla="*/ 2147483647 h 129"/>
                <a:gd name="T68" fmla="*/ 2147483647 w 370"/>
                <a:gd name="T69" fmla="*/ 2147483647 h 129"/>
                <a:gd name="T70" fmla="*/ 2147483647 w 370"/>
                <a:gd name="T71" fmla="*/ 2147483647 h 129"/>
                <a:gd name="T72" fmla="*/ 2147483647 w 370"/>
                <a:gd name="T73" fmla="*/ 2147483647 h 129"/>
                <a:gd name="T74" fmla="*/ 2147483647 w 370"/>
                <a:gd name="T75" fmla="*/ 2147483647 h 129"/>
                <a:gd name="T76" fmla="*/ 0 w 370"/>
                <a:gd name="T77" fmla="*/ 2147483647 h 129"/>
                <a:gd name="T78" fmla="*/ 0 w 370"/>
                <a:gd name="T79" fmla="*/ 2147483647 h 129"/>
                <a:gd name="T80" fmla="*/ 2147483647 w 370"/>
                <a:gd name="T81" fmla="*/ 2147483647 h 129"/>
                <a:gd name="T82" fmla="*/ 2147483647 w 370"/>
                <a:gd name="T83" fmla="*/ 2147483647 h 129"/>
                <a:gd name="T84" fmla="*/ 2147483647 w 370"/>
                <a:gd name="T85" fmla="*/ 2147483647 h 129"/>
                <a:gd name="T86" fmla="*/ 2147483647 w 370"/>
                <a:gd name="T87" fmla="*/ 2147483647 h 129"/>
                <a:gd name="T88" fmla="*/ 2147483647 w 370"/>
                <a:gd name="T89" fmla="*/ 2147483647 h 129"/>
                <a:gd name="T90" fmla="*/ 2147483647 w 370"/>
                <a:gd name="T91" fmla="*/ 2147483647 h 129"/>
                <a:gd name="T92" fmla="*/ 2147483647 w 370"/>
                <a:gd name="T93" fmla="*/ 2147483647 h 129"/>
                <a:gd name="T94" fmla="*/ 2147483647 w 370"/>
                <a:gd name="T95" fmla="*/ 2147483647 h 129"/>
                <a:gd name="T96" fmla="*/ 2147483647 w 370"/>
                <a:gd name="T97" fmla="*/ 2147483647 h 129"/>
                <a:gd name="T98" fmla="*/ 2147483647 w 370"/>
                <a:gd name="T99" fmla="*/ 2147483647 h 129"/>
                <a:gd name="T100" fmla="*/ 2147483647 w 370"/>
                <a:gd name="T101" fmla="*/ 2147483647 h 129"/>
                <a:gd name="T102" fmla="*/ 2147483647 w 370"/>
                <a:gd name="T103" fmla="*/ 2147483647 h 129"/>
                <a:gd name="T104" fmla="*/ 2147483647 w 370"/>
                <a:gd name="T105" fmla="*/ 2147483647 h 129"/>
                <a:gd name="T106" fmla="*/ 2147483647 w 370"/>
                <a:gd name="T107" fmla="*/ 2147483647 h 129"/>
                <a:gd name="T108" fmla="*/ 2147483647 w 370"/>
                <a:gd name="T109" fmla="*/ 2147483647 h 129"/>
                <a:gd name="T110" fmla="*/ 2147483647 w 370"/>
                <a:gd name="T111" fmla="*/ 2147483647 h 129"/>
                <a:gd name="T112" fmla="*/ 2147483647 w 370"/>
                <a:gd name="T113" fmla="*/ 2147483647 h 129"/>
                <a:gd name="T114" fmla="*/ 2147483647 w 370"/>
                <a:gd name="T115" fmla="*/ 2147483647 h 129"/>
                <a:gd name="T116" fmla="*/ 2147483647 w 370"/>
                <a:gd name="T117" fmla="*/ 2147483647 h 129"/>
                <a:gd name="T118" fmla="*/ 2147483647 w 370"/>
                <a:gd name="T119" fmla="*/ 2147483647 h 1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65" name="Freeform 472"/>
            <p:cNvSpPr>
              <a:spLocks/>
            </p:cNvSpPr>
            <p:nvPr>
              <p:custDataLst>
                <p:tags r:id="rId245"/>
              </p:custDataLst>
            </p:nvPr>
          </p:nvSpPr>
          <p:spPr bwMode="auto">
            <a:xfrm>
              <a:off x="1597924" y="3158813"/>
              <a:ext cx="57122" cy="36475"/>
            </a:xfrm>
            <a:custGeom>
              <a:avLst/>
              <a:gdLst>
                <a:gd name="T0" fmla="*/ 2147483647 w 312"/>
                <a:gd name="T1" fmla="*/ 2147483647 h 155"/>
                <a:gd name="T2" fmla="*/ 2147483647 w 312"/>
                <a:gd name="T3" fmla="*/ 2147483647 h 155"/>
                <a:gd name="T4" fmla="*/ 2147483647 w 312"/>
                <a:gd name="T5" fmla="*/ 2147483647 h 155"/>
                <a:gd name="T6" fmla="*/ 2147483647 w 312"/>
                <a:gd name="T7" fmla="*/ 2147483647 h 155"/>
                <a:gd name="T8" fmla="*/ 2147483647 w 312"/>
                <a:gd name="T9" fmla="*/ 2147483647 h 155"/>
                <a:gd name="T10" fmla="*/ 2147483647 w 312"/>
                <a:gd name="T11" fmla="*/ 2147483647 h 155"/>
                <a:gd name="T12" fmla="*/ 2147483647 w 312"/>
                <a:gd name="T13" fmla="*/ 2147483647 h 155"/>
                <a:gd name="T14" fmla="*/ 2147483647 w 312"/>
                <a:gd name="T15" fmla="*/ 2147483647 h 155"/>
                <a:gd name="T16" fmla="*/ 2147483647 w 312"/>
                <a:gd name="T17" fmla="*/ 2147483647 h 155"/>
                <a:gd name="T18" fmla="*/ 2147483647 w 312"/>
                <a:gd name="T19" fmla="*/ 2147483647 h 155"/>
                <a:gd name="T20" fmla="*/ 2147483647 w 312"/>
                <a:gd name="T21" fmla="*/ 2147483647 h 155"/>
                <a:gd name="T22" fmla="*/ 2147483647 w 312"/>
                <a:gd name="T23" fmla="*/ 2147483647 h 155"/>
                <a:gd name="T24" fmla="*/ 2147483647 w 312"/>
                <a:gd name="T25" fmla="*/ 2147483647 h 155"/>
                <a:gd name="T26" fmla="*/ 2147483647 w 312"/>
                <a:gd name="T27" fmla="*/ 2147483647 h 155"/>
                <a:gd name="T28" fmla="*/ 2147483647 w 312"/>
                <a:gd name="T29" fmla="*/ 2147483647 h 155"/>
                <a:gd name="T30" fmla="*/ 2147483647 w 312"/>
                <a:gd name="T31" fmla="*/ 2147483647 h 155"/>
                <a:gd name="T32" fmla="*/ 2147483647 w 312"/>
                <a:gd name="T33" fmla="*/ 2147483647 h 155"/>
                <a:gd name="T34" fmla="*/ 2147483647 w 312"/>
                <a:gd name="T35" fmla="*/ 2147483647 h 155"/>
                <a:gd name="T36" fmla="*/ 2147483647 w 312"/>
                <a:gd name="T37" fmla="*/ 2147483647 h 155"/>
                <a:gd name="T38" fmla="*/ 2147483647 w 312"/>
                <a:gd name="T39" fmla="*/ 2147483647 h 155"/>
                <a:gd name="T40" fmla="*/ 2147483647 w 312"/>
                <a:gd name="T41" fmla="*/ 2147483647 h 155"/>
                <a:gd name="T42" fmla="*/ 2147483647 w 312"/>
                <a:gd name="T43" fmla="*/ 2147483647 h 155"/>
                <a:gd name="T44" fmla="*/ 2147483647 w 312"/>
                <a:gd name="T45" fmla="*/ 2147483647 h 155"/>
                <a:gd name="T46" fmla="*/ 2147483647 w 312"/>
                <a:gd name="T47" fmla="*/ 2147483647 h 155"/>
                <a:gd name="T48" fmla="*/ 2147483647 w 312"/>
                <a:gd name="T49" fmla="*/ 2147483647 h 155"/>
                <a:gd name="T50" fmla="*/ 2147483647 w 312"/>
                <a:gd name="T51" fmla="*/ 2147483647 h 155"/>
                <a:gd name="T52" fmla="*/ 2147483647 w 312"/>
                <a:gd name="T53" fmla="*/ 2147483647 h 155"/>
                <a:gd name="T54" fmla="*/ 2147483647 w 312"/>
                <a:gd name="T55" fmla="*/ 2147483647 h 155"/>
                <a:gd name="T56" fmla="*/ 2147483647 w 312"/>
                <a:gd name="T57" fmla="*/ 2147483647 h 155"/>
                <a:gd name="T58" fmla="*/ 2147483647 w 312"/>
                <a:gd name="T59" fmla="*/ 2147483647 h 155"/>
                <a:gd name="T60" fmla="*/ 2147483647 w 312"/>
                <a:gd name="T61" fmla="*/ 2147483647 h 155"/>
                <a:gd name="T62" fmla="*/ 2147483647 w 312"/>
                <a:gd name="T63" fmla="*/ 2147483647 h 155"/>
                <a:gd name="T64" fmla="*/ 2147483647 w 312"/>
                <a:gd name="T65" fmla="*/ 2147483647 h 155"/>
                <a:gd name="T66" fmla="*/ 2147483647 w 312"/>
                <a:gd name="T67" fmla="*/ 2147483647 h 155"/>
                <a:gd name="T68" fmla="*/ 2147483647 w 312"/>
                <a:gd name="T69" fmla="*/ 2147483647 h 155"/>
                <a:gd name="T70" fmla="*/ 2147483647 w 312"/>
                <a:gd name="T71" fmla="*/ 0 h 155"/>
                <a:gd name="T72" fmla="*/ 2147483647 w 312"/>
                <a:gd name="T73" fmla="*/ 2147483647 h 155"/>
                <a:gd name="T74" fmla="*/ 2147483647 w 312"/>
                <a:gd name="T75" fmla="*/ 2147483647 h 155"/>
                <a:gd name="T76" fmla="*/ 2147483647 w 312"/>
                <a:gd name="T77" fmla="*/ 2147483647 h 155"/>
                <a:gd name="T78" fmla="*/ 2147483647 w 312"/>
                <a:gd name="T79" fmla="*/ 2147483647 h 155"/>
                <a:gd name="T80" fmla="*/ 2147483647 w 312"/>
                <a:gd name="T81" fmla="*/ 2147483647 h 155"/>
                <a:gd name="T82" fmla="*/ 2147483647 w 312"/>
                <a:gd name="T83" fmla="*/ 2147483647 h 155"/>
                <a:gd name="T84" fmla="*/ 2147483647 w 312"/>
                <a:gd name="T85" fmla="*/ 2147483647 h 155"/>
                <a:gd name="T86" fmla="*/ 2147483647 w 312"/>
                <a:gd name="T87" fmla="*/ 2147483647 h 155"/>
                <a:gd name="T88" fmla="*/ 2147483647 w 312"/>
                <a:gd name="T89" fmla="*/ 2147483647 h 155"/>
                <a:gd name="T90" fmla="*/ 2147483647 w 312"/>
                <a:gd name="T91" fmla="*/ 2147483647 h 155"/>
                <a:gd name="T92" fmla="*/ 2147483647 w 312"/>
                <a:gd name="T93" fmla="*/ 2147483647 h 155"/>
                <a:gd name="T94" fmla="*/ 2147483647 w 312"/>
                <a:gd name="T95" fmla="*/ 2147483647 h 155"/>
                <a:gd name="T96" fmla="*/ 2147483647 w 312"/>
                <a:gd name="T97" fmla="*/ 2147483647 h 155"/>
                <a:gd name="T98" fmla="*/ 2147483647 w 312"/>
                <a:gd name="T99" fmla="*/ 2147483647 h 155"/>
                <a:gd name="T100" fmla="*/ 2147483647 w 312"/>
                <a:gd name="T101" fmla="*/ 2147483647 h 155"/>
                <a:gd name="T102" fmla="*/ 2147483647 w 312"/>
                <a:gd name="T103" fmla="*/ 2147483647 h 155"/>
                <a:gd name="T104" fmla="*/ 2147483647 w 312"/>
                <a:gd name="T105" fmla="*/ 2147483647 h 155"/>
                <a:gd name="T106" fmla="*/ 2147483647 w 312"/>
                <a:gd name="T107" fmla="*/ 2147483647 h 155"/>
                <a:gd name="T108" fmla="*/ 2147483647 w 312"/>
                <a:gd name="T109" fmla="*/ 2147483647 h 155"/>
                <a:gd name="T110" fmla="*/ 2147483647 w 312"/>
                <a:gd name="T111" fmla="*/ 2147483647 h 155"/>
                <a:gd name="T112" fmla="*/ 2147483647 w 312"/>
                <a:gd name="T113" fmla="*/ 2147483647 h 155"/>
                <a:gd name="T114" fmla="*/ 0 w 312"/>
                <a:gd name="T115" fmla="*/ 2147483647 h 155"/>
                <a:gd name="T116" fmla="*/ 2147483647 w 312"/>
                <a:gd name="T117" fmla="*/ 2147483647 h 155"/>
                <a:gd name="T118" fmla="*/ 2147483647 w 312"/>
                <a:gd name="T119" fmla="*/ 2147483647 h 155"/>
                <a:gd name="T120" fmla="*/ 2147483647 w 312"/>
                <a:gd name="T121" fmla="*/ 2147483647 h 155"/>
                <a:gd name="T122" fmla="*/ 2147483647 w 312"/>
                <a:gd name="T123" fmla="*/ 2147483647 h 1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66" name="Freeform 473"/>
            <p:cNvSpPr>
              <a:spLocks/>
            </p:cNvSpPr>
            <p:nvPr>
              <p:custDataLst>
                <p:tags r:id="rId246"/>
              </p:custDataLst>
            </p:nvPr>
          </p:nvSpPr>
          <p:spPr bwMode="auto">
            <a:xfrm>
              <a:off x="1470606" y="3231763"/>
              <a:ext cx="8259" cy="26152"/>
            </a:xfrm>
            <a:custGeom>
              <a:avLst/>
              <a:gdLst>
                <a:gd name="T0" fmla="*/ 0 w 46"/>
                <a:gd name="T1" fmla="*/ 2147483647 h 50"/>
                <a:gd name="T2" fmla="*/ 2147483647 w 46"/>
                <a:gd name="T3" fmla="*/ 2147483647 h 50"/>
                <a:gd name="T4" fmla="*/ 2147483647 w 46"/>
                <a:gd name="T5" fmla="*/ 2147483647 h 50"/>
                <a:gd name="T6" fmla="*/ 2147483647 w 46"/>
                <a:gd name="T7" fmla="*/ 2147483647 h 50"/>
                <a:gd name="T8" fmla="*/ 2147483647 w 46"/>
                <a:gd name="T9" fmla="*/ 2147483647 h 50"/>
                <a:gd name="T10" fmla="*/ 2147483647 w 46"/>
                <a:gd name="T11" fmla="*/ 2147483647 h 50"/>
                <a:gd name="T12" fmla="*/ 2147483647 w 46"/>
                <a:gd name="T13" fmla="*/ 2147483647 h 50"/>
                <a:gd name="T14" fmla="*/ 2147483647 w 46"/>
                <a:gd name="T15" fmla="*/ 0 h 50"/>
                <a:gd name="T16" fmla="*/ 2147483647 w 46"/>
                <a:gd name="T17" fmla="*/ 2147483647 h 50"/>
                <a:gd name="T18" fmla="*/ 2147483647 w 46"/>
                <a:gd name="T19" fmla="*/ 2147483647 h 50"/>
                <a:gd name="T20" fmla="*/ 2147483647 w 46"/>
                <a:gd name="T21" fmla="*/ 2147483647 h 50"/>
                <a:gd name="T22" fmla="*/ 2147483647 w 46"/>
                <a:gd name="T23" fmla="*/ 2147483647 h 50"/>
                <a:gd name="T24" fmla="*/ 2147483647 w 46"/>
                <a:gd name="T25" fmla="*/ 2147483647 h 50"/>
                <a:gd name="T26" fmla="*/ 2147483647 w 46"/>
                <a:gd name="T27" fmla="*/ 2147483647 h 50"/>
                <a:gd name="T28" fmla="*/ 0 w 46"/>
                <a:gd name="T29" fmla="*/ 2147483647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67" name="Freeform 481"/>
            <p:cNvSpPr>
              <a:spLocks/>
            </p:cNvSpPr>
            <p:nvPr>
              <p:custDataLst>
                <p:tags r:id="rId247"/>
              </p:custDataLst>
            </p:nvPr>
          </p:nvSpPr>
          <p:spPr bwMode="auto">
            <a:xfrm>
              <a:off x="2846335" y="3296454"/>
              <a:ext cx="8259" cy="24776"/>
            </a:xfrm>
            <a:custGeom>
              <a:avLst/>
              <a:gdLst>
                <a:gd name="T0" fmla="*/ 2147483647 w 52"/>
                <a:gd name="T1" fmla="*/ 2147483647 h 50"/>
                <a:gd name="T2" fmla="*/ 0 w 52"/>
                <a:gd name="T3" fmla="*/ 2147483647 h 50"/>
                <a:gd name="T4" fmla="*/ 2147483647 w 52"/>
                <a:gd name="T5" fmla="*/ 2147483647 h 50"/>
                <a:gd name="T6" fmla="*/ 2147483647 w 52"/>
                <a:gd name="T7" fmla="*/ 2147483647 h 50"/>
                <a:gd name="T8" fmla="*/ 2147483647 w 52"/>
                <a:gd name="T9" fmla="*/ 2147483647 h 50"/>
                <a:gd name="T10" fmla="*/ 2147483647 w 52"/>
                <a:gd name="T11" fmla="*/ 2147483647 h 50"/>
                <a:gd name="T12" fmla="*/ 2147483647 w 52"/>
                <a:gd name="T13" fmla="*/ 2147483647 h 50"/>
                <a:gd name="T14" fmla="*/ 2147483647 w 52"/>
                <a:gd name="T15" fmla="*/ 2147483647 h 50"/>
                <a:gd name="T16" fmla="*/ 2147483647 w 52"/>
                <a:gd name="T17" fmla="*/ 2147483647 h 50"/>
                <a:gd name="T18" fmla="*/ 2147483647 w 52"/>
                <a:gd name="T19" fmla="*/ 0 h 50"/>
                <a:gd name="T20" fmla="*/ 2147483647 w 52"/>
                <a:gd name="T21" fmla="*/ 2147483647 h 50"/>
                <a:gd name="T22" fmla="*/ 2147483647 w 52"/>
                <a:gd name="T23" fmla="*/ 2147483647 h 50"/>
                <a:gd name="T24" fmla="*/ 2147483647 w 52"/>
                <a:gd name="T25" fmla="*/ 2147483647 h 50"/>
                <a:gd name="T26" fmla="*/ 2147483647 w 52"/>
                <a:gd name="T27" fmla="*/ 2147483647 h 50"/>
                <a:gd name="T28" fmla="*/ 2147483647 w 52"/>
                <a:gd name="T29" fmla="*/ 2147483647 h 50"/>
                <a:gd name="T30" fmla="*/ 2147483647 w 52"/>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68" name="Freeform 482"/>
            <p:cNvSpPr>
              <a:spLocks/>
            </p:cNvSpPr>
            <p:nvPr>
              <p:custDataLst>
                <p:tags r:id="rId248"/>
              </p:custDataLst>
            </p:nvPr>
          </p:nvSpPr>
          <p:spPr bwMode="auto">
            <a:xfrm>
              <a:off x="2785085" y="3297143"/>
              <a:ext cx="61250" cy="54368"/>
            </a:xfrm>
            <a:custGeom>
              <a:avLst/>
              <a:gdLst>
                <a:gd name="T0" fmla="*/ 2147483647 w 320"/>
                <a:gd name="T1" fmla="*/ 2147483647 h 234"/>
                <a:gd name="T2" fmla="*/ 2147483647 w 320"/>
                <a:gd name="T3" fmla="*/ 2147483647 h 234"/>
                <a:gd name="T4" fmla="*/ 2147483647 w 320"/>
                <a:gd name="T5" fmla="*/ 2147483647 h 234"/>
                <a:gd name="T6" fmla="*/ 2147483647 w 320"/>
                <a:gd name="T7" fmla="*/ 2147483647 h 234"/>
                <a:gd name="T8" fmla="*/ 2147483647 w 320"/>
                <a:gd name="T9" fmla="*/ 2147483647 h 234"/>
                <a:gd name="T10" fmla="*/ 2147483647 w 320"/>
                <a:gd name="T11" fmla="*/ 2147483647 h 234"/>
                <a:gd name="T12" fmla="*/ 2147483647 w 320"/>
                <a:gd name="T13" fmla="*/ 2147483647 h 234"/>
                <a:gd name="T14" fmla="*/ 2147483647 w 320"/>
                <a:gd name="T15" fmla="*/ 2147483647 h 234"/>
                <a:gd name="T16" fmla="*/ 2147483647 w 320"/>
                <a:gd name="T17" fmla="*/ 2147483647 h 234"/>
                <a:gd name="T18" fmla="*/ 2147483647 w 320"/>
                <a:gd name="T19" fmla="*/ 2147483647 h 234"/>
                <a:gd name="T20" fmla="*/ 2147483647 w 320"/>
                <a:gd name="T21" fmla="*/ 2147483647 h 234"/>
                <a:gd name="T22" fmla="*/ 2147483647 w 320"/>
                <a:gd name="T23" fmla="*/ 2147483647 h 234"/>
                <a:gd name="T24" fmla="*/ 2147483647 w 320"/>
                <a:gd name="T25" fmla="*/ 2147483647 h 234"/>
                <a:gd name="T26" fmla="*/ 2147483647 w 320"/>
                <a:gd name="T27" fmla="*/ 2147483647 h 234"/>
                <a:gd name="T28" fmla="*/ 2147483647 w 320"/>
                <a:gd name="T29" fmla="*/ 2147483647 h 234"/>
                <a:gd name="T30" fmla="*/ 2147483647 w 320"/>
                <a:gd name="T31" fmla="*/ 2147483647 h 234"/>
                <a:gd name="T32" fmla="*/ 2147483647 w 320"/>
                <a:gd name="T33" fmla="*/ 2147483647 h 234"/>
                <a:gd name="T34" fmla="*/ 2147483647 w 320"/>
                <a:gd name="T35" fmla="*/ 2147483647 h 234"/>
                <a:gd name="T36" fmla="*/ 2147483647 w 320"/>
                <a:gd name="T37" fmla="*/ 2147483647 h 234"/>
                <a:gd name="T38" fmla="*/ 2147483647 w 320"/>
                <a:gd name="T39" fmla="*/ 2147483647 h 234"/>
                <a:gd name="T40" fmla="*/ 2147483647 w 320"/>
                <a:gd name="T41" fmla="*/ 2147483647 h 234"/>
                <a:gd name="T42" fmla="*/ 2147483647 w 320"/>
                <a:gd name="T43" fmla="*/ 2147483647 h 234"/>
                <a:gd name="T44" fmla="*/ 2147483647 w 320"/>
                <a:gd name="T45" fmla="*/ 0 h 234"/>
                <a:gd name="T46" fmla="*/ 2147483647 w 320"/>
                <a:gd name="T47" fmla="*/ 0 h 234"/>
                <a:gd name="T48" fmla="*/ 2147483647 w 320"/>
                <a:gd name="T49" fmla="*/ 2147483647 h 234"/>
                <a:gd name="T50" fmla="*/ 2147483647 w 320"/>
                <a:gd name="T51" fmla="*/ 2147483647 h 234"/>
                <a:gd name="T52" fmla="*/ 2147483647 w 320"/>
                <a:gd name="T53" fmla="*/ 2147483647 h 234"/>
                <a:gd name="T54" fmla="*/ 2147483647 w 320"/>
                <a:gd name="T55" fmla="*/ 2147483647 h 234"/>
                <a:gd name="T56" fmla="*/ 2147483647 w 320"/>
                <a:gd name="T57" fmla="*/ 2147483647 h 234"/>
                <a:gd name="T58" fmla="*/ 2147483647 w 320"/>
                <a:gd name="T59" fmla="*/ 2147483647 h 234"/>
                <a:gd name="T60" fmla="*/ 2147483647 w 320"/>
                <a:gd name="T61" fmla="*/ 2147483647 h 234"/>
                <a:gd name="T62" fmla="*/ 2147483647 w 320"/>
                <a:gd name="T63" fmla="*/ 2147483647 h 234"/>
                <a:gd name="T64" fmla="*/ 2147483647 w 320"/>
                <a:gd name="T65" fmla="*/ 2147483647 h 234"/>
                <a:gd name="T66" fmla="*/ 2147483647 w 320"/>
                <a:gd name="T67" fmla="*/ 2147483647 h 234"/>
                <a:gd name="T68" fmla="*/ 2147483647 w 320"/>
                <a:gd name="T69" fmla="*/ 2147483647 h 234"/>
                <a:gd name="T70" fmla="*/ 2147483647 w 320"/>
                <a:gd name="T71" fmla="*/ 2147483647 h 234"/>
                <a:gd name="T72" fmla="*/ 2147483647 w 320"/>
                <a:gd name="T73" fmla="*/ 2147483647 h 234"/>
                <a:gd name="T74" fmla="*/ 2147483647 w 320"/>
                <a:gd name="T75" fmla="*/ 2147483647 h 234"/>
                <a:gd name="T76" fmla="*/ 2147483647 w 320"/>
                <a:gd name="T77" fmla="*/ 2147483647 h 234"/>
                <a:gd name="T78" fmla="*/ 2147483647 w 320"/>
                <a:gd name="T79" fmla="*/ 2147483647 h 234"/>
                <a:gd name="T80" fmla="*/ 2147483647 w 320"/>
                <a:gd name="T81" fmla="*/ 2147483647 h 234"/>
                <a:gd name="T82" fmla="*/ 2147483647 w 320"/>
                <a:gd name="T83" fmla="*/ 2147483647 h 234"/>
                <a:gd name="T84" fmla="*/ 2147483647 w 320"/>
                <a:gd name="T85" fmla="*/ 2147483647 h 234"/>
                <a:gd name="T86" fmla="*/ 2147483647 w 320"/>
                <a:gd name="T87" fmla="*/ 2147483647 h 234"/>
                <a:gd name="T88" fmla="*/ 2147483647 w 320"/>
                <a:gd name="T89" fmla="*/ 2147483647 h 234"/>
                <a:gd name="T90" fmla="*/ 2147483647 w 320"/>
                <a:gd name="T91" fmla="*/ 2147483647 h 234"/>
                <a:gd name="T92" fmla="*/ 2147483647 w 320"/>
                <a:gd name="T93" fmla="*/ 2147483647 h 234"/>
                <a:gd name="T94" fmla="*/ 2147483647 w 320"/>
                <a:gd name="T95" fmla="*/ 2147483647 h 234"/>
                <a:gd name="T96" fmla="*/ 2147483647 w 320"/>
                <a:gd name="T97" fmla="*/ 2147483647 h 234"/>
                <a:gd name="T98" fmla="*/ 2147483647 w 320"/>
                <a:gd name="T99" fmla="*/ 2147483647 h 234"/>
                <a:gd name="T100" fmla="*/ 2147483647 w 320"/>
                <a:gd name="T101" fmla="*/ 2147483647 h 234"/>
                <a:gd name="T102" fmla="*/ 2147483647 w 320"/>
                <a:gd name="T103" fmla="*/ 2147483647 h 234"/>
                <a:gd name="T104" fmla="*/ 2147483647 w 320"/>
                <a:gd name="T105" fmla="*/ 2147483647 h 234"/>
                <a:gd name="T106" fmla="*/ 2147483647 w 320"/>
                <a:gd name="T107" fmla="*/ 2147483647 h 234"/>
                <a:gd name="T108" fmla="*/ 2147483647 w 320"/>
                <a:gd name="T109" fmla="*/ 2147483647 h 234"/>
                <a:gd name="T110" fmla="*/ 2147483647 w 320"/>
                <a:gd name="T111" fmla="*/ 2147483647 h 234"/>
                <a:gd name="T112" fmla="*/ 2147483647 w 320"/>
                <a:gd name="T113" fmla="*/ 2147483647 h 234"/>
                <a:gd name="T114" fmla="*/ 2147483647 w 320"/>
                <a:gd name="T115" fmla="*/ 2147483647 h 234"/>
                <a:gd name="T116" fmla="*/ 2147483647 w 320"/>
                <a:gd name="T117" fmla="*/ 2147483647 h 2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69" name="Freeform 483"/>
            <p:cNvSpPr>
              <a:spLocks/>
            </p:cNvSpPr>
            <p:nvPr>
              <p:custDataLst>
                <p:tags r:id="rId249"/>
              </p:custDataLst>
            </p:nvPr>
          </p:nvSpPr>
          <p:spPr bwMode="auto">
            <a:xfrm>
              <a:off x="2772009" y="3450613"/>
              <a:ext cx="22711" cy="24776"/>
            </a:xfrm>
            <a:custGeom>
              <a:avLst/>
              <a:gdLst>
                <a:gd name="T0" fmla="*/ 2147483647 w 125"/>
                <a:gd name="T1" fmla="*/ 2147483647 h 93"/>
                <a:gd name="T2" fmla="*/ 2147483647 w 125"/>
                <a:gd name="T3" fmla="*/ 2147483647 h 93"/>
                <a:gd name="T4" fmla="*/ 2147483647 w 125"/>
                <a:gd name="T5" fmla="*/ 2147483647 h 93"/>
                <a:gd name="T6" fmla="*/ 2147483647 w 125"/>
                <a:gd name="T7" fmla="*/ 2147483647 h 93"/>
                <a:gd name="T8" fmla="*/ 2147483647 w 125"/>
                <a:gd name="T9" fmla="*/ 2147483647 h 93"/>
                <a:gd name="T10" fmla="*/ 2147483647 w 125"/>
                <a:gd name="T11" fmla="*/ 2147483647 h 93"/>
                <a:gd name="T12" fmla="*/ 2147483647 w 125"/>
                <a:gd name="T13" fmla="*/ 2147483647 h 93"/>
                <a:gd name="T14" fmla="*/ 2147483647 w 125"/>
                <a:gd name="T15" fmla="*/ 2147483647 h 93"/>
                <a:gd name="T16" fmla="*/ 2147483647 w 125"/>
                <a:gd name="T17" fmla="*/ 2147483647 h 93"/>
                <a:gd name="T18" fmla="*/ 2147483647 w 125"/>
                <a:gd name="T19" fmla="*/ 2147483647 h 93"/>
                <a:gd name="T20" fmla="*/ 2147483647 w 125"/>
                <a:gd name="T21" fmla="*/ 0 h 93"/>
                <a:gd name="T22" fmla="*/ 2147483647 w 125"/>
                <a:gd name="T23" fmla="*/ 0 h 93"/>
                <a:gd name="T24" fmla="*/ 2147483647 w 125"/>
                <a:gd name="T25" fmla="*/ 2147483647 h 93"/>
                <a:gd name="T26" fmla="*/ 2147483647 w 125"/>
                <a:gd name="T27" fmla="*/ 2147483647 h 93"/>
                <a:gd name="T28" fmla="*/ 2147483647 w 125"/>
                <a:gd name="T29" fmla="*/ 2147483647 h 93"/>
                <a:gd name="T30" fmla="*/ 2147483647 w 125"/>
                <a:gd name="T31" fmla="*/ 2147483647 h 93"/>
                <a:gd name="T32" fmla="*/ 2147483647 w 125"/>
                <a:gd name="T33" fmla="*/ 2147483647 h 93"/>
                <a:gd name="T34" fmla="*/ 2147483647 w 125"/>
                <a:gd name="T35" fmla="*/ 2147483647 h 93"/>
                <a:gd name="T36" fmla="*/ 2147483647 w 125"/>
                <a:gd name="T37" fmla="*/ 2147483647 h 93"/>
                <a:gd name="T38" fmla="*/ 2147483647 w 125"/>
                <a:gd name="T39" fmla="*/ 2147483647 h 93"/>
                <a:gd name="T40" fmla="*/ 2147483647 w 125"/>
                <a:gd name="T41" fmla="*/ 2147483647 h 93"/>
                <a:gd name="T42" fmla="*/ 2147483647 w 125"/>
                <a:gd name="T43" fmla="*/ 2147483647 h 93"/>
                <a:gd name="T44" fmla="*/ 2147483647 w 125"/>
                <a:gd name="T45" fmla="*/ 2147483647 h 93"/>
                <a:gd name="T46" fmla="*/ 2147483647 w 125"/>
                <a:gd name="T47" fmla="*/ 2147483647 h 93"/>
                <a:gd name="T48" fmla="*/ 2147483647 w 125"/>
                <a:gd name="T49" fmla="*/ 2147483647 h 93"/>
                <a:gd name="T50" fmla="*/ 2147483647 w 125"/>
                <a:gd name="T51" fmla="*/ 2147483647 h 93"/>
                <a:gd name="T52" fmla="*/ 2147483647 w 125"/>
                <a:gd name="T53" fmla="*/ 2147483647 h 93"/>
                <a:gd name="T54" fmla="*/ 2147483647 w 125"/>
                <a:gd name="T55" fmla="*/ 2147483647 h 93"/>
                <a:gd name="T56" fmla="*/ 2147483647 w 125"/>
                <a:gd name="T57" fmla="*/ 2147483647 h 93"/>
                <a:gd name="T58" fmla="*/ 2147483647 w 125"/>
                <a:gd name="T59" fmla="*/ 2147483647 h 93"/>
                <a:gd name="T60" fmla="*/ 2147483647 w 125"/>
                <a:gd name="T61" fmla="*/ 2147483647 h 93"/>
                <a:gd name="T62" fmla="*/ 2147483647 w 125"/>
                <a:gd name="T63" fmla="*/ 2147483647 h 93"/>
                <a:gd name="T64" fmla="*/ 2147483647 w 125"/>
                <a:gd name="T65" fmla="*/ 2147483647 h 93"/>
                <a:gd name="T66" fmla="*/ 2147483647 w 125"/>
                <a:gd name="T67" fmla="*/ 2147483647 h 93"/>
                <a:gd name="T68" fmla="*/ 0 w 125"/>
                <a:gd name="T69" fmla="*/ 2147483647 h 93"/>
                <a:gd name="T70" fmla="*/ 0 w 125"/>
                <a:gd name="T71" fmla="*/ 2147483647 h 93"/>
                <a:gd name="T72" fmla="*/ 2147483647 w 125"/>
                <a:gd name="T73" fmla="*/ 2147483647 h 93"/>
                <a:gd name="T74" fmla="*/ 2147483647 w 125"/>
                <a:gd name="T75" fmla="*/ 2147483647 h 93"/>
                <a:gd name="T76" fmla="*/ 2147483647 w 125"/>
                <a:gd name="T77" fmla="*/ 2147483647 h 93"/>
                <a:gd name="T78" fmla="*/ 2147483647 w 125"/>
                <a:gd name="T79" fmla="*/ 2147483647 h 93"/>
                <a:gd name="T80" fmla="*/ 2147483647 w 125"/>
                <a:gd name="T81" fmla="*/ 2147483647 h 93"/>
                <a:gd name="T82" fmla="*/ 2147483647 w 125"/>
                <a:gd name="T83" fmla="*/ 2147483647 h 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0" name="Freeform 484"/>
            <p:cNvSpPr>
              <a:spLocks/>
            </p:cNvSpPr>
            <p:nvPr>
              <p:custDataLst>
                <p:tags r:id="rId250"/>
              </p:custDataLst>
            </p:nvPr>
          </p:nvSpPr>
          <p:spPr bwMode="auto">
            <a:xfrm>
              <a:off x="2748610" y="3456807"/>
              <a:ext cx="26152" cy="36475"/>
            </a:xfrm>
            <a:custGeom>
              <a:avLst/>
              <a:gdLst>
                <a:gd name="T0" fmla="*/ 2147483647 w 133"/>
                <a:gd name="T1" fmla="*/ 2147483647 h 154"/>
                <a:gd name="T2" fmla="*/ 2147483647 w 133"/>
                <a:gd name="T3" fmla="*/ 2147483647 h 154"/>
                <a:gd name="T4" fmla="*/ 2147483647 w 133"/>
                <a:gd name="T5" fmla="*/ 2147483647 h 154"/>
                <a:gd name="T6" fmla="*/ 2147483647 w 133"/>
                <a:gd name="T7" fmla="*/ 2147483647 h 154"/>
                <a:gd name="T8" fmla="*/ 2147483647 w 133"/>
                <a:gd name="T9" fmla="*/ 2147483647 h 154"/>
                <a:gd name="T10" fmla="*/ 2147483647 w 133"/>
                <a:gd name="T11" fmla="*/ 2147483647 h 154"/>
                <a:gd name="T12" fmla="*/ 2147483647 w 133"/>
                <a:gd name="T13" fmla="*/ 0 h 154"/>
                <a:gd name="T14" fmla="*/ 2147483647 w 133"/>
                <a:gd name="T15" fmla="*/ 2147483647 h 154"/>
                <a:gd name="T16" fmla="*/ 2147483647 w 133"/>
                <a:gd name="T17" fmla="*/ 2147483647 h 154"/>
                <a:gd name="T18" fmla="*/ 2147483647 w 133"/>
                <a:gd name="T19" fmla="*/ 2147483647 h 154"/>
                <a:gd name="T20" fmla="*/ 2147483647 w 133"/>
                <a:gd name="T21" fmla="*/ 2147483647 h 154"/>
                <a:gd name="T22" fmla="*/ 2147483647 w 133"/>
                <a:gd name="T23" fmla="*/ 2147483647 h 154"/>
                <a:gd name="T24" fmla="*/ 2147483647 w 133"/>
                <a:gd name="T25" fmla="*/ 2147483647 h 154"/>
                <a:gd name="T26" fmla="*/ 2147483647 w 133"/>
                <a:gd name="T27" fmla="*/ 2147483647 h 154"/>
                <a:gd name="T28" fmla="*/ 2147483647 w 133"/>
                <a:gd name="T29" fmla="*/ 2147483647 h 154"/>
                <a:gd name="T30" fmla="*/ 2147483647 w 133"/>
                <a:gd name="T31" fmla="*/ 2147483647 h 154"/>
                <a:gd name="T32" fmla="*/ 2147483647 w 133"/>
                <a:gd name="T33" fmla="*/ 2147483647 h 154"/>
                <a:gd name="T34" fmla="*/ 2147483647 w 133"/>
                <a:gd name="T35" fmla="*/ 2147483647 h 154"/>
                <a:gd name="T36" fmla="*/ 2147483647 w 133"/>
                <a:gd name="T37" fmla="*/ 2147483647 h 154"/>
                <a:gd name="T38" fmla="*/ 2147483647 w 133"/>
                <a:gd name="T39" fmla="*/ 2147483647 h 154"/>
                <a:gd name="T40" fmla="*/ 2147483647 w 133"/>
                <a:gd name="T41" fmla="*/ 2147483647 h 154"/>
                <a:gd name="T42" fmla="*/ 2147483647 w 133"/>
                <a:gd name="T43" fmla="*/ 2147483647 h 154"/>
                <a:gd name="T44" fmla="*/ 2147483647 w 133"/>
                <a:gd name="T45" fmla="*/ 2147483647 h 154"/>
                <a:gd name="T46" fmla="*/ 2147483647 w 133"/>
                <a:gd name="T47" fmla="*/ 2147483647 h 154"/>
                <a:gd name="T48" fmla="*/ 2147483647 w 133"/>
                <a:gd name="T49" fmla="*/ 2147483647 h 154"/>
                <a:gd name="T50" fmla="*/ 2147483647 w 133"/>
                <a:gd name="T51" fmla="*/ 2147483647 h 154"/>
                <a:gd name="T52" fmla="*/ 2147483647 w 133"/>
                <a:gd name="T53" fmla="*/ 2147483647 h 154"/>
                <a:gd name="T54" fmla="*/ 2147483647 w 133"/>
                <a:gd name="T55" fmla="*/ 2147483647 h 154"/>
                <a:gd name="T56" fmla="*/ 2147483647 w 133"/>
                <a:gd name="T57" fmla="*/ 2147483647 h 154"/>
                <a:gd name="T58" fmla="*/ 2147483647 w 133"/>
                <a:gd name="T59" fmla="*/ 2147483647 h 154"/>
                <a:gd name="T60" fmla="*/ 2147483647 w 133"/>
                <a:gd name="T61" fmla="*/ 2147483647 h 154"/>
                <a:gd name="T62" fmla="*/ 2147483647 w 133"/>
                <a:gd name="T63" fmla="*/ 2147483647 h 154"/>
                <a:gd name="T64" fmla="*/ 2147483647 w 133"/>
                <a:gd name="T65" fmla="*/ 2147483647 h 154"/>
                <a:gd name="T66" fmla="*/ 2147483647 w 133"/>
                <a:gd name="T67" fmla="*/ 2147483647 h 154"/>
                <a:gd name="T68" fmla="*/ 2147483647 w 133"/>
                <a:gd name="T69" fmla="*/ 2147483647 h 154"/>
                <a:gd name="T70" fmla="*/ 2147483647 w 133"/>
                <a:gd name="T71" fmla="*/ 2147483647 h 154"/>
                <a:gd name="T72" fmla="*/ 2147483647 w 133"/>
                <a:gd name="T73" fmla="*/ 2147483647 h 154"/>
                <a:gd name="T74" fmla="*/ 2147483647 w 133"/>
                <a:gd name="T75" fmla="*/ 2147483647 h 154"/>
                <a:gd name="T76" fmla="*/ 2147483647 w 133"/>
                <a:gd name="T77" fmla="*/ 2147483647 h 154"/>
                <a:gd name="T78" fmla="*/ 2147483647 w 133"/>
                <a:gd name="T79" fmla="*/ 2147483647 h 154"/>
                <a:gd name="T80" fmla="*/ 2147483647 w 133"/>
                <a:gd name="T81" fmla="*/ 2147483647 h 154"/>
                <a:gd name="T82" fmla="*/ 2147483647 w 133"/>
                <a:gd name="T83" fmla="*/ 2147483647 h 154"/>
                <a:gd name="T84" fmla="*/ 2147483647 w 133"/>
                <a:gd name="T85" fmla="*/ 2147483647 h 154"/>
                <a:gd name="T86" fmla="*/ 2147483647 w 133"/>
                <a:gd name="T87" fmla="*/ 2147483647 h 154"/>
                <a:gd name="T88" fmla="*/ 2147483647 w 133"/>
                <a:gd name="T89" fmla="*/ 2147483647 h 154"/>
                <a:gd name="T90" fmla="*/ 2147483647 w 133"/>
                <a:gd name="T91" fmla="*/ 2147483647 h 154"/>
                <a:gd name="T92" fmla="*/ 2147483647 w 133"/>
                <a:gd name="T93" fmla="*/ 2147483647 h 154"/>
                <a:gd name="T94" fmla="*/ 2147483647 w 133"/>
                <a:gd name="T95" fmla="*/ 2147483647 h 154"/>
                <a:gd name="T96" fmla="*/ 2147483647 w 133"/>
                <a:gd name="T97" fmla="*/ 2147483647 h 154"/>
                <a:gd name="T98" fmla="*/ 2147483647 w 133"/>
                <a:gd name="T99" fmla="*/ 2147483647 h 154"/>
                <a:gd name="T100" fmla="*/ 2147483647 w 133"/>
                <a:gd name="T101" fmla="*/ 2147483647 h 154"/>
                <a:gd name="T102" fmla="*/ 0 w 133"/>
                <a:gd name="T103" fmla="*/ 2147483647 h 154"/>
                <a:gd name="T104" fmla="*/ 0 w 133"/>
                <a:gd name="T105" fmla="*/ 2147483647 h 154"/>
                <a:gd name="T106" fmla="*/ 2147483647 w 133"/>
                <a:gd name="T107" fmla="*/ 2147483647 h 154"/>
                <a:gd name="T108" fmla="*/ 2147483647 w 133"/>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1" name="Freeform 485"/>
            <p:cNvSpPr>
              <a:spLocks/>
            </p:cNvSpPr>
            <p:nvPr>
              <p:custDataLst>
                <p:tags r:id="rId251"/>
              </p:custDataLst>
            </p:nvPr>
          </p:nvSpPr>
          <p:spPr bwMode="auto">
            <a:xfrm>
              <a:off x="2755492" y="3353576"/>
              <a:ext cx="90844" cy="105984"/>
            </a:xfrm>
            <a:custGeom>
              <a:avLst/>
              <a:gdLst>
                <a:gd name="T0" fmla="*/ 2147483647 w 485"/>
                <a:gd name="T1" fmla="*/ 2147483647 h 468"/>
                <a:gd name="T2" fmla="*/ 2147483647 w 485"/>
                <a:gd name="T3" fmla="*/ 2147483647 h 468"/>
                <a:gd name="T4" fmla="*/ 2147483647 w 485"/>
                <a:gd name="T5" fmla="*/ 2147483647 h 468"/>
                <a:gd name="T6" fmla="*/ 2147483647 w 485"/>
                <a:gd name="T7" fmla="*/ 2147483647 h 468"/>
                <a:gd name="T8" fmla="*/ 2147483647 w 485"/>
                <a:gd name="T9" fmla="*/ 2147483647 h 468"/>
                <a:gd name="T10" fmla="*/ 2147483647 w 485"/>
                <a:gd name="T11" fmla="*/ 2147483647 h 468"/>
                <a:gd name="T12" fmla="*/ 2147483647 w 485"/>
                <a:gd name="T13" fmla="*/ 2147483647 h 468"/>
                <a:gd name="T14" fmla="*/ 2147483647 w 485"/>
                <a:gd name="T15" fmla="*/ 2147483647 h 468"/>
                <a:gd name="T16" fmla="*/ 2147483647 w 485"/>
                <a:gd name="T17" fmla="*/ 2147483647 h 468"/>
                <a:gd name="T18" fmla="*/ 2147483647 w 485"/>
                <a:gd name="T19" fmla="*/ 2147483647 h 468"/>
                <a:gd name="T20" fmla="*/ 2147483647 w 485"/>
                <a:gd name="T21" fmla="*/ 2147483647 h 468"/>
                <a:gd name="T22" fmla="*/ 2147483647 w 485"/>
                <a:gd name="T23" fmla="*/ 2147483647 h 468"/>
                <a:gd name="T24" fmla="*/ 2147483647 w 485"/>
                <a:gd name="T25" fmla="*/ 2147483647 h 468"/>
                <a:gd name="T26" fmla="*/ 2147483647 w 485"/>
                <a:gd name="T27" fmla="*/ 2147483647 h 468"/>
                <a:gd name="T28" fmla="*/ 2147483647 w 485"/>
                <a:gd name="T29" fmla="*/ 2147483647 h 468"/>
                <a:gd name="T30" fmla="*/ 2147483647 w 485"/>
                <a:gd name="T31" fmla="*/ 2147483647 h 468"/>
                <a:gd name="T32" fmla="*/ 2147483647 w 485"/>
                <a:gd name="T33" fmla="*/ 2147483647 h 468"/>
                <a:gd name="T34" fmla="*/ 2147483647 w 485"/>
                <a:gd name="T35" fmla="*/ 2147483647 h 468"/>
                <a:gd name="T36" fmla="*/ 2147483647 w 485"/>
                <a:gd name="T37" fmla="*/ 2147483647 h 468"/>
                <a:gd name="T38" fmla="*/ 2147483647 w 485"/>
                <a:gd name="T39" fmla="*/ 2147483647 h 468"/>
                <a:gd name="T40" fmla="*/ 2147483647 w 485"/>
                <a:gd name="T41" fmla="*/ 2147483647 h 468"/>
                <a:gd name="T42" fmla="*/ 2147483647 w 485"/>
                <a:gd name="T43" fmla="*/ 2147483647 h 468"/>
                <a:gd name="T44" fmla="*/ 2147483647 w 485"/>
                <a:gd name="T45" fmla="*/ 2147483647 h 468"/>
                <a:gd name="T46" fmla="*/ 2147483647 w 485"/>
                <a:gd name="T47" fmla="*/ 2147483647 h 468"/>
                <a:gd name="T48" fmla="*/ 2147483647 w 485"/>
                <a:gd name="T49" fmla="*/ 2147483647 h 468"/>
                <a:gd name="T50" fmla="*/ 2147483647 w 485"/>
                <a:gd name="T51" fmla="*/ 2147483647 h 468"/>
                <a:gd name="T52" fmla="*/ 2147483647 w 485"/>
                <a:gd name="T53" fmla="*/ 2147483647 h 468"/>
                <a:gd name="T54" fmla="*/ 2147483647 w 485"/>
                <a:gd name="T55" fmla="*/ 2147483647 h 468"/>
                <a:gd name="T56" fmla="*/ 2147483647 w 485"/>
                <a:gd name="T57" fmla="*/ 2147483647 h 468"/>
                <a:gd name="T58" fmla="*/ 2147483647 w 485"/>
                <a:gd name="T59" fmla="*/ 2147483647 h 468"/>
                <a:gd name="T60" fmla="*/ 2147483647 w 485"/>
                <a:gd name="T61" fmla="*/ 2147483647 h 468"/>
                <a:gd name="T62" fmla="*/ 2147483647 w 485"/>
                <a:gd name="T63" fmla="*/ 2147483647 h 468"/>
                <a:gd name="T64" fmla="*/ 2147483647 w 485"/>
                <a:gd name="T65" fmla="*/ 2147483647 h 468"/>
                <a:gd name="T66" fmla="*/ 2147483647 w 485"/>
                <a:gd name="T67" fmla="*/ 2147483647 h 468"/>
                <a:gd name="T68" fmla="*/ 2147483647 w 485"/>
                <a:gd name="T69" fmla="*/ 2147483647 h 468"/>
                <a:gd name="T70" fmla="*/ 2147483647 w 485"/>
                <a:gd name="T71" fmla="*/ 2147483647 h 468"/>
                <a:gd name="T72" fmla="*/ 2147483647 w 485"/>
                <a:gd name="T73" fmla="*/ 2147483647 h 468"/>
                <a:gd name="T74" fmla="*/ 2147483647 w 485"/>
                <a:gd name="T75" fmla="*/ 2147483647 h 468"/>
                <a:gd name="T76" fmla="*/ 2147483647 w 485"/>
                <a:gd name="T77" fmla="*/ 2147483647 h 468"/>
                <a:gd name="T78" fmla="*/ 2147483647 w 485"/>
                <a:gd name="T79" fmla="*/ 2147483647 h 468"/>
                <a:gd name="T80" fmla="*/ 2147483647 w 485"/>
                <a:gd name="T81" fmla="*/ 2147483647 h 468"/>
                <a:gd name="T82" fmla="*/ 2147483647 w 485"/>
                <a:gd name="T83" fmla="*/ 2147483647 h 468"/>
                <a:gd name="T84" fmla="*/ 2147483647 w 485"/>
                <a:gd name="T85" fmla="*/ 2147483647 h 468"/>
                <a:gd name="T86" fmla="*/ 2147483647 w 485"/>
                <a:gd name="T87" fmla="*/ 2147483647 h 468"/>
                <a:gd name="T88" fmla="*/ 2147483647 w 485"/>
                <a:gd name="T89" fmla="*/ 2147483647 h 468"/>
                <a:gd name="T90" fmla="*/ 2147483647 w 485"/>
                <a:gd name="T91" fmla="*/ 2147483647 h 468"/>
                <a:gd name="T92" fmla="*/ 2147483647 w 485"/>
                <a:gd name="T93" fmla="*/ 2147483647 h 468"/>
                <a:gd name="T94" fmla="*/ 2147483647 w 485"/>
                <a:gd name="T95" fmla="*/ 2147483647 h 468"/>
                <a:gd name="T96" fmla="*/ 2147483647 w 485"/>
                <a:gd name="T97" fmla="*/ 2147483647 h 468"/>
                <a:gd name="T98" fmla="*/ 2147483647 w 485"/>
                <a:gd name="T99" fmla="*/ 2147483647 h 468"/>
                <a:gd name="T100" fmla="*/ 2147483647 w 485"/>
                <a:gd name="T101" fmla="*/ 2147483647 h 468"/>
                <a:gd name="T102" fmla="*/ 2147483647 w 485"/>
                <a:gd name="T103" fmla="*/ 2147483647 h 468"/>
                <a:gd name="T104" fmla="*/ 2147483647 w 485"/>
                <a:gd name="T105" fmla="*/ 2147483647 h 468"/>
                <a:gd name="T106" fmla="*/ 2147483647 w 485"/>
                <a:gd name="T107" fmla="*/ 2147483647 h 468"/>
                <a:gd name="T108" fmla="*/ 2147483647 w 485"/>
                <a:gd name="T109" fmla="*/ 2147483647 h 468"/>
                <a:gd name="T110" fmla="*/ 2147483647 w 485"/>
                <a:gd name="T111" fmla="*/ 2147483647 h 468"/>
                <a:gd name="T112" fmla="*/ 2147483647 w 485"/>
                <a:gd name="T113" fmla="*/ 2147483647 h 468"/>
                <a:gd name="T114" fmla="*/ 0 w 485"/>
                <a:gd name="T115" fmla="*/ 2147483647 h 468"/>
                <a:gd name="T116" fmla="*/ 2147483647 w 485"/>
                <a:gd name="T117" fmla="*/ 2147483647 h 468"/>
                <a:gd name="T118" fmla="*/ 2147483647 w 485"/>
                <a:gd name="T119" fmla="*/ 2147483647 h 468"/>
                <a:gd name="T120" fmla="*/ 2147483647 w 485"/>
                <a:gd name="T121" fmla="*/ 2147483647 h 468"/>
                <a:gd name="T122" fmla="*/ 2147483647 w 485"/>
                <a:gd name="T123" fmla="*/ 2147483647 h 468"/>
                <a:gd name="T124" fmla="*/ 2147483647 w 485"/>
                <a:gd name="T125" fmla="*/ 2147483647 h 4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2" name="Freeform 486"/>
            <p:cNvSpPr>
              <a:spLocks/>
            </p:cNvSpPr>
            <p:nvPr>
              <p:custDataLst>
                <p:tags r:id="rId252"/>
              </p:custDataLst>
            </p:nvPr>
          </p:nvSpPr>
          <p:spPr bwMode="auto">
            <a:xfrm>
              <a:off x="1708038" y="2872518"/>
              <a:ext cx="46798" cy="26152"/>
            </a:xfrm>
            <a:custGeom>
              <a:avLst/>
              <a:gdLst>
                <a:gd name="T0" fmla="*/ 2147483647 w 246"/>
                <a:gd name="T1" fmla="*/ 2147483647 h 42"/>
                <a:gd name="T2" fmla="*/ 2147483647 w 246"/>
                <a:gd name="T3" fmla="*/ 2147483647 h 42"/>
                <a:gd name="T4" fmla="*/ 2147483647 w 246"/>
                <a:gd name="T5" fmla="*/ 2147483647 h 42"/>
                <a:gd name="T6" fmla="*/ 2147483647 w 246"/>
                <a:gd name="T7" fmla="*/ 2147483647 h 42"/>
                <a:gd name="T8" fmla="*/ 2147483647 w 246"/>
                <a:gd name="T9" fmla="*/ 2147483647 h 42"/>
                <a:gd name="T10" fmla="*/ 2147483647 w 246"/>
                <a:gd name="T11" fmla="*/ 2147483647 h 42"/>
                <a:gd name="T12" fmla="*/ 2147483647 w 246"/>
                <a:gd name="T13" fmla="*/ 2147483647 h 42"/>
                <a:gd name="T14" fmla="*/ 2147483647 w 246"/>
                <a:gd name="T15" fmla="*/ 2147483647 h 42"/>
                <a:gd name="T16" fmla="*/ 2147483647 w 246"/>
                <a:gd name="T17" fmla="*/ 2147483647 h 42"/>
                <a:gd name="T18" fmla="*/ 2147483647 w 246"/>
                <a:gd name="T19" fmla="*/ 2147483647 h 42"/>
                <a:gd name="T20" fmla="*/ 2147483647 w 246"/>
                <a:gd name="T21" fmla="*/ 2147483647 h 42"/>
                <a:gd name="T22" fmla="*/ 2147483647 w 246"/>
                <a:gd name="T23" fmla="*/ 2147483647 h 42"/>
                <a:gd name="T24" fmla="*/ 2147483647 w 246"/>
                <a:gd name="T25" fmla="*/ 2147483647 h 42"/>
                <a:gd name="T26" fmla="*/ 2147483647 w 246"/>
                <a:gd name="T27" fmla="*/ 2147483647 h 42"/>
                <a:gd name="T28" fmla="*/ 2147483647 w 246"/>
                <a:gd name="T29" fmla="*/ 2147483647 h 42"/>
                <a:gd name="T30" fmla="*/ 2147483647 w 246"/>
                <a:gd name="T31" fmla="*/ 2147483647 h 42"/>
                <a:gd name="T32" fmla="*/ 2147483647 w 246"/>
                <a:gd name="T33" fmla="*/ 2147483647 h 42"/>
                <a:gd name="T34" fmla="*/ 2147483647 w 246"/>
                <a:gd name="T35" fmla="*/ 2147483647 h 42"/>
                <a:gd name="T36" fmla="*/ 2147483647 w 246"/>
                <a:gd name="T37" fmla="*/ 2147483647 h 42"/>
                <a:gd name="T38" fmla="*/ 2147483647 w 246"/>
                <a:gd name="T39" fmla="*/ 2147483647 h 42"/>
                <a:gd name="T40" fmla="*/ 2147483647 w 246"/>
                <a:gd name="T41" fmla="*/ 2147483647 h 42"/>
                <a:gd name="T42" fmla="*/ 2147483647 w 246"/>
                <a:gd name="T43" fmla="*/ 2147483647 h 42"/>
                <a:gd name="T44" fmla="*/ 2147483647 w 246"/>
                <a:gd name="T45" fmla="*/ 2147483647 h 42"/>
                <a:gd name="T46" fmla="*/ 2147483647 w 246"/>
                <a:gd name="T47" fmla="*/ 2147483647 h 42"/>
                <a:gd name="T48" fmla="*/ 2147483647 w 246"/>
                <a:gd name="T49" fmla="*/ 2147483647 h 42"/>
                <a:gd name="T50" fmla="*/ 2147483647 w 246"/>
                <a:gd name="T51" fmla="*/ 2147483647 h 42"/>
                <a:gd name="T52" fmla="*/ 2147483647 w 246"/>
                <a:gd name="T53" fmla="*/ 2147483647 h 42"/>
                <a:gd name="T54" fmla="*/ 2147483647 w 246"/>
                <a:gd name="T55" fmla="*/ 2147483647 h 42"/>
                <a:gd name="T56" fmla="*/ 2147483647 w 246"/>
                <a:gd name="T57" fmla="*/ 2147483647 h 42"/>
                <a:gd name="T58" fmla="*/ 2147483647 w 246"/>
                <a:gd name="T59" fmla="*/ 2147483647 h 42"/>
                <a:gd name="T60" fmla="*/ 2147483647 w 246"/>
                <a:gd name="T61" fmla="*/ 2147483647 h 42"/>
                <a:gd name="T62" fmla="*/ 2147483647 w 246"/>
                <a:gd name="T63" fmla="*/ 2147483647 h 42"/>
                <a:gd name="T64" fmla="*/ 2147483647 w 246"/>
                <a:gd name="T65" fmla="*/ 0 h 42"/>
                <a:gd name="T66" fmla="*/ 2147483647 w 246"/>
                <a:gd name="T67" fmla="*/ 2147483647 h 42"/>
                <a:gd name="T68" fmla="*/ 2147483647 w 246"/>
                <a:gd name="T69" fmla="*/ 2147483647 h 42"/>
                <a:gd name="T70" fmla="*/ 2147483647 w 246"/>
                <a:gd name="T71" fmla="*/ 2147483647 h 42"/>
                <a:gd name="T72" fmla="*/ 2147483647 w 246"/>
                <a:gd name="T73" fmla="*/ 2147483647 h 42"/>
                <a:gd name="T74" fmla="*/ 2147483647 w 246"/>
                <a:gd name="T75" fmla="*/ 2147483647 h 42"/>
                <a:gd name="T76" fmla="*/ 2147483647 w 246"/>
                <a:gd name="T77" fmla="*/ 2147483647 h 42"/>
                <a:gd name="T78" fmla="*/ 2147483647 w 246"/>
                <a:gd name="T79" fmla="*/ 2147483647 h 42"/>
                <a:gd name="T80" fmla="*/ 2147483647 w 246"/>
                <a:gd name="T81" fmla="*/ 2147483647 h 42"/>
                <a:gd name="T82" fmla="*/ 2147483647 w 246"/>
                <a:gd name="T83" fmla="*/ 2147483647 h 42"/>
                <a:gd name="T84" fmla="*/ 2147483647 w 246"/>
                <a:gd name="T85" fmla="*/ 2147483647 h 42"/>
                <a:gd name="T86" fmla="*/ 2147483647 w 246"/>
                <a:gd name="T87" fmla="*/ 2147483647 h 42"/>
                <a:gd name="T88" fmla="*/ 2147483647 w 246"/>
                <a:gd name="T89" fmla="*/ 2147483647 h 42"/>
                <a:gd name="T90" fmla="*/ 2147483647 w 246"/>
                <a:gd name="T91" fmla="*/ 2147483647 h 42"/>
                <a:gd name="T92" fmla="*/ 0 w 246"/>
                <a:gd name="T93" fmla="*/ 2147483647 h 42"/>
                <a:gd name="T94" fmla="*/ 2147483647 w 246"/>
                <a:gd name="T95" fmla="*/ 2147483647 h 42"/>
                <a:gd name="T96" fmla="*/ 2147483647 w 246"/>
                <a:gd name="T97" fmla="*/ 2147483647 h 42"/>
                <a:gd name="T98" fmla="*/ 2147483647 w 246"/>
                <a:gd name="T99" fmla="*/ 2147483647 h 42"/>
                <a:gd name="T100" fmla="*/ 2147483647 w 246"/>
                <a:gd name="T101" fmla="*/ 2147483647 h 42"/>
                <a:gd name="T102" fmla="*/ 2147483647 w 246"/>
                <a:gd name="T103" fmla="*/ 2147483647 h 42"/>
                <a:gd name="T104" fmla="*/ 2147483647 w 246"/>
                <a:gd name="T105" fmla="*/ 214748364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3" name="Freeform 487"/>
            <p:cNvSpPr>
              <a:spLocks/>
            </p:cNvSpPr>
            <p:nvPr>
              <p:custDataLst>
                <p:tags r:id="rId253"/>
              </p:custDataLst>
            </p:nvPr>
          </p:nvSpPr>
          <p:spPr bwMode="auto">
            <a:xfrm>
              <a:off x="1769977" y="2864948"/>
              <a:ext cx="27528" cy="24776"/>
            </a:xfrm>
            <a:custGeom>
              <a:avLst/>
              <a:gdLst>
                <a:gd name="T0" fmla="*/ 2147483647 w 149"/>
                <a:gd name="T1" fmla="*/ 0 h 61"/>
                <a:gd name="T2" fmla="*/ 2147483647 w 149"/>
                <a:gd name="T3" fmla="*/ 2147483647 h 61"/>
                <a:gd name="T4" fmla="*/ 2147483647 w 149"/>
                <a:gd name="T5" fmla="*/ 2147483647 h 61"/>
                <a:gd name="T6" fmla="*/ 2147483647 w 149"/>
                <a:gd name="T7" fmla="*/ 2147483647 h 61"/>
                <a:gd name="T8" fmla="*/ 2147483647 w 149"/>
                <a:gd name="T9" fmla="*/ 2147483647 h 61"/>
                <a:gd name="T10" fmla="*/ 2147483647 w 149"/>
                <a:gd name="T11" fmla="*/ 2147483647 h 61"/>
                <a:gd name="T12" fmla="*/ 2147483647 w 149"/>
                <a:gd name="T13" fmla="*/ 2147483647 h 61"/>
                <a:gd name="T14" fmla="*/ 2147483647 w 149"/>
                <a:gd name="T15" fmla="*/ 2147483647 h 61"/>
                <a:gd name="T16" fmla="*/ 2147483647 w 149"/>
                <a:gd name="T17" fmla="*/ 2147483647 h 61"/>
                <a:gd name="T18" fmla="*/ 2147483647 w 149"/>
                <a:gd name="T19" fmla="*/ 2147483647 h 61"/>
                <a:gd name="T20" fmla="*/ 2147483647 w 149"/>
                <a:gd name="T21" fmla="*/ 2147483647 h 61"/>
                <a:gd name="T22" fmla="*/ 2147483647 w 149"/>
                <a:gd name="T23" fmla="*/ 2147483647 h 61"/>
                <a:gd name="T24" fmla="*/ 2147483647 w 149"/>
                <a:gd name="T25" fmla="*/ 2147483647 h 61"/>
                <a:gd name="T26" fmla="*/ 2147483647 w 149"/>
                <a:gd name="T27" fmla="*/ 2147483647 h 61"/>
                <a:gd name="T28" fmla="*/ 2147483647 w 149"/>
                <a:gd name="T29" fmla="*/ 2147483647 h 61"/>
                <a:gd name="T30" fmla="*/ 2147483647 w 149"/>
                <a:gd name="T31" fmla="*/ 2147483647 h 61"/>
                <a:gd name="T32" fmla="*/ 2147483647 w 149"/>
                <a:gd name="T33" fmla="*/ 2147483647 h 61"/>
                <a:gd name="T34" fmla="*/ 2147483647 w 149"/>
                <a:gd name="T35" fmla="*/ 2147483647 h 61"/>
                <a:gd name="T36" fmla="*/ 2147483647 w 149"/>
                <a:gd name="T37" fmla="*/ 2147483647 h 61"/>
                <a:gd name="T38" fmla="*/ 2147483647 w 149"/>
                <a:gd name="T39" fmla="*/ 2147483647 h 61"/>
                <a:gd name="T40" fmla="*/ 2147483647 w 149"/>
                <a:gd name="T41" fmla="*/ 2147483647 h 61"/>
                <a:gd name="T42" fmla="*/ 2147483647 w 149"/>
                <a:gd name="T43" fmla="*/ 2147483647 h 61"/>
                <a:gd name="T44" fmla="*/ 2147483647 w 149"/>
                <a:gd name="T45" fmla="*/ 2147483647 h 61"/>
                <a:gd name="T46" fmla="*/ 2147483647 w 149"/>
                <a:gd name="T47" fmla="*/ 2147483647 h 61"/>
                <a:gd name="T48" fmla="*/ 2147483647 w 149"/>
                <a:gd name="T49" fmla="*/ 2147483647 h 61"/>
                <a:gd name="T50" fmla="*/ 2147483647 w 149"/>
                <a:gd name="T51" fmla="*/ 2147483647 h 61"/>
                <a:gd name="T52" fmla="*/ 2147483647 w 149"/>
                <a:gd name="T53" fmla="*/ 2147483647 h 61"/>
                <a:gd name="T54" fmla="*/ 2147483647 w 149"/>
                <a:gd name="T55" fmla="*/ 2147483647 h 61"/>
                <a:gd name="T56" fmla="*/ 2147483647 w 149"/>
                <a:gd name="T57" fmla="*/ 2147483647 h 61"/>
                <a:gd name="T58" fmla="*/ 2147483647 w 149"/>
                <a:gd name="T59" fmla="*/ 2147483647 h 61"/>
                <a:gd name="T60" fmla="*/ 2147483647 w 149"/>
                <a:gd name="T61" fmla="*/ 2147483647 h 61"/>
                <a:gd name="T62" fmla="*/ 2147483647 w 149"/>
                <a:gd name="T63" fmla="*/ 2147483647 h 61"/>
                <a:gd name="T64" fmla="*/ 0 w 149"/>
                <a:gd name="T65" fmla="*/ 2147483647 h 61"/>
                <a:gd name="T66" fmla="*/ 0 w 149"/>
                <a:gd name="T67" fmla="*/ 2147483647 h 61"/>
                <a:gd name="T68" fmla="*/ 2147483647 w 149"/>
                <a:gd name="T69" fmla="*/ 2147483647 h 61"/>
                <a:gd name="T70" fmla="*/ 2147483647 w 149"/>
                <a:gd name="T71" fmla="*/ 2147483647 h 61"/>
                <a:gd name="T72" fmla="*/ 2147483647 w 149"/>
                <a:gd name="T73" fmla="*/ 2147483647 h 61"/>
                <a:gd name="T74" fmla="*/ 2147483647 w 149"/>
                <a:gd name="T75" fmla="*/ 2147483647 h 61"/>
                <a:gd name="T76" fmla="*/ 2147483647 w 149"/>
                <a:gd name="T77" fmla="*/ 2147483647 h 61"/>
                <a:gd name="T78" fmla="*/ 2147483647 w 149"/>
                <a:gd name="T79" fmla="*/ 2147483647 h 61"/>
                <a:gd name="T80" fmla="*/ 2147483647 w 149"/>
                <a:gd name="T81" fmla="*/ 2147483647 h 61"/>
                <a:gd name="T82" fmla="*/ 2147483647 w 149"/>
                <a:gd name="T83" fmla="*/ 2147483647 h 61"/>
                <a:gd name="T84" fmla="*/ 2147483647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4" name="Freeform 488"/>
            <p:cNvSpPr>
              <a:spLocks/>
            </p:cNvSpPr>
            <p:nvPr>
              <p:custDataLst>
                <p:tags r:id="rId254"/>
              </p:custDataLst>
            </p:nvPr>
          </p:nvSpPr>
          <p:spPr bwMode="auto">
            <a:xfrm>
              <a:off x="1785806" y="2868388"/>
              <a:ext cx="56433" cy="24776"/>
            </a:xfrm>
            <a:custGeom>
              <a:avLst/>
              <a:gdLst>
                <a:gd name="T0" fmla="*/ 2147483647 w 299"/>
                <a:gd name="T1" fmla="*/ 2147483647 h 74"/>
                <a:gd name="T2" fmla="*/ 2147483647 w 299"/>
                <a:gd name="T3" fmla="*/ 2147483647 h 74"/>
                <a:gd name="T4" fmla="*/ 2147483647 w 299"/>
                <a:gd name="T5" fmla="*/ 2147483647 h 74"/>
                <a:gd name="T6" fmla="*/ 2147483647 w 299"/>
                <a:gd name="T7" fmla="*/ 2147483647 h 74"/>
                <a:gd name="T8" fmla="*/ 2147483647 w 299"/>
                <a:gd name="T9" fmla="*/ 2147483647 h 74"/>
                <a:gd name="T10" fmla="*/ 2147483647 w 299"/>
                <a:gd name="T11" fmla="*/ 2147483647 h 74"/>
                <a:gd name="T12" fmla="*/ 2147483647 w 299"/>
                <a:gd name="T13" fmla="*/ 2147483647 h 74"/>
                <a:gd name="T14" fmla="*/ 2147483647 w 299"/>
                <a:gd name="T15" fmla="*/ 2147483647 h 74"/>
                <a:gd name="T16" fmla="*/ 2147483647 w 299"/>
                <a:gd name="T17" fmla="*/ 2147483647 h 74"/>
                <a:gd name="T18" fmla="*/ 2147483647 w 299"/>
                <a:gd name="T19" fmla="*/ 2147483647 h 74"/>
                <a:gd name="T20" fmla="*/ 2147483647 w 299"/>
                <a:gd name="T21" fmla="*/ 2147483647 h 74"/>
                <a:gd name="T22" fmla="*/ 2147483647 w 299"/>
                <a:gd name="T23" fmla="*/ 2147483647 h 74"/>
                <a:gd name="T24" fmla="*/ 2147483647 w 299"/>
                <a:gd name="T25" fmla="*/ 2147483647 h 74"/>
                <a:gd name="T26" fmla="*/ 2147483647 w 299"/>
                <a:gd name="T27" fmla="*/ 2147483647 h 74"/>
                <a:gd name="T28" fmla="*/ 2147483647 w 299"/>
                <a:gd name="T29" fmla="*/ 2147483647 h 74"/>
                <a:gd name="T30" fmla="*/ 2147483647 w 299"/>
                <a:gd name="T31" fmla="*/ 2147483647 h 74"/>
                <a:gd name="T32" fmla="*/ 2147483647 w 299"/>
                <a:gd name="T33" fmla="*/ 2147483647 h 74"/>
                <a:gd name="T34" fmla="*/ 2147483647 w 299"/>
                <a:gd name="T35" fmla="*/ 2147483647 h 74"/>
                <a:gd name="T36" fmla="*/ 2147483647 w 299"/>
                <a:gd name="T37" fmla="*/ 2147483647 h 74"/>
                <a:gd name="T38" fmla="*/ 2147483647 w 299"/>
                <a:gd name="T39" fmla="*/ 2147483647 h 74"/>
                <a:gd name="T40" fmla="*/ 2147483647 w 299"/>
                <a:gd name="T41" fmla="*/ 2147483647 h 74"/>
                <a:gd name="T42" fmla="*/ 2147483647 w 299"/>
                <a:gd name="T43" fmla="*/ 2147483647 h 74"/>
                <a:gd name="T44" fmla="*/ 2147483647 w 299"/>
                <a:gd name="T45" fmla="*/ 0 h 74"/>
                <a:gd name="T46" fmla="*/ 2147483647 w 299"/>
                <a:gd name="T47" fmla="*/ 2147483647 h 74"/>
                <a:gd name="T48" fmla="*/ 2147483647 w 299"/>
                <a:gd name="T49" fmla="*/ 2147483647 h 74"/>
                <a:gd name="T50" fmla="*/ 2147483647 w 299"/>
                <a:gd name="T51" fmla="*/ 2147483647 h 74"/>
                <a:gd name="T52" fmla="*/ 2147483647 w 299"/>
                <a:gd name="T53" fmla="*/ 2147483647 h 74"/>
                <a:gd name="T54" fmla="*/ 2147483647 w 299"/>
                <a:gd name="T55" fmla="*/ 2147483647 h 74"/>
                <a:gd name="T56" fmla="*/ 2147483647 w 299"/>
                <a:gd name="T57" fmla="*/ 2147483647 h 74"/>
                <a:gd name="T58" fmla="*/ 2147483647 w 299"/>
                <a:gd name="T59" fmla="*/ 2147483647 h 74"/>
                <a:gd name="T60" fmla="*/ 2147483647 w 299"/>
                <a:gd name="T61" fmla="*/ 2147483647 h 74"/>
                <a:gd name="T62" fmla="*/ 2147483647 w 299"/>
                <a:gd name="T63" fmla="*/ 2147483647 h 74"/>
                <a:gd name="T64" fmla="*/ 2147483647 w 299"/>
                <a:gd name="T65" fmla="*/ 2147483647 h 74"/>
                <a:gd name="T66" fmla="*/ 2147483647 w 299"/>
                <a:gd name="T67" fmla="*/ 2147483647 h 74"/>
                <a:gd name="T68" fmla="*/ 2147483647 w 299"/>
                <a:gd name="T69" fmla="*/ 2147483647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5" name="Freeform 489"/>
            <p:cNvSpPr>
              <a:spLocks/>
            </p:cNvSpPr>
            <p:nvPr>
              <p:custDataLst>
                <p:tags r:id="rId255"/>
              </p:custDataLst>
            </p:nvPr>
          </p:nvSpPr>
          <p:spPr bwMode="auto">
            <a:xfrm>
              <a:off x="2017044" y="2948909"/>
              <a:ext cx="17893" cy="24776"/>
            </a:xfrm>
            <a:custGeom>
              <a:avLst/>
              <a:gdLst>
                <a:gd name="T0" fmla="*/ 2147483647 w 100"/>
                <a:gd name="T1" fmla="*/ 0 h 42"/>
                <a:gd name="T2" fmla="*/ 2147483647 w 100"/>
                <a:gd name="T3" fmla="*/ 2147483647 h 42"/>
                <a:gd name="T4" fmla="*/ 2147483647 w 100"/>
                <a:gd name="T5" fmla="*/ 2147483647 h 42"/>
                <a:gd name="T6" fmla="*/ 2147483647 w 100"/>
                <a:gd name="T7" fmla="*/ 2147483647 h 42"/>
                <a:gd name="T8" fmla="*/ 2147483647 w 100"/>
                <a:gd name="T9" fmla="*/ 2147483647 h 42"/>
                <a:gd name="T10" fmla="*/ 2147483647 w 100"/>
                <a:gd name="T11" fmla="*/ 2147483647 h 42"/>
                <a:gd name="T12" fmla="*/ 2147483647 w 100"/>
                <a:gd name="T13" fmla="*/ 2147483647 h 42"/>
                <a:gd name="T14" fmla="*/ 2147483647 w 100"/>
                <a:gd name="T15" fmla="*/ 2147483647 h 42"/>
                <a:gd name="T16" fmla="*/ 2147483647 w 100"/>
                <a:gd name="T17" fmla="*/ 2147483647 h 42"/>
                <a:gd name="T18" fmla="*/ 2147483647 w 100"/>
                <a:gd name="T19" fmla="*/ 2147483647 h 42"/>
                <a:gd name="T20" fmla="*/ 2147483647 w 100"/>
                <a:gd name="T21" fmla="*/ 2147483647 h 42"/>
                <a:gd name="T22" fmla="*/ 2147483647 w 100"/>
                <a:gd name="T23" fmla="*/ 2147483647 h 42"/>
                <a:gd name="T24" fmla="*/ 2147483647 w 100"/>
                <a:gd name="T25" fmla="*/ 2147483647 h 42"/>
                <a:gd name="T26" fmla="*/ 2147483647 w 100"/>
                <a:gd name="T27" fmla="*/ 2147483647 h 42"/>
                <a:gd name="T28" fmla="*/ 0 w 100"/>
                <a:gd name="T29" fmla="*/ 2147483647 h 42"/>
                <a:gd name="T30" fmla="*/ 2147483647 w 100"/>
                <a:gd name="T31" fmla="*/ 2147483647 h 42"/>
                <a:gd name="T32" fmla="*/ 2147483647 w 100"/>
                <a:gd name="T33" fmla="*/ 2147483647 h 42"/>
                <a:gd name="T34" fmla="*/ 2147483647 w 100"/>
                <a:gd name="T35" fmla="*/ 2147483647 h 42"/>
                <a:gd name="T36" fmla="*/ 2147483647 w 100"/>
                <a:gd name="T37" fmla="*/ 2147483647 h 42"/>
                <a:gd name="T38" fmla="*/ 2147483647 w 100"/>
                <a:gd name="T39" fmla="*/ 2147483647 h 42"/>
                <a:gd name="T40" fmla="*/ 2147483647 w 100"/>
                <a:gd name="T41" fmla="*/ 2147483647 h 42"/>
                <a:gd name="T42" fmla="*/ 2147483647 w 100"/>
                <a:gd name="T43" fmla="*/ 2147483647 h 42"/>
                <a:gd name="T44" fmla="*/ 2147483647 w 100"/>
                <a:gd name="T45" fmla="*/ 2147483647 h 42"/>
                <a:gd name="T46" fmla="*/ 2147483647 w 100"/>
                <a:gd name="T47" fmla="*/ 2147483647 h 42"/>
                <a:gd name="T48" fmla="*/ 2147483647 w 100"/>
                <a:gd name="T49" fmla="*/ 2147483647 h 42"/>
                <a:gd name="T50" fmla="*/ 2147483647 w 100"/>
                <a:gd name="T51" fmla="*/ 0 h 42"/>
                <a:gd name="T52" fmla="*/ 2147483647 w 100"/>
                <a:gd name="T53" fmla="*/ 0 h 4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6" name="Freeform 490"/>
            <p:cNvSpPr>
              <a:spLocks/>
            </p:cNvSpPr>
            <p:nvPr>
              <p:custDataLst>
                <p:tags r:id="rId256"/>
              </p:custDataLst>
            </p:nvPr>
          </p:nvSpPr>
          <p:spPr bwMode="auto">
            <a:xfrm>
              <a:off x="1977816" y="2887658"/>
              <a:ext cx="6882" cy="25464"/>
            </a:xfrm>
            <a:custGeom>
              <a:avLst/>
              <a:gdLst>
                <a:gd name="T0" fmla="*/ 2147483647 w 40"/>
                <a:gd name="T1" fmla="*/ 2147483647 h 5"/>
                <a:gd name="T2" fmla="*/ 0 w 40"/>
                <a:gd name="T3" fmla="*/ 2147483647 h 5"/>
                <a:gd name="T4" fmla="*/ 2147483647 w 40"/>
                <a:gd name="T5" fmla="*/ 2147483647 h 5"/>
                <a:gd name="T6" fmla="*/ 2147483647 w 40"/>
                <a:gd name="T7" fmla="*/ 2147483647 h 5"/>
                <a:gd name="T8" fmla="*/ 2147483647 w 40"/>
                <a:gd name="T9" fmla="*/ 0 h 5"/>
                <a:gd name="T10" fmla="*/ 2147483647 w 40"/>
                <a:gd name="T11" fmla="*/ 0 h 5"/>
                <a:gd name="T12" fmla="*/ 2147483647 w 40"/>
                <a:gd name="T13" fmla="*/ 0 h 5"/>
                <a:gd name="T14" fmla="*/ 2147483647 w 40"/>
                <a:gd name="T15" fmla="*/ 2147483647 h 5"/>
                <a:gd name="T16" fmla="*/ 2147483647 w 40"/>
                <a:gd name="T17" fmla="*/ 2147483647 h 5"/>
                <a:gd name="T18" fmla="*/ 2147483647 w 40"/>
                <a:gd name="T19" fmla="*/ 2147483647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7" name="Freeform 491"/>
            <p:cNvSpPr>
              <a:spLocks/>
            </p:cNvSpPr>
            <p:nvPr>
              <p:custDataLst>
                <p:tags r:id="rId257"/>
              </p:custDataLst>
            </p:nvPr>
          </p:nvSpPr>
          <p:spPr bwMode="auto">
            <a:xfrm>
              <a:off x="1987451" y="2869765"/>
              <a:ext cx="6194" cy="26152"/>
            </a:xfrm>
            <a:custGeom>
              <a:avLst/>
              <a:gdLst>
                <a:gd name="T0" fmla="*/ 0 w 33"/>
                <a:gd name="T1" fmla="*/ 2147483647 h 31"/>
                <a:gd name="T2" fmla="*/ 2147483647 w 33"/>
                <a:gd name="T3" fmla="*/ 0 h 31"/>
                <a:gd name="T4" fmla="*/ 2147483647 w 33"/>
                <a:gd name="T5" fmla="*/ 2147483647 h 31"/>
                <a:gd name="T6" fmla="*/ 2147483647 w 33"/>
                <a:gd name="T7" fmla="*/ 2147483647 h 31"/>
                <a:gd name="T8" fmla="*/ 2147483647 w 33"/>
                <a:gd name="T9" fmla="*/ 2147483647 h 31"/>
                <a:gd name="T10" fmla="*/ 2147483647 w 33"/>
                <a:gd name="T11" fmla="*/ 2147483647 h 31"/>
                <a:gd name="T12" fmla="*/ 2147483647 w 33"/>
                <a:gd name="T13" fmla="*/ 2147483647 h 31"/>
                <a:gd name="T14" fmla="*/ 2147483647 w 33"/>
                <a:gd name="T15" fmla="*/ 2147483647 h 31"/>
                <a:gd name="T16" fmla="*/ 0 w 33"/>
                <a:gd name="T17" fmla="*/ 2147483647 h 31"/>
                <a:gd name="T18" fmla="*/ 0 w 33"/>
                <a:gd name="T19" fmla="*/ 2147483647 h 31"/>
                <a:gd name="T20" fmla="*/ 0 w 33"/>
                <a:gd name="T21" fmla="*/ 2147483647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8" name="Freeform 492"/>
            <p:cNvSpPr>
              <a:spLocks/>
            </p:cNvSpPr>
            <p:nvPr>
              <p:custDataLst>
                <p:tags r:id="rId258"/>
              </p:custDataLst>
            </p:nvPr>
          </p:nvSpPr>
          <p:spPr bwMode="auto">
            <a:xfrm>
              <a:off x="2050078" y="2920004"/>
              <a:ext cx="7570" cy="24776"/>
            </a:xfrm>
            <a:custGeom>
              <a:avLst/>
              <a:gdLst>
                <a:gd name="T0" fmla="*/ 2147483647 w 41"/>
                <a:gd name="T1" fmla="*/ 0 h 43"/>
                <a:gd name="T2" fmla="*/ 2147483647 w 41"/>
                <a:gd name="T3" fmla="*/ 2147483647 h 43"/>
                <a:gd name="T4" fmla="*/ 2147483647 w 41"/>
                <a:gd name="T5" fmla="*/ 2147483647 h 43"/>
                <a:gd name="T6" fmla="*/ 2147483647 w 41"/>
                <a:gd name="T7" fmla="*/ 2147483647 h 43"/>
                <a:gd name="T8" fmla="*/ 2147483647 w 41"/>
                <a:gd name="T9" fmla="*/ 2147483647 h 43"/>
                <a:gd name="T10" fmla="*/ 2147483647 w 41"/>
                <a:gd name="T11" fmla="*/ 2147483647 h 43"/>
                <a:gd name="T12" fmla="*/ 2147483647 w 41"/>
                <a:gd name="T13" fmla="*/ 2147483647 h 43"/>
                <a:gd name="T14" fmla="*/ 0 w 41"/>
                <a:gd name="T15" fmla="*/ 2147483647 h 43"/>
                <a:gd name="T16" fmla="*/ 2147483647 w 41"/>
                <a:gd name="T17" fmla="*/ 2147483647 h 43"/>
                <a:gd name="T18" fmla="*/ 2147483647 w 41"/>
                <a:gd name="T19" fmla="*/ 2147483647 h 43"/>
                <a:gd name="T20" fmla="*/ 2147483647 w 41"/>
                <a:gd name="T21" fmla="*/ 2147483647 h 43"/>
                <a:gd name="T22" fmla="*/ 2147483647 w 41"/>
                <a:gd name="T23" fmla="*/ 0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79" name="Freeform 493"/>
            <p:cNvSpPr>
              <a:spLocks/>
            </p:cNvSpPr>
            <p:nvPr>
              <p:custDataLst>
                <p:tags r:id="rId259"/>
              </p:custDataLst>
            </p:nvPr>
          </p:nvSpPr>
          <p:spPr bwMode="auto">
            <a:xfrm>
              <a:off x="2073477" y="2869765"/>
              <a:ext cx="40604" cy="26152"/>
            </a:xfrm>
            <a:custGeom>
              <a:avLst/>
              <a:gdLst>
                <a:gd name="T0" fmla="*/ 2147483647 w 213"/>
                <a:gd name="T1" fmla="*/ 0 h 62"/>
                <a:gd name="T2" fmla="*/ 2147483647 w 213"/>
                <a:gd name="T3" fmla="*/ 0 h 62"/>
                <a:gd name="T4" fmla="*/ 2147483647 w 213"/>
                <a:gd name="T5" fmla="*/ 2147483647 h 62"/>
                <a:gd name="T6" fmla="*/ 2147483647 w 213"/>
                <a:gd name="T7" fmla="*/ 2147483647 h 62"/>
                <a:gd name="T8" fmla="*/ 2147483647 w 213"/>
                <a:gd name="T9" fmla="*/ 2147483647 h 62"/>
                <a:gd name="T10" fmla="*/ 2147483647 w 213"/>
                <a:gd name="T11" fmla="*/ 2147483647 h 62"/>
                <a:gd name="T12" fmla="*/ 2147483647 w 213"/>
                <a:gd name="T13" fmla="*/ 2147483647 h 62"/>
                <a:gd name="T14" fmla="*/ 2147483647 w 213"/>
                <a:gd name="T15" fmla="*/ 2147483647 h 62"/>
                <a:gd name="T16" fmla="*/ 2147483647 w 213"/>
                <a:gd name="T17" fmla="*/ 2147483647 h 62"/>
                <a:gd name="T18" fmla="*/ 2147483647 w 213"/>
                <a:gd name="T19" fmla="*/ 2147483647 h 62"/>
                <a:gd name="T20" fmla="*/ 2147483647 w 213"/>
                <a:gd name="T21" fmla="*/ 2147483647 h 62"/>
                <a:gd name="T22" fmla="*/ 2147483647 w 213"/>
                <a:gd name="T23" fmla="*/ 2147483647 h 62"/>
                <a:gd name="T24" fmla="*/ 2147483647 w 213"/>
                <a:gd name="T25" fmla="*/ 2147483647 h 62"/>
                <a:gd name="T26" fmla="*/ 2147483647 w 213"/>
                <a:gd name="T27" fmla="*/ 2147483647 h 62"/>
                <a:gd name="T28" fmla="*/ 2147483647 w 213"/>
                <a:gd name="T29" fmla="*/ 2147483647 h 62"/>
                <a:gd name="T30" fmla="*/ 2147483647 w 213"/>
                <a:gd name="T31" fmla="*/ 2147483647 h 62"/>
                <a:gd name="T32" fmla="*/ 2147483647 w 213"/>
                <a:gd name="T33" fmla="*/ 2147483647 h 62"/>
                <a:gd name="T34" fmla="*/ 2147483647 w 213"/>
                <a:gd name="T35" fmla="*/ 2147483647 h 62"/>
                <a:gd name="T36" fmla="*/ 2147483647 w 213"/>
                <a:gd name="T37" fmla="*/ 2147483647 h 62"/>
                <a:gd name="T38" fmla="*/ 2147483647 w 213"/>
                <a:gd name="T39" fmla="*/ 2147483647 h 62"/>
                <a:gd name="T40" fmla="*/ 2147483647 w 213"/>
                <a:gd name="T41" fmla="*/ 2147483647 h 62"/>
                <a:gd name="T42" fmla="*/ 2147483647 w 213"/>
                <a:gd name="T43" fmla="*/ 2147483647 h 62"/>
                <a:gd name="T44" fmla="*/ 2147483647 w 213"/>
                <a:gd name="T45" fmla="*/ 2147483647 h 62"/>
                <a:gd name="T46" fmla="*/ 2147483647 w 213"/>
                <a:gd name="T47" fmla="*/ 2147483647 h 62"/>
                <a:gd name="T48" fmla="*/ 2147483647 w 213"/>
                <a:gd name="T49" fmla="*/ 2147483647 h 62"/>
                <a:gd name="T50" fmla="*/ 2147483647 w 213"/>
                <a:gd name="T51" fmla="*/ 2147483647 h 62"/>
                <a:gd name="T52" fmla="*/ 0 w 213"/>
                <a:gd name="T53" fmla="*/ 2147483647 h 62"/>
                <a:gd name="T54" fmla="*/ 2147483647 w 213"/>
                <a:gd name="T55" fmla="*/ 2147483647 h 62"/>
                <a:gd name="T56" fmla="*/ 2147483647 w 213"/>
                <a:gd name="T57" fmla="*/ 2147483647 h 62"/>
                <a:gd name="T58" fmla="*/ 2147483647 w 213"/>
                <a:gd name="T59" fmla="*/ 2147483647 h 62"/>
                <a:gd name="T60" fmla="*/ 2147483647 w 213"/>
                <a:gd name="T61" fmla="*/ 2147483647 h 62"/>
                <a:gd name="T62" fmla="*/ 2147483647 w 213"/>
                <a:gd name="T63" fmla="*/ 2147483647 h 62"/>
                <a:gd name="T64" fmla="*/ 2147483647 w 213"/>
                <a:gd name="T65" fmla="*/ 2147483647 h 62"/>
                <a:gd name="T66" fmla="*/ 2147483647 w 213"/>
                <a:gd name="T67" fmla="*/ 2147483647 h 62"/>
                <a:gd name="T68" fmla="*/ 2147483647 w 213"/>
                <a:gd name="T69" fmla="*/ 2147483647 h 62"/>
                <a:gd name="T70" fmla="*/ 2147483647 w 213"/>
                <a:gd name="T71" fmla="*/ 2147483647 h 62"/>
                <a:gd name="T72" fmla="*/ 2147483647 w 213"/>
                <a:gd name="T73" fmla="*/ 2147483647 h 62"/>
                <a:gd name="T74" fmla="*/ 2147483647 w 213"/>
                <a:gd name="T75" fmla="*/ 0 h 62"/>
                <a:gd name="T76" fmla="*/ 2147483647 w 213"/>
                <a:gd name="T77" fmla="*/ 0 h 6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0" name="Freeform 494"/>
            <p:cNvSpPr>
              <a:spLocks/>
            </p:cNvSpPr>
            <p:nvPr>
              <p:custDataLst>
                <p:tags r:id="rId260"/>
              </p:custDataLst>
            </p:nvPr>
          </p:nvSpPr>
          <p:spPr bwMode="auto">
            <a:xfrm>
              <a:off x="2099629" y="2880776"/>
              <a:ext cx="44733" cy="26152"/>
            </a:xfrm>
            <a:custGeom>
              <a:avLst/>
              <a:gdLst>
                <a:gd name="T0" fmla="*/ 2147483647 w 239"/>
                <a:gd name="T1" fmla="*/ 0 h 56"/>
                <a:gd name="T2" fmla="*/ 2147483647 w 239"/>
                <a:gd name="T3" fmla="*/ 2147483647 h 56"/>
                <a:gd name="T4" fmla="*/ 2147483647 w 239"/>
                <a:gd name="T5" fmla="*/ 2147483647 h 56"/>
                <a:gd name="T6" fmla="*/ 2147483647 w 239"/>
                <a:gd name="T7" fmla="*/ 2147483647 h 56"/>
                <a:gd name="T8" fmla="*/ 2147483647 w 239"/>
                <a:gd name="T9" fmla="*/ 2147483647 h 56"/>
                <a:gd name="T10" fmla="*/ 2147483647 w 239"/>
                <a:gd name="T11" fmla="*/ 2147483647 h 56"/>
                <a:gd name="T12" fmla="*/ 2147483647 w 239"/>
                <a:gd name="T13" fmla="*/ 2147483647 h 56"/>
                <a:gd name="T14" fmla="*/ 2147483647 w 239"/>
                <a:gd name="T15" fmla="*/ 2147483647 h 56"/>
                <a:gd name="T16" fmla="*/ 0 w 239"/>
                <a:gd name="T17" fmla="*/ 2147483647 h 56"/>
                <a:gd name="T18" fmla="*/ 2147483647 w 239"/>
                <a:gd name="T19" fmla="*/ 2147483647 h 56"/>
                <a:gd name="T20" fmla="*/ 2147483647 w 239"/>
                <a:gd name="T21" fmla="*/ 2147483647 h 56"/>
                <a:gd name="T22" fmla="*/ 2147483647 w 239"/>
                <a:gd name="T23" fmla="*/ 2147483647 h 56"/>
                <a:gd name="T24" fmla="*/ 2147483647 w 239"/>
                <a:gd name="T25" fmla="*/ 2147483647 h 56"/>
                <a:gd name="T26" fmla="*/ 2147483647 w 239"/>
                <a:gd name="T27" fmla="*/ 2147483647 h 56"/>
                <a:gd name="T28" fmla="*/ 2147483647 w 239"/>
                <a:gd name="T29" fmla="*/ 2147483647 h 56"/>
                <a:gd name="T30" fmla="*/ 2147483647 w 239"/>
                <a:gd name="T31" fmla="*/ 2147483647 h 56"/>
                <a:gd name="T32" fmla="*/ 2147483647 w 239"/>
                <a:gd name="T33" fmla="*/ 2147483647 h 56"/>
                <a:gd name="T34" fmla="*/ 2147483647 w 239"/>
                <a:gd name="T35" fmla="*/ 2147483647 h 56"/>
                <a:gd name="T36" fmla="*/ 2147483647 w 239"/>
                <a:gd name="T37" fmla="*/ 2147483647 h 56"/>
                <a:gd name="T38" fmla="*/ 2147483647 w 239"/>
                <a:gd name="T39" fmla="*/ 2147483647 h 56"/>
                <a:gd name="T40" fmla="*/ 2147483647 w 239"/>
                <a:gd name="T41" fmla="*/ 2147483647 h 56"/>
                <a:gd name="T42" fmla="*/ 2147483647 w 239"/>
                <a:gd name="T43" fmla="*/ 2147483647 h 56"/>
                <a:gd name="T44" fmla="*/ 2147483647 w 239"/>
                <a:gd name="T45" fmla="*/ 2147483647 h 56"/>
                <a:gd name="T46" fmla="*/ 2147483647 w 239"/>
                <a:gd name="T47" fmla="*/ 2147483647 h 56"/>
                <a:gd name="T48" fmla="*/ 2147483647 w 239"/>
                <a:gd name="T49" fmla="*/ 2147483647 h 56"/>
                <a:gd name="T50" fmla="*/ 2147483647 w 239"/>
                <a:gd name="T51" fmla="*/ 2147483647 h 56"/>
                <a:gd name="T52" fmla="*/ 2147483647 w 239"/>
                <a:gd name="T53" fmla="*/ 2147483647 h 56"/>
                <a:gd name="T54" fmla="*/ 2147483647 w 239"/>
                <a:gd name="T55" fmla="*/ 2147483647 h 56"/>
                <a:gd name="T56" fmla="*/ 2147483647 w 239"/>
                <a:gd name="T57" fmla="*/ 2147483647 h 56"/>
                <a:gd name="T58" fmla="*/ 2147483647 w 239"/>
                <a:gd name="T59" fmla="*/ 2147483647 h 56"/>
                <a:gd name="T60" fmla="*/ 2147483647 w 239"/>
                <a:gd name="T61" fmla="*/ 2147483647 h 56"/>
                <a:gd name="T62" fmla="*/ 2147483647 w 239"/>
                <a:gd name="T63" fmla="*/ 2147483647 h 56"/>
                <a:gd name="T64" fmla="*/ 2147483647 w 239"/>
                <a:gd name="T65" fmla="*/ 2147483647 h 56"/>
                <a:gd name="T66" fmla="*/ 2147483647 w 239"/>
                <a:gd name="T67" fmla="*/ 2147483647 h 56"/>
                <a:gd name="T68" fmla="*/ 2147483647 w 239"/>
                <a:gd name="T69" fmla="*/ 2147483647 h 56"/>
                <a:gd name="T70" fmla="*/ 2147483647 w 239"/>
                <a:gd name="T71" fmla="*/ 2147483647 h 56"/>
                <a:gd name="T72" fmla="*/ 2147483647 w 239"/>
                <a:gd name="T73" fmla="*/ 2147483647 h 56"/>
                <a:gd name="T74" fmla="*/ 2147483647 w 239"/>
                <a:gd name="T75" fmla="*/ 2147483647 h 56"/>
                <a:gd name="T76" fmla="*/ 2147483647 w 239"/>
                <a:gd name="T77" fmla="*/ 2147483647 h 56"/>
                <a:gd name="T78" fmla="*/ 2147483647 w 239"/>
                <a:gd name="T79" fmla="*/ 2147483647 h 56"/>
                <a:gd name="T80" fmla="*/ 2147483647 w 239"/>
                <a:gd name="T81" fmla="*/ 2147483647 h 56"/>
                <a:gd name="T82" fmla="*/ 2147483647 w 239"/>
                <a:gd name="T83" fmla="*/ 2147483647 h 56"/>
                <a:gd name="T84" fmla="*/ 2147483647 w 239"/>
                <a:gd name="T85" fmla="*/ 2147483647 h 56"/>
                <a:gd name="T86" fmla="*/ 2147483647 w 239"/>
                <a:gd name="T87" fmla="*/ 0 h 56"/>
                <a:gd name="T88" fmla="*/ 2147483647 w 239"/>
                <a:gd name="T89" fmla="*/ 2147483647 h 56"/>
                <a:gd name="T90" fmla="*/ 2147483647 w 239"/>
                <a:gd name="T91" fmla="*/ 2147483647 h 56"/>
                <a:gd name="T92" fmla="*/ 2147483647 w 239"/>
                <a:gd name="T93" fmla="*/ 2147483647 h 56"/>
                <a:gd name="T94" fmla="*/ 2147483647 w 239"/>
                <a:gd name="T95" fmla="*/ 2147483647 h 56"/>
                <a:gd name="T96" fmla="*/ 2147483647 w 239"/>
                <a:gd name="T97" fmla="*/ 2147483647 h 56"/>
                <a:gd name="T98" fmla="*/ 2147483647 w 239"/>
                <a:gd name="T99" fmla="*/ 2147483647 h 56"/>
                <a:gd name="T100" fmla="*/ 2147483647 w 239"/>
                <a:gd name="T101" fmla="*/ 2147483647 h 56"/>
                <a:gd name="T102" fmla="*/ 2147483647 w 239"/>
                <a:gd name="T103" fmla="*/ 2147483647 h 56"/>
                <a:gd name="T104" fmla="*/ 2147483647 w 239"/>
                <a:gd name="T105" fmla="*/ 2147483647 h 56"/>
                <a:gd name="T106" fmla="*/ 2147483647 w 239"/>
                <a:gd name="T107" fmla="*/ 0 h 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1" name="Freeform 495"/>
            <p:cNvSpPr>
              <a:spLocks/>
            </p:cNvSpPr>
            <p:nvPr>
              <p:custDataLst>
                <p:tags r:id="rId261"/>
              </p:custDataLst>
            </p:nvPr>
          </p:nvSpPr>
          <p:spPr bwMode="auto">
            <a:xfrm>
              <a:off x="2150556" y="2886970"/>
              <a:ext cx="35787" cy="24776"/>
            </a:xfrm>
            <a:custGeom>
              <a:avLst/>
              <a:gdLst>
                <a:gd name="T0" fmla="*/ 2147483647 w 187"/>
                <a:gd name="T1" fmla="*/ 2147483647 h 80"/>
                <a:gd name="T2" fmla="*/ 2147483647 w 187"/>
                <a:gd name="T3" fmla="*/ 0 h 80"/>
                <a:gd name="T4" fmla="*/ 2147483647 w 187"/>
                <a:gd name="T5" fmla="*/ 2147483647 h 80"/>
                <a:gd name="T6" fmla="*/ 2147483647 w 187"/>
                <a:gd name="T7" fmla="*/ 2147483647 h 80"/>
                <a:gd name="T8" fmla="*/ 2147483647 w 187"/>
                <a:gd name="T9" fmla="*/ 2147483647 h 80"/>
                <a:gd name="T10" fmla="*/ 2147483647 w 187"/>
                <a:gd name="T11" fmla="*/ 2147483647 h 80"/>
                <a:gd name="T12" fmla="*/ 2147483647 w 187"/>
                <a:gd name="T13" fmla="*/ 2147483647 h 80"/>
                <a:gd name="T14" fmla="*/ 2147483647 w 187"/>
                <a:gd name="T15" fmla="*/ 2147483647 h 80"/>
                <a:gd name="T16" fmla="*/ 2147483647 w 187"/>
                <a:gd name="T17" fmla="*/ 2147483647 h 80"/>
                <a:gd name="T18" fmla="*/ 2147483647 w 187"/>
                <a:gd name="T19" fmla="*/ 2147483647 h 80"/>
                <a:gd name="T20" fmla="*/ 2147483647 w 187"/>
                <a:gd name="T21" fmla="*/ 2147483647 h 80"/>
                <a:gd name="T22" fmla="*/ 2147483647 w 187"/>
                <a:gd name="T23" fmla="*/ 2147483647 h 80"/>
                <a:gd name="T24" fmla="*/ 2147483647 w 187"/>
                <a:gd name="T25" fmla="*/ 2147483647 h 80"/>
                <a:gd name="T26" fmla="*/ 2147483647 w 187"/>
                <a:gd name="T27" fmla="*/ 2147483647 h 80"/>
                <a:gd name="T28" fmla="*/ 2147483647 w 187"/>
                <a:gd name="T29" fmla="*/ 2147483647 h 80"/>
                <a:gd name="T30" fmla="*/ 2147483647 w 187"/>
                <a:gd name="T31" fmla="*/ 2147483647 h 80"/>
                <a:gd name="T32" fmla="*/ 2147483647 w 187"/>
                <a:gd name="T33" fmla="*/ 2147483647 h 80"/>
                <a:gd name="T34" fmla="*/ 2147483647 w 187"/>
                <a:gd name="T35" fmla="*/ 2147483647 h 80"/>
                <a:gd name="T36" fmla="*/ 2147483647 w 187"/>
                <a:gd name="T37" fmla="*/ 2147483647 h 80"/>
                <a:gd name="T38" fmla="*/ 2147483647 w 187"/>
                <a:gd name="T39" fmla="*/ 2147483647 h 80"/>
                <a:gd name="T40" fmla="*/ 2147483647 w 187"/>
                <a:gd name="T41" fmla="*/ 2147483647 h 80"/>
                <a:gd name="T42" fmla="*/ 2147483647 w 187"/>
                <a:gd name="T43" fmla="*/ 2147483647 h 80"/>
                <a:gd name="T44" fmla="*/ 2147483647 w 187"/>
                <a:gd name="T45" fmla="*/ 2147483647 h 80"/>
                <a:gd name="T46" fmla="*/ 2147483647 w 187"/>
                <a:gd name="T47" fmla="*/ 2147483647 h 80"/>
                <a:gd name="T48" fmla="*/ 2147483647 w 187"/>
                <a:gd name="T49" fmla="*/ 2147483647 h 80"/>
                <a:gd name="T50" fmla="*/ 2147483647 w 187"/>
                <a:gd name="T51" fmla="*/ 2147483647 h 80"/>
                <a:gd name="T52" fmla="*/ 2147483647 w 187"/>
                <a:gd name="T53" fmla="*/ 2147483647 h 80"/>
                <a:gd name="T54" fmla="*/ 2147483647 w 187"/>
                <a:gd name="T55" fmla="*/ 2147483647 h 80"/>
                <a:gd name="T56" fmla="*/ 2147483647 w 187"/>
                <a:gd name="T57" fmla="*/ 2147483647 h 80"/>
                <a:gd name="T58" fmla="*/ 2147483647 w 187"/>
                <a:gd name="T59" fmla="*/ 2147483647 h 80"/>
                <a:gd name="T60" fmla="*/ 2147483647 w 187"/>
                <a:gd name="T61" fmla="*/ 2147483647 h 80"/>
                <a:gd name="T62" fmla="*/ 2147483647 w 187"/>
                <a:gd name="T63" fmla="*/ 2147483647 h 80"/>
                <a:gd name="T64" fmla="*/ 2147483647 w 187"/>
                <a:gd name="T65" fmla="*/ 2147483647 h 80"/>
                <a:gd name="T66" fmla="*/ 0 w 187"/>
                <a:gd name="T67" fmla="*/ 2147483647 h 80"/>
                <a:gd name="T68" fmla="*/ 2147483647 w 187"/>
                <a:gd name="T69" fmla="*/ 2147483647 h 80"/>
                <a:gd name="T70" fmla="*/ 2147483647 w 187"/>
                <a:gd name="T71" fmla="*/ 2147483647 h 80"/>
                <a:gd name="T72" fmla="*/ 2147483647 w 187"/>
                <a:gd name="T73" fmla="*/ 2147483647 h 80"/>
                <a:gd name="T74" fmla="*/ 2147483647 w 187"/>
                <a:gd name="T75" fmla="*/ 2147483647 h 80"/>
                <a:gd name="T76" fmla="*/ 2147483647 w 187"/>
                <a:gd name="T77" fmla="*/ 2147483647 h 80"/>
                <a:gd name="T78" fmla="*/ 2147483647 w 187"/>
                <a:gd name="T79" fmla="*/ 2147483647 h 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2" name="Freeform 496"/>
            <p:cNvSpPr>
              <a:spLocks/>
            </p:cNvSpPr>
            <p:nvPr>
              <p:custDataLst>
                <p:tags r:id="rId262"/>
              </p:custDataLst>
            </p:nvPr>
          </p:nvSpPr>
          <p:spPr bwMode="auto">
            <a:xfrm>
              <a:off x="2379042" y="2941339"/>
              <a:ext cx="34410" cy="25464"/>
            </a:xfrm>
            <a:custGeom>
              <a:avLst/>
              <a:gdLst>
                <a:gd name="T0" fmla="*/ 2147483647 w 183"/>
                <a:gd name="T1" fmla="*/ 0 h 73"/>
                <a:gd name="T2" fmla="*/ 2147483647 w 183"/>
                <a:gd name="T3" fmla="*/ 0 h 73"/>
                <a:gd name="T4" fmla="*/ 2147483647 w 183"/>
                <a:gd name="T5" fmla="*/ 2147483647 h 73"/>
                <a:gd name="T6" fmla="*/ 2147483647 w 183"/>
                <a:gd name="T7" fmla="*/ 2147483647 h 73"/>
                <a:gd name="T8" fmla="*/ 2147483647 w 183"/>
                <a:gd name="T9" fmla="*/ 2147483647 h 73"/>
                <a:gd name="T10" fmla="*/ 2147483647 w 183"/>
                <a:gd name="T11" fmla="*/ 2147483647 h 73"/>
                <a:gd name="T12" fmla="*/ 2147483647 w 183"/>
                <a:gd name="T13" fmla="*/ 2147483647 h 73"/>
                <a:gd name="T14" fmla="*/ 2147483647 w 183"/>
                <a:gd name="T15" fmla="*/ 2147483647 h 73"/>
                <a:gd name="T16" fmla="*/ 2147483647 w 183"/>
                <a:gd name="T17" fmla="*/ 2147483647 h 73"/>
                <a:gd name="T18" fmla="*/ 2147483647 w 183"/>
                <a:gd name="T19" fmla="*/ 2147483647 h 73"/>
                <a:gd name="T20" fmla="*/ 2147483647 w 183"/>
                <a:gd name="T21" fmla="*/ 2147483647 h 73"/>
                <a:gd name="T22" fmla="*/ 2147483647 w 183"/>
                <a:gd name="T23" fmla="*/ 2147483647 h 73"/>
                <a:gd name="T24" fmla="*/ 2147483647 w 183"/>
                <a:gd name="T25" fmla="*/ 2147483647 h 73"/>
                <a:gd name="T26" fmla="*/ 2147483647 w 183"/>
                <a:gd name="T27" fmla="*/ 2147483647 h 73"/>
                <a:gd name="T28" fmla="*/ 2147483647 w 183"/>
                <a:gd name="T29" fmla="*/ 2147483647 h 73"/>
                <a:gd name="T30" fmla="*/ 2147483647 w 183"/>
                <a:gd name="T31" fmla="*/ 2147483647 h 73"/>
                <a:gd name="T32" fmla="*/ 2147483647 w 183"/>
                <a:gd name="T33" fmla="*/ 2147483647 h 73"/>
                <a:gd name="T34" fmla="*/ 2147483647 w 183"/>
                <a:gd name="T35" fmla="*/ 2147483647 h 73"/>
                <a:gd name="T36" fmla="*/ 2147483647 w 183"/>
                <a:gd name="T37" fmla="*/ 2147483647 h 73"/>
                <a:gd name="T38" fmla="*/ 2147483647 w 183"/>
                <a:gd name="T39" fmla="*/ 2147483647 h 73"/>
                <a:gd name="T40" fmla="*/ 2147483647 w 183"/>
                <a:gd name="T41" fmla="*/ 2147483647 h 73"/>
                <a:gd name="T42" fmla="*/ 2147483647 w 183"/>
                <a:gd name="T43" fmla="*/ 2147483647 h 73"/>
                <a:gd name="T44" fmla="*/ 2147483647 w 183"/>
                <a:gd name="T45" fmla="*/ 2147483647 h 73"/>
                <a:gd name="T46" fmla="*/ 2147483647 w 183"/>
                <a:gd name="T47" fmla="*/ 2147483647 h 73"/>
                <a:gd name="T48" fmla="*/ 2147483647 w 183"/>
                <a:gd name="T49" fmla="*/ 2147483647 h 73"/>
                <a:gd name="T50" fmla="*/ 0 w 183"/>
                <a:gd name="T51" fmla="*/ 2147483647 h 73"/>
                <a:gd name="T52" fmla="*/ 2147483647 w 183"/>
                <a:gd name="T53" fmla="*/ 2147483647 h 73"/>
                <a:gd name="T54" fmla="*/ 2147483647 w 183"/>
                <a:gd name="T55" fmla="*/ 2147483647 h 73"/>
                <a:gd name="T56" fmla="*/ 2147483647 w 183"/>
                <a:gd name="T57" fmla="*/ 2147483647 h 73"/>
                <a:gd name="T58" fmla="*/ 2147483647 w 183"/>
                <a:gd name="T59" fmla="*/ 2147483647 h 73"/>
                <a:gd name="T60" fmla="*/ 2147483647 w 183"/>
                <a:gd name="T61" fmla="*/ 2147483647 h 73"/>
                <a:gd name="T62" fmla="*/ 2147483647 w 183"/>
                <a:gd name="T63" fmla="*/ 0 h 73"/>
                <a:gd name="T64" fmla="*/ 2147483647 w 183"/>
                <a:gd name="T65" fmla="*/ 0 h 73"/>
                <a:gd name="T66" fmla="*/ 2147483647 w 183"/>
                <a:gd name="T67" fmla="*/ 0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3" name="Freeform 497"/>
            <p:cNvSpPr>
              <a:spLocks/>
            </p:cNvSpPr>
            <p:nvPr>
              <p:custDataLst>
                <p:tags r:id="rId263"/>
              </p:custDataLst>
            </p:nvPr>
          </p:nvSpPr>
          <p:spPr bwMode="auto">
            <a:xfrm>
              <a:off x="2407947" y="2948909"/>
              <a:ext cx="14452" cy="24776"/>
            </a:xfrm>
            <a:custGeom>
              <a:avLst/>
              <a:gdLst>
                <a:gd name="T0" fmla="*/ 0 w 79"/>
                <a:gd name="T1" fmla="*/ 2147483647 h 42"/>
                <a:gd name="T2" fmla="*/ 2147483647 w 79"/>
                <a:gd name="T3" fmla="*/ 2147483647 h 42"/>
                <a:gd name="T4" fmla="*/ 2147483647 w 79"/>
                <a:gd name="T5" fmla="*/ 2147483647 h 42"/>
                <a:gd name="T6" fmla="*/ 2147483647 w 79"/>
                <a:gd name="T7" fmla="*/ 0 h 42"/>
                <a:gd name="T8" fmla="*/ 2147483647 w 79"/>
                <a:gd name="T9" fmla="*/ 0 h 42"/>
                <a:gd name="T10" fmla="*/ 2147483647 w 79"/>
                <a:gd name="T11" fmla="*/ 2147483647 h 42"/>
                <a:gd name="T12" fmla="*/ 2147483647 w 79"/>
                <a:gd name="T13" fmla="*/ 2147483647 h 42"/>
                <a:gd name="T14" fmla="*/ 2147483647 w 79"/>
                <a:gd name="T15" fmla="*/ 2147483647 h 42"/>
                <a:gd name="T16" fmla="*/ 2147483647 w 79"/>
                <a:gd name="T17" fmla="*/ 2147483647 h 42"/>
                <a:gd name="T18" fmla="*/ 2147483647 w 79"/>
                <a:gd name="T19" fmla="*/ 2147483647 h 42"/>
                <a:gd name="T20" fmla="*/ 2147483647 w 79"/>
                <a:gd name="T21" fmla="*/ 2147483647 h 42"/>
                <a:gd name="T22" fmla="*/ 2147483647 w 79"/>
                <a:gd name="T23" fmla="*/ 2147483647 h 42"/>
                <a:gd name="T24" fmla="*/ 2147483647 w 79"/>
                <a:gd name="T25" fmla="*/ 2147483647 h 42"/>
                <a:gd name="T26" fmla="*/ 2147483647 w 79"/>
                <a:gd name="T27" fmla="*/ 2147483647 h 42"/>
                <a:gd name="T28" fmla="*/ 2147483647 w 79"/>
                <a:gd name="T29" fmla="*/ 2147483647 h 42"/>
                <a:gd name="T30" fmla="*/ 2147483647 w 79"/>
                <a:gd name="T31" fmla="*/ 2147483647 h 42"/>
                <a:gd name="T32" fmla="*/ 2147483647 w 79"/>
                <a:gd name="T33" fmla="*/ 2147483647 h 42"/>
                <a:gd name="T34" fmla="*/ 2147483647 w 79"/>
                <a:gd name="T35" fmla="*/ 2147483647 h 42"/>
                <a:gd name="T36" fmla="*/ 2147483647 w 79"/>
                <a:gd name="T37" fmla="*/ 2147483647 h 42"/>
                <a:gd name="T38" fmla="*/ 2147483647 w 79"/>
                <a:gd name="T39" fmla="*/ 2147483647 h 42"/>
                <a:gd name="T40" fmla="*/ 2147483647 w 79"/>
                <a:gd name="T41" fmla="*/ 2147483647 h 42"/>
                <a:gd name="T42" fmla="*/ 2147483647 w 79"/>
                <a:gd name="T43" fmla="*/ 2147483647 h 42"/>
                <a:gd name="T44" fmla="*/ 2147483647 w 79"/>
                <a:gd name="T45" fmla="*/ 2147483647 h 42"/>
                <a:gd name="T46" fmla="*/ 0 w 79"/>
                <a:gd name="T47" fmla="*/ 2147483647 h 42"/>
                <a:gd name="T48" fmla="*/ 0 w 79"/>
                <a:gd name="T49" fmla="*/ 2147483647 h 4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4" name="Freeform 498"/>
            <p:cNvSpPr>
              <a:spLocks/>
            </p:cNvSpPr>
            <p:nvPr>
              <p:custDataLst>
                <p:tags r:id="rId264"/>
              </p:custDataLst>
            </p:nvPr>
          </p:nvSpPr>
          <p:spPr bwMode="auto">
            <a:xfrm>
              <a:off x="2421022" y="2953726"/>
              <a:ext cx="22711" cy="25464"/>
            </a:xfrm>
            <a:custGeom>
              <a:avLst/>
              <a:gdLst>
                <a:gd name="T0" fmla="*/ 2147483647 w 113"/>
                <a:gd name="T1" fmla="*/ 2147483647 h 52"/>
                <a:gd name="T2" fmla="*/ 2147483647 w 113"/>
                <a:gd name="T3" fmla="*/ 2147483647 h 52"/>
                <a:gd name="T4" fmla="*/ 2147483647 w 113"/>
                <a:gd name="T5" fmla="*/ 2147483647 h 52"/>
                <a:gd name="T6" fmla="*/ 2147483647 w 113"/>
                <a:gd name="T7" fmla="*/ 2147483647 h 52"/>
                <a:gd name="T8" fmla="*/ 2147483647 w 113"/>
                <a:gd name="T9" fmla="*/ 2147483647 h 52"/>
                <a:gd name="T10" fmla="*/ 2147483647 w 113"/>
                <a:gd name="T11" fmla="*/ 2147483647 h 52"/>
                <a:gd name="T12" fmla="*/ 2147483647 w 113"/>
                <a:gd name="T13" fmla="*/ 2147483647 h 52"/>
                <a:gd name="T14" fmla="*/ 2147483647 w 113"/>
                <a:gd name="T15" fmla="*/ 2147483647 h 52"/>
                <a:gd name="T16" fmla="*/ 2147483647 w 113"/>
                <a:gd name="T17" fmla="*/ 2147483647 h 52"/>
                <a:gd name="T18" fmla="*/ 2147483647 w 113"/>
                <a:gd name="T19" fmla="*/ 2147483647 h 52"/>
                <a:gd name="T20" fmla="*/ 2147483647 w 113"/>
                <a:gd name="T21" fmla="*/ 2147483647 h 52"/>
                <a:gd name="T22" fmla="*/ 2147483647 w 113"/>
                <a:gd name="T23" fmla="*/ 2147483647 h 52"/>
                <a:gd name="T24" fmla="*/ 2147483647 w 113"/>
                <a:gd name="T25" fmla="*/ 2147483647 h 52"/>
                <a:gd name="T26" fmla="*/ 2147483647 w 113"/>
                <a:gd name="T27" fmla="*/ 2147483647 h 52"/>
                <a:gd name="T28" fmla="*/ 2147483647 w 113"/>
                <a:gd name="T29" fmla="*/ 2147483647 h 52"/>
                <a:gd name="T30" fmla="*/ 2147483647 w 113"/>
                <a:gd name="T31" fmla="*/ 2147483647 h 52"/>
                <a:gd name="T32" fmla="*/ 2147483647 w 113"/>
                <a:gd name="T33" fmla="*/ 2147483647 h 52"/>
                <a:gd name="T34" fmla="*/ 2147483647 w 113"/>
                <a:gd name="T35" fmla="*/ 2147483647 h 52"/>
                <a:gd name="T36" fmla="*/ 0 w 113"/>
                <a:gd name="T37" fmla="*/ 2147483647 h 52"/>
                <a:gd name="T38" fmla="*/ 2147483647 w 113"/>
                <a:gd name="T39" fmla="*/ 2147483647 h 52"/>
                <a:gd name="T40" fmla="*/ 2147483647 w 113"/>
                <a:gd name="T41" fmla="*/ 2147483647 h 52"/>
                <a:gd name="T42" fmla="*/ 2147483647 w 113"/>
                <a:gd name="T43" fmla="*/ 2147483647 h 52"/>
                <a:gd name="T44" fmla="*/ 2147483647 w 113"/>
                <a:gd name="T45" fmla="*/ 2147483647 h 52"/>
                <a:gd name="T46" fmla="*/ 2147483647 w 113"/>
                <a:gd name="T47" fmla="*/ 2147483647 h 52"/>
                <a:gd name="T48" fmla="*/ 2147483647 w 113"/>
                <a:gd name="T49" fmla="*/ 2147483647 h 52"/>
                <a:gd name="T50" fmla="*/ 2147483647 w 113"/>
                <a:gd name="T51" fmla="*/ 2147483647 h 52"/>
                <a:gd name="T52" fmla="*/ 2147483647 w 113"/>
                <a:gd name="T53" fmla="*/ 0 h 52"/>
                <a:gd name="T54" fmla="*/ 2147483647 w 113"/>
                <a:gd name="T55" fmla="*/ 0 h 52"/>
                <a:gd name="T56" fmla="*/ 2147483647 w 113"/>
                <a:gd name="T57" fmla="*/ 2147483647 h 52"/>
                <a:gd name="T58" fmla="*/ 2147483647 w 113"/>
                <a:gd name="T59" fmla="*/ 2147483647 h 52"/>
                <a:gd name="T60" fmla="*/ 2147483647 w 113"/>
                <a:gd name="T61" fmla="*/ 2147483647 h 52"/>
                <a:gd name="T62" fmla="*/ 2147483647 w 113"/>
                <a:gd name="T63" fmla="*/ 2147483647 h 52"/>
                <a:gd name="T64" fmla="*/ 2147483647 w 113"/>
                <a:gd name="T65" fmla="*/ 2147483647 h 52"/>
                <a:gd name="T66" fmla="*/ 2147483647 w 113"/>
                <a:gd name="T67" fmla="*/ 2147483647 h 52"/>
                <a:gd name="T68" fmla="*/ 2147483647 w 113"/>
                <a:gd name="T69" fmla="*/ 2147483647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5" name="Freeform 499"/>
            <p:cNvSpPr>
              <a:spLocks/>
            </p:cNvSpPr>
            <p:nvPr>
              <p:custDataLst>
                <p:tags r:id="rId265"/>
              </p:custDataLst>
            </p:nvPr>
          </p:nvSpPr>
          <p:spPr bwMode="auto">
            <a:xfrm>
              <a:off x="2321920" y="2942027"/>
              <a:ext cx="26840" cy="25464"/>
            </a:xfrm>
            <a:custGeom>
              <a:avLst/>
              <a:gdLst>
                <a:gd name="T0" fmla="*/ 0 w 139"/>
                <a:gd name="T1" fmla="*/ 2147483647 h 40"/>
                <a:gd name="T2" fmla="*/ 2147483647 w 139"/>
                <a:gd name="T3" fmla="*/ 2147483647 h 40"/>
                <a:gd name="T4" fmla="*/ 2147483647 w 139"/>
                <a:gd name="T5" fmla="*/ 2147483647 h 40"/>
                <a:gd name="T6" fmla="*/ 2147483647 w 139"/>
                <a:gd name="T7" fmla="*/ 2147483647 h 40"/>
                <a:gd name="T8" fmla="*/ 2147483647 w 139"/>
                <a:gd name="T9" fmla="*/ 2147483647 h 40"/>
                <a:gd name="T10" fmla="*/ 2147483647 w 139"/>
                <a:gd name="T11" fmla="*/ 2147483647 h 40"/>
                <a:gd name="T12" fmla="*/ 2147483647 w 139"/>
                <a:gd name="T13" fmla="*/ 2147483647 h 40"/>
                <a:gd name="T14" fmla="*/ 2147483647 w 139"/>
                <a:gd name="T15" fmla="*/ 0 h 40"/>
                <a:gd name="T16" fmla="*/ 2147483647 w 139"/>
                <a:gd name="T17" fmla="*/ 2147483647 h 40"/>
                <a:gd name="T18" fmla="*/ 2147483647 w 139"/>
                <a:gd name="T19" fmla="*/ 2147483647 h 40"/>
                <a:gd name="T20" fmla="*/ 2147483647 w 139"/>
                <a:gd name="T21" fmla="*/ 2147483647 h 40"/>
                <a:gd name="T22" fmla="*/ 2147483647 w 139"/>
                <a:gd name="T23" fmla="*/ 2147483647 h 40"/>
                <a:gd name="T24" fmla="*/ 2147483647 w 139"/>
                <a:gd name="T25" fmla="*/ 2147483647 h 40"/>
                <a:gd name="T26" fmla="*/ 2147483647 w 139"/>
                <a:gd name="T27" fmla="*/ 2147483647 h 40"/>
                <a:gd name="T28" fmla="*/ 2147483647 w 139"/>
                <a:gd name="T29" fmla="*/ 2147483647 h 40"/>
                <a:gd name="T30" fmla="*/ 2147483647 w 139"/>
                <a:gd name="T31" fmla="*/ 2147483647 h 40"/>
                <a:gd name="T32" fmla="*/ 2147483647 w 139"/>
                <a:gd name="T33" fmla="*/ 2147483647 h 40"/>
                <a:gd name="T34" fmla="*/ 2147483647 w 139"/>
                <a:gd name="T35" fmla="*/ 2147483647 h 40"/>
                <a:gd name="T36" fmla="*/ 2147483647 w 139"/>
                <a:gd name="T37" fmla="*/ 2147483647 h 40"/>
                <a:gd name="T38" fmla="*/ 2147483647 w 139"/>
                <a:gd name="T39" fmla="*/ 2147483647 h 40"/>
                <a:gd name="T40" fmla="*/ 2147483647 w 139"/>
                <a:gd name="T41" fmla="*/ 2147483647 h 40"/>
                <a:gd name="T42" fmla="*/ 0 w 139"/>
                <a:gd name="T43" fmla="*/ 2147483647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6" name="Freeform 500"/>
            <p:cNvSpPr>
              <a:spLocks/>
            </p:cNvSpPr>
            <p:nvPr>
              <p:custDataLst>
                <p:tags r:id="rId266"/>
              </p:custDataLst>
            </p:nvPr>
          </p:nvSpPr>
          <p:spPr bwMode="auto">
            <a:xfrm>
              <a:off x="2451992" y="2916563"/>
              <a:ext cx="60562" cy="24776"/>
            </a:xfrm>
            <a:custGeom>
              <a:avLst/>
              <a:gdLst>
                <a:gd name="T0" fmla="*/ 2147483647 w 325"/>
                <a:gd name="T1" fmla="*/ 2147483647 h 71"/>
                <a:gd name="T2" fmla="*/ 2147483647 w 325"/>
                <a:gd name="T3" fmla="*/ 2147483647 h 71"/>
                <a:gd name="T4" fmla="*/ 2147483647 w 325"/>
                <a:gd name="T5" fmla="*/ 0 h 71"/>
                <a:gd name="T6" fmla="*/ 2147483647 w 325"/>
                <a:gd name="T7" fmla="*/ 2147483647 h 71"/>
                <a:gd name="T8" fmla="*/ 2147483647 w 325"/>
                <a:gd name="T9" fmla="*/ 2147483647 h 71"/>
                <a:gd name="T10" fmla="*/ 2147483647 w 325"/>
                <a:gd name="T11" fmla="*/ 2147483647 h 71"/>
                <a:gd name="T12" fmla="*/ 2147483647 w 325"/>
                <a:gd name="T13" fmla="*/ 2147483647 h 71"/>
                <a:gd name="T14" fmla="*/ 2147483647 w 325"/>
                <a:gd name="T15" fmla="*/ 2147483647 h 71"/>
                <a:gd name="T16" fmla="*/ 2147483647 w 325"/>
                <a:gd name="T17" fmla="*/ 2147483647 h 71"/>
                <a:gd name="T18" fmla="*/ 2147483647 w 325"/>
                <a:gd name="T19" fmla="*/ 2147483647 h 71"/>
                <a:gd name="T20" fmla="*/ 2147483647 w 325"/>
                <a:gd name="T21" fmla="*/ 2147483647 h 71"/>
                <a:gd name="T22" fmla="*/ 2147483647 w 325"/>
                <a:gd name="T23" fmla="*/ 2147483647 h 71"/>
                <a:gd name="T24" fmla="*/ 2147483647 w 325"/>
                <a:gd name="T25" fmla="*/ 2147483647 h 71"/>
                <a:gd name="T26" fmla="*/ 2147483647 w 325"/>
                <a:gd name="T27" fmla="*/ 2147483647 h 71"/>
                <a:gd name="T28" fmla="*/ 2147483647 w 325"/>
                <a:gd name="T29" fmla="*/ 2147483647 h 71"/>
                <a:gd name="T30" fmla="*/ 2147483647 w 325"/>
                <a:gd name="T31" fmla="*/ 2147483647 h 71"/>
                <a:gd name="T32" fmla="*/ 2147483647 w 325"/>
                <a:gd name="T33" fmla="*/ 2147483647 h 71"/>
                <a:gd name="T34" fmla="*/ 2147483647 w 325"/>
                <a:gd name="T35" fmla="*/ 2147483647 h 71"/>
                <a:gd name="T36" fmla="*/ 2147483647 w 325"/>
                <a:gd name="T37" fmla="*/ 2147483647 h 71"/>
                <a:gd name="T38" fmla="*/ 2147483647 w 325"/>
                <a:gd name="T39" fmla="*/ 2147483647 h 71"/>
                <a:gd name="T40" fmla="*/ 2147483647 w 325"/>
                <a:gd name="T41" fmla="*/ 2147483647 h 71"/>
                <a:gd name="T42" fmla="*/ 2147483647 w 325"/>
                <a:gd name="T43" fmla="*/ 2147483647 h 71"/>
                <a:gd name="T44" fmla="*/ 2147483647 w 325"/>
                <a:gd name="T45" fmla="*/ 2147483647 h 71"/>
                <a:gd name="T46" fmla="*/ 2147483647 w 325"/>
                <a:gd name="T47" fmla="*/ 2147483647 h 71"/>
                <a:gd name="T48" fmla="*/ 2147483647 w 325"/>
                <a:gd name="T49" fmla="*/ 2147483647 h 71"/>
                <a:gd name="T50" fmla="*/ 2147483647 w 325"/>
                <a:gd name="T51" fmla="*/ 2147483647 h 71"/>
                <a:gd name="T52" fmla="*/ 2147483647 w 325"/>
                <a:gd name="T53" fmla="*/ 2147483647 h 71"/>
                <a:gd name="T54" fmla="*/ 2147483647 w 325"/>
                <a:gd name="T55" fmla="*/ 2147483647 h 71"/>
                <a:gd name="T56" fmla="*/ 2147483647 w 325"/>
                <a:gd name="T57" fmla="*/ 2147483647 h 71"/>
                <a:gd name="T58" fmla="*/ 2147483647 w 325"/>
                <a:gd name="T59" fmla="*/ 2147483647 h 71"/>
                <a:gd name="T60" fmla="*/ 2147483647 w 325"/>
                <a:gd name="T61" fmla="*/ 2147483647 h 71"/>
                <a:gd name="T62" fmla="*/ 0 w 325"/>
                <a:gd name="T63" fmla="*/ 2147483647 h 7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7" name="Freeform 501"/>
            <p:cNvSpPr>
              <a:spLocks/>
            </p:cNvSpPr>
            <p:nvPr>
              <p:custDataLst>
                <p:tags r:id="rId267"/>
              </p:custDataLst>
            </p:nvPr>
          </p:nvSpPr>
          <p:spPr bwMode="auto">
            <a:xfrm>
              <a:off x="2521501" y="2920004"/>
              <a:ext cx="41293" cy="24776"/>
            </a:xfrm>
            <a:custGeom>
              <a:avLst/>
              <a:gdLst>
                <a:gd name="T0" fmla="*/ 2147483647 w 220"/>
                <a:gd name="T1" fmla="*/ 2147483647 h 72"/>
                <a:gd name="T2" fmla="*/ 2147483647 w 220"/>
                <a:gd name="T3" fmla="*/ 2147483647 h 72"/>
                <a:gd name="T4" fmla="*/ 2147483647 w 220"/>
                <a:gd name="T5" fmla="*/ 2147483647 h 72"/>
                <a:gd name="T6" fmla="*/ 2147483647 w 220"/>
                <a:gd name="T7" fmla="*/ 2147483647 h 72"/>
                <a:gd name="T8" fmla="*/ 2147483647 w 220"/>
                <a:gd name="T9" fmla="*/ 2147483647 h 72"/>
                <a:gd name="T10" fmla="*/ 2147483647 w 220"/>
                <a:gd name="T11" fmla="*/ 2147483647 h 72"/>
                <a:gd name="T12" fmla="*/ 2147483647 w 220"/>
                <a:gd name="T13" fmla="*/ 2147483647 h 72"/>
                <a:gd name="T14" fmla="*/ 2147483647 w 220"/>
                <a:gd name="T15" fmla="*/ 2147483647 h 72"/>
                <a:gd name="T16" fmla="*/ 2147483647 w 220"/>
                <a:gd name="T17" fmla="*/ 2147483647 h 72"/>
                <a:gd name="T18" fmla="*/ 2147483647 w 220"/>
                <a:gd name="T19" fmla="*/ 2147483647 h 72"/>
                <a:gd name="T20" fmla="*/ 2147483647 w 220"/>
                <a:gd name="T21" fmla="*/ 2147483647 h 72"/>
                <a:gd name="T22" fmla="*/ 2147483647 w 220"/>
                <a:gd name="T23" fmla="*/ 2147483647 h 72"/>
                <a:gd name="T24" fmla="*/ 2147483647 w 220"/>
                <a:gd name="T25" fmla="*/ 2147483647 h 72"/>
                <a:gd name="T26" fmla="*/ 2147483647 w 220"/>
                <a:gd name="T27" fmla="*/ 2147483647 h 72"/>
                <a:gd name="T28" fmla="*/ 2147483647 w 220"/>
                <a:gd name="T29" fmla="*/ 0 h 72"/>
                <a:gd name="T30" fmla="*/ 2147483647 w 220"/>
                <a:gd name="T31" fmla="*/ 2147483647 h 72"/>
                <a:gd name="T32" fmla="*/ 2147483647 w 220"/>
                <a:gd name="T33" fmla="*/ 2147483647 h 72"/>
                <a:gd name="T34" fmla="*/ 2147483647 w 220"/>
                <a:gd name="T35" fmla="*/ 2147483647 h 72"/>
                <a:gd name="T36" fmla="*/ 2147483647 w 220"/>
                <a:gd name="T37" fmla="*/ 2147483647 h 72"/>
                <a:gd name="T38" fmla="*/ 2147483647 w 220"/>
                <a:gd name="T39" fmla="*/ 2147483647 h 72"/>
                <a:gd name="T40" fmla="*/ 2147483647 w 220"/>
                <a:gd name="T41" fmla="*/ 2147483647 h 72"/>
                <a:gd name="T42" fmla="*/ 2147483647 w 220"/>
                <a:gd name="T43" fmla="*/ 2147483647 h 72"/>
                <a:gd name="T44" fmla="*/ 2147483647 w 220"/>
                <a:gd name="T45" fmla="*/ 2147483647 h 72"/>
                <a:gd name="T46" fmla="*/ 2147483647 w 220"/>
                <a:gd name="T47" fmla="*/ 2147483647 h 72"/>
                <a:gd name="T48" fmla="*/ 2147483647 w 220"/>
                <a:gd name="T49" fmla="*/ 2147483647 h 72"/>
                <a:gd name="T50" fmla="*/ 2147483647 w 220"/>
                <a:gd name="T51" fmla="*/ 2147483647 h 72"/>
                <a:gd name="T52" fmla="*/ 2147483647 w 220"/>
                <a:gd name="T53" fmla="*/ 2147483647 h 72"/>
                <a:gd name="T54" fmla="*/ 2147483647 w 220"/>
                <a:gd name="T55" fmla="*/ 2147483647 h 72"/>
                <a:gd name="T56" fmla="*/ 2147483647 w 220"/>
                <a:gd name="T57" fmla="*/ 2147483647 h 72"/>
                <a:gd name="T58" fmla="*/ 2147483647 w 220"/>
                <a:gd name="T59" fmla="*/ 2147483647 h 72"/>
                <a:gd name="T60" fmla="*/ 2147483647 w 220"/>
                <a:gd name="T61" fmla="*/ 2147483647 h 72"/>
                <a:gd name="T62" fmla="*/ 2147483647 w 220"/>
                <a:gd name="T63" fmla="*/ 2147483647 h 72"/>
                <a:gd name="T64" fmla="*/ 2147483647 w 220"/>
                <a:gd name="T65" fmla="*/ 2147483647 h 72"/>
                <a:gd name="T66" fmla="*/ 2147483647 w 220"/>
                <a:gd name="T67" fmla="*/ 2147483647 h 72"/>
                <a:gd name="T68" fmla="*/ 2147483647 w 220"/>
                <a:gd name="T69" fmla="*/ 2147483647 h 72"/>
                <a:gd name="T70" fmla="*/ 2147483647 w 220"/>
                <a:gd name="T71" fmla="*/ 2147483647 h 72"/>
                <a:gd name="T72" fmla="*/ 2147483647 w 220"/>
                <a:gd name="T73" fmla="*/ 2147483647 h 72"/>
                <a:gd name="T74" fmla="*/ 2147483647 w 220"/>
                <a:gd name="T75" fmla="*/ 2147483647 h 72"/>
                <a:gd name="T76" fmla="*/ 2147483647 w 220"/>
                <a:gd name="T77" fmla="*/ 2147483647 h 72"/>
                <a:gd name="T78" fmla="*/ 2147483647 w 220"/>
                <a:gd name="T79" fmla="*/ 2147483647 h 72"/>
                <a:gd name="T80" fmla="*/ 2147483647 w 220"/>
                <a:gd name="T81" fmla="*/ 2147483647 h 72"/>
                <a:gd name="T82" fmla="*/ 2147483647 w 220"/>
                <a:gd name="T83" fmla="*/ 2147483647 h 72"/>
                <a:gd name="T84" fmla="*/ 2147483647 w 220"/>
                <a:gd name="T85" fmla="*/ 2147483647 h 72"/>
                <a:gd name="T86" fmla="*/ 2147483647 w 220"/>
                <a:gd name="T87" fmla="*/ 2147483647 h 72"/>
                <a:gd name="T88" fmla="*/ 2147483647 w 220"/>
                <a:gd name="T89" fmla="*/ 2147483647 h 72"/>
                <a:gd name="T90" fmla="*/ 2147483647 w 220"/>
                <a:gd name="T91" fmla="*/ 2147483647 h 72"/>
                <a:gd name="T92" fmla="*/ 2147483647 w 220"/>
                <a:gd name="T93" fmla="*/ 2147483647 h 72"/>
                <a:gd name="T94" fmla="*/ 2147483647 w 220"/>
                <a:gd name="T95" fmla="*/ 2147483647 h 72"/>
                <a:gd name="T96" fmla="*/ 2147483647 w 220"/>
                <a:gd name="T97" fmla="*/ 2147483647 h 72"/>
                <a:gd name="T98" fmla="*/ 2147483647 w 220"/>
                <a:gd name="T99" fmla="*/ 2147483647 h 72"/>
                <a:gd name="T100" fmla="*/ 2147483647 w 220"/>
                <a:gd name="T101" fmla="*/ 2147483647 h 72"/>
                <a:gd name="T102" fmla="*/ 2147483647 w 220"/>
                <a:gd name="T103" fmla="*/ 2147483647 h 72"/>
                <a:gd name="T104" fmla="*/ 0 w 220"/>
                <a:gd name="T105" fmla="*/ 2147483647 h 72"/>
                <a:gd name="T106" fmla="*/ 2147483647 w 220"/>
                <a:gd name="T107" fmla="*/ 2147483647 h 72"/>
                <a:gd name="T108" fmla="*/ 2147483647 w 220"/>
                <a:gd name="T109" fmla="*/ 2147483647 h 72"/>
                <a:gd name="T110" fmla="*/ 2147483647 w 220"/>
                <a:gd name="T111" fmla="*/ 2147483647 h 72"/>
                <a:gd name="T112" fmla="*/ 2147483647 w 220"/>
                <a:gd name="T113" fmla="*/ 2147483647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8" name="Freeform 502"/>
            <p:cNvSpPr>
              <a:spLocks/>
            </p:cNvSpPr>
            <p:nvPr>
              <p:custDataLst>
                <p:tags r:id="rId268"/>
              </p:custDataLst>
            </p:nvPr>
          </p:nvSpPr>
          <p:spPr bwMode="auto">
            <a:xfrm>
              <a:off x="2504296" y="2940651"/>
              <a:ext cx="27528" cy="25464"/>
            </a:xfrm>
            <a:custGeom>
              <a:avLst/>
              <a:gdLst>
                <a:gd name="T0" fmla="*/ 2147483647 w 146"/>
                <a:gd name="T1" fmla="*/ 2147483647 h 30"/>
                <a:gd name="T2" fmla="*/ 2147483647 w 146"/>
                <a:gd name="T3" fmla="*/ 2147483647 h 30"/>
                <a:gd name="T4" fmla="*/ 2147483647 w 146"/>
                <a:gd name="T5" fmla="*/ 2147483647 h 30"/>
                <a:gd name="T6" fmla="*/ 2147483647 w 146"/>
                <a:gd name="T7" fmla="*/ 2147483647 h 30"/>
                <a:gd name="T8" fmla="*/ 2147483647 w 146"/>
                <a:gd name="T9" fmla="*/ 2147483647 h 30"/>
                <a:gd name="T10" fmla="*/ 2147483647 w 146"/>
                <a:gd name="T11" fmla="*/ 2147483647 h 30"/>
                <a:gd name="T12" fmla="*/ 2147483647 w 146"/>
                <a:gd name="T13" fmla="*/ 2147483647 h 30"/>
                <a:gd name="T14" fmla="*/ 2147483647 w 146"/>
                <a:gd name="T15" fmla="*/ 2147483647 h 30"/>
                <a:gd name="T16" fmla="*/ 2147483647 w 146"/>
                <a:gd name="T17" fmla="*/ 2147483647 h 30"/>
                <a:gd name="T18" fmla="*/ 2147483647 w 146"/>
                <a:gd name="T19" fmla="*/ 2147483647 h 30"/>
                <a:gd name="T20" fmla="*/ 2147483647 w 146"/>
                <a:gd name="T21" fmla="*/ 2147483647 h 30"/>
                <a:gd name="T22" fmla="*/ 2147483647 w 146"/>
                <a:gd name="T23" fmla="*/ 2147483647 h 30"/>
                <a:gd name="T24" fmla="*/ 2147483647 w 146"/>
                <a:gd name="T25" fmla="*/ 2147483647 h 30"/>
                <a:gd name="T26" fmla="*/ 2147483647 w 146"/>
                <a:gd name="T27" fmla="*/ 2147483647 h 30"/>
                <a:gd name="T28" fmla="*/ 2147483647 w 146"/>
                <a:gd name="T29" fmla="*/ 2147483647 h 30"/>
                <a:gd name="T30" fmla="*/ 2147483647 w 146"/>
                <a:gd name="T31" fmla="*/ 2147483647 h 30"/>
                <a:gd name="T32" fmla="*/ 2147483647 w 146"/>
                <a:gd name="T33" fmla="*/ 2147483647 h 30"/>
                <a:gd name="T34" fmla="*/ 2147483647 w 146"/>
                <a:gd name="T35" fmla="*/ 0 h 30"/>
                <a:gd name="T36" fmla="*/ 2147483647 w 146"/>
                <a:gd name="T37" fmla="*/ 2147483647 h 30"/>
                <a:gd name="T38" fmla="*/ 2147483647 w 146"/>
                <a:gd name="T39" fmla="*/ 2147483647 h 30"/>
                <a:gd name="T40" fmla="*/ 2147483647 w 146"/>
                <a:gd name="T41" fmla="*/ 2147483647 h 30"/>
                <a:gd name="T42" fmla="*/ 0 w 146"/>
                <a:gd name="T43" fmla="*/ 2147483647 h 30"/>
                <a:gd name="T44" fmla="*/ 2147483647 w 146"/>
                <a:gd name="T45" fmla="*/ 2147483647 h 30"/>
                <a:gd name="T46" fmla="*/ 2147483647 w 146"/>
                <a:gd name="T47" fmla="*/ 2147483647 h 30"/>
                <a:gd name="T48" fmla="*/ 2147483647 w 146"/>
                <a:gd name="T49" fmla="*/ 2147483647 h 30"/>
                <a:gd name="T50" fmla="*/ 2147483647 w 146"/>
                <a:gd name="T51" fmla="*/ 2147483647 h 30"/>
                <a:gd name="T52" fmla="*/ 2147483647 w 146"/>
                <a:gd name="T53" fmla="*/ 2147483647 h 30"/>
                <a:gd name="T54" fmla="*/ 2147483647 w 146"/>
                <a:gd name="T55" fmla="*/ 2147483647 h 30"/>
                <a:gd name="T56" fmla="*/ 2147483647 w 146"/>
                <a:gd name="T57" fmla="*/ 2147483647 h 30"/>
                <a:gd name="T58" fmla="*/ 2147483647 w 146"/>
                <a:gd name="T59" fmla="*/ 2147483647 h 30"/>
                <a:gd name="T60" fmla="*/ 2147483647 w 146"/>
                <a:gd name="T61" fmla="*/ 2147483647 h 30"/>
                <a:gd name="T62" fmla="*/ 2147483647 w 146"/>
                <a:gd name="T63" fmla="*/ 2147483647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89" name="Freeform 503"/>
            <p:cNvSpPr>
              <a:spLocks/>
            </p:cNvSpPr>
            <p:nvPr>
              <p:custDataLst>
                <p:tags r:id="rId269"/>
              </p:custDataLst>
            </p:nvPr>
          </p:nvSpPr>
          <p:spPr bwMode="auto">
            <a:xfrm>
              <a:off x="2495349" y="2939274"/>
              <a:ext cx="8947" cy="25464"/>
            </a:xfrm>
            <a:custGeom>
              <a:avLst/>
              <a:gdLst>
                <a:gd name="T0" fmla="*/ 0 w 53"/>
                <a:gd name="T1" fmla="*/ 2147483647 h 9"/>
                <a:gd name="T2" fmla="*/ 2147483647 w 53"/>
                <a:gd name="T3" fmla="*/ 2147483647 h 9"/>
                <a:gd name="T4" fmla="*/ 2147483647 w 53"/>
                <a:gd name="T5" fmla="*/ 2147483647 h 9"/>
                <a:gd name="T6" fmla="*/ 2147483647 w 53"/>
                <a:gd name="T7" fmla="*/ 2147483647 h 9"/>
                <a:gd name="T8" fmla="*/ 2147483647 w 53"/>
                <a:gd name="T9" fmla="*/ 2147483647 h 9"/>
                <a:gd name="T10" fmla="*/ 2147483647 w 53"/>
                <a:gd name="T11" fmla="*/ 2147483647 h 9"/>
                <a:gd name="T12" fmla="*/ 2147483647 w 53"/>
                <a:gd name="T13" fmla="*/ 2147483647 h 9"/>
                <a:gd name="T14" fmla="*/ 2147483647 w 53"/>
                <a:gd name="T15" fmla="*/ 2147483647 h 9"/>
                <a:gd name="T16" fmla="*/ 2147483647 w 53"/>
                <a:gd name="T17" fmla="*/ 0 h 9"/>
                <a:gd name="T18" fmla="*/ 2147483647 w 53"/>
                <a:gd name="T19" fmla="*/ 0 h 9"/>
                <a:gd name="T20" fmla="*/ 2147483647 w 53"/>
                <a:gd name="T21" fmla="*/ 0 h 9"/>
                <a:gd name="T22" fmla="*/ 2147483647 w 53"/>
                <a:gd name="T23" fmla="*/ 2147483647 h 9"/>
                <a:gd name="T24" fmla="*/ 2147483647 w 53"/>
                <a:gd name="T25" fmla="*/ 2147483647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0" name="Line 504"/>
            <p:cNvSpPr>
              <a:spLocks noChangeShapeType="1"/>
            </p:cNvSpPr>
            <p:nvPr>
              <p:custDataLst>
                <p:tags r:id="rId270"/>
              </p:custDataLst>
            </p:nvPr>
          </p:nvSpPr>
          <p:spPr bwMode="auto">
            <a:xfrm flipV="1">
              <a:off x="2496037" y="2938586"/>
              <a:ext cx="0" cy="688"/>
            </a:xfrm>
            <a:prstGeom prst="line">
              <a:avLst/>
            </a:prstGeom>
            <a:grp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291" name="Freeform 505"/>
            <p:cNvSpPr>
              <a:spLocks/>
            </p:cNvSpPr>
            <p:nvPr>
              <p:custDataLst>
                <p:tags r:id="rId271"/>
              </p:custDataLst>
            </p:nvPr>
          </p:nvSpPr>
          <p:spPr bwMode="auto">
            <a:xfrm>
              <a:off x="2136104" y="2907616"/>
              <a:ext cx="4818" cy="24087"/>
            </a:xfrm>
            <a:custGeom>
              <a:avLst/>
              <a:gdLst>
                <a:gd name="T0" fmla="*/ 0 w 26"/>
                <a:gd name="T1" fmla="*/ 2147483647 h 25"/>
                <a:gd name="T2" fmla="*/ 2147483647 w 26"/>
                <a:gd name="T3" fmla="*/ 2147483647 h 25"/>
                <a:gd name="T4" fmla="*/ 2147483647 w 26"/>
                <a:gd name="T5" fmla="*/ 2147483647 h 25"/>
                <a:gd name="T6" fmla="*/ 2147483647 w 26"/>
                <a:gd name="T7" fmla="*/ 2147483647 h 25"/>
                <a:gd name="T8" fmla="*/ 2147483647 w 26"/>
                <a:gd name="T9" fmla="*/ 2147483647 h 25"/>
                <a:gd name="T10" fmla="*/ 2147483647 w 26"/>
                <a:gd name="T11" fmla="*/ 2147483647 h 25"/>
                <a:gd name="T12" fmla="*/ 2147483647 w 26"/>
                <a:gd name="T13" fmla="*/ 0 h 25"/>
                <a:gd name="T14" fmla="*/ 2147483647 w 26"/>
                <a:gd name="T15" fmla="*/ 2147483647 h 25"/>
                <a:gd name="T16" fmla="*/ 2147483647 w 26"/>
                <a:gd name="T17" fmla="*/ 2147483647 h 25"/>
                <a:gd name="T18" fmla="*/ 2147483647 w 26"/>
                <a:gd name="T19" fmla="*/ 2147483647 h 25"/>
                <a:gd name="T20" fmla="*/ 0 w 26"/>
                <a:gd name="T21" fmla="*/ 2147483647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2" name="Freeform 506"/>
            <p:cNvSpPr>
              <a:spLocks/>
            </p:cNvSpPr>
            <p:nvPr>
              <p:custDataLst>
                <p:tags r:id="rId272"/>
              </p:custDataLst>
            </p:nvPr>
          </p:nvSpPr>
          <p:spPr bwMode="auto">
            <a:xfrm>
              <a:off x="2460938" y="2938586"/>
              <a:ext cx="4129" cy="24776"/>
            </a:xfrm>
            <a:custGeom>
              <a:avLst/>
              <a:gdLst>
                <a:gd name="T0" fmla="*/ 2147483647 w 33"/>
                <a:gd name="T1" fmla="*/ 2147483647 h 25"/>
                <a:gd name="T2" fmla="*/ 2147483647 w 33"/>
                <a:gd name="T3" fmla="*/ 2147483647 h 25"/>
                <a:gd name="T4" fmla="*/ 2147483647 w 33"/>
                <a:gd name="T5" fmla="*/ 0 h 25"/>
                <a:gd name="T6" fmla="*/ 0 w 33"/>
                <a:gd name="T7" fmla="*/ 0 h 25"/>
                <a:gd name="T8" fmla="*/ 2147483647 w 33"/>
                <a:gd name="T9" fmla="*/ 2147483647 h 25"/>
                <a:gd name="T10" fmla="*/ 2147483647 w 33"/>
                <a:gd name="T11" fmla="*/ 2147483647 h 25"/>
                <a:gd name="T12" fmla="*/ 2147483647 w 33"/>
                <a:gd name="T13" fmla="*/ 2147483647 h 25"/>
                <a:gd name="T14" fmla="*/ 2147483647 w 33"/>
                <a:gd name="T15" fmla="*/ 2147483647 h 25"/>
                <a:gd name="T16" fmla="*/ 2147483647 w 33"/>
                <a:gd name="T17" fmla="*/ 2147483647 h 25"/>
                <a:gd name="T18" fmla="*/ 2147483647 w 33"/>
                <a:gd name="T19" fmla="*/ 214748364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3" name="Freeform 507"/>
            <p:cNvSpPr>
              <a:spLocks/>
            </p:cNvSpPr>
            <p:nvPr>
              <p:custDataLst>
                <p:tags r:id="rId273"/>
              </p:custDataLst>
            </p:nvPr>
          </p:nvSpPr>
          <p:spPr bwMode="auto">
            <a:xfrm>
              <a:off x="2440981" y="2922757"/>
              <a:ext cx="4129" cy="24776"/>
            </a:xfrm>
            <a:custGeom>
              <a:avLst/>
              <a:gdLst>
                <a:gd name="T0" fmla="*/ 0 w 20"/>
                <a:gd name="T1" fmla="*/ 0 h 18"/>
                <a:gd name="T2" fmla="*/ 2147483647 w 20"/>
                <a:gd name="T3" fmla="*/ 2147483647 h 18"/>
                <a:gd name="T4" fmla="*/ 2147483647 w 20"/>
                <a:gd name="T5" fmla="*/ 2147483647 h 18"/>
                <a:gd name="T6" fmla="*/ 2147483647 w 20"/>
                <a:gd name="T7" fmla="*/ 0 h 18"/>
                <a:gd name="T8" fmla="*/ 0 w 20"/>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18">
                  <a:moveTo>
                    <a:pt x="0" y="0"/>
                  </a:moveTo>
                  <a:lnTo>
                    <a:pt x="13" y="18"/>
                  </a:lnTo>
                  <a:lnTo>
                    <a:pt x="16" y="11"/>
                  </a:lnTo>
                  <a:lnTo>
                    <a:pt x="20" y="0"/>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4" name="Freeform 508"/>
            <p:cNvSpPr>
              <a:spLocks/>
            </p:cNvSpPr>
            <p:nvPr>
              <p:custDataLst>
                <p:tags r:id="rId274"/>
              </p:custDataLst>
            </p:nvPr>
          </p:nvSpPr>
          <p:spPr bwMode="auto">
            <a:xfrm>
              <a:off x="2657766" y="3169824"/>
              <a:ext cx="5506" cy="25464"/>
            </a:xfrm>
            <a:custGeom>
              <a:avLst/>
              <a:gdLst>
                <a:gd name="T0" fmla="*/ 0 w 33"/>
                <a:gd name="T1" fmla="*/ 2147483647 h 31"/>
                <a:gd name="T2" fmla="*/ 0 w 33"/>
                <a:gd name="T3" fmla="*/ 0 h 31"/>
                <a:gd name="T4" fmla="*/ 2147483647 w 33"/>
                <a:gd name="T5" fmla="*/ 0 h 31"/>
                <a:gd name="T6" fmla="*/ 2147483647 w 33"/>
                <a:gd name="T7" fmla="*/ 0 h 31"/>
                <a:gd name="T8" fmla="*/ 2147483647 w 33"/>
                <a:gd name="T9" fmla="*/ 0 h 31"/>
                <a:gd name="T10" fmla="*/ 2147483647 w 33"/>
                <a:gd name="T11" fmla="*/ 0 h 31"/>
                <a:gd name="T12" fmla="*/ 2147483647 w 33"/>
                <a:gd name="T13" fmla="*/ 2147483647 h 31"/>
                <a:gd name="T14" fmla="*/ 2147483647 w 33"/>
                <a:gd name="T15" fmla="*/ 2147483647 h 31"/>
                <a:gd name="T16" fmla="*/ 2147483647 w 33"/>
                <a:gd name="T17" fmla="*/ 2147483647 h 31"/>
                <a:gd name="T18" fmla="*/ 2147483647 w 33"/>
                <a:gd name="T19" fmla="*/ 2147483647 h 31"/>
                <a:gd name="T20" fmla="*/ 2147483647 w 33"/>
                <a:gd name="T21" fmla="*/ 2147483647 h 31"/>
                <a:gd name="T22" fmla="*/ 2147483647 w 33"/>
                <a:gd name="T23" fmla="*/ 2147483647 h 31"/>
                <a:gd name="T24" fmla="*/ 2147483647 w 33"/>
                <a:gd name="T25" fmla="*/ 2147483647 h 31"/>
                <a:gd name="T26" fmla="*/ 2147483647 w 33"/>
                <a:gd name="T27" fmla="*/ 2147483647 h 31"/>
                <a:gd name="T28" fmla="*/ 0 w 33"/>
                <a:gd name="T29" fmla="*/ 2147483647 h 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5" name="Freeform 509"/>
            <p:cNvSpPr>
              <a:spLocks/>
            </p:cNvSpPr>
            <p:nvPr>
              <p:custDataLst>
                <p:tags r:id="rId275"/>
              </p:custDataLst>
            </p:nvPr>
          </p:nvSpPr>
          <p:spPr bwMode="auto">
            <a:xfrm>
              <a:off x="2785085" y="2962673"/>
              <a:ext cx="24087" cy="25464"/>
            </a:xfrm>
            <a:custGeom>
              <a:avLst/>
              <a:gdLst>
                <a:gd name="T0" fmla="*/ 2147483647 w 129"/>
                <a:gd name="T1" fmla="*/ 2147483647 h 56"/>
                <a:gd name="T2" fmla="*/ 2147483647 w 129"/>
                <a:gd name="T3" fmla="*/ 2147483647 h 56"/>
                <a:gd name="T4" fmla="*/ 2147483647 w 129"/>
                <a:gd name="T5" fmla="*/ 2147483647 h 56"/>
                <a:gd name="T6" fmla="*/ 0 w 129"/>
                <a:gd name="T7" fmla="*/ 2147483647 h 56"/>
                <a:gd name="T8" fmla="*/ 2147483647 w 129"/>
                <a:gd name="T9" fmla="*/ 2147483647 h 56"/>
                <a:gd name="T10" fmla="*/ 2147483647 w 129"/>
                <a:gd name="T11" fmla="*/ 2147483647 h 56"/>
                <a:gd name="T12" fmla="*/ 2147483647 w 129"/>
                <a:gd name="T13" fmla="*/ 2147483647 h 56"/>
                <a:gd name="T14" fmla="*/ 2147483647 w 129"/>
                <a:gd name="T15" fmla="*/ 2147483647 h 56"/>
                <a:gd name="T16" fmla="*/ 2147483647 w 129"/>
                <a:gd name="T17" fmla="*/ 2147483647 h 56"/>
                <a:gd name="T18" fmla="*/ 2147483647 w 129"/>
                <a:gd name="T19" fmla="*/ 2147483647 h 56"/>
                <a:gd name="T20" fmla="*/ 2147483647 w 129"/>
                <a:gd name="T21" fmla="*/ 2147483647 h 56"/>
                <a:gd name="T22" fmla="*/ 2147483647 w 129"/>
                <a:gd name="T23" fmla="*/ 2147483647 h 56"/>
                <a:gd name="T24" fmla="*/ 2147483647 w 129"/>
                <a:gd name="T25" fmla="*/ 0 h 56"/>
                <a:gd name="T26" fmla="*/ 2147483647 w 129"/>
                <a:gd name="T27" fmla="*/ 2147483647 h 56"/>
                <a:gd name="T28" fmla="*/ 2147483647 w 129"/>
                <a:gd name="T29" fmla="*/ 2147483647 h 56"/>
                <a:gd name="T30" fmla="*/ 2147483647 w 129"/>
                <a:gd name="T31" fmla="*/ 2147483647 h 56"/>
                <a:gd name="T32" fmla="*/ 2147483647 w 129"/>
                <a:gd name="T33" fmla="*/ 2147483647 h 56"/>
                <a:gd name="T34" fmla="*/ 2147483647 w 129"/>
                <a:gd name="T35" fmla="*/ 2147483647 h 56"/>
                <a:gd name="T36" fmla="*/ 2147483647 w 129"/>
                <a:gd name="T37" fmla="*/ 2147483647 h 56"/>
                <a:gd name="T38" fmla="*/ 2147483647 w 129"/>
                <a:gd name="T39" fmla="*/ 2147483647 h 56"/>
                <a:gd name="T40" fmla="*/ 2147483647 w 129"/>
                <a:gd name="T41" fmla="*/ 2147483647 h 56"/>
                <a:gd name="T42" fmla="*/ 2147483647 w 129"/>
                <a:gd name="T43" fmla="*/ 2147483647 h 56"/>
                <a:gd name="T44" fmla="*/ 2147483647 w 129"/>
                <a:gd name="T45" fmla="*/ 2147483647 h 56"/>
                <a:gd name="T46" fmla="*/ 2147483647 w 129"/>
                <a:gd name="T47" fmla="*/ 2147483647 h 56"/>
                <a:gd name="T48" fmla="*/ 2147483647 w 129"/>
                <a:gd name="T49" fmla="*/ 2147483647 h 56"/>
                <a:gd name="T50" fmla="*/ 2147483647 w 129"/>
                <a:gd name="T51" fmla="*/ 2147483647 h 56"/>
                <a:gd name="T52" fmla="*/ 2147483647 w 129"/>
                <a:gd name="T53" fmla="*/ 2147483647 h 56"/>
                <a:gd name="T54" fmla="*/ 2147483647 w 129"/>
                <a:gd name="T55" fmla="*/ 2147483647 h 56"/>
                <a:gd name="T56" fmla="*/ 2147483647 w 129"/>
                <a:gd name="T57" fmla="*/ 2147483647 h 56"/>
                <a:gd name="T58" fmla="*/ 2147483647 w 129"/>
                <a:gd name="T59" fmla="*/ 2147483647 h 56"/>
                <a:gd name="T60" fmla="*/ 2147483647 w 129"/>
                <a:gd name="T61" fmla="*/ 2147483647 h 56"/>
                <a:gd name="T62" fmla="*/ 2147483647 w 129"/>
                <a:gd name="T63" fmla="*/ 2147483647 h 56"/>
                <a:gd name="T64" fmla="*/ 2147483647 w 129"/>
                <a:gd name="T65" fmla="*/ 2147483647 h 56"/>
                <a:gd name="T66" fmla="*/ 2147483647 w 129"/>
                <a:gd name="T67" fmla="*/ 2147483647 h 56"/>
                <a:gd name="T68" fmla="*/ 2147483647 w 129"/>
                <a:gd name="T69" fmla="*/ 2147483647 h 56"/>
                <a:gd name="T70" fmla="*/ 2147483647 w 129"/>
                <a:gd name="T71" fmla="*/ 2147483647 h 56"/>
                <a:gd name="T72" fmla="*/ 2147483647 w 129"/>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6" name="Freeform 510"/>
            <p:cNvSpPr>
              <a:spLocks/>
            </p:cNvSpPr>
            <p:nvPr>
              <p:custDataLst>
                <p:tags r:id="rId276"/>
              </p:custDataLst>
            </p:nvPr>
          </p:nvSpPr>
          <p:spPr bwMode="auto">
            <a:xfrm>
              <a:off x="2844271" y="3115456"/>
              <a:ext cx="6194" cy="24776"/>
            </a:xfrm>
            <a:custGeom>
              <a:avLst/>
              <a:gdLst>
                <a:gd name="T0" fmla="*/ 2147483647 w 41"/>
                <a:gd name="T1" fmla="*/ 2147483647 h 42"/>
                <a:gd name="T2" fmla="*/ 0 w 41"/>
                <a:gd name="T3" fmla="*/ 2147483647 h 42"/>
                <a:gd name="T4" fmla="*/ 0 w 41"/>
                <a:gd name="T5" fmla="*/ 2147483647 h 42"/>
                <a:gd name="T6" fmla="*/ 2147483647 w 41"/>
                <a:gd name="T7" fmla="*/ 2147483647 h 42"/>
                <a:gd name="T8" fmla="*/ 2147483647 w 41"/>
                <a:gd name="T9" fmla="*/ 2147483647 h 42"/>
                <a:gd name="T10" fmla="*/ 2147483647 w 41"/>
                <a:gd name="T11" fmla="*/ 2147483647 h 42"/>
                <a:gd name="T12" fmla="*/ 2147483647 w 41"/>
                <a:gd name="T13" fmla="*/ 0 h 42"/>
                <a:gd name="T14" fmla="*/ 2147483647 w 41"/>
                <a:gd name="T15" fmla="*/ 2147483647 h 42"/>
                <a:gd name="T16" fmla="*/ 2147483647 w 41"/>
                <a:gd name="T17" fmla="*/ 2147483647 h 42"/>
                <a:gd name="T18" fmla="*/ 2147483647 w 41"/>
                <a:gd name="T19" fmla="*/ 2147483647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7" name="Freeform 511"/>
            <p:cNvSpPr>
              <a:spLocks/>
            </p:cNvSpPr>
            <p:nvPr>
              <p:custDataLst>
                <p:tags r:id="rId277"/>
              </p:custDataLst>
            </p:nvPr>
          </p:nvSpPr>
          <p:spPr bwMode="auto">
            <a:xfrm>
              <a:off x="2908963" y="3164318"/>
              <a:ext cx="18581" cy="26152"/>
            </a:xfrm>
            <a:custGeom>
              <a:avLst/>
              <a:gdLst>
                <a:gd name="T0" fmla="*/ 2147483647 w 93"/>
                <a:gd name="T1" fmla="*/ 2147483647 h 39"/>
                <a:gd name="T2" fmla="*/ 2147483647 w 93"/>
                <a:gd name="T3" fmla="*/ 2147483647 h 39"/>
                <a:gd name="T4" fmla="*/ 2147483647 w 93"/>
                <a:gd name="T5" fmla="*/ 2147483647 h 39"/>
                <a:gd name="T6" fmla="*/ 2147483647 w 93"/>
                <a:gd name="T7" fmla="*/ 2147483647 h 39"/>
                <a:gd name="T8" fmla="*/ 2147483647 w 93"/>
                <a:gd name="T9" fmla="*/ 2147483647 h 39"/>
                <a:gd name="T10" fmla="*/ 2147483647 w 93"/>
                <a:gd name="T11" fmla="*/ 2147483647 h 39"/>
                <a:gd name="T12" fmla="*/ 2147483647 w 93"/>
                <a:gd name="T13" fmla="*/ 2147483647 h 39"/>
                <a:gd name="T14" fmla="*/ 2147483647 w 93"/>
                <a:gd name="T15" fmla="*/ 2147483647 h 39"/>
                <a:gd name="T16" fmla="*/ 2147483647 w 93"/>
                <a:gd name="T17" fmla="*/ 2147483647 h 39"/>
                <a:gd name="T18" fmla="*/ 2147483647 w 93"/>
                <a:gd name="T19" fmla="*/ 2147483647 h 39"/>
                <a:gd name="T20" fmla="*/ 2147483647 w 93"/>
                <a:gd name="T21" fmla="*/ 2147483647 h 39"/>
                <a:gd name="T22" fmla="*/ 2147483647 w 93"/>
                <a:gd name="T23" fmla="*/ 2147483647 h 39"/>
                <a:gd name="T24" fmla="*/ 2147483647 w 93"/>
                <a:gd name="T25" fmla="*/ 2147483647 h 39"/>
                <a:gd name="T26" fmla="*/ 2147483647 w 93"/>
                <a:gd name="T27" fmla="*/ 2147483647 h 39"/>
                <a:gd name="T28" fmla="*/ 2147483647 w 93"/>
                <a:gd name="T29" fmla="*/ 2147483647 h 39"/>
                <a:gd name="T30" fmla="*/ 0 w 93"/>
                <a:gd name="T31" fmla="*/ 2147483647 h 39"/>
                <a:gd name="T32" fmla="*/ 2147483647 w 93"/>
                <a:gd name="T33" fmla="*/ 2147483647 h 39"/>
                <a:gd name="T34" fmla="*/ 2147483647 w 93"/>
                <a:gd name="T35" fmla="*/ 0 h 39"/>
                <a:gd name="T36" fmla="*/ 2147483647 w 93"/>
                <a:gd name="T37" fmla="*/ 0 h 39"/>
                <a:gd name="T38" fmla="*/ 2147483647 w 93"/>
                <a:gd name="T39" fmla="*/ 2147483647 h 39"/>
                <a:gd name="T40" fmla="*/ 2147483647 w 93"/>
                <a:gd name="T41" fmla="*/ 2147483647 h 39"/>
                <a:gd name="T42" fmla="*/ 2147483647 w 93"/>
                <a:gd name="T43" fmla="*/ 2147483647 h 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8" name="Freeform 512"/>
            <p:cNvSpPr>
              <a:spLocks/>
            </p:cNvSpPr>
            <p:nvPr>
              <p:custDataLst>
                <p:tags r:id="rId278"/>
              </p:custDataLst>
            </p:nvPr>
          </p:nvSpPr>
          <p:spPr bwMode="auto">
            <a:xfrm>
              <a:off x="2930985" y="3171200"/>
              <a:ext cx="8259" cy="25464"/>
            </a:xfrm>
            <a:custGeom>
              <a:avLst/>
              <a:gdLst>
                <a:gd name="T0" fmla="*/ 2147483647 w 39"/>
                <a:gd name="T1" fmla="*/ 2147483647 h 19"/>
                <a:gd name="T2" fmla="*/ 2147483647 w 39"/>
                <a:gd name="T3" fmla="*/ 2147483647 h 19"/>
                <a:gd name="T4" fmla="*/ 2147483647 w 39"/>
                <a:gd name="T5" fmla="*/ 2147483647 h 19"/>
                <a:gd name="T6" fmla="*/ 2147483647 w 39"/>
                <a:gd name="T7" fmla="*/ 2147483647 h 19"/>
                <a:gd name="T8" fmla="*/ 2147483647 w 39"/>
                <a:gd name="T9" fmla="*/ 2147483647 h 19"/>
                <a:gd name="T10" fmla="*/ 2147483647 w 39"/>
                <a:gd name="T11" fmla="*/ 2147483647 h 19"/>
                <a:gd name="T12" fmla="*/ 0 w 39"/>
                <a:gd name="T13" fmla="*/ 2147483647 h 19"/>
                <a:gd name="T14" fmla="*/ 0 w 39"/>
                <a:gd name="T15" fmla="*/ 0 h 19"/>
                <a:gd name="T16" fmla="*/ 2147483647 w 39"/>
                <a:gd name="T17" fmla="*/ 2147483647 h 19"/>
                <a:gd name="T18" fmla="*/ 2147483647 w 39"/>
                <a:gd name="T19" fmla="*/ 2147483647 h 19"/>
                <a:gd name="T20" fmla="*/ 2147483647 w 39"/>
                <a:gd name="T21" fmla="*/ 2147483647 h 19"/>
                <a:gd name="T22" fmla="*/ 2147483647 w 39"/>
                <a:gd name="T23" fmla="*/ 2147483647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299" name="Freeform 513"/>
            <p:cNvSpPr>
              <a:spLocks/>
            </p:cNvSpPr>
            <p:nvPr>
              <p:custDataLst>
                <p:tags r:id="rId279"/>
              </p:custDataLst>
            </p:nvPr>
          </p:nvSpPr>
          <p:spPr bwMode="auto">
            <a:xfrm>
              <a:off x="2872487" y="3226257"/>
              <a:ext cx="6194" cy="24776"/>
            </a:xfrm>
            <a:custGeom>
              <a:avLst/>
              <a:gdLst>
                <a:gd name="T0" fmla="*/ 0 w 26"/>
                <a:gd name="T1" fmla="*/ 2147483647 h 36"/>
                <a:gd name="T2" fmla="*/ 2147483647 w 26"/>
                <a:gd name="T3" fmla="*/ 2147483647 h 36"/>
                <a:gd name="T4" fmla="*/ 2147483647 w 26"/>
                <a:gd name="T5" fmla="*/ 2147483647 h 36"/>
                <a:gd name="T6" fmla="*/ 2147483647 w 26"/>
                <a:gd name="T7" fmla="*/ 2147483647 h 36"/>
                <a:gd name="T8" fmla="*/ 2147483647 w 26"/>
                <a:gd name="T9" fmla="*/ 0 h 36"/>
                <a:gd name="T10" fmla="*/ 2147483647 w 26"/>
                <a:gd name="T11" fmla="*/ 2147483647 h 36"/>
                <a:gd name="T12" fmla="*/ 2147483647 w 26"/>
                <a:gd name="T13" fmla="*/ 2147483647 h 36"/>
                <a:gd name="T14" fmla="*/ 2147483647 w 26"/>
                <a:gd name="T15" fmla="*/ 2147483647 h 36"/>
                <a:gd name="T16" fmla="*/ 2147483647 w 26"/>
                <a:gd name="T17" fmla="*/ 2147483647 h 36"/>
                <a:gd name="T18" fmla="*/ 2147483647 w 26"/>
                <a:gd name="T19" fmla="*/ 2147483647 h 36"/>
                <a:gd name="T20" fmla="*/ 2147483647 w 26"/>
                <a:gd name="T21" fmla="*/ 2147483647 h 36"/>
                <a:gd name="T22" fmla="*/ 2147483647 w 26"/>
                <a:gd name="T23" fmla="*/ 2147483647 h 36"/>
                <a:gd name="T24" fmla="*/ 2147483647 w 26"/>
                <a:gd name="T25" fmla="*/ 2147483647 h 36"/>
                <a:gd name="T26" fmla="*/ 2147483647 w 26"/>
                <a:gd name="T27" fmla="*/ 2147483647 h 36"/>
                <a:gd name="T28" fmla="*/ 0 w 26"/>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0" name="Freeform 514"/>
            <p:cNvSpPr>
              <a:spLocks/>
            </p:cNvSpPr>
            <p:nvPr>
              <p:custDataLst>
                <p:tags r:id="rId280"/>
              </p:custDataLst>
            </p:nvPr>
          </p:nvSpPr>
          <p:spPr bwMode="auto">
            <a:xfrm>
              <a:off x="2877305" y="3238645"/>
              <a:ext cx="1376" cy="26152"/>
            </a:xfrm>
            <a:custGeom>
              <a:avLst/>
              <a:gdLst>
                <a:gd name="T0" fmla="*/ 0 w 6"/>
                <a:gd name="T1" fmla="*/ 2147483647 h 37"/>
                <a:gd name="T2" fmla="*/ 0 w 6"/>
                <a:gd name="T3" fmla="*/ 0 h 37"/>
                <a:gd name="T4" fmla="*/ 2147483647 w 6"/>
                <a:gd name="T5" fmla="*/ 0 h 37"/>
                <a:gd name="T6" fmla="*/ 2147483647 w 6"/>
                <a:gd name="T7" fmla="*/ 2147483647 h 37"/>
                <a:gd name="T8" fmla="*/ 0 w 6"/>
                <a:gd name="T9" fmla="*/ 214748364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37">
                  <a:moveTo>
                    <a:pt x="0" y="37"/>
                  </a:moveTo>
                  <a:lnTo>
                    <a:pt x="0" y="0"/>
                  </a:lnTo>
                  <a:lnTo>
                    <a:pt x="6" y="0"/>
                  </a:lnTo>
                  <a:lnTo>
                    <a:pt x="6" y="31"/>
                  </a:lnTo>
                  <a:lnTo>
                    <a:pt x="0" y="37"/>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1" name="Freeform 515"/>
            <p:cNvSpPr>
              <a:spLocks/>
            </p:cNvSpPr>
            <p:nvPr>
              <p:custDataLst>
                <p:tags r:id="rId281"/>
              </p:custDataLst>
            </p:nvPr>
          </p:nvSpPr>
          <p:spPr bwMode="auto">
            <a:xfrm>
              <a:off x="2871799" y="3274432"/>
              <a:ext cx="4129" cy="24088"/>
            </a:xfrm>
            <a:custGeom>
              <a:avLst/>
              <a:gdLst>
                <a:gd name="T0" fmla="*/ 0 w 20"/>
                <a:gd name="T1" fmla="*/ 2147483647 h 43"/>
                <a:gd name="T2" fmla="*/ 0 w 20"/>
                <a:gd name="T3" fmla="*/ 2147483647 h 43"/>
                <a:gd name="T4" fmla="*/ 0 w 20"/>
                <a:gd name="T5" fmla="*/ 2147483647 h 43"/>
                <a:gd name="T6" fmla="*/ 2147483647 w 20"/>
                <a:gd name="T7" fmla="*/ 2147483647 h 43"/>
                <a:gd name="T8" fmla="*/ 2147483647 w 20"/>
                <a:gd name="T9" fmla="*/ 0 h 43"/>
                <a:gd name="T10" fmla="*/ 2147483647 w 20"/>
                <a:gd name="T11" fmla="*/ 2147483647 h 43"/>
                <a:gd name="T12" fmla="*/ 2147483647 w 20"/>
                <a:gd name="T13" fmla="*/ 2147483647 h 43"/>
                <a:gd name="T14" fmla="*/ 2147483647 w 20"/>
                <a:gd name="T15" fmla="*/ 2147483647 h 43"/>
                <a:gd name="T16" fmla="*/ 2147483647 w 20"/>
                <a:gd name="T17" fmla="*/ 2147483647 h 43"/>
                <a:gd name="T18" fmla="*/ 2147483647 w 20"/>
                <a:gd name="T19" fmla="*/ 2147483647 h 43"/>
                <a:gd name="T20" fmla="*/ 2147483647 w 20"/>
                <a:gd name="T21" fmla="*/ 2147483647 h 43"/>
                <a:gd name="T22" fmla="*/ 2147483647 w 20"/>
                <a:gd name="T23" fmla="*/ 2147483647 h 43"/>
                <a:gd name="T24" fmla="*/ 2147483647 w 20"/>
                <a:gd name="T25" fmla="*/ 2147483647 h 43"/>
                <a:gd name="T26" fmla="*/ 2147483647 w 20"/>
                <a:gd name="T27" fmla="*/ 2147483647 h 43"/>
                <a:gd name="T28" fmla="*/ 2147483647 w 20"/>
                <a:gd name="T29" fmla="*/ 2147483647 h 43"/>
                <a:gd name="T30" fmla="*/ 2147483647 w 20"/>
                <a:gd name="T31" fmla="*/ 2147483647 h 43"/>
                <a:gd name="T32" fmla="*/ 2147483647 w 20"/>
                <a:gd name="T33" fmla="*/ 2147483647 h 43"/>
                <a:gd name="T34" fmla="*/ 2147483647 w 20"/>
                <a:gd name="T35" fmla="*/ 2147483647 h 43"/>
                <a:gd name="T36" fmla="*/ 0 w 20"/>
                <a:gd name="T37" fmla="*/ 2147483647 h 43"/>
                <a:gd name="T38" fmla="*/ 0 w 20"/>
                <a:gd name="T39" fmla="*/ 2147483647 h 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2" name="Freeform 516"/>
            <p:cNvSpPr>
              <a:spLocks/>
            </p:cNvSpPr>
            <p:nvPr>
              <p:custDataLst>
                <p:tags r:id="rId282"/>
              </p:custDataLst>
            </p:nvPr>
          </p:nvSpPr>
          <p:spPr bwMode="auto">
            <a:xfrm>
              <a:off x="2862165" y="3289572"/>
              <a:ext cx="0" cy="25464"/>
            </a:xfrm>
            <a:custGeom>
              <a:avLst/>
              <a:gdLst>
                <a:gd name="T0" fmla="*/ 2147483647 h 30"/>
                <a:gd name="T1" fmla="*/ 2147483647 h 30"/>
                <a:gd name="T2" fmla="*/ 2147483647 h 30"/>
                <a:gd name="T3" fmla="*/ 2147483647 h 30"/>
                <a:gd name="T4" fmla="*/ 0 h 30"/>
                <a:gd name="T5" fmla="*/ 0 60000 65536"/>
                <a:gd name="T6" fmla="*/ 0 60000 65536"/>
                <a:gd name="T7" fmla="*/ 0 60000 65536"/>
                <a:gd name="T8" fmla="*/ 0 60000 65536"/>
                <a:gd name="T9" fmla="*/ 0 60000 65536"/>
              </a:gdLst>
              <a:ahLst/>
              <a:cxnLst>
                <a:cxn ang="T5">
                  <a:pos x="0" y="T0"/>
                </a:cxn>
                <a:cxn ang="T6">
                  <a:pos x="0" y="T1"/>
                </a:cxn>
                <a:cxn ang="T7">
                  <a:pos x="0" y="T2"/>
                </a:cxn>
                <a:cxn ang="T8">
                  <a:pos x="0" y="T3"/>
                </a:cxn>
                <a:cxn ang="T9">
                  <a:pos x="0" y="T4"/>
                </a:cxn>
              </a:cxnLst>
              <a:rect l="0" t="0" r="r" b="b"/>
              <a:pathLst>
                <a:path h="30">
                  <a:moveTo>
                    <a:pt x="0" y="30"/>
                  </a:moveTo>
                  <a:lnTo>
                    <a:pt x="0" y="25"/>
                  </a:lnTo>
                  <a:lnTo>
                    <a:pt x="0" y="18"/>
                  </a:lnTo>
                  <a:lnTo>
                    <a:pt x="0" y="9"/>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3" name="Freeform 517"/>
            <p:cNvSpPr>
              <a:spLocks/>
            </p:cNvSpPr>
            <p:nvPr>
              <p:custDataLst>
                <p:tags r:id="rId283"/>
              </p:custDataLst>
            </p:nvPr>
          </p:nvSpPr>
          <p:spPr bwMode="auto">
            <a:xfrm>
              <a:off x="2862165" y="3289572"/>
              <a:ext cx="3441" cy="25464"/>
            </a:xfrm>
            <a:custGeom>
              <a:avLst/>
              <a:gdLst>
                <a:gd name="T0" fmla="*/ 0 w 20"/>
                <a:gd name="T1" fmla="*/ 0 h 24"/>
                <a:gd name="T2" fmla="*/ 2147483647 w 20"/>
                <a:gd name="T3" fmla="*/ 0 h 24"/>
                <a:gd name="T4" fmla="*/ 0 w 20"/>
                <a:gd name="T5" fmla="*/ 2147483647 h 24"/>
                <a:gd name="T6" fmla="*/ 0 60000 65536"/>
                <a:gd name="T7" fmla="*/ 0 60000 65536"/>
                <a:gd name="T8" fmla="*/ 0 60000 65536"/>
              </a:gdLst>
              <a:ahLst/>
              <a:cxnLst>
                <a:cxn ang="T6">
                  <a:pos x="T0" y="T1"/>
                </a:cxn>
                <a:cxn ang="T7">
                  <a:pos x="T2" y="T3"/>
                </a:cxn>
                <a:cxn ang="T8">
                  <a:pos x="T4" y="T5"/>
                </a:cxn>
              </a:cxnLst>
              <a:rect l="0" t="0" r="r" b="b"/>
              <a:pathLst>
                <a:path w="20" h="24">
                  <a:moveTo>
                    <a:pt x="0" y="0"/>
                  </a:moveTo>
                  <a:lnTo>
                    <a:pt x="20" y="0"/>
                  </a:lnTo>
                  <a:lnTo>
                    <a:pt x="0" y="2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4" name="Freeform 518"/>
            <p:cNvSpPr>
              <a:spLocks/>
            </p:cNvSpPr>
            <p:nvPr>
              <p:custDataLst>
                <p:tags r:id="rId284"/>
              </p:custDataLst>
            </p:nvPr>
          </p:nvSpPr>
          <p:spPr bwMode="auto">
            <a:xfrm>
              <a:off x="2755492" y="3110638"/>
              <a:ext cx="7571" cy="26152"/>
            </a:xfrm>
            <a:custGeom>
              <a:avLst/>
              <a:gdLst>
                <a:gd name="T0" fmla="*/ 0 w 46"/>
                <a:gd name="T1" fmla="*/ 0 h 19"/>
                <a:gd name="T2" fmla="*/ 2147483647 w 46"/>
                <a:gd name="T3" fmla="*/ 2147483647 h 19"/>
                <a:gd name="T4" fmla="*/ 2147483647 w 46"/>
                <a:gd name="T5" fmla="*/ 2147483647 h 19"/>
                <a:gd name="T6" fmla="*/ 2147483647 w 46"/>
                <a:gd name="T7" fmla="*/ 2147483647 h 19"/>
                <a:gd name="T8" fmla="*/ 2147483647 w 46"/>
                <a:gd name="T9" fmla="*/ 2147483647 h 19"/>
                <a:gd name="T10" fmla="*/ 2147483647 w 46"/>
                <a:gd name="T11" fmla="*/ 2147483647 h 19"/>
                <a:gd name="T12" fmla="*/ 2147483647 w 46"/>
                <a:gd name="T13" fmla="*/ 2147483647 h 19"/>
                <a:gd name="T14" fmla="*/ 2147483647 w 46"/>
                <a:gd name="T15" fmla="*/ 2147483647 h 19"/>
                <a:gd name="T16" fmla="*/ 2147483647 w 46"/>
                <a:gd name="T17" fmla="*/ 2147483647 h 19"/>
                <a:gd name="T18" fmla="*/ 2147483647 w 46"/>
                <a:gd name="T19" fmla="*/ 2147483647 h 19"/>
                <a:gd name="T20" fmla="*/ 2147483647 w 46"/>
                <a:gd name="T21" fmla="*/ 2147483647 h 19"/>
                <a:gd name="T22" fmla="*/ 2147483647 w 46"/>
                <a:gd name="T23" fmla="*/ 2147483647 h 19"/>
                <a:gd name="T24" fmla="*/ 2147483647 w 46"/>
                <a:gd name="T25" fmla="*/ 2147483647 h 19"/>
                <a:gd name="T26" fmla="*/ 2147483647 w 46"/>
                <a:gd name="T27" fmla="*/ 2147483647 h 19"/>
                <a:gd name="T28" fmla="*/ 2147483647 w 46"/>
                <a:gd name="T29" fmla="*/ 2147483647 h 19"/>
                <a:gd name="T30" fmla="*/ 2147483647 w 46"/>
                <a:gd name="T31" fmla="*/ 2147483647 h 19"/>
                <a:gd name="T32" fmla="*/ 0 w 46"/>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5" name="Freeform 519"/>
            <p:cNvSpPr>
              <a:spLocks/>
            </p:cNvSpPr>
            <p:nvPr>
              <p:custDataLst>
                <p:tags r:id="rId285"/>
              </p:custDataLst>
            </p:nvPr>
          </p:nvSpPr>
          <p:spPr bwMode="auto">
            <a:xfrm>
              <a:off x="1591731" y="3171200"/>
              <a:ext cx="20646" cy="25464"/>
            </a:xfrm>
            <a:custGeom>
              <a:avLst/>
              <a:gdLst>
                <a:gd name="T0" fmla="*/ 2147483647 w 100"/>
                <a:gd name="T1" fmla="*/ 0 h 55"/>
                <a:gd name="T2" fmla="*/ 2147483647 w 100"/>
                <a:gd name="T3" fmla="*/ 2147483647 h 55"/>
                <a:gd name="T4" fmla="*/ 2147483647 w 100"/>
                <a:gd name="T5" fmla="*/ 2147483647 h 55"/>
                <a:gd name="T6" fmla="*/ 2147483647 w 100"/>
                <a:gd name="T7" fmla="*/ 2147483647 h 55"/>
                <a:gd name="T8" fmla="*/ 0 w 100"/>
                <a:gd name="T9" fmla="*/ 2147483647 h 55"/>
                <a:gd name="T10" fmla="*/ 2147483647 w 100"/>
                <a:gd name="T11" fmla="*/ 2147483647 h 55"/>
                <a:gd name="T12" fmla="*/ 2147483647 w 100"/>
                <a:gd name="T13" fmla="*/ 2147483647 h 55"/>
                <a:gd name="T14" fmla="*/ 2147483647 w 100"/>
                <a:gd name="T15" fmla="*/ 2147483647 h 55"/>
                <a:gd name="T16" fmla="*/ 2147483647 w 100"/>
                <a:gd name="T17" fmla="*/ 2147483647 h 55"/>
                <a:gd name="T18" fmla="*/ 2147483647 w 100"/>
                <a:gd name="T19" fmla="*/ 2147483647 h 55"/>
                <a:gd name="T20" fmla="*/ 2147483647 w 100"/>
                <a:gd name="T21" fmla="*/ 0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6" name="Freeform 520"/>
            <p:cNvSpPr>
              <a:spLocks/>
            </p:cNvSpPr>
            <p:nvPr>
              <p:custDataLst>
                <p:tags r:id="rId286"/>
              </p:custDataLst>
            </p:nvPr>
          </p:nvSpPr>
          <p:spPr bwMode="auto">
            <a:xfrm>
              <a:off x="1786494" y="2994331"/>
              <a:ext cx="18582" cy="25464"/>
            </a:xfrm>
            <a:custGeom>
              <a:avLst/>
              <a:gdLst>
                <a:gd name="T0" fmla="*/ 2147483647 w 99"/>
                <a:gd name="T1" fmla="*/ 2147483647 h 51"/>
                <a:gd name="T2" fmla="*/ 2147483647 w 99"/>
                <a:gd name="T3" fmla="*/ 2147483647 h 51"/>
                <a:gd name="T4" fmla="*/ 2147483647 w 99"/>
                <a:gd name="T5" fmla="*/ 0 h 51"/>
                <a:gd name="T6" fmla="*/ 2147483647 w 99"/>
                <a:gd name="T7" fmla="*/ 0 h 51"/>
                <a:gd name="T8" fmla="*/ 2147483647 w 99"/>
                <a:gd name="T9" fmla="*/ 2147483647 h 51"/>
                <a:gd name="T10" fmla="*/ 2147483647 w 99"/>
                <a:gd name="T11" fmla="*/ 2147483647 h 51"/>
                <a:gd name="T12" fmla="*/ 2147483647 w 99"/>
                <a:gd name="T13" fmla="*/ 2147483647 h 51"/>
                <a:gd name="T14" fmla="*/ 2147483647 w 99"/>
                <a:gd name="T15" fmla="*/ 2147483647 h 51"/>
                <a:gd name="T16" fmla="*/ 2147483647 w 99"/>
                <a:gd name="T17" fmla="*/ 2147483647 h 51"/>
                <a:gd name="T18" fmla="*/ 2147483647 w 99"/>
                <a:gd name="T19" fmla="*/ 2147483647 h 51"/>
                <a:gd name="T20" fmla="*/ 2147483647 w 99"/>
                <a:gd name="T21" fmla="*/ 2147483647 h 51"/>
                <a:gd name="T22" fmla="*/ 2147483647 w 99"/>
                <a:gd name="T23" fmla="*/ 2147483647 h 51"/>
                <a:gd name="T24" fmla="*/ 2147483647 w 99"/>
                <a:gd name="T25" fmla="*/ 2147483647 h 51"/>
                <a:gd name="T26" fmla="*/ 2147483647 w 99"/>
                <a:gd name="T27" fmla="*/ 2147483647 h 51"/>
                <a:gd name="T28" fmla="*/ 2147483647 w 99"/>
                <a:gd name="T29" fmla="*/ 2147483647 h 51"/>
                <a:gd name="T30" fmla="*/ 2147483647 w 99"/>
                <a:gd name="T31" fmla="*/ 2147483647 h 51"/>
                <a:gd name="T32" fmla="*/ 2147483647 w 99"/>
                <a:gd name="T33" fmla="*/ 2147483647 h 51"/>
                <a:gd name="T34" fmla="*/ 2147483647 w 99"/>
                <a:gd name="T35" fmla="*/ 2147483647 h 51"/>
                <a:gd name="T36" fmla="*/ 2147483647 w 99"/>
                <a:gd name="T37" fmla="*/ 2147483647 h 51"/>
                <a:gd name="T38" fmla="*/ 2147483647 w 99"/>
                <a:gd name="T39" fmla="*/ 2147483647 h 51"/>
                <a:gd name="T40" fmla="*/ 2147483647 w 99"/>
                <a:gd name="T41" fmla="*/ 2147483647 h 51"/>
                <a:gd name="T42" fmla="*/ 2147483647 w 99"/>
                <a:gd name="T43" fmla="*/ 2147483647 h 51"/>
                <a:gd name="T44" fmla="*/ 2147483647 w 99"/>
                <a:gd name="T45" fmla="*/ 2147483647 h 51"/>
                <a:gd name="T46" fmla="*/ 2147483647 w 99"/>
                <a:gd name="T47" fmla="*/ 2147483647 h 51"/>
                <a:gd name="T48" fmla="*/ 2147483647 w 99"/>
                <a:gd name="T49" fmla="*/ 2147483647 h 51"/>
                <a:gd name="T50" fmla="*/ 2147483647 w 99"/>
                <a:gd name="T51" fmla="*/ 2147483647 h 51"/>
                <a:gd name="T52" fmla="*/ 2147483647 w 99"/>
                <a:gd name="T53" fmla="*/ 2147483647 h 51"/>
                <a:gd name="T54" fmla="*/ 0 w 99"/>
                <a:gd name="T55" fmla="*/ 2147483647 h 51"/>
                <a:gd name="T56" fmla="*/ 2147483647 w 99"/>
                <a:gd name="T57" fmla="*/ 2147483647 h 51"/>
                <a:gd name="T58" fmla="*/ 2147483647 w 99"/>
                <a:gd name="T59" fmla="*/ 2147483647 h 51"/>
                <a:gd name="T60" fmla="*/ 2147483647 w 99"/>
                <a:gd name="T61" fmla="*/ 2147483647 h 51"/>
                <a:gd name="T62" fmla="*/ 2147483647 w 99"/>
                <a:gd name="T63" fmla="*/ 2147483647 h 51"/>
                <a:gd name="T64" fmla="*/ 2147483647 w 99"/>
                <a:gd name="T65" fmla="*/ 2147483647 h 51"/>
                <a:gd name="T66" fmla="*/ 2147483647 w 99"/>
                <a:gd name="T67" fmla="*/ 2147483647 h 51"/>
                <a:gd name="T68" fmla="*/ 2147483647 w 99"/>
                <a:gd name="T69" fmla="*/ 2147483647 h 51"/>
                <a:gd name="T70" fmla="*/ 2147483647 w 99"/>
                <a:gd name="T71" fmla="*/ 2147483647 h 51"/>
                <a:gd name="T72" fmla="*/ 2147483647 w 99"/>
                <a:gd name="T73" fmla="*/ 2147483647 h 51"/>
                <a:gd name="T74" fmla="*/ 2147483647 w 99"/>
                <a:gd name="T75" fmla="*/ 2147483647 h 51"/>
                <a:gd name="T76" fmla="*/ 2147483647 w 99"/>
                <a:gd name="T77" fmla="*/ 2147483647 h 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7" name="Freeform 521"/>
            <p:cNvSpPr>
              <a:spLocks/>
            </p:cNvSpPr>
            <p:nvPr>
              <p:custDataLst>
                <p:tags r:id="rId287"/>
              </p:custDataLst>
            </p:nvPr>
          </p:nvSpPr>
          <p:spPr bwMode="auto">
            <a:xfrm>
              <a:off x="1801634" y="2913122"/>
              <a:ext cx="99102" cy="70885"/>
            </a:xfrm>
            <a:custGeom>
              <a:avLst/>
              <a:gdLst>
                <a:gd name="T0" fmla="*/ 2147483647 w 525"/>
                <a:gd name="T1" fmla="*/ 2147483647 h 311"/>
                <a:gd name="T2" fmla="*/ 2147483647 w 525"/>
                <a:gd name="T3" fmla="*/ 2147483647 h 311"/>
                <a:gd name="T4" fmla="*/ 2147483647 w 525"/>
                <a:gd name="T5" fmla="*/ 2147483647 h 311"/>
                <a:gd name="T6" fmla="*/ 2147483647 w 525"/>
                <a:gd name="T7" fmla="*/ 2147483647 h 311"/>
                <a:gd name="T8" fmla="*/ 2147483647 w 525"/>
                <a:gd name="T9" fmla="*/ 2147483647 h 311"/>
                <a:gd name="T10" fmla="*/ 2147483647 w 525"/>
                <a:gd name="T11" fmla="*/ 2147483647 h 311"/>
                <a:gd name="T12" fmla="*/ 2147483647 w 525"/>
                <a:gd name="T13" fmla="*/ 2147483647 h 311"/>
                <a:gd name="T14" fmla="*/ 2147483647 w 525"/>
                <a:gd name="T15" fmla="*/ 2147483647 h 311"/>
                <a:gd name="T16" fmla="*/ 2147483647 w 525"/>
                <a:gd name="T17" fmla="*/ 2147483647 h 311"/>
                <a:gd name="T18" fmla="*/ 2147483647 w 525"/>
                <a:gd name="T19" fmla="*/ 2147483647 h 311"/>
                <a:gd name="T20" fmla="*/ 2147483647 w 525"/>
                <a:gd name="T21" fmla="*/ 2147483647 h 311"/>
                <a:gd name="T22" fmla="*/ 2147483647 w 525"/>
                <a:gd name="T23" fmla="*/ 2147483647 h 311"/>
                <a:gd name="T24" fmla="*/ 2147483647 w 525"/>
                <a:gd name="T25" fmla="*/ 2147483647 h 311"/>
                <a:gd name="T26" fmla="*/ 2147483647 w 525"/>
                <a:gd name="T27" fmla="*/ 2147483647 h 311"/>
                <a:gd name="T28" fmla="*/ 2147483647 w 525"/>
                <a:gd name="T29" fmla="*/ 2147483647 h 311"/>
                <a:gd name="T30" fmla="*/ 2147483647 w 525"/>
                <a:gd name="T31" fmla="*/ 2147483647 h 311"/>
                <a:gd name="T32" fmla="*/ 2147483647 w 525"/>
                <a:gd name="T33" fmla="*/ 2147483647 h 311"/>
                <a:gd name="T34" fmla="*/ 2147483647 w 525"/>
                <a:gd name="T35" fmla="*/ 2147483647 h 311"/>
                <a:gd name="T36" fmla="*/ 2147483647 w 525"/>
                <a:gd name="T37" fmla="*/ 2147483647 h 311"/>
                <a:gd name="T38" fmla="*/ 2147483647 w 525"/>
                <a:gd name="T39" fmla="*/ 2147483647 h 311"/>
                <a:gd name="T40" fmla="*/ 2147483647 w 525"/>
                <a:gd name="T41" fmla="*/ 2147483647 h 311"/>
                <a:gd name="T42" fmla="*/ 2147483647 w 525"/>
                <a:gd name="T43" fmla="*/ 2147483647 h 311"/>
                <a:gd name="T44" fmla="*/ 2147483647 w 525"/>
                <a:gd name="T45" fmla="*/ 2147483647 h 311"/>
                <a:gd name="T46" fmla="*/ 2147483647 w 525"/>
                <a:gd name="T47" fmla="*/ 2147483647 h 311"/>
                <a:gd name="T48" fmla="*/ 2147483647 w 525"/>
                <a:gd name="T49" fmla="*/ 2147483647 h 311"/>
                <a:gd name="T50" fmla="*/ 2147483647 w 525"/>
                <a:gd name="T51" fmla="*/ 2147483647 h 311"/>
                <a:gd name="T52" fmla="*/ 2147483647 w 525"/>
                <a:gd name="T53" fmla="*/ 2147483647 h 311"/>
                <a:gd name="T54" fmla="*/ 2147483647 w 525"/>
                <a:gd name="T55" fmla="*/ 2147483647 h 311"/>
                <a:gd name="T56" fmla="*/ 2147483647 w 525"/>
                <a:gd name="T57" fmla="*/ 2147483647 h 311"/>
                <a:gd name="T58" fmla="*/ 2147483647 w 525"/>
                <a:gd name="T59" fmla="*/ 2147483647 h 311"/>
                <a:gd name="T60" fmla="*/ 2147483647 w 525"/>
                <a:gd name="T61" fmla="*/ 2147483647 h 311"/>
                <a:gd name="T62" fmla="*/ 2147483647 w 525"/>
                <a:gd name="T63" fmla="*/ 2147483647 h 311"/>
                <a:gd name="T64" fmla="*/ 2147483647 w 525"/>
                <a:gd name="T65" fmla="*/ 2147483647 h 311"/>
                <a:gd name="T66" fmla="*/ 2147483647 w 525"/>
                <a:gd name="T67" fmla="*/ 2147483647 h 311"/>
                <a:gd name="T68" fmla="*/ 2147483647 w 525"/>
                <a:gd name="T69" fmla="*/ 2147483647 h 311"/>
                <a:gd name="T70" fmla="*/ 2147483647 w 525"/>
                <a:gd name="T71" fmla="*/ 2147483647 h 311"/>
                <a:gd name="T72" fmla="*/ 2147483647 w 525"/>
                <a:gd name="T73" fmla="*/ 2147483647 h 311"/>
                <a:gd name="T74" fmla="*/ 2147483647 w 525"/>
                <a:gd name="T75" fmla="*/ 2147483647 h 311"/>
                <a:gd name="T76" fmla="*/ 0 w 525"/>
                <a:gd name="T77" fmla="*/ 2147483647 h 311"/>
                <a:gd name="T78" fmla="*/ 2147483647 w 525"/>
                <a:gd name="T79" fmla="*/ 2147483647 h 311"/>
                <a:gd name="T80" fmla="*/ 2147483647 w 525"/>
                <a:gd name="T81" fmla="*/ 2147483647 h 311"/>
                <a:gd name="T82" fmla="*/ 2147483647 w 525"/>
                <a:gd name="T83" fmla="*/ 2147483647 h 311"/>
                <a:gd name="T84" fmla="*/ 2147483647 w 525"/>
                <a:gd name="T85" fmla="*/ 2147483647 h 311"/>
                <a:gd name="T86" fmla="*/ 2147483647 w 525"/>
                <a:gd name="T87" fmla="*/ 2147483647 h 311"/>
                <a:gd name="T88" fmla="*/ 2147483647 w 525"/>
                <a:gd name="T89" fmla="*/ 2147483647 h 311"/>
                <a:gd name="T90" fmla="*/ 2147483647 w 525"/>
                <a:gd name="T91" fmla="*/ 2147483647 h 311"/>
                <a:gd name="T92" fmla="*/ 2147483647 w 525"/>
                <a:gd name="T93" fmla="*/ 2147483647 h 311"/>
                <a:gd name="T94" fmla="*/ 2147483647 w 525"/>
                <a:gd name="T95" fmla="*/ 2147483647 h 311"/>
                <a:gd name="T96" fmla="*/ 2147483647 w 525"/>
                <a:gd name="T97" fmla="*/ 2147483647 h 311"/>
                <a:gd name="T98" fmla="*/ 2147483647 w 525"/>
                <a:gd name="T99" fmla="*/ 2147483647 h 311"/>
                <a:gd name="T100" fmla="*/ 2147483647 w 525"/>
                <a:gd name="T101" fmla="*/ 2147483647 h 311"/>
                <a:gd name="T102" fmla="*/ 2147483647 w 525"/>
                <a:gd name="T103" fmla="*/ 2147483647 h 311"/>
                <a:gd name="T104" fmla="*/ 2147483647 w 525"/>
                <a:gd name="T105" fmla="*/ 2147483647 h 311"/>
                <a:gd name="T106" fmla="*/ 2147483647 w 525"/>
                <a:gd name="T107" fmla="*/ 2147483647 h 311"/>
                <a:gd name="T108" fmla="*/ 2147483647 w 525"/>
                <a:gd name="T109" fmla="*/ 2147483647 h 311"/>
                <a:gd name="T110" fmla="*/ 2147483647 w 525"/>
                <a:gd name="T111" fmla="*/ 2147483647 h 31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8" name="Freeform 522"/>
            <p:cNvSpPr>
              <a:spLocks/>
            </p:cNvSpPr>
            <p:nvPr>
              <p:custDataLst>
                <p:tags r:id="rId288"/>
              </p:custDataLst>
            </p:nvPr>
          </p:nvSpPr>
          <p:spPr bwMode="auto">
            <a:xfrm>
              <a:off x="1711479" y="3048011"/>
              <a:ext cx="13764" cy="24087"/>
            </a:xfrm>
            <a:custGeom>
              <a:avLst/>
              <a:gdLst>
                <a:gd name="T0" fmla="*/ 2147483647 w 79"/>
                <a:gd name="T1" fmla="*/ 0 h 38"/>
                <a:gd name="T2" fmla="*/ 2147483647 w 79"/>
                <a:gd name="T3" fmla="*/ 2147483647 h 38"/>
                <a:gd name="T4" fmla="*/ 2147483647 w 79"/>
                <a:gd name="T5" fmla="*/ 2147483647 h 38"/>
                <a:gd name="T6" fmla="*/ 2147483647 w 79"/>
                <a:gd name="T7" fmla="*/ 2147483647 h 38"/>
                <a:gd name="T8" fmla="*/ 2147483647 w 79"/>
                <a:gd name="T9" fmla="*/ 2147483647 h 38"/>
                <a:gd name="T10" fmla="*/ 2147483647 w 79"/>
                <a:gd name="T11" fmla="*/ 2147483647 h 38"/>
                <a:gd name="T12" fmla="*/ 2147483647 w 79"/>
                <a:gd name="T13" fmla="*/ 2147483647 h 38"/>
                <a:gd name="T14" fmla="*/ 2147483647 w 79"/>
                <a:gd name="T15" fmla="*/ 2147483647 h 38"/>
                <a:gd name="T16" fmla="*/ 2147483647 w 79"/>
                <a:gd name="T17" fmla="*/ 2147483647 h 38"/>
                <a:gd name="T18" fmla="*/ 2147483647 w 79"/>
                <a:gd name="T19" fmla="*/ 2147483647 h 38"/>
                <a:gd name="T20" fmla="*/ 2147483647 w 79"/>
                <a:gd name="T21" fmla="*/ 2147483647 h 38"/>
                <a:gd name="T22" fmla="*/ 2147483647 w 79"/>
                <a:gd name="T23" fmla="*/ 2147483647 h 38"/>
                <a:gd name="T24" fmla="*/ 2147483647 w 79"/>
                <a:gd name="T25" fmla="*/ 2147483647 h 38"/>
                <a:gd name="T26" fmla="*/ 2147483647 w 79"/>
                <a:gd name="T27" fmla="*/ 2147483647 h 38"/>
                <a:gd name="T28" fmla="*/ 2147483647 w 79"/>
                <a:gd name="T29" fmla="*/ 2147483647 h 38"/>
                <a:gd name="T30" fmla="*/ 2147483647 w 79"/>
                <a:gd name="T31" fmla="*/ 2147483647 h 38"/>
                <a:gd name="T32" fmla="*/ 2147483647 w 79"/>
                <a:gd name="T33" fmla="*/ 2147483647 h 38"/>
                <a:gd name="T34" fmla="*/ 2147483647 w 79"/>
                <a:gd name="T35" fmla="*/ 2147483647 h 38"/>
                <a:gd name="T36" fmla="*/ 2147483647 w 79"/>
                <a:gd name="T37" fmla="*/ 2147483647 h 38"/>
                <a:gd name="T38" fmla="*/ 2147483647 w 79"/>
                <a:gd name="T39" fmla="*/ 2147483647 h 38"/>
                <a:gd name="T40" fmla="*/ 2147483647 w 79"/>
                <a:gd name="T41" fmla="*/ 2147483647 h 38"/>
                <a:gd name="T42" fmla="*/ 2147483647 w 79"/>
                <a:gd name="T43" fmla="*/ 2147483647 h 38"/>
                <a:gd name="T44" fmla="*/ 2147483647 w 79"/>
                <a:gd name="T45" fmla="*/ 2147483647 h 38"/>
                <a:gd name="T46" fmla="*/ 0 w 79"/>
                <a:gd name="T47" fmla="*/ 2147483647 h 38"/>
                <a:gd name="T48" fmla="*/ 0 w 79"/>
                <a:gd name="T49" fmla="*/ 2147483647 h 38"/>
                <a:gd name="T50" fmla="*/ 2147483647 w 79"/>
                <a:gd name="T51" fmla="*/ 2147483647 h 38"/>
                <a:gd name="T52" fmla="*/ 2147483647 w 79"/>
                <a:gd name="T53" fmla="*/ 2147483647 h 38"/>
                <a:gd name="T54" fmla="*/ 2147483647 w 79"/>
                <a:gd name="T55" fmla="*/ 2147483647 h 38"/>
                <a:gd name="T56" fmla="*/ 2147483647 w 79"/>
                <a:gd name="T57" fmla="*/ 2147483647 h 38"/>
                <a:gd name="T58" fmla="*/ 2147483647 w 79"/>
                <a:gd name="T59" fmla="*/ 2147483647 h 38"/>
                <a:gd name="T60" fmla="*/ 2147483647 w 79"/>
                <a:gd name="T61" fmla="*/ 0 h 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09" name="Freeform 523"/>
            <p:cNvSpPr>
              <a:spLocks/>
            </p:cNvSpPr>
            <p:nvPr>
              <p:custDataLst>
                <p:tags r:id="rId289"/>
              </p:custDataLst>
            </p:nvPr>
          </p:nvSpPr>
          <p:spPr bwMode="auto">
            <a:xfrm>
              <a:off x="2710759" y="3176706"/>
              <a:ext cx="85338" cy="116308"/>
            </a:xfrm>
            <a:custGeom>
              <a:avLst/>
              <a:gdLst>
                <a:gd name="T0" fmla="*/ 2147483647 w 459"/>
                <a:gd name="T1" fmla="*/ 2147483647 h 511"/>
                <a:gd name="T2" fmla="*/ 2147483647 w 459"/>
                <a:gd name="T3" fmla="*/ 2147483647 h 511"/>
                <a:gd name="T4" fmla="*/ 0 w 459"/>
                <a:gd name="T5" fmla="*/ 0 h 511"/>
                <a:gd name="T6" fmla="*/ 2147483647 w 459"/>
                <a:gd name="T7" fmla="*/ 2147483647 h 511"/>
                <a:gd name="T8" fmla="*/ 2147483647 w 459"/>
                <a:gd name="T9" fmla="*/ 2147483647 h 511"/>
                <a:gd name="T10" fmla="*/ 2147483647 w 459"/>
                <a:gd name="T11" fmla="*/ 2147483647 h 511"/>
                <a:gd name="T12" fmla="*/ 2147483647 w 459"/>
                <a:gd name="T13" fmla="*/ 2147483647 h 511"/>
                <a:gd name="T14" fmla="*/ 2147483647 w 459"/>
                <a:gd name="T15" fmla="*/ 2147483647 h 511"/>
                <a:gd name="T16" fmla="*/ 2147483647 w 459"/>
                <a:gd name="T17" fmla="*/ 2147483647 h 511"/>
                <a:gd name="T18" fmla="*/ 2147483647 w 459"/>
                <a:gd name="T19" fmla="*/ 2147483647 h 511"/>
                <a:gd name="T20" fmla="*/ 2147483647 w 459"/>
                <a:gd name="T21" fmla="*/ 2147483647 h 511"/>
                <a:gd name="T22" fmla="*/ 2147483647 w 459"/>
                <a:gd name="T23" fmla="*/ 2147483647 h 511"/>
                <a:gd name="T24" fmla="*/ 2147483647 w 459"/>
                <a:gd name="T25" fmla="*/ 2147483647 h 511"/>
                <a:gd name="T26" fmla="*/ 2147483647 w 459"/>
                <a:gd name="T27" fmla="*/ 2147483647 h 511"/>
                <a:gd name="T28" fmla="*/ 2147483647 w 459"/>
                <a:gd name="T29" fmla="*/ 2147483647 h 511"/>
                <a:gd name="T30" fmla="*/ 2147483647 w 459"/>
                <a:gd name="T31" fmla="*/ 2147483647 h 511"/>
                <a:gd name="T32" fmla="*/ 2147483647 w 459"/>
                <a:gd name="T33" fmla="*/ 2147483647 h 511"/>
                <a:gd name="T34" fmla="*/ 2147483647 w 459"/>
                <a:gd name="T35" fmla="*/ 2147483647 h 511"/>
                <a:gd name="T36" fmla="*/ 2147483647 w 459"/>
                <a:gd name="T37" fmla="*/ 2147483647 h 511"/>
                <a:gd name="T38" fmla="*/ 2147483647 w 459"/>
                <a:gd name="T39" fmla="*/ 2147483647 h 511"/>
                <a:gd name="T40" fmla="*/ 2147483647 w 459"/>
                <a:gd name="T41" fmla="*/ 2147483647 h 511"/>
                <a:gd name="T42" fmla="*/ 2147483647 w 459"/>
                <a:gd name="T43" fmla="*/ 2147483647 h 511"/>
                <a:gd name="T44" fmla="*/ 2147483647 w 459"/>
                <a:gd name="T45" fmla="*/ 2147483647 h 511"/>
                <a:gd name="T46" fmla="*/ 2147483647 w 459"/>
                <a:gd name="T47" fmla="*/ 2147483647 h 511"/>
                <a:gd name="T48" fmla="*/ 2147483647 w 459"/>
                <a:gd name="T49" fmla="*/ 2147483647 h 511"/>
                <a:gd name="T50" fmla="*/ 2147483647 w 459"/>
                <a:gd name="T51" fmla="*/ 2147483647 h 511"/>
                <a:gd name="T52" fmla="*/ 2147483647 w 459"/>
                <a:gd name="T53" fmla="*/ 2147483647 h 511"/>
                <a:gd name="T54" fmla="*/ 2147483647 w 459"/>
                <a:gd name="T55" fmla="*/ 2147483647 h 511"/>
                <a:gd name="T56" fmla="*/ 2147483647 w 459"/>
                <a:gd name="T57" fmla="*/ 2147483647 h 511"/>
                <a:gd name="T58" fmla="*/ 2147483647 w 459"/>
                <a:gd name="T59" fmla="*/ 2147483647 h 511"/>
                <a:gd name="T60" fmla="*/ 2147483647 w 459"/>
                <a:gd name="T61" fmla="*/ 2147483647 h 511"/>
                <a:gd name="T62" fmla="*/ 2147483647 w 459"/>
                <a:gd name="T63" fmla="*/ 2147483647 h 511"/>
                <a:gd name="T64" fmla="*/ 2147483647 w 459"/>
                <a:gd name="T65" fmla="*/ 2147483647 h 511"/>
                <a:gd name="T66" fmla="*/ 2147483647 w 459"/>
                <a:gd name="T67" fmla="*/ 2147483647 h 511"/>
                <a:gd name="T68" fmla="*/ 2147483647 w 459"/>
                <a:gd name="T69" fmla="*/ 2147483647 h 511"/>
                <a:gd name="T70" fmla="*/ 2147483647 w 459"/>
                <a:gd name="T71" fmla="*/ 2147483647 h 511"/>
                <a:gd name="T72" fmla="*/ 2147483647 w 459"/>
                <a:gd name="T73" fmla="*/ 2147483647 h 511"/>
                <a:gd name="T74" fmla="*/ 2147483647 w 459"/>
                <a:gd name="T75" fmla="*/ 2147483647 h 511"/>
                <a:gd name="T76" fmla="*/ 2147483647 w 459"/>
                <a:gd name="T77" fmla="*/ 2147483647 h 511"/>
                <a:gd name="T78" fmla="*/ 2147483647 w 459"/>
                <a:gd name="T79" fmla="*/ 2147483647 h 511"/>
                <a:gd name="T80" fmla="*/ 2147483647 w 459"/>
                <a:gd name="T81" fmla="*/ 2147483647 h 511"/>
                <a:gd name="T82" fmla="*/ 2147483647 w 459"/>
                <a:gd name="T83" fmla="*/ 2147483647 h 511"/>
                <a:gd name="T84" fmla="*/ 2147483647 w 459"/>
                <a:gd name="T85" fmla="*/ 2147483647 h 511"/>
                <a:gd name="T86" fmla="*/ 2147483647 w 459"/>
                <a:gd name="T87" fmla="*/ 2147483647 h 511"/>
                <a:gd name="T88" fmla="*/ 2147483647 w 459"/>
                <a:gd name="T89" fmla="*/ 2147483647 h 511"/>
                <a:gd name="T90" fmla="*/ 2147483647 w 459"/>
                <a:gd name="T91" fmla="*/ 2147483647 h 511"/>
                <a:gd name="T92" fmla="*/ 2147483647 w 459"/>
                <a:gd name="T93" fmla="*/ 2147483647 h 51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grpSp>
          <p:nvGrpSpPr>
            <p:cNvPr id="310" name="Group 309"/>
            <p:cNvGrpSpPr/>
            <p:nvPr>
              <p:custDataLst>
                <p:tags r:id="rId290"/>
              </p:custDataLst>
            </p:nvPr>
          </p:nvGrpSpPr>
          <p:grpSpPr>
            <a:xfrm>
              <a:off x="2186343" y="3157436"/>
              <a:ext cx="291112" cy="166547"/>
              <a:chOff x="6249988" y="1993900"/>
              <a:chExt cx="671512" cy="384175"/>
            </a:xfrm>
            <a:grpFill/>
          </p:grpSpPr>
          <p:sp>
            <p:nvSpPr>
              <p:cNvPr id="427" name="Freeform 525"/>
              <p:cNvSpPr>
                <a:spLocks/>
              </p:cNvSpPr>
              <p:nvPr/>
            </p:nvSpPr>
            <p:spPr bwMode="auto">
              <a:xfrm>
                <a:off x="6816243" y="1993900"/>
                <a:ext cx="105257" cy="135406"/>
              </a:xfrm>
              <a:custGeom>
                <a:avLst/>
                <a:gdLst>
                  <a:gd name="T0" fmla="*/ 0 w 240"/>
                  <a:gd name="T1" fmla="*/ 0 h 259"/>
                  <a:gd name="T2" fmla="*/ 0 w 240"/>
                  <a:gd name="T3" fmla="*/ 0 h 259"/>
                  <a:gd name="T4" fmla="*/ 0 w 240"/>
                  <a:gd name="T5" fmla="*/ 0 h 259"/>
                  <a:gd name="T6" fmla="*/ 0 w 240"/>
                  <a:gd name="T7" fmla="*/ 0 h 259"/>
                  <a:gd name="T8" fmla="*/ 0 w 240"/>
                  <a:gd name="T9" fmla="*/ 0 h 259"/>
                  <a:gd name="T10" fmla="*/ 0 w 240"/>
                  <a:gd name="T11" fmla="*/ 0 h 259"/>
                  <a:gd name="T12" fmla="*/ 0 w 240"/>
                  <a:gd name="T13" fmla="*/ 0 h 259"/>
                  <a:gd name="T14" fmla="*/ 0 w 240"/>
                  <a:gd name="T15" fmla="*/ 0 h 259"/>
                  <a:gd name="T16" fmla="*/ 0 w 240"/>
                  <a:gd name="T17" fmla="*/ 0 h 259"/>
                  <a:gd name="T18" fmla="*/ 0 w 240"/>
                  <a:gd name="T19" fmla="*/ 0 h 259"/>
                  <a:gd name="T20" fmla="*/ 0 w 240"/>
                  <a:gd name="T21" fmla="*/ 0 h 259"/>
                  <a:gd name="T22" fmla="*/ 0 w 240"/>
                  <a:gd name="T23" fmla="*/ 0 h 259"/>
                  <a:gd name="T24" fmla="*/ 0 w 240"/>
                  <a:gd name="T25" fmla="*/ 0 h 259"/>
                  <a:gd name="T26" fmla="*/ 0 w 240"/>
                  <a:gd name="T27" fmla="*/ 0 h 259"/>
                  <a:gd name="T28" fmla="*/ 0 w 240"/>
                  <a:gd name="T29" fmla="*/ 0 h 259"/>
                  <a:gd name="T30" fmla="*/ 0 w 240"/>
                  <a:gd name="T31" fmla="*/ 0 h 259"/>
                  <a:gd name="T32" fmla="*/ 0 w 240"/>
                  <a:gd name="T33" fmla="*/ 0 h 2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endParaRPr lang="en-GB" dirty="0"/>
              </a:p>
            </p:txBody>
          </p:sp>
          <p:sp>
            <p:nvSpPr>
              <p:cNvPr id="428" name="Freeform 526"/>
              <p:cNvSpPr>
                <a:spLocks/>
              </p:cNvSpPr>
              <p:nvPr/>
            </p:nvSpPr>
            <p:spPr bwMode="auto">
              <a:xfrm>
                <a:off x="6249988" y="2324542"/>
                <a:ext cx="111919" cy="53533"/>
              </a:xfrm>
              <a:custGeom>
                <a:avLst/>
                <a:gdLst>
                  <a:gd name="T0" fmla="*/ 0 w 259"/>
                  <a:gd name="T1" fmla="*/ 0 h 104"/>
                  <a:gd name="T2" fmla="*/ 0 w 259"/>
                  <a:gd name="T3" fmla="*/ 0 h 104"/>
                  <a:gd name="T4" fmla="*/ 0 w 259"/>
                  <a:gd name="T5" fmla="*/ 0 h 104"/>
                  <a:gd name="T6" fmla="*/ 0 w 259"/>
                  <a:gd name="T7" fmla="*/ 0 h 104"/>
                  <a:gd name="T8" fmla="*/ 0 w 259"/>
                  <a:gd name="T9" fmla="*/ 0 h 104"/>
                  <a:gd name="T10" fmla="*/ 0 w 259"/>
                  <a:gd name="T11" fmla="*/ 0 h 104"/>
                  <a:gd name="T12" fmla="*/ 0 w 259"/>
                  <a:gd name="T13" fmla="*/ 0 h 104"/>
                  <a:gd name="T14" fmla="*/ 0 w 259"/>
                  <a:gd name="T15" fmla="*/ 0 h 104"/>
                  <a:gd name="T16" fmla="*/ 0 w 259"/>
                  <a:gd name="T17" fmla="*/ 0 h 104"/>
                  <a:gd name="T18" fmla="*/ 0 w 259"/>
                  <a:gd name="T19" fmla="*/ 0 h 104"/>
                  <a:gd name="T20" fmla="*/ 0 w 259"/>
                  <a:gd name="T21" fmla="*/ 0 h 104"/>
                  <a:gd name="T22" fmla="*/ 0 w 259"/>
                  <a:gd name="T23" fmla="*/ 0 h 104"/>
                  <a:gd name="T24" fmla="*/ 0 w 259"/>
                  <a:gd name="T25" fmla="*/ 0 h 104"/>
                  <a:gd name="T26" fmla="*/ 0 w 259"/>
                  <a:gd name="T27" fmla="*/ 0 h 104"/>
                  <a:gd name="T28" fmla="*/ 0 w 259"/>
                  <a:gd name="T29" fmla="*/ 0 h 104"/>
                  <a:gd name="T30" fmla="*/ 0 w 259"/>
                  <a:gd name="T31" fmla="*/ 0 h 104"/>
                  <a:gd name="T32" fmla="*/ 0 w 259"/>
                  <a:gd name="T33" fmla="*/ 0 h 10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endParaRPr lang="en-GB" dirty="0"/>
              </a:p>
            </p:txBody>
          </p:sp>
        </p:grpSp>
        <p:sp>
          <p:nvSpPr>
            <p:cNvPr id="311" name="Freeform 528"/>
            <p:cNvSpPr>
              <a:spLocks/>
            </p:cNvSpPr>
            <p:nvPr>
              <p:custDataLst>
                <p:tags r:id="rId291"/>
              </p:custDataLst>
            </p:nvPr>
          </p:nvSpPr>
          <p:spPr bwMode="auto">
            <a:xfrm>
              <a:off x="1549750" y="3284755"/>
              <a:ext cx="24776" cy="24776"/>
            </a:xfrm>
            <a:custGeom>
              <a:avLst/>
              <a:gdLst>
                <a:gd name="T0" fmla="*/ 2147483647 w 146"/>
                <a:gd name="T1" fmla="*/ 2147483647 h 81"/>
                <a:gd name="T2" fmla="*/ 2147483647 w 146"/>
                <a:gd name="T3" fmla="*/ 2147483647 h 81"/>
                <a:gd name="T4" fmla="*/ 2147483647 w 146"/>
                <a:gd name="T5" fmla="*/ 2147483647 h 81"/>
                <a:gd name="T6" fmla="*/ 2147483647 w 146"/>
                <a:gd name="T7" fmla="*/ 2147483647 h 81"/>
                <a:gd name="T8" fmla="*/ 2147483647 w 146"/>
                <a:gd name="T9" fmla="*/ 2147483647 h 81"/>
                <a:gd name="T10" fmla="*/ 2147483647 w 146"/>
                <a:gd name="T11" fmla="*/ 2147483647 h 81"/>
                <a:gd name="T12" fmla="*/ 2147483647 w 146"/>
                <a:gd name="T13" fmla="*/ 2147483647 h 81"/>
                <a:gd name="T14" fmla="*/ 2147483647 w 146"/>
                <a:gd name="T15" fmla="*/ 2147483647 h 81"/>
                <a:gd name="T16" fmla="*/ 2147483647 w 146"/>
                <a:gd name="T17" fmla="*/ 2147483647 h 81"/>
                <a:gd name="T18" fmla="*/ 2147483647 w 146"/>
                <a:gd name="T19" fmla="*/ 2147483647 h 81"/>
                <a:gd name="T20" fmla="*/ 2147483647 w 146"/>
                <a:gd name="T21" fmla="*/ 2147483647 h 81"/>
                <a:gd name="T22" fmla="*/ 2147483647 w 146"/>
                <a:gd name="T23" fmla="*/ 2147483647 h 81"/>
                <a:gd name="T24" fmla="*/ 2147483647 w 146"/>
                <a:gd name="T25" fmla="*/ 2147483647 h 81"/>
                <a:gd name="T26" fmla="*/ 2147483647 w 146"/>
                <a:gd name="T27" fmla="*/ 2147483647 h 81"/>
                <a:gd name="T28" fmla="*/ 0 w 146"/>
                <a:gd name="T29" fmla="*/ 2147483647 h 81"/>
                <a:gd name="T30" fmla="*/ 0 w 146"/>
                <a:gd name="T31" fmla="*/ 2147483647 h 81"/>
                <a:gd name="T32" fmla="*/ 0 w 146"/>
                <a:gd name="T33" fmla="*/ 2147483647 h 81"/>
                <a:gd name="T34" fmla="*/ 0 w 146"/>
                <a:gd name="T35" fmla="*/ 2147483647 h 81"/>
                <a:gd name="T36" fmla="*/ 0 w 146"/>
                <a:gd name="T37" fmla="*/ 2147483647 h 81"/>
                <a:gd name="T38" fmla="*/ 2147483647 w 146"/>
                <a:gd name="T39" fmla="*/ 2147483647 h 81"/>
                <a:gd name="T40" fmla="*/ 2147483647 w 146"/>
                <a:gd name="T41" fmla="*/ 2147483647 h 81"/>
                <a:gd name="T42" fmla="*/ 2147483647 w 146"/>
                <a:gd name="T43" fmla="*/ 2147483647 h 81"/>
                <a:gd name="T44" fmla="*/ 2147483647 w 146"/>
                <a:gd name="T45" fmla="*/ 2147483647 h 81"/>
                <a:gd name="T46" fmla="*/ 2147483647 w 146"/>
                <a:gd name="T47" fmla="*/ 2147483647 h 81"/>
                <a:gd name="T48" fmla="*/ 2147483647 w 146"/>
                <a:gd name="T49" fmla="*/ 2147483647 h 81"/>
                <a:gd name="T50" fmla="*/ 2147483647 w 146"/>
                <a:gd name="T51" fmla="*/ 2147483647 h 81"/>
                <a:gd name="T52" fmla="*/ 2147483647 w 146"/>
                <a:gd name="T53" fmla="*/ 2147483647 h 81"/>
                <a:gd name="T54" fmla="*/ 2147483647 w 146"/>
                <a:gd name="T55" fmla="*/ 2147483647 h 81"/>
                <a:gd name="T56" fmla="*/ 2147483647 w 146"/>
                <a:gd name="T57" fmla="*/ 0 h 81"/>
                <a:gd name="T58" fmla="*/ 2147483647 w 146"/>
                <a:gd name="T59" fmla="*/ 2147483647 h 81"/>
                <a:gd name="T60" fmla="*/ 2147483647 w 146"/>
                <a:gd name="T61" fmla="*/ 2147483647 h 81"/>
                <a:gd name="T62" fmla="*/ 2147483647 w 146"/>
                <a:gd name="T63" fmla="*/ 2147483647 h 81"/>
                <a:gd name="T64" fmla="*/ 2147483647 w 146"/>
                <a:gd name="T65" fmla="*/ 2147483647 h 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12" name="Freeform 529"/>
            <p:cNvSpPr>
              <a:spLocks/>
            </p:cNvSpPr>
            <p:nvPr>
              <p:custDataLst>
                <p:tags r:id="rId292"/>
              </p:custDataLst>
            </p:nvPr>
          </p:nvSpPr>
          <p:spPr bwMode="auto">
            <a:xfrm>
              <a:off x="1436884" y="3376975"/>
              <a:ext cx="6882" cy="24776"/>
            </a:xfrm>
            <a:custGeom>
              <a:avLst/>
              <a:gdLst>
                <a:gd name="T0" fmla="*/ 2147483647 w 34"/>
                <a:gd name="T1" fmla="*/ 2147483647 h 49"/>
                <a:gd name="T2" fmla="*/ 2147483647 w 34"/>
                <a:gd name="T3" fmla="*/ 2147483647 h 49"/>
                <a:gd name="T4" fmla="*/ 2147483647 w 34"/>
                <a:gd name="T5" fmla="*/ 2147483647 h 49"/>
                <a:gd name="T6" fmla="*/ 2147483647 w 34"/>
                <a:gd name="T7" fmla="*/ 2147483647 h 49"/>
                <a:gd name="T8" fmla="*/ 2147483647 w 34"/>
                <a:gd name="T9" fmla="*/ 2147483647 h 49"/>
                <a:gd name="T10" fmla="*/ 2147483647 w 34"/>
                <a:gd name="T11" fmla="*/ 2147483647 h 49"/>
                <a:gd name="T12" fmla="*/ 2147483647 w 34"/>
                <a:gd name="T13" fmla="*/ 2147483647 h 49"/>
                <a:gd name="T14" fmla="*/ 2147483647 w 34"/>
                <a:gd name="T15" fmla="*/ 2147483647 h 49"/>
                <a:gd name="T16" fmla="*/ 2147483647 w 34"/>
                <a:gd name="T17" fmla="*/ 0 h 49"/>
                <a:gd name="T18" fmla="*/ 2147483647 w 34"/>
                <a:gd name="T19" fmla="*/ 0 h 49"/>
                <a:gd name="T20" fmla="*/ 0 w 34"/>
                <a:gd name="T21" fmla="*/ 0 h 49"/>
                <a:gd name="T22" fmla="*/ 2147483647 w 34"/>
                <a:gd name="T23" fmla="*/ 2147483647 h 49"/>
                <a:gd name="T24" fmla="*/ 2147483647 w 34"/>
                <a:gd name="T25" fmla="*/ 2147483647 h 49"/>
                <a:gd name="T26" fmla="*/ 2147483647 w 34"/>
                <a:gd name="T27" fmla="*/ 2147483647 h 49"/>
                <a:gd name="T28" fmla="*/ 2147483647 w 34"/>
                <a:gd name="T29" fmla="*/ 2147483647 h 49"/>
                <a:gd name="T30" fmla="*/ 2147483647 w 34"/>
                <a:gd name="T31" fmla="*/ 2147483647 h 49"/>
                <a:gd name="T32" fmla="*/ 2147483647 w 34"/>
                <a:gd name="T33" fmla="*/ 2147483647 h 49"/>
                <a:gd name="T34" fmla="*/ 2147483647 w 34"/>
                <a:gd name="T35" fmla="*/ 2147483647 h 49"/>
                <a:gd name="T36" fmla="*/ 2147483647 w 34"/>
                <a:gd name="T37" fmla="*/ 21474836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13" name="Freeform 534"/>
            <p:cNvSpPr>
              <a:spLocks/>
            </p:cNvSpPr>
            <p:nvPr>
              <p:custDataLst>
                <p:tags r:id="rId293"/>
              </p:custDataLst>
            </p:nvPr>
          </p:nvSpPr>
          <p:spPr bwMode="auto">
            <a:xfrm>
              <a:off x="2682542" y="3578620"/>
              <a:ext cx="18582" cy="34410"/>
            </a:xfrm>
            <a:custGeom>
              <a:avLst/>
              <a:gdLst>
                <a:gd name="T0" fmla="*/ 2147483647 w 100"/>
                <a:gd name="T1" fmla="*/ 2147483647 h 155"/>
                <a:gd name="T2" fmla="*/ 2147483647 w 100"/>
                <a:gd name="T3" fmla="*/ 2147483647 h 155"/>
                <a:gd name="T4" fmla="*/ 2147483647 w 100"/>
                <a:gd name="T5" fmla="*/ 2147483647 h 155"/>
                <a:gd name="T6" fmla="*/ 2147483647 w 100"/>
                <a:gd name="T7" fmla="*/ 2147483647 h 155"/>
                <a:gd name="T8" fmla="*/ 2147483647 w 100"/>
                <a:gd name="T9" fmla="*/ 2147483647 h 155"/>
                <a:gd name="T10" fmla="*/ 2147483647 w 100"/>
                <a:gd name="T11" fmla="*/ 2147483647 h 155"/>
                <a:gd name="T12" fmla="*/ 2147483647 w 100"/>
                <a:gd name="T13" fmla="*/ 2147483647 h 155"/>
                <a:gd name="T14" fmla="*/ 2147483647 w 100"/>
                <a:gd name="T15" fmla="*/ 2147483647 h 155"/>
                <a:gd name="T16" fmla="*/ 2147483647 w 100"/>
                <a:gd name="T17" fmla="*/ 2147483647 h 155"/>
                <a:gd name="T18" fmla="*/ 2147483647 w 100"/>
                <a:gd name="T19" fmla="*/ 2147483647 h 155"/>
                <a:gd name="T20" fmla="*/ 2147483647 w 100"/>
                <a:gd name="T21" fmla="*/ 2147483647 h 155"/>
                <a:gd name="T22" fmla="*/ 2147483647 w 100"/>
                <a:gd name="T23" fmla="*/ 2147483647 h 155"/>
                <a:gd name="T24" fmla="*/ 2147483647 w 100"/>
                <a:gd name="T25" fmla="*/ 2147483647 h 155"/>
                <a:gd name="T26" fmla="*/ 2147483647 w 100"/>
                <a:gd name="T27" fmla="*/ 2147483647 h 155"/>
                <a:gd name="T28" fmla="*/ 2147483647 w 100"/>
                <a:gd name="T29" fmla="*/ 2147483647 h 155"/>
                <a:gd name="T30" fmla="*/ 2147483647 w 100"/>
                <a:gd name="T31" fmla="*/ 2147483647 h 155"/>
                <a:gd name="T32" fmla="*/ 2147483647 w 100"/>
                <a:gd name="T33" fmla="*/ 2147483647 h 155"/>
                <a:gd name="T34" fmla="*/ 2147483647 w 100"/>
                <a:gd name="T35" fmla="*/ 2147483647 h 155"/>
                <a:gd name="T36" fmla="*/ 2147483647 w 100"/>
                <a:gd name="T37" fmla="*/ 2147483647 h 155"/>
                <a:gd name="T38" fmla="*/ 2147483647 w 100"/>
                <a:gd name="T39" fmla="*/ 2147483647 h 155"/>
                <a:gd name="T40" fmla="*/ 2147483647 w 100"/>
                <a:gd name="T41" fmla="*/ 2147483647 h 155"/>
                <a:gd name="T42" fmla="*/ 2147483647 w 100"/>
                <a:gd name="T43" fmla="*/ 2147483647 h 155"/>
                <a:gd name="T44" fmla="*/ 2147483647 w 100"/>
                <a:gd name="T45" fmla="*/ 2147483647 h 155"/>
                <a:gd name="T46" fmla="*/ 0 w 100"/>
                <a:gd name="T47" fmla="*/ 2147483647 h 155"/>
                <a:gd name="T48" fmla="*/ 0 w 100"/>
                <a:gd name="T49" fmla="*/ 2147483647 h 155"/>
                <a:gd name="T50" fmla="*/ 0 w 100"/>
                <a:gd name="T51" fmla="*/ 2147483647 h 155"/>
                <a:gd name="T52" fmla="*/ 0 w 100"/>
                <a:gd name="T53" fmla="*/ 2147483647 h 155"/>
                <a:gd name="T54" fmla="*/ 0 w 100"/>
                <a:gd name="T55" fmla="*/ 2147483647 h 155"/>
                <a:gd name="T56" fmla="*/ 0 w 100"/>
                <a:gd name="T57" fmla="*/ 2147483647 h 155"/>
                <a:gd name="T58" fmla="*/ 2147483647 w 100"/>
                <a:gd name="T59" fmla="*/ 2147483647 h 155"/>
                <a:gd name="T60" fmla="*/ 2147483647 w 100"/>
                <a:gd name="T61" fmla="*/ 2147483647 h 155"/>
                <a:gd name="T62" fmla="*/ 2147483647 w 100"/>
                <a:gd name="T63" fmla="*/ 2147483647 h 155"/>
                <a:gd name="T64" fmla="*/ 2147483647 w 100"/>
                <a:gd name="T65" fmla="*/ 2147483647 h 155"/>
                <a:gd name="T66" fmla="*/ 2147483647 w 100"/>
                <a:gd name="T67" fmla="*/ 2147483647 h 155"/>
                <a:gd name="T68" fmla="*/ 2147483647 w 100"/>
                <a:gd name="T69" fmla="*/ 2147483647 h 155"/>
                <a:gd name="T70" fmla="*/ 2147483647 w 100"/>
                <a:gd name="T71" fmla="*/ 2147483647 h 155"/>
                <a:gd name="T72" fmla="*/ 2147483647 w 100"/>
                <a:gd name="T73" fmla="*/ 2147483647 h 155"/>
                <a:gd name="T74" fmla="*/ 2147483647 w 100"/>
                <a:gd name="T75" fmla="*/ 2147483647 h 155"/>
                <a:gd name="T76" fmla="*/ 2147483647 w 100"/>
                <a:gd name="T77" fmla="*/ 2147483647 h 155"/>
                <a:gd name="T78" fmla="*/ 2147483647 w 100"/>
                <a:gd name="T79" fmla="*/ 0 h 155"/>
                <a:gd name="T80" fmla="*/ 2147483647 w 100"/>
                <a:gd name="T81" fmla="*/ 0 h 155"/>
                <a:gd name="T82" fmla="*/ 2147483647 w 100"/>
                <a:gd name="T83" fmla="*/ 0 h 155"/>
                <a:gd name="T84" fmla="*/ 2147483647 w 100"/>
                <a:gd name="T85" fmla="*/ 2147483647 h 1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grpFill/>
            <a:ln w="9525" cmpd="sng">
              <a:solidFill>
                <a:srgbClr val="FFFFFF"/>
              </a:solidFill>
              <a:prstDash val="solid"/>
              <a:round/>
              <a:headEnd/>
              <a:tailEnd/>
            </a:ln>
          </p:spPr>
          <p:txBody>
            <a:bodyPr/>
            <a:lstStyle/>
            <a:p>
              <a:endParaRPr lang="en-GB" dirty="0"/>
            </a:p>
          </p:txBody>
        </p:sp>
        <p:grpSp>
          <p:nvGrpSpPr>
            <p:cNvPr id="314" name="Group 313"/>
            <p:cNvGrpSpPr/>
            <p:nvPr>
              <p:custDataLst>
                <p:tags r:id="rId294"/>
              </p:custDataLst>
            </p:nvPr>
          </p:nvGrpSpPr>
          <p:grpSpPr>
            <a:xfrm>
              <a:off x="1662616" y="3348070"/>
              <a:ext cx="209216" cy="87402"/>
              <a:chOff x="5041901" y="2433638"/>
              <a:chExt cx="482600" cy="201612"/>
            </a:xfrm>
            <a:grpFill/>
          </p:grpSpPr>
          <p:sp>
            <p:nvSpPr>
              <p:cNvPr id="422" name="Freeform 536"/>
              <p:cNvSpPr>
                <a:spLocks/>
              </p:cNvSpPr>
              <p:nvPr/>
            </p:nvSpPr>
            <p:spPr bwMode="auto">
              <a:xfrm>
                <a:off x="5041901" y="2498217"/>
                <a:ext cx="5318" cy="4725"/>
              </a:xfrm>
              <a:custGeom>
                <a:avLst/>
                <a:gdLst>
                  <a:gd name="T0" fmla="*/ 1 w 13"/>
                  <a:gd name="T1" fmla="*/ 0 h 7"/>
                  <a:gd name="T2" fmla="*/ 1 w 13"/>
                  <a:gd name="T3" fmla="*/ 0 h 7"/>
                  <a:gd name="T4" fmla="*/ 1 w 13"/>
                  <a:gd name="T5" fmla="*/ 0 h 7"/>
                  <a:gd name="T6" fmla="*/ 0 w 13"/>
                  <a:gd name="T7" fmla="*/ 1 h 7"/>
                  <a:gd name="T8" fmla="*/ 0 w 13"/>
                  <a:gd name="T9" fmla="*/ 1 h 7"/>
                  <a:gd name="T10" fmla="*/ 1 w 13"/>
                  <a:gd name="T11" fmla="*/ 0 h 7"/>
                  <a:gd name="T12" fmla="*/ 1 w 13"/>
                  <a:gd name="T13" fmla="*/ 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423" name="Freeform 537"/>
              <p:cNvSpPr>
                <a:spLocks/>
              </p:cNvSpPr>
              <p:nvPr/>
            </p:nvSpPr>
            <p:spPr bwMode="auto">
              <a:xfrm>
                <a:off x="5088433" y="2602173"/>
                <a:ext cx="13295" cy="4725"/>
              </a:xfrm>
              <a:custGeom>
                <a:avLst/>
                <a:gdLst>
                  <a:gd name="T0" fmla="*/ 0 w 34"/>
                  <a:gd name="T1" fmla="*/ 1 h 8"/>
                  <a:gd name="T2" fmla="*/ 1 w 34"/>
                  <a:gd name="T3" fmla="*/ 1 h 8"/>
                  <a:gd name="T4" fmla="*/ 1 w 34"/>
                  <a:gd name="T5" fmla="*/ 0 h 8"/>
                  <a:gd name="T6" fmla="*/ 2 w 34"/>
                  <a:gd name="T7" fmla="*/ 0 h 8"/>
                  <a:gd name="T8" fmla="*/ 3 w 34"/>
                  <a:gd name="T9" fmla="*/ 0 h 8"/>
                  <a:gd name="T10" fmla="*/ 3 w 34"/>
                  <a:gd name="T11" fmla="*/ 0 h 8"/>
                  <a:gd name="T12" fmla="*/ 2 w 34"/>
                  <a:gd name="T13" fmla="*/ 1 h 8"/>
                  <a:gd name="T14" fmla="*/ 2 w 34"/>
                  <a:gd name="T15" fmla="*/ 1 h 8"/>
                  <a:gd name="T16" fmla="*/ 1 w 34"/>
                  <a:gd name="T17" fmla="*/ 1 h 8"/>
                  <a:gd name="T18" fmla="*/ 1 w 34"/>
                  <a:gd name="T19" fmla="*/ 1 h 8"/>
                  <a:gd name="T20" fmla="*/ 1 w 34"/>
                  <a:gd name="T21" fmla="*/ 1 h 8"/>
                  <a:gd name="T22" fmla="*/ 0 w 34"/>
                  <a:gd name="T23" fmla="*/ 1 h 8"/>
                  <a:gd name="T24" fmla="*/ 0 w 34"/>
                  <a:gd name="T25" fmla="*/ 1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424" name="Freeform 538"/>
              <p:cNvSpPr>
                <a:spLocks/>
              </p:cNvSpPr>
              <p:nvPr/>
            </p:nvSpPr>
            <p:spPr bwMode="auto">
              <a:xfrm>
                <a:off x="5113693" y="2619499"/>
                <a:ext cx="5318" cy="12601"/>
              </a:xfrm>
              <a:custGeom>
                <a:avLst/>
                <a:gdLst>
                  <a:gd name="T0" fmla="*/ 0 w 13"/>
                  <a:gd name="T1" fmla="*/ 3 h 24"/>
                  <a:gd name="T2" fmla="*/ 0 w 13"/>
                  <a:gd name="T3" fmla="*/ 0 h 24"/>
                  <a:gd name="T4" fmla="*/ 1 w 13"/>
                  <a:gd name="T5" fmla="*/ 1 h 24"/>
                  <a:gd name="T6" fmla="*/ 0 w 13"/>
                  <a:gd name="T7" fmla="*/ 3 h 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425" name="Freeform 539"/>
              <p:cNvSpPr>
                <a:spLocks/>
              </p:cNvSpPr>
              <p:nvPr/>
            </p:nvSpPr>
            <p:spPr bwMode="auto">
              <a:xfrm>
                <a:off x="5073808" y="2439938"/>
                <a:ext cx="45202" cy="36227"/>
              </a:xfrm>
              <a:custGeom>
                <a:avLst/>
                <a:gdLst>
                  <a:gd name="T0" fmla="*/ 0 w 107"/>
                  <a:gd name="T1" fmla="*/ 1 h 69"/>
                  <a:gd name="T2" fmla="*/ 0 w 107"/>
                  <a:gd name="T3" fmla="*/ 3 h 69"/>
                  <a:gd name="T4" fmla="*/ 0 w 107"/>
                  <a:gd name="T5" fmla="*/ 5 h 69"/>
                  <a:gd name="T6" fmla="*/ 0 w 107"/>
                  <a:gd name="T7" fmla="*/ 7 h 69"/>
                  <a:gd name="T8" fmla="*/ 0 w 107"/>
                  <a:gd name="T9" fmla="*/ 8 h 69"/>
                  <a:gd name="T10" fmla="*/ 2 w 107"/>
                  <a:gd name="T11" fmla="*/ 7 h 69"/>
                  <a:gd name="T12" fmla="*/ 5 w 107"/>
                  <a:gd name="T13" fmla="*/ 6 h 69"/>
                  <a:gd name="T14" fmla="*/ 9 w 107"/>
                  <a:gd name="T15" fmla="*/ 6 h 69"/>
                  <a:gd name="T16" fmla="*/ 11 w 107"/>
                  <a:gd name="T17" fmla="*/ 5 h 69"/>
                  <a:gd name="T18" fmla="*/ 10 w 107"/>
                  <a:gd name="T19" fmla="*/ 4 h 69"/>
                  <a:gd name="T20" fmla="*/ 10 w 107"/>
                  <a:gd name="T21" fmla="*/ 4 h 69"/>
                  <a:gd name="T22" fmla="*/ 9 w 107"/>
                  <a:gd name="T23" fmla="*/ 3 h 69"/>
                  <a:gd name="T24" fmla="*/ 8 w 107"/>
                  <a:gd name="T25" fmla="*/ 3 h 69"/>
                  <a:gd name="T26" fmla="*/ 7 w 107"/>
                  <a:gd name="T27" fmla="*/ 3 h 69"/>
                  <a:gd name="T28" fmla="*/ 7 w 107"/>
                  <a:gd name="T29" fmla="*/ 2 h 69"/>
                  <a:gd name="T30" fmla="*/ 6 w 107"/>
                  <a:gd name="T31" fmla="*/ 2 h 69"/>
                  <a:gd name="T32" fmla="*/ 6 w 107"/>
                  <a:gd name="T33" fmla="*/ 1 h 69"/>
                  <a:gd name="T34" fmla="*/ 6 w 107"/>
                  <a:gd name="T35" fmla="*/ 1 h 69"/>
                  <a:gd name="T36" fmla="*/ 6 w 107"/>
                  <a:gd name="T37" fmla="*/ 0 h 69"/>
                  <a:gd name="T38" fmla="*/ 5 w 107"/>
                  <a:gd name="T39" fmla="*/ 0 h 69"/>
                  <a:gd name="T40" fmla="*/ 4 w 107"/>
                  <a:gd name="T41" fmla="*/ 0 h 69"/>
                  <a:gd name="T42" fmla="*/ 2 w 107"/>
                  <a:gd name="T43" fmla="*/ 1 h 69"/>
                  <a:gd name="T44" fmla="*/ 0 w 107"/>
                  <a:gd name="T45" fmla="*/ 1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sp>
            <p:nvSpPr>
              <p:cNvPr id="426" name="Freeform 540"/>
              <p:cNvSpPr>
                <a:spLocks/>
              </p:cNvSpPr>
              <p:nvPr/>
            </p:nvSpPr>
            <p:spPr bwMode="auto">
              <a:xfrm>
                <a:off x="5059184" y="2433638"/>
                <a:ext cx="465317" cy="201612"/>
              </a:xfrm>
              <a:custGeom>
                <a:avLst/>
                <a:gdLst>
                  <a:gd name="T0" fmla="*/ 106 w 1070"/>
                  <a:gd name="T1" fmla="*/ 14 h 382"/>
                  <a:gd name="T2" fmla="*/ 104 w 1070"/>
                  <a:gd name="T3" fmla="*/ 12 h 382"/>
                  <a:gd name="T4" fmla="*/ 103 w 1070"/>
                  <a:gd name="T5" fmla="*/ 6 h 382"/>
                  <a:gd name="T6" fmla="*/ 100 w 1070"/>
                  <a:gd name="T7" fmla="*/ 4 h 382"/>
                  <a:gd name="T8" fmla="*/ 87 w 1070"/>
                  <a:gd name="T9" fmla="*/ 2 h 382"/>
                  <a:gd name="T10" fmla="*/ 78 w 1070"/>
                  <a:gd name="T11" fmla="*/ 6 h 382"/>
                  <a:gd name="T12" fmla="*/ 73 w 1070"/>
                  <a:gd name="T13" fmla="*/ 7 h 382"/>
                  <a:gd name="T14" fmla="*/ 68 w 1070"/>
                  <a:gd name="T15" fmla="*/ 7 h 382"/>
                  <a:gd name="T16" fmla="*/ 65 w 1070"/>
                  <a:gd name="T17" fmla="*/ 5 h 382"/>
                  <a:gd name="T18" fmla="*/ 60 w 1070"/>
                  <a:gd name="T19" fmla="*/ 4 h 382"/>
                  <a:gd name="T20" fmla="*/ 56 w 1070"/>
                  <a:gd name="T21" fmla="*/ 2 h 382"/>
                  <a:gd name="T22" fmla="*/ 52 w 1070"/>
                  <a:gd name="T23" fmla="*/ 2 h 382"/>
                  <a:gd name="T24" fmla="*/ 50 w 1070"/>
                  <a:gd name="T25" fmla="*/ 0 h 382"/>
                  <a:gd name="T26" fmla="*/ 42 w 1070"/>
                  <a:gd name="T27" fmla="*/ 2 h 382"/>
                  <a:gd name="T28" fmla="*/ 32 w 1070"/>
                  <a:gd name="T29" fmla="*/ 3 h 382"/>
                  <a:gd name="T30" fmla="*/ 27 w 1070"/>
                  <a:gd name="T31" fmla="*/ 5 h 382"/>
                  <a:gd name="T32" fmla="*/ 15 w 1070"/>
                  <a:gd name="T33" fmla="*/ 7 h 382"/>
                  <a:gd name="T34" fmla="*/ 19 w 1070"/>
                  <a:gd name="T35" fmla="*/ 8 h 382"/>
                  <a:gd name="T36" fmla="*/ 18 w 1070"/>
                  <a:gd name="T37" fmla="*/ 10 h 382"/>
                  <a:gd name="T38" fmla="*/ 12 w 1070"/>
                  <a:gd name="T39" fmla="*/ 10 h 382"/>
                  <a:gd name="T40" fmla="*/ 5 w 1070"/>
                  <a:gd name="T41" fmla="*/ 10 h 382"/>
                  <a:gd name="T42" fmla="*/ 1 w 1070"/>
                  <a:gd name="T43" fmla="*/ 12 h 382"/>
                  <a:gd name="T44" fmla="*/ 0 w 1070"/>
                  <a:gd name="T45" fmla="*/ 16 h 382"/>
                  <a:gd name="T46" fmla="*/ 2 w 1070"/>
                  <a:gd name="T47" fmla="*/ 19 h 382"/>
                  <a:gd name="T48" fmla="*/ 2 w 1070"/>
                  <a:gd name="T49" fmla="*/ 22 h 382"/>
                  <a:gd name="T50" fmla="*/ 2 w 1070"/>
                  <a:gd name="T51" fmla="*/ 23 h 382"/>
                  <a:gd name="T52" fmla="*/ 5 w 1070"/>
                  <a:gd name="T53" fmla="*/ 26 h 382"/>
                  <a:gd name="T54" fmla="*/ 6 w 1070"/>
                  <a:gd name="T55" fmla="*/ 29 h 382"/>
                  <a:gd name="T56" fmla="*/ 8 w 1070"/>
                  <a:gd name="T57" fmla="*/ 30 h 382"/>
                  <a:gd name="T58" fmla="*/ 10 w 1070"/>
                  <a:gd name="T59" fmla="*/ 33 h 382"/>
                  <a:gd name="T60" fmla="*/ 22 w 1070"/>
                  <a:gd name="T61" fmla="*/ 40 h 382"/>
                  <a:gd name="T62" fmla="*/ 27 w 1070"/>
                  <a:gd name="T63" fmla="*/ 42 h 382"/>
                  <a:gd name="T64" fmla="*/ 28 w 1070"/>
                  <a:gd name="T65" fmla="*/ 40 h 382"/>
                  <a:gd name="T66" fmla="*/ 30 w 1070"/>
                  <a:gd name="T67" fmla="*/ 38 h 382"/>
                  <a:gd name="T68" fmla="*/ 32 w 1070"/>
                  <a:gd name="T69" fmla="*/ 36 h 382"/>
                  <a:gd name="T70" fmla="*/ 36 w 1070"/>
                  <a:gd name="T71" fmla="*/ 36 h 382"/>
                  <a:gd name="T72" fmla="*/ 39 w 1070"/>
                  <a:gd name="T73" fmla="*/ 40 h 382"/>
                  <a:gd name="T74" fmla="*/ 43 w 1070"/>
                  <a:gd name="T75" fmla="*/ 42 h 382"/>
                  <a:gd name="T76" fmla="*/ 48 w 1070"/>
                  <a:gd name="T77" fmla="*/ 40 h 382"/>
                  <a:gd name="T78" fmla="*/ 53 w 1070"/>
                  <a:gd name="T79" fmla="*/ 38 h 382"/>
                  <a:gd name="T80" fmla="*/ 56 w 1070"/>
                  <a:gd name="T81" fmla="*/ 37 h 382"/>
                  <a:gd name="T82" fmla="*/ 60 w 1070"/>
                  <a:gd name="T83" fmla="*/ 37 h 382"/>
                  <a:gd name="T84" fmla="*/ 61 w 1070"/>
                  <a:gd name="T85" fmla="*/ 41 h 382"/>
                  <a:gd name="T86" fmla="*/ 63 w 1070"/>
                  <a:gd name="T87" fmla="*/ 42 h 382"/>
                  <a:gd name="T88" fmla="*/ 66 w 1070"/>
                  <a:gd name="T89" fmla="*/ 41 h 382"/>
                  <a:gd name="T90" fmla="*/ 69 w 1070"/>
                  <a:gd name="T91" fmla="*/ 38 h 382"/>
                  <a:gd name="T92" fmla="*/ 80 w 1070"/>
                  <a:gd name="T93" fmla="*/ 37 h 382"/>
                  <a:gd name="T94" fmla="*/ 89 w 1070"/>
                  <a:gd name="T95" fmla="*/ 36 h 382"/>
                  <a:gd name="T96" fmla="*/ 98 w 1070"/>
                  <a:gd name="T97" fmla="*/ 32 h 382"/>
                  <a:gd name="T98" fmla="*/ 103 w 1070"/>
                  <a:gd name="T99" fmla="*/ 32 h 382"/>
                  <a:gd name="T100" fmla="*/ 108 w 1070"/>
                  <a:gd name="T101" fmla="*/ 33 h 382"/>
                  <a:gd name="T102" fmla="*/ 113 w 1070"/>
                  <a:gd name="T103" fmla="*/ 35 h 382"/>
                  <a:gd name="T104" fmla="*/ 113 w 1070"/>
                  <a:gd name="T105" fmla="*/ 30 h 382"/>
                  <a:gd name="T106" fmla="*/ 110 w 1070"/>
                  <a:gd name="T107" fmla="*/ 24 h 382"/>
                  <a:gd name="T108" fmla="*/ 109 w 1070"/>
                  <a:gd name="T109" fmla="*/ 19 h 3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en-GB" dirty="0"/>
              </a:p>
            </p:txBody>
          </p:sp>
        </p:grpSp>
        <p:sp>
          <p:nvSpPr>
            <p:cNvPr id="315" name="Freeform 541"/>
            <p:cNvSpPr>
              <a:spLocks/>
            </p:cNvSpPr>
            <p:nvPr>
              <p:custDataLst>
                <p:tags r:id="rId295"/>
              </p:custDataLst>
            </p:nvPr>
          </p:nvSpPr>
          <p:spPr bwMode="auto">
            <a:xfrm>
              <a:off x="790656" y="3847710"/>
              <a:ext cx="43357" cy="52992"/>
            </a:xfrm>
            <a:custGeom>
              <a:avLst/>
              <a:gdLst>
                <a:gd name="T0" fmla="*/ 2147483647 w 226"/>
                <a:gd name="T1" fmla="*/ 2147483647 h 237"/>
                <a:gd name="T2" fmla="*/ 2147483647 w 226"/>
                <a:gd name="T3" fmla="*/ 2147483647 h 237"/>
                <a:gd name="T4" fmla="*/ 2147483647 w 226"/>
                <a:gd name="T5" fmla="*/ 2147483647 h 237"/>
                <a:gd name="T6" fmla="*/ 2147483647 w 226"/>
                <a:gd name="T7" fmla="*/ 2147483647 h 237"/>
                <a:gd name="T8" fmla="*/ 2147483647 w 226"/>
                <a:gd name="T9" fmla="*/ 2147483647 h 237"/>
                <a:gd name="T10" fmla="*/ 2147483647 w 226"/>
                <a:gd name="T11" fmla="*/ 2147483647 h 237"/>
                <a:gd name="T12" fmla="*/ 2147483647 w 226"/>
                <a:gd name="T13" fmla="*/ 2147483647 h 237"/>
                <a:gd name="T14" fmla="*/ 2147483647 w 226"/>
                <a:gd name="T15" fmla="*/ 2147483647 h 237"/>
                <a:gd name="T16" fmla="*/ 2147483647 w 226"/>
                <a:gd name="T17" fmla="*/ 2147483647 h 237"/>
                <a:gd name="T18" fmla="*/ 2147483647 w 226"/>
                <a:gd name="T19" fmla="*/ 2147483647 h 237"/>
                <a:gd name="T20" fmla="*/ 2147483647 w 226"/>
                <a:gd name="T21" fmla="*/ 2147483647 h 237"/>
                <a:gd name="T22" fmla="*/ 2147483647 w 226"/>
                <a:gd name="T23" fmla="*/ 2147483647 h 237"/>
                <a:gd name="T24" fmla="*/ 2147483647 w 226"/>
                <a:gd name="T25" fmla="*/ 2147483647 h 237"/>
                <a:gd name="T26" fmla="*/ 2147483647 w 226"/>
                <a:gd name="T27" fmla="*/ 2147483647 h 237"/>
                <a:gd name="T28" fmla="*/ 2147483647 w 226"/>
                <a:gd name="T29" fmla="*/ 2147483647 h 237"/>
                <a:gd name="T30" fmla="*/ 2147483647 w 226"/>
                <a:gd name="T31" fmla="*/ 2147483647 h 237"/>
                <a:gd name="T32" fmla="*/ 2147483647 w 226"/>
                <a:gd name="T33" fmla="*/ 2147483647 h 237"/>
                <a:gd name="T34" fmla="*/ 2147483647 w 226"/>
                <a:gd name="T35" fmla="*/ 2147483647 h 237"/>
                <a:gd name="T36" fmla="*/ 2147483647 w 226"/>
                <a:gd name="T37" fmla="*/ 2147483647 h 237"/>
                <a:gd name="T38" fmla="*/ 2147483647 w 226"/>
                <a:gd name="T39" fmla="*/ 2147483647 h 237"/>
                <a:gd name="T40" fmla="*/ 2147483647 w 226"/>
                <a:gd name="T41" fmla="*/ 2147483647 h 237"/>
                <a:gd name="T42" fmla="*/ 2147483647 w 226"/>
                <a:gd name="T43" fmla="*/ 2147483647 h 237"/>
                <a:gd name="T44" fmla="*/ 2147483647 w 226"/>
                <a:gd name="T45" fmla="*/ 2147483647 h 237"/>
                <a:gd name="T46" fmla="*/ 2147483647 w 226"/>
                <a:gd name="T47" fmla="*/ 2147483647 h 237"/>
                <a:gd name="T48" fmla="*/ 2147483647 w 226"/>
                <a:gd name="T49" fmla="*/ 2147483647 h 237"/>
                <a:gd name="T50" fmla="*/ 2147483647 w 226"/>
                <a:gd name="T51" fmla="*/ 2147483647 h 237"/>
                <a:gd name="T52" fmla="*/ 2147483647 w 226"/>
                <a:gd name="T53" fmla="*/ 2147483647 h 237"/>
                <a:gd name="T54" fmla="*/ 2147483647 w 226"/>
                <a:gd name="T55" fmla="*/ 2147483647 h 237"/>
                <a:gd name="T56" fmla="*/ 2147483647 w 226"/>
                <a:gd name="T57" fmla="*/ 2147483647 h 237"/>
                <a:gd name="T58" fmla="*/ 0 w 226"/>
                <a:gd name="T59" fmla="*/ 2147483647 h 237"/>
                <a:gd name="T60" fmla="*/ 2147483647 w 226"/>
                <a:gd name="T61" fmla="*/ 2147483647 h 237"/>
                <a:gd name="T62" fmla="*/ 2147483647 w 226"/>
                <a:gd name="T63" fmla="*/ 2147483647 h 237"/>
                <a:gd name="T64" fmla="*/ 2147483647 w 226"/>
                <a:gd name="T65" fmla="*/ 2147483647 h 237"/>
                <a:gd name="T66" fmla="*/ 2147483647 w 226"/>
                <a:gd name="T67" fmla="*/ 2147483647 h 237"/>
                <a:gd name="T68" fmla="*/ 2147483647 w 226"/>
                <a:gd name="T69" fmla="*/ 2147483647 h 237"/>
                <a:gd name="T70" fmla="*/ 2147483647 w 226"/>
                <a:gd name="T71" fmla="*/ 2147483647 h 23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16" name="Freeform 542"/>
            <p:cNvSpPr>
              <a:spLocks/>
            </p:cNvSpPr>
            <p:nvPr>
              <p:custDataLst>
                <p:tags r:id="rId296"/>
              </p:custDataLst>
            </p:nvPr>
          </p:nvSpPr>
          <p:spPr bwMode="auto">
            <a:xfrm>
              <a:off x="2500855" y="3603396"/>
              <a:ext cx="90156" cy="198893"/>
            </a:xfrm>
            <a:custGeom>
              <a:avLst/>
              <a:gdLst>
                <a:gd name="T0" fmla="*/ 2147483647 w 478"/>
                <a:gd name="T1" fmla="*/ 2147483647 h 875"/>
                <a:gd name="T2" fmla="*/ 2147483647 w 478"/>
                <a:gd name="T3" fmla="*/ 2147483647 h 875"/>
                <a:gd name="T4" fmla="*/ 2147483647 w 478"/>
                <a:gd name="T5" fmla="*/ 2147483647 h 875"/>
                <a:gd name="T6" fmla="*/ 2147483647 w 478"/>
                <a:gd name="T7" fmla="*/ 2147483647 h 875"/>
                <a:gd name="T8" fmla="*/ 2147483647 w 478"/>
                <a:gd name="T9" fmla="*/ 2147483647 h 875"/>
                <a:gd name="T10" fmla="*/ 2147483647 w 478"/>
                <a:gd name="T11" fmla="*/ 2147483647 h 875"/>
                <a:gd name="T12" fmla="*/ 2147483647 w 478"/>
                <a:gd name="T13" fmla="*/ 2147483647 h 875"/>
                <a:gd name="T14" fmla="*/ 2147483647 w 478"/>
                <a:gd name="T15" fmla="*/ 2147483647 h 875"/>
                <a:gd name="T16" fmla="*/ 2147483647 w 478"/>
                <a:gd name="T17" fmla="*/ 2147483647 h 875"/>
                <a:gd name="T18" fmla="*/ 2147483647 w 478"/>
                <a:gd name="T19" fmla="*/ 2147483647 h 875"/>
                <a:gd name="T20" fmla="*/ 2147483647 w 478"/>
                <a:gd name="T21" fmla="*/ 2147483647 h 875"/>
                <a:gd name="T22" fmla="*/ 2147483647 w 478"/>
                <a:gd name="T23" fmla="*/ 2147483647 h 875"/>
                <a:gd name="T24" fmla="*/ 2147483647 w 478"/>
                <a:gd name="T25" fmla="*/ 2147483647 h 875"/>
                <a:gd name="T26" fmla="*/ 2147483647 w 478"/>
                <a:gd name="T27" fmla="*/ 2147483647 h 875"/>
                <a:gd name="T28" fmla="*/ 2147483647 w 478"/>
                <a:gd name="T29" fmla="*/ 2147483647 h 875"/>
                <a:gd name="T30" fmla="*/ 2147483647 w 478"/>
                <a:gd name="T31" fmla="*/ 2147483647 h 875"/>
                <a:gd name="T32" fmla="*/ 2147483647 w 478"/>
                <a:gd name="T33" fmla="*/ 2147483647 h 875"/>
                <a:gd name="T34" fmla="*/ 2147483647 w 478"/>
                <a:gd name="T35" fmla="*/ 2147483647 h 875"/>
                <a:gd name="T36" fmla="*/ 2147483647 w 478"/>
                <a:gd name="T37" fmla="*/ 2147483647 h 875"/>
                <a:gd name="T38" fmla="*/ 2147483647 w 478"/>
                <a:gd name="T39" fmla="*/ 2147483647 h 875"/>
                <a:gd name="T40" fmla="*/ 2147483647 w 478"/>
                <a:gd name="T41" fmla="*/ 2147483647 h 875"/>
                <a:gd name="T42" fmla="*/ 2147483647 w 478"/>
                <a:gd name="T43" fmla="*/ 2147483647 h 875"/>
                <a:gd name="T44" fmla="*/ 2147483647 w 478"/>
                <a:gd name="T45" fmla="*/ 2147483647 h 875"/>
                <a:gd name="T46" fmla="*/ 2147483647 w 478"/>
                <a:gd name="T47" fmla="*/ 2147483647 h 875"/>
                <a:gd name="T48" fmla="*/ 2147483647 w 478"/>
                <a:gd name="T49" fmla="*/ 2147483647 h 875"/>
                <a:gd name="T50" fmla="*/ 2147483647 w 478"/>
                <a:gd name="T51" fmla="*/ 2147483647 h 875"/>
                <a:gd name="T52" fmla="*/ 2147483647 w 478"/>
                <a:gd name="T53" fmla="*/ 2147483647 h 875"/>
                <a:gd name="T54" fmla="*/ 2147483647 w 478"/>
                <a:gd name="T55" fmla="*/ 2147483647 h 875"/>
                <a:gd name="T56" fmla="*/ 2147483647 w 478"/>
                <a:gd name="T57" fmla="*/ 2147483647 h 875"/>
                <a:gd name="T58" fmla="*/ 2147483647 w 478"/>
                <a:gd name="T59" fmla="*/ 2147483647 h 875"/>
                <a:gd name="T60" fmla="*/ 2147483647 w 478"/>
                <a:gd name="T61" fmla="*/ 2147483647 h 875"/>
                <a:gd name="T62" fmla="*/ 2147483647 w 478"/>
                <a:gd name="T63" fmla="*/ 2147483647 h 875"/>
                <a:gd name="T64" fmla="*/ 2147483647 w 478"/>
                <a:gd name="T65" fmla="*/ 2147483647 h 875"/>
                <a:gd name="T66" fmla="*/ 2147483647 w 478"/>
                <a:gd name="T67" fmla="*/ 2147483647 h 875"/>
                <a:gd name="T68" fmla="*/ 2147483647 w 478"/>
                <a:gd name="T69" fmla="*/ 2147483647 h 875"/>
                <a:gd name="T70" fmla="*/ 2147483647 w 478"/>
                <a:gd name="T71" fmla="*/ 2147483647 h 875"/>
                <a:gd name="T72" fmla="*/ 2147483647 w 478"/>
                <a:gd name="T73" fmla="*/ 2147483647 h 875"/>
                <a:gd name="T74" fmla="*/ 2147483647 w 478"/>
                <a:gd name="T75" fmla="*/ 2147483647 h 875"/>
                <a:gd name="T76" fmla="*/ 2147483647 w 478"/>
                <a:gd name="T77" fmla="*/ 2147483647 h 875"/>
                <a:gd name="T78" fmla="*/ 2147483647 w 478"/>
                <a:gd name="T79" fmla="*/ 2147483647 h 875"/>
                <a:gd name="T80" fmla="*/ 2147483647 w 478"/>
                <a:gd name="T81" fmla="*/ 2147483647 h 875"/>
                <a:gd name="T82" fmla="*/ 2147483647 w 478"/>
                <a:gd name="T83" fmla="*/ 2147483647 h 875"/>
                <a:gd name="T84" fmla="*/ 2147483647 w 478"/>
                <a:gd name="T85" fmla="*/ 2147483647 h 875"/>
                <a:gd name="T86" fmla="*/ 2147483647 w 478"/>
                <a:gd name="T87" fmla="*/ 2147483647 h 875"/>
                <a:gd name="T88" fmla="*/ 2147483647 w 478"/>
                <a:gd name="T89" fmla="*/ 2147483647 h 875"/>
                <a:gd name="T90" fmla="*/ 2147483647 w 478"/>
                <a:gd name="T91" fmla="*/ 2147483647 h 875"/>
                <a:gd name="T92" fmla="*/ 2147483647 w 478"/>
                <a:gd name="T93" fmla="*/ 2147483647 h 875"/>
                <a:gd name="T94" fmla="*/ 2147483647 w 478"/>
                <a:gd name="T95" fmla="*/ 2147483647 h 875"/>
                <a:gd name="T96" fmla="*/ 2147483647 w 478"/>
                <a:gd name="T97" fmla="*/ 2147483647 h 875"/>
                <a:gd name="T98" fmla="*/ 2147483647 w 478"/>
                <a:gd name="T99" fmla="*/ 2147483647 h 875"/>
                <a:gd name="T100" fmla="*/ 2147483647 w 478"/>
                <a:gd name="T101" fmla="*/ 2147483647 h 8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grpFill/>
            <a:ln w="9525" cmpd="sng">
              <a:solidFill>
                <a:srgbClr val="FFFFFF"/>
              </a:solidFill>
              <a:prstDash val="solid"/>
              <a:round/>
              <a:headEnd/>
              <a:tailEnd/>
            </a:ln>
          </p:spPr>
          <p:txBody>
            <a:bodyPr/>
            <a:lstStyle/>
            <a:p>
              <a:endParaRPr lang="en-GB" dirty="0"/>
            </a:p>
          </p:txBody>
        </p:sp>
        <p:sp>
          <p:nvSpPr>
            <p:cNvPr id="317" name="Freeform 543"/>
            <p:cNvSpPr>
              <a:spLocks/>
            </p:cNvSpPr>
            <p:nvPr>
              <p:custDataLst>
                <p:tags r:id="rId297"/>
              </p:custDataLst>
            </p:nvPr>
          </p:nvSpPr>
          <p:spPr bwMode="auto">
            <a:xfrm>
              <a:off x="2538706" y="3900702"/>
              <a:ext cx="11011" cy="24776"/>
            </a:xfrm>
            <a:custGeom>
              <a:avLst/>
              <a:gdLst>
                <a:gd name="T0" fmla="*/ 2147483647 w 59"/>
                <a:gd name="T1" fmla="*/ 2147483647 h 31"/>
                <a:gd name="T2" fmla="*/ 2147483647 w 59"/>
                <a:gd name="T3" fmla="*/ 2147483647 h 31"/>
                <a:gd name="T4" fmla="*/ 2147483647 w 59"/>
                <a:gd name="T5" fmla="*/ 2147483647 h 31"/>
                <a:gd name="T6" fmla="*/ 2147483647 w 59"/>
                <a:gd name="T7" fmla="*/ 2147483647 h 31"/>
                <a:gd name="T8" fmla="*/ 2147483647 w 59"/>
                <a:gd name="T9" fmla="*/ 2147483647 h 31"/>
                <a:gd name="T10" fmla="*/ 2147483647 w 59"/>
                <a:gd name="T11" fmla="*/ 2147483647 h 31"/>
                <a:gd name="T12" fmla="*/ 2147483647 w 59"/>
                <a:gd name="T13" fmla="*/ 2147483647 h 31"/>
                <a:gd name="T14" fmla="*/ 2147483647 w 59"/>
                <a:gd name="T15" fmla="*/ 2147483647 h 31"/>
                <a:gd name="T16" fmla="*/ 2147483647 w 59"/>
                <a:gd name="T17" fmla="*/ 2147483647 h 31"/>
                <a:gd name="T18" fmla="*/ 2147483647 w 59"/>
                <a:gd name="T19" fmla="*/ 2147483647 h 31"/>
                <a:gd name="T20" fmla="*/ 2147483647 w 59"/>
                <a:gd name="T21" fmla="*/ 2147483647 h 31"/>
                <a:gd name="T22" fmla="*/ 2147483647 w 59"/>
                <a:gd name="T23" fmla="*/ 2147483647 h 31"/>
                <a:gd name="T24" fmla="*/ 2147483647 w 59"/>
                <a:gd name="T25" fmla="*/ 2147483647 h 31"/>
                <a:gd name="T26" fmla="*/ 2147483647 w 59"/>
                <a:gd name="T27" fmla="*/ 2147483647 h 31"/>
                <a:gd name="T28" fmla="*/ 0 w 59"/>
                <a:gd name="T29" fmla="*/ 2147483647 h 31"/>
                <a:gd name="T30" fmla="*/ 2147483647 w 59"/>
                <a:gd name="T31" fmla="*/ 2147483647 h 31"/>
                <a:gd name="T32" fmla="*/ 2147483647 w 59"/>
                <a:gd name="T33" fmla="*/ 2147483647 h 31"/>
                <a:gd name="T34" fmla="*/ 2147483647 w 59"/>
                <a:gd name="T35" fmla="*/ 2147483647 h 31"/>
                <a:gd name="T36" fmla="*/ 2147483647 w 59"/>
                <a:gd name="T37" fmla="*/ 2147483647 h 31"/>
                <a:gd name="T38" fmla="*/ 2147483647 w 59"/>
                <a:gd name="T39" fmla="*/ 2147483647 h 31"/>
                <a:gd name="T40" fmla="*/ 2147483647 w 59"/>
                <a:gd name="T41" fmla="*/ 0 h 31"/>
                <a:gd name="T42" fmla="*/ 2147483647 w 59"/>
                <a:gd name="T43" fmla="*/ 0 h 31"/>
                <a:gd name="T44" fmla="*/ 2147483647 w 59"/>
                <a:gd name="T45" fmla="*/ 2147483647 h 31"/>
                <a:gd name="T46" fmla="*/ 2147483647 w 59"/>
                <a:gd name="T47" fmla="*/ 2147483647 h 31"/>
                <a:gd name="T48" fmla="*/ 2147483647 w 59"/>
                <a:gd name="T49" fmla="*/ 2147483647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grpFill/>
            <a:ln w="9525" cmpd="sng">
              <a:solidFill>
                <a:srgbClr val="FFFFFF"/>
              </a:solidFill>
              <a:prstDash val="solid"/>
              <a:round/>
              <a:headEnd/>
              <a:tailEnd/>
            </a:ln>
          </p:spPr>
          <p:txBody>
            <a:bodyPr/>
            <a:lstStyle/>
            <a:p>
              <a:endParaRPr lang="en-GB" dirty="0"/>
            </a:p>
          </p:txBody>
        </p:sp>
        <p:grpSp>
          <p:nvGrpSpPr>
            <p:cNvPr id="318" name="Group 317"/>
            <p:cNvGrpSpPr/>
            <p:nvPr/>
          </p:nvGrpSpPr>
          <p:grpSpPr>
            <a:xfrm>
              <a:off x="1124437" y="3402439"/>
              <a:ext cx="922888" cy="944911"/>
              <a:chOff x="3800475" y="2559050"/>
              <a:chExt cx="2128838" cy="2179638"/>
            </a:xfrm>
            <a:grpFill/>
          </p:grpSpPr>
          <p:sp>
            <p:nvSpPr>
              <p:cNvPr id="325" name="Freeform 10"/>
              <p:cNvSpPr>
                <a:spLocks/>
              </p:cNvSpPr>
              <p:nvPr>
                <p:custDataLst>
                  <p:tags r:id="rId304"/>
                </p:custDataLst>
              </p:nvPr>
            </p:nvSpPr>
            <p:spPr bwMode="auto">
              <a:xfrm>
                <a:off x="4748213" y="2559050"/>
                <a:ext cx="69850" cy="49213"/>
              </a:xfrm>
              <a:custGeom>
                <a:avLst/>
                <a:gdLst>
                  <a:gd name="T0" fmla="*/ 2147483647 w 161"/>
                  <a:gd name="T1" fmla="*/ 0 h 93"/>
                  <a:gd name="T2" fmla="*/ 2147483647 w 161"/>
                  <a:gd name="T3" fmla="*/ 2147483647 h 93"/>
                  <a:gd name="T4" fmla="*/ 2147483647 w 161"/>
                  <a:gd name="T5" fmla="*/ 2147483647 h 93"/>
                  <a:gd name="T6" fmla="*/ 2147483647 w 161"/>
                  <a:gd name="T7" fmla="*/ 2147483647 h 93"/>
                  <a:gd name="T8" fmla="*/ 2147483647 w 161"/>
                  <a:gd name="T9" fmla="*/ 2147483647 h 93"/>
                  <a:gd name="T10" fmla="*/ 2147483647 w 161"/>
                  <a:gd name="T11" fmla="*/ 2147483647 h 93"/>
                  <a:gd name="T12" fmla="*/ 2147483647 w 161"/>
                  <a:gd name="T13" fmla="*/ 2147483647 h 93"/>
                  <a:gd name="T14" fmla="*/ 2147483647 w 161"/>
                  <a:gd name="T15" fmla="*/ 0 h 93"/>
                  <a:gd name="T16" fmla="*/ 2147483647 w 161"/>
                  <a:gd name="T17" fmla="*/ 0 h 93"/>
                  <a:gd name="T18" fmla="*/ 2147483647 w 161"/>
                  <a:gd name="T19" fmla="*/ 0 h 93"/>
                  <a:gd name="T20" fmla="*/ 2147483647 w 161"/>
                  <a:gd name="T21" fmla="*/ 2147483647 h 93"/>
                  <a:gd name="T22" fmla="*/ 2147483647 w 161"/>
                  <a:gd name="T23" fmla="*/ 2147483647 h 93"/>
                  <a:gd name="T24" fmla="*/ 2147483647 w 161"/>
                  <a:gd name="T25" fmla="*/ 2147483647 h 93"/>
                  <a:gd name="T26" fmla="*/ 2147483647 w 161"/>
                  <a:gd name="T27" fmla="*/ 2147483647 h 93"/>
                  <a:gd name="T28" fmla="*/ 2147483647 w 161"/>
                  <a:gd name="T29" fmla="*/ 2147483647 h 93"/>
                  <a:gd name="T30" fmla="*/ 2147483647 w 161"/>
                  <a:gd name="T31" fmla="*/ 2147483647 h 93"/>
                  <a:gd name="T32" fmla="*/ 2147483647 w 161"/>
                  <a:gd name="T33" fmla="*/ 2147483647 h 93"/>
                  <a:gd name="T34" fmla="*/ 2147483647 w 161"/>
                  <a:gd name="T35" fmla="*/ 2147483647 h 93"/>
                  <a:gd name="T36" fmla="*/ 2147483647 w 161"/>
                  <a:gd name="T37" fmla="*/ 2147483647 h 93"/>
                  <a:gd name="T38" fmla="*/ 2147483647 w 161"/>
                  <a:gd name="T39" fmla="*/ 2147483647 h 93"/>
                  <a:gd name="T40" fmla="*/ 2147483647 w 161"/>
                  <a:gd name="T41" fmla="*/ 2147483647 h 93"/>
                  <a:gd name="T42" fmla="*/ 2147483647 w 161"/>
                  <a:gd name="T43" fmla="*/ 2147483647 h 93"/>
                  <a:gd name="T44" fmla="*/ 2147483647 w 161"/>
                  <a:gd name="T45" fmla="*/ 2147483647 h 93"/>
                  <a:gd name="T46" fmla="*/ 2147483647 w 161"/>
                  <a:gd name="T47" fmla="*/ 2147483647 h 93"/>
                  <a:gd name="T48" fmla="*/ 2147483647 w 161"/>
                  <a:gd name="T49" fmla="*/ 2147483647 h 93"/>
                  <a:gd name="T50" fmla="*/ 2147483647 w 161"/>
                  <a:gd name="T51" fmla="*/ 2147483647 h 93"/>
                  <a:gd name="T52" fmla="*/ 2147483647 w 161"/>
                  <a:gd name="T53" fmla="*/ 2147483647 h 93"/>
                  <a:gd name="T54" fmla="*/ 2147483647 w 161"/>
                  <a:gd name="T55" fmla="*/ 2147483647 h 93"/>
                  <a:gd name="T56" fmla="*/ 2147483647 w 161"/>
                  <a:gd name="T57" fmla="*/ 2147483647 h 93"/>
                  <a:gd name="T58" fmla="*/ 2147483647 w 161"/>
                  <a:gd name="T59" fmla="*/ 2147483647 h 93"/>
                  <a:gd name="T60" fmla="*/ 2147483647 w 161"/>
                  <a:gd name="T61" fmla="*/ 2147483647 h 93"/>
                  <a:gd name="T62" fmla="*/ 2147483647 w 161"/>
                  <a:gd name="T63" fmla="*/ 2147483647 h 93"/>
                  <a:gd name="T64" fmla="*/ 2147483647 w 161"/>
                  <a:gd name="T65" fmla="*/ 2147483647 h 93"/>
                  <a:gd name="T66" fmla="*/ 2147483647 w 161"/>
                  <a:gd name="T67" fmla="*/ 2147483647 h 93"/>
                  <a:gd name="T68" fmla="*/ 2147483647 w 161"/>
                  <a:gd name="T69" fmla="*/ 2147483647 h 93"/>
                  <a:gd name="T70" fmla="*/ 2147483647 w 161"/>
                  <a:gd name="T71" fmla="*/ 2147483647 h 93"/>
                  <a:gd name="T72" fmla="*/ 0 w 161"/>
                  <a:gd name="T73" fmla="*/ 0 h 93"/>
                  <a:gd name="T74" fmla="*/ 2147483647 w 161"/>
                  <a:gd name="T75" fmla="*/ 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26" name="Freeform 32"/>
              <p:cNvSpPr>
                <a:spLocks/>
              </p:cNvSpPr>
              <p:nvPr>
                <p:custDataLst>
                  <p:tags r:id="rId305"/>
                </p:custDataLst>
              </p:nvPr>
            </p:nvSpPr>
            <p:spPr bwMode="auto">
              <a:xfrm>
                <a:off x="4538663" y="3336925"/>
                <a:ext cx="296862" cy="288925"/>
              </a:xfrm>
              <a:custGeom>
                <a:avLst/>
                <a:gdLst>
                  <a:gd name="T0" fmla="*/ 2147483647 w 671"/>
                  <a:gd name="T1" fmla="*/ 2147483647 h 549"/>
                  <a:gd name="T2" fmla="*/ 2147483647 w 671"/>
                  <a:gd name="T3" fmla="*/ 2147483647 h 549"/>
                  <a:gd name="T4" fmla="*/ 2147483647 w 671"/>
                  <a:gd name="T5" fmla="*/ 2147483647 h 549"/>
                  <a:gd name="T6" fmla="*/ 2147483647 w 671"/>
                  <a:gd name="T7" fmla="*/ 2147483647 h 549"/>
                  <a:gd name="T8" fmla="*/ 2147483647 w 671"/>
                  <a:gd name="T9" fmla="*/ 2147483647 h 549"/>
                  <a:gd name="T10" fmla="*/ 2147483647 w 671"/>
                  <a:gd name="T11" fmla="*/ 2147483647 h 549"/>
                  <a:gd name="T12" fmla="*/ 2147483647 w 671"/>
                  <a:gd name="T13" fmla="*/ 2147483647 h 549"/>
                  <a:gd name="T14" fmla="*/ 2147483647 w 671"/>
                  <a:gd name="T15" fmla="*/ 2147483647 h 549"/>
                  <a:gd name="T16" fmla="*/ 2147483647 w 671"/>
                  <a:gd name="T17" fmla="*/ 2147483647 h 549"/>
                  <a:gd name="T18" fmla="*/ 2147483647 w 671"/>
                  <a:gd name="T19" fmla="*/ 2147483647 h 549"/>
                  <a:gd name="T20" fmla="*/ 2147483647 w 671"/>
                  <a:gd name="T21" fmla="*/ 2147483647 h 549"/>
                  <a:gd name="T22" fmla="*/ 2147483647 w 671"/>
                  <a:gd name="T23" fmla="*/ 2147483647 h 549"/>
                  <a:gd name="T24" fmla="*/ 2147483647 w 671"/>
                  <a:gd name="T25" fmla="*/ 0 h 549"/>
                  <a:gd name="T26" fmla="*/ 2147483647 w 671"/>
                  <a:gd name="T27" fmla="*/ 2147483647 h 549"/>
                  <a:gd name="T28" fmla="*/ 2147483647 w 671"/>
                  <a:gd name="T29" fmla="*/ 2147483647 h 549"/>
                  <a:gd name="T30" fmla="*/ 2147483647 w 671"/>
                  <a:gd name="T31" fmla="*/ 2147483647 h 549"/>
                  <a:gd name="T32" fmla="*/ 2147483647 w 671"/>
                  <a:gd name="T33" fmla="*/ 2147483647 h 549"/>
                  <a:gd name="T34" fmla="*/ 2147483647 w 671"/>
                  <a:gd name="T35" fmla="*/ 2147483647 h 549"/>
                  <a:gd name="T36" fmla="*/ 2147483647 w 671"/>
                  <a:gd name="T37" fmla="*/ 2147483647 h 549"/>
                  <a:gd name="T38" fmla="*/ 2147483647 w 671"/>
                  <a:gd name="T39" fmla="*/ 2147483647 h 549"/>
                  <a:gd name="T40" fmla="*/ 2147483647 w 671"/>
                  <a:gd name="T41" fmla="*/ 2147483647 h 549"/>
                  <a:gd name="T42" fmla="*/ 2147483647 w 671"/>
                  <a:gd name="T43" fmla="*/ 2147483647 h 549"/>
                  <a:gd name="T44" fmla="*/ 2147483647 w 671"/>
                  <a:gd name="T45" fmla="*/ 2147483647 h 549"/>
                  <a:gd name="T46" fmla="*/ 2147483647 w 671"/>
                  <a:gd name="T47" fmla="*/ 2147483647 h 549"/>
                  <a:gd name="T48" fmla="*/ 2147483647 w 671"/>
                  <a:gd name="T49" fmla="*/ 2147483647 h 549"/>
                  <a:gd name="T50" fmla="*/ 2147483647 w 671"/>
                  <a:gd name="T51" fmla="*/ 2147483647 h 549"/>
                  <a:gd name="T52" fmla="*/ 2147483647 w 671"/>
                  <a:gd name="T53" fmla="*/ 2147483647 h 549"/>
                  <a:gd name="T54" fmla="*/ 2147483647 w 671"/>
                  <a:gd name="T55" fmla="*/ 2147483647 h 549"/>
                  <a:gd name="T56" fmla="*/ 2147483647 w 671"/>
                  <a:gd name="T57" fmla="*/ 2147483647 h 549"/>
                  <a:gd name="T58" fmla="*/ 2147483647 w 671"/>
                  <a:gd name="T59" fmla="*/ 2147483647 h 549"/>
                  <a:gd name="T60" fmla="*/ 2147483647 w 671"/>
                  <a:gd name="T61" fmla="*/ 2147483647 h 549"/>
                  <a:gd name="T62" fmla="*/ 2147483647 w 671"/>
                  <a:gd name="T63" fmla="*/ 2147483647 h 549"/>
                  <a:gd name="T64" fmla="*/ 2147483647 w 671"/>
                  <a:gd name="T65" fmla="*/ 2147483647 h 549"/>
                  <a:gd name="T66" fmla="*/ 2147483647 w 671"/>
                  <a:gd name="T67" fmla="*/ 2147483647 h 549"/>
                  <a:gd name="T68" fmla="*/ 2147483647 w 671"/>
                  <a:gd name="T69" fmla="*/ 2147483647 h 549"/>
                  <a:gd name="T70" fmla="*/ 2147483647 w 671"/>
                  <a:gd name="T71" fmla="*/ 2147483647 h 549"/>
                  <a:gd name="T72" fmla="*/ 2147483647 w 671"/>
                  <a:gd name="T73" fmla="*/ 2147483647 h 549"/>
                  <a:gd name="T74" fmla="*/ 2147483647 w 671"/>
                  <a:gd name="T75" fmla="*/ 2147483647 h 549"/>
                  <a:gd name="T76" fmla="*/ 2147483647 w 671"/>
                  <a:gd name="T77" fmla="*/ 2147483647 h 549"/>
                  <a:gd name="T78" fmla="*/ 2147483647 w 671"/>
                  <a:gd name="T79" fmla="*/ 2147483647 h 549"/>
                  <a:gd name="T80" fmla="*/ 2147483647 w 671"/>
                  <a:gd name="T81" fmla="*/ 2147483647 h 549"/>
                  <a:gd name="T82" fmla="*/ 2147483647 w 671"/>
                  <a:gd name="T83" fmla="*/ 2147483647 h 549"/>
                  <a:gd name="T84" fmla="*/ 2147483647 w 671"/>
                  <a:gd name="T85" fmla="*/ 2147483647 h 549"/>
                  <a:gd name="T86" fmla="*/ 2147483647 w 671"/>
                  <a:gd name="T87" fmla="*/ 2147483647 h 549"/>
                  <a:gd name="T88" fmla="*/ 2147483647 w 671"/>
                  <a:gd name="T89" fmla="*/ 2147483647 h 549"/>
                  <a:gd name="T90" fmla="*/ 2147483647 w 671"/>
                  <a:gd name="T91" fmla="*/ 2147483647 h 549"/>
                  <a:gd name="T92" fmla="*/ 2147483647 w 671"/>
                  <a:gd name="T93" fmla="*/ 2147483647 h 549"/>
                  <a:gd name="T94" fmla="*/ 2147483647 w 671"/>
                  <a:gd name="T95" fmla="*/ 2147483647 h 549"/>
                  <a:gd name="T96" fmla="*/ 2147483647 w 671"/>
                  <a:gd name="T97" fmla="*/ 2147483647 h 549"/>
                  <a:gd name="T98" fmla="*/ 2147483647 w 671"/>
                  <a:gd name="T99" fmla="*/ 2147483647 h 549"/>
                  <a:gd name="T100" fmla="*/ 2147483647 w 671"/>
                  <a:gd name="T101" fmla="*/ 2147483647 h 549"/>
                  <a:gd name="T102" fmla="*/ 2147483647 w 671"/>
                  <a:gd name="T103" fmla="*/ 2147483647 h 549"/>
                  <a:gd name="T104" fmla="*/ 2147483647 w 671"/>
                  <a:gd name="T105" fmla="*/ 2147483647 h 549"/>
                  <a:gd name="T106" fmla="*/ 2147483647 w 671"/>
                  <a:gd name="T107" fmla="*/ 2147483647 h 549"/>
                  <a:gd name="T108" fmla="*/ 2147483647 w 671"/>
                  <a:gd name="T109" fmla="*/ 2147483647 h 549"/>
                  <a:gd name="T110" fmla="*/ 2147483647 w 671"/>
                  <a:gd name="T111" fmla="*/ 2147483647 h 549"/>
                  <a:gd name="T112" fmla="*/ 2147483647 w 671"/>
                  <a:gd name="T113" fmla="*/ 2147483647 h 549"/>
                  <a:gd name="T114" fmla="*/ 2147483647 w 671"/>
                  <a:gd name="T115" fmla="*/ 2147483647 h 549"/>
                  <a:gd name="T116" fmla="*/ 2147483647 w 671"/>
                  <a:gd name="T117" fmla="*/ 2147483647 h 549"/>
                  <a:gd name="T118" fmla="*/ 2147483647 w 671"/>
                  <a:gd name="T119" fmla="*/ 2147483647 h 549"/>
                  <a:gd name="T120" fmla="*/ 2147483647 w 671"/>
                  <a:gd name="T121" fmla="*/ 2147483647 h 549"/>
                  <a:gd name="T122" fmla="*/ 0 w 671"/>
                  <a:gd name="T123" fmla="*/ 2147483647 h 5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grpFill/>
              <a:ln w="9525" cmpd="sng">
                <a:solidFill>
                  <a:srgbClr val="FFFFFF"/>
                </a:solidFill>
                <a:prstDash val="solid"/>
                <a:round/>
                <a:headEnd/>
                <a:tailEnd/>
              </a:ln>
            </p:spPr>
            <p:txBody>
              <a:bodyPr/>
              <a:lstStyle/>
              <a:p>
                <a:endParaRPr lang="en-GB" dirty="0"/>
              </a:p>
            </p:txBody>
          </p:sp>
          <p:sp>
            <p:nvSpPr>
              <p:cNvPr id="327" name="Freeform 33"/>
              <p:cNvSpPr>
                <a:spLocks/>
              </p:cNvSpPr>
              <p:nvPr>
                <p:custDataLst>
                  <p:tags r:id="rId306"/>
                </p:custDataLst>
              </p:nvPr>
            </p:nvSpPr>
            <p:spPr bwMode="auto">
              <a:xfrm>
                <a:off x="5381625" y="3201988"/>
                <a:ext cx="152400" cy="169862"/>
              </a:xfrm>
              <a:custGeom>
                <a:avLst/>
                <a:gdLst>
                  <a:gd name="T0" fmla="*/ 2147483647 w 358"/>
                  <a:gd name="T1" fmla="*/ 2147483647 h 327"/>
                  <a:gd name="T2" fmla="*/ 2147483647 w 358"/>
                  <a:gd name="T3" fmla="*/ 2147483647 h 327"/>
                  <a:gd name="T4" fmla="*/ 2147483647 w 358"/>
                  <a:gd name="T5" fmla="*/ 2147483647 h 327"/>
                  <a:gd name="T6" fmla="*/ 2147483647 w 358"/>
                  <a:gd name="T7" fmla="*/ 2147483647 h 327"/>
                  <a:gd name="T8" fmla="*/ 2147483647 w 358"/>
                  <a:gd name="T9" fmla="*/ 2147483647 h 327"/>
                  <a:gd name="T10" fmla="*/ 2147483647 w 358"/>
                  <a:gd name="T11" fmla="*/ 2147483647 h 327"/>
                  <a:gd name="T12" fmla="*/ 2147483647 w 358"/>
                  <a:gd name="T13" fmla="*/ 2147483647 h 327"/>
                  <a:gd name="T14" fmla="*/ 2147483647 w 358"/>
                  <a:gd name="T15" fmla="*/ 2147483647 h 327"/>
                  <a:gd name="T16" fmla="*/ 2147483647 w 358"/>
                  <a:gd name="T17" fmla="*/ 2147483647 h 327"/>
                  <a:gd name="T18" fmla="*/ 2147483647 w 358"/>
                  <a:gd name="T19" fmla="*/ 2147483647 h 327"/>
                  <a:gd name="T20" fmla="*/ 2147483647 w 358"/>
                  <a:gd name="T21" fmla="*/ 2147483647 h 327"/>
                  <a:gd name="T22" fmla="*/ 2147483647 w 358"/>
                  <a:gd name="T23" fmla="*/ 2147483647 h 327"/>
                  <a:gd name="T24" fmla="*/ 2147483647 w 358"/>
                  <a:gd name="T25" fmla="*/ 2147483647 h 327"/>
                  <a:gd name="T26" fmla="*/ 2147483647 w 358"/>
                  <a:gd name="T27" fmla="*/ 2147483647 h 327"/>
                  <a:gd name="T28" fmla="*/ 2147483647 w 358"/>
                  <a:gd name="T29" fmla="*/ 2147483647 h 327"/>
                  <a:gd name="T30" fmla="*/ 2147483647 w 358"/>
                  <a:gd name="T31" fmla="*/ 2147483647 h 327"/>
                  <a:gd name="T32" fmla="*/ 2147483647 w 358"/>
                  <a:gd name="T33" fmla="*/ 2147483647 h 327"/>
                  <a:gd name="T34" fmla="*/ 2147483647 w 358"/>
                  <a:gd name="T35" fmla="*/ 2147483647 h 327"/>
                  <a:gd name="T36" fmla="*/ 2147483647 w 358"/>
                  <a:gd name="T37" fmla="*/ 2147483647 h 327"/>
                  <a:gd name="T38" fmla="*/ 2147483647 w 358"/>
                  <a:gd name="T39" fmla="*/ 2147483647 h 327"/>
                  <a:gd name="T40" fmla="*/ 2147483647 w 358"/>
                  <a:gd name="T41" fmla="*/ 2147483647 h 327"/>
                  <a:gd name="T42" fmla="*/ 2147483647 w 358"/>
                  <a:gd name="T43" fmla="*/ 2147483647 h 327"/>
                  <a:gd name="T44" fmla="*/ 2147483647 w 358"/>
                  <a:gd name="T45" fmla="*/ 2147483647 h 327"/>
                  <a:gd name="T46" fmla="*/ 2147483647 w 358"/>
                  <a:gd name="T47" fmla="*/ 2147483647 h 327"/>
                  <a:gd name="T48" fmla="*/ 2147483647 w 358"/>
                  <a:gd name="T49" fmla="*/ 2147483647 h 327"/>
                  <a:gd name="T50" fmla="*/ 2147483647 w 358"/>
                  <a:gd name="T51" fmla="*/ 2147483647 h 327"/>
                  <a:gd name="T52" fmla="*/ 2147483647 w 358"/>
                  <a:gd name="T53" fmla="*/ 0 h 327"/>
                  <a:gd name="T54" fmla="*/ 2147483647 w 358"/>
                  <a:gd name="T55" fmla="*/ 2147483647 h 327"/>
                  <a:gd name="T56" fmla="*/ 2147483647 w 358"/>
                  <a:gd name="T57" fmla="*/ 2147483647 h 327"/>
                  <a:gd name="T58" fmla="*/ 2147483647 w 358"/>
                  <a:gd name="T59" fmla="*/ 2147483647 h 327"/>
                  <a:gd name="T60" fmla="*/ 2147483647 w 358"/>
                  <a:gd name="T61" fmla="*/ 2147483647 h 327"/>
                  <a:gd name="T62" fmla="*/ 2147483647 w 358"/>
                  <a:gd name="T63" fmla="*/ 2147483647 h 327"/>
                  <a:gd name="T64" fmla="*/ 2147483647 w 358"/>
                  <a:gd name="T65" fmla="*/ 2147483647 h 327"/>
                  <a:gd name="T66" fmla="*/ 2147483647 w 358"/>
                  <a:gd name="T67" fmla="*/ 2147483647 h 327"/>
                  <a:gd name="T68" fmla="*/ 2147483647 w 358"/>
                  <a:gd name="T69" fmla="*/ 2147483647 h 327"/>
                  <a:gd name="T70" fmla="*/ 2147483647 w 358"/>
                  <a:gd name="T71" fmla="*/ 2147483647 h 327"/>
                  <a:gd name="T72" fmla="*/ 2147483647 w 358"/>
                  <a:gd name="T73" fmla="*/ 2147483647 h 327"/>
                  <a:gd name="T74" fmla="*/ 2147483647 w 358"/>
                  <a:gd name="T75" fmla="*/ 2147483647 h 327"/>
                  <a:gd name="T76" fmla="*/ 0 w 358"/>
                  <a:gd name="T77" fmla="*/ 2147483647 h 327"/>
                  <a:gd name="T78" fmla="*/ 0 w 358"/>
                  <a:gd name="T79" fmla="*/ 2147483647 h 327"/>
                  <a:gd name="T80" fmla="*/ 2147483647 w 358"/>
                  <a:gd name="T81" fmla="*/ 2147483647 h 327"/>
                  <a:gd name="T82" fmla="*/ 2147483647 w 358"/>
                  <a:gd name="T83" fmla="*/ 2147483647 h 327"/>
                  <a:gd name="T84" fmla="*/ 2147483647 w 358"/>
                  <a:gd name="T85" fmla="*/ 2147483647 h 327"/>
                  <a:gd name="T86" fmla="*/ 2147483647 w 358"/>
                  <a:gd name="T87" fmla="*/ 2147483647 h 327"/>
                  <a:gd name="T88" fmla="*/ 2147483647 w 358"/>
                  <a:gd name="T89" fmla="*/ 2147483647 h 327"/>
                  <a:gd name="T90" fmla="*/ 2147483647 w 358"/>
                  <a:gd name="T91" fmla="*/ 2147483647 h 327"/>
                  <a:gd name="T92" fmla="*/ 2147483647 w 358"/>
                  <a:gd name="T93" fmla="*/ 2147483647 h 327"/>
                  <a:gd name="T94" fmla="*/ 2147483647 w 358"/>
                  <a:gd name="T95" fmla="*/ 2147483647 h 327"/>
                  <a:gd name="T96" fmla="*/ 2147483647 w 358"/>
                  <a:gd name="T97" fmla="*/ 2147483647 h 327"/>
                  <a:gd name="T98" fmla="*/ 2147483647 w 358"/>
                  <a:gd name="T99" fmla="*/ 2147483647 h 327"/>
                  <a:gd name="T100" fmla="*/ 2147483647 w 358"/>
                  <a:gd name="T101" fmla="*/ 2147483647 h 327"/>
                  <a:gd name="T102" fmla="*/ 2147483647 w 358"/>
                  <a:gd name="T103" fmla="*/ 2147483647 h 327"/>
                  <a:gd name="T104" fmla="*/ 2147483647 w 358"/>
                  <a:gd name="T105" fmla="*/ 2147483647 h 327"/>
                  <a:gd name="T106" fmla="*/ 2147483647 w 358"/>
                  <a:gd name="T107" fmla="*/ 2147483647 h 327"/>
                  <a:gd name="T108" fmla="*/ 2147483647 w 358"/>
                  <a:gd name="T109" fmla="*/ 2147483647 h 327"/>
                  <a:gd name="T110" fmla="*/ 2147483647 w 358"/>
                  <a:gd name="T111" fmla="*/ 2147483647 h 327"/>
                  <a:gd name="T112" fmla="*/ 2147483647 w 358"/>
                  <a:gd name="T113" fmla="*/ 2147483647 h 327"/>
                  <a:gd name="T114" fmla="*/ 2147483647 w 358"/>
                  <a:gd name="T115" fmla="*/ 2147483647 h 327"/>
                  <a:gd name="T116" fmla="*/ 2147483647 w 358"/>
                  <a:gd name="T117" fmla="*/ 2147483647 h 327"/>
                  <a:gd name="T118" fmla="*/ 2147483647 w 358"/>
                  <a:gd name="T119" fmla="*/ 2147483647 h 327"/>
                  <a:gd name="T120" fmla="*/ 2147483647 w 358"/>
                  <a:gd name="T121" fmla="*/ 2147483647 h 3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grpFill/>
              <a:ln w="9525" cmpd="sng">
                <a:solidFill>
                  <a:srgbClr val="FFFFFF"/>
                </a:solidFill>
                <a:prstDash val="solid"/>
                <a:round/>
                <a:headEnd/>
                <a:tailEnd/>
              </a:ln>
            </p:spPr>
            <p:txBody>
              <a:bodyPr/>
              <a:lstStyle/>
              <a:p>
                <a:endParaRPr lang="en-GB" dirty="0"/>
              </a:p>
            </p:txBody>
          </p:sp>
          <p:sp>
            <p:nvSpPr>
              <p:cNvPr id="328" name="Freeform 35"/>
              <p:cNvSpPr>
                <a:spLocks/>
              </p:cNvSpPr>
              <p:nvPr>
                <p:custDataLst>
                  <p:tags r:id="rId307"/>
                </p:custDataLst>
              </p:nvPr>
            </p:nvSpPr>
            <p:spPr bwMode="auto">
              <a:xfrm>
                <a:off x="5707063" y="2927350"/>
                <a:ext cx="19050" cy="57150"/>
              </a:xfrm>
              <a:custGeom>
                <a:avLst/>
                <a:gdLst>
                  <a:gd name="T0" fmla="*/ 2147483647 w 43"/>
                  <a:gd name="T1" fmla="*/ 2147483647 h 93"/>
                  <a:gd name="T2" fmla="*/ 2147483647 w 43"/>
                  <a:gd name="T3" fmla="*/ 2147483647 h 93"/>
                  <a:gd name="T4" fmla="*/ 2147483647 w 43"/>
                  <a:gd name="T5" fmla="*/ 2147483647 h 93"/>
                  <a:gd name="T6" fmla="*/ 2147483647 w 43"/>
                  <a:gd name="T7" fmla="*/ 2147483647 h 93"/>
                  <a:gd name="T8" fmla="*/ 2147483647 w 43"/>
                  <a:gd name="T9" fmla="*/ 2147483647 h 93"/>
                  <a:gd name="T10" fmla="*/ 2147483647 w 43"/>
                  <a:gd name="T11" fmla="*/ 2147483647 h 93"/>
                  <a:gd name="T12" fmla="*/ 2147483647 w 43"/>
                  <a:gd name="T13" fmla="*/ 2147483647 h 93"/>
                  <a:gd name="T14" fmla="*/ 2147483647 w 43"/>
                  <a:gd name="T15" fmla="*/ 2147483647 h 93"/>
                  <a:gd name="T16" fmla="*/ 2147483647 w 43"/>
                  <a:gd name="T17" fmla="*/ 2147483647 h 93"/>
                  <a:gd name="T18" fmla="*/ 2147483647 w 43"/>
                  <a:gd name="T19" fmla="*/ 2147483647 h 93"/>
                  <a:gd name="T20" fmla="*/ 2147483647 w 43"/>
                  <a:gd name="T21" fmla="*/ 2147483647 h 93"/>
                  <a:gd name="T22" fmla="*/ 2147483647 w 43"/>
                  <a:gd name="T23" fmla="*/ 2147483647 h 93"/>
                  <a:gd name="T24" fmla="*/ 2147483647 w 43"/>
                  <a:gd name="T25" fmla="*/ 2147483647 h 93"/>
                  <a:gd name="T26" fmla="*/ 2147483647 w 43"/>
                  <a:gd name="T27" fmla="*/ 2147483647 h 93"/>
                  <a:gd name="T28" fmla="*/ 0 w 43"/>
                  <a:gd name="T29" fmla="*/ 2147483647 h 93"/>
                  <a:gd name="T30" fmla="*/ 2147483647 w 43"/>
                  <a:gd name="T31" fmla="*/ 2147483647 h 93"/>
                  <a:gd name="T32" fmla="*/ 2147483647 w 43"/>
                  <a:gd name="T33" fmla="*/ 2147483647 h 93"/>
                  <a:gd name="T34" fmla="*/ 2147483647 w 43"/>
                  <a:gd name="T35" fmla="*/ 2147483647 h 93"/>
                  <a:gd name="T36" fmla="*/ 2147483647 w 43"/>
                  <a:gd name="T37" fmla="*/ 2147483647 h 93"/>
                  <a:gd name="T38" fmla="*/ 2147483647 w 43"/>
                  <a:gd name="T39" fmla="*/ 2147483647 h 93"/>
                  <a:gd name="T40" fmla="*/ 2147483647 w 43"/>
                  <a:gd name="T41" fmla="*/ 2147483647 h 93"/>
                  <a:gd name="T42" fmla="*/ 2147483647 w 43"/>
                  <a:gd name="T43" fmla="*/ 2147483647 h 93"/>
                  <a:gd name="T44" fmla="*/ 2147483647 w 43"/>
                  <a:gd name="T45" fmla="*/ 2147483647 h 93"/>
                  <a:gd name="T46" fmla="*/ 2147483647 w 43"/>
                  <a:gd name="T47" fmla="*/ 2147483647 h 93"/>
                  <a:gd name="T48" fmla="*/ 2147483647 w 43"/>
                  <a:gd name="T49" fmla="*/ 2147483647 h 93"/>
                  <a:gd name="T50" fmla="*/ 2147483647 w 43"/>
                  <a:gd name="T51" fmla="*/ 2147483647 h 93"/>
                  <a:gd name="T52" fmla="*/ 2147483647 w 43"/>
                  <a:gd name="T53" fmla="*/ 2147483647 h 93"/>
                  <a:gd name="T54" fmla="*/ 2147483647 w 43"/>
                  <a:gd name="T55" fmla="*/ 0 h 93"/>
                  <a:gd name="T56" fmla="*/ 2147483647 w 43"/>
                  <a:gd name="T57" fmla="*/ 0 h 93"/>
                  <a:gd name="T58" fmla="*/ 2147483647 w 43"/>
                  <a:gd name="T59" fmla="*/ 2147483647 h 93"/>
                  <a:gd name="T60" fmla="*/ 2147483647 w 43"/>
                  <a:gd name="T61" fmla="*/ 2147483647 h 93"/>
                  <a:gd name="T62" fmla="*/ 2147483647 w 43"/>
                  <a:gd name="T63" fmla="*/ 2147483647 h 93"/>
                  <a:gd name="T64" fmla="*/ 2147483647 w 43"/>
                  <a:gd name="T65" fmla="*/ 2147483647 h 93"/>
                  <a:gd name="T66" fmla="*/ 2147483647 w 43"/>
                  <a:gd name="T67" fmla="*/ 2147483647 h 93"/>
                  <a:gd name="T68" fmla="*/ 2147483647 w 43"/>
                  <a:gd name="T69" fmla="*/ 2147483647 h 93"/>
                  <a:gd name="T70" fmla="*/ 2147483647 w 43"/>
                  <a:gd name="T71" fmla="*/ 2147483647 h 93"/>
                  <a:gd name="T72" fmla="*/ 2147483647 w 43"/>
                  <a:gd name="T73" fmla="*/ 2147483647 h 93"/>
                  <a:gd name="T74" fmla="*/ 2147483647 w 43"/>
                  <a:gd name="T75" fmla="*/ 2147483647 h 93"/>
                  <a:gd name="T76" fmla="*/ 2147483647 w 43"/>
                  <a:gd name="T77" fmla="*/ 2147483647 h 93"/>
                  <a:gd name="T78" fmla="*/ 2147483647 w 43"/>
                  <a:gd name="T79" fmla="*/ 2147483647 h 93"/>
                  <a:gd name="T80" fmla="*/ 2147483647 w 43"/>
                  <a:gd name="T81" fmla="*/ 2147483647 h 93"/>
                  <a:gd name="T82" fmla="*/ 2147483647 w 43"/>
                  <a:gd name="T83" fmla="*/ 2147483647 h 93"/>
                  <a:gd name="T84" fmla="*/ 2147483647 w 43"/>
                  <a:gd name="T85" fmla="*/ 2147483647 h 93"/>
                  <a:gd name="T86" fmla="*/ 2147483647 w 43"/>
                  <a:gd name="T87" fmla="*/ 2147483647 h 93"/>
                  <a:gd name="T88" fmla="*/ 2147483647 w 43"/>
                  <a:gd name="T89" fmla="*/ 2147483647 h 93"/>
                  <a:gd name="T90" fmla="*/ 2147483647 w 43"/>
                  <a:gd name="T91" fmla="*/ 2147483647 h 93"/>
                  <a:gd name="T92" fmla="*/ 2147483647 w 43"/>
                  <a:gd name="T93" fmla="*/ 2147483647 h 93"/>
                  <a:gd name="T94" fmla="*/ 2147483647 w 43"/>
                  <a:gd name="T95" fmla="*/ 2147483647 h 93"/>
                  <a:gd name="T96" fmla="*/ 2147483647 w 43"/>
                  <a:gd name="T97" fmla="*/ 2147483647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grpFill/>
              <a:ln w="9525" cmpd="sng">
                <a:solidFill>
                  <a:srgbClr val="FFFFFF"/>
                </a:solidFill>
                <a:prstDash val="solid"/>
                <a:round/>
                <a:headEnd/>
                <a:tailEnd/>
              </a:ln>
            </p:spPr>
            <p:txBody>
              <a:bodyPr/>
              <a:lstStyle/>
              <a:p>
                <a:endParaRPr lang="en-GB" dirty="0"/>
              </a:p>
            </p:txBody>
          </p:sp>
          <p:sp>
            <p:nvSpPr>
              <p:cNvPr id="329" name="Freeform 36"/>
              <p:cNvSpPr>
                <a:spLocks/>
              </p:cNvSpPr>
              <p:nvPr>
                <p:custDataLst>
                  <p:tags r:id="rId308"/>
                </p:custDataLst>
              </p:nvPr>
            </p:nvSpPr>
            <p:spPr bwMode="auto">
              <a:xfrm>
                <a:off x="5826125" y="2932113"/>
                <a:ext cx="14288" cy="57150"/>
              </a:xfrm>
              <a:custGeom>
                <a:avLst/>
                <a:gdLst>
                  <a:gd name="T0" fmla="*/ 2147483647 w 40"/>
                  <a:gd name="T1" fmla="*/ 2147483647 h 56"/>
                  <a:gd name="T2" fmla="*/ 2147483647 w 40"/>
                  <a:gd name="T3" fmla="*/ 2147483647 h 56"/>
                  <a:gd name="T4" fmla="*/ 2147483647 w 40"/>
                  <a:gd name="T5" fmla="*/ 2147483647 h 56"/>
                  <a:gd name="T6" fmla="*/ 2147483647 w 40"/>
                  <a:gd name="T7" fmla="*/ 2147483647 h 56"/>
                  <a:gd name="T8" fmla="*/ 2147483647 w 40"/>
                  <a:gd name="T9" fmla="*/ 2147483647 h 56"/>
                  <a:gd name="T10" fmla="*/ 2147483647 w 40"/>
                  <a:gd name="T11" fmla="*/ 2147483647 h 56"/>
                  <a:gd name="T12" fmla="*/ 0 w 40"/>
                  <a:gd name="T13" fmla="*/ 2147483647 h 56"/>
                  <a:gd name="T14" fmla="*/ 2147483647 w 40"/>
                  <a:gd name="T15" fmla="*/ 2147483647 h 56"/>
                  <a:gd name="T16" fmla="*/ 2147483647 w 40"/>
                  <a:gd name="T17" fmla="*/ 0 h 56"/>
                  <a:gd name="T18" fmla="*/ 2147483647 w 40"/>
                  <a:gd name="T19" fmla="*/ 2147483647 h 56"/>
                  <a:gd name="T20" fmla="*/ 2147483647 w 40"/>
                  <a:gd name="T21" fmla="*/ 2147483647 h 56"/>
                  <a:gd name="T22" fmla="*/ 2147483647 w 40"/>
                  <a:gd name="T23" fmla="*/ 2147483647 h 56"/>
                  <a:gd name="T24" fmla="*/ 2147483647 w 40"/>
                  <a:gd name="T25" fmla="*/ 2147483647 h 56"/>
                  <a:gd name="T26" fmla="*/ 2147483647 w 40"/>
                  <a:gd name="T27" fmla="*/ 2147483647 h 56"/>
                  <a:gd name="T28" fmla="*/ 2147483647 w 40"/>
                  <a:gd name="T29" fmla="*/ 2147483647 h 56"/>
                  <a:gd name="T30" fmla="*/ 2147483647 w 40"/>
                  <a:gd name="T31" fmla="*/ 2147483647 h 56"/>
                  <a:gd name="T32" fmla="*/ 2147483647 w 40"/>
                  <a:gd name="T33" fmla="*/ 2147483647 h 56"/>
                  <a:gd name="T34" fmla="*/ 2147483647 w 40"/>
                  <a:gd name="T35" fmla="*/ 2147483647 h 56"/>
                  <a:gd name="T36" fmla="*/ 2147483647 w 40"/>
                  <a:gd name="T37" fmla="*/ 2147483647 h 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grpFill/>
              <a:ln w="9525" cmpd="sng">
                <a:solidFill>
                  <a:srgbClr val="FFFFFF"/>
                </a:solidFill>
                <a:prstDash val="solid"/>
                <a:round/>
                <a:headEnd/>
                <a:tailEnd/>
              </a:ln>
            </p:spPr>
            <p:txBody>
              <a:bodyPr/>
              <a:lstStyle/>
              <a:p>
                <a:endParaRPr lang="en-GB" dirty="0"/>
              </a:p>
            </p:txBody>
          </p:sp>
          <p:sp>
            <p:nvSpPr>
              <p:cNvPr id="330" name="Freeform 115"/>
              <p:cNvSpPr>
                <a:spLocks/>
              </p:cNvSpPr>
              <p:nvPr>
                <p:custDataLst>
                  <p:tags r:id="rId309"/>
                </p:custDataLst>
              </p:nvPr>
            </p:nvSpPr>
            <p:spPr bwMode="auto">
              <a:xfrm>
                <a:off x="5789613" y="3365500"/>
                <a:ext cx="25400" cy="55563"/>
              </a:xfrm>
              <a:custGeom>
                <a:avLst/>
                <a:gdLst>
                  <a:gd name="T0" fmla="*/ 2147483647 w 59"/>
                  <a:gd name="T1" fmla="*/ 2147483647 h 31"/>
                  <a:gd name="T2" fmla="*/ 2147483647 w 59"/>
                  <a:gd name="T3" fmla="*/ 2147483647 h 31"/>
                  <a:gd name="T4" fmla="*/ 2147483647 w 59"/>
                  <a:gd name="T5" fmla="*/ 2147483647 h 31"/>
                  <a:gd name="T6" fmla="*/ 2147483647 w 59"/>
                  <a:gd name="T7" fmla="*/ 2147483647 h 31"/>
                  <a:gd name="T8" fmla="*/ 2147483647 w 59"/>
                  <a:gd name="T9" fmla="*/ 2147483647 h 31"/>
                  <a:gd name="T10" fmla="*/ 2147483647 w 59"/>
                  <a:gd name="T11" fmla="*/ 2147483647 h 31"/>
                  <a:gd name="T12" fmla="*/ 2147483647 w 59"/>
                  <a:gd name="T13" fmla="*/ 2147483647 h 31"/>
                  <a:gd name="T14" fmla="*/ 2147483647 w 59"/>
                  <a:gd name="T15" fmla="*/ 2147483647 h 31"/>
                  <a:gd name="T16" fmla="*/ 2147483647 w 59"/>
                  <a:gd name="T17" fmla="*/ 2147483647 h 31"/>
                  <a:gd name="T18" fmla="*/ 2147483647 w 59"/>
                  <a:gd name="T19" fmla="*/ 2147483647 h 31"/>
                  <a:gd name="T20" fmla="*/ 2147483647 w 59"/>
                  <a:gd name="T21" fmla="*/ 2147483647 h 31"/>
                  <a:gd name="T22" fmla="*/ 2147483647 w 59"/>
                  <a:gd name="T23" fmla="*/ 2147483647 h 31"/>
                  <a:gd name="T24" fmla="*/ 2147483647 w 59"/>
                  <a:gd name="T25" fmla="*/ 2147483647 h 31"/>
                  <a:gd name="T26" fmla="*/ 2147483647 w 59"/>
                  <a:gd name="T27" fmla="*/ 2147483647 h 31"/>
                  <a:gd name="T28" fmla="*/ 0 w 59"/>
                  <a:gd name="T29" fmla="*/ 2147483647 h 31"/>
                  <a:gd name="T30" fmla="*/ 2147483647 w 59"/>
                  <a:gd name="T31" fmla="*/ 2147483647 h 31"/>
                  <a:gd name="T32" fmla="*/ 2147483647 w 59"/>
                  <a:gd name="T33" fmla="*/ 2147483647 h 31"/>
                  <a:gd name="T34" fmla="*/ 2147483647 w 59"/>
                  <a:gd name="T35" fmla="*/ 2147483647 h 31"/>
                  <a:gd name="T36" fmla="*/ 2147483647 w 59"/>
                  <a:gd name="T37" fmla="*/ 2147483647 h 31"/>
                  <a:gd name="T38" fmla="*/ 2147483647 w 59"/>
                  <a:gd name="T39" fmla="*/ 2147483647 h 31"/>
                  <a:gd name="T40" fmla="*/ 2147483647 w 59"/>
                  <a:gd name="T41" fmla="*/ 0 h 31"/>
                  <a:gd name="T42" fmla="*/ 2147483647 w 59"/>
                  <a:gd name="T43" fmla="*/ 0 h 31"/>
                  <a:gd name="T44" fmla="*/ 2147483647 w 59"/>
                  <a:gd name="T45" fmla="*/ 2147483647 h 31"/>
                  <a:gd name="T46" fmla="*/ 2147483647 w 59"/>
                  <a:gd name="T47" fmla="*/ 2147483647 h 31"/>
                  <a:gd name="T48" fmla="*/ 2147483647 w 59"/>
                  <a:gd name="T49" fmla="*/ 2147483647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grpFill/>
              <a:ln w="9525" cmpd="sng">
                <a:solidFill>
                  <a:srgbClr val="FFFFFF"/>
                </a:solidFill>
                <a:prstDash val="solid"/>
                <a:round/>
                <a:headEnd/>
                <a:tailEnd/>
              </a:ln>
            </p:spPr>
            <p:txBody>
              <a:bodyPr/>
              <a:lstStyle/>
              <a:p>
                <a:endParaRPr lang="en-GB" dirty="0"/>
              </a:p>
            </p:txBody>
          </p:sp>
          <p:sp>
            <p:nvSpPr>
              <p:cNvPr id="331" name="Freeform 116"/>
              <p:cNvSpPr>
                <a:spLocks/>
              </p:cNvSpPr>
              <p:nvPr>
                <p:custDataLst>
                  <p:tags r:id="rId310"/>
                </p:custDataLst>
              </p:nvPr>
            </p:nvSpPr>
            <p:spPr bwMode="auto">
              <a:xfrm>
                <a:off x="5492750" y="3227388"/>
                <a:ext cx="19050" cy="58737"/>
              </a:xfrm>
              <a:custGeom>
                <a:avLst/>
                <a:gdLst>
                  <a:gd name="T0" fmla="*/ 2147483647 w 47"/>
                  <a:gd name="T1" fmla="*/ 0 h 68"/>
                  <a:gd name="T2" fmla="*/ 2147483647 w 47"/>
                  <a:gd name="T3" fmla="*/ 2147483647 h 68"/>
                  <a:gd name="T4" fmla="*/ 2147483647 w 47"/>
                  <a:gd name="T5" fmla="*/ 2147483647 h 68"/>
                  <a:gd name="T6" fmla="*/ 2147483647 w 47"/>
                  <a:gd name="T7" fmla="*/ 2147483647 h 68"/>
                  <a:gd name="T8" fmla="*/ 0 w 47"/>
                  <a:gd name="T9" fmla="*/ 2147483647 h 68"/>
                  <a:gd name="T10" fmla="*/ 0 w 47"/>
                  <a:gd name="T11" fmla="*/ 2147483647 h 68"/>
                  <a:gd name="T12" fmla="*/ 2147483647 w 47"/>
                  <a:gd name="T13" fmla="*/ 2147483647 h 68"/>
                  <a:gd name="T14" fmla="*/ 2147483647 w 47"/>
                  <a:gd name="T15" fmla="*/ 2147483647 h 68"/>
                  <a:gd name="T16" fmla="*/ 2147483647 w 47"/>
                  <a:gd name="T17" fmla="*/ 2147483647 h 68"/>
                  <a:gd name="T18" fmla="*/ 2147483647 w 47"/>
                  <a:gd name="T19" fmla="*/ 2147483647 h 68"/>
                  <a:gd name="T20" fmla="*/ 2147483647 w 47"/>
                  <a:gd name="T21" fmla="*/ 2147483647 h 68"/>
                  <a:gd name="T22" fmla="*/ 2147483647 w 47"/>
                  <a:gd name="T23" fmla="*/ 2147483647 h 68"/>
                  <a:gd name="T24" fmla="*/ 2147483647 w 47"/>
                  <a:gd name="T25" fmla="*/ 2147483647 h 68"/>
                  <a:gd name="T26" fmla="*/ 2147483647 w 47"/>
                  <a:gd name="T27" fmla="*/ 2147483647 h 68"/>
                  <a:gd name="T28" fmla="*/ 2147483647 w 47"/>
                  <a:gd name="T29" fmla="*/ 2147483647 h 68"/>
                  <a:gd name="T30" fmla="*/ 2147483647 w 47"/>
                  <a:gd name="T31" fmla="*/ 2147483647 h 68"/>
                  <a:gd name="T32" fmla="*/ 2147483647 w 47"/>
                  <a:gd name="T33" fmla="*/ 2147483647 h 68"/>
                  <a:gd name="T34" fmla="*/ 2147483647 w 47"/>
                  <a:gd name="T35" fmla="*/ 2147483647 h 68"/>
                  <a:gd name="T36" fmla="*/ 2147483647 w 47"/>
                  <a:gd name="T37" fmla="*/ 2147483647 h 68"/>
                  <a:gd name="T38" fmla="*/ 2147483647 w 47"/>
                  <a:gd name="T39" fmla="*/ 2147483647 h 68"/>
                  <a:gd name="T40" fmla="*/ 2147483647 w 47"/>
                  <a:gd name="T41" fmla="*/ 2147483647 h 68"/>
                  <a:gd name="T42" fmla="*/ 2147483647 w 47"/>
                  <a:gd name="T43" fmla="*/ 2147483647 h 68"/>
                  <a:gd name="T44" fmla="*/ 2147483647 w 47"/>
                  <a:gd name="T45" fmla="*/ 2147483647 h 68"/>
                  <a:gd name="T46" fmla="*/ 2147483647 w 47"/>
                  <a:gd name="T47" fmla="*/ 2147483647 h 68"/>
                  <a:gd name="T48" fmla="*/ 2147483647 w 47"/>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grpFill/>
              <a:ln w="9525" cmpd="sng">
                <a:solidFill>
                  <a:srgbClr val="FFFFFF"/>
                </a:solidFill>
                <a:prstDash val="solid"/>
                <a:round/>
                <a:headEnd/>
                <a:tailEnd/>
              </a:ln>
            </p:spPr>
            <p:txBody>
              <a:bodyPr/>
              <a:lstStyle/>
              <a:p>
                <a:endParaRPr lang="en-GB" dirty="0"/>
              </a:p>
            </p:txBody>
          </p:sp>
          <p:sp>
            <p:nvSpPr>
              <p:cNvPr id="332" name="Freeform 159"/>
              <p:cNvSpPr>
                <a:spLocks/>
              </p:cNvSpPr>
              <p:nvPr>
                <p:custDataLst>
                  <p:tags r:id="rId311"/>
                </p:custDataLst>
              </p:nvPr>
            </p:nvSpPr>
            <p:spPr bwMode="auto">
              <a:xfrm>
                <a:off x="4675188" y="3652838"/>
                <a:ext cx="11112" cy="55562"/>
              </a:xfrm>
              <a:custGeom>
                <a:avLst/>
                <a:gdLst>
                  <a:gd name="T0" fmla="*/ 2147483647 w 27"/>
                  <a:gd name="T1" fmla="*/ 0 h 19"/>
                  <a:gd name="T2" fmla="*/ 2147483647 w 27"/>
                  <a:gd name="T3" fmla="*/ 2147483647 h 19"/>
                  <a:gd name="T4" fmla="*/ 2147483647 w 27"/>
                  <a:gd name="T5" fmla="*/ 2147483647 h 19"/>
                  <a:gd name="T6" fmla="*/ 2147483647 w 27"/>
                  <a:gd name="T7" fmla="*/ 2147483647 h 19"/>
                  <a:gd name="T8" fmla="*/ 0 w 27"/>
                  <a:gd name="T9" fmla="*/ 2147483647 h 19"/>
                  <a:gd name="T10" fmla="*/ 2147483647 w 27"/>
                  <a:gd name="T11" fmla="*/ 2147483647 h 19"/>
                  <a:gd name="T12" fmla="*/ 2147483647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grpFill/>
              <a:ln w="9525" cmpd="sng">
                <a:solidFill>
                  <a:srgbClr val="FFFFFF"/>
                </a:solidFill>
                <a:prstDash val="solid"/>
                <a:round/>
                <a:headEnd/>
                <a:tailEnd/>
              </a:ln>
            </p:spPr>
            <p:txBody>
              <a:bodyPr/>
              <a:lstStyle/>
              <a:p>
                <a:endParaRPr lang="en-GB" dirty="0"/>
              </a:p>
            </p:txBody>
          </p:sp>
          <p:sp>
            <p:nvSpPr>
              <p:cNvPr id="333" name="Freeform 160"/>
              <p:cNvSpPr>
                <a:spLocks/>
              </p:cNvSpPr>
              <p:nvPr>
                <p:custDataLst>
                  <p:tags r:id="rId312"/>
                </p:custDataLst>
              </p:nvPr>
            </p:nvSpPr>
            <p:spPr bwMode="auto">
              <a:xfrm>
                <a:off x="4598988" y="3792538"/>
                <a:ext cx="14287" cy="57150"/>
              </a:xfrm>
              <a:custGeom>
                <a:avLst/>
                <a:gdLst>
                  <a:gd name="T0" fmla="*/ 0 w 39"/>
                  <a:gd name="T1" fmla="*/ 0 h 35"/>
                  <a:gd name="T2" fmla="*/ 2147483647 w 39"/>
                  <a:gd name="T3" fmla="*/ 0 h 35"/>
                  <a:gd name="T4" fmla="*/ 2147483647 w 39"/>
                  <a:gd name="T5" fmla="*/ 2147483647 h 35"/>
                  <a:gd name="T6" fmla="*/ 2147483647 w 39"/>
                  <a:gd name="T7" fmla="*/ 2147483647 h 35"/>
                  <a:gd name="T8" fmla="*/ 2147483647 w 39"/>
                  <a:gd name="T9" fmla="*/ 2147483647 h 35"/>
                  <a:gd name="T10" fmla="*/ 2147483647 w 39"/>
                  <a:gd name="T11" fmla="*/ 2147483647 h 35"/>
                  <a:gd name="T12" fmla="*/ 2147483647 w 39"/>
                  <a:gd name="T13" fmla="*/ 2147483647 h 35"/>
                  <a:gd name="T14" fmla="*/ 2147483647 w 39"/>
                  <a:gd name="T15" fmla="*/ 2147483647 h 35"/>
                  <a:gd name="T16" fmla="*/ 2147483647 w 39"/>
                  <a:gd name="T17" fmla="*/ 2147483647 h 35"/>
                  <a:gd name="T18" fmla="*/ 2147483647 w 39"/>
                  <a:gd name="T19" fmla="*/ 2147483647 h 35"/>
                  <a:gd name="T20" fmla="*/ 2147483647 w 39"/>
                  <a:gd name="T21" fmla="*/ 2147483647 h 35"/>
                  <a:gd name="T22" fmla="*/ 2147483647 w 39"/>
                  <a:gd name="T23" fmla="*/ 2147483647 h 35"/>
                  <a:gd name="T24" fmla="*/ 2147483647 w 39"/>
                  <a:gd name="T25" fmla="*/ 2147483647 h 35"/>
                  <a:gd name="T26" fmla="*/ 0 w 39"/>
                  <a:gd name="T27" fmla="*/ 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grpFill/>
              <a:ln w="9525" cmpd="sng">
                <a:solidFill>
                  <a:srgbClr val="FFFFFF"/>
                </a:solidFill>
                <a:prstDash val="solid"/>
                <a:round/>
                <a:headEnd/>
                <a:tailEnd/>
              </a:ln>
            </p:spPr>
            <p:txBody>
              <a:bodyPr/>
              <a:lstStyle/>
              <a:p>
                <a:endParaRPr lang="en-GB" dirty="0"/>
              </a:p>
            </p:txBody>
          </p:sp>
          <p:sp>
            <p:nvSpPr>
              <p:cNvPr id="334" name="Freeform 232"/>
              <p:cNvSpPr>
                <a:spLocks/>
              </p:cNvSpPr>
              <p:nvPr>
                <p:custDataLst>
                  <p:tags r:id="rId313"/>
                </p:custDataLst>
              </p:nvPr>
            </p:nvSpPr>
            <p:spPr bwMode="auto">
              <a:xfrm>
                <a:off x="5289550" y="2700338"/>
                <a:ext cx="33338" cy="131762"/>
              </a:xfrm>
              <a:custGeom>
                <a:avLst/>
                <a:gdLst>
                  <a:gd name="T0" fmla="*/ 2147483647 w 80"/>
                  <a:gd name="T1" fmla="*/ 0 h 254"/>
                  <a:gd name="T2" fmla="*/ 2147483647 w 80"/>
                  <a:gd name="T3" fmla="*/ 2147483647 h 254"/>
                  <a:gd name="T4" fmla="*/ 2147483647 w 80"/>
                  <a:gd name="T5" fmla="*/ 2147483647 h 254"/>
                  <a:gd name="T6" fmla="*/ 2147483647 w 80"/>
                  <a:gd name="T7" fmla="*/ 2147483647 h 254"/>
                  <a:gd name="T8" fmla="*/ 2147483647 w 80"/>
                  <a:gd name="T9" fmla="*/ 2147483647 h 254"/>
                  <a:gd name="T10" fmla="*/ 2147483647 w 80"/>
                  <a:gd name="T11" fmla="*/ 2147483647 h 254"/>
                  <a:gd name="T12" fmla="*/ 2147483647 w 80"/>
                  <a:gd name="T13" fmla="*/ 2147483647 h 254"/>
                  <a:gd name="T14" fmla="*/ 2147483647 w 80"/>
                  <a:gd name="T15" fmla="*/ 2147483647 h 254"/>
                  <a:gd name="T16" fmla="*/ 2147483647 w 80"/>
                  <a:gd name="T17" fmla="*/ 2147483647 h 254"/>
                  <a:gd name="T18" fmla="*/ 2147483647 w 80"/>
                  <a:gd name="T19" fmla="*/ 2147483647 h 254"/>
                  <a:gd name="T20" fmla="*/ 2147483647 w 80"/>
                  <a:gd name="T21" fmla="*/ 2147483647 h 254"/>
                  <a:gd name="T22" fmla="*/ 2147483647 w 80"/>
                  <a:gd name="T23" fmla="*/ 2147483647 h 254"/>
                  <a:gd name="T24" fmla="*/ 2147483647 w 80"/>
                  <a:gd name="T25" fmla="*/ 2147483647 h 254"/>
                  <a:gd name="T26" fmla="*/ 2147483647 w 80"/>
                  <a:gd name="T27" fmla="*/ 2147483647 h 254"/>
                  <a:gd name="T28" fmla="*/ 2147483647 w 80"/>
                  <a:gd name="T29" fmla="*/ 2147483647 h 254"/>
                  <a:gd name="T30" fmla="*/ 2147483647 w 80"/>
                  <a:gd name="T31" fmla="*/ 2147483647 h 254"/>
                  <a:gd name="T32" fmla="*/ 0 w 80"/>
                  <a:gd name="T33" fmla="*/ 2147483647 h 254"/>
                  <a:gd name="T34" fmla="*/ 2147483647 w 80"/>
                  <a:gd name="T35" fmla="*/ 2147483647 h 254"/>
                  <a:gd name="T36" fmla="*/ 2147483647 w 80"/>
                  <a:gd name="T37" fmla="*/ 2147483647 h 254"/>
                  <a:gd name="T38" fmla="*/ 2147483647 w 80"/>
                  <a:gd name="T39" fmla="*/ 2147483647 h 254"/>
                  <a:gd name="T40" fmla="*/ 2147483647 w 80"/>
                  <a:gd name="T41" fmla="*/ 2147483647 h 254"/>
                  <a:gd name="T42" fmla="*/ 2147483647 w 80"/>
                  <a:gd name="T43" fmla="*/ 2147483647 h 254"/>
                  <a:gd name="T44" fmla="*/ 2147483647 w 80"/>
                  <a:gd name="T45" fmla="*/ 0 h 2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grpFill/>
              <a:ln w="9525" cmpd="sng">
                <a:solidFill>
                  <a:srgbClr val="FFFFFF"/>
                </a:solidFill>
                <a:prstDash val="solid"/>
                <a:round/>
                <a:headEnd/>
                <a:tailEnd/>
              </a:ln>
            </p:spPr>
            <p:txBody>
              <a:bodyPr/>
              <a:lstStyle/>
              <a:p>
                <a:endParaRPr lang="en-GB" dirty="0"/>
              </a:p>
            </p:txBody>
          </p:sp>
          <p:sp>
            <p:nvSpPr>
              <p:cNvPr id="335" name="Freeform 233"/>
              <p:cNvSpPr>
                <a:spLocks/>
              </p:cNvSpPr>
              <p:nvPr>
                <p:custDataLst>
                  <p:tags r:id="rId314"/>
                </p:custDataLst>
              </p:nvPr>
            </p:nvSpPr>
            <p:spPr bwMode="auto">
              <a:xfrm>
                <a:off x="5238750" y="2752725"/>
                <a:ext cx="69850" cy="130175"/>
              </a:xfrm>
              <a:custGeom>
                <a:avLst/>
                <a:gdLst>
                  <a:gd name="T0" fmla="*/ 2147483647 w 167"/>
                  <a:gd name="T1" fmla="*/ 0 h 259"/>
                  <a:gd name="T2" fmla="*/ 2147483647 w 167"/>
                  <a:gd name="T3" fmla="*/ 2147483647 h 259"/>
                  <a:gd name="T4" fmla="*/ 2147483647 w 167"/>
                  <a:gd name="T5" fmla="*/ 2147483647 h 259"/>
                  <a:gd name="T6" fmla="*/ 2147483647 w 167"/>
                  <a:gd name="T7" fmla="*/ 2147483647 h 259"/>
                  <a:gd name="T8" fmla="*/ 2147483647 w 167"/>
                  <a:gd name="T9" fmla="*/ 2147483647 h 259"/>
                  <a:gd name="T10" fmla="*/ 2147483647 w 167"/>
                  <a:gd name="T11" fmla="*/ 2147483647 h 259"/>
                  <a:gd name="T12" fmla="*/ 2147483647 w 167"/>
                  <a:gd name="T13" fmla="*/ 2147483647 h 259"/>
                  <a:gd name="T14" fmla="*/ 2147483647 w 167"/>
                  <a:gd name="T15" fmla="*/ 2147483647 h 259"/>
                  <a:gd name="T16" fmla="*/ 2147483647 w 167"/>
                  <a:gd name="T17" fmla="*/ 2147483647 h 259"/>
                  <a:gd name="T18" fmla="*/ 2147483647 w 167"/>
                  <a:gd name="T19" fmla="*/ 2147483647 h 259"/>
                  <a:gd name="T20" fmla="*/ 2147483647 w 167"/>
                  <a:gd name="T21" fmla="*/ 2147483647 h 259"/>
                  <a:gd name="T22" fmla="*/ 2147483647 w 167"/>
                  <a:gd name="T23" fmla="*/ 2147483647 h 259"/>
                  <a:gd name="T24" fmla="*/ 2147483647 w 167"/>
                  <a:gd name="T25" fmla="*/ 2147483647 h 259"/>
                  <a:gd name="T26" fmla="*/ 2147483647 w 167"/>
                  <a:gd name="T27" fmla="*/ 2147483647 h 259"/>
                  <a:gd name="T28" fmla="*/ 2147483647 w 167"/>
                  <a:gd name="T29" fmla="*/ 2147483647 h 259"/>
                  <a:gd name="T30" fmla="*/ 2147483647 w 167"/>
                  <a:gd name="T31" fmla="*/ 2147483647 h 259"/>
                  <a:gd name="T32" fmla="*/ 2147483647 w 167"/>
                  <a:gd name="T33" fmla="*/ 2147483647 h 259"/>
                  <a:gd name="T34" fmla="*/ 2147483647 w 167"/>
                  <a:gd name="T35" fmla="*/ 2147483647 h 259"/>
                  <a:gd name="T36" fmla="*/ 2147483647 w 167"/>
                  <a:gd name="T37" fmla="*/ 2147483647 h 259"/>
                  <a:gd name="T38" fmla="*/ 2147483647 w 167"/>
                  <a:gd name="T39" fmla="*/ 2147483647 h 259"/>
                  <a:gd name="T40" fmla="*/ 2147483647 w 167"/>
                  <a:gd name="T41" fmla="*/ 2147483647 h 259"/>
                  <a:gd name="T42" fmla="*/ 2147483647 w 167"/>
                  <a:gd name="T43" fmla="*/ 2147483647 h 259"/>
                  <a:gd name="T44" fmla="*/ 2147483647 w 167"/>
                  <a:gd name="T45" fmla="*/ 2147483647 h 259"/>
                  <a:gd name="T46" fmla="*/ 2147483647 w 167"/>
                  <a:gd name="T47" fmla="*/ 2147483647 h 259"/>
                  <a:gd name="T48" fmla="*/ 2147483647 w 167"/>
                  <a:gd name="T49" fmla="*/ 2147483647 h 259"/>
                  <a:gd name="T50" fmla="*/ 2147483647 w 167"/>
                  <a:gd name="T51" fmla="*/ 2147483647 h 259"/>
                  <a:gd name="T52" fmla="*/ 2147483647 w 167"/>
                  <a:gd name="T53" fmla="*/ 2147483647 h 259"/>
                  <a:gd name="T54" fmla="*/ 2147483647 w 167"/>
                  <a:gd name="T55" fmla="*/ 2147483647 h 259"/>
                  <a:gd name="T56" fmla="*/ 2147483647 w 167"/>
                  <a:gd name="T57" fmla="*/ 2147483647 h 259"/>
                  <a:gd name="T58" fmla="*/ 2147483647 w 167"/>
                  <a:gd name="T59" fmla="*/ 2147483647 h 259"/>
                  <a:gd name="T60" fmla="*/ 2147483647 w 167"/>
                  <a:gd name="T61" fmla="*/ 2147483647 h 259"/>
                  <a:gd name="T62" fmla="*/ 2147483647 w 167"/>
                  <a:gd name="T63" fmla="*/ 2147483647 h 259"/>
                  <a:gd name="T64" fmla="*/ 2147483647 w 167"/>
                  <a:gd name="T65" fmla="*/ 2147483647 h 259"/>
                  <a:gd name="T66" fmla="*/ 0 w 167"/>
                  <a:gd name="T67" fmla="*/ 2147483647 h 259"/>
                  <a:gd name="T68" fmla="*/ 0 w 167"/>
                  <a:gd name="T69" fmla="*/ 2147483647 h 259"/>
                  <a:gd name="T70" fmla="*/ 0 w 167"/>
                  <a:gd name="T71" fmla="*/ 2147483647 h 259"/>
                  <a:gd name="T72" fmla="*/ 2147483647 w 167"/>
                  <a:gd name="T73" fmla="*/ 2147483647 h 259"/>
                  <a:gd name="T74" fmla="*/ 2147483647 w 167"/>
                  <a:gd name="T75" fmla="*/ 2147483647 h 259"/>
                  <a:gd name="T76" fmla="*/ 2147483647 w 167"/>
                  <a:gd name="T77" fmla="*/ 2147483647 h 259"/>
                  <a:gd name="T78" fmla="*/ 2147483647 w 167"/>
                  <a:gd name="T79" fmla="*/ 2147483647 h 259"/>
                  <a:gd name="T80" fmla="*/ 2147483647 w 167"/>
                  <a:gd name="T81" fmla="*/ 2147483647 h 259"/>
                  <a:gd name="T82" fmla="*/ 2147483647 w 167"/>
                  <a:gd name="T83" fmla="*/ 2147483647 h 259"/>
                  <a:gd name="T84" fmla="*/ 2147483647 w 167"/>
                  <a:gd name="T85" fmla="*/ 2147483647 h 259"/>
                  <a:gd name="T86" fmla="*/ 2147483647 w 167"/>
                  <a:gd name="T87" fmla="*/ 2147483647 h 259"/>
                  <a:gd name="T88" fmla="*/ 2147483647 w 167"/>
                  <a:gd name="T89" fmla="*/ 2147483647 h 259"/>
                  <a:gd name="T90" fmla="*/ 2147483647 w 167"/>
                  <a:gd name="T91" fmla="*/ 2147483647 h 259"/>
                  <a:gd name="T92" fmla="*/ 2147483647 w 167"/>
                  <a:gd name="T93" fmla="*/ 2147483647 h 259"/>
                  <a:gd name="T94" fmla="*/ 2147483647 w 167"/>
                  <a:gd name="T95" fmla="*/ 2147483647 h 259"/>
                  <a:gd name="T96" fmla="*/ 2147483647 w 167"/>
                  <a:gd name="T97" fmla="*/ 2147483647 h 259"/>
                  <a:gd name="T98" fmla="*/ 2147483647 w 167"/>
                  <a:gd name="T99" fmla="*/ 2147483647 h 259"/>
                  <a:gd name="T100" fmla="*/ 2147483647 w 167"/>
                  <a:gd name="T101" fmla="*/ 0 h 2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grpFill/>
              <a:ln w="9525" cmpd="sng">
                <a:solidFill>
                  <a:srgbClr val="FFFFFF"/>
                </a:solidFill>
                <a:prstDash val="solid"/>
                <a:round/>
                <a:headEnd/>
                <a:tailEnd/>
              </a:ln>
            </p:spPr>
            <p:txBody>
              <a:bodyPr/>
              <a:lstStyle/>
              <a:p>
                <a:endParaRPr lang="en-GB" dirty="0"/>
              </a:p>
            </p:txBody>
          </p:sp>
          <p:sp>
            <p:nvSpPr>
              <p:cNvPr id="336" name="Freeform 235"/>
              <p:cNvSpPr>
                <a:spLocks/>
              </p:cNvSpPr>
              <p:nvPr>
                <p:custDataLst>
                  <p:tags r:id="rId315"/>
                </p:custDataLst>
              </p:nvPr>
            </p:nvSpPr>
            <p:spPr bwMode="auto">
              <a:xfrm>
                <a:off x="4052888" y="2917825"/>
                <a:ext cx="306387" cy="390525"/>
              </a:xfrm>
              <a:custGeom>
                <a:avLst/>
                <a:gdLst>
                  <a:gd name="T0" fmla="*/ 2147483647 w 232"/>
                  <a:gd name="T1" fmla="*/ 2147483647 h 248"/>
                  <a:gd name="T2" fmla="*/ 2147483647 w 232"/>
                  <a:gd name="T3" fmla="*/ 2147483647 h 248"/>
                  <a:gd name="T4" fmla="*/ 2147483647 w 232"/>
                  <a:gd name="T5" fmla="*/ 2147483647 h 248"/>
                  <a:gd name="T6" fmla="*/ 2147483647 w 232"/>
                  <a:gd name="T7" fmla="*/ 2147483647 h 248"/>
                  <a:gd name="T8" fmla="*/ 2147483647 w 232"/>
                  <a:gd name="T9" fmla="*/ 2147483647 h 248"/>
                  <a:gd name="T10" fmla="*/ 2147483647 w 232"/>
                  <a:gd name="T11" fmla="*/ 2147483647 h 248"/>
                  <a:gd name="T12" fmla="*/ 2147483647 w 232"/>
                  <a:gd name="T13" fmla="*/ 2147483647 h 248"/>
                  <a:gd name="T14" fmla="*/ 2147483647 w 232"/>
                  <a:gd name="T15" fmla="*/ 2147483647 h 248"/>
                  <a:gd name="T16" fmla="*/ 2147483647 w 232"/>
                  <a:gd name="T17" fmla="*/ 2147483647 h 248"/>
                  <a:gd name="T18" fmla="*/ 2147483647 w 232"/>
                  <a:gd name="T19" fmla="*/ 2147483647 h 248"/>
                  <a:gd name="T20" fmla="*/ 2147483647 w 232"/>
                  <a:gd name="T21" fmla="*/ 2147483647 h 248"/>
                  <a:gd name="T22" fmla="*/ 2147483647 w 232"/>
                  <a:gd name="T23" fmla="*/ 2147483647 h 248"/>
                  <a:gd name="T24" fmla="*/ 2147483647 w 232"/>
                  <a:gd name="T25" fmla="*/ 2147483647 h 248"/>
                  <a:gd name="T26" fmla="*/ 2147483647 w 232"/>
                  <a:gd name="T27" fmla="*/ 2147483647 h 248"/>
                  <a:gd name="T28" fmla="*/ 2147483647 w 232"/>
                  <a:gd name="T29" fmla="*/ 2147483647 h 248"/>
                  <a:gd name="T30" fmla="*/ 2147483647 w 232"/>
                  <a:gd name="T31" fmla="*/ 2147483647 h 248"/>
                  <a:gd name="T32" fmla="*/ 2147483647 w 232"/>
                  <a:gd name="T33" fmla="*/ 2147483647 h 248"/>
                  <a:gd name="T34" fmla="*/ 2147483647 w 232"/>
                  <a:gd name="T35" fmla="*/ 2147483647 h 248"/>
                  <a:gd name="T36" fmla="*/ 2147483647 w 232"/>
                  <a:gd name="T37" fmla="*/ 2147483647 h 248"/>
                  <a:gd name="T38" fmla="*/ 2147483647 w 232"/>
                  <a:gd name="T39" fmla="*/ 2147483647 h 248"/>
                  <a:gd name="T40" fmla="*/ 2147483647 w 232"/>
                  <a:gd name="T41" fmla="*/ 2147483647 h 248"/>
                  <a:gd name="T42" fmla="*/ 2147483647 w 232"/>
                  <a:gd name="T43" fmla="*/ 2147483647 h 248"/>
                  <a:gd name="T44" fmla="*/ 2147483647 w 232"/>
                  <a:gd name="T45" fmla="*/ 2147483647 h 248"/>
                  <a:gd name="T46" fmla="*/ 2147483647 w 232"/>
                  <a:gd name="T47" fmla="*/ 2147483647 h 248"/>
                  <a:gd name="T48" fmla="*/ 2147483647 w 232"/>
                  <a:gd name="T49" fmla="*/ 2147483647 h 248"/>
                  <a:gd name="T50" fmla="*/ 2147483647 w 232"/>
                  <a:gd name="T51" fmla="*/ 2147483647 h 248"/>
                  <a:gd name="T52" fmla="*/ 2147483647 w 232"/>
                  <a:gd name="T53" fmla="*/ 2147483647 h 248"/>
                  <a:gd name="T54" fmla="*/ 2147483647 w 232"/>
                  <a:gd name="T55" fmla="*/ 2147483647 h 248"/>
                  <a:gd name="T56" fmla="*/ 2147483647 w 232"/>
                  <a:gd name="T57" fmla="*/ 2147483647 h 248"/>
                  <a:gd name="T58" fmla="*/ 2147483647 w 232"/>
                  <a:gd name="T59" fmla="*/ 2147483647 h 248"/>
                  <a:gd name="T60" fmla="*/ 2147483647 w 232"/>
                  <a:gd name="T61" fmla="*/ 2147483647 h 248"/>
                  <a:gd name="T62" fmla="*/ 2147483647 w 232"/>
                  <a:gd name="T63" fmla="*/ 2147483647 h 248"/>
                  <a:gd name="T64" fmla="*/ 2147483647 w 232"/>
                  <a:gd name="T65" fmla="*/ 2147483647 h 248"/>
                  <a:gd name="T66" fmla="*/ 2147483647 w 232"/>
                  <a:gd name="T67" fmla="*/ 2147483647 h 248"/>
                  <a:gd name="T68" fmla="*/ 2147483647 w 232"/>
                  <a:gd name="T69" fmla="*/ 2147483647 h 248"/>
                  <a:gd name="T70" fmla="*/ 2147483647 w 232"/>
                  <a:gd name="T71" fmla="*/ 2147483647 h 248"/>
                  <a:gd name="T72" fmla="*/ 2147483647 w 232"/>
                  <a:gd name="T73" fmla="*/ 2147483647 h 248"/>
                  <a:gd name="T74" fmla="*/ 2147483647 w 232"/>
                  <a:gd name="T75" fmla="*/ 2147483647 h 248"/>
                  <a:gd name="T76" fmla="*/ 2147483647 w 232"/>
                  <a:gd name="T77" fmla="*/ 2147483647 h 248"/>
                  <a:gd name="T78" fmla="*/ 2147483647 w 232"/>
                  <a:gd name="T79" fmla="*/ 2147483647 h 248"/>
                  <a:gd name="T80" fmla="*/ 2147483647 w 232"/>
                  <a:gd name="T81" fmla="*/ 2147483647 h 248"/>
                  <a:gd name="T82" fmla="*/ 2147483647 w 232"/>
                  <a:gd name="T83" fmla="*/ 2147483647 h 248"/>
                  <a:gd name="T84" fmla="*/ 2147483647 w 232"/>
                  <a:gd name="T85" fmla="*/ 2147483647 h 248"/>
                  <a:gd name="T86" fmla="*/ 2147483647 w 232"/>
                  <a:gd name="T87" fmla="*/ 2147483647 h 248"/>
                  <a:gd name="T88" fmla="*/ 2147483647 w 232"/>
                  <a:gd name="T89" fmla="*/ 2147483647 h 248"/>
                  <a:gd name="T90" fmla="*/ 2147483647 w 232"/>
                  <a:gd name="T91" fmla="*/ 2147483647 h 248"/>
                  <a:gd name="T92" fmla="*/ 2147483647 w 232"/>
                  <a:gd name="T93" fmla="*/ 2147483647 h 248"/>
                  <a:gd name="T94" fmla="*/ 2147483647 w 232"/>
                  <a:gd name="T95" fmla="*/ 2147483647 h 248"/>
                  <a:gd name="T96" fmla="*/ 2147483647 w 232"/>
                  <a:gd name="T97" fmla="*/ 2147483647 h 248"/>
                  <a:gd name="T98" fmla="*/ 2147483647 w 232"/>
                  <a:gd name="T99" fmla="*/ 2147483647 h 248"/>
                  <a:gd name="T100" fmla="*/ 2147483647 w 232"/>
                  <a:gd name="T101" fmla="*/ 2147483647 h 248"/>
                  <a:gd name="T102" fmla="*/ 2147483647 w 232"/>
                  <a:gd name="T103" fmla="*/ 2147483647 h 248"/>
                  <a:gd name="T104" fmla="*/ 2147483647 w 232"/>
                  <a:gd name="T105" fmla="*/ 2147483647 h 248"/>
                  <a:gd name="T106" fmla="*/ 2147483647 w 232"/>
                  <a:gd name="T107" fmla="*/ 2147483647 h 24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grpFill/>
              <a:ln w="9525" cmpd="sng">
                <a:solidFill>
                  <a:srgbClr val="FFFFFF"/>
                </a:solidFill>
                <a:prstDash val="solid"/>
                <a:round/>
                <a:headEnd/>
                <a:tailEnd/>
              </a:ln>
            </p:spPr>
            <p:txBody>
              <a:bodyPr/>
              <a:lstStyle/>
              <a:p>
                <a:endParaRPr lang="en-GB" dirty="0"/>
              </a:p>
            </p:txBody>
          </p:sp>
          <p:sp>
            <p:nvSpPr>
              <p:cNvPr id="337" name="Freeform 236"/>
              <p:cNvSpPr>
                <a:spLocks/>
              </p:cNvSpPr>
              <p:nvPr>
                <p:custDataLst>
                  <p:tags r:id="rId316"/>
                </p:custDataLst>
              </p:nvPr>
            </p:nvSpPr>
            <p:spPr bwMode="auto">
              <a:xfrm>
                <a:off x="4168775" y="2978150"/>
                <a:ext cx="414338" cy="468313"/>
              </a:xfrm>
              <a:custGeom>
                <a:avLst/>
                <a:gdLst>
                  <a:gd name="T0" fmla="*/ 2147483647 w 948"/>
                  <a:gd name="T1" fmla="*/ 2147483647 h 893"/>
                  <a:gd name="T2" fmla="*/ 2147483647 w 948"/>
                  <a:gd name="T3" fmla="*/ 2147483647 h 893"/>
                  <a:gd name="T4" fmla="*/ 2147483647 w 948"/>
                  <a:gd name="T5" fmla="*/ 2147483647 h 893"/>
                  <a:gd name="T6" fmla="*/ 2147483647 w 948"/>
                  <a:gd name="T7" fmla="*/ 2147483647 h 893"/>
                  <a:gd name="T8" fmla="*/ 2147483647 w 948"/>
                  <a:gd name="T9" fmla="*/ 2147483647 h 893"/>
                  <a:gd name="T10" fmla="*/ 2147483647 w 948"/>
                  <a:gd name="T11" fmla="*/ 2147483647 h 893"/>
                  <a:gd name="T12" fmla="*/ 2147483647 w 948"/>
                  <a:gd name="T13" fmla="*/ 2147483647 h 893"/>
                  <a:gd name="T14" fmla="*/ 2147483647 w 948"/>
                  <a:gd name="T15" fmla="*/ 2147483647 h 893"/>
                  <a:gd name="T16" fmla="*/ 2147483647 w 948"/>
                  <a:gd name="T17" fmla="*/ 2147483647 h 893"/>
                  <a:gd name="T18" fmla="*/ 2147483647 w 948"/>
                  <a:gd name="T19" fmla="*/ 2147483647 h 893"/>
                  <a:gd name="T20" fmla="*/ 2147483647 w 948"/>
                  <a:gd name="T21" fmla="*/ 2147483647 h 893"/>
                  <a:gd name="T22" fmla="*/ 2147483647 w 948"/>
                  <a:gd name="T23" fmla="*/ 2147483647 h 893"/>
                  <a:gd name="T24" fmla="*/ 2147483647 w 948"/>
                  <a:gd name="T25" fmla="*/ 2147483647 h 893"/>
                  <a:gd name="T26" fmla="*/ 2147483647 w 948"/>
                  <a:gd name="T27" fmla="*/ 2147483647 h 893"/>
                  <a:gd name="T28" fmla="*/ 2147483647 w 948"/>
                  <a:gd name="T29" fmla="*/ 2147483647 h 893"/>
                  <a:gd name="T30" fmla="*/ 2147483647 w 948"/>
                  <a:gd name="T31" fmla="*/ 2147483647 h 893"/>
                  <a:gd name="T32" fmla="*/ 2147483647 w 948"/>
                  <a:gd name="T33" fmla="*/ 2147483647 h 893"/>
                  <a:gd name="T34" fmla="*/ 2147483647 w 948"/>
                  <a:gd name="T35" fmla="*/ 2147483647 h 893"/>
                  <a:gd name="T36" fmla="*/ 2147483647 w 948"/>
                  <a:gd name="T37" fmla="*/ 2147483647 h 893"/>
                  <a:gd name="T38" fmla="*/ 2147483647 w 948"/>
                  <a:gd name="T39" fmla="*/ 2147483647 h 893"/>
                  <a:gd name="T40" fmla="*/ 2147483647 w 948"/>
                  <a:gd name="T41" fmla="*/ 2147483647 h 893"/>
                  <a:gd name="T42" fmla="*/ 2147483647 w 948"/>
                  <a:gd name="T43" fmla="*/ 2147483647 h 893"/>
                  <a:gd name="T44" fmla="*/ 2147483647 w 948"/>
                  <a:gd name="T45" fmla="*/ 2147483647 h 893"/>
                  <a:gd name="T46" fmla="*/ 2147483647 w 948"/>
                  <a:gd name="T47" fmla="*/ 2147483647 h 893"/>
                  <a:gd name="T48" fmla="*/ 2147483647 w 948"/>
                  <a:gd name="T49" fmla="*/ 2147483647 h 893"/>
                  <a:gd name="T50" fmla="*/ 2147483647 w 948"/>
                  <a:gd name="T51" fmla="*/ 2147483647 h 893"/>
                  <a:gd name="T52" fmla="*/ 2147483647 w 948"/>
                  <a:gd name="T53" fmla="*/ 2147483647 h 893"/>
                  <a:gd name="T54" fmla="*/ 2147483647 w 948"/>
                  <a:gd name="T55" fmla="*/ 2147483647 h 893"/>
                  <a:gd name="T56" fmla="*/ 2147483647 w 948"/>
                  <a:gd name="T57" fmla="*/ 2147483647 h 893"/>
                  <a:gd name="T58" fmla="*/ 2147483647 w 948"/>
                  <a:gd name="T59" fmla="*/ 2147483647 h 893"/>
                  <a:gd name="T60" fmla="*/ 2147483647 w 948"/>
                  <a:gd name="T61" fmla="*/ 2147483647 h 893"/>
                  <a:gd name="T62" fmla="*/ 2147483647 w 948"/>
                  <a:gd name="T63" fmla="*/ 2147483647 h 893"/>
                  <a:gd name="T64" fmla="*/ 2147483647 w 948"/>
                  <a:gd name="T65" fmla="*/ 2147483647 h 893"/>
                  <a:gd name="T66" fmla="*/ 2147483647 w 948"/>
                  <a:gd name="T67" fmla="*/ 2147483647 h 893"/>
                  <a:gd name="T68" fmla="*/ 2147483647 w 948"/>
                  <a:gd name="T69" fmla="*/ 2147483647 h 893"/>
                  <a:gd name="T70" fmla="*/ 2147483647 w 948"/>
                  <a:gd name="T71" fmla="*/ 2147483647 h 893"/>
                  <a:gd name="T72" fmla="*/ 2147483647 w 948"/>
                  <a:gd name="T73" fmla="*/ 2147483647 h 893"/>
                  <a:gd name="T74" fmla="*/ 2147483647 w 948"/>
                  <a:gd name="T75" fmla="*/ 2147483647 h 893"/>
                  <a:gd name="T76" fmla="*/ 2147483647 w 948"/>
                  <a:gd name="T77" fmla="*/ 2147483647 h 893"/>
                  <a:gd name="T78" fmla="*/ 2147483647 w 948"/>
                  <a:gd name="T79" fmla="*/ 2147483647 h 893"/>
                  <a:gd name="T80" fmla="*/ 2147483647 w 948"/>
                  <a:gd name="T81" fmla="*/ 2147483647 h 893"/>
                  <a:gd name="T82" fmla="*/ 2147483647 w 948"/>
                  <a:gd name="T83" fmla="*/ 2147483647 h 893"/>
                  <a:gd name="T84" fmla="*/ 2147483647 w 948"/>
                  <a:gd name="T85" fmla="*/ 2147483647 h 893"/>
                  <a:gd name="T86" fmla="*/ 2147483647 w 948"/>
                  <a:gd name="T87" fmla="*/ 2147483647 h 893"/>
                  <a:gd name="T88" fmla="*/ 2147483647 w 948"/>
                  <a:gd name="T89" fmla="*/ 2147483647 h 893"/>
                  <a:gd name="T90" fmla="*/ 2147483647 w 948"/>
                  <a:gd name="T91" fmla="*/ 2147483647 h 893"/>
                  <a:gd name="T92" fmla="*/ 2147483647 w 948"/>
                  <a:gd name="T93" fmla="*/ 2147483647 h 893"/>
                  <a:gd name="T94" fmla="*/ 2147483647 w 948"/>
                  <a:gd name="T95" fmla="*/ 2147483647 h 893"/>
                  <a:gd name="T96" fmla="*/ 2147483647 w 948"/>
                  <a:gd name="T97" fmla="*/ 2147483647 h 893"/>
                  <a:gd name="T98" fmla="*/ 2147483647 w 948"/>
                  <a:gd name="T99" fmla="*/ 2147483647 h 893"/>
                  <a:gd name="T100" fmla="*/ 2147483647 w 948"/>
                  <a:gd name="T101" fmla="*/ 2147483647 h 893"/>
                  <a:gd name="T102" fmla="*/ 2147483647 w 948"/>
                  <a:gd name="T103" fmla="*/ 2147483647 h 893"/>
                  <a:gd name="T104" fmla="*/ 2147483647 w 948"/>
                  <a:gd name="T105" fmla="*/ 2147483647 h 893"/>
                  <a:gd name="T106" fmla="*/ 2147483647 w 948"/>
                  <a:gd name="T107" fmla="*/ 2147483647 h 893"/>
                  <a:gd name="T108" fmla="*/ 2147483647 w 948"/>
                  <a:gd name="T109" fmla="*/ 2147483647 h 893"/>
                  <a:gd name="T110" fmla="*/ 2147483647 w 948"/>
                  <a:gd name="T111" fmla="*/ 2147483647 h 893"/>
                  <a:gd name="T112" fmla="*/ 2147483647 w 948"/>
                  <a:gd name="T113" fmla="*/ 2147483647 h 893"/>
                  <a:gd name="T114" fmla="*/ 2147483647 w 948"/>
                  <a:gd name="T115" fmla="*/ 2147483647 h 893"/>
                  <a:gd name="T116" fmla="*/ 2147483647 w 948"/>
                  <a:gd name="T117" fmla="*/ 2147483647 h 8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grpFill/>
              <a:ln w="9525" cmpd="sng">
                <a:solidFill>
                  <a:srgbClr val="FFFFFF"/>
                </a:solidFill>
                <a:prstDash val="solid"/>
                <a:round/>
                <a:headEnd/>
                <a:tailEnd/>
              </a:ln>
            </p:spPr>
            <p:txBody>
              <a:bodyPr/>
              <a:lstStyle/>
              <a:p>
                <a:endParaRPr lang="en-GB" dirty="0"/>
              </a:p>
            </p:txBody>
          </p:sp>
          <p:sp>
            <p:nvSpPr>
              <p:cNvPr id="338" name="Freeform 237"/>
              <p:cNvSpPr>
                <a:spLocks/>
              </p:cNvSpPr>
              <p:nvPr>
                <p:custDataLst>
                  <p:tags r:id="rId317"/>
                </p:custDataLst>
              </p:nvPr>
            </p:nvSpPr>
            <p:spPr bwMode="auto">
              <a:xfrm>
                <a:off x="4267200" y="2584450"/>
                <a:ext cx="493713" cy="579438"/>
              </a:xfrm>
              <a:custGeom>
                <a:avLst/>
                <a:gdLst>
                  <a:gd name="T0" fmla="*/ 2147483647 w 373"/>
                  <a:gd name="T1" fmla="*/ 2147483647 h 370"/>
                  <a:gd name="T2" fmla="*/ 2147483647 w 373"/>
                  <a:gd name="T3" fmla="*/ 2147483647 h 370"/>
                  <a:gd name="T4" fmla="*/ 2147483647 w 373"/>
                  <a:gd name="T5" fmla="*/ 2147483647 h 370"/>
                  <a:gd name="T6" fmla="*/ 2147483647 w 373"/>
                  <a:gd name="T7" fmla="*/ 2147483647 h 370"/>
                  <a:gd name="T8" fmla="*/ 2147483647 w 373"/>
                  <a:gd name="T9" fmla="*/ 2147483647 h 370"/>
                  <a:gd name="T10" fmla="*/ 2147483647 w 373"/>
                  <a:gd name="T11" fmla="*/ 2147483647 h 370"/>
                  <a:gd name="T12" fmla="*/ 2147483647 w 373"/>
                  <a:gd name="T13" fmla="*/ 2147483647 h 370"/>
                  <a:gd name="T14" fmla="*/ 2147483647 w 373"/>
                  <a:gd name="T15" fmla="*/ 2147483647 h 370"/>
                  <a:gd name="T16" fmla="*/ 2147483647 w 373"/>
                  <a:gd name="T17" fmla="*/ 2147483647 h 370"/>
                  <a:gd name="T18" fmla="*/ 2147483647 w 373"/>
                  <a:gd name="T19" fmla="*/ 2147483647 h 370"/>
                  <a:gd name="T20" fmla="*/ 2147483647 w 373"/>
                  <a:gd name="T21" fmla="*/ 2147483647 h 370"/>
                  <a:gd name="T22" fmla="*/ 2147483647 w 373"/>
                  <a:gd name="T23" fmla="*/ 2147483647 h 370"/>
                  <a:gd name="T24" fmla="*/ 2147483647 w 373"/>
                  <a:gd name="T25" fmla="*/ 2147483647 h 370"/>
                  <a:gd name="T26" fmla="*/ 2147483647 w 373"/>
                  <a:gd name="T27" fmla="*/ 2147483647 h 370"/>
                  <a:gd name="T28" fmla="*/ 2147483647 w 373"/>
                  <a:gd name="T29" fmla="*/ 2147483647 h 370"/>
                  <a:gd name="T30" fmla="*/ 2147483647 w 373"/>
                  <a:gd name="T31" fmla="*/ 2147483647 h 370"/>
                  <a:gd name="T32" fmla="*/ 2147483647 w 373"/>
                  <a:gd name="T33" fmla="*/ 2147483647 h 370"/>
                  <a:gd name="T34" fmla="*/ 2147483647 w 373"/>
                  <a:gd name="T35" fmla="*/ 2147483647 h 370"/>
                  <a:gd name="T36" fmla="*/ 2147483647 w 373"/>
                  <a:gd name="T37" fmla="*/ 2147483647 h 370"/>
                  <a:gd name="T38" fmla="*/ 2147483647 w 373"/>
                  <a:gd name="T39" fmla="*/ 2147483647 h 370"/>
                  <a:gd name="T40" fmla="*/ 2147483647 w 373"/>
                  <a:gd name="T41" fmla="*/ 2147483647 h 370"/>
                  <a:gd name="T42" fmla="*/ 2147483647 w 373"/>
                  <a:gd name="T43" fmla="*/ 2147483647 h 370"/>
                  <a:gd name="T44" fmla="*/ 2147483647 w 373"/>
                  <a:gd name="T45" fmla="*/ 2147483647 h 370"/>
                  <a:gd name="T46" fmla="*/ 2147483647 w 373"/>
                  <a:gd name="T47" fmla="*/ 2147483647 h 370"/>
                  <a:gd name="T48" fmla="*/ 2147483647 w 373"/>
                  <a:gd name="T49" fmla="*/ 2147483647 h 370"/>
                  <a:gd name="T50" fmla="*/ 2147483647 w 373"/>
                  <a:gd name="T51" fmla="*/ 2147483647 h 370"/>
                  <a:gd name="T52" fmla="*/ 2147483647 w 373"/>
                  <a:gd name="T53" fmla="*/ 2147483647 h 370"/>
                  <a:gd name="T54" fmla="*/ 2147483647 w 373"/>
                  <a:gd name="T55" fmla="*/ 2147483647 h 370"/>
                  <a:gd name="T56" fmla="*/ 2147483647 w 373"/>
                  <a:gd name="T57" fmla="*/ 2147483647 h 370"/>
                  <a:gd name="T58" fmla="*/ 2147483647 w 373"/>
                  <a:gd name="T59" fmla="*/ 2147483647 h 370"/>
                  <a:gd name="T60" fmla="*/ 2147483647 w 373"/>
                  <a:gd name="T61" fmla="*/ 2147483647 h 370"/>
                  <a:gd name="T62" fmla="*/ 2147483647 w 373"/>
                  <a:gd name="T63" fmla="*/ 2147483647 h 370"/>
                  <a:gd name="T64" fmla="*/ 2147483647 w 373"/>
                  <a:gd name="T65" fmla="*/ 2147483647 h 370"/>
                  <a:gd name="T66" fmla="*/ 2147483647 w 373"/>
                  <a:gd name="T67" fmla="*/ 2147483647 h 370"/>
                  <a:gd name="T68" fmla="*/ 2147483647 w 373"/>
                  <a:gd name="T69" fmla="*/ 2147483647 h 370"/>
                  <a:gd name="T70" fmla="*/ 2147483647 w 373"/>
                  <a:gd name="T71" fmla="*/ 2147483647 h 370"/>
                  <a:gd name="T72" fmla="*/ 2147483647 w 373"/>
                  <a:gd name="T73" fmla="*/ 2147483647 h 370"/>
                  <a:gd name="T74" fmla="*/ 2147483647 w 373"/>
                  <a:gd name="T75" fmla="*/ 2147483647 h 370"/>
                  <a:gd name="T76" fmla="*/ 2147483647 w 373"/>
                  <a:gd name="T77" fmla="*/ 2147483647 h 370"/>
                  <a:gd name="T78" fmla="*/ 2147483647 w 373"/>
                  <a:gd name="T79" fmla="*/ 2147483647 h 370"/>
                  <a:gd name="T80" fmla="*/ 2147483647 w 373"/>
                  <a:gd name="T81" fmla="*/ 2147483647 h 370"/>
                  <a:gd name="T82" fmla="*/ 2147483647 w 373"/>
                  <a:gd name="T83" fmla="*/ 2147483647 h 370"/>
                  <a:gd name="T84" fmla="*/ 2147483647 w 373"/>
                  <a:gd name="T85" fmla="*/ 2147483647 h 370"/>
                  <a:gd name="T86" fmla="*/ 2147483647 w 373"/>
                  <a:gd name="T87" fmla="*/ 2147483647 h 370"/>
                  <a:gd name="T88" fmla="*/ 0 w 373"/>
                  <a:gd name="T89" fmla="*/ 2147483647 h 370"/>
                  <a:gd name="T90" fmla="*/ 2147483647 w 373"/>
                  <a:gd name="T91" fmla="*/ 2147483647 h 370"/>
                  <a:gd name="T92" fmla="*/ 2147483647 w 373"/>
                  <a:gd name="T93" fmla="*/ 2147483647 h 370"/>
                  <a:gd name="T94" fmla="*/ 2147483647 w 373"/>
                  <a:gd name="T95" fmla="*/ 2147483647 h 3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3" h="370">
                    <a:moveTo>
                      <a:pt x="235" y="370"/>
                    </a:moveTo>
                    <a:lnTo>
                      <a:pt x="237" y="369"/>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grpFill/>
              <a:ln w="9525" cmpd="sng">
                <a:solidFill>
                  <a:srgbClr val="FFFFFF"/>
                </a:solidFill>
                <a:prstDash val="solid"/>
                <a:round/>
                <a:headEnd/>
                <a:tailEnd/>
              </a:ln>
            </p:spPr>
            <p:txBody>
              <a:bodyPr/>
              <a:lstStyle/>
              <a:p>
                <a:endParaRPr lang="en-GB" dirty="0"/>
              </a:p>
            </p:txBody>
          </p:sp>
          <p:sp>
            <p:nvSpPr>
              <p:cNvPr id="339" name="Freeform 238"/>
              <p:cNvSpPr>
                <a:spLocks/>
              </p:cNvSpPr>
              <p:nvPr>
                <p:custDataLst>
                  <p:tags r:id="rId318"/>
                </p:custDataLst>
              </p:nvPr>
            </p:nvSpPr>
            <p:spPr bwMode="auto">
              <a:xfrm>
                <a:off x="4703763" y="2719388"/>
                <a:ext cx="384175" cy="436562"/>
              </a:xfrm>
              <a:custGeom>
                <a:avLst/>
                <a:gdLst>
                  <a:gd name="T0" fmla="*/ 2147483647 w 877"/>
                  <a:gd name="T1" fmla="*/ 2147483647 h 826"/>
                  <a:gd name="T2" fmla="*/ 2147483647 w 877"/>
                  <a:gd name="T3" fmla="*/ 2147483647 h 826"/>
                  <a:gd name="T4" fmla="*/ 2147483647 w 877"/>
                  <a:gd name="T5" fmla="*/ 2147483647 h 826"/>
                  <a:gd name="T6" fmla="*/ 2147483647 w 877"/>
                  <a:gd name="T7" fmla="*/ 2147483647 h 826"/>
                  <a:gd name="T8" fmla="*/ 2147483647 w 877"/>
                  <a:gd name="T9" fmla="*/ 2147483647 h 826"/>
                  <a:gd name="T10" fmla="*/ 2147483647 w 877"/>
                  <a:gd name="T11" fmla="*/ 2147483647 h 826"/>
                  <a:gd name="T12" fmla="*/ 2147483647 w 877"/>
                  <a:gd name="T13" fmla="*/ 2147483647 h 826"/>
                  <a:gd name="T14" fmla="*/ 2147483647 w 877"/>
                  <a:gd name="T15" fmla="*/ 2147483647 h 826"/>
                  <a:gd name="T16" fmla="*/ 2147483647 w 877"/>
                  <a:gd name="T17" fmla="*/ 2147483647 h 826"/>
                  <a:gd name="T18" fmla="*/ 2147483647 w 877"/>
                  <a:gd name="T19" fmla="*/ 2147483647 h 826"/>
                  <a:gd name="T20" fmla="*/ 2147483647 w 877"/>
                  <a:gd name="T21" fmla="*/ 2147483647 h 826"/>
                  <a:gd name="T22" fmla="*/ 2147483647 w 877"/>
                  <a:gd name="T23" fmla="*/ 2147483647 h 826"/>
                  <a:gd name="T24" fmla="*/ 2147483647 w 877"/>
                  <a:gd name="T25" fmla="*/ 2147483647 h 826"/>
                  <a:gd name="T26" fmla="*/ 2147483647 w 877"/>
                  <a:gd name="T27" fmla="*/ 2147483647 h 826"/>
                  <a:gd name="T28" fmla="*/ 2147483647 w 877"/>
                  <a:gd name="T29" fmla="*/ 2147483647 h 826"/>
                  <a:gd name="T30" fmla="*/ 2147483647 w 877"/>
                  <a:gd name="T31" fmla="*/ 2147483647 h 826"/>
                  <a:gd name="T32" fmla="*/ 2147483647 w 877"/>
                  <a:gd name="T33" fmla="*/ 2147483647 h 826"/>
                  <a:gd name="T34" fmla="*/ 2147483647 w 877"/>
                  <a:gd name="T35" fmla="*/ 2147483647 h 826"/>
                  <a:gd name="T36" fmla="*/ 2147483647 w 877"/>
                  <a:gd name="T37" fmla="*/ 2147483647 h 826"/>
                  <a:gd name="T38" fmla="*/ 2147483647 w 877"/>
                  <a:gd name="T39" fmla="*/ 2147483647 h 826"/>
                  <a:gd name="T40" fmla="*/ 2147483647 w 877"/>
                  <a:gd name="T41" fmla="*/ 2147483647 h 826"/>
                  <a:gd name="T42" fmla="*/ 2147483647 w 877"/>
                  <a:gd name="T43" fmla="*/ 2147483647 h 826"/>
                  <a:gd name="T44" fmla="*/ 2147483647 w 877"/>
                  <a:gd name="T45" fmla="*/ 2147483647 h 826"/>
                  <a:gd name="T46" fmla="*/ 2147483647 w 877"/>
                  <a:gd name="T47" fmla="*/ 0 h 826"/>
                  <a:gd name="T48" fmla="*/ 2147483647 w 877"/>
                  <a:gd name="T49" fmla="*/ 2147483647 h 826"/>
                  <a:gd name="T50" fmla="*/ 2147483647 w 877"/>
                  <a:gd name="T51" fmla="*/ 2147483647 h 826"/>
                  <a:gd name="T52" fmla="*/ 2147483647 w 877"/>
                  <a:gd name="T53" fmla="*/ 2147483647 h 826"/>
                  <a:gd name="T54" fmla="*/ 2147483647 w 877"/>
                  <a:gd name="T55" fmla="*/ 2147483647 h 826"/>
                  <a:gd name="T56" fmla="*/ 2147483647 w 877"/>
                  <a:gd name="T57" fmla="*/ 2147483647 h 826"/>
                  <a:gd name="T58" fmla="*/ 2147483647 w 877"/>
                  <a:gd name="T59" fmla="*/ 2147483647 h 826"/>
                  <a:gd name="T60" fmla="*/ 2147483647 w 877"/>
                  <a:gd name="T61" fmla="*/ 2147483647 h 826"/>
                  <a:gd name="T62" fmla="*/ 2147483647 w 877"/>
                  <a:gd name="T63" fmla="*/ 2147483647 h 826"/>
                  <a:gd name="T64" fmla="*/ 2147483647 w 877"/>
                  <a:gd name="T65" fmla="*/ 2147483647 h 826"/>
                  <a:gd name="T66" fmla="*/ 2147483647 w 877"/>
                  <a:gd name="T67" fmla="*/ 2147483647 h 826"/>
                  <a:gd name="T68" fmla="*/ 2147483647 w 877"/>
                  <a:gd name="T69" fmla="*/ 2147483647 h 826"/>
                  <a:gd name="T70" fmla="*/ 2147483647 w 877"/>
                  <a:gd name="T71" fmla="*/ 2147483647 h 826"/>
                  <a:gd name="T72" fmla="*/ 2147483647 w 877"/>
                  <a:gd name="T73" fmla="*/ 2147483647 h 826"/>
                  <a:gd name="T74" fmla="*/ 2147483647 w 877"/>
                  <a:gd name="T75" fmla="*/ 2147483647 h 826"/>
                  <a:gd name="T76" fmla="*/ 2147483647 w 877"/>
                  <a:gd name="T77" fmla="*/ 2147483647 h 826"/>
                  <a:gd name="T78" fmla="*/ 2147483647 w 877"/>
                  <a:gd name="T79" fmla="*/ 2147483647 h 826"/>
                  <a:gd name="T80" fmla="*/ 2147483647 w 877"/>
                  <a:gd name="T81" fmla="*/ 2147483647 h 826"/>
                  <a:gd name="T82" fmla="*/ 2147483647 w 877"/>
                  <a:gd name="T83" fmla="*/ 2147483647 h 826"/>
                  <a:gd name="T84" fmla="*/ 2147483647 w 877"/>
                  <a:gd name="T85" fmla="*/ 2147483647 h 826"/>
                  <a:gd name="T86" fmla="*/ 2147483647 w 877"/>
                  <a:gd name="T87" fmla="*/ 2147483647 h 826"/>
                  <a:gd name="T88" fmla="*/ 2147483647 w 877"/>
                  <a:gd name="T89" fmla="*/ 2147483647 h 826"/>
                  <a:gd name="T90" fmla="*/ 2147483647 w 877"/>
                  <a:gd name="T91" fmla="*/ 2147483647 h 826"/>
                  <a:gd name="T92" fmla="*/ 2147483647 w 877"/>
                  <a:gd name="T93" fmla="*/ 2147483647 h 826"/>
                  <a:gd name="T94" fmla="*/ 2147483647 w 877"/>
                  <a:gd name="T95" fmla="*/ 2147483647 h 826"/>
                  <a:gd name="T96" fmla="*/ 2147483647 w 877"/>
                  <a:gd name="T97" fmla="*/ 2147483647 h 826"/>
                  <a:gd name="T98" fmla="*/ 2147483647 w 877"/>
                  <a:gd name="T99" fmla="*/ 2147483647 h 826"/>
                  <a:gd name="T100" fmla="*/ 2147483647 w 877"/>
                  <a:gd name="T101" fmla="*/ 2147483647 h 826"/>
                  <a:gd name="T102" fmla="*/ 2147483647 w 877"/>
                  <a:gd name="T103" fmla="*/ 2147483647 h 826"/>
                  <a:gd name="T104" fmla="*/ 2147483647 w 877"/>
                  <a:gd name="T105" fmla="*/ 2147483647 h 826"/>
                  <a:gd name="T106" fmla="*/ 2147483647 w 877"/>
                  <a:gd name="T107" fmla="*/ 2147483647 h 826"/>
                  <a:gd name="T108" fmla="*/ 2147483647 w 877"/>
                  <a:gd name="T109" fmla="*/ 2147483647 h 826"/>
                  <a:gd name="T110" fmla="*/ 2147483647 w 877"/>
                  <a:gd name="T111" fmla="*/ 2147483647 h 826"/>
                  <a:gd name="T112" fmla="*/ 2147483647 w 877"/>
                  <a:gd name="T113" fmla="*/ 2147483647 h 826"/>
                  <a:gd name="T114" fmla="*/ 2147483647 w 877"/>
                  <a:gd name="T115" fmla="*/ 2147483647 h 8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grpFill/>
              <a:ln w="9525" cmpd="sng">
                <a:solidFill>
                  <a:srgbClr val="FFFFFF"/>
                </a:solidFill>
                <a:prstDash val="solid"/>
                <a:round/>
                <a:headEnd/>
                <a:tailEnd/>
              </a:ln>
            </p:spPr>
            <p:txBody>
              <a:bodyPr/>
              <a:lstStyle/>
              <a:p>
                <a:endParaRPr lang="en-GB" dirty="0"/>
              </a:p>
            </p:txBody>
          </p:sp>
          <p:sp>
            <p:nvSpPr>
              <p:cNvPr id="340" name="Freeform 239"/>
              <p:cNvSpPr>
                <a:spLocks/>
              </p:cNvSpPr>
              <p:nvPr>
                <p:custDataLst>
                  <p:tags r:id="rId319"/>
                </p:custDataLst>
              </p:nvPr>
            </p:nvSpPr>
            <p:spPr bwMode="auto">
              <a:xfrm>
                <a:off x="4656138" y="2584450"/>
                <a:ext cx="93662" cy="236538"/>
              </a:xfrm>
              <a:custGeom>
                <a:avLst/>
                <a:gdLst>
                  <a:gd name="T0" fmla="*/ 2147483647 w 206"/>
                  <a:gd name="T1" fmla="*/ 2147483647 h 455"/>
                  <a:gd name="T2" fmla="*/ 2147483647 w 206"/>
                  <a:gd name="T3" fmla="*/ 2147483647 h 455"/>
                  <a:gd name="T4" fmla="*/ 2147483647 w 206"/>
                  <a:gd name="T5" fmla="*/ 2147483647 h 455"/>
                  <a:gd name="T6" fmla="*/ 2147483647 w 206"/>
                  <a:gd name="T7" fmla="*/ 2147483647 h 455"/>
                  <a:gd name="T8" fmla="*/ 2147483647 w 206"/>
                  <a:gd name="T9" fmla="*/ 2147483647 h 455"/>
                  <a:gd name="T10" fmla="*/ 2147483647 w 206"/>
                  <a:gd name="T11" fmla="*/ 2147483647 h 455"/>
                  <a:gd name="T12" fmla="*/ 2147483647 w 206"/>
                  <a:gd name="T13" fmla="*/ 2147483647 h 455"/>
                  <a:gd name="T14" fmla="*/ 2147483647 w 206"/>
                  <a:gd name="T15" fmla="*/ 2147483647 h 455"/>
                  <a:gd name="T16" fmla="*/ 2147483647 w 206"/>
                  <a:gd name="T17" fmla="*/ 2147483647 h 455"/>
                  <a:gd name="T18" fmla="*/ 2147483647 w 206"/>
                  <a:gd name="T19" fmla="*/ 2147483647 h 455"/>
                  <a:gd name="T20" fmla="*/ 2147483647 w 206"/>
                  <a:gd name="T21" fmla="*/ 2147483647 h 455"/>
                  <a:gd name="T22" fmla="*/ 2147483647 w 206"/>
                  <a:gd name="T23" fmla="*/ 2147483647 h 455"/>
                  <a:gd name="T24" fmla="*/ 2147483647 w 206"/>
                  <a:gd name="T25" fmla="*/ 2147483647 h 455"/>
                  <a:gd name="T26" fmla="*/ 2147483647 w 206"/>
                  <a:gd name="T27" fmla="*/ 2147483647 h 455"/>
                  <a:gd name="T28" fmla="*/ 2147483647 w 206"/>
                  <a:gd name="T29" fmla="*/ 2147483647 h 455"/>
                  <a:gd name="T30" fmla="*/ 2147483647 w 206"/>
                  <a:gd name="T31" fmla="*/ 2147483647 h 455"/>
                  <a:gd name="T32" fmla="*/ 2147483647 w 206"/>
                  <a:gd name="T33" fmla="*/ 2147483647 h 455"/>
                  <a:gd name="T34" fmla="*/ 2147483647 w 206"/>
                  <a:gd name="T35" fmla="*/ 2147483647 h 455"/>
                  <a:gd name="T36" fmla="*/ 2147483647 w 206"/>
                  <a:gd name="T37" fmla="*/ 2147483647 h 455"/>
                  <a:gd name="T38" fmla="*/ 2147483647 w 206"/>
                  <a:gd name="T39" fmla="*/ 2147483647 h 455"/>
                  <a:gd name="T40" fmla="*/ 2147483647 w 206"/>
                  <a:gd name="T41" fmla="*/ 2147483647 h 455"/>
                  <a:gd name="T42" fmla="*/ 2147483647 w 206"/>
                  <a:gd name="T43" fmla="*/ 2147483647 h 455"/>
                  <a:gd name="T44" fmla="*/ 2147483647 w 206"/>
                  <a:gd name="T45" fmla="*/ 2147483647 h 455"/>
                  <a:gd name="T46" fmla="*/ 2147483647 w 206"/>
                  <a:gd name="T47" fmla="*/ 2147483647 h 455"/>
                  <a:gd name="T48" fmla="*/ 2147483647 w 206"/>
                  <a:gd name="T49" fmla="*/ 2147483647 h 455"/>
                  <a:gd name="T50" fmla="*/ 2147483647 w 206"/>
                  <a:gd name="T51" fmla="*/ 2147483647 h 455"/>
                  <a:gd name="T52" fmla="*/ 2147483647 w 206"/>
                  <a:gd name="T53" fmla="*/ 2147483647 h 455"/>
                  <a:gd name="T54" fmla="*/ 2147483647 w 206"/>
                  <a:gd name="T55" fmla="*/ 2147483647 h 455"/>
                  <a:gd name="T56" fmla="*/ 2147483647 w 206"/>
                  <a:gd name="T57" fmla="*/ 2147483647 h 455"/>
                  <a:gd name="T58" fmla="*/ 2147483647 w 206"/>
                  <a:gd name="T59" fmla="*/ 2147483647 h 455"/>
                  <a:gd name="T60" fmla="*/ 2147483647 w 206"/>
                  <a:gd name="T61" fmla="*/ 2147483647 h 455"/>
                  <a:gd name="T62" fmla="*/ 2147483647 w 206"/>
                  <a:gd name="T63" fmla="*/ 2147483647 h 455"/>
                  <a:gd name="T64" fmla="*/ 2147483647 w 206"/>
                  <a:gd name="T65" fmla="*/ 2147483647 h 455"/>
                  <a:gd name="T66" fmla="*/ 2147483647 w 206"/>
                  <a:gd name="T67" fmla="*/ 2147483647 h 455"/>
                  <a:gd name="T68" fmla="*/ 2147483647 w 206"/>
                  <a:gd name="T69" fmla="*/ 2147483647 h 455"/>
                  <a:gd name="T70" fmla="*/ 2147483647 w 206"/>
                  <a:gd name="T71" fmla="*/ 2147483647 h 455"/>
                  <a:gd name="T72" fmla="*/ 2147483647 w 206"/>
                  <a:gd name="T73" fmla="*/ 2147483647 h 455"/>
                  <a:gd name="T74" fmla="*/ 2147483647 w 206"/>
                  <a:gd name="T75" fmla="*/ 0 h 455"/>
                  <a:gd name="T76" fmla="*/ 2147483647 w 206"/>
                  <a:gd name="T77" fmla="*/ 2147483647 h 455"/>
                  <a:gd name="T78" fmla="*/ 2147483647 w 206"/>
                  <a:gd name="T79" fmla="*/ 2147483647 h 455"/>
                  <a:gd name="T80" fmla="*/ 2147483647 w 206"/>
                  <a:gd name="T81" fmla="*/ 2147483647 h 455"/>
                  <a:gd name="T82" fmla="*/ 2147483647 w 206"/>
                  <a:gd name="T83" fmla="*/ 2147483647 h 455"/>
                  <a:gd name="T84" fmla="*/ 2147483647 w 206"/>
                  <a:gd name="T85" fmla="*/ 2147483647 h 455"/>
                  <a:gd name="T86" fmla="*/ 2147483647 w 206"/>
                  <a:gd name="T87" fmla="*/ 2147483647 h 455"/>
                  <a:gd name="T88" fmla="*/ 2147483647 w 206"/>
                  <a:gd name="T89" fmla="*/ 2147483647 h 455"/>
                  <a:gd name="T90" fmla="*/ 2147483647 w 206"/>
                  <a:gd name="T91" fmla="*/ 2147483647 h 455"/>
                  <a:gd name="T92" fmla="*/ 0 w 206"/>
                  <a:gd name="T93" fmla="*/ 2147483647 h 455"/>
                  <a:gd name="T94" fmla="*/ 2147483647 w 206"/>
                  <a:gd name="T95" fmla="*/ 2147483647 h 455"/>
                  <a:gd name="T96" fmla="*/ 2147483647 w 206"/>
                  <a:gd name="T97" fmla="*/ 2147483647 h 455"/>
                  <a:gd name="T98" fmla="*/ 2147483647 w 206"/>
                  <a:gd name="T99" fmla="*/ 2147483647 h 455"/>
                  <a:gd name="T100" fmla="*/ 2147483647 w 206"/>
                  <a:gd name="T101" fmla="*/ 2147483647 h 455"/>
                  <a:gd name="T102" fmla="*/ 2147483647 w 206"/>
                  <a:gd name="T103" fmla="*/ 2147483647 h 455"/>
                  <a:gd name="T104" fmla="*/ 2147483647 w 206"/>
                  <a:gd name="T105" fmla="*/ 2147483647 h 455"/>
                  <a:gd name="T106" fmla="*/ 2147483647 w 206"/>
                  <a:gd name="T107" fmla="*/ 2147483647 h 4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grpFill/>
              <a:ln w="9525" cmpd="sng">
                <a:solidFill>
                  <a:srgbClr val="FFFFFF"/>
                </a:solidFill>
                <a:prstDash val="solid"/>
                <a:round/>
                <a:headEnd/>
                <a:tailEnd/>
              </a:ln>
            </p:spPr>
            <p:txBody>
              <a:bodyPr/>
              <a:lstStyle/>
              <a:p>
                <a:endParaRPr lang="en-GB" dirty="0"/>
              </a:p>
            </p:txBody>
          </p:sp>
          <p:sp>
            <p:nvSpPr>
              <p:cNvPr id="341" name="Freeform 240"/>
              <p:cNvSpPr>
                <a:spLocks/>
              </p:cNvSpPr>
              <p:nvPr>
                <p:custDataLst>
                  <p:tags r:id="rId320"/>
                </p:custDataLst>
              </p:nvPr>
            </p:nvSpPr>
            <p:spPr bwMode="auto">
              <a:xfrm>
                <a:off x="4038600" y="2895600"/>
                <a:ext cx="231775" cy="215900"/>
              </a:xfrm>
              <a:custGeom>
                <a:avLst/>
                <a:gdLst>
                  <a:gd name="T0" fmla="*/ 2147483647 w 518"/>
                  <a:gd name="T1" fmla="*/ 2147483647 h 406"/>
                  <a:gd name="T2" fmla="*/ 2147483647 w 518"/>
                  <a:gd name="T3" fmla="*/ 2147483647 h 406"/>
                  <a:gd name="T4" fmla="*/ 2147483647 w 518"/>
                  <a:gd name="T5" fmla="*/ 2147483647 h 406"/>
                  <a:gd name="T6" fmla="*/ 2147483647 w 518"/>
                  <a:gd name="T7" fmla="*/ 2147483647 h 406"/>
                  <a:gd name="T8" fmla="*/ 2147483647 w 518"/>
                  <a:gd name="T9" fmla="*/ 2147483647 h 406"/>
                  <a:gd name="T10" fmla="*/ 2147483647 w 518"/>
                  <a:gd name="T11" fmla="*/ 2147483647 h 406"/>
                  <a:gd name="T12" fmla="*/ 2147483647 w 518"/>
                  <a:gd name="T13" fmla="*/ 2147483647 h 406"/>
                  <a:gd name="T14" fmla="*/ 2147483647 w 518"/>
                  <a:gd name="T15" fmla="*/ 2147483647 h 406"/>
                  <a:gd name="T16" fmla="*/ 2147483647 w 518"/>
                  <a:gd name="T17" fmla="*/ 2147483647 h 406"/>
                  <a:gd name="T18" fmla="*/ 2147483647 w 518"/>
                  <a:gd name="T19" fmla="*/ 2147483647 h 406"/>
                  <a:gd name="T20" fmla="*/ 2147483647 w 518"/>
                  <a:gd name="T21" fmla="*/ 2147483647 h 406"/>
                  <a:gd name="T22" fmla="*/ 2147483647 w 518"/>
                  <a:gd name="T23" fmla="*/ 2147483647 h 406"/>
                  <a:gd name="T24" fmla="*/ 2147483647 w 518"/>
                  <a:gd name="T25" fmla="*/ 2147483647 h 406"/>
                  <a:gd name="T26" fmla="*/ 2147483647 w 518"/>
                  <a:gd name="T27" fmla="*/ 2147483647 h 406"/>
                  <a:gd name="T28" fmla="*/ 2147483647 w 518"/>
                  <a:gd name="T29" fmla="*/ 2147483647 h 406"/>
                  <a:gd name="T30" fmla="*/ 2147483647 w 518"/>
                  <a:gd name="T31" fmla="*/ 2147483647 h 406"/>
                  <a:gd name="T32" fmla="*/ 2147483647 w 518"/>
                  <a:gd name="T33" fmla="*/ 2147483647 h 406"/>
                  <a:gd name="T34" fmla="*/ 2147483647 w 518"/>
                  <a:gd name="T35" fmla="*/ 2147483647 h 406"/>
                  <a:gd name="T36" fmla="*/ 2147483647 w 518"/>
                  <a:gd name="T37" fmla="*/ 2147483647 h 406"/>
                  <a:gd name="T38" fmla="*/ 2147483647 w 518"/>
                  <a:gd name="T39" fmla="*/ 2147483647 h 406"/>
                  <a:gd name="T40" fmla="*/ 2147483647 w 518"/>
                  <a:gd name="T41" fmla="*/ 2147483647 h 406"/>
                  <a:gd name="T42" fmla="*/ 2147483647 w 518"/>
                  <a:gd name="T43" fmla="*/ 2147483647 h 406"/>
                  <a:gd name="T44" fmla="*/ 2147483647 w 518"/>
                  <a:gd name="T45" fmla="*/ 2147483647 h 406"/>
                  <a:gd name="T46" fmla="*/ 2147483647 w 518"/>
                  <a:gd name="T47" fmla="*/ 2147483647 h 406"/>
                  <a:gd name="T48" fmla="*/ 2147483647 w 518"/>
                  <a:gd name="T49" fmla="*/ 2147483647 h 406"/>
                  <a:gd name="T50" fmla="*/ 2147483647 w 518"/>
                  <a:gd name="T51" fmla="*/ 2147483647 h 406"/>
                  <a:gd name="T52" fmla="*/ 2147483647 w 518"/>
                  <a:gd name="T53" fmla="*/ 2147483647 h 406"/>
                  <a:gd name="T54" fmla="*/ 2147483647 w 518"/>
                  <a:gd name="T55" fmla="*/ 2147483647 h 406"/>
                  <a:gd name="T56" fmla="*/ 2147483647 w 518"/>
                  <a:gd name="T57" fmla="*/ 2147483647 h 406"/>
                  <a:gd name="T58" fmla="*/ 2147483647 w 518"/>
                  <a:gd name="T59" fmla="*/ 2147483647 h 406"/>
                  <a:gd name="T60" fmla="*/ 2147483647 w 518"/>
                  <a:gd name="T61" fmla="*/ 2147483647 h 406"/>
                  <a:gd name="T62" fmla="*/ 2147483647 w 518"/>
                  <a:gd name="T63" fmla="*/ 2147483647 h 406"/>
                  <a:gd name="T64" fmla="*/ 2147483647 w 518"/>
                  <a:gd name="T65" fmla="*/ 2147483647 h 406"/>
                  <a:gd name="T66" fmla="*/ 2147483647 w 518"/>
                  <a:gd name="T67" fmla="*/ 2147483647 h 406"/>
                  <a:gd name="T68" fmla="*/ 2147483647 w 518"/>
                  <a:gd name="T69" fmla="*/ 2147483647 h 406"/>
                  <a:gd name="T70" fmla="*/ 2147483647 w 518"/>
                  <a:gd name="T71" fmla="*/ 2147483647 h 406"/>
                  <a:gd name="T72" fmla="*/ 2147483647 w 518"/>
                  <a:gd name="T73" fmla="*/ 2147483647 h 406"/>
                  <a:gd name="T74" fmla="*/ 2147483647 w 518"/>
                  <a:gd name="T75" fmla="*/ 2147483647 h 406"/>
                  <a:gd name="T76" fmla="*/ 2147483647 w 518"/>
                  <a:gd name="T77" fmla="*/ 0 h 406"/>
                  <a:gd name="T78" fmla="*/ 2147483647 w 518"/>
                  <a:gd name="T79" fmla="*/ 2147483647 h 406"/>
                  <a:gd name="T80" fmla="*/ 2147483647 w 518"/>
                  <a:gd name="T81" fmla="*/ 2147483647 h 4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grpFill/>
              <a:ln w="9525" cmpd="sng">
                <a:solidFill>
                  <a:srgbClr val="FFFFFF"/>
                </a:solidFill>
                <a:prstDash val="solid"/>
                <a:round/>
                <a:headEnd/>
                <a:tailEnd/>
              </a:ln>
            </p:spPr>
            <p:txBody>
              <a:bodyPr/>
              <a:lstStyle/>
              <a:p>
                <a:endParaRPr lang="en-GB" dirty="0"/>
              </a:p>
            </p:txBody>
          </p:sp>
          <p:sp>
            <p:nvSpPr>
              <p:cNvPr id="342" name="Freeform 246"/>
              <p:cNvSpPr>
                <a:spLocks/>
              </p:cNvSpPr>
              <p:nvPr>
                <p:custDataLst>
                  <p:tags r:id="rId321"/>
                </p:custDataLst>
              </p:nvPr>
            </p:nvSpPr>
            <p:spPr bwMode="auto">
              <a:xfrm>
                <a:off x="5221288" y="2635250"/>
                <a:ext cx="50800" cy="57150"/>
              </a:xfrm>
              <a:custGeom>
                <a:avLst/>
                <a:gdLst>
                  <a:gd name="T0" fmla="*/ 0 w 113"/>
                  <a:gd name="T1" fmla="*/ 2147483647 h 74"/>
                  <a:gd name="T2" fmla="*/ 2147483647 w 113"/>
                  <a:gd name="T3" fmla="*/ 2147483647 h 74"/>
                  <a:gd name="T4" fmla="*/ 2147483647 w 113"/>
                  <a:gd name="T5" fmla="*/ 2147483647 h 74"/>
                  <a:gd name="T6" fmla="*/ 2147483647 w 113"/>
                  <a:gd name="T7" fmla="*/ 2147483647 h 74"/>
                  <a:gd name="T8" fmla="*/ 2147483647 w 113"/>
                  <a:gd name="T9" fmla="*/ 2147483647 h 74"/>
                  <a:gd name="T10" fmla="*/ 2147483647 w 113"/>
                  <a:gd name="T11" fmla="*/ 2147483647 h 74"/>
                  <a:gd name="T12" fmla="*/ 2147483647 w 113"/>
                  <a:gd name="T13" fmla="*/ 2147483647 h 74"/>
                  <a:gd name="T14" fmla="*/ 2147483647 w 113"/>
                  <a:gd name="T15" fmla="*/ 2147483647 h 74"/>
                  <a:gd name="T16" fmla="*/ 2147483647 w 113"/>
                  <a:gd name="T17" fmla="*/ 2147483647 h 74"/>
                  <a:gd name="T18" fmla="*/ 2147483647 w 113"/>
                  <a:gd name="T19" fmla="*/ 2147483647 h 74"/>
                  <a:gd name="T20" fmla="*/ 2147483647 w 113"/>
                  <a:gd name="T21" fmla="*/ 2147483647 h 74"/>
                  <a:gd name="T22" fmla="*/ 2147483647 w 113"/>
                  <a:gd name="T23" fmla="*/ 2147483647 h 74"/>
                  <a:gd name="T24" fmla="*/ 2147483647 w 113"/>
                  <a:gd name="T25" fmla="*/ 2147483647 h 74"/>
                  <a:gd name="T26" fmla="*/ 2147483647 w 113"/>
                  <a:gd name="T27" fmla="*/ 2147483647 h 74"/>
                  <a:gd name="T28" fmla="*/ 2147483647 w 113"/>
                  <a:gd name="T29" fmla="*/ 2147483647 h 74"/>
                  <a:gd name="T30" fmla="*/ 2147483647 w 113"/>
                  <a:gd name="T31" fmla="*/ 2147483647 h 74"/>
                  <a:gd name="T32" fmla="*/ 2147483647 w 113"/>
                  <a:gd name="T33" fmla="*/ 2147483647 h 74"/>
                  <a:gd name="T34" fmla="*/ 2147483647 w 113"/>
                  <a:gd name="T35" fmla="*/ 2147483647 h 74"/>
                  <a:gd name="T36" fmla="*/ 2147483647 w 113"/>
                  <a:gd name="T37" fmla="*/ 2147483647 h 74"/>
                  <a:gd name="T38" fmla="*/ 2147483647 w 113"/>
                  <a:gd name="T39" fmla="*/ 0 h 74"/>
                  <a:gd name="T40" fmla="*/ 2147483647 w 113"/>
                  <a:gd name="T41" fmla="*/ 2147483647 h 74"/>
                  <a:gd name="T42" fmla="*/ 2147483647 w 113"/>
                  <a:gd name="T43" fmla="*/ 2147483647 h 74"/>
                  <a:gd name="T44" fmla="*/ 2147483647 w 113"/>
                  <a:gd name="T45" fmla="*/ 2147483647 h 74"/>
                  <a:gd name="T46" fmla="*/ 2147483647 w 113"/>
                  <a:gd name="T47" fmla="*/ 2147483647 h 74"/>
                  <a:gd name="T48" fmla="*/ 2147483647 w 113"/>
                  <a:gd name="T49" fmla="*/ 2147483647 h 74"/>
                  <a:gd name="T50" fmla="*/ 0 w 113"/>
                  <a:gd name="T51" fmla="*/ 2147483647 h 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grpFill/>
              <a:ln w="9525" cmpd="sng">
                <a:solidFill>
                  <a:srgbClr val="FFFFFF"/>
                </a:solidFill>
                <a:prstDash val="solid"/>
                <a:round/>
                <a:headEnd/>
                <a:tailEnd/>
              </a:ln>
            </p:spPr>
            <p:txBody>
              <a:bodyPr/>
              <a:lstStyle/>
              <a:p>
                <a:endParaRPr lang="en-GB" dirty="0"/>
              </a:p>
            </p:txBody>
          </p:sp>
          <p:sp>
            <p:nvSpPr>
              <p:cNvPr id="343" name="Freeform 247"/>
              <p:cNvSpPr>
                <a:spLocks/>
              </p:cNvSpPr>
              <p:nvPr>
                <p:custDataLst>
                  <p:tags r:id="rId322"/>
                </p:custDataLst>
              </p:nvPr>
            </p:nvSpPr>
            <p:spPr bwMode="auto">
              <a:xfrm>
                <a:off x="4829175" y="3427413"/>
                <a:ext cx="325438" cy="244475"/>
              </a:xfrm>
              <a:custGeom>
                <a:avLst/>
                <a:gdLst>
                  <a:gd name="T0" fmla="*/ 2147483647 w 746"/>
                  <a:gd name="T1" fmla="*/ 2147483647 h 469"/>
                  <a:gd name="T2" fmla="*/ 2147483647 w 746"/>
                  <a:gd name="T3" fmla="*/ 2147483647 h 469"/>
                  <a:gd name="T4" fmla="*/ 2147483647 w 746"/>
                  <a:gd name="T5" fmla="*/ 2147483647 h 469"/>
                  <a:gd name="T6" fmla="*/ 2147483647 w 746"/>
                  <a:gd name="T7" fmla="*/ 2147483647 h 469"/>
                  <a:gd name="T8" fmla="*/ 0 w 746"/>
                  <a:gd name="T9" fmla="*/ 2147483647 h 469"/>
                  <a:gd name="T10" fmla="*/ 2147483647 w 746"/>
                  <a:gd name="T11" fmla="*/ 2147483647 h 469"/>
                  <a:gd name="T12" fmla="*/ 2147483647 w 746"/>
                  <a:gd name="T13" fmla="*/ 2147483647 h 469"/>
                  <a:gd name="T14" fmla="*/ 2147483647 w 746"/>
                  <a:gd name="T15" fmla="*/ 2147483647 h 469"/>
                  <a:gd name="T16" fmla="*/ 2147483647 w 746"/>
                  <a:gd name="T17" fmla="*/ 2147483647 h 469"/>
                  <a:gd name="T18" fmla="*/ 2147483647 w 746"/>
                  <a:gd name="T19" fmla="*/ 2147483647 h 469"/>
                  <a:gd name="T20" fmla="*/ 2147483647 w 746"/>
                  <a:gd name="T21" fmla="*/ 2147483647 h 469"/>
                  <a:gd name="T22" fmla="*/ 2147483647 w 746"/>
                  <a:gd name="T23" fmla="*/ 2147483647 h 469"/>
                  <a:gd name="T24" fmla="*/ 2147483647 w 746"/>
                  <a:gd name="T25" fmla="*/ 2147483647 h 469"/>
                  <a:gd name="T26" fmla="*/ 2147483647 w 746"/>
                  <a:gd name="T27" fmla="*/ 2147483647 h 469"/>
                  <a:gd name="T28" fmla="*/ 2147483647 w 746"/>
                  <a:gd name="T29" fmla="*/ 2147483647 h 469"/>
                  <a:gd name="T30" fmla="*/ 2147483647 w 746"/>
                  <a:gd name="T31" fmla="*/ 2147483647 h 469"/>
                  <a:gd name="T32" fmla="*/ 2147483647 w 746"/>
                  <a:gd name="T33" fmla="*/ 2147483647 h 469"/>
                  <a:gd name="T34" fmla="*/ 2147483647 w 746"/>
                  <a:gd name="T35" fmla="*/ 2147483647 h 469"/>
                  <a:gd name="T36" fmla="*/ 2147483647 w 746"/>
                  <a:gd name="T37" fmla="*/ 2147483647 h 469"/>
                  <a:gd name="T38" fmla="*/ 2147483647 w 746"/>
                  <a:gd name="T39" fmla="*/ 0 h 469"/>
                  <a:gd name="T40" fmla="*/ 2147483647 w 746"/>
                  <a:gd name="T41" fmla="*/ 2147483647 h 469"/>
                  <a:gd name="T42" fmla="*/ 2147483647 w 746"/>
                  <a:gd name="T43" fmla="*/ 2147483647 h 469"/>
                  <a:gd name="T44" fmla="*/ 2147483647 w 746"/>
                  <a:gd name="T45" fmla="*/ 2147483647 h 469"/>
                  <a:gd name="T46" fmla="*/ 2147483647 w 746"/>
                  <a:gd name="T47" fmla="*/ 2147483647 h 469"/>
                  <a:gd name="T48" fmla="*/ 2147483647 w 746"/>
                  <a:gd name="T49" fmla="*/ 2147483647 h 469"/>
                  <a:gd name="T50" fmla="*/ 2147483647 w 746"/>
                  <a:gd name="T51" fmla="*/ 2147483647 h 469"/>
                  <a:gd name="T52" fmla="*/ 2147483647 w 746"/>
                  <a:gd name="T53" fmla="*/ 2147483647 h 469"/>
                  <a:gd name="T54" fmla="*/ 2147483647 w 746"/>
                  <a:gd name="T55" fmla="*/ 2147483647 h 469"/>
                  <a:gd name="T56" fmla="*/ 2147483647 w 746"/>
                  <a:gd name="T57" fmla="*/ 2147483647 h 469"/>
                  <a:gd name="T58" fmla="*/ 2147483647 w 746"/>
                  <a:gd name="T59" fmla="*/ 2147483647 h 469"/>
                  <a:gd name="T60" fmla="*/ 2147483647 w 746"/>
                  <a:gd name="T61" fmla="*/ 2147483647 h 469"/>
                  <a:gd name="T62" fmla="*/ 2147483647 w 746"/>
                  <a:gd name="T63" fmla="*/ 2147483647 h 469"/>
                  <a:gd name="T64" fmla="*/ 2147483647 w 746"/>
                  <a:gd name="T65" fmla="*/ 2147483647 h 469"/>
                  <a:gd name="T66" fmla="*/ 2147483647 w 746"/>
                  <a:gd name="T67" fmla="*/ 2147483647 h 469"/>
                  <a:gd name="T68" fmla="*/ 2147483647 w 746"/>
                  <a:gd name="T69" fmla="*/ 2147483647 h 469"/>
                  <a:gd name="T70" fmla="*/ 2147483647 w 746"/>
                  <a:gd name="T71" fmla="*/ 2147483647 h 469"/>
                  <a:gd name="T72" fmla="*/ 2147483647 w 746"/>
                  <a:gd name="T73" fmla="*/ 2147483647 h 469"/>
                  <a:gd name="T74" fmla="*/ 2147483647 w 746"/>
                  <a:gd name="T75" fmla="*/ 2147483647 h 469"/>
                  <a:gd name="T76" fmla="*/ 2147483647 w 746"/>
                  <a:gd name="T77" fmla="*/ 2147483647 h 469"/>
                  <a:gd name="T78" fmla="*/ 2147483647 w 746"/>
                  <a:gd name="T79" fmla="*/ 2147483647 h 469"/>
                  <a:gd name="T80" fmla="*/ 2147483647 w 746"/>
                  <a:gd name="T81" fmla="*/ 2147483647 h 469"/>
                  <a:gd name="T82" fmla="*/ 2147483647 w 746"/>
                  <a:gd name="T83" fmla="*/ 2147483647 h 469"/>
                  <a:gd name="T84" fmla="*/ 2147483647 w 746"/>
                  <a:gd name="T85" fmla="*/ 2147483647 h 469"/>
                  <a:gd name="T86" fmla="*/ 2147483647 w 746"/>
                  <a:gd name="T87" fmla="*/ 2147483647 h 469"/>
                  <a:gd name="T88" fmla="*/ 2147483647 w 746"/>
                  <a:gd name="T89" fmla="*/ 2147483647 h 469"/>
                  <a:gd name="T90" fmla="*/ 2147483647 w 746"/>
                  <a:gd name="T91" fmla="*/ 2147483647 h 469"/>
                  <a:gd name="T92" fmla="*/ 2147483647 w 746"/>
                  <a:gd name="T93" fmla="*/ 2147483647 h 469"/>
                  <a:gd name="T94" fmla="*/ 2147483647 w 746"/>
                  <a:gd name="T95" fmla="*/ 2147483647 h 4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grpFill/>
              <a:ln w="9525" cmpd="sng">
                <a:solidFill>
                  <a:srgbClr val="FFFFFF"/>
                </a:solidFill>
                <a:prstDash val="solid"/>
                <a:round/>
                <a:headEnd/>
                <a:tailEnd/>
              </a:ln>
            </p:spPr>
            <p:txBody>
              <a:bodyPr/>
              <a:lstStyle/>
              <a:p>
                <a:endParaRPr lang="en-GB" dirty="0"/>
              </a:p>
            </p:txBody>
          </p:sp>
          <p:sp>
            <p:nvSpPr>
              <p:cNvPr id="344" name="Freeform 248"/>
              <p:cNvSpPr>
                <a:spLocks/>
              </p:cNvSpPr>
              <p:nvPr>
                <p:custDataLst>
                  <p:tags r:id="rId323"/>
                </p:custDataLst>
              </p:nvPr>
            </p:nvSpPr>
            <p:spPr bwMode="auto">
              <a:xfrm>
                <a:off x="4765675" y="3595688"/>
                <a:ext cx="500063" cy="552450"/>
              </a:xfrm>
              <a:custGeom>
                <a:avLst/>
                <a:gdLst>
                  <a:gd name="T0" fmla="*/ 2147483647 w 1145"/>
                  <a:gd name="T1" fmla="*/ 2147483647 h 1053"/>
                  <a:gd name="T2" fmla="*/ 2147483647 w 1145"/>
                  <a:gd name="T3" fmla="*/ 2147483647 h 1053"/>
                  <a:gd name="T4" fmla="*/ 2147483647 w 1145"/>
                  <a:gd name="T5" fmla="*/ 2147483647 h 1053"/>
                  <a:gd name="T6" fmla="*/ 2147483647 w 1145"/>
                  <a:gd name="T7" fmla="*/ 2147483647 h 1053"/>
                  <a:gd name="T8" fmla="*/ 2147483647 w 1145"/>
                  <a:gd name="T9" fmla="*/ 2147483647 h 1053"/>
                  <a:gd name="T10" fmla="*/ 2147483647 w 1145"/>
                  <a:gd name="T11" fmla="*/ 2147483647 h 1053"/>
                  <a:gd name="T12" fmla="*/ 2147483647 w 1145"/>
                  <a:gd name="T13" fmla="*/ 2147483647 h 1053"/>
                  <a:gd name="T14" fmla="*/ 2147483647 w 1145"/>
                  <a:gd name="T15" fmla="*/ 2147483647 h 1053"/>
                  <a:gd name="T16" fmla="*/ 2147483647 w 1145"/>
                  <a:gd name="T17" fmla="*/ 2147483647 h 1053"/>
                  <a:gd name="T18" fmla="*/ 2147483647 w 1145"/>
                  <a:gd name="T19" fmla="*/ 2147483647 h 1053"/>
                  <a:gd name="T20" fmla="*/ 2147483647 w 1145"/>
                  <a:gd name="T21" fmla="*/ 2147483647 h 1053"/>
                  <a:gd name="T22" fmla="*/ 2147483647 w 1145"/>
                  <a:gd name="T23" fmla="*/ 2147483647 h 1053"/>
                  <a:gd name="T24" fmla="*/ 2147483647 w 1145"/>
                  <a:gd name="T25" fmla="*/ 2147483647 h 1053"/>
                  <a:gd name="T26" fmla="*/ 2147483647 w 1145"/>
                  <a:gd name="T27" fmla="*/ 2147483647 h 1053"/>
                  <a:gd name="T28" fmla="*/ 2147483647 w 1145"/>
                  <a:gd name="T29" fmla="*/ 2147483647 h 1053"/>
                  <a:gd name="T30" fmla="*/ 2147483647 w 1145"/>
                  <a:gd name="T31" fmla="*/ 2147483647 h 1053"/>
                  <a:gd name="T32" fmla="*/ 2147483647 w 1145"/>
                  <a:gd name="T33" fmla="*/ 2147483647 h 1053"/>
                  <a:gd name="T34" fmla="*/ 2147483647 w 1145"/>
                  <a:gd name="T35" fmla="*/ 2147483647 h 1053"/>
                  <a:gd name="T36" fmla="*/ 2147483647 w 1145"/>
                  <a:gd name="T37" fmla="*/ 2147483647 h 1053"/>
                  <a:gd name="T38" fmla="*/ 2147483647 w 1145"/>
                  <a:gd name="T39" fmla="*/ 2147483647 h 1053"/>
                  <a:gd name="T40" fmla="*/ 2147483647 w 1145"/>
                  <a:gd name="T41" fmla="*/ 2147483647 h 1053"/>
                  <a:gd name="T42" fmla="*/ 2147483647 w 1145"/>
                  <a:gd name="T43" fmla="*/ 2147483647 h 1053"/>
                  <a:gd name="T44" fmla="*/ 2147483647 w 1145"/>
                  <a:gd name="T45" fmla="*/ 2147483647 h 1053"/>
                  <a:gd name="T46" fmla="*/ 2147483647 w 1145"/>
                  <a:gd name="T47" fmla="*/ 2147483647 h 1053"/>
                  <a:gd name="T48" fmla="*/ 2147483647 w 1145"/>
                  <a:gd name="T49" fmla="*/ 2147483647 h 1053"/>
                  <a:gd name="T50" fmla="*/ 2147483647 w 1145"/>
                  <a:gd name="T51" fmla="*/ 2147483647 h 1053"/>
                  <a:gd name="T52" fmla="*/ 2147483647 w 1145"/>
                  <a:gd name="T53" fmla="*/ 2147483647 h 1053"/>
                  <a:gd name="T54" fmla="*/ 2147483647 w 1145"/>
                  <a:gd name="T55" fmla="*/ 2147483647 h 1053"/>
                  <a:gd name="T56" fmla="*/ 2147483647 w 1145"/>
                  <a:gd name="T57" fmla="*/ 2147483647 h 1053"/>
                  <a:gd name="T58" fmla="*/ 2147483647 w 1145"/>
                  <a:gd name="T59" fmla="*/ 2147483647 h 1053"/>
                  <a:gd name="T60" fmla="*/ 2147483647 w 1145"/>
                  <a:gd name="T61" fmla="*/ 2147483647 h 1053"/>
                  <a:gd name="T62" fmla="*/ 2147483647 w 1145"/>
                  <a:gd name="T63" fmla="*/ 2147483647 h 1053"/>
                  <a:gd name="T64" fmla="*/ 2147483647 w 1145"/>
                  <a:gd name="T65" fmla="*/ 2147483647 h 1053"/>
                  <a:gd name="T66" fmla="*/ 2147483647 w 1145"/>
                  <a:gd name="T67" fmla="*/ 2147483647 h 1053"/>
                  <a:gd name="T68" fmla="*/ 2147483647 w 1145"/>
                  <a:gd name="T69" fmla="*/ 2147483647 h 1053"/>
                  <a:gd name="T70" fmla="*/ 2147483647 w 1145"/>
                  <a:gd name="T71" fmla="*/ 2147483647 h 1053"/>
                  <a:gd name="T72" fmla="*/ 2147483647 w 1145"/>
                  <a:gd name="T73" fmla="*/ 2147483647 h 1053"/>
                  <a:gd name="T74" fmla="*/ 2147483647 w 1145"/>
                  <a:gd name="T75" fmla="*/ 2147483647 h 1053"/>
                  <a:gd name="T76" fmla="*/ 2147483647 w 1145"/>
                  <a:gd name="T77" fmla="*/ 2147483647 h 1053"/>
                  <a:gd name="T78" fmla="*/ 2147483647 w 1145"/>
                  <a:gd name="T79" fmla="*/ 2147483647 h 1053"/>
                  <a:gd name="T80" fmla="*/ 2147483647 w 1145"/>
                  <a:gd name="T81" fmla="*/ 2147483647 h 1053"/>
                  <a:gd name="T82" fmla="*/ 2147483647 w 1145"/>
                  <a:gd name="T83" fmla="*/ 2147483647 h 1053"/>
                  <a:gd name="T84" fmla="*/ 2147483647 w 1145"/>
                  <a:gd name="T85" fmla="*/ 2147483647 h 1053"/>
                  <a:gd name="T86" fmla="*/ 2147483647 w 1145"/>
                  <a:gd name="T87" fmla="*/ 2147483647 h 1053"/>
                  <a:gd name="T88" fmla="*/ 2147483647 w 1145"/>
                  <a:gd name="T89" fmla="*/ 2147483647 h 1053"/>
                  <a:gd name="T90" fmla="*/ 2147483647 w 1145"/>
                  <a:gd name="T91" fmla="*/ 2147483647 h 1053"/>
                  <a:gd name="T92" fmla="*/ 2147483647 w 1145"/>
                  <a:gd name="T93" fmla="*/ 2147483647 h 1053"/>
                  <a:gd name="T94" fmla="*/ 2147483647 w 1145"/>
                  <a:gd name="T95" fmla="*/ 2147483647 h 1053"/>
                  <a:gd name="T96" fmla="*/ 2147483647 w 1145"/>
                  <a:gd name="T97" fmla="*/ 2147483647 h 1053"/>
                  <a:gd name="T98" fmla="*/ 2147483647 w 1145"/>
                  <a:gd name="T99" fmla="*/ 2147483647 h 1053"/>
                  <a:gd name="T100" fmla="*/ 2147483647 w 1145"/>
                  <a:gd name="T101" fmla="*/ 2147483647 h 1053"/>
                  <a:gd name="T102" fmla="*/ 2147483647 w 1145"/>
                  <a:gd name="T103" fmla="*/ 2147483647 h 1053"/>
                  <a:gd name="T104" fmla="*/ 2147483647 w 1145"/>
                  <a:gd name="T105" fmla="*/ 2147483647 h 1053"/>
                  <a:gd name="T106" fmla="*/ 2147483647 w 1145"/>
                  <a:gd name="T107" fmla="*/ 2147483647 h 1053"/>
                  <a:gd name="T108" fmla="*/ 2147483647 w 1145"/>
                  <a:gd name="T109" fmla="*/ 2147483647 h 1053"/>
                  <a:gd name="T110" fmla="*/ 2147483647 w 1145"/>
                  <a:gd name="T111" fmla="*/ 2147483647 h 10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grpFill/>
              <a:ln w="9525" cmpd="sng">
                <a:solidFill>
                  <a:srgbClr val="FFFFFF"/>
                </a:solidFill>
                <a:prstDash val="solid"/>
                <a:round/>
                <a:headEnd/>
                <a:tailEnd/>
              </a:ln>
            </p:spPr>
            <p:txBody>
              <a:bodyPr/>
              <a:lstStyle/>
              <a:p>
                <a:endParaRPr lang="en-GB" dirty="0"/>
              </a:p>
            </p:txBody>
          </p:sp>
          <p:sp>
            <p:nvSpPr>
              <p:cNvPr id="345" name="Freeform 249"/>
              <p:cNvSpPr>
                <a:spLocks/>
              </p:cNvSpPr>
              <p:nvPr>
                <p:custDataLst>
                  <p:tags r:id="rId324"/>
                </p:custDataLst>
              </p:nvPr>
            </p:nvSpPr>
            <p:spPr bwMode="auto">
              <a:xfrm>
                <a:off x="4702175" y="3695700"/>
                <a:ext cx="55563" cy="55563"/>
              </a:xfrm>
              <a:custGeom>
                <a:avLst/>
                <a:gdLst>
                  <a:gd name="T0" fmla="*/ 2147483647 w 125"/>
                  <a:gd name="T1" fmla="*/ 0 h 81"/>
                  <a:gd name="T2" fmla="*/ 2147483647 w 125"/>
                  <a:gd name="T3" fmla="*/ 2147483647 h 81"/>
                  <a:gd name="T4" fmla="*/ 2147483647 w 125"/>
                  <a:gd name="T5" fmla="*/ 2147483647 h 81"/>
                  <a:gd name="T6" fmla="*/ 2147483647 w 125"/>
                  <a:gd name="T7" fmla="*/ 2147483647 h 81"/>
                  <a:gd name="T8" fmla="*/ 2147483647 w 125"/>
                  <a:gd name="T9" fmla="*/ 2147483647 h 81"/>
                  <a:gd name="T10" fmla="*/ 2147483647 w 125"/>
                  <a:gd name="T11" fmla="*/ 2147483647 h 81"/>
                  <a:gd name="T12" fmla="*/ 2147483647 w 125"/>
                  <a:gd name="T13" fmla="*/ 2147483647 h 81"/>
                  <a:gd name="T14" fmla="*/ 2147483647 w 125"/>
                  <a:gd name="T15" fmla="*/ 2147483647 h 81"/>
                  <a:gd name="T16" fmla="*/ 2147483647 w 125"/>
                  <a:gd name="T17" fmla="*/ 2147483647 h 81"/>
                  <a:gd name="T18" fmla="*/ 2147483647 w 125"/>
                  <a:gd name="T19" fmla="*/ 2147483647 h 81"/>
                  <a:gd name="T20" fmla="*/ 2147483647 w 125"/>
                  <a:gd name="T21" fmla="*/ 2147483647 h 81"/>
                  <a:gd name="T22" fmla="*/ 2147483647 w 125"/>
                  <a:gd name="T23" fmla="*/ 2147483647 h 81"/>
                  <a:gd name="T24" fmla="*/ 2147483647 w 125"/>
                  <a:gd name="T25" fmla="*/ 2147483647 h 81"/>
                  <a:gd name="T26" fmla="*/ 2147483647 w 125"/>
                  <a:gd name="T27" fmla="*/ 2147483647 h 81"/>
                  <a:gd name="T28" fmla="*/ 2147483647 w 125"/>
                  <a:gd name="T29" fmla="*/ 2147483647 h 81"/>
                  <a:gd name="T30" fmla="*/ 2147483647 w 125"/>
                  <a:gd name="T31" fmla="*/ 2147483647 h 81"/>
                  <a:gd name="T32" fmla="*/ 0 w 125"/>
                  <a:gd name="T33" fmla="*/ 2147483647 h 81"/>
                  <a:gd name="T34" fmla="*/ 0 w 125"/>
                  <a:gd name="T35" fmla="*/ 2147483647 h 81"/>
                  <a:gd name="T36" fmla="*/ 2147483647 w 125"/>
                  <a:gd name="T37" fmla="*/ 2147483647 h 81"/>
                  <a:gd name="T38" fmla="*/ 2147483647 w 125"/>
                  <a:gd name="T39" fmla="*/ 2147483647 h 81"/>
                  <a:gd name="T40" fmla="*/ 2147483647 w 125"/>
                  <a:gd name="T41" fmla="*/ 2147483647 h 81"/>
                  <a:gd name="T42" fmla="*/ 2147483647 w 125"/>
                  <a:gd name="T43" fmla="*/ 2147483647 h 81"/>
                  <a:gd name="T44" fmla="*/ 2147483647 w 125"/>
                  <a:gd name="T45" fmla="*/ 2147483647 h 81"/>
                  <a:gd name="T46" fmla="*/ 2147483647 w 125"/>
                  <a:gd name="T47" fmla="*/ 2147483647 h 81"/>
                  <a:gd name="T48" fmla="*/ 2147483647 w 125"/>
                  <a:gd name="T49" fmla="*/ 0 h 81"/>
                  <a:gd name="T50" fmla="*/ 2147483647 w 125"/>
                  <a:gd name="T51" fmla="*/ 0 h 8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grpFill/>
              <a:ln w="9525" cmpd="sng">
                <a:solidFill>
                  <a:srgbClr val="FFFFFF"/>
                </a:solidFill>
                <a:prstDash val="solid"/>
                <a:round/>
                <a:headEnd/>
                <a:tailEnd/>
              </a:ln>
            </p:spPr>
            <p:txBody>
              <a:bodyPr/>
              <a:lstStyle/>
              <a:p>
                <a:endParaRPr lang="en-GB" dirty="0"/>
              </a:p>
            </p:txBody>
          </p:sp>
          <p:sp>
            <p:nvSpPr>
              <p:cNvPr id="346" name="Freeform 250"/>
              <p:cNvSpPr>
                <a:spLocks/>
              </p:cNvSpPr>
              <p:nvPr>
                <p:custDataLst>
                  <p:tags r:id="rId325"/>
                </p:custDataLst>
              </p:nvPr>
            </p:nvSpPr>
            <p:spPr bwMode="auto">
              <a:xfrm>
                <a:off x="4684713" y="3695700"/>
                <a:ext cx="152400" cy="201613"/>
              </a:xfrm>
              <a:custGeom>
                <a:avLst/>
                <a:gdLst>
                  <a:gd name="T0" fmla="*/ 2147483647 w 355"/>
                  <a:gd name="T1" fmla="*/ 2147483647 h 388"/>
                  <a:gd name="T2" fmla="*/ 2147483647 w 355"/>
                  <a:gd name="T3" fmla="*/ 2147483647 h 388"/>
                  <a:gd name="T4" fmla="*/ 2147483647 w 355"/>
                  <a:gd name="T5" fmla="*/ 2147483647 h 388"/>
                  <a:gd name="T6" fmla="*/ 2147483647 w 355"/>
                  <a:gd name="T7" fmla="*/ 2147483647 h 388"/>
                  <a:gd name="T8" fmla="*/ 2147483647 w 355"/>
                  <a:gd name="T9" fmla="*/ 2147483647 h 388"/>
                  <a:gd name="T10" fmla="*/ 2147483647 w 355"/>
                  <a:gd name="T11" fmla="*/ 2147483647 h 388"/>
                  <a:gd name="T12" fmla="*/ 2147483647 w 355"/>
                  <a:gd name="T13" fmla="*/ 2147483647 h 388"/>
                  <a:gd name="T14" fmla="*/ 2147483647 w 355"/>
                  <a:gd name="T15" fmla="*/ 2147483647 h 388"/>
                  <a:gd name="T16" fmla="*/ 2147483647 w 355"/>
                  <a:gd name="T17" fmla="*/ 2147483647 h 388"/>
                  <a:gd name="T18" fmla="*/ 2147483647 w 355"/>
                  <a:gd name="T19" fmla="*/ 2147483647 h 388"/>
                  <a:gd name="T20" fmla="*/ 2147483647 w 355"/>
                  <a:gd name="T21" fmla="*/ 2147483647 h 388"/>
                  <a:gd name="T22" fmla="*/ 2147483647 w 355"/>
                  <a:gd name="T23" fmla="*/ 2147483647 h 388"/>
                  <a:gd name="T24" fmla="*/ 2147483647 w 355"/>
                  <a:gd name="T25" fmla="*/ 2147483647 h 388"/>
                  <a:gd name="T26" fmla="*/ 2147483647 w 355"/>
                  <a:gd name="T27" fmla="*/ 2147483647 h 388"/>
                  <a:gd name="T28" fmla="*/ 2147483647 w 355"/>
                  <a:gd name="T29" fmla="*/ 2147483647 h 388"/>
                  <a:gd name="T30" fmla="*/ 2147483647 w 355"/>
                  <a:gd name="T31" fmla="*/ 2147483647 h 388"/>
                  <a:gd name="T32" fmla="*/ 2147483647 w 355"/>
                  <a:gd name="T33" fmla="*/ 2147483647 h 388"/>
                  <a:gd name="T34" fmla="*/ 2147483647 w 355"/>
                  <a:gd name="T35" fmla="*/ 2147483647 h 388"/>
                  <a:gd name="T36" fmla="*/ 2147483647 w 355"/>
                  <a:gd name="T37" fmla="*/ 2147483647 h 388"/>
                  <a:gd name="T38" fmla="*/ 2147483647 w 355"/>
                  <a:gd name="T39" fmla="*/ 2147483647 h 388"/>
                  <a:gd name="T40" fmla="*/ 2147483647 w 355"/>
                  <a:gd name="T41" fmla="*/ 2147483647 h 388"/>
                  <a:gd name="T42" fmla="*/ 2147483647 w 355"/>
                  <a:gd name="T43" fmla="*/ 2147483647 h 388"/>
                  <a:gd name="T44" fmla="*/ 2147483647 w 355"/>
                  <a:gd name="T45" fmla="*/ 2147483647 h 388"/>
                  <a:gd name="T46" fmla="*/ 2147483647 w 355"/>
                  <a:gd name="T47" fmla="*/ 2147483647 h 388"/>
                  <a:gd name="T48" fmla="*/ 2147483647 w 355"/>
                  <a:gd name="T49" fmla="*/ 2147483647 h 388"/>
                  <a:gd name="T50" fmla="*/ 2147483647 w 355"/>
                  <a:gd name="T51" fmla="*/ 2147483647 h 388"/>
                  <a:gd name="T52" fmla="*/ 2147483647 w 355"/>
                  <a:gd name="T53" fmla="*/ 2147483647 h 388"/>
                  <a:gd name="T54" fmla="*/ 2147483647 w 355"/>
                  <a:gd name="T55" fmla="*/ 2147483647 h 388"/>
                  <a:gd name="T56" fmla="*/ 2147483647 w 355"/>
                  <a:gd name="T57" fmla="*/ 2147483647 h 388"/>
                  <a:gd name="T58" fmla="*/ 2147483647 w 355"/>
                  <a:gd name="T59" fmla="*/ 2147483647 h 388"/>
                  <a:gd name="T60" fmla="*/ 2147483647 w 355"/>
                  <a:gd name="T61" fmla="*/ 2147483647 h 388"/>
                  <a:gd name="T62" fmla="*/ 2147483647 w 355"/>
                  <a:gd name="T63" fmla="*/ 2147483647 h 388"/>
                  <a:gd name="T64" fmla="*/ 2147483647 w 355"/>
                  <a:gd name="T65" fmla="*/ 2147483647 h 388"/>
                  <a:gd name="T66" fmla="*/ 2147483647 w 355"/>
                  <a:gd name="T67" fmla="*/ 2147483647 h 388"/>
                  <a:gd name="T68" fmla="*/ 2147483647 w 355"/>
                  <a:gd name="T69" fmla="*/ 2147483647 h 388"/>
                  <a:gd name="T70" fmla="*/ 2147483647 w 355"/>
                  <a:gd name="T71" fmla="*/ 2147483647 h 388"/>
                  <a:gd name="T72" fmla="*/ 2147483647 w 355"/>
                  <a:gd name="T73" fmla="*/ 2147483647 h 388"/>
                  <a:gd name="T74" fmla="*/ 2147483647 w 355"/>
                  <a:gd name="T75" fmla="*/ 2147483647 h 388"/>
                  <a:gd name="T76" fmla="*/ 2147483647 w 355"/>
                  <a:gd name="T77" fmla="*/ 2147483647 h 388"/>
                  <a:gd name="T78" fmla="*/ 2147483647 w 355"/>
                  <a:gd name="T79" fmla="*/ 2147483647 h 388"/>
                  <a:gd name="T80" fmla="*/ 2147483647 w 355"/>
                  <a:gd name="T81" fmla="*/ 2147483647 h 388"/>
                  <a:gd name="T82" fmla="*/ 2147483647 w 355"/>
                  <a:gd name="T83" fmla="*/ 2147483647 h 388"/>
                  <a:gd name="T84" fmla="*/ 2147483647 w 355"/>
                  <a:gd name="T85" fmla="*/ 2147483647 h 388"/>
                  <a:gd name="T86" fmla="*/ 2147483647 w 355"/>
                  <a:gd name="T87" fmla="*/ 2147483647 h 388"/>
                  <a:gd name="T88" fmla="*/ 2147483647 w 355"/>
                  <a:gd name="T89" fmla="*/ 2147483647 h 388"/>
                  <a:gd name="T90" fmla="*/ 2147483647 w 355"/>
                  <a:gd name="T91" fmla="*/ 2147483647 h 388"/>
                  <a:gd name="T92" fmla="*/ 2147483647 w 355"/>
                  <a:gd name="T93" fmla="*/ 2147483647 h 388"/>
                  <a:gd name="T94" fmla="*/ 2147483647 w 355"/>
                  <a:gd name="T95" fmla="*/ 2147483647 h 3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grpFill/>
              <a:ln w="9525" cmpd="sng">
                <a:solidFill>
                  <a:srgbClr val="FFFFFF"/>
                </a:solidFill>
                <a:prstDash val="solid"/>
                <a:round/>
                <a:headEnd/>
                <a:tailEnd/>
              </a:ln>
            </p:spPr>
            <p:txBody>
              <a:bodyPr/>
              <a:lstStyle/>
              <a:p>
                <a:endParaRPr lang="en-GB" dirty="0"/>
              </a:p>
            </p:txBody>
          </p:sp>
          <p:sp>
            <p:nvSpPr>
              <p:cNvPr id="347" name="Freeform 251"/>
              <p:cNvSpPr>
                <a:spLocks/>
              </p:cNvSpPr>
              <p:nvPr>
                <p:custDataLst>
                  <p:tags r:id="rId326"/>
                </p:custDataLst>
              </p:nvPr>
            </p:nvSpPr>
            <p:spPr bwMode="auto">
              <a:xfrm>
                <a:off x="5218113" y="4100513"/>
                <a:ext cx="260350" cy="520700"/>
              </a:xfrm>
              <a:custGeom>
                <a:avLst/>
                <a:gdLst>
                  <a:gd name="T0" fmla="*/ 0 w 599"/>
                  <a:gd name="T1" fmla="*/ 2147483647 h 993"/>
                  <a:gd name="T2" fmla="*/ 2147483647 w 599"/>
                  <a:gd name="T3" fmla="*/ 2147483647 h 993"/>
                  <a:gd name="T4" fmla="*/ 2147483647 w 599"/>
                  <a:gd name="T5" fmla="*/ 2147483647 h 993"/>
                  <a:gd name="T6" fmla="*/ 2147483647 w 599"/>
                  <a:gd name="T7" fmla="*/ 2147483647 h 993"/>
                  <a:gd name="T8" fmla="*/ 2147483647 w 599"/>
                  <a:gd name="T9" fmla="*/ 2147483647 h 993"/>
                  <a:gd name="T10" fmla="*/ 2147483647 w 599"/>
                  <a:gd name="T11" fmla="*/ 2147483647 h 993"/>
                  <a:gd name="T12" fmla="*/ 2147483647 w 599"/>
                  <a:gd name="T13" fmla="*/ 2147483647 h 993"/>
                  <a:gd name="T14" fmla="*/ 2147483647 w 599"/>
                  <a:gd name="T15" fmla="*/ 2147483647 h 993"/>
                  <a:gd name="T16" fmla="*/ 2147483647 w 599"/>
                  <a:gd name="T17" fmla="*/ 2147483647 h 993"/>
                  <a:gd name="T18" fmla="*/ 2147483647 w 599"/>
                  <a:gd name="T19" fmla="*/ 2147483647 h 993"/>
                  <a:gd name="T20" fmla="*/ 2147483647 w 599"/>
                  <a:gd name="T21" fmla="*/ 2147483647 h 993"/>
                  <a:gd name="T22" fmla="*/ 2147483647 w 599"/>
                  <a:gd name="T23" fmla="*/ 2147483647 h 993"/>
                  <a:gd name="T24" fmla="*/ 2147483647 w 599"/>
                  <a:gd name="T25" fmla="*/ 2147483647 h 993"/>
                  <a:gd name="T26" fmla="*/ 2147483647 w 599"/>
                  <a:gd name="T27" fmla="*/ 2147483647 h 993"/>
                  <a:gd name="T28" fmla="*/ 2147483647 w 599"/>
                  <a:gd name="T29" fmla="*/ 2147483647 h 993"/>
                  <a:gd name="T30" fmla="*/ 2147483647 w 599"/>
                  <a:gd name="T31" fmla="*/ 2147483647 h 993"/>
                  <a:gd name="T32" fmla="*/ 2147483647 w 599"/>
                  <a:gd name="T33" fmla="*/ 2147483647 h 993"/>
                  <a:gd name="T34" fmla="*/ 2147483647 w 599"/>
                  <a:gd name="T35" fmla="*/ 2147483647 h 993"/>
                  <a:gd name="T36" fmla="*/ 2147483647 w 599"/>
                  <a:gd name="T37" fmla="*/ 2147483647 h 993"/>
                  <a:gd name="T38" fmla="*/ 2147483647 w 599"/>
                  <a:gd name="T39" fmla="*/ 2147483647 h 993"/>
                  <a:gd name="T40" fmla="*/ 2147483647 w 599"/>
                  <a:gd name="T41" fmla="*/ 2147483647 h 993"/>
                  <a:gd name="T42" fmla="*/ 2147483647 w 599"/>
                  <a:gd name="T43" fmla="*/ 2147483647 h 993"/>
                  <a:gd name="T44" fmla="*/ 2147483647 w 599"/>
                  <a:gd name="T45" fmla="*/ 2147483647 h 993"/>
                  <a:gd name="T46" fmla="*/ 2147483647 w 599"/>
                  <a:gd name="T47" fmla="*/ 2147483647 h 993"/>
                  <a:gd name="T48" fmla="*/ 2147483647 w 599"/>
                  <a:gd name="T49" fmla="*/ 2147483647 h 993"/>
                  <a:gd name="T50" fmla="*/ 2147483647 w 599"/>
                  <a:gd name="T51" fmla="*/ 2147483647 h 993"/>
                  <a:gd name="T52" fmla="*/ 2147483647 w 599"/>
                  <a:gd name="T53" fmla="*/ 2147483647 h 993"/>
                  <a:gd name="T54" fmla="*/ 2147483647 w 599"/>
                  <a:gd name="T55" fmla="*/ 2147483647 h 993"/>
                  <a:gd name="T56" fmla="*/ 2147483647 w 599"/>
                  <a:gd name="T57" fmla="*/ 2147483647 h 993"/>
                  <a:gd name="T58" fmla="*/ 2147483647 w 599"/>
                  <a:gd name="T59" fmla="*/ 2147483647 h 993"/>
                  <a:gd name="T60" fmla="*/ 2147483647 w 599"/>
                  <a:gd name="T61" fmla="*/ 2147483647 h 993"/>
                  <a:gd name="T62" fmla="*/ 2147483647 w 599"/>
                  <a:gd name="T63" fmla="*/ 2147483647 h 993"/>
                  <a:gd name="T64" fmla="*/ 2147483647 w 599"/>
                  <a:gd name="T65" fmla="*/ 2147483647 h 993"/>
                  <a:gd name="T66" fmla="*/ 2147483647 w 599"/>
                  <a:gd name="T67" fmla="*/ 2147483647 h 993"/>
                  <a:gd name="T68" fmla="*/ 2147483647 w 599"/>
                  <a:gd name="T69" fmla="*/ 2147483647 h 993"/>
                  <a:gd name="T70" fmla="*/ 2147483647 w 599"/>
                  <a:gd name="T71" fmla="*/ 2147483647 h 993"/>
                  <a:gd name="T72" fmla="*/ 2147483647 w 599"/>
                  <a:gd name="T73" fmla="*/ 2147483647 h 993"/>
                  <a:gd name="T74" fmla="*/ 2147483647 w 599"/>
                  <a:gd name="T75" fmla="*/ 2147483647 h 993"/>
                  <a:gd name="T76" fmla="*/ 2147483647 w 599"/>
                  <a:gd name="T77" fmla="*/ 2147483647 h 993"/>
                  <a:gd name="T78" fmla="*/ 2147483647 w 599"/>
                  <a:gd name="T79" fmla="*/ 2147483647 h 993"/>
                  <a:gd name="T80" fmla="*/ 2147483647 w 599"/>
                  <a:gd name="T81" fmla="*/ 2147483647 h 993"/>
                  <a:gd name="T82" fmla="*/ 2147483647 w 599"/>
                  <a:gd name="T83" fmla="*/ 2147483647 h 993"/>
                  <a:gd name="T84" fmla="*/ 2147483647 w 599"/>
                  <a:gd name="T85" fmla="*/ 2147483647 h 993"/>
                  <a:gd name="T86" fmla="*/ 2147483647 w 599"/>
                  <a:gd name="T87" fmla="*/ 2147483647 h 993"/>
                  <a:gd name="T88" fmla="*/ 2147483647 w 599"/>
                  <a:gd name="T89" fmla="*/ 2147483647 h 993"/>
                  <a:gd name="T90" fmla="*/ 2147483647 w 599"/>
                  <a:gd name="T91" fmla="*/ 2147483647 h 993"/>
                  <a:gd name="T92" fmla="*/ 2147483647 w 599"/>
                  <a:gd name="T93" fmla="*/ 2147483647 h 993"/>
                  <a:gd name="T94" fmla="*/ 2147483647 w 599"/>
                  <a:gd name="T95" fmla="*/ 2147483647 h 993"/>
                  <a:gd name="T96" fmla="*/ 2147483647 w 599"/>
                  <a:gd name="T97" fmla="*/ 2147483647 h 993"/>
                  <a:gd name="T98" fmla="*/ 2147483647 w 599"/>
                  <a:gd name="T99" fmla="*/ 2147483647 h 993"/>
                  <a:gd name="T100" fmla="*/ 2147483647 w 599"/>
                  <a:gd name="T101" fmla="*/ 2147483647 h 993"/>
                  <a:gd name="T102" fmla="*/ 2147483647 w 599"/>
                  <a:gd name="T103" fmla="*/ 2147483647 h 9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grpFill/>
              <a:ln w="9525" cmpd="sng">
                <a:solidFill>
                  <a:srgbClr val="FFFFFF"/>
                </a:solidFill>
                <a:prstDash val="solid"/>
                <a:round/>
                <a:headEnd/>
                <a:tailEnd/>
              </a:ln>
            </p:spPr>
            <p:txBody>
              <a:bodyPr/>
              <a:lstStyle/>
              <a:p>
                <a:endParaRPr lang="en-GB" dirty="0"/>
              </a:p>
            </p:txBody>
          </p:sp>
          <p:sp>
            <p:nvSpPr>
              <p:cNvPr id="348" name="Freeform 252"/>
              <p:cNvSpPr>
                <a:spLocks/>
              </p:cNvSpPr>
              <p:nvPr>
                <p:custDataLst>
                  <p:tags r:id="rId327"/>
                </p:custDataLst>
              </p:nvPr>
            </p:nvSpPr>
            <p:spPr bwMode="auto">
              <a:xfrm>
                <a:off x="4953000" y="4340225"/>
                <a:ext cx="238125" cy="287338"/>
              </a:xfrm>
              <a:custGeom>
                <a:avLst/>
                <a:gdLst>
                  <a:gd name="T0" fmla="*/ 2147483647 w 545"/>
                  <a:gd name="T1" fmla="*/ 2147483647 h 549"/>
                  <a:gd name="T2" fmla="*/ 2147483647 w 545"/>
                  <a:gd name="T3" fmla="*/ 2147483647 h 549"/>
                  <a:gd name="T4" fmla="*/ 2147483647 w 545"/>
                  <a:gd name="T5" fmla="*/ 2147483647 h 549"/>
                  <a:gd name="T6" fmla="*/ 2147483647 w 545"/>
                  <a:gd name="T7" fmla="*/ 2147483647 h 549"/>
                  <a:gd name="T8" fmla="*/ 2147483647 w 545"/>
                  <a:gd name="T9" fmla="*/ 2147483647 h 549"/>
                  <a:gd name="T10" fmla="*/ 2147483647 w 545"/>
                  <a:gd name="T11" fmla="*/ 2147483647 h 549"/>
                  <a:gd name="T12" fmla="*/ 2147483647 w 545"/>
                  <a:gd name="T13" fmla="*/ 2147483647 h 549"/>
                  <a:gd name="T14" fmla="*/ 2147483647 w 545"/>
                  <a:gd name="T15" fmla="*/ 2147483647 h 549"/>
                  <a:gd name="T16" fmla="*/ 2147483647 w 545"/>
                  <a:gd name="T17" fmla="*/ 2147483647 h 549"/>
                  <a:gd name="T18" fmla="*/ 2147483647 w 545"/>
                  <a:gd name="T19" fmla="*/ 2147483647 h 549"/>
                  <a:gd name="T20" fmla="*/ 2147483647 w 545"/>
                  <a:gd name="T21" fmla="*/ 2147483647 h 549"/>
                  <a:gd name="T22" fmla="*/ 2147483647 w 545"/>
                  <a:gd name="T23" fmla="*/ 2147483647 h 549"/>
                  <a:gd name="T24" fmla="*/ 2147483647 w 545"/>
                  <a:gd name="T25" fmla="*/ 2147483647 h 549"/>
                  <a:gd name="T26" fmla="*/ 2147483647 w 545"/>
                  <a:gd name="T27" fmla="*/ 2147483647 h 549"/>
                  <a:gd name="T28" fmla="*/ 2147483647 w 545"/>
                  <a:gd name="T29" fmla="*/ 2147483647 h 549"/>
                  <a:gd name="T30" fmla="*/ 2147483647 w 545"/>
                  <a:gd name="T31" fmla="*/ 2147483647 h 549"/>
                  <a:gd name="T32" fmla="*/ 2147483647 w 545"/>
                  <a:gd name="T33" fmla="*/ 2147483647 h 549"/>
                  <a:gd name="T34" fmla="*/ 2147483647 w 545"/>
                  <a:gd name="T35" fmla="*/ 2147483647 h 549"/>
                  <a:gd name="T36" fmla="*/ 2147483647 w 545"/>
                  <a:gd name="T37" fmla="*/ 2147483647 h 549"/>
                  <a:gd name="T38" fmla="*/ 2147483647 w 545"/>
                  <a:gd name="T39" fmla="*/ 2147483647 h 549"/>
                  <a:gd name="T40" fmla="*/ 2147483647 w 545"/>
                  <a:gd name="T41" fmla="*/ 2147483647 h 549"/>
                  <a:gd name="T42" fmla="*/ 2147483647 w 545"/>
                  <a:gd name="T43" fmla="*/ 2147483647 h 549"/>
                  <a:gd name="T44" fmla="*/ 2147483647 w 545"/>
                  <a:gd name="T45" fmla="*/ 2147483647 h 549"/>
                  <a:gd name="T46" fmla="*/ 2147483647 w 545"/>
                  <a:gd name="T47" fmla="*/ 2147483647 h 549"/>
                  <a:gd name="T48" fmla="*/ 2147483647 w 545"/>
                  <a:gd name="T49" fmla="*/ 2147483647 h 549"/>
                  <a:gd name="T50" fmla="*/ 2147483647 w 545"/>
                  <a:gd name="T51" fmla="*/ 2147483647 h 549"/>
                  <a:gd name="T52" fmla="*/ 2147483647 w 545"/>
                  <a:gd name="T53" fmla="*/ 2147483647 h 549"/>
                  <a:gd name="T54" fmla="*/ 2147483647 w 545"/>
                  <a:gd name="T55" fmla="*/ 2147483647 h 549"/>
                  <a:gd name="T56" fmla="*/ 2147483647 w 545"/>
                  <a:gd name="T57" fmla="*/ 2147483647 h 549"/>
                  <a:gd name="T58" fmla="*/ 2147483647 w 545"/>
                  <a:gd name="T59" fmla="*/ 2147483647 h 549"/>
                  <a:gd name="T60" fmla="*/ 2147483647 w 545"/>
                  <a:gd name="T61" fmla="*/ 2147483647 h 549"/>
                  <a:gd name="T62" fmla="*/ 2147483647 w 545"/>
                  <a:gd name="T63" fmla="*/ 2147483647 h 549"/>
                  <a:gd name="T64" fmla="*/ 2147483647 w 545"/>
                  <a:gd name="T65" fmla="*/ 0 h 549"/>
                  <a:gd name="T66" fmla="*/ 2147483647 w 545"/>
                  <a:gd name="T67" fmla="*/ 2147483647 h 549"/>
                  <a:gd name="T68" fmla="*/ 2147483647 w 545"/>
                  <a:gd name="T69" fmla="*/ 2147483647 h 549"/>
                  <a:gd name="T70" fmla="*/ 2147483647 w 545"/>
                  <a:gd name="T71" fmla="*/ 2147483647 h 549"/>
                  <a:gd name="T72" fmla="*/ 2147483647 w 545"/>
                  <a:gd name="T73" fmla="*/ 2147483647 h 549"/>
                  <a:gd name="T74" fmla="*/ 2147483647 w 545"/>
                  <a:gd name="T75" fmla="*/ 2147483647 h 549"/>
                  <a:gd name="T76" fmla="*/ 2147483647 w 545"/>
                  <a:gd name="T77" fmla="*/ 2147483647 h 549"/>
                  <a:gd name="T78" fmla="*/ 2147483647 w 545"/>
                  <a:gd name="T79" fmla="*/ 2147483647 h 549"/>
                  <a:gd name="T80" fmla="*/ 2147483647 w 545"/>
                  <a:gd name="T81" fmla="*/ 2147483647 h 549"/>
                  <a:gd name="T82" fmla="*/ 2147483647 w 545"/>
                  <a:gd name="T83" fmla="*/ 2147483647 h 549"/>
                  <a:gd name="T84" fmla="*/ 2147483647 w 545"/>
                  <a:gd name="T85" fmla="*/ 2147483647 h 549"/>
                  <a:gd name="T86" fmla="*/ 2147483647 w 545"/>
                  <a:gd name="T87" fmla="*/ 2147483647 h 549"/>
                  <a:gd name="T88" fmla="*/ 2147483647 w 545"/>
                  <a:gd name="T89" fmla="*/ 2147483647 h 549"/>
                  <a:gd name="T90" fmla="*/ 2147483647 w 545"/>
                  <a:gd name="T91" fmla="*/ 2147483647 h 549"/>
                  <a:gd name="T92" fmla="*/ 2147483647 w 545"/>
                  <a:gd name="T93" fmla="*/ 2147483647 h 549"/>
                  <a:gd name="T94" fmla="*/ 2147483647 w 545"/>
                  <a:gd name="T95" fmla="*/ 2147483647 h 549"/>
                  <a:gd name="T96" fmla="*/ 2147483647 w 545"/>
                  <a:gd name="T97" fmla="*/ 2147483647 h 549"/>
                  <a:gd name="T98" fmla="*/ 0 w 545"/>
                  <a:gd name="T99" fmla="*/ 2147483647 h 5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grpFill/>
              <a:ln w="9525" cmpd="sng">
                <a:solidFill>
                  <a:srgbClr val="FFFFFF"/>
                </a:solidFill>
                <a:prstDash val="solid"/>
                <a:round/>
                <a:headEnd/>
                <a:tailEnd/>
              </a:ln>
            </p:spPr>
            <p:txBody>
              <a:bodyPr/>
              <a:lstStyle/>
              <a:p>
                <a:endParaRPr lang="en-GB" dirty="0"/>
              </a:p>
            </p:txBody>
          </p:sp>
          <p:sp>
            <p:nvSpPr>
              <p:cNvPr id="349" name="Freeform 253"/>
              <p:cNvSpPr>
                <a:spLocks/>
              </p:cNvSpPr>
              <p:nvPr>
                <p:custDataLst>
                  <p:tags r:id="rId328"/>
                </p:custDataLst>
              </p:nvPr>
            </p:nvSpPr>
            <p:spPr bwMode="auto">
              <a:xfrm>
                <a:off x="5526088" y="4141788"/>
                <a:ext cx="196850" cy="434975"/>
              </a:xfrm>
              <a:custGeom>
                <a:avLst/>
                <a:gdLst>
                  <a:gd name="T0" fmla="*/ 2147483647 w 452"/>
                  <a:gd name="T1" fmla="*/ 2147483647 h 832"/>
                  <a:gd name="T2" fmla="*/ 2147483647 w 452"/>
                  <a:gd name="T3" fmla="*/ 2147483647 h 832"/>
                  <a:gd name="T4" fmla="*/ 2147483647 w 452"/>
                  <a:gd name="T5" fmla="*/ 2147483647 h 832"/>
                  <a:gd name="T6" fmla="*/ 2147483647 w 452"/>
                  <a:gd name="T7" fmla="*/ 2147483647 h 832"/>
                  <a:gd name="T8" fmla="*/ 2147483647 w 452"/>
                  <a:gd name="T9" fmla="*/ 2147483647 h 832"/>
                  <a:gd name="T10" fmla="*/ 2147483647 w 452"/>
                  <a:gd name="T11" fmla="*/ 2147483647 h 832"/>
                  <a:gd name="T12" fmla="*/ 2147483647 w 452"/>
                  <a:gd name="T13" fmla="*/ 2147483647 h 832"/>
                  <a:gd name="T14" fmla="*/ 2147483647 w 452"/>
                  <a:gd name="T15" fmla="*/ 2147483647 h 832"/>
                  <a:gd name="T16" fmla="*/ 2147483647 w 452"/>
                  <a:gd name="T17" fmla="*/ 2147483647 h 832"/>
                  <a:gd name="T18" fmla="*/ 2147483647 w 452"/>
                  <a:gd name="T19" fmla="*/ 2147483647 h 832"/>
                  <a:gd name="T20" fmla="*/ 2147483647 w 452"/>
                  <a:gd name="T21" fmla="*/ 2147483647 h 832"/>
                  <a:gd name="T22" fmla="*/ 2147483647 w 452"/>
                  <a:gd name="T23" fmla="*/ 2147483647 h 832"/>
                  <a:gd name="T24" fmla="*/ 2147483647 w 452"/>
                  <a:gd name="T25" fmla="*/ 0 h 832"/>
                  <a:gd name="T26" fmla="*/ 2147483647 w 452"/>
                  <a:gd name="T27" fmla="*/ 2147483647 h 832"/>
                  <a:gd name="T28" fmla="*/ 2147483647 w 452"/>
                  <a:gd name="T29" fmla="*/ 2147483647 h 832"/>
                  <a:gd name="T30" fmla="*/ 2147483647 w 452"/>
                  <a:gd name="T31" fmla="*/ 2147483647 h 832"/>
                  <a:gd name="T32" fmla="*/ 2147483647 w 452"/>
                  <a:gd name="T33" fmla="*/ 2147483647 h 832"/>
                  <a:gd name="T34" fmla="*/ 2147483647 w 452"/>
                  <a:gd name="T35" fmla="*/ 2147483647 h 832"/>
                  <a:gd name="T36" fmla="*/ 2147483647 w 452"/>
                  <a:gd name="T37" fmla="*/ 2147483647 h 832"/>
                  <a:gd name="T38" fmla="*/ 2147483647 w 452"/>
                  <a:gd name="T39" fmla="*/ 2147483647 h 832"/>
                  <a:gd name="T40" fmla="*/ 2147483647 w 452"/>
                  <a:gd name="T41" fmla="*/ 2147483647 h 832"/>
                  <a:gd name="T42" fmla="*/ 2147483647 w 452"/>
                  <a:gd name="T43" fmla="*/ 2147483647 h 832"/>
                  <a:gd name="T44" fmla="*/ 2147483647 w 452"/>
                  <a:gd name="T45" fmla="*/ 2147483647 h 832"/>
                  <a:gd name="T46" fmla="*/ 2147483647 w 452"/>
                  <a:gd name="T47" fmla="*/ 2147483647 h 832"/>
                  <a:gd name="T48" fmla="*/ 2147483647 w 452"/>
                  <a:gd name="T49" fmla="*/ 2147483647 h 832"/>
                  <a:gd name="T50" fmla="*/ 2147483647 w 452"/>
                  <a:gd name="T51" fmla="*/ 2147483647 h 832"/>
                  <a:gd name="T52" fmla="*/ 2147483647 w 452"/>
                  <a:gd name="T53" fmla="*/ 2147483647 h 832"/>
                  <a:gd name="T54" fmla="*/ 2147483647 w 452"/>
                  <a:gd name="T55" fmla="*/ 2147483647 h 832"/>
                  <a:gd name="T56" fmla="*/ 2147483647 w 452"/>
                  <a:gd name="T57" fmla="*/ 2147483647 h 832"/>
                  <a:gd name="T58" fmla="*/ 2147483647 w 452"/>
                  <a:gd name="T59" fmla="*/ 2147483647 h 832"/>
                  <a:gd name="T60" fmla="*/ 2147483647 w 452"/>
                  <a:gd name="T61" fmla="*/ 2147483647 h 832"/>
                  <a:gd name="T62" fmla="*/ 2147483647 w 452"/>
                  <a:gd name="T63" fmla="*/ 2147483647 h 832"/>
                  <a:gd name="T64" fmla="*/ 2147483647 w 452"/>
                  <a:gd name="T65" fmla="*/ 2147483647 h 832"/>
                  <a:gd name="T66" fmla="*/ 2147483647 w 452"/>
                  <a:gd name="T67" fmla="*/ 2147483647 h 832"/>
                  <a:gd name="T68" fmla="*/ 2147483647 w 452"/>
                  <a:gd name="T69" fmla="*/ 2147483647 h 832"/>
                  <a:gd name="T70" fmla="*/ 2147483647 w 452"/>
                  <a:gd name="T71" fmla="*/ 2147483647 h 832"/>
                  <a:gd name="T72" fmla="*/ 2147483647 w 452"/>
                  <a:gd name="T73" fmla="*/ 2147483647 h 832"/>
                  <a:gd name="T74" fmla="*/ 2147483647 w 452"/>
                  <a:gd name="T75" fmla="*/ 2147483647 h 832"/>
                  <a:gd name="T76" fmla="*/ 2147483647 w 452"/>
                  <a:gd name="T77" fmla="*/ 2147483647 h 832"/>
                  <a:gd name="T78" fmla="*/ 2147483647 w 452"/>
                  <a:gd name="T79" fmla="*/ 2147483647 h 832"/>
                  <a:gd name="T80" fmla="*/ 2147483647 w 452"/>
                  <a:gd name="T81" fmla="*/ 2147483647 h 832"/>
                  <a:gd name="T82" fmla="*/ 2147483647 w 452"/>
                  <a:gd name="T83" fmla="*/ 2147483647 h 832"/>
                  <a:gd name="T84" fmla="*/ 2147483647 w 452"/>
                  <a:gd name="T85" fmla="*/ 2147483647 h 832"/>
                  <a:gd name="T86" fmla="*/ 2147483647 w 452"/>
                  <a:gd name="T87" fmla="*/ 2147483647 h 832"/>
                  <a:gd name="T88" fmla="*/ 2147483647 w 452"/>
                  <a:gd name="T89" fmla="*/ 2147483647 h 832"/>
                  <a:gd name="T90" fmla="*/ 2147483647 w 452"/>
                  <a:gd name="T91" fmla="*/ 2147483647 h 832"/>
                  <a:gd name="T92" fmla="*/ 0 w 452"/>
                  <a:gd name="T93" fmla="*/ 2147483647 h 832"/>
                  <a:gd name="T94" fmla="*/ 2147483647 w 452"/>
                  <a:gd name="T95" fmla="*/ 2147483647 h 832"/>
                  <a:gd name="T96" fmla="*/ 2147483647 w 452"/>
                  <a:gd name="T97" fmla="*/ 2147483647 h 832"/>
                  <a:gd name="T98" fmla="*/ 2147483647 w 452"/>
                  <a:gd name="T99" fmla="*/ 2147483647 h 832"/>
                  <a:gd name="T100" fmla="*/ 0 w 452"/>
                  <a:gd name="T101" fmla="*/ 2147483647 h 832"/>
                  <a:gd name="T102" fmla="*/ 2147483647 w 452"/>
                  <a:gd name="T103" fmla="*/ 2147483647 h 832"/>
                  <a:gd name="T104" fmla="*/ 2147483647 w 452"/>
                  <a:gd name="T105" fmla="*/ 2147483647 h 832"/>
                  <a:gd name="T106" fmla="*/ 2147483647 w 452"/>
                  <a:gd name="T107" fmla="*/ 2147483647 h 832"/>
                  <a:gd name="T108" fmla="*/ 2147483647 w 452"/>
                  <a:gd name="T109" fmla="*/ 2147483647 h 832"/>
                  <a:gd name="T110" fmla="*/ 2147483647 w 452"/>
                  <a:gd name="T111" fmla="*/ 2147483647 h 832"/>
                  <a:gd name="T112" fmla="*/ 2147483647 w 452"/>
                  <a:gd name="T113" fmla="*/ 2147483647 h 832"/>
                  <a:gd name="T114" fmla="*/ 2147483647 w 452"/>
                  <a:gd name="T115" fmla="*/ 2147483647 h 832"/>
                  <a:gd name="T116" fmla="*/ 2147483647 w 452"/>
                  <a:gd name="T117" fmla="*/ 2147483647 h 832"/>
                  <a:gd name="T118" fmla="*/ 2147483647 w 452"/>
                  <a:gd name="T119" fmla="*/ 2147483647 h 832"/>
                  <a:gd name="T120" fmla="*/ 2147483647 w 452"/>
                  <a:gd name="T121" fmla="*/ 2147483647 h 832"/>
                  <a:gd name="T122" fmla="*/ 2147483647 w 452"/>
                  <a:gd name="T123" fmla="*/ 2147483647 h 832"/>
                  <a:gd name="T124" fmla="*/ 2147483647 w 452"/>
                  <a:gd name="T125" fmla="*/ 2147483647 h 8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grpFill/>
              <a:ln w="9525" cmpd="sng">
                <a:solidFill>
                  <a:srgbClr val="FFFFFF"/>
                </a:solidFill>
                <a:prstDash val="solid"/>
                <a:round/>
                <a:headEnd/>
                <a:tailEnd/>
              </a:ln>
            </p:spPr>
            <p:txBody>
              <a:bodyPr/>
              <a:lstStyle/>
              <a:p>
                <a:endParaRPr lang="en-GB" dirty="0"/>
              </a:p>
            </p:txBody>
          </p:sp>
          <p:sp>
            <p:nvSpPr>
              <p:cNvPr id="350" name="Freeform 254"/>
              <p:cNvSpPr>
                <a:spLocks/>
              </p:cNvSpPr>
              <p:nvPr>
                <p:custDataLst>
                  <p:tags r:id="rId329"/>
                </p:custDataLst>
              </p:nvPr>
            </p:nvSpPr>
            <p:spPr bwMode="auto">
              <a:xfrm>
                <a:off x="5202238" y="3840163"/>
                <a:ext cx="36512" cy="66675"/>
              </a:xfrm>
              <a:custGeom>
                <a:avLst/>
                <a:gdLst>
                  <a:gd name="T0" fmla="*/ 2147483647 w 80"/>
                  <a:gd name="T1" fmla="*/ 2147483647 h 126"/>
                  <a:gd name="T2" fmla="*/ 2147483647 w 80"/>
                  <a:gd name="T3" fmla="*/ 2147483647 h 126"/>
                  <a:gd name="T4" fmla="*/ 2147483647 w 80"/>
                  <a:gd name="T5" fmla="*/ 2147483647 h 126"/>
                  <a:gd name="T6" fmla="*/ 2147483647 w 80"/>
                  <a:gd name="T7" fmla="*/ 2147483647 h 126"/>
                  <a:gd name="T8" fmla="*/ 2147483647 w 80"/>
                  <a:gd name="T9" fmla="*/ 2147483647 h 126"/>
                  <a:gd name="T10" fmla="*/ 2147483647 w 80"/>
                  <a:gd name="T11" fmla="*/ 2147483647 h 126"/>
                  <a:gd name="T12" fmla="*/ 2147483647 w 80"/>
                  <a:gd name="T13" fmla="*/ 2147483647 h 126"/>
                  <a:gd name="T14" fmla="*/ 2147483647 w 80"/>
                  <a:gd name="T15" fmla="*/ 2147483647 h 126"/>
                  <a:gd name="T16" fmla="*/ 2147483647 w 80"/>
                  <a:gd name="T17" fmla="*/ 2147483647 h 126"/>
                  <a:gd name="T18" fmla="*/ 2147483647 w 80"/>
                  <a:gd name="T19" fmla="*/ 2147483647 h 126"/>
                  <a:gd name="T20" fmla="*/ 2147483647 w 80"/>
                  <a:gd name="T21" fmla="*/ 2147483647 h 126"/>
                  <a:gd name="T22" fmla="*/ 0 w 80"/>
                  <a:gd name="T23" fmla="*/ 2147483647 h 126"/>
                  <a:gd name="T24" fmla="*/ 2147483647 w 80"/>
                  <a:gd name="T25" fmla="*/ 2147483647 h 126"/>
                  <a:gd name="T26" fmla="*/ 2147483647 w 80"/>
                  <a:gd name="T27" fmla="*/ 2147483647 h 126"/>
                  <a:gd name="T28" fmla="*/ 2147483647 w 80"/>
                  <a:gd name="T29" fmla="*/ 2147483647 h 126"/>
                  <a:gd name="T30" fmla="*/ 2147483647 w 80"/>
                  <a:gd name="T31" fmla="*/ 2147483647 h 126"/>
                  <a:gd name="T32" fmla="*/ 2147483647 w 80"/>
                  <a:gd name="T33" fmla="*/ 2147483647 h 126"/>
                  <a:gd name="T34" fmla="*/ 2147483647 w 80"/>
                  <a:gd name="T35" fmla="*/ 0 h 126"/>
                  <a:gd name="T36" fmla="*/ 2147483647 w 80"/>
                  <a:gd name="T37" fmla="*/ 0 h 126"/>
                  <a:gd name="T38" fmla="*/ 2147483647 w 80"/>
                  <a:gd name="T39" fmla="*/ 2147483647 h 126"/>
                  <a:gd name="T40" fmla="*/ 2147483647 w 80"/>
                  <a:gd name="T41" fmla="*/ 2147483647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grpFill/>
              <a:ln w="9525" cmpd="sng">
                <a:solidFill>
                  <a:srgbClr val="FFFFFF"/>
                </a:solidFill>
                <a:prstDash val="solid"/>
                <a:round/>
                <a:headEnd/>
                <a:tailEnd/>
              </a:ln>
            </p:spPr>
            <p:txBody>
              <a:bodyPr/>
              <a:lstStyle/>
              <a:p>
                <a:endParaRPr lang="en-GB" dirty="0"/>
              </a:p>
            </p:txBody>
          </p:sp>
          <p:sp>
            <p:nvSpPr>
              <p:cNvPr id="351" name="Freeform 255"/>
              <p:cNvSpPr>
                <a:spLocks/>
              </p:cNvSpPr>
              <p:nvPr>
                <p:custDataLst>
                  <p:tags r:id="rId330"/>
                </p:custDataLst>
              </p:nvPr>
            </p:nvSpPr>
            <p:spPr bwMode="auto">
              <a:xfrm>
                <a:off x="5191125" y="3800475"/>
                <a:ext cx="55563" cy="60325"/>
              </a:xfrm>
              <a:custGeom>
                <a:avLst/>
                <a:gdLst>
                  <a:gd name="T0" fmla="*/ 2147483647 w 124"/>
                  <a:gd name="T1" fmla="*/ 0 h 117"/>
                  <a:gd name="T2" fmla="*/ 2147483647 w 124"/>
                  <a:gd name="T3" fmla="*/ 2147483647 h 117"/>
                  <a:gd name="T4" fmla="*/ 2147483647 w 124"/>
                  <a:gd name="T5" fmla="*/ 2147483647 h 117"/>
                  <a:gd name="T6" fmla="*/ 2147483647 w 124"/>
                  <a:gd name="T7" fmla="*/ 2147483647 h 117"/>
                  <a:gd name="T8" fmla="*/ 2147483647 w 124"/>
                  <a:gd name="T9" fmla="*/ 2147483647 h 117"/>
                  <a:gd name="T10" fmla="*/ 2147483647 w 124"/>
                  <a:gd name="T11" fmla="*/ 2147483647 h 117"/>
                  <a:gd name="T12" fmla="*/ 2147483647 w 124"/>
                  <a:gd name="T13" fmla="*/ 2147483647 h 117"/>
                  <a:gd name="T14" fmla="*/ 2147483647 w 124"/>
                  <a:gd name="T15" fmla="*/ 2147483647 h 117"/>
                  <a:gd name="T16" fmla="*/ 2147483647 w 124"/>
                  <a:gd name="T17" fmla="*/ 2147483647 h 117"/>
                  <a:gd name="T18" fmla="*/ 2147483647 w 124"/>
                  <a:gd name="T19" fmla="*/ 2147483647 h 117"/>
                  <a:gd name="T20" fmla="*/ 2147483647 w 124"/>
                  <a:gd name="T21" fmla="*/ 2147483647 h 117"/>
                  <a:gd name="T22" fmla="*/ 2147483647 w 124"/>
                  <a:gd name="T23" fmla="*/ 2147483647 h 117"/>
                  <a:gd name="T24" fmla="*/ 2147483647 w 124"/>
                  <a:gd name="T25" fmla="*/ 2147483647 h 117"/>
                  <a:gd name="T26" fmla="*/ 2147483647 w 124"/>
                  <a:gd name="T27" fmla="*/ 2147483647 h 117"/>
                  <a:gd name="T28" fmla="*/ 2147483647 w 124"/>
                  <a:gd name="T29" fmla="*/ 2147483647 h 117"/>
                  <a:gd name="T30" fmla="*/ 2147483647 w 124"/>
                  <a:gd name="T31" fmla="*/ 2147483647 h 117"/>
                  <a:gd name="T32" fmla="*/ 2147483647 w 124"/>
                  <a:gd name="T33" fmla="*/ 2147483647 h 117"/>
                  <a:gd name="T34" fmla="*/ 2147483647 w 124"/>
                  <a:gd name="T35" fmla="*/ 2147483647 h 117"/>
                  <a:gd name="T36" fmla="*/ 2147483647 w 124"/>
                  <a:gd name="T37" fmla="*/ 2147483647 h 117"/>
                  <a:gd name="T38" fmla="*/ 2147483647 w 124"/>
                  <a:gd name="T39" fmla="*/ 2147483647 h 117"/>
                  <a:gd name="T40" fmla="*/ 0 w 124"/>
                  <a:gd name="T41" fmla="*/ 2147483647 h 117"/>
                  <a:gd name="T42" fmla="*/ 2147483647 w 124"/>
                  <a:gd name="T43" fmla="*/ 2147483647 h 117"/>
                  <a:gd name="T44" fmla="*/ 2147483647 w 124"/>
                  <a:gd name="T45" fmla="*/ 2147483647 h 117"/>
                  <a:gd name="T46" fmla="*/ 2147483647 w 124"/>
                  <a:gd name="T47" fmla="*/ 2147483647 h 117"/>
                  <a:gd name="T48" fmla="*/ 2147483647 w 124"/>
                  <a:gd name="T49" fmla="*/ 2147483647 h 117"/>
                  <a:gd name="T50" fmla="*/ 2147483647 w 124"/>
                  <a:gd name="T51" fmla="*/ 2147483647 h 117"/>
                  <a:gd name="T52" fmla="*/ 2147483647 w 124"/>
                  <a:gd name="T53" fmla="*/ 2147483647 h 117"/>
                  <a:gd name="T54" fmla="*/ 2147483647 w 124"/>
                  <a:gd name="T55" fmla="*/ 2147483647 h 117"/>
                  <a:gd name="T56" fmla="*/ 2147483647 w 124"/>
                  <a:gd name="T57" fmla="*/ 2147483647 h 117"/>
                  <a:gd name="T58" fmla="*/ 2147483647 w 124"/>
                  <a:gd name="T59" fmla="*/ 2147483647 h 117"/>
                  <a:gd name="T60" fmla="*/ 2147483647 w 124"/>
                  <a:gd name="T61" fmla="*/ 2147483647 h 117"/>
                  <a:gd name="T62" fmla="*/ 2147483647 w 124"/>
                  <a:gd name="T63" fmla="*/ 2147483647 h 117"/>
                  <a:gd name="T64" fmla="*/ 2147483647 w 124"/>
                  <a:gd name="T65" fmla="*/ 0 h 1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grpFill/>
              <a:ln w="9525" cmpd="sng">
                <a:solidFill>
                  <a:srgbClr val="FFFFFF"/>
                </a:solidFill>
                <a:prstDash val="solid"/>
                <a:round/>
                <a:headEnd/>
                <a:tailEnd/>
              </a:ln>
            </p:spPr>
            <p:txBody>
              <a:bodyPr/>
              <a:lstStyle/>
              <a:p>
                <a:endParaRPr lang="en-GB" dirty="0"/>
              </a:p>
            </p:txBody>
          </p:sp>
          <p:sp>
            <p:nvSpPr>
              <p:cNvPr id="352" name="Freeform 257"/>
              <p:cNvSpPr>
                <a:spLocks/>
              </p:cNvSpPr>
              <p:nvPr>
                <p:custDataLst>
                  <p:tags r:id="rId331"/>
                </p:custDataLst>
              </p:nvPr>
            </p:nvSpPr>
            <p:spPr bwMode="auto">
              <a:xfrm>
                <a:off x="5524500" y="3157538"/>
                <a:ext cx="247650" cy="228600"/>
              </a:xfrm>
              <a:custGeom>
                <a:avLst/>
                <a:gdLst>
                  <a:gd name="T0" fmla="*/ 2147483647 w 571"/>
                  <a:gd name="T1" fmla="*/ 2147483647 h 443"/>
                  <a:gd name="T2" fmla="*/ 2147483647 w 571"/>
                  <a:gd name="T3" fmla="*/ 2147483647 h 443"/>
                  <a:gd name="T4" fmla="*/ 2147483647 w 571"/>
                  <a:gd name="T5" fmla="*/ 2147483647 h 443"/>
                  <a:gd name="T6" fmla="*/ 2147483647 w 571"/>
                  <a:gd name="T7" fmla="*/ 2147483647 h 443"/>
                  <a:gd name="T8" fmla="*/ 2147483647 w 571"/>
                  <a:gd name="T9" fmla="*/ 2147483647 h 443"/>
                  <a:gd name="T10" fmla="*/ 2147483647 w 571"/>
                  <a:gd name="T11" fmla="*/ 2147483647 h 443"/>
                  <a:gd name="T12" fmla="*/ 2147483647 w 571"/>
                  <a:gd name="T13" fmla="*/ 2147483647 h 443"/>
                  <a:gd name="T14" fmla="*/ 2147483647 w 571"/>
                  <a:gd name="T15" fmla="*/ 2147483647 h 443"/>
                  <a:gd name="T16" fmla="*/ 2147483647 w 571"/>
                  <a:gd name="T17" fmla="*/ 2147483647 h 443"/>
                  <a:gd name="T18" fmla="*/ 2147483647 w 571"/>
                  <a:gd name="T19" fmla="*/ 2147483647 h 443"/>
                  <a:gd name="T20" fmla="*/ 2147483647 w 571"/>
                  <a:gd name="T21" fmla="*/ 2147483647 h 443"/>
                  <a:gd name="T22" fmla="*/ 2147483647 w 571"/>
                  <a:gd name="T23" fmla="*/ 2147483647 h 443"/>
                  <a:gd name="T24" fmla="*/ 2147483647 w 571"/>
                  <a:gd name="T25" fmla="*/ 2147483647 h 443"/>
                  <a:gd name="T26" fmla="*/ 2147483647 w 571"/>
                  <a:gd name="T27" fmla="*/ 2147483647 h 443"/>
                  <a:gd name="T28" fmla="*/ 2147483647 w 571"/>
                  <a:gd name="T29" fmla="*/ 2147483647 h 443"/>
                  <a:gd name="T30" fmla="*/ 2147483647 w 571"/>
                  <a:gd name="T31" fmla="*/ 2147483647 h 443"/>
                  <a:gd name="T32" fmla="*/ 2147483647 w 571"/>
                  <a:gd name="T33" fmla="*/ 2147483647 h 443"/>
                  <a:gd name="T34" fmla="*/ 2147483647 w 571"/>
                  <a:gd name="T35" fmla="*/ 2147483647 h 443"/>
                  <a:gd name="T36" fmla="*/ 2147483647 w 571"/>
                  <a:gd name="T37" fmla="*/ 2147483647 h 443"/>
                  <a:gd name="T38" fmla="*/ 2147483647 w 571"/>
                  <a:gd name="T39" fmla="*/ 2147483647 h 443"/>
                  <a:gd name="T40" fmla="*/ 2147483647 w 571"/>
                  <a:gd name="T41" fmla="*/ 2147483647 h 443"/>
                  <a:gd name="T42" fmla="*/ 2147483647 w 571"/>
                  <a:gd name="T43" fmla="*/ 2147483647 h 443"/>
                  <a:gd name="T44" fmla="*/ 2147483647 w 571"/>
                  <a:gd name="T45" fmla="*/ 2147483647 h 443"/>
                  <a:gd name="T46" fmla="*/ 2147483647 w 571"/>
                  <a:gd name="T47" fmla="*/ 2147483647 h 443"/>
                  <a:gd name="T48" fmla="*/ 2147483647 w 571"/>
                  <a:gd name="T49" fmla="*/ 2147483647 h 443"/>
                  <a:gd name="T50" fmla="*/ 2147483647 w 571"/>
                  <a:gd name="T51" fmla="*/ 2147483647 h 443"/>
                  <a:gd name="T52" fmla="*/ 2147483647 w 571"/>
                  <a:gd name="T53" fmla="*/ 2147483647 h 443"/>
                  <a:gd name="T54" fmla="*/ 2147483647 w 571"/>
                  <a:gd name="T55" fmla="*/ 2147483647 h 443"/>
                  <a:gd name="T56" fmla="*/ 2147483647 w 571"/>
                  <a:gd name="T57" fmla="*/ 2147483647 h 443"/>
                  <a:gd name="T58" fmla="*/ 2147483647 w 571"/>
                  <a:gd name="T59" fmla="*/ 2147483647 h 443"/>
                  <a:gd name="T60" fmla="*/ 2147483647 w 571"/>
                  <a:gd name="T61" fmla="*/ 2147483647 h 443"/>
                  <a:gd name="T62" fmla="*/ 2147483647 w 571"/>
                  <a:gd name="T63" fmla="*/ 2147483647 h 443"/>
                  <a:gd name="T64" fmla="*/ 2147483647 w 571"/>
                  <a:gd name="T65" fmla="*/ 2147483647 h 443"/>
                  <a:gd name="T66" fmla="*/ 2147483647 w 571"/>
                  <a:gd name="T67" fmla="*/ 2147483647 h 443"/>
                  <a:gd name="T68" fmla="*/ 2147483647 w 571"/>
                  <a:gd name="T69" fmla="*/ 2147483647 h 443"/>
                  <a:gd name="T70" fmla="*/ 2147483647 w 571"/>
                  <a:gd name="T71" fmla="*/ 2147483647 h 443"/>
                  <a:gd name="T72" fmla="*/ 2147483647 w 571"/>
                  <a:gd name="T73" fmla="*/ 2147483647 h 443"/>
                  <a:gd name="T74" fmla="*/ 2147483647 w 571"/>
                  <a:gd name="T75" fmla="*/ 2147483647 h 443"/>
                  <a:gd name="T76" fmla="*/ 2147483647 w 571"/>
                  <a:gd name="T77" fmla="*/ 2147483647 h 443"/>
                  <a:gd name="T78" fmla="*/ 2147483647 w 571"/>
                  <a:gd name="T79" fmla="*/ 2147483647 h 443"/>
                  <a:gd name="T80" fmla="*/ 2147483647 w 571"/>
                  <a:gd name="T81" fmla="*/ 2147483647 h 443"/>
                  <a:gd name="T82" fmla="*/ 0 w 571"/>
                  <a:gd name="T83" fmla="*/ 2147483647 h 4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grpFill/>
              <a:ln w="9525" cmpd="sng">
                <a:solidFill>
                  <a:srgbClr val="FFFFFF"/>
                </a:solidFill>
                <a:prstDash val="solid"/>
                <a:round/>
                <a:headEnd/>
                <a:tailEnd/>
              </a:ln>
            </p:spPr>
            <p:txBody>
              <a:bodyPr/>
              <a:lstStyle/>
              <a:p>
                <a:endParaRPr lang="en-GB" dirty="0"/>
              </a:p>
            </p:txBody>
          </p:sp>
          <p:sp>
            <p:nvSpPr>
              <p:cNvPr id="353" name="Freeform 258"/>
              <p:cNvSpPr>
                <a:spLocks/>
              </p:cNvSpPr>
              <p:nvPr>
                <p:custDataLst>
                  <p:tags r:id="rId332"/>
                </p:custDataLst>
              </p:nvPr>
            </p:nvSpPr>
            <p:spPr bwMode="auto">
              <a:xfrm>
                <a:off x="5719763" y="2932113"/>
                <a:ext cx="120650" cy="120650"/>
              </a:xfrm>
              <a:custGeom>
                <a:avLst/>
                <a:gdLst>
                  <a:gd name="T0" fmla="*/ 0 w 286"/>
                  <a:gd name="T1" fmla="*/ 2147483647 h 228"/>
                  <a:gd name="T2" fmla="*/ 2147483647 w 286"/>
                  <a:gd name="T3" fmla="*/ 2147483647 h 228"/>
                  <a:gd name="T4" fmla="*/ 2147483647 w 286"/>
                  <a:gd name="T5" fmla="*/ 2147483647 h 228"/>
                  <a:gd name="T6" fmla="*/ 2147483647 w 286"/>
                  <a:gd name="T7" fmla="*/ 2147483647 h 228"/>
                  <a:gd name="T8" fmla="*/ 2147483647 w 286"/>
                  <a:gd name="T9" fmla="*/ 2147483647 h 228"/>
                  <a:gd name="T10" fmla="*/ 2147483647 w 286"/>
                  <a:gd name="T11" fmla="*/ 2147483647 h 228"/>
                  <a:gd name="T12" fmla="*/ 2147483647 w 286"/>
                  <a:gd name="T13" fmla="*/ 2147483647 h 228"/>
                  <a:gd name="T14" fmla="*/ 2147483647 w 286"/>
                  <a:gd name="T15" fmla="*/ 2147483647 h 228"/>
                  <a:gd name="T16" fmla="*/ 2147483647 w 286"/>
                  <a:gd name="T17" fmla="*/ 2147483647 h 228"/>
                  <a:gd name="T18" fmla="*/ 2147483647 w 286"/>
                  <a:gd name="T19" fmla="*/ 2147483647 h 228"/>
                  <a:gd name="T20" fmla="*/ 2147483647 w 286"/>
                  <a:gd name="T21" fmla="*/ 2147483647 h 228"/>
                  <a:gd name="T22" fmla="*/ 2147483647 w 286"/>
                  <a:gd name="T23" fmla="*/ 2147483647 h 228"/>
                  <a:gd name="T24" fmla="*/ 2147483647 w 286"/>
                  <a:gd name="T25" fmla="*/ 2147483647 h 228"/>
                  <a:gd name="T26" fmla="*/ 2147483647 w 286"/>
                  <a:gd name="T27" fmla="*/ 2147483647 h 228"/>
                  <a:gd name="T28" fmla="*/ 2147483647 w 286"/>
                  <a:gd name="T29" fmla="*/ 2147483647 h 228"/>
                  <a:gd name="T30" fmla="*/ 2147483647 w 286"/>
                  <a:gd name="T31" fmla="*/ 2147483647 h 228"/>
                  <a:gd name="T32" fmla="*/ 2147483647 w 286"/>
                  <a:gd name="T33" fmla="*/ 2147483647 h 228"/>
                  <a:gd name="T34" fmla="*/ 2147483647 w 286"/>
                  <a:gd name="T35" fmla="*/ 2147483647 h 228"/>
                  <a:gd name="T36" fmla="*/ 2147483647 w 286"/>
                  <a:gd name="T37" fmla="*/ 2147483647 h 228"/>
                  <a:gd name="T38" fmla="*/ 2147483647 w 286"/>
                  <a:gd name="T39" fmla="*/ 2147483647 h 228"/>
                  <a:gd name="T40" fmla="*/ 2147483647 w 286"/>
                  <a:gd name="T41" fmla="*/ 2147483647 h 228"/>
                  <a:gd name="T42" fmla="*/ 2147483647 w 286"/>
                  <a:gd name="T43" fmla="*/ 2147483647 h 228"/>
                  <a:gd name="T44" fmla="*/ 2147483647 w 286"/>
                  <a:gd name="T45" fmla="*/ 2147483647 h 228"/>
                  <a:gd name="T46" fmla="*/ 2147483647 w 286"/>
                  <a:gd name="T47" fmla="*/ 2147483647 h 228"/>
                  <a:gd name="T48" fmla="*/ 2147483647 w 286"/>
                  <a:gd name="T49" fmla="*/ 2147483647 h 228"/>
                  <a:gd name="T50" fmla="*/ 2147483647 w 286"/>
                  <a:gd name="T51" fmla="*/ 2147483647 h 228"/>
                  <a:gd name="T52" fmla="*/ 2147483647 w 286"/>
                  <a:gd name="T53" fmla="*/ 2147483647 h 228"/>
                  <a:gd name="T54" fmla="*/ 2147483647 w 286"/>
                  <a:gd name="T55" fmla="*/ 2147483647 h 228"/>
                  <a:gd name="T56" fmla="*/ 2147483647 w 286"/>
                  <a:gd name="T57" fmla="*/ 0 h 228"/>
                  <a:gd name="T58" fmla="*/ 2147483647 w 286"/>
                  <a:gd name="T59" fmla="*/ 2147483647 h 228"/>
                  <a:gd name="T60" fmla="*/ 2147483647 w 286"/>
                  <a:gd name="T61" fmla="*/ 2147483647 h 228"/>
                  <a:gd name="T62" fmla="*/ 2147483647 w 286"/>
                  <a:gd name="T63" fmla="*/ 2147483647 h 228"/>
                  <a:gd name="T64" fmla="*/ 2147483647 w 286"/>
                  <a:gd name="T65" fmla="*/ 2147483647 h 228"/>
                  <a:gd name="T66" fmla="*/ 2147483647 w 286"/>
                  <a:gd name="T67" fmla="*/ 2147483647 h 228"/>
                  <a:gd name="T68" fmla="*/ 2147483647 w 286"/>
                  <a:gd name="T69" fmla="*/ 2147483647 h 228"/>
                  <a:gd name="T70" fmla="*/ 2147483647 w 286"/>
                  <a:gd name="T71" fmla="*/ 2147483647 h 228"/>
                  <a:gd name="T72" fmla="*/ 2147483647 w 286"/>
                  <a:gd name="T73" fmla="*/ 2147483647 h 228"/>
                  <a:gd name="T74" fmla="*/ 2147483647 w 286"/>
                  <a:gd name="T75" fmla="*/ 2147483647 h 228"/>
                  <a:gd name="T76" fmla="*/ 0 w 286"/>
                  <a:gd name="T77" fmla="*/ 2147483647 h 2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354" name="Freeform 259"/>
              <p:cNvSpPr>
                <a:spLocks/>
              </p:cNvSpPr>
              <p:nvPr>
                <p:custDataLst>
                  <p:tags r:id="rId333"/>
                </p:custDataLst>
              </p:nvPr>
            </p:nvSpPr>
            <p:spPr bwMode="auto">
              <a:xfrm>
                <a:off x="5407025" y="2584450"/>
                <a:ext cx="222250" cy="263525"/>
              </a:xfrm>
              <a:custGeom>
                <a:avLst/>
                <a:gdLst>
                  <a:gd name="T0" fmla="*/ 2147483647 w 524"/>
                  <a:gd name="T1" fmla="*/ 2147483647 h 505"/>
                  <a:gd name="T2" fmla="*/ 2147483647 w 524"/>
                  <a:gd name="T3" fmla="*/ 2147483647 h 505"/>
                  <a:gd name="T4" fmla="*/ 2147483647 w 524"/>
                  <a:gd name="T5" fmla="*/ 2147483647 h 505"/>
                  <a:gd name="T6" fmla="*/ 2147483647 w 524"/>
                  <a:gd name="T7" fmla="*/ 2147483647 h 505"/>
                  <a:gd name="T8" fmla="*/ 2147483647 w 524"/>
                  <a:gd name="T9" fmla="*/ 2147483647 h 505"/>
                  <a:gd name="T10" fmla="*/ 2147483647 w 524"/>
                  <a:gd name="T11" fmla="*/ 2147483647 h 505"/>
                  <a:gd name="T12" fmla="*/ 2147483647 w 524"/>
                  <a:gd name="T13" fmla="*/ 2147483647 h 505"/>
                  <a:gd name="T14" fmla="*/ 2147483647 w 524"/>
                  <a:gd name="T15" fmla="*/ 2147483647 h 505"/>
                  <a:gd name="T16" fmla="*/ 2147483647 w 524"/>
                  <a:gd name="T17" fmla="*/ 2147483647 h 505"/>
                  <a:gd name="T18" fmla="*/ 2147483647 w 524"/>
                  <a:gd name="T19" fmla="*/ 2147483647 h 505"/>
                  <a:gd name="T20" fmla="*/ 2147483647 w 524"/>
                  <a:gd name="T21" fmla="*/ 2147483647 h 505"/>
                  <a:gd name="T22" fmla="*/ 2147483647 w 524"/>
                  <a:gd name="T23" fmla="*/ 2147483647 h 505"/>
                  <a:gd name="T24" fmla="*/ 2147483647 w 524"/>
                  <a:gd name="T25" fmla="*/ 2147483647 h 505"/>
                  <a:gd name="T26" fmla="*/ 2147483647 w 524"/>
                  <a:gd name="T27" fmla="*/ 2147483647 h 505"/>
                  <a:gd name="T28" fmla="*/ 2147483647 w 524"/>
                  <a:gd name="T29" fmla="*/ 2147483647 h 505"/>
                  <a:gd name="T30" fmla="*/ 2147483647 w 524"/>
                  <a:gd name="T31" fmla="*/ 2147483647 h 505"/>
                  <a:gd name="T32" fmla="*/ 2147483647 w 524"/>
                  <a:gd name="T33" fmla="*/ 2147483647 h 505"/>
                  <a:gd name="T34" fmla="*/ 2147483647 w 524"/>
                  <a:gd name="T35" fmla="*/ 2147483647 h 505"/>
                  <a:gd name="T36" fmla="*/ 2147483647 w 524"/>
                  <a:gd name="T37" fmla="*/ 2147483647 h 505"/>
                  <a:gd name="T38" fmla="*/ 2147483647 w 524"/>
                  <a:gd name="T39" fmla="*/ 2147483647 h 505"/>
                  <a:gd name="T40" fmla="*/ 2147483647 w 524"/>
                  <a:gd name="T41" fmla="*/ 2147483647 h 505"/>
                  <a:gd name="T42" fmla="*/ 2147483647 w 524"/>
                  <a:gd name="T43" fmla="*/ 2147483647 h 505"/>
                  <a:gd name="T44" fmla="*/ 2147483647 w 524"/>
                  <a:gd name="T45" fmla="*/ 2147483647 h 505"/>
                  <a:gd name="T46" fmla="*/ 2147483647 w 524"/>
                  <a:gd name="T47" fmla="*/ 2147483647 h 505"/>
                  <a:gd name="T48" fmla="*/ 2147483647 w 524"/>
                  <a:gd name="T49" fmla="*/ 2147483647 h 505"/>
                  <a:gd name="T50" fmla="*/ 2147483647 w 524"/>
                  <a:gd name="T51" fmla="*/ 2147483647 h 505"/>
                  <a:gd name="T52" fmla="*/ 2147483647 w 524"/>
                  <a:gd name="T53" fmla="*/ 2147483647 h 505"/>
                  <a:gd name="T54" fmla="*/ 2147483647 w 524"/>
                  <a:gd name="T55" fmla="*/ 2147483647 h 505"/>
                  <a:gd name="T56" fmla="*/ 2147483647 w 524"/>
                  <a:gd name="T57" fmla="*/ 2147483647 h 505"/>
                  <a:gd name="T58" fmla="*/ 2147483647 w 524"/>
                  <a:gd name="T59" fmla="*/ 2147483647 h 505"/>
                  <a:gd name="T60" fmla="*/ 2147483647 w 524"/>
                  <a:gd name="T61" fmla="*/ 2147483647 h 505"/>
                  <a:gd name="T62" fmla="*/ 2147483647 w 524"/>
                  <a:gd name="T63" fmla="*/ 2147483647 h 505"/>
                  <a:gd name="T64" fmla="*/ 2147483647 w 524"/>
                  <a:gd name="T65" fmla="*/ 2147483647 h 505"/>
                  <a:gd name="T66" fmla="*/ 2147483647 w 524"/>
                  <a:gd name="T67" fmla="*/ 2147483647 h 505"/>
                  <a:gd name="T68" fmla="*/ 2147483647 w 524"/>
                  <a:gd name="T69" fmla="*/ 2147483647 h 505"/>
                  <a:gd name="T70" fmla="*/ 2147483647 w 524"/>
                  <a:gd name="T71" fmla="*/ 2147483647 h 505"/>
                  <a:gd name="T72" fmla="*/ 2147483647 w 524"/>
                  <a:gd name="T73" fmla="*/ 2147483647 h 505"/>
                  <a:gd name="T74" fmla="*/ 2147483647 w 524"/>
                  <a:gd name="T75" fmla="*/ 2147483647 h 505"/>
                  <a:gd name="T76" fmla="*/ 0 w 524"/>
                  <a:gd name="T77" fmla="*/ 2147483647 h 505"/>
                  <a:gd name="T78" fmla="*/ 0 w 524"/>
                  <a:gd name="T79" fmla="*/ 2147483647 h 505"/>
                  <a:gd name="T80" fmla="*/ 2147483647 w 524"/>
                  <a:gd name="T81" fmla="*/ 2147483647 h 505"/>
                  <a:gd name="T82" fmla="*/ 2147483647 w 524"/>
                  <a:gd name="T83" fmla="*/ 2147483647 h 505"/>
                  <a:gd name="T84" fmla="*/ 2147483647 w 524"/>
                  <a:gd name="T85" fmla="*/ 2147483647 h 505"/>
                  <a:gd name="T86" fmla="*/ 2147483647 w 524"/>
                  <a:gd name="T87" fmla="*/ 2147483647 h 505"/>
                  <a:gd name="T88" fmla="*/ 2147483647 w 524"/>
                  <a:gd name="T89" fmla="*/ 2147483647 h 505"/>
                  <a:gd name="T90" fmla="*/ 2147483647 w 524"/>
                  <a:gd name="T91" fmla="*/ 2147483647 h 505"/>
                  <a:gd name="T92" fmla="*/ 2147483647 w 524"/>
                  <a:gd name="T93" fmla="*/ 2147483647 h 505"/>
                  <a:gd name="T94" fmla="*/ 2147483647 w 524"/>
                  <a:gd name="T95" fmla="*/ 2147483647 h 505"/>
                  <a:gd name="T96" fmla="*/ 2147483647 w 524"/>
                  <a:gd name="T97" fmla="*/ 2147483647 h 505"/>
                  <a:gd name="T98" fmla="*/ 2147483647 w 524"/>
                  <a:gd name="T99" fmla="*/ 2147483647 h 505"/>
                  <a:gd name="T100" fmla="*/ 2147483647 w 524"/>
                  <a:gd name="T101" fmla="*/ 2147483647 h 505"/>
                  <a:gd name="T102" fmla="*/ 2147483647 w 524"/>
                  <a:gd name="T103" fmla="*/ 2147483647 h 505"/>
                  <a:gd name="T104" fmla="*/ 2147483647 w 524"/>
                  <a:gd name="T105" fmla="*/ 2147483647 h 505"/>
                  <a:gd name="T106" fmla="*/ 2147483647 w 524"/>
                  <a:gd name="T107" fmla="*/ 2147483647 h 505"/>
                  <a:gd name="T108" fmla="*/ 2147483647 w 524"/>
                  <a:gd name="T109" fmla="*/ 2147483647 h 505"/>
                  <a:gd name="T110" fmla="*/ 2147483647 w 524"/>
                  <a:gd name="T111" fmla="*/ 2147483647 h 505"/>
                  <a:gd name="T112" fmla="*/ 2147483647 w 524"/>
                  <a:gd name="T113" fmla="*/ 2147483647 h 505"/>
                  <a:gd name="T114" fmla="*/ 2147483647 w 524"/>
                  <a:gd name="T115" fmla="*/ 2147483647 h 505"/>
                  <a:gd name="T116" fmla="*/ 2147483647 w 524"/>
                  <a:gd name="T117" fmla="*/ 2147483647 h 505"/>
                  <a:gd name="T118" fmla="*/ 2147483647 w 524"/>
                  <a:gd name="T119" fmla="*/ 2147483647 h 505"/>
                  <a:gd name="T120" fmla="*/ 2147483647 w 524"/>
                  <a:gd name="T121" fmla="*/ 2147483647 h 505"/>
                  <a:gd name="T122" fmla="*/ 2147483647 w 524"/>
                  <a:gd name="T123" fmla="*/ 2147483647 h 5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grpFill/>
              <a:ln w="9525" cmpd="sng">
                <a:solidFill>
                  <a:srgbClr val="FFFFFF"/>
                </a:solidFill>
                <a:prstDash val="solid"/>
                <a:round/>
                <a:headEnd/>
                <a:tailEnd/>
              </a:ln>
            </p:spPr>
            <p:txBody>
              <a:bodyPr/>
              <a:lstStyle/>
              <a:p>
                <a:endParaRPr lang="en-GB" dirty="0"/>
              </a:p>
            </p:txBody>
          </p:sp>
          <p:sp>
            <p:nvSpPr>
              <p:cNvPr id="355" name="Freeform 263"/>
              <p:cNvSpPr>
                <a:spLocks/>
              </p:cNvSpPr>
              <p:nvPr>
                <p:custDataLst>
                  <p:tags r:id="rId334"/>
                </p:custDataLst>
              </p:nvPr>
            </p:nvSpPr>
            <p:spPr bwMode="auto">
              <a:xfrm>
                <a:off x="4052888" y="3371850"/>
                <a:ext cx="80962" cy="58738"/>
              </a:xfrm>
              <a:custGeom>
                <a:avLst/>
                <a:gdLst>
                  <a:gd name="T0" fmla="*/ 2147483647 w 180"/>
                  <a:gd name="T1" fmla="*/ 2147483647 h 112"/>
                  <a:gd name="T2" fmla="*/ 2147483647 w 180"/>
                  <a:gd name="T3" fmla="*/ 2147483647 h 112"/>
                  <a:gd name="T4" fmla="*/ 2147483647 w 180"/>
                  <a:gd name="T5" fmla="*/ 2147483647 h 112"/>
                  <a:gd name="T6" fmla="*/ 2147483647 w 180"/>
                  <a:gd name="T7" fmla="*/ 2147483647 h 112"/>
                  <a:gd name="T8" fmla="*/ 2147483647 w 180"/>
                  <a:gd name="T9" fmla="*/ 2147483647 h 112"/>
                  <a:gd name="T10" fmla="*/ 2147483647 w 180"/>
                  <a:gd name="T11" fmla="*/ 2147483647 h 112"/>
                  <a:gd name="T12" fmla="*/ 2147483647 w 180"/>
                  <a:gd name="T13" fmla="*/ 2147483647 h 112"/>
                  <a:gd name="T14" fmla="*/ 2147483647 w 180"/>
                  <a:gd name="T15" fmla="*/ 2147483647 h 112"/>
                  <a:gd name="T16" fmla="*/ 2147483647 w 180"/>
                  <a:gd name="T17" fmla="*/ 2147483647 h 112"/>
                  <a:gd name="T18" fmla="*/ 2147483647 w 180"/>
                  <a:gd name="T19" fmla="*/ 2147483647 h 112"/>
                  <a:gd name="T20" fmla="*/ 2147483647 w 180"/>
                  <a:gd name="T21" fmla="*/ 2147483647 h 112"/>
                  <a:gd name="T22" fmla="*/ 2147483647 w 180"/>
                  <a:gd name="T23" fmla="*/ 2147483647 h 112"/>
                  <a:gd name="T24" fmla="*/ 2147483647 w 180"/>
                  <a:gd name="T25" fmla="*/ 2147483647 h 112"/>
                  <a:gd name="T26" fmla="*/ 2147483647 w 180"/>
                  <a:gd name="T27" fmla="*/ 2147483647 h 112"/>
                  <a:gd name="T28" fmla="*/ 2147483647 w 180"/>
                  <a:gd name="T29" fmla="*/ 2147483647 h 112"/>
                  <a:gd name="T30" fmla="*/ 2147483647 w 180"/>
                  <a:gd name="T31" fmla="*/ 2147483647 h 112"/>
                  <a:gd name="T32" fmla="*/ 2147483647 w 180"/>
                  <a:gd name="T33" fmla="*/ 2147483647 h 112"/>
                  <a:gd name="T34" fmla="*/ 2147483647 w 180"/>
                  <a:gd name="T35" fmla="*/ 2147483647 h 112"/>
                  <a:gd name="T36" fmla="*/ 2147483647 w 180"/>
                  <a:gd name="T37" fmla="*/ 2147483647 h 112"/>
                  <a:gd name="T38" fmla="*/ 2147483647 w 180"/>
                  <a:gd name="T39" fmla="*/ 2147483647 h 112"/>
                  <a:gd name="T40" fmla="*/ 2147483647 w 180"/>
                  <a:gd name="T41" fmla="*/ 2147483647 h 112"/>
                  <a:gd name="T42" fmla="*/ 2147483647 w 180"/>
                  <a:gd name="T43" fmla="*/ 2147483647 h 112"/>
                  <a:gd name="T44" fmla="*/ 0 w 180"/>
                  <a:gd name="T45" fmla="*/ 2147483647 h 112"/>
                  <a:gd name="T46" fmla="*/ 2147483647 w 180"/>
                  <a:gd name="T47" fmla="*/ 2147483647 h 112"/>
                  <a:gd name="T48" fmla="*/ 2147483647 w 180"/>
                  <a:gd name="T49" fmla="*/ 2147483647 h 112"/>
                  <a:gd name="T50" fmla="*/ 2147483647 w 180"/>
                  <a:gd name="T51" fmla="*/ 2147483647 h 112"/>
                  <a:gd name="T52" fmla="*/ 2147483647 w 180"/>
                  <a:gd name="T53" fmla="*/ 2147483647 h 112"/>
                  <a:gd name="T54" fmla="*/ 2147483647 w 180"/>
                  <a:gd name="T55" fmla="*/ 2147483647 h 112"/>
                  <a:gd name="T56" fmla="*/ 2147483647 w 180"/>
                  <a:gd name="T57" fmla="*/ 0 h 112"/>
                  <a:gd name="T58" fmla="*/ 2147483647 w 180"/>
                  <a:gd name="T59" fmla="*/ 2147483647 h 112"/>
                  <a:gd name="T60" fmla="*/ 2147483647 w 180"/>
                  <a:gd name="T61" fmla="*/ 2147483647 h 112"/>
                  <a:gd name="T62" fmla="*/ 2147483647 w 180"/>
                  <a:gd name="T63" fmla="*/ 2147483647 h 1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grpFill/>
              <a:ln w="9525" cmpd="sng">
                <a:solidFill>
                  <a:srgbClr val="FFFFFF"/>
                </a:solidFill>
                <a:prstDash val="solid"/>
                <a:round/>
                <a:headEnd/>
                <a:tailEnd/>
              </a:ln>
            </p:spPr>
            <p:txBody>
              <a:bodyPr/>
              <a:lstStyle/>
              <a:p>
                <a:endParaRPr lang="en-GB" dirty="0"/>
              </a:p>
            </p:txBody>
          </p:sp>
          <p:sp>
            <p:nvSpPr>
              <p:cNvPr id="356" name="Freeform 264"/>
              <p:cNvSpPr>
                <a:spLocks/>
              </p:cNvSpPr>
              <p:nvPr>
                <p:custDataLst>
                  <p:tags r:id="rId335"/>
                </p:custDataLst>
              </p:nvPr>
            </p:nvSpPr>
            <p:spPr bwMode="auto">
              <a:xfrm>
                <a:off x="4137025" y="3454400"/>
                <a:ext cx="74613" cy="100013"/>
              </a:xfrm>
              <a:custGeom>
                <a:avLst/>
                <a:gdLst>
                  <a:gd name="T0" fmla="*/ 0 w 173"/>
                  <a:gd name="T1" fmla="*/ 2147483647 h 192"/>
                  <a:gd name="T2" fmla="*/ 2147483647 w 173"/>
                  <a:gd name="T3" fmla="*/ 2147483647 h 192"/>
                  <a:gd name="T4" fmla="*/ 2147483647 w 173"/>
                  <a:gd name="T5" fmla="*/ 2147483647 h 192"/>
                  <a:gd name="T6" fmla="*/ 2147483647 w 173"/>
                  <a:gd name="T7" fmla="*/ 2147483647 h 192"/>
                  <a:gd name="T8" fmla="*/ 2147483647 w 173"/>
                  <a:gd name="T9" fmla="*/ 2147483647 h 192"/>
                  <a:gd name="T10" fmla="*/ 2147483647 w 173"/>
                  <a:gd name="T11" fmla="*/ 2147483647 h 192"/>
                  <a:gd name="T12" fmla="*/ 2147483647 w 173"/>
                  <a:gd name="T13" fmla="*/ 2147483647 h 192"/>
                  <a:gd name="T14" fmla="*/ 2147483647 w 173"/>
                  <a:gd name="T15" fmla="*/ 2147483647 h 192"/>
                  <a:gd name="T16" fmla="*/ 2147483647 w 173"/>
                  <a:gd name="T17" fmla="*/ 2147483647 h 192"/>
                  <a:gd name="T18" fmla="*/ 2147483647 w 173"/>
                  <a:gd name="T19" fmla="*/ 2147483647 h 192"/>
                  <a:gd name="T20" fmla="*/ 2147483647 w 173"/>
                  <a:gd name="T21" fmla="*/ 0 h 192"/>
                  <a:gd name="T22" fmla="*/ 2147483647 w 173"/>
                  <a:gd name="T23" fmla="*/ 2147483647 h 192"/>
                  <a:gd name="T24" fmla="*/ 2147483647 w 173"/>
                  <a:gd name="T25" fmla="*/ 2147483647 h 192"/>
                  <a:gd name="T26" fmla="*/ 2147483647 w 173"/>
                  <a:gd name="T27" fmla="*/ 2147483647 h 192"/>
                  <a:gd name="T28" fmla="*/ 2147483647 w 173"/>
                  <a:gd name="T29" fmla="*/ 2147483647 h 192"/>
                  <a:gd name="T30" fmla="*/ 2147483647 w 173"/>
                  <a:gd name="T31" fmla="*/ 2147483647 h 192"/>
                  <a:gd name="T32" fmla="*/ 2147483647 w 173"/>
                  <a:gd name="T33" fmla="*/ 2147483647 h 192"/>
                  <a:gd name="T34" fmla="*/ 2147483647 w 173"/>
                  <a:gd name="T35" fmla="*/ 2147483647 h 192"/>
                  <a:gd name="T36" fmla="*/ 2147483647 w 173"/>
                  <a:gd name="T37" fmla="*/ 2147483647 h 192"/>
                  <a:gd name="T38" fmla="*/ 2147483647 w 173"/>
                  <a:gd name="T39" fmla="*/ 2147483647 h 192"/>
                  <a:gd name="T40" fmla="*/ 2147483647 w 173"/>
                  <a:gd name="T41" fmla="*/ 2147483647 h 192"/>
                  <a:gd name="T42" fmla="*/ 2147483647 w 173"/>
                  <a:gd name="T43" fmla="*/ 2147483647 h 192"/>
                  <a:gd name="T44" fmla="*/ 2147483647 w 173"/>
                  <a:gd name="T45" fmla="*/ 2147483647 h 192"/>
                  <a:gd name="T46" fmla="*/ 2147483647 w 173"/>
                  <a:gd name="T47" fmla="*/ 2147483647 h 192"/>
                  <a:gd name="T48" fmla="*/ 2147483647 w 173"/>
                  <a:gd name="T49" fmla="*/ 2147483647 h 192"/>
                  <a:gd name="T50" fmla="*/ 2147483647 w 173"/>
                  <a:gd name="T51" fmla="*/ 2147483647 h 192"/>
                  <a:gd name="T52" fmla="*/ 2147483647 w 173"/>
                  <a:gd name="T53" fmla="*/ 2147483647 h 192"/>
                  <a:gd name="T54" fmla="*/ 2147483647 w 173"/>
                  <a:gd name="T55" fmla="*/ 2147483647 h 192"/>
                  <a:gd name="T56" fmla="*/ 2147483647 w 173"/>
                  <a:gd name="T57" fmla="*/ 2147483647 h 192"/>
                  <a:gd name="T58" fmla="*/ 2147483647 w 173"/>
                  <a:gd name="T59" fmla="*/ 2147483647 h 192"/>
                  <a:gd name="T60" fmla="*/ 2147483647 w 173"/>
                  <a:gd name="T61" fmla="*/ 2147483647 h 192"/>
                  <a:gd name="T62" fmla="*/ 2147483647 w 173"/>
                  <a:gd name="T63" fmla="*/ 2147483647 h 192"/>
                  <a:gd name="T64" fmla="*/ 2147483647 w 173"/>
                  <a:gd name="T65" fmla="*/ 2147483647 h 192"/>
                  <a:gd name="T66" fmla="*/ 2147483647 w 173"/>
                  <a:gd name="T67" fmla="*/ 2147483647 h 192"/>
                  <a:gd name="T68" fmla="*/ 2147483647 w 173"/>
                  <a:gd name="T69" fmla="*/ 2147483647 h 192"/>
                  <a:gd name="T70" fmla="*/ 2147483647 w 173"/>
                  <a:gd name="T71" fmla="*/ 2147483647 h 192"/>
                  <a:gd name="T72" fmla="*/ 2147483647 w 173"/>
                  <a:gd name="T73" fmla="*/ 2147483647 h 192"/>
                  <a:gd name="T74" fmla="*/ 2147483647 w 173"/>
                  <a:gd name="T75" fmla="*/ 2147483647 h 192"/>
                  <a:gd name="T76" fmla="*/ 2147483647 w 173"/>
                  <a:gd name="T77" fmla="*/ 2147483647 h 192"/>
                  <a:gd name="T78" fmla="*/ 2147483647 w 173"/>
                  <a:gd name="T79" fmla="*/ 2147483647 h 192"/>
                  <a:gd name="T80" fmla="*/ 2147483647 w 173"/>
                  <a:gd name="T81" fmla="*/ 2147483647 h 192"/>
                  <a:gd name="T82" fmla="*/ 2147483647 w 173"/>
                  <a:gd name="T83" fmla="*/ 2147483647 h 192"/>
                  <a:gd name="T84" fmla="*/ 0 w 173"/>
                  <a:gd name="T85" fmla="*/ 2147483647 h 1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grpFill/>
              <a:ln w="9525" cmpd="sng">
                <a:solidFill>
                  <a:srgbClr val="FFFFFF"/>
                </a:solidFill>
                <a:prstDash val="solid"/>
                <a:round/>
                <a:headEnd/>
                <a:tailEnd/>
              </a:ln>
            </p:spPr>
            <p:txBody>
              <a:bodyPr/>
              <a:lstStyle/>
              <a:p>
                <a:endParaRPr lang="en-GB" dirty="0"/>
              </a:p>
            </p:txBody>
          </p:sp>
          <p:sp>
            <p:nvSpPr>
              <p:cNvPr id="357" name="Freeform 265"/>
              <p:cNvSpPr>
                <a:spLocks/>
              </p:cNvSpPr>
              <p:nvPr>
                <p:custDataLst>
                  <p:tags r:id="rId336"/>
                </p:custDataLst>
              </p:nvPr>
            </p:nvSpPr>
            <p:spPr bwMode="auto">
              <a:xfrm>
                <a:off x="4179888" y="3505200"/>
                <a:ext cx="104775" cy="131763"/>
              </a:xfrm>
              <a:custGeom>
                <a:avLst/>
                <a:gdLst>
                  <a:gd name="T0" fmla="*/ 2147483647 w 233"/>
                  <a:gd name="T1" fmla="*/ 0 h 252"/>
                  <a:gd name="T2" fmla="*/ 2147483647 w 233"/>
                  <a:gd name="T3" fmla="*/ 2147483647 h 252"/>
                  <a:gd name="T4" fmla="*/ 2147483647 w 233"/>
                  <a:gd name="T5" fmla="*/ 2147483647 h 252"/>
                  <a:gd name="T6" fmla="*/ 2147483647 w 233"/>
                  <a:gd name="T7" fmla="*/ 2147483647 h 252"/>
                  <a:gd name="T8" fmla="*/ 2147483647 w 233"/>
                  <a:gd name="T9" fmla="*/ 2147483647 h 252"/>
                  <a:gd name="T10" fmla="*/ 2147483647 w 233"/>
                  <a:gd name="T11" fmla="*/ 2147483647 h 252"/>
                  <a:gd name="T12" fmla="*/ 2147483647 w 233"/>
                  <a:gd name="T13" fmla="*/ 0 h 252"/>
                  <a:gd name="T14" fmla="*/ 2147483647 w 233"/>
                  <a:gd name="T15" fmla="*/ 2147483647 h 252"/>
                  <a:gd name="T16" fmla="*/ 2147483647 w 233"/>
                  <a:gd name="T17" fmla="*/ 2147483647 h 252"/>
                  <a:gd name="T18" fmla="*/ 2147483647 w 233"/>
                  <a:gd name="T19" fmla="*/ 2147483647 h 252"/>
                  <a:gd name="T20" fmla="*/ 2147483647 w 233"/>
                  <a:gd name="T21" fmla="*/ 2147483647 h 252"/>
                  <a:gd name="T22" fmla="*/ 2147483647 w 233"/>
                  <a:gd name="T23" fmla="*/ 2147483647 h 252"/>
                  <a:gd name="T24" fmla="*/ 2147483647 w 233"/>
                  <a:gd name="T25" fmla="*/ 2147483647 h 252"/>
                  <a:gd name="T26" fmla="*/ 2147483647 w 233"/>
                  <a:gd name="T27" fmla="*/ 2147483647 h 252"/>
                  <a:gd name="T28" fmla="*/ 2147483647 w 233"/>
                  <a:gd name="T29" fmla="*/ 2147483647 h 252"/>
                  <a:gd name="T30" fmla="*/ 2147483647 w 233"/>
                  <a:gd name="T31" fmla="*/ 2147483647 h 252"/>
                  <a:gd name="T32" fmla="*/ 2147483647 w 233"/>
                  <a:gd name="T33" fmla="*/ 2147483647 h 252"/>
                  <a:gd name="T34" fmla="*/ 2147483647 w 233"/>
                  <a:gd name="T35" fmla="*/ 2147483647 h 252"/>
                  <a:gd name="T36" fmla="*/ 2147483647 w 233"/>
                  <a:gd name="T37" fmla="*/ 2147483647 h 252"/>
                  <a:gd name="T38" fmla="*/ 2147483647 w 233"/>
                  <a:gd name="T39" fmla="*/ 2147483647 h 252"/>
                  <a:gd name="T40" fmla="*/ 2147483647 w 233"/>
                  <a:gd name="T41" fmla="*/ 2147483647 h 252"/>
                  <a:gd name="T42" fmla="*/ 2147483647 w 233"/>
                  <a:gd name="T43" fmla="*/ 2147483647 h 252"/>
                  <a:gd name="T44" fmla="*/ 2147483647 w 233"/>
                  <a:gd name="T45" fmla="*/ 2147483647 h 252"/>
                  <a:gd name="T46" fmla="*/ 2147483647 w 233"/>
                  <a:gd name="T47" fmla="*/ 2147483647 h 252"/>
                  <a:gd name="T48" fmla="*/ 2147483647 w 233"/>
                  <a:gd name="T49" fmla="*/ 2147483647 h 252"/>
                  <a:gd name="T50" fmla="*/ 2147483647 w 233"/>
                  <a:gd name="T51" fmla="*/ 2147483647 h 252"/>
                  <a:gd name="T52" fmla="*/ 2147483647 w 233"/>
                  <a:gd name="T53" fmla="*/ 2147483647 h 252"/>
                  <a:gd name="T54" fmla="*/ 2147483647 w 233"/>
                  <a:gd name="T55" fmla="*/ 2147483647 h 252"/>
                  <a:gd name="T56" fmla="*/ 2147483647 w 233"/>
                  <a:gd name="T57" fmla="*/ 2147483647 h 252"/>
                  <a:gd name="T58" fmla="*/ 2147483647 w 233"/>
                  <a:gd name="T59" fmla="*/ 2147483647 h 252"/>
                  <a:gd name="T60" fmla="*/ 2147483647 w 233"/>
                  <a:gd name="T61" fmla="*/ 2147483647 h 252"/>
                  <a:gd name="T62" fmla="*/ 2147483647 w 233"/>
                  <a:gd name="T63" fmla="*/ 2147483647 h 252"/>
                  <a:gd name="T64" fmla="*/ 2147483647 w 233"/>
                  <a:gd name="T65" fmla="*/ 2147483647 h 252"/>
                  <a:gd name="T66" fmla="*/ 2147483647 w 233"/>
                  <a:gd name="T67" fmla="*/ 2147483647 h 252"/>
                  <a:gd name="T68" fmla="*/ 2147483647 w 233"/>
                  <a:gd name="T69" fmla="*/ 2147483647 h 252"/>
                  <a:gd name="T70" fmla="*/ 2147483647 w 233"/>
                  <a:gd name="T71" fmla="*/ 2147483647 h 252"/>
                  <a:gd name="T72" fmla="*/ 2147483647 w 233"/>
                  <a:gd name="T73" fmla="*/ 2147483647 h 252"/>
                  <a:gd name="T74" fmla="*/ 2147483647 w 233"/>
                  <a:gd name="T75" fmla="*/ 2147483647 h 252"/>
                  <a:gd name="T76" fmla="*/ 2147483647 w 233"/>
                  <a:gd name="T77" fmla="*/ 2147483647 h 252"/>
                  <a:gd name="T78" fmla="*/ 2147483647 w 233"/>
                  <a:gd name="T79" fmla="*/ 2147483647 h 252"/>
                  <a:gd name="T80" fmla="*/ 2147483647 w 233"/>
                  <a:gd name="T81" fmla="*/ 2147483647 h 252"/>
                  <a:gd name="T82" fmla="*/ 2147483647 w 233"/>
                  <a:gd name="T83" fmla="*/ 2147483647 h 252"/>
                  <a:gd name="T84" fmla="*/ 2147483647 w 233"/>
                  <a:gd name="T85" fmla="*/ 2147483647 h 252"/>
                  <a:gd name="T86" fmla="*/ 2147483647 w 233"/>
                  <a:gd name="T87" fmla="*/ 2147483647 h 252"/>
                  <a:gd name="T88" fmla="*/ 2147483647 w 233"/>
                  <a:gd name="T89" fmla="*/ 2147483647 h 252"/>
                  <a:gd name="T90" fmla="*/ 2147483647 w 233"/>
                  <a:gd name="T91" fmla="*/ 2147483647 h 252"/>
                  <a:gd name="T92" fmla="*/ 2147483647 w 233"/>
                  <a:gd name="T93" fmla="*/ 2147483647 h 252"/>
                  <a:gd name="T94" fmla="*/ 0 w 233"/>
                  <a:gd name="T95" fmla="*/ 2147483647 h 252"/>
                  <a:gd name="T96" fmla="*/ 2147483647 w 233"/>
                  <a:gd name="T97" fmla="*/ 2147483647 h 252"/>
                  <a:gd name="T98" fmla="*/ 2147483647 w 233"/>
                  <a:gd name="T99" fmla="*/ 2147483647 h 252"/>
                  <a:gd name="T100" fmla="*/ 2147483647 w 233"/>
                  <a:gd name="T101" fmla="*/ 2147483647 h 252"/>
                  <a:gd name="T102" fmla="*/ 2147483647 w 233"/>
                  <a:gd name="T103" fmla="*/ 2147483647 h 252"/>
                  <a:gd name="T104" fmla="*/ 2147483647 w 233"/>
                  <a:gd name="T105" fmla="*/ 2147483647 h 252"/>
                  <a:gd name="T106" fmla="*/ 2147483647 w 233"/>
                  <a:gd name="T107" fmla="*/ 0 h 2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grpFill/>
              <a:ln w="9525" cmpd="sng">
                <a:solidFill>
                  <a:srgbClr val="FFFFFF"/>
                </a:solidFill>
                <a:prstDash val="solid"/>
                <a:round/>
                <a:headEnd/>
                <a:tailEnd/>
              </a:ln>
            </p:spPr>
            <p:txBody>
              <a:bodyPr/>
              <a:lstStyle/>
              <a:p>
                <a:endParaRPr lang="en-GB" dirty="0"/>
              </a:p>
            </p:txBody>
          </p:sp>
          <p:sp>
            <p:nvSpPr>
              <p:cNvPr id="358" name="Freeform 266"/>
              <p:cNvSpPr>
                <a:spLocks/>
              </p:cNvSpPr>
              <p:nvPr>
                <p:custDataLst>
                  <p:tags r:id="rId337"/>
                </p:custDataLst>
              </p:nvPr>
            </p:nvSpPr>
            <p:spPr bwMode="auto">
              <a:xfrm>
                <a:off x="4394200" y="3424238"/>
                <a:ext cx="104775" cy="201612"/>
              </a:xfrm>
              <a:custGeom>
                <a:avLst/>
                <a:gdLst>
                  <a:gd name="T0" fmla="*/ 2147483647 w 246"/>
                  <a:gd name="T1" fmla="*/ 2147483647 h 380"/>
                  <a:gd name="T2" fmla="*/ 2147483647 w 246"/>
                  <a:gd name="T3" fmla="*/ 2147483647 h 380"/>
                  <a:gd name="T4" fmla="*/ 2147483647 w 246"/>
                  <a:gd name="T5" fmla="*/ 2147483647 h 380"/>
                  <a:gd name="T6" fmla="*/ 2147483647 w 246"/>
                  <a:gd name="T7" fmla="*/ 2147483647 h 380"/>
                  <a:gd name="T8" fmla="*/ 2147483647 w 246"/>
                  <a:gd name="T9" fmla="*/ 2147483647 h 380"/>
                  <a:gd name="T10" fmla="*/ 2147483647 w 246"/>
                  <a:gd name="T11" fmla="*/ 2147483647 h 380"/>
                  <a:gd name="T12" fmla="*/ 2147483647 w 246"/>
                  <a:gd name="T13" fmla="*/ 2147483647 h 380"/>
                  <a:gd name="T14" fmla="*/ 2147483647 w 246"/>
                  <a:gd name="T15" fmla="*/ 2147483647 h 380"/>
                  <a:gd name="T16" fmla="*/ 2147483647 w 246"/>
                  <a:gd name="T17" fmla="*/ 2147483647 h 380"/>
                  <a:gd name="T18" fmla="*/ 2147483647 w 246"/>
                  <a:gd name="T19" fmla="*/ 2147483647 h 380"/>
                  <a:gd name="T20" fmla="*/ 2147483647 w 246"/>
                  <a:gd name="T21" fmla="*/ 2147483647 h 380"/>
                  <a:gd name="T22" fmla="*/ 2147483647 w 246"/>
                  <a:gd name="T23" fmla="*/ 2147483647 h 380"/>
                  <a:gd name="T24" fmla="*/ 2147483647 w 246"/>
                  <a:gd name="T25" fmla="*/ 2147483647 h 380"/>
                  <a:gd name="T26" fmla="*/ 2147483647 w 246"/>
                  <a:gd name="T27" fmla="*/ 2147483647 h 380"/>
                  <a:gd name="T28" fmla="*/ 0 w 246"/>
                  <a:gd name="T29" fmla="*/ 2147483647 h 380"/>
                  <a:gd name="T30" fmla="*/ 2147483647 w 246"/>
                  <a:gd name="T31" fmla="*/ 2147483647 h 380"/>
                  <a:gd name="T32" fmla="*/ 2147483647 w 246"/>
                  <a:gd name="T33" fmla="*/ 2147483647 h 380"/>
                  <a:gd name="T34" fmla="*/ 2147483647 w 246"/>
                  <a:gd name="T35" fmla="*/ 2147483647 h 380"/>
                  <a:gd name="T36" fmla="*/ 2147483647 w 246"/>
                  <a:gd name="T37" fmla="*/ 2147483647 h 380"/>
                  <a:gd name="T38" fmla="*/ 2147483647 w 246"/>
                  <a:gd name="T39" fmla="*/ 2147483647 h 380"/>
                  <a:gd name="T40" fmla="*/ 2147483647 w 246"/>
                  <a:gd name="T41" fmla="*/ 2147483647 h 380"/>
                  <a:gd name="T42" fmla="*/ 2147483647 w 246"/>
                  <a:gd name="T43" fmla="*/ 2147483647 h 380"/>
                  <a:gd name="T44" fmla="*/ 2147483647 w 246"/>
                  <a:gd name="T45" fmla="*/ 2147483647 h 380"/>
                  <a:gd name="T46" fmla="*/ 2147483647 w 246"/>
                  <a:gd name="T47" fmla="*/ 2147483647 h 380"/>
                  <a:gd name="T48" fmla="*/ 2147483647 w 246"/>
                  <a:gd name="T49" fmla="*/ 2147483647 h 380"/>
                  <a:gd name="T50" fmla="*/ 2147483647 w 246"/>
                  <a:gd name="T51" fmla="*/ 2147483647 h 380"/>
                  <a:gd name="T52" fmla="*/ 2147483647 w 246"/>
                  <a:gd name="T53" fmla="*/ 2147483647 h 380"/>
                  <a:gd name="T54" fmla="*/ 2147483647 w 246"/>
                  <a:gd name="T55" fmla="*/ 2147483647 h 380"/>
                  <a:gd name="T56" fmla="*/ 2147483647 w 246"/>
                  <a:gd name="T57" fmla="*/ 2147483647 h 380"/>
                  <a:gd name="T58" fmla="*/ 2147483647 w 246"/>
                  <a:gd name="T59" fmla="*/ 2147483647 h 380"/>
                  <a:gd name="T60" fmla="*/ 2147483647 w 246"/>
                  <a:gd name="T61" fmla="*/ 2147483647 h 380"/>
                  <a:gd name="T62" fmla="*/ 2147483647 w 246"/>
                  <a:gd name="T63" fmla="*/ 0 h 380"/>
                  <a:gd name="T64" fmla="*/ 2147483647 w 246"/>
                  <a:gd name="T65" fmla="*/ 0 h 380"/>
                  <a:gd name="T66" fmla="*/ 2147483647 w 246"/>
                  <a:gd name="T67" fmla="*/ 2147483647 h 380"/>
                  <a:gd name="T68" fmla="*/ 2147483647 w 246"/>
                  <a:gd name="T69" fmla="*/ 2147483647 h 380"/>
                  <a:gd name="T70" fmla="*/ 2147483647 w 246"/>
                  <a:gd name="T71" fmla="*/ 2147483647 h 380"/>
                  <a:gd name="T72" fmla="*/ 2147483647 w 246"/>
                  <a:gd name="T73" fmla="*/ 2147483647 h 380"/>
                  <a:gd name="T74" fmla="*/ 2147483647 w 246"/>
                  <a:gd name="T75" fmla="*/ 2147483647 h 380"/>
                  <a:gd name="T76" fmla="*/ 2147483647 w 246"/>
                  <a:gd name="T77" fmla="*/ 2147483647 h 380"/>
                  <a:gd name="T78" fmla="*/ 2147483647 w 246"/>
                  <a:gd name="T79" fmla="*/ 2147483647 h 380"/>
                  <a:gd name="T80" fmla="*/ 2147483647 w 246"/>
                  <a:gd name="T81" fmla="*/ 2147483647 h 380"/>
                  <a:gd name="T82" fmla="*/ 2147483647 w 246"/>
                  <a:gd name="T83" fmla="*/ 2147483647 h 380"/>
                  <a:gd name="T84" fmla="*/ 2147483647 w 246"/>
                  <a:gd name="T85" fmla="*/ 2147483647 h 380"/>
                  <a:gd name="T86" fmla="*/ 2147483647 w 246"/>
                  <a:gd name="T87" fmla="*/ 2147483647 h 380"/>
                  <a:gd name="T88" fmla="*/ 2147483647 w 246"/>
                  <a:gd name="T89" fmla="*/ 2147483647 h 380"/>
                  <a:gd name="T90" fmla="*/ 2147483647 w 246"/>
                  <a:gd name="T91" fmla="*/ 2147483647 h 380"/>
                  <a:gd name="T92" fmla="*/ 2147483647 w 246"/>
                  <a:gd name="T93" fmla="*/ 2147483647 h 380"/>
                  <a:gd name="T94" fmla="*/ 2147483647 w 246"/>
                  <a:gd name="T95" fmla="*/ 2147483647 h 380"/>
                  <a:gd name="T96" fmla="*/ 2147483647 w 246"/>
                  <a:gd name="T97" fmla="*/ 2147483647 h 380"/>
                  <a:gd name="T98" fmla="*/ 2147483647 w 246"/>
                  <a:gd name="T99" fmla="*/ 2147483647 h 380"/>
                  <a:gd name="T100" fmla="*/ 2147483647 w 246"/>
                  <a:gd name="T101" fmla="*/ 2147483647 h 380"/>
                  <a:gd name="T102" fmla="*/ 2147483647 w 246"/>
                  <a:gd name="T103" fmla="*/ 2147483647 h 380"/>
                  <a:gd name="T104" fmla="*/ 2147483647 w 246"/>
                  <a:gd name="T105" fmla="*/ 2147483647 h 380"/>
                  <a:gd name="T106" fmla="*/ 2147483647 w 246"/>
                  <a:gd name="T107" fmla="*/ 2147483647 h 380"/>
                  <a:gd name="T108" fmla="*/ 2147483647 w 246"/>
                  <a:gd name="T109" fmla="*/ 2147483647 h 380"/>
                  <a:gd name="T110" fmla="*/ 2147483647 w 246"/>
                  <a:gd name="T111" fmla="*/ 2147483647 h 380"/>
                  <a:gd name="T112" fmla="*/ 2147483647 w 246"/>
                  <a:gd name="T113" fmla="*/ 2147483647 h 380"/>
                  <a:gd name="T114" fmla="*/ 2147483647 w 246"/>
                  <a:gd name="T115" fmla="*/ 2147483647 h 380"/>
                  <a:gd name="T116" fmla="*/ 2147483647 w 246"/>
                  <a:gd name="T117" fmla="*/ 2147483647 h 380"/>
                  <a:gd name="T118" fmla="*/ 2147483647 w 246"/>
                  <a:gd name="T119" fmla="*/ 2147483647 h 380"/>
                  <a:gd name="T120" fmla="*/ 2147483647 w 246"/>
                  <a:gd name="T121" fmla="*/ 2147483647 h 3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chemeClr val="accent3">
                  <a:lumMod val="75000"/>
                </a:schemeClr>
              </a:solidFill>
              <a:ln w="9525" cmpd="sng">
                <a:solidFill>
                  <a:srgbClr val="FFFFFF"/>
                </a:solidFill>
                <a:prstDash val="solid"/>
                <a:round/>
                <a:headEnd/>
                <a:tailEnd/>
              </a:ln>
            </p:spPr>
            <p:txBody>
              <a:bodyPr/>
              <a:lstStyle/>
              <a:p>
                <a:endParaRPr lang="en-GB" dirty="0"/>
              </a:p>
            </p:txBody>
          </p:sp>
          <p:sp>
            <p:nvSpPr>
              <p:cNvPr id="359" name="Freeform 267"/>
              <p:cNvSpPr>
                <a:spLocks/>
              </p:cNvSpPr>
              <p:nvPr>
                <p:custDataLst>
                  <p:tags r:id="rId338"/>
                </p:custDataLst>
              </p:nvPr>
            </p:nvSpPr>
            <p:spPr bwMode="auto">
              <a:xfrm>
                <a:off x="4046538" y="3321050"/>
                <a:ext cx="87312" cy="58738"/>
              </a:xfrm>
              <a:custGeom>
                <a:avLst/>
                <a:gdLst>
                  <a:gd name="T0" fmla="*/ 2147483647 w 193"/>
                  <a:gd name="T1" fmla="*/ 2147483647 h 38"/>
                  <a:gd name="T2" fmla="*/ 2147483647 w 193"/>
                  <a:gd name="T3" fmla="*/ 2147483647 h 38"/>
                  <a:gd name="T4" fmla="*/ 2147483647 w 193"/>
                  <a:gd name="T5" fmla="*/ 2147483647 h 38"/>
                  <a:gd name="T6" fmla="*/ 2147483647 w 193"/>
                  <a:gd name="T7" fmla="*/ 2147483647 h 38"/>
                  <a:gd name="T8" fmla="*/ 2147483647 w 193"/>
                  <a:gd name="T9" fmla="*/ 2147483647 h 38"/>
                  <a:gd name="T10" fmla="*/ 2147483647 w 193"/>
                  <a:gd name="T11" fmla="*/ 2147483647 h 38"/>
                  <a:gd name="T12" fmla="*/ 2147483647 w 193"/>
                  <a:gd name="T13" fmla="*/ 0 h 38"/>
                  <a:gd name="T14" fmla="*/ 2147483647 w 193"/>
                  <a:gd name="T15" fmla="*/ 2147483647 h 38"/>
                  <a:gd name="T16" fmla="*/ 2147483647 w 193"/>
                  <a:gd name="T17" fmla="*/ 2147483647 h 38"/>
                  <a:gd name="T18" fmla="*/ 2147483647 w 193"/>
                  <a:gd name="T19" fmla="*/ 2147483647 h 38"/>
                  <a:gd name="T20" fmla="*/ 2147483647 w 193"/>
                  <a:gd name="T21" fmla="*/ 2147483647 h 38"/>
                  <a:gd name="T22" fmla="*/ 2147483647 w 193"/>
                  <a:gd name="T23" fmla="*/ 2147483647 h 38"/>
                  <a:gd name="T24" fmla="*/ 2147483647 w 193"/>
                  <a:gd name="T25" fmla="*/ 2147483647 h 38"/>
                  <a:gd name="T26" fmla="*/ 2147483647 w 193"/>
                  <a:gd name="T27" fmla="*/ 2147483647 h 38"/>
                  <a:gd name="T28" fmla="*/ 2147483647 w 193"/>
                  <a:gd name="T29" fmla="*/ 2147483647 h 38"/>
                  <a:gd name="T30" fmla="*/ 2147483647 w 193"/>
                  <a:gd name="T31" fmla="*/ 2147483647 h 38"/>
                  <a:gd name="T32" fmla="*/ 2147483647 w 193"/>
                  <a:gd name="T33" fmla="*/ 2147483647 h 38"/>
                  <a:gd name="T34" fmla="*/ 2147483647 w 193"/>
                  <a:gd name="T35" fmla="*/ 2147483647 h 38"/>
                  <a:gd name="T36" fmla="*/ 2147483647 w 193"/>
                  <a:gd name="T37" fmla="*/ 2147483647 h 38"/>
                  <a:gd name="T38" fmla="*/ 2147483647 w 193"/>
                  <a:gd name="T39" fmla="*/ 2147483647 h 38"/>
                  <a:gd name="T40" fmla="*/ 2147483647 w 193"/>
                  <a:gd name="T41" fmla="*/ 2147483647 h 38"/>
                  <a:gd name="T42" fmla="*/ 2147483647 w 193"/>
                  <a:gd name="T43" fmla="*/ 2147483647 h 38"/>
                  <a:gd name="T44" fmla="*/ 2147483647 w 193"/>
                  <a:gd name="T45" fmla="*/ 2147483647 h 38"/>
                  <a:gd name="T46" fmla="*/ 2147483647 w 193"/>
                  <a:gd name="T47" fmla="*/ 2147483647 h 38"/>
                  <a:gd name="T48" fmla="*/ 2147483647 w 193"/>
                  <a:gd name="T49" fmla="*/ 2147483647 h 38"/>
                  <a:gd name="T50" fmla="*/ 2147483647 w 193"/>
                  <a:gd name="T51" fmla="*/ 2147483647 h 38"/>
                  <a:gd name="T52" fmla="*/ 2147483647 w 193"/>
                  <a:gd name="T53" fmla="*/ 2147483647 h 38"/>
                  <a:gd name="T54" fmla="*/ 2147483647 w 193"/>
                  <a:gd name="T55" fmla="*/ 2147483647 h 38"/>
                  <a:gd name="T56" fmla="*/ 2147483647 w 193"/>
                  <a:gd name="T57" fmla="*/ 2147483647 h 38"/>
                  <a:gd name="T58" fmla="*/ 2147483647 w 193"/>
                  <a:gd name="T59" fmla="*/ 2147483647 h 38"/>
                  <a:gd name="T60" fmla="*/ 0 w 193"/>
                  <a:gd name="T61" fmla="*/ 2147483647 h 38"/>
                  <a:gd name="T62" fmla="*/ 0 w 193"/>
                  <a:gd name="T63" fmla="*/ 2147483647 h 38"/>
                  <a:gd name="T64" fmla="*/ 2147483647 w 193"/>
                  <a:gd name="T65" fmla="*/ 2147483647 h 38"/>
                  <a:gd name="T66" fmla="*/ 2147483647 w 193"/>
                  <a:gd name="T67" fmla="*/ 2147483647 h 38"/>
                  <a:gd name="T68" fmla="*/ 2147483647 w 193"/>
                  <a:gd name="T69" fmla="*/ 2147483647 h 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grpFill/>
              <a:ln w="9525" cmpd="sng">
                <a:solidFill>
                  <a:srgbClr val="FFFFFF"/>
                </a:solidFill>
                <a:prstDash val="solid"/>
                <a:round/>
                <a:headEnd/>
                <a:tailEnd/>
              </a:ln>
            </p:spPr>
            <p:txBody>
              <a:bodyPr/>
              <a:lstStyle/>
              <a:p>
                <a:endParaRPr lang="en-GB" dirty="0"/>
              </a:p>
            </p:txBody>
          </p:sp>
          <p:sp>
            <p:nvSpPr>
              <p:cNvPr id="360" name="Freeform 268"/>
              <p:cNvSpPr>
                <a:spLocks/>
              </p:cNvSpPr>
              <p:nvPr>
                <p:custDataLst>
                  <p:tags r:id="rId339"/>
                </p:custDataLst>
              </p:nvPr>
            </p:nvSpPr>
            <p:spPr bwMode="auto">
              <a:xfrm>
                <a:off x="4471988" y="3417888"/>
                <a:ext cx="42862" cy="155575"/>
              </a:xfrm>
              <a:custGeom>
                <a:avLst/>
                <a:gdLst>
                  <a:gd name="T0" fmla="*/ 2147483647 w 99"/>
                  <a:gd name="T1" fmla="*/ 2147483647 h 301"/>
                  <a:gd name="T2" fmla="*/ 2147483647 w 99"/>
                  <a:gd name="T3" fmla="*/ 2147483647 h 301"/>
                  <a:gd name="T4" fmla="*/ 2147483647 w 99"/>
                  <a:gd name="T5" fmla="*/ 2147483647 h 301"/>
                  <a:gd name="T6" fmla="*/ 2147483647 w 99"/>
                  <a:gd name="T7" fmla="*/ 2147483647 h 301"/>
                  <a:gd name="T8" fmla="*/ 2147483647 w 99"/>
                  <a:gd name="T9" fmla="*/ 2147483647 h 301"/>
                  <a:gd name="T10" fmla="*/ 2147483647 w 99"/>
                  <a:gd name="T11" fmla="*/ 2147483647 h 301"/>
                  <a:gd name="T12" fmla="*/ 2147483647 w 99"/>
                  <a:gd name="T13" fmla="*/ 2147483647 h 301"/>
                  <a:gd name="T14" fmla="*/ 2147483647 w 99"/>
                  <a:gd name="T15" fmla="*/ 2147483647 h 301"/>
                  <a:gd name="T16" fmla="*/ 2147483647 w 99"/>
                  <a:gd name="T17" fmla="*/ 2147483647 h 301"/>
                  <a:gd name="T18" fmla="*/ 2147483647 w 99"/>
                  <a:gd name="T19" fmla="*/ 2147483647 h 301"/>
                  <a:gd name="T20" fmla="*/ 2147483647 w 99"/>
                  <a:gd name="T21" fmla="*/ 2147483647 h 301"/>
                  <a:gd name="T22" fmla="*/ 2147483647 w 99"/>
                  <a:gd name="T23" fmla="*/ 2147483647 h 301"/>
                  <a:gd name="T24" fmla="*/ 2147483647 w 99"/>
                  <a:gd name="T25" fmla="*/ 2147483647 h 301"/>
                  <a:gd name="T26" fmla="*/ 2147483647 w 99"/>
                  <a:gd name="T27" fmla="*/ 2147483647 h 301"/>
                  <a:gd name="T28" fmla="*/ 2147483647 w 99"/>
                  <a:gd name="T29" fmla="*/ 2147483647 h 301"/>
                  <a:gd name="T30" fmla="*/ 2147483647 w 99"/>
                  <a:gd name="T31" fmla="*/ 2147483647 h 301"/>
                  <a:gd name="T32" fmla="*/ 2147483647 w 99"/>
                  <a:gd name="T33" fmla="*/ 2147483647 h 301"/>
                  <a:gd name="T34" fmla="*/ 2147483647 w 99"/>
                  <a:gd name="T35" fmla="*/ 2147483647 h 301"/>
                  <a:gd name="T36" fmla="*/ 2147483647 w 99"/>
                  <a:gd name="T37" fmla="*/ 2147483647 h 301"/>
                  <a:gd name="T38" fmla="*/ 2147483647 w 99"/>
                  <a:gd name="T39" fmla="*/ 2147483647 h 301"/>
                  <a:gd name="T40" fmla="*/ 2147483647 w 99"/>
                  <a:gd name="T41" fmla="*/ 2147483647 h 301"/>
                  <a:gd name="T42" fmla="*/ 2147483647 w 99"/>
                  <a:gd name="T43" fmla="*/ 2147483647 h 301"/>
                  <a:gd name="T44" fmla="*/ 2147483647 w 99"/>
                  <a:gd name="T45" fmla="*/ 2147483647 h 301"/>
                  <a:gd name="T46" fmla="*/ 2147483647 w 99"/>
                  <a:gd name="T47" fmla="*/ 2147483647 h 301"/>
                  <a:gd name="T48" fmla="*/ 2147483647 w 99"/>
                  <a:gd name="T49" fmla="*/ 2147483647 h 301"/>
                  <a:gd name="T50" fmla="*/ 2147483647 w 99"/>
                  <a:gd name="T51" fmla="*/ 2147483647 h 301"/>
                  <a:gd name="T52" fmla="*/ 2147483647 w 99"/>
                  <a:gd name="T53" fmla="*/ 2147483647 h 301"/>
                  <a:gd name="T54" fmla="*/ 2147483647 w 99"/>
                  <a:gd name="T55" fmla="*/ 2147483647 h 301"/>
                  <a:gd name="T56" fmla="*/ 0 w 99"/>
                  <a:gd name="T57" fmla="*/ 2147483647 h 301"/>
                  <a:gd name="T58" fmla="*/ 2147483647 w 99"/>
                  <a:gd name="T59" fmla="*/ 2147483647 h 301"/>
                  <a:gd name="T60" fmla="*/ 2147483647 w 99"/>
                  <a:gd name="T61" fmla="*/ 0 h 301"/>
                  <a:gd name="T62" fmla="*/ 2147483647 w 99"/>
                  <a:gd name="T63" fmla="*/ 0 h 301"/>
                  <a:gd name="T64" fmla="*/ 2147483647 w 99"/>
                  <a:gd name="T65" fmla="*/ 0 h 301"/>
                  <a:gd name="T66" fmla="*/ 2147483647 w 99"/>
                  <a:gd name="T67" fmla="*/ 0 h 301"/>
                  <a:gd name="T68" fmla="*/ 2147483647 w 99"/>
                  <a:gd name="T69" fmla="*/ 2147483647 h 301"/>
                  <a:gd name="T70" fmla="*/ 2147483647 w 99"/>
                  <a:gd name="T71" fmla="*/ 2147483647 h 301"/>
                  <a:gd name="T72" fmla="*/ 2147483647 w 99"/>
                  <a:gd name="T73" fmla="*/ 2147483647 h 301"/>
                  <a:gd name="T74" fmla="*/ 2147483647 w 99"/>
                  <a:gd name="T75" fmla="*/ 2147483647 h 301"/>
                  <a:gd name="T76" fmla="*/ 2147483647 w 99"/>
                  <a:gd name="T77" fmla="*/ 2147483647 h 3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grpFill/>
              <a:ln w="9525" cmpd="sng">
                <a:solidFill>
                  <a:srgbClr val="FFFFFF"/>
                </a:solidFill>
                <a:prstDash val="solid"/>
                <a:round/>
                <a:headEnd/>
                <a:tailEnd/>
              </a:ln>
            </p:spPr>
            <p:txBody>
              <a:bodyPr/>
              <a:lstStyle/>
              <a:p>
                <a:endParaRPr lang="en-GB" dirty="0"/>
              </a:p>
            </p:txBody>
          </p:sp>
          <p:sp>
            <p:nvSpPr>
              <p:cNvPr id="361" name="Freeform 269"/>
              <p:cNvSpPr>
                <a:spLocks/>
              </p:cNvSpPr>
              <p:nvPr>
                <p:custDataLst>
                  <p:tags r:id="rId340"/>
                </p:custDataLst>
              </p:nvPr>
            </p:nvSpPr>
            <p:spPr bwMode="auto">
              <a:xfrm>
                <a:off x="4497388" y="3379788"/>
                <a:ext cx="76200" cy="188912"/>
              </a:xfrm>
              <a:custGeom>
                <a:avLst/>
                <a:gdLst>
                  <a:gd name="T0" fmla="*/ 0 w 173"/>
                  <a:gd name="T1" fmla="*/ 2147483647 h 357"/>
                  <a:gd name="T2" fmla="*/ 2147483647 w 173"/>
                  <a:gd name="T3" fmla="*/ 2147483647 h 357"/>
                  <a:gd name="T4" fmla="*/ 2147483647 w 173"/>
                  <a:gd name="T5" fmla="*/ 2147483647 h 357"/>
                  <a:gd name="T6" fmla="*/ 2147483647 w 173"/>
                  <a:gd name="T7" fmla="*/ 2147483647 h 357"/>
                  <a:gd name="T8" fmla="*/ 2147483647 w 173"/>
                  <a:gd name="T9" fmla="*/ 2147483647 h 357"/>
                  <a:gd name="T10" fmla="*/ 2147483647 w 173"/>
                  <a:gd name="T11" fmla="*/ 2147483647 h 357"/>
                  <a:gd name="T12" fmla="*/ 2147483647 w 173"/>
                  <a:gd name="T13" fmla="*/ 2147483647 h 357"/>
                  <a:gd name="T14" fmla="*/ 2147483647 w 173"/>
                  <a:gd name="T15" fmla="*/ 0 h 357"/>
                  <a:gd name="T16" fmla="*/ 2147483647 w 173"/>
                  <a:gd name="T17" fmla="*/ 2147483647 h 357"/>
                  <a:gd name="T18" fmla="*/ 2147483647 w 173"/>
                  <a:gd name="T19" fmla="*/ 2147483647 h 357"/>
                  <a:gd name="T20" fmla="*/ 2147483647 w 173"/>
                  <a:gd name="T21" fmla="*/ 2147483647 h 357"/>
                  <a:gd name="T22" fmla="*/ 2147483647 w 173"/>
                  <a:gd name="T23" fmla="*/ 2147483647 h 357"/>
                  <a:gd name="T24" fmla="*/ 2147483647 w 173"/>
                  <a:gd name="T25" fmla="*/ 2147483647 h 357"/>
                  <a:gd name="T26" fmla="*/ 2147483647 w 173"/>
                  <a:gd name="T27" fmla="*/ 2147483647 h 357"/>
                  <a:gd name="T28" fmla="*/ 2147483647 w 173"/>
                  <a:gd name="T29" fmla="*/ 2147483647 h 357"/>
                  <a:gd name="T30" fmla="*/ 2147483647 w 173"/>
                  <a:gd name="T31" fmla="*/ 2147483647 h 357"/>
                  <a:gd name="T32" fmla="*/ 2147483647 w 173"/>
                  <a:gd name="T33" fmla="*/ 2147483647 h 357"/>
                  <a:gd name="T34" fmla="*/ 2147483647 w 173"/>
                  <a:gd name="T35" fmla="*/ 2147483647 h 357"/>
                  <a:gd name="T36" fmla="*/ 2147483647 w 173"/>
                  <a:gd name="T37" fmla="*/ 2147483647 h 357"/>
                  <a:gd name="T38" fmla="*/ 2147483647 w 173"/>
                  <a:gd name="T39" fmla="*/ 2147483647 h 357"/>
                  <a:gd name="T40" fmla="*/ 2147483647 w 173"/>
                  <a:gd name="T41" fmla="*/ 2147483647 h 357"/>
                  <a:gd name="T42" fmla="*/ 2147483647 w 173"/>
                  <a:gd name="T43" fmla="*/ 2147483647 h 357"/>
                  <a:gd name="T44" fmla="*/ 2147483647 w 173"/>
                  <a:gd name="T45" fmla="*/ 2147483647 h 357"/>
                  <a:gd name="T46" fmla="*/ 2147483647 w 173"/>
                  <a:gd name="T47" fmla="*/ 2147483647 h 357"/>
                  <a:gd name="T48" fmla="*/ 2147483647 w 173"/>
                  <a:gd name="T49" fmla="*/ 2147483647 h 357"/>
                  <a:gd name="T50" fmla="*/ 2147483647 w 173"/>
                  <a:gd name="T51" fmla="*/ 2147483647 h 357"/>
                  <a:gd name="T52" fmla="*/ 2147483647 w 173"/>
                  <a:gd name="T53" fmla="*/ 2147483647 h 357"/>
                  <a:gd name="T54" fmla="*/ 2147483647 w 173"/>
                  <a:gd name="T55" fmla="*/ 2147483647 h 357"/>
                  <a:gd name="T56" fmla="*/ 2147483647 w 173"/>
                  <a:gd name="T57" fmla="*/ 2147483647 h 357"/>
                  <a:gd name="T58" fmla="*/ 2147483647 w 173"/>
                  <a:gd name="T59" fmla="*/ 2147483647 h 357"/>
                  <a:gd name="T60" fmla="*/ 2147483647 w 173"/>
                  <a:gd name="T61" fmla="*/ 2147483647 h 357"/>
                  <a:gd name="T62" fmla="*/ 2147483647 w 173"/>
                  <a:gd name="T63" fmla="*/ 2147483647 h 357"/>
                  <a:gd name="T64" fmla="*/ 2147483647 w 173"/>
                  <a:gd name="T65" fmla="*/ 2147483647 h 357"/>
                  <a:gd name="T66" fmla="*/ 2147483647 w 173"/>
                  <a:gd name="T67" fmla="*/ 2147483647 h 357"/>
                  <a:gd name="T68" fmla="*/ 2147483647 w 173"/>
                  <a:gd name="T69" fmla="*/ 2147483647 h 357"/>
                  <a:gd name="T70" fmla="*/ 2147483647 w 173"/>
                  <a:gd name="T71" fmla="*/ 2147483647 h 357"/>
                  <a:gd name="T72" fmla="*/ 2147483647 w 173"/>
                  <a:gd name="T73" fmla="*/ 2147483647 h 357"/>
                  <a:gd name="T74" fmla="*/ 2147483647 w 173"/>
                  <a:gd name="T75" fmla="*/ 2147483647 h 357"/>
                  <a:gd name="T76" fmla="*/ 2147483647 w 173"/>
                  <a:gd name="T77" fmla="*/ 2147483647 h 357"/>
                  <a:gd name="T78" fmla="*/ 2147483647 w 173"/>
                  <a:gd name="T79" fmla="*/ 2147483647 h 357"/>
                  <a:gd name="T80" fmla="*/ 2147483647 w 173"/>
                  <a:gd name="T81" fmla="*/ 2147483647 h 357"/>
                  <a:gd name="T82" fmla="*/ 2147483647 w 173"/>
                  <a:gd name="T83" fmla="*/ 2147483647 h 357"/>
                  <a:gd name="T84" fmla="*/ 2147483647 w 173"/>
                  <a:gd name="T85" fmla="*/ 2147483647 h 357"/>
                  <a:gd name="T86" fmla="*/ 2147483647 w 173"/>
                  <a:gd name="T87" fmla="*/ 2147483647 h 357"/>
                  <a:gd name="T88" fmla="*/ 2147483647 w 173"/>
                  <a:gd name="T89" fmla="*/ 2147483647 h 357"/>
                  <a:gd name="T90" fmla="*/ 2147483647 w 173"/>
                  <a:gd name="T91" fmla="*/ 2147483647 h 357"/>
                  <a:gd name="T92" fmla="*/ 2147483647 w 173"/>
                  <a:gd name="T93" fmla="*/ 2147483647 h 357"/>
                  <a:gd name="T94" fmla="*/ 2147483647 w 173"/>
                  <a:gd name="T95" fmla="*/ 2147483647 h 357"/>
                  <a:gd name="T96" fmla="*/ 2147483647 w 173"/>
                  <a:gd name="T97" fmla="*/ 2147483647 h 357"/>
                  <a:gd name="T98" fmla="*/ 2147483647 w 173"/>
                  <a:gd name="T99" fmla="*/ 2147483647 h 357"/>
                  <a:gd name="T100" fmla="*/ 2147483647 w 173"/>
                  <a:gd name="T101" fmla="*/ 2147483647 h 357"/>
                  <a:gd name="T102" fmla="*/ 2147483647 w 173"/>
                  <a:gd name="T103" fmla="*/ 2147483647 h 357"/>
                  <a:gd name="T104" fmla="*/ 2147483647 w 173"/>
                  <a:gd name="T105" fmla="*/ 2147483647 h 357"/>
                  <a:gd name="T106" fmla="*/ 2147483647 w 173"/>
                  <a:gd name="T107" fmla="*/ 2147483647 h 357"/>
                  <a:gd name="T108" fmla="*/ 2147483647 w 173"/>
                  <a:gd name="T109" fmla="*/ 2147483647 h 357"/>
                  <a:gd name="T110" fmla="*/ 2147483647 w 173"/>
                  <a:gd name="T111" fmla="*/ 2147483647 h 357"/>
                  <a:gd name="T112" fmla="*/ 2147483647 w 173"/>
                  <a:gd name="T113" fmla="*/ 2147483647 h 357"/>
                  <a:gd name="T114" fmla="*/ 2147483647 w 173"/>
                  <a:gd name="T115" fmla="*/ 2147483647 h 357"/>
                  <a:gd name="T116" fmla="*/ 2147483647 w 173"/>
                  <a:gd name="T117" fmla="*/ 2147483647 h 357"/>
                  <a:gd name="T118" fmla="*/ 0 w 173"/>
                  <a:gd name="T119" fmla="*/ 2147483647 h 357"/>
                  <a:gd name="T120" fmla="*/ 0 w 173"/>
                  <a:gd name="T121" fmla="*/ 2147483647 h 3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grpFill/>
              <a:ln w="9525" cmpd="sng">
                <a:solidFill>
                  <a:srgbClr val="FFFFFF"/>
                </a:solidFill>
                <a:prstDash val="solid"/>
                <a:round/>
                <a:headEnd/>
                <a:tailEnd/>
              </a:ln>
            </p:spPr>
            <p:txBody>
              <a:bodyPr/>
              <a:lstStyle/>
              <a:p>
                <a:endParaRPr lang="en-GB" dirty="0"/>
              </a:p>
            </p:txBody>
          </p:sp>
          <p:sp>
            <p:nvSpPr>
              <p:cNvPr id="362" name="Freeform 270"/>
              <p:cNvSpPr>
                <a:spLocks/>
              </p:cNvSpPr>
              <p:nvPr>
                <p:custDataLst>
                  <p:tags r:id="rId341"/>
                </p:custDataLst>
              </p:nvPr>
            </p:nvSpPr>
            <p:spPr bwMode="auto">
              <a:xfrm>
                <a:off x="5226050" y="4584700"/>
                <a:ext cx="25400" cy="60325"/>
              </a:xfrm>
              <a:custGeom>
                <a:avLst/>
                <a:gdLst>
                  <a:gd name="T0" fmla="*/ 2147483647 w 50"/>
                  <a:gd name="T1" fmla="*/ 0 h 74"/>
                  <a:gd name="T2" fmla="*/ 2147483647 w 50"/>
                  <a:gd name="T3" fmla="*/ 2147483647 h 74"/>
                  <a:gd name="T4" fmla="*/ 2147483647 w 50"/>
                  <a:gd name="T5" fmla="*/ 2147483647 h 74"/>
                  <a:gd name="T6" fmla="*/ 0 w 50"/>
                  <a:gd name="T7" fmla="*/ 2147483647 h 74"/>
                  <a:gd name="T8" fmla="*/ 0 w 50"/>
                  <a:gd name="T9" fmla="*/ 2147483647 h 74"/>
                  <a:gd name="T10" fmla="*/ 0 w 50"/>
                  <a:gd name="T11" fmla="*/ 2147483647 h 74"/>
                  <a:gd name="T12" fmla="*/ 2147483647 w 50"/>
                  <a:gd name="T13" fmla="*/ 2147483647 h 74"/>
                  <a:gd name="T14" fmla="*/ 2147483647 w 50"/>
                  <a:gd name="T15" fmla="*/ 2147483647 h 74"/>
                  <a:gd name="T16" fmla="*/ 2147483647 w 50"/>
                  <a:gd name="T17" fmla="*/ 2147483647 h 74"/>
                  <a:gd name="T18" fmla="*/ 2147483647 w 50"/>
                  <a:gd name="T19" fmla="*/ 2147483647 h 74"/>
                  <a:gd name="T20" fmla="*/ 2147483647 w 50"/>
                  <a:gd name="T21" fmla="*/ 2147483647 h 74"/>
                  <a:gd name="T22" fmla="*/ 2147483647 w 50"/>
                  <a:gd name="T23" fmla="*/ 2147483647 h 74"/>
                  <a:gd name="T24" fmla="*/ 2147483647 w 50"/>
                  <a:gd name="T25" fmla="*/ 2147483647 h 74"/>
                  <a:gd name="T26" fmla="*/ 2147483647 w 50"/>
                  <a:gd name="T27" fmla="*/ 0 h 74"/>
                  <a:gd name="T28" fmla="*/ 2147483647 w 50"/>
                  <a:gd name="T29" fmla="*/ 0 h 74"/>
                  <a:gd name="T30" fmla="*/ 2147483647 w 50"/>
                  <a:gd name="T31" fmla="*/ 0 h 74"/>
                  <a:gd name="T32" fmla="*/ 2147483647 w 50"/>
                  <a:gd name="T33" fmla="*/ 0 h 74"/>
                  <a:gd name="T34" fmla="*/ 2147483647 w 50"/>
                  <a:gd name="T35" fmla="*/ 0 h 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grpFill/>
              <a:ln w="9525" cmpd="sng">
                <a:solidFill>
                  <a:srgbClr val="FFFFFF"/>
                </a:solidFill>
                <a:prstDash val="solid"/>
                <a:round/>
                <a:headEnd/>
                <a:tailEnd/>
              </a:ln>
            </p:spPr>
            <p:txBody>
              <a:bodyPr/>
              <a:lstStyle/>
              <a:p>
                <a:endParaRPr lang="en-GB" dirty="0"/>
              </a:p>
            </p:txBody>
          </p:sp>
          <p:sp>
            <p:nvSpPr>
              <p:cNvPr id="363" name="Freeform 271"/>
              <p:cNvSpPr>
                <a:spLocks/>
              </p:cNvSpPr>
              <p:nvPr>
                <p:custDataLst>
                  <p:tags r:id="rId342"/>
                </p:custDataLst>
              </p:nvPr>
            </p:nvSpPr>
            <p:spPr bwMode="auto">
              <a:xfrm>
                <a:off x="5121275" y="4681538"/>
                <a:ext cx="61913" cy="57150"/>
              </a:xfrm>
              <a:custGeom>
                <a:avLst/>
                <a:gdLst>
                  <a:gd name="T0" fmla="*/ 2147483647 w 135"/>
                  <a:gd name="T1" fmla="*/ 2147483647 h 98"/>
                  <a:gd name="T2" fmla="*/ 2147483647 w 135"/>
                  <a:gd name="T3" fmla="*/ 2147483647 h 98"/>
                  <a:gd name="T4" fmla="*/ 2147483647 w 135"/>
                  <a:gd name="T5" fmla="*/ 2147483647 h 98"/>
                  <a:gd name="T6" fmla="*/ 2147483647 w 135"/>
                  <a:gd name="T7" fmla="*/ 2147483647 h 98"/>
                  <a:gd name="T8" fmla="*/ 2147483647 w 135"/>
                  <a:gd name="T9" fmla="*/ 2147483647 h 98"/>
                  <a:gd name="T10" fmla="*/ 2147483647 w 135"/>
                  <a:gd name="T11" fmla="*/ 2147483647 h 98"/>
                  <a:gd name="T12" fmla="*/ 2147483647 w 135"/>
                  <a:gd name="T13" fmla="*/ 2147483647 h 98"/>
                  <a:gd name="T14" fmla="*/ 2147483647 w 135"/>
                  <a:gd name="T15" fmla="*/ 2147483647 h 98"/>
                  <a:gd name="T16" fmla="*/ 2147483647 w 135"/>
                  <a:gd name="T17" fmla="*/ 2147483647 h 98"/>
                  <a:gd name="T18" fmla="*/ 2147483647 w 135"/>
                  <a:gd name="T19" fmla="*/ 2147483647 h 98"/>
                  <a:gd name="T20" fmla="*/ 2147483647 w 135"/>
                  <a:gd name="T21" fmla="*/ 2147483647 h 98"/>
                  <a:gd name="T22" fmla="*/ 2147483647 w 135"/>
                  <a:gd name="T23" fmla="*/ 0 h 98"/>
                  <a:gd name="T24" fmla="*/ 2147483647 w 135"/>
                  <a:gd name="T25" fmla="*/ 0 h 98"/>
                  <a:gd name="T26" fmla="*/ 2147483647 w 135"/>
                  <a:gd name="T27" fmla="*/ 0 h 98"/>
                  <a:gd name="T28" fmla="*/ 2147483647 w 135"/>
                  <a:gd name="T29" fmla="*/ 2147483647 h 98"/>
                  <a:gd name="T30" fmla="*/ 2147483647 w 135"/>
                  <a:gd name="T31" fmla="*/ 2147483647 h 98"/>
                  <a:gd name="T32" fmla="*/ 2147483647 w 135"/>
                  <a:gd name="T33" fmla="*/ 2147483647 h 98"/>
                  <a:gd name="T34" fmla="*/ 2147483647 w 135"/>
                  <a:gd name="T35" fmla="*/ 2147483647 h 98"/>
                  <a:gd name="T36" fmla="*/ 2147483647 w 135"/>
                  <a:gd name="T37" fmla="*/ 2147483647 h 98"/>
                  <a:gd name="T38" fmla="*/ 2147483647 w 135"/>
                  <a:gd name="T39" fmla="*/ 2147483647 h 98"/>
                  <a:gd name="T40" fmla="*/ 2147483647 w 135"/>
                  <a:gd name="T41" fmla="*/ 2147483647 h 98"/>
                  <a:gd name="T42" fmla="*/ 2147483647 w 135"/>
                  <a:gd name="T43" fmla="*/ 2147483647 h 98"/>
                  <a:gd name="T44" fmla="*/ 2147483647 w 135"/>
                  <a:gd name="T45" fmla="*/ 2147483647 h 98"/>
                  <a:gd name="T46" fmla="*/ 2147483647 w 135"/>
                  <a:gd name="T47" fmla="*/ 2147483647 h 98"/>
                  <a:gd name="T48" fmla="*/ 2147483647 w 135"/>
                  <a:gd name="T49" fmla="*/ 2147483647 h 98"/>
                  <a:gd name="T50" fmla="*/ 2147483647 w 135"/>
                  <a:gd name="T51" fmla="*/ 2147483647 h 98"/>
                  <a:gd name="T52" fmla="*/ 2147483647 w 135"/>
                  <a:gd name="T53" fmla="*/ 2147483647 h 98"/>
                  <a:gd name="T54" fmla="*/ 2147483647 w 135"/>
                  <a:gd name="T55" fmla="*/ 2147483647 h 98"/>
                  <a:gd name="T56" fmla="*/ 2147483647 w 135"/>
                  <a:gd name="T57" fmla="*/ 2147483647 h 98"/>
                  <a:gd name="T58" fmla="*/ 2147483647 w 135"/>
                  <a:gd name="T59" fmla="*/ 2147483647 h 98"/>
                  <a:gd name="T60" fmla="*/ 2147483647 w 135"/>
                  <a:gd name="T61" fmla="*/ 2147483647 h 98"/>
                  <a:gd name="T62" fmla="*/ 2147483647 w 135"/>
                  <a:gd name="T63" fmla="*/ 2147483647 h 98"/>
                  <a:gd name="T64" fmla="*/ 2147483647 w 135"/>
                  <a:gd name="T65" fmla="*/ 2147483647 h 98"/>
                  <a:gd name="T66" fmla="*/ 2147483647 w 135"/>
                  <a:gd name="T67" fmla="*/ 2147483647 h 98"/>
                  <a:gd name="T68" fmla="*/ 2147483647 w 135"/>
                  <a:gd name="T69" fmla="*/ 2147483647 h 98"/>
                  <a:gd name="T70" fmla="*/ 2147483647 w 135"/>
                  <a:gd name="T71" fmla="*/ 2147483647 h 98"/>
                  <a:gd name="T72" fmla="*/ 2147483647 w 135"/>
                  <a:gd name="T73" fmla="*/ 2147483647 h 98"/>
                  <a:gd name="T74" fmla="*/ 2147483647 w 135"/>
                  <a:gd name="T75" fmla="*/ 2147483647 h 98"/>
                  <a:gd name="T76" fmla="*/ 0 w 135"/>
                  <a:gd name="T77" fmla="*/ 2147483647 h 98"/>
                  <a:gd name="T78" fmla="*/ 0 w 135"/>
                  <a:gd name="T79" fmla="*/ 2147483647 h 98"/>
                  <a:gd name="T80" fmla="*/ 2147483647 w 135"/>
                  <a:gd name="T81" fmla="*/ 2147483647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grpFill/>
              <a:ln w="9525" cmpd="sng">
                <a:solidFill>
                  <a:srgbClr val="FFFFFF"/>
                </a:solidFill>
                <a:prstDash val="solid"/>
                <a:round/>
                <a:headEnd/>
                <a:tailEnd/>
              </a:ln>
            </p:spPr>
            <p:txBody>
              <a:bodyPr/>
              <a:lstStyle/>
              <a:p>
                <a:endParaRPr lang="en-GB" dirty="0"/>
              </a:p>
            </p:txBody>
          </p:sp>
          <p:sp>
            <p:nvSpPr>
              <p:cNvPr id="364" name="Freeform 355"/>
              <p:cNvSpPr>
                <a:spLocks/>
              </p:cNvSpPr>
              <p:nvPr>
                <p:custDataLst>
                  <p:tags r:id="rId343"/>
                </p:custDataLst>
              </p:nvPr>
            </p:nvSpPr>
            <p:spPr bwMode="auto">
              <a:xfrm>
                <a:off x="5016500" y="3040063"/>
                <a:ext cx="411163" cy="611187"/>
              </a:xfrm>
              <a:custGeom>
                <a:avLst/>
                <a:gdLst>
                  <a:gd name="T0" fmla="*/ 2147483647 w 943"/>
                  <a:gd name="T1" fmla="*/ 2147483647 h 1172"/>
                  <a:gd name="T2" fmla="*/ 2147483647 w 943"/>
                  <a:gd name="T3" fmla="*/ 2147483647 h 1172"/>
                  <a:gd name="T4" fmla="*/ 2147483647 w 943"/>
                  <a:gd name="T5" fmla="*/ 2147483647 h 1172"/>
                  <a:gd name="T6" fmla="*/ 2147483647 w 943"/>
                  <a:gd name="T7" fmla="*/ 2147483647 h 1172"/>
                  <a:gd name="T8" fmla="*/ 2147483647 w 943"/>
                  <a:gd name="T9" fmla="*/ 2147483647 h 1172"/>
                  <a:gd name="T10" fmla="*/ 2147483647 w 943"/>
                  <a:gd name="T11" fmla="*/ 2147483647 h 1172"/>
                  <a:gd name="T12" fmla="*/ 2147483647 w 943"/>
                  <a:gd name="T13" fmla="*/ 2147483647 h 1172"/>
                  <a:gd name="T14" fmla="*/ 2147483647 w 943"/>
                  <a:gd name="T15" fmla="*/ 2147483647 h 1172"/>
                  <a:gd name="T16" fmla="*/ 2147483647 w 943"/>
                  <a:gd name="T17" fmla="*/ 2147483647 h 1172"/>
                  <a:gd name="T18" fmla="*/ 2147483647 w 943"/>
                  <a:gd name="T19" fmla="*/ 2147483647 h 1172"/>
                  <a:gd name="T20" fmla="*/ 2147483647 w 943"/>
                  <a:gd name="T21" fmla="*/ 2147483647 h 1172"/>
                  <a:gd name="T22" fmla="*/ 2147483647 w 943"/>
                  <a:gd name="T23" fmla="*/ 2147483647 h 1172"/>
                  <a:gd name="T24" fmla="*/ 2147483647 w 943"/>
                  <a:gd name="T25" fmla="*/ 2147483647 h 1172"/>
                  <a:gd name="T26" fmla="*/ 2147483647 w 943"/>
                  <a:gd name="T27" fmla="*/ 2147483647 h 1172"/>
                  <a:gd name="T28" fmla="*/ 2147483647 w 943"/>
                  <a:gd name="T29" fmla="*/ 2147483647 h 1172"/>
                  <a:gd name="T30" fmla="*/ 2147483647 w 943"/>
                  <a:gd name="T31" fmla="*/ 2147483647 h 1172"/>
                  <a:gd name="T32" fmla="*/ 2147483647 w 943"/>
                  <a:gd name="T33" fmla="*/ 2147483647 h 1172"/>
                  <a:gd name="T34" fmla="*/ 2147483647 w 943"/>
                  <a:gd name="T35" fmla="*/ 2147483647 h 1172"/>
                  <a:gd name="T36" fmla="*/ 2147483647 w 943"/>
                  <a:gd name="T37" fmla="*/ 2147483647 h 1172"/>
                  <a:gd name="T38" fmla="*/ 2147483647 w 943"/>
                  <a:gd name="T39" fmla="*/ 2147483647 h 1172"/>
                  <a:gd name="T40" fmla="*/ 2147483647 w 943"/>
                  <a:gd name="T41" fmla="*/ 2147483647 h 1172"/>
                  <a:gd name="T42" fmla="*/ 2147483647 w 943"/>
                  <a:gd name="T43" fmla="*/ 2147483647 h 1172"/>
                  <a:gd name="T44" fmla="*/ 2147483647 w 943"/>
                  <a:gd name="T45" fmla="*/ 2147483647 h 1172"/>
                  <a:gd name="T46" fmla="*/ 2147483647 w 943"/>
                  <a:gd name="T47" fmla="*/ 2147483647 h 1172"/>
                  <a:gd name="T48" fmla="*/ 2147483647 w 943"/>
                  <a:gd name="T49" fmla="*/ 2147483647 h 1172"/>
                  <a:gd name="T50" fmla="*/ 2147483647 w 943"/>
                  <a:gd name="T51" fmla="*/ 2147483647 h 1172"/>
                  <a:gd name="T52" fmla="*/ 2147483647 w 943"/>
                  <a:gd name="T53" fmla="*/ 2147483647 h 1172"/>
                  <a:gd name="T54" fmla="*/ 2147483647 w 943"/>
                  <a:gd name="T55" fmla="*/ 2147483647 h 1172"/>
                  <a:gd name="T56" fmla="*/ 2147483647 w 943"/>
                  <a:gd name="T57" fmla="*/ 2147483647 h 1172"/>
                  <a:gd name="T58" fmla="*/ 2147483647 w 943"/>
                  <a:gd name="T59" fmla="*/ 2147483647 h 1172"/>
                  <a:gd name="T60" fmla="*/ 2147483647 w 943"/>
                  <a:gd name="T61" fmla="*/ 2147483647 h 1172"/>
                  <a:gd name="T62" fmla="*/ 2147483647 w 943"/>
                  <a:gd name="T63" fmla="*/ 2147483647 h 1172"/>
                  <a:gd name="T64" fmla="*/ 2147483647 w 943"/>
                  <a:gd name="T65" fmla="*/ 2147483647 h 1172"/>
                  <a:gd name="T66" fmla="*/ 2147483647 w 943"/>
                  <a:gd name="T67" fmla="*/ 2147483647 h 1172"/>
                  <a:gd name="T68" fmla="*/ 2147483647 w 943"/>
                  <a:gd name="T69" fmla="*/ 2147483647 h 1172"/>
                  <a:gd name="T70" fmla="*/ 2147483647 w 943"/>
                  <a:gd name="T71" fmla="*/ 2147483647 h 1172"/>
                  <a:gd name="T72" fmla="*/ 2147483647 w 943"/>
                  <a:gd name="T73" fmla="*/ 2147483647 h 1172"/>
                  <a:gd name="T74" fmla="*/ 2147483647 w 943"/>
                  <a:gd name="T75" fmla="*/ 2147483647 h 1172"/>
                  <a:gd name="T76" fmla="*/ 2147483647 w 943"/>
                  <a:gd name="T77" fmla="*/ 2147483647 h 1172"/>
                  <a:gd name="T78" fmla="*/ 2147483647 w 943"/>
                  <a:gd name="T79" fmla="*/ 2147483647 h 1172"/>
                  <a:gd name="T80" fmla="*/ 2147483647 w 943"/>
                  <a:gd name="T81" fmla="*/ 2147483647 h 1172"/>
                  <a:gd name="T82" fmla="*/ 2147483647 w 943"/>
                  <a:gd name="T83" fmla="*/ 2147483647 h 1172"/>
                  <a:gd name="T84" fmla="*/ 2147483647 w 943"/>
                  <a:gd name="T85" fmla="*/ 2147483647 h 1172"/>
                  <a:gd name="T86" fmla="*/ 2147483647 w 943"/>
                  <a:gd name="T87" fmla="*/ 2147483647 h 1172"/>
                  <a:gd name="T88" fmla="*/ 2147483647 w 943"/>
                  <a:gd name="T89" fmla="*/ 2147483647 h 1172"/>
                  <a:gd name="T90" fmla="*/ 2147483647 w 943"/>
                  <a:gd name="T91" fmla="*/ 2147483647 h 1172"/>
                  <a:gd name="T92" fmla="*/ 2147483647 w 943"/>
                  <a:gd name="T93" fmla="*/ 2147483647 h 1172"/>
                  <a:gd name="T94" fmla="*/ 2147483647 w 943"/>
                  <a:gd name="T95" fmla="*/ 2147483647 h 1172"/>
                  <a:gd name="T96" fmla="*/ 2147483647 w 943"/>
                  <a:gd name="T97" fmla="*/ 2147483647 h 1172"/>
                  <a:gd name="T98" fmla="*/ 2147483647 w 943"/>
                  <a:gd name="T99" fmla="*/ 2147483647 h 1172"/>
                  <a:gd name="T100" fmla="*/ 2147483647 w 943"/>
                  <a:gd name="T101" fmla="*/ 2147483647 h 1172"/>
                  <a:gd name="T102" fmla="*/ 2147483647 w 943"/>
                  <a:gd name="T103" fmla="*/ 2147483647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grpFill/>
              <a:ln w="9525" cmpd="sng">
                <a:solidFill>
                  <a:srgbClr val="FFFFFF"/>
                </a:solidFill>
                <a:prstDash val="solid"/>
                <a:round/>
                <a:headEnd/>
                <a:tailEnd/>
              </a:ln>
            </p:spPr>
            <p:txBody>
              <a:bodyPr/>
              <a:lstStyle/>
              <a:p>
                <a:endParaRPr lang="en-GB" dirty="0"/>
              </a:p>
            </p:txBody>
          </p:sp>
          <p:sp>
            <p:nvSpPr>
              <p:cNvPr id="365" name="Freeform 356"/>
              <p:cNvSpPr>
                <a:spLocks/>
              </p:cNvSpPr>
              <p:nvPr>
                <p:custDataLst>
                  <p:tags r:id="rId344"/>
                </p:custDataLst>
              </p:nvPr>
            </p:nvSpPr>
            <p:spPr bwMode="auto">
              <a:xfrm>
                <a:off x="5500688" y="3379788"/>
                <a:ext cx="244475" cy="431800"/>
              </a:xfrm>
              <a:custGeom>
                <a:avLst/>
                <a:gdLst>
                  <a:gd name="T0" fmla="*/ 2147483647 w 556"/>
                  <a:gd name="T1" fmla="*/ 2147483647 h 819"/>
                  <a:gd name="T2" fmla="*/ 2147483647 w 556"/>
                  <a:gd name="T3" fmla="*/ 2147483647 h 819"/>
                  <a:gd name="T4" fmla="*/ 2147483647 w 556"/>
                  <a:gd name="T5" fmla="*/ 2147483647 h 819"/>
                  <a:gd name="T6" fmla="*/ 2147483647 w 556"/>
                  <a:gd name="T7" fmla="*/ 2147483647 h 819"/>
                  <a:gd name="T8" fmla="*/ 2147483647 w 556"/>
                  <a:gd name="T9" fmla="*/ 2147483647 h 819"/>
                  <a:gd name="T10" fmla="*/ 2147483647 w 556"/>
                  <a:gd name="T11" fmla="*/ 2147483647 h 819"/>
                  <a:gd name="T12" fmla="*/ 2147483647 w 556"/>
                  <a:gd name="T13" fmla="*/ 2147483647 h 819"/>
                  <a:gd name="T14" fmla="*/ 2147483647 w 556"/>
                  <a:gd name="T15" fmla="*/ 2147483647 h 819"/>
                  <a:gd name="T16" fmla="*/ 2147483647 w 556"/>
                  <a:gd name="T17" fmla="*/ 2147483647 h 819"/>
                  <a:gd name="T18" fmla="*/ 2147483647 w 556"/>
                  <a:gd name="T19" fmla="*/ 2147483647 h 819"/>
                  <a:gd name="T20" fmla="*/ 2147483647 w 556"/>
                  <a:gd name="T21" fmla="*/ 2147483647 h 819"/>
                  <a:gd name="T22" fmla="*/ 2147483647 w 556"/>
                  <a:gd name="T23" fmla="*/ 2147483647 h 819"/>
                  <a:gd name="T24" fmla="*/ 2147483647 w 556"/>
                  <a:gd name="T25" fmla="*/ 2147483647 h 819"/>
                  <a:gd name="T26" fmla="*/ 2147483647 w 556"/>
                  <a:gd name="T27" fmla="*/ 2147483647 h 819"/>
                  <a:gd name="T28" fmla="*/ 2147483647 w 556"/>
                  <a:gd name="T29" fmla="*/ 2147483647 h 819"/>
                  <a:gd name="T30" fmla="*/ 2147483647 w 556"/>
                  <a:gd name="T31" fmla="*/ 2147483647 h 819"/>
                  <a:gd name="T32" fmla="*/ 2147483647 w 556"/>
                  <a:gd name="T33" fmla="*/ 2147483647 h 819"/>
                  <a:gd name="T34" fmla="*/ 2147483647 w 556"/>
                  <a:gd name="T35" fmla="*/ 2147483647 h 819"/>
                  <a:gd name="T36" fmla="*/ 2147483647 w 556"/>
                  <a:gd name="T37" fmla="*/ 2147483647 h 819"/>
                  <a:gd name="T38" fmla="*/ 2147483647 w 556"/>
                  <a:gd name="T39" fmla="*/ 2147483647 h 819"/>
                  <a:gd name="T40" fmla="*/ 2147483647 w 556"/>
                  <a:gd name="T41" fmla="*/ 2147483647 h 819"/>
                  <a:gd name="T42" fmla="*/ 2147483647 w 556"/>
                  <a:gd name="T43" fmla="*/ 2147483647 h 819"/>
                  <a:gd name="T44" fmla="*/ 2147483647 w 556"/>
                  <a:gd name="T45" fmla="*/ 2147483647 h 819"/>
                  <a:gd name="T46" fmla="*/ 2147483647 w 556"/>
                  <a:gd name="T47" fmla="*/ 2147483647 h 819"/>
                  <a:gd name="T48" fmla="*/ 2147483647 w 556"/>
                  <a:gd name="T49" fmla="*/ 2147483647 h 819"/>
                  <a:gd name="T50" fmla="*/ 2147483647 w 556"/>
                  <a:gd name="T51" fmla="*/ 2147483647 h 819"/>
                  <a:gd name="T52" fmla="*/ 2147483647 w 556"/>
                  <a:gd name="T53" fmla="*/ 2147483647 h 819"/>
                  <a:gd name="T54" fmla="*/ 2147483647 w 556"/>
                  <a:gd name="T55" fmla="*/ 2147483647 h 819"/>
                  <a:gd name="T56" fmla="*/ 2147483647 w 556"/>
                  <a:gd name="T57" fmla="*/ 2147483647 h 819"/>
                  <a:gd name="T58" fmla="*/ 2147483647 w 556"/>
                  <a:gd name="T59" fmla="*/ 2147483647 h 819"/>
                  <a:gd name="T60" fmla="*/ 2147483647 w 556"/>
                  <a:gd name="T61" fmla="*/ 2147483647 h 819"/>
                  <a:gd name="T62" fmla="*/ 2147483647 w 556"/>
                  <a:gd name="T63" fmla="*/ 2147483647 h 819"/>
                  <a:gd name="T64" fmla="*/ 2147483647 w 556"/>
                  <a:gd name="T65" fmla="*/ 2147483647 h 819"/>
                  <a:gd name="T66" fmla="*/ 2147483647 w 556"/>
                  <a:gd name="T67" fmla="*/ 2147483647 h 819"/>
                  <a:gd name="T68" fmla="*/ 2147483647 w 556"/>
                  <a:gd name="T69" fmla="*/ 2147483647 h 819"/>
                  <a:gd name="T70" fmla="*/ 2147483647 w 556"/>
                  <a:gd name="T71" fmla="*/ 2147483647 h 819"/>
                  <a:gd name="T72" fmla="*/ 2147483647 w 556"/>
                  <a:gd name="T73" fmla="*/ 2147483647 h 819"/>
                  <a:gd name="T74" fmla="*/ 2147483647 w 556"/>
                  <a:gd name="T75" fmla="*/ 2147483647 h 819"/>
                  <a:gd name="T76" fmla="*/ 2147483647 w 556"/>
                  <a:gd name="T77" fmla="*/ 2147483647 h 819"/>
                  <a:gd name="T78" fmla="*/ 2147483647 w 556"/>
                  <a:gd name="T79" fmla="*/ 2147483647 h 819"/>
                  <a:gd name="T80" fmla="*/ 2147483647 w 556"/>
                  <a:gd name="T81" fmla="*/ 2147483647 h 819"/>
                  <a:gd name="T82" fmla="*/ 2147483647 w 556"/>
                  <a:gd name="T83" fmla="*/ 2147483647 h 819"/>
                  <a:gd name="T84" fmla="*/ 2147483647 w 556"/>
                  <a:gd name="T85" fmla="*/ 2147483647 h 819"/>
                  <a:gd name="T86" fmla="*/ 2147483647 w 556"/>
                  <a:gd name="T87" fmla="*/ 2147483647 h 819"/>
                  <a:gd name="T88" fmla="*/ 2147483647 w 556"/>
                  <a:gd name="T89" fmla="*/ 2147483647 h 819"/>
                  <a:gd name="T90" fmla="*/ 2147483647 w 556"/>
                  <a:gd name="T91" fmla="*/ 2147483647 h 819"/>
                  <a:gd name="T92" fmla="*/ 2147483647 w 556"/>
                  <a:gd name="T93" fmla="*/ 2147483647 h 819"/>
                  <a:gd name="T94" fmla="*/ 2147483647 w 556"/>
                  <a:gd name="T95" fmla="*/ 2147483647 h 819"/>
                  <a:gd name="T96" fmla="*/ 2147483647 w 556"/>
                  <a:gd name="T97" fmla="*/ 2147483647 h 819"/>
                  <a:gd name="T98" fmla="*/ 2147483647 w 556"/>
                  <a:gd name="T99" fmla="*/ 2147483647 h 819"/>
                  <a:gd name="T100" fmla="*/ 2147483647 w 556"/>
                  <a:gd name="T101" fmla="*/ 2147483647 h 819"/>
                  <a:gd name="T102" fmla="*/ 2147483647 w 556"/>
                  <a:gd name="T103" fmla="*/ 2147483647 h 819"/>
                  <a:gd name="T104" fmla="*/ 2147483647 w 556"/>
                  <a:gd name="T105" fmla="*/ 2147483647 h 819"/>
                  <a:gd name="T106" fmla="*/ 2147483647 w 556"/>
                  <a:gd name="T107" fmla="*/ 2147483647 h 819"/>
                  <a:gd name="T108" fmla="*/ 2147483647 w 556"/>
                  <a:gd name="T109" fmla="*/ 2147483647 h 819"/>
                  <a:gd name="T110" fmla="*/ 2147483647 w 556"/>
                  <a:gd name="T111" fmla="*/ 2147483647 h 819"/>
                  <a:gd name="T112" fmla="*/ 2147483647 w 556"/>
                  <a:gd name="T113" fmla="*/ 2147483647 h 819"/>
                  <a:gd name="T114" fmla="*/ 2147483647 w 556"/>
                  <a:gd name="T115" fmla="*/ 2147483647 h 8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grpFill/>
              <a:ln w="9525" cmpd="sng">
                <a:solidFill>
                  <a:srgbClr val="FFFFFF"/>
                </a:solidFill>
                <a:prstDash val="solid"/>
                <a:round/>
                <a:headEnd/>
                <a:tailEnd/>
              </a:ln>
            </p:spPr>
            <p:txBody>
              <a:bodyPr/>
              <a:lstStyle/>
              <a:p>
                <a:endParaRPr lang="en-GB" dirty="0"/>
              </a:p>
            </p:txBody>
          </p:sp>
          <p:sp>
            <p:nvSpPr>
              <p:cNvPr id="366" name="Freeform 357"/>
              <p:cNvSpPr>
                <a:spLocks/>
              </p:cNvSpPr>
              <p:nvPr>
                <p:custDataLst>
                  <p:tags r:id="rId345"/>
                </p:custDataLst>
              </p:nvPr>
            </p:nvSpPr>
            <p:spPr bwMode="auto">
              <a:xfrm>
                <a:off x="5508625" y="3367088"/>
                <a:ext cx="38100" cy="58737"/>
              </a:xfrm>
              <a:custGeom>
                <a:avLst/>
                <a:gdLst>
                  <a:gd name="T0" fmla="*/ 2147483647 w 86"/>
                  <a:gd name="T1" fmla="*/ 0 h 97"/>
                  <a:gd name="T2" fmla="*/ 2147483647 w 86"/>
                  <a:gd name="T3" fmla="*/ 2147483647 h 97"/>
                  <a:gd name="T4" fmla="*/ 2147483647 w 86"/>
                  <a:gd name="T5" fmla="*/ 2147483647 h 97"/>
                  <a:gd name="T6" fmla="*/ 2147483647 w 86"/>
                  <a:gd name="T7" fmla="*/ 2147483647 h 97"/>
                  <a:gd name="T8" fmla="*/ 2147483647 w 86"/>
                  <a:gd name="T9" fmla="*/ 2147483647 h 97"/>
                  <a:gd name="T10" fmla="*/ 2147483647 w 86"/>
                  <a:gd name="T11" fmla="*/ 2147483647 h 97"/>
                  <a:gd name="T12" fmla="*/ 2147483647 w 86"/>
                  <a:gd name="T13" fmla="*/ 2147483647 h 97"/>
                  <a:gd name="T14" fmla="*/ 2147483647 w 86"/>
                  <a:gd name="T15" fmla="*/ 2147483647 h 97"/>
                  <a:gd name="T16" fmla="*/ 2147483647 w 86"/>
                  <a:gd name="T17" fmla="*/ 2147483647 h 97"/>
                  <a:gd name="T18" fmla="*/ 2147483647 w 86"/>
                  <a:gd name="T19" fmla="*/ 2147483647 h 97"/>
                  <a:gd name="T20" fmla="*/ 2147483647 w 86"/>
                  <a:gd name="T21" fmla="*/ 2147483647 h 97"/>
                  <a:gd name="T22" fmla="*/ 2147483647 w 86"/>
                  <a:gd name="T23" fmla="*/ 2147483647 h 97"/>
                  <a:gd name="T24" fmla="*/ 2147483647 w 86"/>
                  <a:gd name="T25" fmla="*/ 2147483647 h 97"/>
                  <a:gd name="T26" fmla="*/ 2147483647 w 86"/>
                  <a:gd name="T27" fmla="*/ 2147483647 h 97"/>
                  <a:gd name="T28" fmla="*/ 2147483647 w 86"/>
                  <a:gd name="T29" fmla="*/ 2147483647 h 97"/>
                  <a:gd name="T30" fmla="*/ 0 w 86"/>
                  <a:gd name="T31" fmla="*/ 2147483647 h 97"/>
                  <a:gd name="T32" fmla="*/ 0 w 86"/>
                  <a:gd name="T33" fmla="*/ 2147483647 h 97"/>
                  <a:gd name="T34" fmla="*/ 0 w 86"/>
                  <a:gd name="T35" fmla="*/ 2147483647 h 97"/>
                  <a:gd name="T36" fmla="*/ 2147483647 w 86"/>
                  <a:gd name="T37" fmla="*/ 2147483647 h 97"/>
                  <a:gd name="T38" fmla="*/ 2147483647 w 86"/>
                  <a:gd name="T39" fmla="*/ 2147483647 h 97"/>
                  <a:gd name="T40" fmla="*/ 2147483647 w 86"/>
                  <a:gd name="T41" fmla="*/ 2147483647 h 97"/>
                  <a:gd name="T42" fmla="*/ 2147483647 w 86"/>
                  <a:gd name="T43" fmla="*/ 2147483647 h 97"/>
                  <a:gd name="T44" fmla="*/ 2147483647 w 86"/>
                  <a:gd name="T45" fmla="*/ 2147483647 h 97"/>
                  <a:gd name="T46" fmla="*/ 2147483647 w 86"/>
                  <a:gd name="T47" fmla="*/ 2147483647 h 97"/>
                  <a:gd name="T48" fmla="*/ 2147483647 w 86"/>
                  <a:gd name="T49" fmla="*/ 2147483647 h 97"/>
                  <a:gd name="T50" fmla="*/ 2147483647 w 86"/>
                  <a:gd name="T51" fmla="*/ 2147483647 h 97"/>
                  <a:gd name="T52" fmla="*/ 2147483647 w 86"/>
                  <a:gd name="T53" fmla="*/ 2147483647 h 97"/>
                  <a:gd name="T54" fmla="*/ 2147483647 w 86"/>
                  <a:gd name="T55" fmla="*/ 2147483647 h 97"/>
                  <a:gd name="T56" fmla="*/ 2147483647 w 86"/>
                  <a:gd name="T57" fmla="*/ 0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grpFill/>
              <a:ln w="9525" cmpd="sng">
                <a:solidFill>
                  <a:srgbClr val="FFFFFF"/>
                </a:solidFill>
                <a:prstDash val="solid"/>
                <a:round/>
                <a:headEnd/>
                <a:tailEnd/>
              </a:ln>
            </p:spPr>
            <p:txBody>
              <a:bodyPr/>
              <a:lstStyle/>
              <a:p>
                <a:endParaRPr lang="en-GB" dirty="0"/>
              </a:p>
            </p:txBody>
          </p:sp>
          <p:sp>
            <p:nvSpPr>
              <p:cNvPr id="367" name="Freeform 358"/>
              <p:cNvSpPr>
                <a:spLocks/>
              </p:cNvSpPr>
              <p:nvPr>
                <p:custDataLst>
                  <p:tags r:id="rId346"/>
                </p:custDataLst>
              </p:nvPr>
            </p:nvSpPr>
            <p:spPr bwMode="auto">
              <a:xfrm>
                <a:off x="5307013" y="3278188"/>
                <a:ext cx="363537" cy="376237"/>
              </a:xfrm>
              <a:custGeom>
                <a:avLst/>
                <a:gdLst>
                  <a:gd name="T0" fmla="*/ 2147483647 w 845"/>
                  <a:gd name="T1" fmla="*/ 2147483647 h 720"/>
                  <a:gd name="T2" fmla="*/ 2147483647 w 845"/>
                  <a:gd name="T3" fmla="*/ 2147483647 h 720"/>
                  <a:gd name="T4" fmla="*/ 2147483647 w 845"/>
                  <a:gd name="T5" fmla="*/ 0 h 720"/>
                  <a:gd name="T6" fmla="*/ 2147483647 w 845"/>
                  <a:gd name="T7" fmla="*/ 2147483647 h 720"/>
                  <a:gd name="T8" fmla="*/ 2147483647 w 845"/>
                  <a:gd name="T9" fmla="*/ 2147483647 h 720"/>
                  <a:gd name="T10" fmla="*/ 2147483647 w 845"/>
                  <a:gd name="T11" fmla="*/ 2147483647 h 720"/>
                  <a:gd name="T12" fmla="*/ 2147483647 w 845"/>
                  <a:gd name="T13" fmla="*/ 2147483647 h 720"/>
                  <a:gd name="T14" fmla="*/ 2147483647 w 845"/>
                  <a:gd name="T15" fmla="*/ 2147483647 h 720"/>
                  <a:gd name="T16" fmla="*/ 2147483647 w 845"/>
                  <a:gd name="T17" fmla="*/ 2147483647 h 720"/>
                  <a:gd name="T18" fmla="*/ 2147483647 w 845"/>
                  <a:gd name="T19" fmla="*/ 2147483647 h 720"/>
                  <a:gd name="T20" fmla="*/ 2147483647 w 845"/>
                  <a:gd name="T21" fmla="*/ 2147483647 h 720"/>
                  <a:gd name="T22" fmla="*/ 2147483647 w 845"/>
                  <a:gd name="T23" fmla="*/ 2147483647 h 720"/>
                  <a:gd name="T24" fmla="*/ 2147483647 w 845"/>
                  <a:gd name="T25" fmla="*/ 2147483647 h 720"/>
                  <a:gd name="T26" fmla="*/ 2147483647 w 845"/>
                  <a:gd name="T27" fmla="*/ 2147483647 h 720"/>
                  <a:gd name="T28" fmla="*/ 2147483647 w 845"/>
                  <a:gd name="T29" fmla="*/ 2147483647 h 720"/>
                  <a:gd name="T30" fmla="*/ 2147483647 w 845"/>
                  <a:gd name="T31" fmla="*/ 2147483647 h 720"/>
                  <a:gd name="T32" fmla="*/ 2147483647 w 845"/>
                  <a:gd name="T33" fmla="*/ 2147483647 h 720"/>
                  <a:gd name="T34" fmla="*/ 2147483647 w 845"/>
                  <a:gd name="T35" fmla="*/ 2147483647 h 720"/>
                  <a:gd name="T36" fmla="*/ 2147483647 w 845"/>
                  <a:gd name="T37" fmla="*/ 2147483647 h 720"/>
                  <a:gd name="T38" fmla="*/ 2147483647 w 845"/>
                  <a:gd name="T39" fmla="*/ 2147483647 h 720"/>
                  <a:gd name="T40" fmla="*/ 2147483647 w 845"/>
                  <a:gd name="T41" fmla="*/ 2147483647 h 720"/>
                  <a:gd name="T42" fmla="*/ 2147483647 w 845"/>
                  <a:gd name="T43" fmla="*/ 2147483647 h 720"/>
                  <a:gd name="T44" fmla="*/ 2147483647 w 845"/>
                  <a:gd name="T45" fmla="*/ 2147483647 h 720"/>
                  <a:gd name="T46" fmla="*/ 2147483647 w 845"/>
                  <a:gd name="T47" fmla="*/ 2147483647 h 720"/>
                  <a:gd name="T48" fmla="*/ 2147483647 w 845"/>
                  <a:gd name="T49" fmla="*/ 2147483647 h 720"/>
                  <a:gd name="T50" fmla="*/ 2147483647 w 845"/>
                  <a:gd name="T51" fmla="*/ 2147483647 h 720"/>
                  <a:gd name="T52" fmla="*/ 2147483647 w 845"/>
                  <a:gd name="T53" fmla="*/ 2147483647 h 720"/>
                  <a:gd name="T54" fmla="*/ 2147483647 w 845"/>
                  <a:gd name="T55" fmla="*/ 2147483647 h 720"/>
                  <a:gd name="T56" fmla="*/ 2147483647 w 845"/>
                  <a:gd name="T57" fmla="*/ 2147483647 h 720"/>
                  <a:gd name="T58" fmla="*/ 2147483647 w 845"/>
                  <a:gd name="T59" fmla="*/ 2147483647 h 720"/>
                  <a:gd name="T60" fmla="*/ 2147483647 w 845"/>
                  <a:gd name="T61" fmla="*/ 2147483647 h 720"/>
                  <a:gd name="T62" fmla="*/ 2147483647 w 845"/>
                  <a:gd name="T63" fmla="*/ 2147483647 h 720"/>
                  <a:gd name="T64" fmla="*/ 2147483647 w 845"/>
                  <a:gd name="T65" fmla="*/ 2147483647 h 720"/>
                  <a:gd name="T66" fmla="*/ 2147483647 w 845"/>
                  <a:gd name="T67" fmla="*/ 2147483647 h 720"/>
                  <a:gd name="T68" fmla="*/ 2147483647 w 845"/>
                  <a:gd name="T69" fmla="*/ 2147483647 h 720"/>
                  <a:gd name="T70" fmla="*/ 2147483647 w 845"/>
                  <a:gd name="T71" fmla="*/ 2147483647 h 720"/>
                  <a:gd name="T72" fmla="*/ 2147483647 w 845"/>
                  <a:gd name="T73" fmla="*/ 2147483647 h 720"/>
                  <a:gd name="T74" fmla="*/ 2147483647 w 845"/>
                  <a:gd name="T75" fmla="*/ 2147483647 h 720"/>
                  <a:gd name="T76" fmla="*/ 2147483647 w 845"/>
                  <a:gd name="T77" fmla="*/ 2147483647 h 720"/>
                  <a:gd name="T78" fmla="*/ 2147483647 w 845"/>
                  <a:gd name="T79" fmla="*/ 2147483647 h 720"/>
                  <a:gd name="T80" fmla="*/ 2147483647 w 845"/>
                  <a:gd name="T81" fmla="*/ 2147483647 h 720"/>
                  <a:gd name="T82" fmla="*/ 2147483647 w 845"/>
                  <a:gd name="T83" fmla="*/ 2147483647 h 720"/>
                  <a:gd name="T84" fmla="*/ 2147483647 w 845"/>
                  <a:gd name="T85" fmla="*/ 2147483647 h 720"/>
                  <a:gd name="T86" fmla="*/ 2147483647 w 845"/>
                  <a:gd name="T87" fmla="*/ 2147483647 h 720"/>
                  <a:gd name="T88" fmla="*/ 2147483647 w 845"/>
                  <a:gd name="T89" fmla="*/ 2147483647 h 720"/>
                  <a:gd name="T90" fmla="*/ 2147483647 w 845"/>
                  <a:gd name="T91" fmla="*/ 2147483647 h 720"/>
                  <a:gd name="T92" fmla="*/ 2147483647 w 845"/>
                  <a:gd name="T93" fmla="*/ 2147483647 h 720"/>
                  <a:gd name="T94" fmla="*/ 2147483647 w 845"/>
                  <a:gd name="T95" fmla="*/ 2147483647 h 720"/>
                  <a:gd name="T96" fmla="*/ 2147483647 w 845"/>
                  <a:gd name="T97" fmla="*/ 2147483647 h 720"/>
                  <a:gd name="T98" fmla="*/ 2147483647 w 845"/>
                  <a:gd name="T99" fmla="*/ 2147483647 h 720"/>
                  <a:gd name="T100" fmla="*/ 2147483647 w 845"/>
                  <a:gd name="T101" fmla="*/ 2147483647 h 720"/>
                  <a:gd name="T102" fmla="*/ 2147483647 w 845"/>
                  <a:gd name="T103" fmla="*/ 2147483647 h 720"/>
                  <a:gd name="T104" fmla="*/ 2147483647 w 845"/>
                  <a:gd name="T105" fmla="*/ 2147483647 h 720"/>
                  <a:gd name="T106" fmla="*/ 2147483647 w 845"/>
                  <a:gd name="T107" fmla="*/ 2147483647 h 720"/>
                  <a:gd name="T108" fmla="*/ 2147483647 w 845"/>
                  <a:gd name="T109" fmla="*/ 2147483647 h 720"/>
                  <a:gd name="T110" fmla="*/ 2147483647 w 845"/>
                  <a:gd name="T111" fmla="*/ 2147483647 h 720"/>
                  <a:gd name="T112" fmla="*/ 2147483647 w 845"/>
                  <a:gd name="T113" fmla="*/ 2147483647 h 720"/>
                  <a:gd name="T114" fmla="*/ 2147483647 w 845"/>
                  <a:gd name="T115" fmla="*/ 2147483647 h 720"/>
                  <a:gd name="T116" fmla="*/ 2147483647 w 845"/>
                  <a:gd name="T117" fmla="*/ 2147483647 h 7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grpFill/>
              <a:ln w="9525" cmpd="sng">
                <a:solidFill>
                  <a:srgbClr val="FFFFFF"/>
                </a:solidFill>
                <a:prstDash val="solid"/>
                <a:round/>
                <a:headEnd/>
                <a:tailEnd/>
              </a:ln>
            </p:spPr>
            <p:txBody>
              <a:bodyPr/>
              <a:lstStyle/>
              <a:p>
                <a:endParaRPr lang="en-GB" dirty="0"/>
              </a:p>
            </p:txBody>
          </p:sp>
          <p:sp>
            <p:nvSpPr>
              <p:cNvPr id="368" name="Freeform 366"/>
              <p:cNvSpPr>
                <a:spLocks/>
              </p:cNvSpPr>
              <p:nvPr>
                <p:custDataLst>
                  <p:tags r:id="rId347"/>
                </p:custDataLst>
              </p:nvPr>
            </p:nvSpPr>
            <p:spPr bwMode="auto">
              <a:xfrm>
                <a:off x="5815013" y="4445000"/>
                <a:ext cx="19050" cy="58738"/>
              </a:xfrm>
              <a:custGeom>
                <a:avLst/>
                <a:gdLst>
                  <a:gd name="T0" fmla="*/ 2147483647 w 47"/>
                  <a:gd name="T1" fmla="*/ 0 h 28"/>
                  <a:gd name="T2" fmla="*/ 2147483647 w 47"/>
                  <a:gd name="T3" fmla="*/ 0 h 28"/>
                  <a:gd name="T4" fmla="*/ 2147483647 w 47"/>
                  <a:gd name="T5" fmla="*/ 2147483647 h 28"/>
                  <a:gd name="T6" fmla="*/ 2147483647 w 47"/>
                  <a:gd name="T7" fmla="*/ 2147483647 h 28"/>
                  <a:gd name="T8" fmla="*/ 2147483647 w 47"/>
                  <a:gd name="T9" fmla="*/ 2147483647 h 28"/>
                  <a:gd name="T10" fmla="*/ 2147483647 w 47"/>
                  <a:gd name="T11" fmla="*/ 2147483647 h 28"/>
                  <a:gd name="T12" fmla="*/ 2147483647 w 47"/>
                  <a:gd name="T13" fmla="*/ 2147483647 h 28"/>
                  <a:gd name="T14" fmla="*/ 2147483647 w 47"/>
                  <a:gd name="T15" fmla="*/ 2147483647 h 28"/>
                  <a:gd name="T16" fmla="*/ 2147483647 w 47"/>
                  <a:gd name="T17" fmla="*/ 2147483647 h 28"/>
                  <a:gd name="T18" fmla="*/ 2147483647 w 47"/>
                  <a:gd name="T19" fmla="*/ 2147483647 h 28"/>
                  <a:gd name="T20" fmla="*/ 2147483647 w 47"/>
                  <a:gd name="T21" fmla="*/ 2147483647 h 28"/>
                  <a:gd name="T22" fmla="*/ 2147483647 w 47"/>
                  <a:gd name="T23" fmla="*/ 2147483647 h 28"/>
                  <a:gd name="T24" fmla="*/ 2147483647 w 47"/>
                  <a:gd name="T25" fmla="*/ 2147483647 h 28"/>
                  <a:gd name="T26" fmla="*/ 2147483647 w 47"/>
                  <a:gd name="T27" fmla="*/ 2147483647 h 28"/>
                  <a:gd name="T28" fmla="*/ 0 w 47"/>
                  <a:gd name="T29" fmla="*/ 2147483647 h 28"/>
                  <a:gd name="T30" fmla="*/ 2147483647 w 47"/>
                  <a:gd name="T31" fmla="*/ 2147483647 h 28"/>
                  <a:gd name="T32" fmla="*/ 2147483647 w 47"/>
                  <a:gd name="T33" fmla="*/ 2147483647 h 28"/>
                  <a:gd name="T34" fmla="*/ 2147483647 w 47"/>
                  <a:gd name="T35" fmla="*/ 2147483647 h 28"/>
                  <a:gd name="T36" fmla="*/ 2147483647 w 47"/>
                  <a:gd name="T37" fmla="*/ 2147483647 h 28"/>
                  <a:gd name="T38" fmla="*/ 2147483647 w 47"/>
                  <a:gd name="T39" fmla="*/ 2147483647 h 28"/>
                  <a:gd name="T40" fmla="*/ 2147483647 w 47"/>
                  <a:gd name="T41" fmla="*/ 2147483647 h 28"/>
                  <a:gd name="T42" fmla="*/ 2147483647 w 47"/>
                  <a:gd name="T43" fmla="*/ 2147483647 h 28"/>
                  <a:gd name="T44" fmla="*/ 2147483647 w 47"/>
                  <a:gd name="T45" fmla="*/ 0 h 2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grpFill/>
              <a:ln w="9525" cmpd="sng">
                <a:solidFill>
                  <a:srgbClr val="FFFFFF"/>
                </a:solidFill>
                <a:prstDash val="solid"/>
                <a:round/>
                <a:headEnd/>
                <a:tailEnd/>
              </a:ln>
            </p:spPr>
            <p:txBody>
              <a:bodyPr/>
              <a:lstStyle/>
              <a:p>
                <a:endParaRPr lang="en-GB" dirty="0"/>
              </a:p>
            </p:txBody>
          </p:sp>
          <p:sp>
            <p:nvSpPr>
              <p:cNvPr id="369" name="Freeform 367"/>
              <p:cNvSpPr>
                <a:spLocks/>
              </p:cNvSpPr>
              <p:nvPr>
                <p:custDataLst>
                  <p:tags r:id="rId348"/>
                </p:custDataLst>
              </p:nvPr>
            </p:nvSpPr>
            <p:spPr bwMode="auto">
              <a:xfrm>
                <a:off x="5786438" y="4471988"/>
                <a:ext cx="23812" cy="57150"/>
              </a:xfrm>
              <a:custGeom>
                <a:avLst/>
                <a:gdLst>
                  <a:gd name="T0" fmla="*/ 2147483647 w 53"/>
                  <a:gd name="T1" fmla="*/ 0 h 33"/>
                  <a:gd name="T2" fmla="*/ 2147483647 w 53"/>
                  <a:gd name="T3" fmla="*/ 2147483647 h 33"/>
                  <a:gd name="T4" fmla="*/ 2147483647 w 53"/>
                  <a:gd name="T5" fmla="*/ 2147483647 h 33"/>
                  <a:gd name="T6" fmla="*/ 2147483647 w 53"/>
                  <a:gd name="T7" fmla="*/ 2147483647 h 33"/>
                  <a:gd name="T8" fmla="*/ 2147483647 w 53"/>
                  <a:gd name="T9" fmla="*/ 2147483647 h 33"/>
                  <a:gd name="T10" fmla="*/ 2147483647 w 53"/>
                  <a:gd name="T11" fmla="*/ 2147483647 h 33"/>
                  <a:gd name="T12" fmla="*/ 2147483647 w 53"/>
                  <a:gd name="T13" fmla="*/ 2147483647 h 33"/>
                  <a:gd name="T14" fmla="*/ 2147483647 w 53"/>
                  <a:gd name="T15" fmla="*/ 2147483647 h 33"/>
                  <a:gd name="T16" fmla="*/ 2147483647 w 53"/>
                  <a:gd name="T17" fmla="*/ 2147483647 h 33"/>
                  <a:gd name="T18" fmla="*/ 2147483647 w 53"/>
                  <a:gd name="T19" fmla="*/ 2147483647 h 33"/>
                  <a:gd name="T20" fmla="*/ 2147483647 w 53"/>
                  <a:gd name="T21" fmla="*/ 2147483647 h 33"/>
                  <a:gd name="T22" fmla="*/ 2147483647 w 53"/>
                  <a:gd name="T23" fmla="*/ 2147483647 h 33"/>
                  <a:gd name="T24" fmla="*/ 2147483647 w 53"/>
                  <a:gd name="T25" fmla="*/ 2147483647 h 33"/>
                  <a:gd name="T26" fmla="*/ 2147483647 w 53"/>
                  <a:gd name="T27" fmla="*/ 2147483647 h 33"/>
                  <a:gd name="T28" fmla="*/ 2147483647 w 53"/>
                  <a:gd name="T29" fmla="*/ 2147483647 h 33"/>
                  <a:gd name="T30" fmla="*/ 2147483647 w 53"/>
                  <a:gd name="T31" fmla="*/ 2147483647 h 33"/>
                  <a:gd name="T32" fmla="*/ 0 w 53"/>
                  <a:gd name="T33" fmla="*/ 2147483647 h 33"/>
                  <a:gd name="T34" fmla="*/ 0 w 53"/>
                  <a:gd name="T35" fmla="*/ 2147483647 h 33"/>
                  <a:gd name="T36" fmla="*/ 2147483647 w 53"/>
                  <a:gd name="T37" fmla="*/ 2147483647 h 33"/>
                  <a:gd name="T38" fmla="*/ 2147483647 w 53"/>
                  <a:gd name="T39" fmla="*/ 2147483647 h 33"/>
                  <a:gd name="T40" fmla="*/ 2147483647 w 53"/>
                  <a:gd name="T41" fmla="*/ 2147483647 h 33"/>
                  <a:gd name="T42" fmla="*/ 2147483647 w 53"/>
                  <a:gd name="T43" fmla="*/ 2147483647 h 33"/>
                  <a:gd name="T44" fmla="*/ 2147483647 w 53"/>
                  <a:gd name="T45" fmla="*/ 2147483647 h 33"/>
                  <a:gd name="T46" fmla="*/ 2147483647 w 53"/>
                  <a:gd name="T47" fmla="*/ 2147483647 h 33"/>
                  <a:gd name="T48" fmla="*/ 2147483647 w 53"/>
                  <a:gd name="T49" fmla="*/ 0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grpFill/>
              <a:ln w="9525" cmpd="sng">
                <a:solidFill>
                  <a:srgbClr val="FFFFFF"/>
                </a:solidFill>
                <a:prstDash val="solid"/>
                <a:round/>
                <a:headEnd/>
                <a:tailEnd/>
              </a:ln>
            </p:spPr>
            <p:txBody>
              <a:bodyPr/>
              <a:lstStyle/>
              <a:p>
                <a:endParaRPr lang="en-GB" dirty="0"/>
              </a:p>
            </p:txBody>
          </p:sp>
          <p:grpSp>
            <p:nvGrpSpPr>
              <p:cNvPr id="370" name="Group 369"/>
              <p:cNvGrpSpPr/>
              <p:nvPr>
                <p:custDataLst>
                  <p:tags r:id="rId349"/>
                </p:custDataLst>
              </p:nvPr>
            </p:nvGrpSpPr>
            <p:grpSpPr>
              <a:xfrm>
                <a:off x="5627688" y="3963988"/>
                <a:ext cx="168275" cy="103187"/>
                <a:chOff x="5627688" y="3963988"/>
                <a:chExt cx="168275" cy="103187"/>
              </a:xfrm>
              <a:grpFill/>
            </p:grpSpPr>
            <p:sp>
              <p:nvSpPr>
                <p:cNvPr id="411" name="Freeform 369"/>
                <p:cNvSpPr>
                  <a:spLocks/>
                </p:cNvSpPr>
                <p:nvPr/>
              </p:nvSpPr>
              <p:spPr bwMode="auto">
                <a:xfrm>
                  <a:off x="5765000" y="4003675"/>
                  <a:ext cx="6731" cy="9525"/>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w 13"/>
                    <a:gd name="T11" fmla="*/ 0 h 18"/>
                    <a:gd name="T12" fmla="*/ 0 w 13"/>
                    <a:gd name="T13" fmla="*/ 0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endParaRPr lang="en-GB" dirty="0"/>
                </a:p>
              </p:txBody>
            </p:sp>
            <p:sp>
              <p:nvSpPr>
                <p:cNvPr id="412" name="Line 370"/>
                <p:cNvSpPr>
                  <a:spLocks noChangeShapeType="1"/>
                </p:cNvSpPr>
                <p:nvPr/>
              </p:nvSpPr>
              <p:spPr bwMode="auto">
                <a:xfrm>
                  <a:off x="5765000" y="4006850"/>
                  <a:ext cx="2692" cy="1587"/>
                </a:xfrm>
                <a:prstGeom prst="line">
                  <a:avLst/>
                </a:prstGeom>
                <a:grpFill/>
                <a:ln w="9525">
                  <a:solidFill>
                    <a:srgbClr val="FFFFFF"/>
                  </a:solidFill>
                  <a:round/>
                  <a:headEnd/>
                  <a:tailEnd/>
                </a:ln>
                <a:extLst/>
              </p:spPr>
              <p:txBody>
                <a:bodyPr/>
                <a:lstStyle/>
                <a:p>
                  <a:endParaRPr lang="en-GB" dirty="0"/>
                </a:p>
              </p:txBody>
            </p:sp>
            <p:sp>
              <p:nvSpPr>
                <p:cNvPr id="413" name="Freeform 371"/>
                <p:cNvSpPr>
                  <a:spLocks/>
                </p:cNvSpPr>
                <p:nvPr/>
              </p:nvSpPr>
              <p:spPr bwMode="auto">
                <a:xfrm>
                  <a:off x="5725961" y="4037013"/>
                  <a:ext cx="6731" cy="9525"/>
                </a:xfrm>
                <a:custGeom>
                  <a:avLst/>
                  <a:gdLst>
                    <a:gd name="T0" fmla="*/ 0 w 14"/>
                    <a:gd name="T1" fmla="*/ 0 h 19"/>
                    <a:gd name="T2" fmla="*/ 0 w 14"/>
                    <a:gd name="T3" fmla="*/ 0 h 19"/>
                    <a:gd name="T4" fmla="*/ 0 w 14"/>
                    <a:gd name="T5" fmla="*/ 0 h 19"/>
                    <a:gd name="T6" fmla="*/ 0 60000 65536"/>
                    <a:gd name="T7" fmla="*/ 0 60000 65536"/>
                    <a:gd name="T8" fmla="*/ 0 60000 65536"/>
                  </a:gdLst>
                  <a:ahLst/>
                  <a:cxnLst>
                    <a:cxn ang="T6">
                      <a:pos x="T0" y="T1"/>
                    </a:cxn>
                    <a:cxn ang="T7">
                      <a:pos x="T2" y="T3"/>
                    </a:cxn>
                    <a:cxn ang="T8">
                      <a:pos x="T4" y="T5"/>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endParaRPr lang="en-GB" dirty="0"/>
                </a:p>
              </p:txBody>
            </p:sp>
            <p:sp>
              <p:nvSpPr>
                <p:cNvPr id="414" name="Freeform 372"/>
                <p:cNvSpPr>
                  <a:spLocks/>
                </p:cNvSpPr>
                <p:nvPr/>
              </p:nvSpPr>
              <p:spPr bwMode="auto">
                <a:xfrm>
                  <a:off x="5690959" y="4057650"/>
                  <a:ext cx="2692" cy="9525"/>
                </a:xfrm>
                <a:custGeom>
                  <a:avLst/>
                  <a:gdLst>
                    <a:gd name="T0" fmla="*/ 0 w 7"/>
                    <a:gd name="T1" fmla="*/ 0 h 18"/>
                    <a:gd name="T2" fmla="*/ 0 w 7"/>
                    <a:gd name="T3" fmla="*/ 0 h 18"/>
                    <a:gd name="T4" fmla="*/ 0 w 7"/>
                    <a:gd name="T5" fmla="*/ 0 h 18"/>
                    <a:gd name="T6" fmla="*/ 0 w 7"/>
                    <a:gd name="T7" fmla="*/ 0 h 18"/>
                    <a:gd name="T8" fmla="*/ 0 w 7"/>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endParaRPr lang="en-GB" dirty="0"/>
                </a:p>
              </p:txBody>
            </p:sp>
            <p:sp>
              <p:nvSpPr>
                <p:cNvPr id="415" name="Freeform 373"/>
                <p:cNvSpPr>
                  <a:spLocks/>
                </p:cNvSpPr>
                <p:nvPr/>
              </p:nvSpPr>
              <p:spPr bwMode="auto">
                <a:xfrm>
                  <a:off x="5786540" y="3963988"/>
                  <a:ext cx="9423" cy="6350"/>
                </a:xfrm>
                <a:custGeom>
                  <a:avLst/>
                  <a:gdLst>
                    <a:gd name="T0" fmla="*/ 0 w 20"/>
                    <a:gd name="T1" fmla="*/ 0 h 12"/>
                    <a:gd name="T2" fmla="*/ 0 w 20"/>
                    <a:gd name="T3" fmla="*/ 0 h 12"/>
                    <a:gd name="T4" fmla="*/ 0 w 20"/>
                    <a:gd name="T5" fmla="*/ 0 h 12"/>
                    <a:gd name="T6" fmla="*/ 0 w 20"/>
                    <a:gd name="T7" fmla="*/ 0 h 12"/>
                    <a:gd name="T8" fmla="*/ 0 w 20"/>
                    <a:gd name="T9" fmla="*/ 0 h 12"/>
                    <a:gd name="T10" fmla="*/ 0 w 20"/>
                    <a:gd name="T11" fmla="*/ 0 h 12"/>
                    <a:gd name="T12" fmla="*/ 0 w 20"/>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endParaRPr lang="en-GB" dirty="0"/>
                </a:p>
              </p:txBody>
            </p:sp>
            <p:sp>
              <p:nvSpPr>
                <p:cNvPr id="416" name="Line 374"/>
                <p:cNvSpPr>
                  <a:spLocks noChangeShapeType="1"/>
                </p:cNvSpPr>
                <p:nvPr/>
              </p:nvSpPr>
              <p:spPr bwMode="auto">
                <a:xfrm>
                  <a:off x="5791924" y="3963988"/>
                  <a:ext cx="1346" cy="3175"/>
                </a:xfrm>
                <a:prstGeom prst="line">
                  <a:avLst/>
                </a:prstGeom>
                <a:grpFill/>
                <a:ln w="9525">
                  <a:solidFill>
                    <a:srgbClr val="FFFFFF"/>
                  </a:solidFill>
                  <a:round/>
                  <a:headEnd/>
                  <a:tailEnd/>
                </a:ln>
                <a:extLst/>
              </p:spPr>
              <p:txBody>
                <a:bodyPr/>
                <a:lstStyle/>
                <a:p>
                  <a:endParaRPr lang="en-GB" dirty="0"/>
                </a:p>
              </p:txBody>
            </p:sp>
            <p:sp>
              <p:nvSpPr>
                <p:cNvPr id="417" name="Freeform 375"/>
                <p:cNvSpPr>
                  <a:spLocks/>
                </p:cNvSpPr>
                <p:nvPr/>
              </p:nvSpPr>
              <p:spPr bwMode="auto">
                <a:xfrm>
                  <a:off x="5627688" y="4051300"/>
                  <a:ext cx="9423" cy="9525"/>
                </a:xfrm>
                <a:custGeom>
                  <a:avLst/>
                  <a:gdLst>
                    <a:gd name="T0" fmla="*/ 0 w 20"/>
                    <a:gd name="T1" fmla="*/ 0 h 18"/>
                    <a:gd name="T2" fmla="*/ 0 w 20"/>
                    <a:gd name="T3" fmla="*/ 0 h 18"/>
                    <a:gd name="T4" fmla="*/ 0 w 20"/>
                    <a:gd name="T5" fmla="*/ 0 h 18"/>
                    <a:gd name="T6" fmla="*/ 0 60000 65536"/>
                    <a:gd name="T7" fmla="*/ 0 60000 65536"/>
                    <a:gd name="T8" fmla="*/ 0 60000 65536"/>
                  </a:gdLst>
                  <a:ahLst/>
                  <a:cxnLst>
                    <a:cxn ang="T6">
                      <a:pos x="T0" y="T1"/>
                    </a:cxn>
                    <a:cxn ang="T7">
                      <a:pos x="T2" y="T3"/>
                    </a:cxn>
                    <a:cxn ang="T8">
                      <a:pos x="T4" y="T5"/>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endParaRPr lang="en-GB" dirty="0"/>
                </a:p>
              </p:txBody>
            </p:sp>
            <p:sp>
              <p:nvSpPr>
                <p:cNvPr id="418" name="Freeform 376"/>
                <p:cNvSpPr>
                  <a:spLocks/>
                </p:cNvSpPr>
                <p:nvPr/>
              </p:nvSpPr>
              <p:spPr bwMode="auto">
                <a:xfrm>
                  <a:off x="5633073" y="4054475"/>
                  <a:ext cx="4039" cy="6350"/>
                </a:xfrm>
                <a:custGeom>
                  <a:avLst/>
                  <a:gdLst>
                    <a:gd name="T0" fmla="*/ 0 w 7"/>
                    <a:gd name="T1" fmla="*/ 0 h 12"/>
                    <a:gd name="T2" fmla="*/ 0 w 7"/>
                    <a:gd name="T3" fmla="*/ 0 h 12"/>
                    <a:gd name="T4" fmla="*/ 0 w 7"/>
                    <a:gd name="T5" fmla="*/ 0 h 12"/>
                    <a:gd name="T6" fmla="*/ 0 60000 65536"/>
                    <a:gd name="T7" fmla="*/ 0 60000 65536"/>
                    <a:gd name="T8" fmla="*/ 0 60000 65536"/>
                  </a:gdLst>
                  <a:ahLst/>
                  <a:cxnLst>
                    <a:cxn ang="T6">
                      <a:pos x="T0" y="T1"/>
                    </a:cxn>
                    <a:cxn ang="T7">
                      <a:pos x="T2" y="T3"/>
                    </a:cxn>
                    <a:cxn ang="T8">
                      <a:pos x="T4" y="T5"/>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endParaRPr lang="en-GB" dirty="0"/>
                </a:p>
              </p:txBody>
            </p:sp>
            <p:sp>
              <p:nvSpPr>
                <p:cNvPr id="419" name="Freeform 377"/>
                <p:cNvSpPr>
                  <a:spLocks/>
                </p:cNvSpPr>
                <p:nvPr/>
              </p:nvSpPr>
              <p:spPr bwMode="auto">
                <a:xfrm>
                  <a:off x="5627688" y="4051300"/>
                  <a:ext cx="9423" cy="9525"/>
                </a:xfrm>
                <a:custGeom>
                  <a:avLst/>
                  <a:gdLst>
                    <a:gd name="T0" fmla="*/ 0 w 20"/>
                    <a:gd name="T1" fmla="*/ 0 h 18"/>
                    <a:gd name="T2" fmla="*/ 0 w 20"/>
                    <a:gd name="T3" fmla="*/ 0 h 18"/>
                    <a:gd name="T4" fmla="*/ 0 w 20"/>
                    <a:gd name="T5" fmla="*/ 0 h 18"/>
                    <a:gd name="T6" fmla="*/ 0 w 20"/>
                    <a:gd name="T7" fmla="*/ 0 h 18"/>
                    <a:gd name="T8" fmla="*/ 0 w 20"/>
                    <a:gd name="T9" fmla="*/ 0 h 18"/>
                    <a:gd name="T10" fmla="*/ 0 w 20"/>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endParaRPr lang="en-GB" dirty="0"/>
                </a:p>
              </p:txBody>
            </p:sp>
            <p:sp>
              <p:nvSpPr>
                <p:cNvPr id="420" name="Freeform 378"/>
                <p:cNvSpPr>
                  <a:spLocks/>
                </p:cNvSpPr>
                <p:nvPr/>
              </p:nvSpPr>
              <p:spPr bwMode="auto">
                <a:xfrm>
                  <a:off x="5690959" y="4057650"/>
                  <a:ext cx="2692" cy="9525"/>
                </a:xfrm>
                <a:custGeom>
                  <a:avLst/>
                  <a:gdLst>
                    <a:gd name="T0" fmla="*/ 0 w 7"/>
                    <a:gd name="T1" fmla="*/ 0 h 18"/>
                    <a:gd name="T2" fmla="*/ 0 w 7"/>
                    <a:gd name="T3" fmla="*/ 0 h 18"/>
                    <a:gd name="T4" fmla="*/ 0 w 7"/>
                    <a:gd name="T5" fmla="*/ 0 h 18"/>
                    <a:gd name="T6" fmla="*/ 0 w 7"/>
                    <a:gd name="T7" fmla="*/ 0 h 18"/>
                    <a:gd name="T8" fmla="*/ 0 w 7"/>
                    <a:gd name="T9" fmla="*/ 0 h 18"/>
                    <a:gd name="T10" fmla="*/ 0 w 7"/>
                    <a:gd name="T11" fmla="*/ 0 h 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endParaRPr lang="en-GB" dirty="0"/>
                </a:p>
              </p:txBody>
            </p:sp>
            <p:sp>
              <p:nvSpPr>
                <p:cNvPr id="421" name="Freeform 379"/>
                <p:cNvSpPr>
                  <a:spLocks/>
                </p:cNvSpPr>
                <p:nvPr/>
              </p:nvSpPr>
              <p:spPr bwMode="auto">
                <a:xfrm>
                  <a:off x="5765000" y="4003675"/>
                  <a:ext cx="6731" cy="9525"/>
                </a:xfrm>
                <a:custGeom>
                  <a:avLst/>
                  <a:gdLst>
                    <a:gd name="T0" fmla="*/ 0 w 13"/>
                    <a:gd name="T1" fmla="*/ 0 h 18"/>
                    <a:gd name="T2" fmla="*/ 0 w 13"/>
                    <a:gd name="T3" fmla="*/ 0 h 18"/>
                    <a:gd name="T4" fmla="*/ 0 w 13"/>
                    <a:gd name="T5" fmla="*/ 0 h 18"/>
                    <a:gd name="T6" fmla="*/ 0 w 13"/>
                    <a:gd name="T7" fmla="*/ 0 h 18"/>
                    <a:gd name="T8" fmla="*/ 0 w 13"/>
                    <a:gd name="T9" fmla="*/ 0 h 18"/>
                    <a:gd name="T10" fmla="*/ 0 w 13"/>
                    <a:gd name="T11" fmla="*/ 0 h 18"/>
                    <a:gd name="T12" fmla="*/ 0 w 13"/>
                    <a:gd name="T13" fmla="*/ 0 h 18"/>
                    <a:gd name="T14" fmla="*/ 0 w 13"/>
                    <a:gd name="T15" fmla="*/ 0 h 18"/>
                    <a:gd name="T16" fmla="*/ 0 w 13"/>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endParaRPr lang="en-GB" dirty="0"/>
                </a:p>
              </p:txBody>
            </p:sp>
          </p:grpSp>
          <p:sp>
            <p:nvSpPr>
              <p:cNvPr id="371" name="Freeform 380"/>
              <p:cNvSpPr>
                <a:spLocks/>
              </p:cNvSpPr>
              <p:nvPr>
                <p:custDataLst>
                  <p:tags r:id="rId350"/>
                </p:custDataLst>
              </p:nvPr>
            </p:nvSpPr>
            <p:spPr bwMode="auto">
              <a:xfrm>
                <a:off x="4756150" y="3956050"/>
                <a:ext cx="319088" cy="379413"/>
              </a:xfrm>
              <a:custGeom>
                <a:avLst/>
                <a:gdLst>
                  <a:gd name="T0" fmla="*/ 2147483647 w 736"/>
                  <a:gd name="T1" fmla="*/ 2147483647 h 721"/>
                  <a:gd name="T2" fmla="*/ 2147483647 w 736"/>
                  <a:gd name="T3" fmla="*/ 2147483647 h 721"/>
                  <a:gd name="T4" fmla="*/ 2147483647 w 736"/>
                  <a:gd name="T5" fmla="*/ 2147483647 h 721"/>
                  <a:gd name="T6" fmla="*/ 2147483647 w 736"/>
                  <a:gd name="T7" fmla="*/ 2147483647 h 721"/>
                  <a:gd name="T8" fmla="*/ 2147483647 w 736"/>
                  <a:gd name="T9" fmla="*/ 2147483647 h 721"/>
                  <a:gd name="T10" fmla="*/ 2147483647 w 736"/>
                  <a:gd name="T11" fmla="*/ 2147483647 h 721"/>
                  <a:gd name="T12" fmla="*/ 2147483647 w 736"/>
                  <a:gd name="T13" fmla="*/ 2147483647 h 721"/>
                  <a:gd name="T14" fmla="*/ 2147483647 w 736"/>
                  <a:gd name="T15" fmla="*/ 2147483647 h 721"/>
                  <a:gd name="T16" fmla="*/ 2147483647 w 736"/>
                  <a:gd name="T17" fmla="*/ 2147483647 h 721"/>
                  <a:gd name="T18" fmla="*/ 2147483647 w 736"/>
                  <a:gd name="T19" fmla="*/ 2147483647 h 721"/>
                  <a:gd name="T20" fmla="*/ 2147483647 w 736"/>
                  <a:gd name="T21" fmla="*/ 2147483647 h 721"/>
                  <a:gd name="T22" fmla="*/ 2147483647 w 736"/>
                  <a:gd name="T23" fmla="*/ 2147483647 h 721"/>
                  <a:gd name="T24" fmla="*/ 2147483647 w 736"/>
                  <a:gd name="T25" fmla="*/ 2147483647 h 721"/>
                  <a:gd name="T26" fmla="*/ 2147483647 w 736"/>
                  <a:gd name="T27" fmla="*/ 2147483647 h 721"/>
                  <a:gd name="T28" fmla="*/ 2147483647 w 736"/>
                  <a:gd name="T29" fmla="*/ 2147483647 h 721"/>
                  <a:gd name="T30" fmla="*/ 2147483647 w 736"/>
                  <a:gd name="T31" fmla="*/ 2147483647 h 721"/>
                  <a:gd name="T32" fmla="*/ 2147483647 w 736"/>
                  <a:gd name="T33" fmla="*/ 2147483647 h 721"/>
                  <a:gd name="T34" fmla="*/ 2147483647 w 736"/>
                  <a:gd name="T35" fmla="*/ 2147483647 h 721"/>
                  <a:gd name="T36" fmla="*/ 2147483647 w 736"/>
                  <a:gd name="T37" fmla="*/ 2147483647 h 721"/>
                  <a:gd name="T38" fmla="*/ 2147483647 w 736"/>
                  <a:gd name="T39" fmla="*/ 2147483647 h 721"/>
                  <a:gd name="T40" fmla="*/ 2147483647 w 736"/>
                  <a:gd name="T41" fmla="*/ 2147483647 h 721"/>
                  <a:gd name="T42" fmla="*/ 2147483647 w 736"/>
                  <a:gd name="T43" fmla="*/ 2147483647 h 721"/>
                  <a:gd name="T44" fmla="*/ 2147483647 w 736"/>
                  <a:gd name="T45" fmla="*/ 2147483647 h 721"/>
                  <a:gd name="T46" fmla="*/ 2147483647 w 736"/>
                  <a:gd name="T47" fmla="*/ 2147483647 h 721"/>
                  <a:gd name="T48" fmla="*/ 2147483647 w 736"/>
                  <a:gd name="T49" fmla="*/ 2147483647 h 721"/>
                  <a:gd name="T50" fmla="*/ 2147483647 w 736"/>
                  <a:gd name="T51" fmla="*/ 2147483647 h 721"/>
                  <a:gd name="T52" fmla="*/ 2147483647 w 736"/>
                  <a:gd name="T53" fmla="*/ 2147483647 h 721"/>
                  <a:gd name="T54" fmla="*/ 2147483647 w 736"/>
                  <a:gd name="T55" fmla="*/ 2147483647 h 721"/>
                  <a:gd name="T56" fmla="*/ 2147483647 w 736"/>
                  <a:gd name="T57" fmla="*/ 2147483647 h 721"/>
                  <a:gd name="T58" fmla="*/ 2147483647 w 736"/>
                  <a:gd name="T59" fmla="*/ 2147483647 h 721"/>
                  <a:gd name="T60" fmla="*/ 2147483647 w 736"/>
                  <a:gd name="T61" fmla="*/ 2147483647 h 721"/>
                  <a:gd name="T62" fmla="*/ 2147483647 w 736"/>
                  <a:gd name="T63" fmla="*/ 2147483647 h 721"/>
                  <a:gd name="T64" fmla="*/ 2147483647 w 736"/>
                  <a:gd name="T65" fmla="*/ 2147483647 h 721"/>
                  <a:gd name="T66" fmla="*/ 2147483647 w 736"/>
                  <a:gd name="T67" fmla="*/ 0 h 721"/>
                  <a:gd name="T68" fmla="*/ 2147483647 w 736"/>
                  <a:gd name="T69" fmla="*/ 2147483647 h 721"/>
                  <a:gd name="T70" fmla="*/ 2147483647 w 736"/>
                  <a:gd name="T71" fmla="*/ 2147483647 h 721"/>
                  <a:gd name="T72" fmla="*/ 2147483647 w 736"/>
                  <a:gd name="T73" fmla="*/ 2147483647 h 721"/>
                  <a:gd name="T74" fmla="*/ 2147483647 w 736"/>
                  <a:gd name="T75" fmla="*/ 2147483647 h 721"/>
                  <a:gd name="T76" fmla="*/ 2147483647 w 736"/>
                  <a:gd name="T77" fmla="*/ 2147483647 h 721"/>
                  <a:gd name="T78" fmla="*/ 2147483647 w 736"/>
                  <a:gd name="T79" fmla="*/ 2147483647 h 721"/>
                  <a:gd name="T80" fmla="*/ 2147483647 w 736"/>
                  <a:gd name="T81" fmla="*/ 2147483647 h 721"/>
                  <a:gd name="T82" fmla="*/ 2147483647 w 736"/>
                  <a:gd name="T83" fmla="*/ 2147483647 h 721"/>
                  <a:gd name="T84" fmla="*/ 2147483647 w 736"/>
                  <a:gd name="T85" fmla="*/ 2147483647 h 721"/>
                  <a:gd name="T86" fmla="*/ 2147483647 w 736"/>
                  <a:gd name="T87" fmla="*/ 2147483647 h 721"/>
                  <a:gd name="T88" fmla="*/ 2147483647 w 736"/>
                  <a:gd name="T89" fmla="*/ 2147483647 h 721"/>
                  <a:gd name="T90" fmla="*/ 2147483647 w 736"/>
                  <a:gd name="T91" fmla="*/ 2147483647 h 721"/>
                  <a:gd name="T92" fmla="*/ 2147483647 w 736"/>
                  <a:gd name="T93" fmla="*/ 2147483647 h 721"/>
                  <a:gd name="T94" fmla="*/ 2147483647 w 736"/>
                  <a:gd name="T95" fmla="*/ 2147483647 h 721"/>
                  <a:gd name="T96" fmla="*/ 2147483647 w 736"/>
                  <a:gd name="T97" fmla="*/ 2147483647 h 72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grpFill/>
              <a:ln w="9525" cmpd="sng">
                <a:solidFill>
                  <a:srgbClr val="FFFFFF"/>
                </a:solidFill>
                <a:prstDash val="solid"/>
                <a:round/>
                <a:headEnd/>
                <a:tailEnd/>
              </a:ln>
            </p:spPr>
            <p:txBody>
              <a:bodyPr/>
              <a:lstStyle/>
              <a:p>
                <a:endParaRPr lang="en-GB" dirty="0"/>
              </a:p>
            </p:txBody>
          </p:sp>
          <p:sp>
            <p:nvSpPr>
              <p:cNvPr id="372" name="Freeform 381"/>
              <p:cNvSpPr>
                <a:spLocks/>
              </p:cNvSpPr>
              <p:nvPr>
                <p:custDataLst>
                  <p:tags r:id="rId351"/>
                </p:custDataLst>
              </p:nvPr>
            </p:nvSpPr>
            <p:spPr bwMode="auto">
              <a:xfrm>
                <a:off x="4767263" y="3929063"/>
                <a:ext cx="15875" cy="60325"/>
              </a:xfrm>
              <a:custGeom>
                <a:avLst/>
                <a:gdLst>
                  <a:gd name="T0" fmla="*/ 0 w 39"/>
                  <a:gd name="T1" fmla="*/ 2147483647 h 31"/>
                  <a:gd name="T2" fmla="*/ 2147483647 w 39"/>
                  <a:gd name="T3" fmla="*/ 2147483647 h 31"/>
                  <a:gd name="T4" fmla="*/ 2147483647 w 39"/>
                  <a:gd name="T5" fmla="*/ 2147483647 h 31"/>
                  <a:gd name="T6" fmla="*/ 2147483647 w 39"/>
                  <a:gd name="T7" fmla="*/ 2147483647 h 31"/>
                  <a:gd name="T8" fmla="*/ 2147483647 w 39"/>
                  <a:gd name="T9" fmla="*/ 2147483647 h 31"/>
                  <a:gd name="T10" fmla="*/ 2147483647 w 39"/>
                  <a:gd name="T11" fmla="*/ 2147483647 h 31"/>
                  <a:gd name="T12" fmla="*/ 2147483647 w 39"/>
                  <a:gd name="T13" fmla="*/ 2147483647 h 31"/>
                  <a:gd name="T14" fmla="*/ 2147483647 w 39"/>
                  <a:gd name="T15" fmla="*/ 0 h 31"/>
                  <a:gd name="T16" fmla="*/ 2147483647 w 39"/>
                  <a:gd name="T17" fmla="*/ 0 h 31"/>
                  <a:gd name="T18" fmla="*/ 2147483647 w 39"/>
                  <a:gd name="T19" fmla="*/ 0 h 31"/>
                  <a:gd name="T20" fmla="*/ 2147483647 w 39"/>
                  <a:gd name="T21" fmla="*/ 0 h 31"/>
                  <a:gd name="T22" fmla="*/ 0 w 39"/>
                  <a:gd name="T23" fmla="*/ 0 h 31"/>
                  <a:gd name="T24" fmla="*/ 0 w 39"/>
                  <a:gd name="T25" fmla="*/ 2147483647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grpFill/>
              <a:ln w="9525" cmpd="sng">
                <a:solidFill>
                  <a:srgbClr val="FFFFFF"/>
                </a:solidFill>
                <a:prstDash val="solid"/>
                <a:round/>
                <a:headEnd/>
                <a:tailEnd/>
              </a:ln>
            </p:spPr>
            <p:txBody>
              <a:bodyPr/>
              <a:lstStyle/>
              <a:p>
                <a:endParaRPr lang="en-GB" dirty="0"/>
              </a:p>
            </p:txBody>
          </p:sp>
          <p:sp>
            <p:nvSpPr>
              <p:cNvPr id="373" name="Freeform 383"/>
              <p:cNvSpPr>
                <a:spLocks/>
              </p:cNvSpPr>
              <p:nvPr>
                <p:custDataLst>
                  <p:tags r:id="rId352"/>
                </p:custDataLst>
              </p:nvPr>
            </p:nvSpPr>
            <p:spPr bwMode="auto">
              <a:xfrm>
                <a:off x="5016500" y="3040063"/>
                <a:ext cx="411163" cy="611187"/>
              </a:xfrm>
              <a:custGeom>
                <a:avLst/>
                <a:gdLst>
                  <a:gd name="T0" fmla="*/ 2147483647 w 943"/>
                  <a:gd name="T1" fmla="*/ 2147483647 h 1172"/>
                  <a:gd name="T2" fmla="*/ 2147483647 w 943"/>
                  <a:gd name="T3" fmla="*/ 2147483647 h 1172"/>
                  <a:gd name="T4" fmla="*/ 2147483647 w 943"/>
                  <a:gd name="T5" fmla="*/ 2147483647 h 1172"/>
                  <a:gd name="T6" fmla="*/ 2147483647 w 943"/>
                  <a:gd name="T7" fmla="*/ 2147483647 h 1172"/>
                  <a:gd name="T8" fmla="*/ 2147483647 w 943"/>
                  <a:gd name="T9" fmla="*/ 2147483647 h 1172"/>
                  <a:gd name="T10" fmla="*/ 2147483647 w 943"/>
                  <a:gd name="T11" fmla="*/ 2147483647 h 1172"/>
                  <a:gd name="T12" fmla="*/ 2147483647 w 943"/>
                  <a:gd name="T13" fmla="*/ 2147483647 h 1172"/>
                  <a:gd name="T14" fmla="*/ 2147483647 w 943"/>
                  <a:gd name="T15" fmla="*/ 2147483647 h 1172"/>
                  <a:gd name="T16" fmla="*/ 2147483647 w 943"/>
                  <a:gd name="T17" fmla="*/ 2147483647 h 1172"/>
                  <a:gd name="T18" fmla="*/ 2147483647 w 943"/>
                  <a:gd name="T19" fmla="*/ 2147483647 h 1172"/>
                  <a:gd name="T20" fmla="*/ 2147483647 w 943"/>
                  <a:gd name="T21" fmla="*/ 2147483647 h 1172"/>
                  <a:gd name="T22" fmla="*/ 2147483647 w 943"/>
                  <a:gd name="T23" fmla="*/ 2147483647 h 1172"/>
                  <a:gd name="T24" fmla="*/ 2147483647 w 943"/>
                  <a:gd name="T25" fmla="*/ 2147483647 h 1172"/>
                  <a:gd name="T26" fmla="*/ 2147483647 w 943"/>
                  <a:gd name="T27" fmla="*/ 2147483647 h 1172"/>
                  <a:gd name="T28" fmla="*/ 2147483647 w 943"/>
                  <a:gd name="T29" fmla="*/ 2147483647 h 1172"/>
                  <a:gd name="T30" fmla="*/ 2147483647 w 943"/>
                  <a:gd name="T31" fmla="*/ 2147483647 h 1172"/>
                  <a:gd name="T32" fmla="*/ 2147483647 w 943"/>
                  <a:gd name="T33" fmla="*/ 2147483647 h 1172"/>
                  <a:gd name="T34" fmla="*/ 2147483647 w 943"/>
                  <a:gd name="T35" fmla="*/ 2147483647 h 1172"/>
                  <a:gd name="T36" fmla="*/ 2147483647 w 943"/>
                  <a:gd name="T37" fmla="*/ 2147483647 h 1172"/>
                  <a:gd name="T38" fmla="*/ 2147483647 w 943"/>
                  <a:gd name="T39" fmla="*/ 2147483647 h 1172"/>
                  <a:gd name="T40" fmla="*/ 2147483647 w 943"/>
                  <a:gd name="T41" fmla="*/ 2147483647 h 1172"/>
                  <a:gd name="T42" fmla="*/ 2147483647 w 943"/>
                  <a:gd name="T43" fmla="*/ 2147483647 h 1172"/>
                  <a:gd name="T44" fmla="*/ 2147483647 w 943"/>
                  <a:gd name="T45" fmla="*/ 2147483647 h 1172"/>
                  <a:gd name="T46" fmla="*/ 2147483647 w 943"/>
                  <a:gd name="T47" fmla="*/ 2147483647 h 1172"/>
                  <a:gd name="T48" fmla="*/ 2147483647 w 943"/>
                  <a:gd name="T49" fmla="*/ 2147483647 h 1172"/>
                  <a:gd name="T50" fmla="*/ 2147483647 w 943"/>
                  <a:gd name="T51" fmla="*/ 2147483647 h 1172"/>
                  <a:gd name="T52" fmla="*/ 2147483647 w 943"/>
                  <a:gd name="T53" fmla="*/ 2147483647 h 1172"/>
                  <a:gd name="T54" fmla="*/ 2147483647 w 943"/>
                  <a:gd name="T55" fmla="*/ 2147483647 h 1172"/>
                  <a:gd name="T56" fmla="*/ 2147483647 w 943"/>
                  <a:gd name="T57" fmla="*/ 2147483647 h 1172"/>
                  <a:gd name="T58" fmla="*/ 2147483647 w 943"/>
                  <a:gd name="T59" fmla="*/ 2147483647 h 1172"/>
                  <a:gd name="T60" fmla="*/ 2147483647 w 943"/>
                  <a:gd name="T61" fmla="*/ 2147483647 h 1172"/>
                  <a:gd name="T62" fmla="*/ 2147483647 w 943"/>
                  <a:gd name="T63" fmla="*/ 2147483647 h 1172"/>
                  <a:gd name="T64" fmla="*/ 2147483647 w 943"/>
                  <a:gd name="T65" fmla="*/ 2147483647 h 1172"/>
                  <a:gd name="T66" fmla="*/ 2147483647 w 943"/>
                  <a:gd name="T67" fmla="*/ 2147483647 h 1172"/>
                  <a:gd name="T68" fmla="*/ 2147483647 w 943"/>
                  <a:gd name="T69" fmla="*/ 2147483647 h 1172"/>
                  <a:gd name="T70" fmla="*/ 2147483647 w 943"/>
                  <a:gd name="T71" fmla="*/ 2147483647 h 1172"/>
                  <a:gd name="T72" fmla="*/ 2147483647 w 943"/>
                  <a:gd name="T73" fmla="*/ 2147483647 h 1172"/>
                  <a:gd name="T74" fmla="*/ 2147483647 w 943"/>
                  <a:gd name="T75" fmla="*/ 2147483647 h 1172"/>
                  <a:gd name="T76" fmla="*/ 2147483647 w 943"/>
                  <a:gd name="T77" fmla="*/ 2147483647 h 1172"/>
                  <a:gd name="T78" fmla="*/ 2147483647 w 943"/>
                  <a:gd name="T79" fmla="*/ 2147483647 h 1172"/>
                  <a:gd name="T80" fmla="*/ 2147483647 w 943"/>
                  <a:gd name="T81" fmla="*/ 2147483647 h 1172"/>
                  <a:gd name="T82" fmla="*/ 2147483647 w 943"/>
                  <a:gd name="T83" fmla="*/ 2147483647 h 1172"/>
                  <a:gd name="T84" fmla="*/ 2147483647 w 943"/>
                  <a:gd name="T85" fmla="*/ 2147483647 h 1172"/>
                  <a:gd name="T86" fmla="*/ 2147483647 w 943"/>
                  <a:gd name="T87" fmla="*/ 2147483647 h 1172"/>
                  <a:gd name="T88" fmla="*/ 2147483647 w 943"/>
                  <a:gd name="T89" fmla="*/ 2147483647 h 1172"/>
                  <a:gd name="T90" fmla="*/ 2147483647 w 943"/>
                  <a:gd name="T91" fmla="*/ 2147483647 h 1172"/>
                  <a:gd name="T92" fmla="*/ 2147483647 w 943"/>
                  <a:gd name="T93" fmla="*/ 2147483647 h 1172"/>
                  <a:gd name="T94" fmla="*/ 2147483647 w 943"/>
                  <a:gd name="T95" fmla="*/ 2147483647 h 1172"/>
                  <a:gd name="T96" fmla="*/ 2147483647 w 943"/>
                  <a:gd name="T97" fmla="*/ 2147483647 h 1172"/>
                  <a:gd name="T98" fmla="*/ 2147483647 w 943"/>
                  <a:gd name="T99" fmla="*/ 2147483647 h 1172"/>
                  <a:gd name="T100" fmla="*/ 2147483647 w 943"/>
                  <a:gd name="T101" fmla="*/ 2147483647 h 1172"/>
                  <a:gd name="T102" fmla="*/ 2147483647 w 943"/>
                  <a:gd name="T103" fmla="*/ 2147483647 h 117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grpFill/>
              <a:ln w="9525" cmpd="sng">
                <a:solidFill>
                  <a:srgbClr val="FFFFFF"/>
                </a:solidFill>
                <a:prstDash val="solid"/>
                <a:round/>
                <a:headEnd/>
                <a:tailEnd/>
              </a:ln>
            </p:spPr>
            <p:txBody>
              <a:bodyPr/>
              <a:lstStyle/>
              <a:p>
                <a:endParaRPr lang="en-GB" dirty="0"/>
              </a:p>
            </p:txBody>
          </p:sp>
          <p:grpSp>
            <p:nvGrpSpPr>
              <p:cNvPr id="374" name="Group 373"/>
              <p:cNvGrpSpPr/>
              <p:nvPr>
                <p:custDataLst>
                  <p:tags r:id="rId353"/>
                </p:custDataLst>
              </p:nvPr>
            </p:nvGrpSpPr>
            <p:grpSpPr>
              <a:xfrm>
                <a:off x="3800475" y="3241675"/>
                <a:ext cx="80963" cy="82550"/>
                <a:chOff x="3800475" y="3241675"/>
                <a:chExt cx="80963" cy="82550"/>
              </a:xfrm>
              <a:grpFill/>
            </p:grpSpPr>
            <p:sp>
              <p:nvSpPr>
                <p:cNvPr id="405" name="Freeform 385"/>
                <p:cNvSpPr>
                  <a:spLocks/>
                </p:cNvSpPr>
                <p:nvPr/>
              </p:nvSpPr>
              <p:spPr bwMode="auto">
                <a:xfrm>
                  <a:off x="3800475" y="3241675"/>
                  <a:ext cx="19929" cy="17133"/>
                </a:xfrm>
                <a:custGeom>
                  <a:avLst/>
                  <a:gdLst>
                    <a:gd name="T0" fmla="*/ 0 w 51"/>
                    <a:gd name="T1" fmla="*/ 0 h 33"/>
                    <a:gd name="T2" fmla="*/ 0 w 51"/>
                    <a:gd name="T3" fmla="*/ 0 h 33"/>
                    <a:gd name="T4" fmla="*/ 0 w 51"/>
                    <a:gd name="T5" fmla="*/ 0 h 33"/>
                    <a:gd name="T6" fmla="*/ 0 w 51"/>
                    <a:gd name="T7" fmla="*/ 0 h 33"/>
                    <a:gd name="T8" fmla="*/ 0 w 51"/>
                    <a:gd name="T9" fmla="*/ 0 h 33"/>
                    <a:gd name="T10" fmla="*/ 0 w 51"/>
                    <a:gd name="T11" fmla="*/ 0 h 33"/>
                    <a:gd name="T12" fmla="*/ 0 w 51"/>
                    <a:gd name="T13" fmla="*/ 0 h 33"/>
                    <a:gd name="T14" fmla="*/ 0 w 51"/>
                    <a:gd name="T15" fmla="*/ 0 h 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endParaRPr lang="en-GB" dirty="0"/>
                </a:p>
              </p:txBody>
            </p:sp>
            <p:sp>
              <p:nvSpPr>
                <p:cNvPr id="406" name="Freeform 386"/>
                <p:cNvSpPr>
                  <a:spLocks/>
                </p:cNvSpPr>
                <p:nvPr/>
              </p:nvSpPr>
              <p:spPr bwMode="auto">
                <a:xfrm>
                  <a:off x="3825387" y="3258808"/>
                  <a:ext cx="24912" cy="10903"/>
                </a:xfrm>
                <a:custGeom>
                  <a:avLst/>
                  <a:gdLst>
                    <a:gd name="T0" fmla="*/ 0 w 61"/>
                    <a:gd name="T1" fmla="*/ 0 h 20"/>
                    <a:gd name="T2" fmla="*/ 0 w 61"/>
                    <a:gd name="T3" fmla="*/ 0 h 20"/>
                    <a:gd name="T4" fmla="*/ 0 w 61"/>
                    <a:gd name="T5" fmla="*/ 0 h 20"/>
                    <a:gd name="T6" fmla="*/ 0 w 61"/>
                    <a:gd name="T7" fmla="*/ 0 h 20"/>
                    <a:gd name="T8" fmla="*/ 0 w 61"/>
                    <a:gd name="T9" fmla="*/ 0 h 20"/>
                    <a:gd name="T10" fmla="*/ 0 w 61"/>
                    <a:gd name="T11" fmla="*/ 0 h 20"/>
                    <a:gd name="T12" fmla="*/ 0 w 61"/>
                    <a:gd name="T13" fmla="*/ 0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endParaRPr lang="en-GB" dirty="0"/>
                </a:p>
              </p:txBody>
            </p:sp>
            <p:sp>
              <p:nvSpPr>
                <p:cNvPr id="407" name="Freeform 387"/>
                <p:cNvSpPr>
                  <a:spLocks/>
                </p:cNvSpPr>
                <p:nvPr/>
              </p:nvSpPr>
              <p:spPr bwMode="auto">
                <a:xfrm>
                  <a:off x="3868982" y="3246348"/>
                  <a:ext cx="6228" cy="18691"/>
                </a:xfrm>
                <a:custGeom>
                  <a:avLst/>
                  <a:gdLst>
                    <a:gd name="T0" fmla="*/ 0 w 15"/>
                    <a:gd name="T1" fmla="*/ 0 h 36"/>
                    <a:gd name="T2" fmla="*/ 0 w 15"/>
                    <a:gd name="T3" fmla="*/ 0 h 36"/>
                    <a:gd name="T4" fmla="*/ 0 w 15"/>
                    <a:gd name="T5" fmla="*/ 0 h 36"/>
                    <a:gd name="T6" fmla="*/ 0 w 15"/>
                    <a:gd name="T7" fmla="*/ 0 h 36"/>
                    <a:gd name="T8" fmla="*/ 0 w 15"/>
                    <a:gd name="T9" fmla="*/ 0 h 36"/>
                    <a:gd name="T10" fmla="*/ 0 w 15"/>
                    <a:gd name="T11" fmla="*/ 0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endParaRPr lang="en-GB" dirty="0"/>
                </a:p>
              </p:txBody>
            </p:sp>
            <p:sp>
              <p:nvSpPr>
                <p:cNvPr id="408" name="Freeform 388"/>
                <p:cNvSpPr>
                  <a:spLocks/>
                </p:cNvSpPr>
                <p:nvPr/>
              </p:nvSpPr>
              <p:spPr bwMode="auto">
                <a:xfrm>
                  <a:off x="3867737" y="3269711"/>
                  <a:ext cx="13701" cy="17133"/>
                </a:xfrm>
                <a:custGeom>
                  <a:avLst/>
                  <a:gdLst>
                    <a:gd name="T0" fmla="*/ 0 w 37"/>
                    <a:gd name="T1" fmla="*/ 0 h 33"/>
                    <a:gd name="T2" fmla="*/ 0 w 37"/>
                    <a:gd name="T3" fmla="*/ 0 h 33"/>
                    <a:gd name="T4" fmla="*/ 0 w 37"/>
                    <a:gd name="T5" fmla="*/ 0 h 33"/>
                    <a:gd name="T6" fmla="*/ 0 w 37"/>
                    <a:gd name="T7" fmla="*/ 0 h 33"/>
                    <a:gd name="T8" fmla="*/ 0 w 37"/>
                    <a:gd name="T9" fmla="*/ 0 h 33"/>
                    <a:gd name="T10" fmla="*/ 0 w 37"/>
                    <a:gd name="T11" fmla="*/ 0 h 33"/>
                    <a:gd name="T12" fmla="*/ 0 w 37"/>
                    <a:gd name="T13" fmla="*/ 0 h 33"/>
                    <a:gd name="T14" fmla="*/ 0 w 37"/>
                    <a:gd name="T15" fmla="*/ 0 h 33"/>
                    <a:gd name="T16" fmla="*/ 0 w 37"/>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endParaRPr lang="en-GB" dirty="0"/>
                </a:p>
              </p:txBody>
            </p:sp>
            <p:sp>
              <p:nvSpPr>
                <p:cNvPr id="409" name="Freeform 389"/>
                <p:cNvSpPr>
                  <a:spLocks/>
                </p:cNvSpPr>
                <p:nvPr/>
              </p:nvSpPr>
              <p:spPr bwMode="auto">
                <a:xfrm>
                  <a:off x="3845316" y="3296189"/>
                  <a:ext cx="19929" cy="28036"/>
                </a:xfrm>
                <a:custGeom>
                  <a:avLst/>
                  <a:gdLst>
                    <a:gd name="T0" fmla="*/ 0 w 49"/>
                    <a:gd name="T1" fmla="*/ 0 h 54"/>
                    <a:gd name="T2" fmla="*/ 0 w 49"/>
                    <a:gd name="T3" fmla="*/ 0 h 54"/>
                    <a:gd name="T4" fmla="*/ 0 w 49"/>
                    <a:gd name="T5" fmla="*/ 0 h 54"/>
                    <a:gd name="T6" fmla="*/ 0 w 49"/>
                    <a:gd name="T7" fmla="*/ 0 h 54"/>
                    <a:gd name="T8" fmla="*/ 0 w 49"/>
                    <a:gd name="T9" fmla="*/ 0 h 54"/>
                    <a:gd name="T10" fmla="*/ 0 w 49"/>
                    <a:gd name="T11" fmla="*/ 0 h 54"/>
                    <a:gd name="T12" fmla="*/ 0 w 49"/>
                    <a:gd name="T13" fmla="*/ 0 h 54"/>
                    <a:gd name="T14" fmla="*/ 0 w 49"/>
                    <a:gd name="T15" fmla="*/ 0 h 54"/>
                    <a:gd name="T16" fmla="*/ 0 w 49"/>
                    <a:gd name="T17" fmla="*/ 0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endParaRPr lang="en-GB" dirty="0"/>
                </a:p>
              </p:txBody>
            </p:sp>
            <p:sp>
              <p:nvSpPr>
                <p:cNvPr id="410" name="Freeform 390"/>
                <p:cNvSpPr>
                  <a:spLocks/>
                </p:cNvSpPr>
                <p:nvPr/>
              </p:nvSpPr>
              <p:spPr bwMode="auto">
                <a:xfrm>
                  <a:off x="3827878" y="3311765"/>
                  <a:ext cx="11210" cy="10903"/>
                </a:xfrm>
                <a:custGeom>
                  <a:avLst/>
                  <a:gdLst>
                    <a:gd name="T0" fmla="*/ 0 w 26"/>
                    <a:gd name="T1" fmla="*/ 0 h 22"/>
                    <a:gd name="T2" fmla="*/ 0 w 26"/>
                    <a:gd name="T3" fmla="*/ 0 h 22"/>
                    <a:gd name="T4" fmla="*/ 0 w 26"/>
                    <a:gd name="T5" fmla="*/ 0 h 22"/>
                    <a:gd name="T6" fmla="*/ 0 w 26"/>
                    <a:gd name="T7" fmla="*/ 0 h 22"/>
                    <a:gd name="T8" fmla="*/ 0 w 26"/>
                    <a:gd name="T9" fmla="*/ 0 h 22"/>
                    <a:gd name="T10" fmla="*/ 0 w 26"/>
                    <a:gd name="T11" fmla="*/ 0 h 22"/>
                    <a:gd name="T12" fmla="*/ 0 w 26"/>
                    <a:gd name="T13" fmla="*/ 0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endParaRPr lang="en-GB" dirty="0"/>
                </a:p>
              </p:txBody>
            </p:sp>
          </p:grpSp>
          <p:sp>
            <p:nvSpPr>
              <p:cNvPr id="375" name="Freeform 434"/>
              <p:cNvSpPr>
                <a:spLocks/>
              </p:cNvSpPr>
              <p:nvPr>
                <p:custDataLst>
                  <p:tags r:id="rId354"/>
                </p:custDataLst>
              </p:nvPr>
            </p:nvSpPr>
            <p:spPr bwMode="auto">
              <a:xfrm>
                <a:off x="5216525" y="3646488"/>
                <a:ext cx="127000" cy="158750"/>
              </a:xfrm>
              <a:custGeom>
                <a:avLst/>
                <a:gdLst>
                  <a:gd name="T0" fmla="*/ 2147483647 w 292"/>
                  <a:gd name="T1" fmla="*/ 2147483647 h 308"/>
                  <a:gd name="T2" fmla="*/ 2147483647 w 292"/>
                  <a:gd name="T3" fmla="*/ 2147483647 h 308"/>
                  <a:gd name="T4" fmla="*/ 2147483647 w 292"/>
                  <a:gd name="T5" fmla="*/ 2147483647 h 308"/>
                  <a:gd name="T6" fmla="*/ 2147483647 w 292"/>
                  <a:gd name="T7" fmla="*/ 2147483647 h 308"/>
                  <a:gd name="T8" fmla="*/ 2147483647 w 292"/>
                  <a:gd name="T9" fmla="*/ 2147483647 h 308"/>
                  <a:gd name="T10" fmla="*/ 2147483647 w 292"/>
                  <a:gd name="T11" fmla="*/ 2147483647 h 308"/>
                  <a:gd name="T12" fmla="*/ 2147483647 w 292"/>
                  <a:gd name="T13" fmla="*/ 2147483647 h 308"/>
                  <a:gd name="T14" fmla="*/ 2147483647 w 292"/>
                  <a:gd name="T15" fmla="*/ 2147483647 h 308"/>
                  <a:gd name="T16" fmla="*/ 2147483647 w 292"/>
                  <a:gd name="T17" fmla="*/ 2147483647 h 308"/>
                  <a:gd name="T18" fmla="*/ 2147483647 w 292"/>
                  <a:gd name="T19" fmla="*/ 2147483647 h 308"/>
                  <a:gd name="T20" fmla="*/ 2147483647 w 292"/>
                  <a:gd name="T21" fmla="*/ 2147483647 h 308"/>
                  <a:gd name="T22" fmla="*/ 2147483647 w 292"/>
                  <a:gd name="T23" fmla="*/ 2147483647 h 308"/>
                  <a:gd name="T24" fmla="*/ 2147483647 w 292"/>
                  <a:gd name="T25" fmla="*/ 2147483647 h 308"/>
                  <a:gd name="T26" fmla="*/ 2147483647 w 292"/>
                  <a:gd name="T27" fmla="*/ 2147483647 h 308"/>
                  <a:gd name="T28" fmla="*/ 2147483647 w 292"/>
                  <a:gd name="T29" fmla="*/ 2147483647 h 308"/>
                  <a:gd name="T30" fmla="*/ 2147483647 w 292"/>
                  <a:gd name="T31" fmla="*/ 2147483647 h 308"/>
                  <a:gd name="T32" fmla="*/ 2147483647 w 292"/>
                  <a:gd name="T33" fmla="*/ 2147483647 h 308"/>
                  <a:gd name="T34" fmla="*/ 0 w 292"/>
                  <a:gd name="T35" fmla="*/ 2147483647 h 308"/>
                  <a:gd name="T36" fmla="*/ 2147483647 w 292"/>
                  <a:gd name="T37" fmla="*/ 2147483647 h 308"/>
                  <a:gd name="T38" fmla="*/ 2147483647 w 292"/>
                  <a:gd name="T39" fmla="*/ 2147483647 h 308"/>
                  <a:gd name="T40" fmla="*/ 2147483647 w 292"/>
                  <a:gd name="T41" fmla="*/ 2147483647 h 308"/>
                  <a:gd name="T42" fmla="*/ 2147483647 w 292"/>
                  <a:gd name="T43" fmla="*/ 2147483647 h 308"/>
                  <a:gd name="T44" fmla="*/ 2147483647 w 292"/>
                  <a:gd name="T45" fmla="*/ 2147483647 h 308"/>
                  <a:gd name="T46" fmla="*/ 2147483647 w 292"/>
                  <a:gd name="T47" fmla="*/ 2147483647 h 308"/>
                  <a:gd name="T48" fmla="*/ 2147483647 w 292"/>
                  <a:gd name="T49" fmla="*/ 2147483647 h 308"/>
                  <a:gd name="T50" fmla="*/ 2147483647 w 292"/>
                  <a:gd name="T51" fmla="*/ 2147483647 h 308"/>
                  <a:gd name="T52" fmla="*/ 2147483647 w 292"/>
                  <a:gd name="T53" fmla="*/ 2147483647 h 308"/>
                  <a:gd name="T54" fmla="*/ 2147483647 w 292"/>
                  <a:gd name="T55" fmla="*/ 2147483647 h 308"/>
                  <a:gd name="T56" fmla="*/ 2147483647 w 292"/>
                  <a:gd name="T57" fmla="*/ 2147483647 h 308"/>
                  <a:gd name="T58" fmla="*/ 2147483647 w 292"/>
                  <a:gd name="T59" fmla="*/ 2147483647 h 308"/>
                  <a:gd name="T60" fmla="*/ 2147483647 w 292"/>
                  <a:gd name="T61" fmla="*/ 2147483647 h 308"/>
                  <a:gd name="T62" fmla="*/ 2147483647 w 292"/>
                  <a:gd name="T63" fmla="*/ 2147483647 h 308"/>
                  <a:gd name="T64" fmla="*/ 2147483647 w 292"/>
                  <a:gd name="T65" fmla="*/ 2147483647 h 308"/>
                  <a:gd name="T66" fmla="*/ 2147483647 w 292"/>
                  <a:gd name="T67" fmla="*/ 2147483647 h 308"/>
                  <a:gd name="T68" fmla="*/ 2147483647 w 292"/>
                  <a:gd name="T69" fmla="*/ 2147483647 h 308"/>
                  <a:gd name="T70" fmla="*/ 2147483647 w 292"/>
                  <a:gd name="T71" fmla="*/ 0 h 3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grpFill/>
              <a:ln w="9525" cmpd="sng">
                <a:solidFill>
                  <a:srgbClr val="FFFFFF"/>
                </a:solidFill>
                <a:prstDash val="solid"/>
                <a:round/>
                <a:headEnd/>
                <a:tailEnd/>
              </a:ln>
            </p:spPr>
            <p:txBody>
              <a:bodyPr/>
              <a:lstStyle/>
              <a:p>
                <a:endParaRPr lang="en-GB" dirty="0"/>
              </a:p>
            </p:txBody>
          </p:sp>
          <p:sp>
            <p:nvSpPr>
              <p:cNvPr id="376" name="Freeform 435"/>
              <p:cNvSpPr>
                <a:spLocks/>
              </p:cNvSpPr>
              <p:nvPr>
                <p:custDataLst>
                  <p:tags r:id="rId355"/>
                </p:custDataLst>
              </p:nvPr>
            </p:nvSpPr>
            <p:spPr bwMode="auto">
              <a:xfrm>
                <a:off x="5322888" y="3797300"/>
                <a:ext cx="6350" cy="57150"/>
              </a:xfrm>
              <a:custGeom>
                <a:avLst/>
                <a:gdLst>
                  <a:gd name="T0" fmla="*/ 2147483647 w 14"/>
                  <a:gd name="T1" fmla="*/ 0 h 7"/>
                  <a:gd name="T2" fmla="*/ 2147483647 w 14"/>
                  <a:gd name="T3" fmla="*/ 2147483647 h 7"/>
                  <a:gd name="T4" fmla="*/ 2147483647 w 14"/>
                  <a:gd name="T5" fmla="*/ 2147483647 h 7"/>
                  <a:gd name="T6" fmla="*/ 0 w 14"/>
                  <a:gd name="T7" fmla="*/ 2147483647 h 7"/>
                  <a:gd name="T8" fmla="*/ 2147483647 w 14"/>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7">
                    <a:moveTo>
                      <a:pt x="11" y="0"/>
                    </a:moveTo>
                    <a:lnTo>
                      <a:pt x="13" y="3"/>
                    </a:lnTo>
                    <a:lnTo>
                      <a:pt x="14" y="7"/>
                    </a:lnTo>
                    <a:lnTo>
                      <a:pt x="0" y="7"/>
                    </a:lnTo>
                    <a:lnTo>
                      <a:pt x="11" y="0"/>
                    </a:lnTo>
                  </a:path>
                </a:pathLst>
              </a:custGeom>
              <a:grpFill/>
              <a:ln w="9525" cmpd="sng">
                <a:solidFill>
                  <a:srgbClr val="FFFFFF"/>
                </a:solidFill>
                <a:prstDash val="solid"/>
                <a:round/>
                <a:headEnd/>
                <a:tailEnd/>
              </a:ln>
            </p:spPr>
            <p:txBody>
              <a:bodyPr/>
              <a:lstStyle/>
              <a:p>
                <a:endParaRPr lang="en-GB" dirty="0"/>
              </a:p>
            </p:txBody>
          </p:sp>
          <p:sp>
            <p:nvSpPr>
              <p:cNvPr id="377" name="Freeform 436"/>
              <p:cNvSpPr>
                <a:spLocks/>
              </p:cNvSpPr>
              <p:nvPr>
                <p:custDataLst>
                  <p:tags r:id="rId356"/>
                </p:custDataLst>
              </p:nvPr>
            </p:nvSpPr>
            <p:spPr bwMode="auto">
              <a:xfrm>
                <a:off x="4813300" y="3033713"/>
                <a:ext cx="249238" cy="500062"/>
              </a:xfrm>
              <a:custGeom>
                <a:avLst/>
                <a:gdLst>
                  <a:gd name="T0" fmla="*/ 2147483647 w 581"/>
                  <a:gd name="T1" fmla="*/ 2147483647 h 955"/>
                  <a:gd name="T2" fmla="*/ 2147483647 w 581"/>
                  <a:gd name="T3" fmla="*/ 2147483647 h 955"/>
                  <a:gd name="T4" fmla="*/ 2147483647 w 581"/>
                  <a:gd name="T5" fmla="*/ 2147483647 h 955"/>
                  <a:gd name="T6" fmla="*/ 2147483647 w 581"/>
                  <a:gd name="T7" fmla="*/ 2147483647 h 955"/>
                  <a:gd name="T8" fmla="*/ 2147483647 w 581"/>
                  <a:gd name="T9" fmla="*/ 2147483647 h 955"/>
                  <a:gd name="T10" fmla="*/ 2147483647 w 581"/>
                  <a:gd name="T11" fmla="*/ 2147483647 h 955"/>
                  <a:gd name="T12" fmla="*/ 2147483647 w 581"/>
                  <a:gd name="T13" fmla="*/ 2147483647 h 955"/>
                  <a:gd name="T14" fmla="*/ 2147483647 w 581"/>
                  <a:gd name="T15" fmla="*/ 2147483647 h 955"/>
                  <a:gd name="T16" fmla="*/ 2147483647 w 581"/>
                  <a:gd name="T17" fmla="*/ 2147483647 h 955"/>
                  <a:gd name="T18" fmla="*/ 2147483647 w 581"/>
                  <a:gd name="T19" fmla="*/ 2147483647 h 955"/>
                  <a:gd name="T20" fmla="*/ 2147483647 w 581"/>
                  <a:gd name="T21" fmla="*/ 2147483647 h 955"/>
                  <a:gd name="T22" fmla="*/ 2147483647 w 581"/>
                  <a:gd name="T23" fmla="*/ 2147483647 h 955"/>
                  <a:gd name="T24" fmla="*/ 2147483647 w 581"/>
                  <a:gd name="T25" fmla="*/ 2147483647 h 955"/>
                  <a:gd name="T26" fmla="*/ 2147483647 w 581"/>
                  <a:gd name="T27" fmla="*/ 2147483647 h 955"/>
                  <a:gd name="T28" fmla="*/ 2147483647 w 581"/>
                  <a:gd name="T29" fmla="*/ 2147483647 h 955"/>
                  <a:gd name="T30" fmla="*/ 2147483647 w 581"/>
                  <a:gd name="T31" fmla="*/ 2147483647 h 955"/>
                  <a:gd name="T32" fmla="*/ 2147483647 w 581"/>
                  <a:gd name="T33" fmla="*/ 2147483647 h 955"/>
                  <a:gd name="T34" fmla="*/ 2147483647 w 581"/>
                  <a:gd name="T35" fmla="*/ 2147483647 h 955"/>
                  <a:gd name="T36" fmla="*/ 2147483647 w 581"/>
                  <a:gd name="T37" fmla="*/ 2147483647 h 955"/>
                  <a:gd name="T38" fmla="*/ 2147483647 w 581"/>
                  <a:gd name="T39" fmla="*/ 2147483647 h 955"/>
                  <a:gd name="T40" fmla="*/ 2147483647 w 581"/>
                  <a:gd name="T41" fmla="*/ 2147483647 h 955"/>
                  <a:gd name="T42" fmla="*/ 2147483647 w 581"/>
                  <a:gd name="T43" fmla="*/ 2147483647 h 955"/>
                  <a:gd name="T44" fmla="*/ 2147483647 w 581"/>
                  <a:gd name="T45" fmla="*/ 2147483647 h 955"/>
                  <a:gd name="T46" fmla="*/ 2147483647 w 581"/>
                  <a:gd name="T47" fmla="*/ 2147483647 h 955"/>
                  <a:gd name="T48" fmla="*/ 2147483647 w 581"/>
                  <a:gd name="T49" fmla="*/ 2147483647 h 955"/>
                  <a:gd name="T50" fmla="*/ 2147483647 w 581"/>
                  <a:gd name="T51" fmla="*/ 2147483647 h 955"/>
                  <a:gd name="T52" fmla="*/ 2147483647 w 581"/>
                  <a:gd name="T53" fmla="*/ 2147483647 h 955"/>
                  <a:gd name="T54" fmla="*/ 2147483647 w 581"/>
                  <a:gd name="T55" fmla="*/ 2147483647 h 955"/>
                  <a:gd name="T56" fmla="*/ 2147483647 w 581"/>
                  <a:gd name="T57" fmla="*/ 2147483647 h 955"/>
                  <a:gd name="T58" fmla="*/ 2147483647 w 581"/>
                  <a:gd name="T59" fmla="*/ 2147483647 h 955"/>
                  <a:gd name="T60" fmla="*/ 2147483647 w 581"/>
                  <a:gd name="T61" fmla="*/ 2147483647 h 955"/>
                  <a:gd name="T62" fmla="*/ 2147483647 w 581"/>
                  <a:gd name="T63" fmla="*/ 2147483647 h 955"/>
                  <a:gd name="T64" fmla="*/ 2147483647 w 581"/>
                  <a:gd name="T65" fmla="*/ 2147483647 h 955"/>
                  <a:gd name="T66" fmla="*/ 2147483647 w 581"/>
                  <a:gd name="T67" fmla="*/ 2147483647 h 955"/>
                  <a:gd name="T68" fmla="*/ 2147483647 w 581"/>
                  <a:gd name="T69" fmla="*/ 2147483647 h 955"/>
                  <a:gd name="T70" fmla="*/ 2147483647 w 581"/>
                  <a:gd name="T71" fmla="*/ 2147483647 h 955"/>
                  <a:gd name="T72" fmla="*/ 2147483647 w 581"/>
                  <a:gd name="T73" fmla="*/ 2147483647 h 955"/>
                  <a:gd name="T74" fmla="*/ 2147483647 w 581"/>
                  <a:gd name="T75" fmla="*/ 2147483647 h 955"/>
                  <a:gd name="T76" fmla="*/ 2147483647 w 581"/>
                  <a:gd name="T77" fmla="*/ 2147483647 h 955"/>
                  <a:gd name="T78" fmla="*/ 2147483647 w 581"/>
                  <a:gd name="T79" fmla="*/ 2147483647 h 955"/>
                  <a:gd name="T80" fmla="*/ 2147483647 w 581"/>
                  <a:gd name="T81" fmla="*/ 2147483647 h 955"/>
                  <a:gd name="T82" fmla="*/ 2147483647 w 581"/>
                  <a:gd name="T83" fmla="*/ 2147483647 h 955"/>
                  <a:gd name="T84" fmla="*/ 2147483647 w 581"/>
                  <a:gd name="T85" fmla="*/ 2147483647 h 955"/>
                  <a:gd name="T86" fmla="*/ 2147483647 w 581"/>
                  <a:gd name="T87" fmla="*/ 2147483647 h 955"/>
                  <a:gd name="T88" fmla="*/ 2147483647 w 581"/>
                  <a:gd name="T89" fmla="*/ 2147483647 h 955"/>
                  <a:gd name="T90" fmla="*/ 2147483647 w 581"/>
                  <a:gd name="T91" fmla="*/ 2147483647 h 955"/>
                  <a:gd name="T92" fmla="*/ 2147483647 w 581"/>
                  <a:gd name="T93" fmla="*/ 2147483647 h 955"/>
                  <a:gd name="T94" fmla="*/ 2147483647 w 581"/>
                  <a:gd name="T95" fmla="*/ 2147483647 h 955"/>
                  <a:gd name="T96" fmla="*/ 2147483647 w 581"/>
                  <a:gd name="T97" fmla="*/ 2147483647 h 955"/>
                  <a:gd name="T98" fmla="*/ 2147483647 w 581"/>
                  <a:gd name="T99" fmla="*/ 2147483647 h 955"/>
                  <a:gd name="T100" fmla="*/ 2147483647 w 581"/>
                  <a:gd name="T101" fmla="*/ 0 h 955"/>
                  <a:gd name="T102" fmla="*/ 2147483647 w 581"/>
                  <a:gd name="T103" fmla="*/ 2147483647 h 955"/>
                  <a:gd name="T104" fmla="*/ 2147483647 w 581"/>
                  <a:gd name="T105" fmla="*/ 2147483647 h 9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grpFill/>
              <a:ln w="9525" cmpd="sng">
                <a:solidFill>
                  <a:srgbClr val="FFFFFF"/>
                </a:solidFill>
                <a:prstDash val="solid"/>
                <a:round/>
                <a:headEnd/>
                <a:tailEnd/>
              </a:ln>
            </p:spPr>
            <p:txBody>
              <a:bodyPr/>
              <a:lstStyle/>
              <a:p>
                <a:endParaRPr lang="en-GB" dirty="0"/>
              </a:p>
            </p:txBody>
          </p:sp>
          <p:sp>
            <p:nvSpPr>
              <p:cNvPr id="378" name="Freeform 447"/>
              <p:cNvSpPr>
                <a:spLocks/>
              </p:cNvSpPr>
              <p:nvPr>
                <p:custDataLst>
                  <p:tags r:id="rId357"/>
                </p:custDataLst>
              </p:nvPr>
            </p:nvSpPr>
            <p:spPr bwMode="auto">
              <a:xfrm>
                <a:off x="4337050" y="3295650"/>
                <a:ext cx="177800" cy="165100"/>
              </a:xfrm>
              <a:custGeom>
                <a:avLst/>
                <a:gdLst>
                  <a:gd name="T0" fmla="*/ 2147483647 w 405"/>
                  <a:gd name="T1" fmla="*/ 2147483647 h 314"/>
                  <a:gd name="T2" fmla="*/ 2147483647 w 405"/>
                  <a:gd name="T3" fmla="*/ 2147483647 h 314"/>
                  <a:gd name="T4" fmla="*/ 2147483647 w 405"/>
                  <a:gd name="T5" fmla="*/ 2147483647 h 314"/>
                  <a:gd name="T6" fmla="*/ 2147483647 w 405"/>
                  <a:gd name="T7" fmla="*/ 2147483647 h 314"/>
                  <a:gd name="T8" fmla="*/ 2147483647 w 405"/>
                  <a:gd name="T9" fmla="*/ 2147483647 h 314"/>
                  <a:gd name="T10" fmla="*/ 2147483647 w 405"/>
                  <a:gd name="T11" fmla="*/ 2147483647 h 314"/>
                  <a:gd name="T12" fmla="*/ 2147483647 w 405"/>
                  <a:gd name="T13" fmla="*/ 2147483647 h 314"/>
                  <a:gd name="T14" fmla="*/ 2147483647 w 405"/>
                  <a:gd name="T15" fmla="*/ 2147483647 h 314"/>
                  <a:gd name="T16" fmla="*/ 2147483647 w 405"/>
                  <a:gd name="T17" fmla="*/ 2147483647 h 314"/>
                  <a:gd name="T18" fmla="*/ 2147483647 w 405"/>
                  <a:gd name="T19" fmla="*/ 2147483647 h 314"/>
                  <a:gd name="T20" fmla="*/ 2147483647 w 405"/>
                  <a:gd name="T21" fmla="*/ 2147483647 h 314"/>
                  <a:gd name="T22" fmla="*/ 2147483647 w 405"/>
                  <a:gd name="T23" fmla="*/ 2147483647 h 314"/>
                  <a:gd name="T24" fmla="*/ 2147483647 w 405"/>
                  <a:gd name="T25" fmla="*/ 2147483647 h 314"/>
                  <a:gd name="T26" fmla="*/ 2147483647 w 405"/>
                  <a:gd name="T27" fmla="*/ 2147483647 h 314"/>
                  <a:gd name="T28" fmla="*/ 2147483647 w 405"/>
                  <a:gd name="T29" fmla="*/ 2147483647 h 314"/>
                  <a:gd name="T30" fmla="*/ 2147483647 w 405"/>
                  <a:gd name="T31" fmla="*/ 2147483647 h 314"/>
                  <a:gd name="T32" fmla="*/ 2147483647 w 405"/>
                  <a:gd name="T33" fmla="*/ 2147483647 h 314"/>
                  <a:gd name="T34" fmla="*/ 2147483647 w 405"/>
                  <a:gd name="T35" fmla="*/ 2147483647 h 314"/>
                  <a:gd name="T36" fmla="*/ 2147483647 w 405"/>
                  <a:gd name="T37" fmla="*/ 2147483647 h 314"/>
                  <a:gd name="T38" fmla="*/ 2147483647 w 405"/>
                  <a:gd name="T39" fmla="*/ 2147483647 h 314"/>
                  <a:gd name="T40" fmla="*/ 2147483647 w 405"/>
                  <a:gd name="T41" fmla="*/ 0 h 314"/>
                  <a:gd name="T42" fmla="*/ 2147483647 w 405"/>
                  <a:gd name="T43" fmla="*/ 2147483647 h 314"/>
                  <a:gd name="T44" fmla="*/ 2147483647 w 405"/>
                  <a:gd name="T45" fmla="*/ 2147483647 h 314"/>
                  <a:gd name="T46" fmla="*/ 2147483647 w 405"/>
                  <a:gd name="T47" fmla="*/ 2147483647 h 314"/>
                  <a:gd name="T48" fmla="*/ 2147483647 w 405"/>
                  <a:gd name="T49" fmla="*/ 2147483647 h 314"/>
                  <a:gd name="T50" fmla="*/ 2147483647 w 405"/>
                  <a:gd name="T51" fmla="*/ 2147483647 h 314"/>
                  <a:gd name="T52" fmla="*/ 2147483647 w 405"/>
                  <a:gd name="T53" fmla="*/ 2147483647 h 314"/>
                  <a:gd name="T54" fmla="*/ 2147483647 w 405"/>
                  <a:gd name="T55" fmla="*/ 2147483647 h 314"/>
                  <a:gd name="T56" fmla="*/ 2147483647 w 405"/>
                  <a:gd name="T57" fmla="*/ 2147483647 h 314"/>
                  <a:gd name="T58" fmla="*/ 2147483647 w 405"/>
                  <a:gd name="T59" fmla="*/ 2147483647 h 314"/>
                  <a:gd name="T60" fmla="*/ 2147483647 w 405"/>
                  <a:gd name="T61" fmla="*/ 2147483647 h 314"/>
                  <a:gd name="T62" fmla="*/ 2147483647 w 405"/>
                  <a:gd name="T63" fmla="*/ 2147483647 h 314"/>
                  <a:gd name="T64" fmla="*/ 2147483647 w 405"/>
                  <a:gd name="T65" fmla="*/ 2147483647 h 314"/>
                  <a:gd name="T66" fmla="*/ 2147483647 w 405"/>
                  <a:gd name="T67" fmla="*/ 2147483647 h 314"/>
                  <a:gd name="T68" fmla="*/ 2147483647 w 405"/>
                  <a:gd name="T69" fmla="*/ 2147483647 h 314"/>
                  <a:gd name="T70" fmla="*/ 2147483647 w 405"/>
                  <a:gd name="T71" fmla="*/ 2147483647 h 314"/>
                  <a:gd name="T72" fmla="*/ 2147483647 w 405"/>
                  <a:gd name="T73" fmla="*/ 2147483647 h 314"/>
                  <a:gd name="T74" fmla="*/ 2147483647 w 405"/>
                  <a:gd name="T75" fmla="*/ 2147483647 h 314"/>
                  <a:gd name="T76" fmla="*/ 2147483647 w 405"/>
                  <a:gd name="T77" fmla="*/ 2147483647 h 314"/>
                  <a:gd name="T78" fmla="*/ 2147483647 w 405"/>
                  <a:gd name="T79" fmla="*/ 2147483647 h 314"/>
                  <a:gd name="T80" fmla="*/ 2147483647 w 405"/>
                  <a:gd name="T81" fmla="*/ 2147483647 h 314"/>
                  <a:gd name="T82" fmla="*/ 2147483647 w 405"/>
                  <a:gd name="T83" fmla="*/ 2147483647 h 314"/>
                  <a:gd name="T84" fmla="*/ 2147483647 w 405"/>
                  <a:gd name="T85" fmla="*/ 2147483647 h 314"/>
                  <a:gd name="T86" fmla="*/ 2147483647 w 405"/>
                  <a:gd name="T87" fmla="*/ 2147483647 h 314"/>
                  <a:gd name="T88" fmla="*/ 2147483647 w 405"/>
                  <a:gd name="T89" fmla="*/ 2147483647 h 314"/>
                  <a:gd name="T90" fmla="*/ 2147483647 w 405"/>
                  <a:gd name="T91" fmla="*/ 2147483647 h 314"/>
                  <a:gd name="T92" fmla="*/ 2147483647 w 405"/>
                  <a:gd name="T93" fmla="*/ 2147483647 h 314"/>
                  <a:gd name="T94" fmla="*/ 2147483647 w 405"/>
                  <a:gd name="T95" fmla="*/ 2147483647 h 314"/>
                  <a:gd name="T96" fmla="*/ 2147483647 w 405"/>
                  <a:gd name="T97" fmla="*/ 2147483647 h 314"/>
                  <a:gd name="T98" fmla="*/ 2147483647 w 405"/>
                  <a:gd name="T99" fmla="*/ 2147483647 h 314"/>
                  <a:gd name="T100" fmla="*/ 2147483647 w 405"/>
                  <a:gd name="T101" fmla="*/ 2147483647 h 314"/>
                  <a:gd name="T102" fmla="*/ 2147483647 w 405"/>
                  <a:gd name="T103" fmla="*/ 2147483647 h 314"/>
                  <a:gd name="T104" fmla="*/ 0 w 405"/>
                  <a:gd name="T105" fmla="*/ 2147483647 h 3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grpFill/>
              <a:ln w="9525" cmpd="sng">
                <a:solidFill>
                  <a:srgbClr val="FFFFFF"/>
                </a:solidFill>
                <a:prstDash val="solid"/>
                <a:round/>
                <a:headEnd/>
                <a:tailEnd/>
              </a:ln>
            </p:spPr>
            <p:txBody>
              <a:bodyPr/>
              <a:lstStyle/>
              <a:p>
                <a:endParaRPr lang="en-GB" dirty="0"/>
              </a:p>
            </p:txBody>
          </p:sp>
          <p:sp>
            <p:nvSpPr>
              <p:cNvPr id="379" name="Freeform 448"/>
              <p:cNvSpPr>
                <a:spLocks/>
              </p:cNvSpPr>
              <p:nvPr>
                <p:custDataLst>
                  <p:tags r:id="rId358"/>
                </p:custDataLst>
              </p:nvPr>
            </p:nvSpPr>
            <p:spPr bwMode="auto">
              <a:xfrm>
                <a:off x="4684713" y="3363913"/>
                <a:ext cx="193675" cy="349250"/>
              </a:xfrm>
              <a:custGeom>
                <a:avLst/>
                <a:gdLst>
                  <a:gd name="T0" fmla="*/ 2147483647 w 453"/>
                  <a:gd name="T1" fmla="*/ 2147483647 h 661"/>
                  <a:gd name="T2" fmla="*/ 2147483647 w 453"/>
                  <a:gd name="T3" fmla="*/ 2147483647 h 661"/>
                  <a:gd name="T4" fmla="*/ 2147483647 w 453"/>
                  <a:gd name="T5" fmla="*/ 2147483647 h 661"/>
                  <a:gd name="T6" fmla="*/ 2147483647 w 453"/>
                  <a:gd name="T7" fmla="*/ 2147483647 h 661"/>
                  <a:gd name="T8" fmla="*/ 2147483647 w 453"/>
                  <a:gd name="T9" fmla="*/ 2147483647 h 661"/>
                  <a:gd name="T10" fmla="*/ 2147483647 w 453"/>
                  <a:gd name="T11" fmla="*/ 2147483647 h 661"/>
                  <a:gd name="T12" fmla="*/ 2147483647 w 453"/>
                  <a:gd name="T13" fmla="*/ 2147483647 h 661"/>
                  <a:gd name="T14" fmla="*/ 2147483647 w 453"/>
                  <a:gd name="T15" fmla="*/ 2147483647 h 661"/>
                  <a:gd name="T16" fmla="*/ 2147483647 w 453"/>
                  <a:gd name="T17" fmla="*/ 2147483647 h 661"/>
                  <a:gd name="T18" fmla="*/ 2147483647 w 453"/>
                  <a:gd name="T19" fmla="*/ 2147483647 h 661"/>
                  <a:gd name="T20" fmla="*/ 2147483647 w 453"/>
                  <a:gd name="T21" fmla="*/ 2147483647 h 661"/>
                  <a:gd name="T22" fmla="*/ 2147483647 w 453"/>
                  <a:gd name="T23" fmla="*/ 2147483647 h 661"/>
                  <a:gd name="T24" fmla="*/ 2147483647 w 453"/>
                  <a:gd name="T25" fmla="*/ 2147483647 h 661"/>
                  <a:gd name="T26" fmla="*/ 2147483647 w 453"/>
                  <a:gd name="T27" fmla="*/ 2147483647 h 661"/>
                  <a:gd name="T28" fmla="*/ 2147483647 w 453"/>
                  <a:gd name="T29" fmla="*/ 2147483647 h 661"/>
                  <a:gd name="T30" fmla="*/ 2147483647 w 453"/>
                  <a:gd name="T31" fmla="*/ 2147483647 h 661"/>
                  <a:gd name="T32" fmla="*/ 2147483647 w 453"/>
                  <a:gd name="T33" fmla="*/ 2147483647 h 661"/>
                  <a:gd name="T34" fmla="*/ 2147483647 w 453"/>
                  <a:gd name="T35" fmla="*/ 2147483647 h 661"/>
                  <a:gd name="T36" fmla="*/ 2147483647 w 453"/>
                  <a:gd name="T37" fmla="*/ 2147483647 h 661"/>
                  <a:gd name="T38" fmla="*/ 2147483647 w 453"/>
                  <a:gd name="T39" fmla="*/ 2147483647 h 661"/>
                  <a:gd name="T40" fmla="*/ 2147483647 w 453"/>
                  <a:gd name="T41" fmla="*/ 2147483647 h 661"/>
                  <a:gd name="T42" fmla="*/ 2147483647 w 453"/>
                  <a:gd name="T43" fmla="*/ 2147483647 h 661"/>
                  <a:gd name="T44" fmla="*/ 2147483647 w 453"/>
                  <a:gd name="T45" fmla="*/ 2147483647 h 661"/>
                  <a:gd name="T46" fmla="*/ 2147483647 w 453"/>
                  <a:gd name="T47" fmla="*/ 2147483647 h 661"/>
                  <a:gd name="T48" fmla="*/ 2147483647 w 453"/>
                  <a:gd name="T49" fmla="*/ 2147483647 h 661"/>
                  <a:gd name="T50" fmla="*/ 2147483647 w 453"/>
                  <a:gd name="T51" fmla="*/ 2147483647 h 661"/>
                  <a:gd name="T52" fmla="*/ 2147483647 w 453"/>
                  <a:gd name="T53" fmla="*/ 2147483647 h 661"/>
                  <a:gd name="T54" fmla="*/ 2147483647 w 453"/>
                  <a:gd name="T55" fmla="*/ 2147483647 h 661"/>
                  <a:gd name="T56" fmla="*/ 2147483647 w 453"/>
                  <a:gd name="T57" fmla="*/ 2147483647 h 661"/>
                  <a:gd name="T58" fmla="*/ 2147483647 w 453"/>
                  <a:gd name="T59" fmla="*/ 2147483647 h 661"/>
                  <a:gd name="T60" fmla="*/ 2147483647 w 453"/>
                  <a:gd name="T61" fmla="*/ 2147483647 h 661"/>
                  <a:gd name="T62" fmla="*/ 2147483647 w 453"/>
                  <a:gd name="T63" fmla="*/ 2147483647 h 661"/>
                  <a:gd name="T64" fmla="*/ 2147483647 w 453"/>
                  <a:gd name="T65" fmla="*/ 2147483647 h 661"/>
                  <a:gd name="T66" fmla="*/ 2147483647 w 453"/>
                  <a:gd name="T67" fmla="*/ 2147483647 h 661"/>
                  <a:gd name="T68" fmla="*/ 2147483647 w 453"/>
                  <a:gd name="T69" fmla="*/ 2147483647 h 661"/>
                  <a:gd name="T70" fmla="*/ 2147483647 w 453"/>
                  <a:gd name="T71" fmla="*/ 2147483647 h 661"/>
                  <a:gd name="T72" fmla="*/ 2147483647 w 453"/>
                  <a:gd name="T73" fmla="*/ 2147483647 h 661"/>
                  <a:gd name="T74" fmla="*/ 2147483647 w 453"/>
                  <a:gd name="T75" fmla="*/ 2147483647 h 661"/>
                  <a:gd name="T76" fmla="*/ 2147483647 w 453"/>
                  <a:gd name="T77" fmla="*/ 2147483647 h 661"/>
                  <a:gd name="T78" fmla="*/ 2147483647 w 453"/>
                  <a:gd name="T79" fmla="*/ 2147483647 h 661"/>
                  <a:gd name="T80" fmla="*/ 2147483647 w 453"/>
                  <a:gd name="T81" fmla="*/ 2147483647 h 661"/>
                  <a:gd name="T82" fmla="*/ 2147483647 w 453"/>
                  <a:gd name="T83" fmla="*/ 2147483647 h 661"/>
                  <a:gd name="T84" fmla="*/ 2147483647 w 453"/>
                  <a:gd name="T85" fmla="*/ 2147483647 h 661"/>
                  <a:gd name="T86" fmla="*/ 2147483647 w 453"/>
                  <a:gd name="T87" fmla="*/ 2147483647 h 661"/>
                  <a:gd name="T88" fmla="*/ 2147483647 w 453"/>
                  <a:gd name="T89" fmla="*/ 2147483647 h 661"/>
                  <a:gd name="T90" fmla="*/ 2147483647 w 453"/>
                  <a:gd name="T91" fmla="*/ 2147483647 h 661"/>
                  <a:gd name="T92" fmla="*/ 2147483647 w 453"/>
                  <a:gd name="T93" fmla="*/ 2147483647 h 661"/>
                  <a:gd name="T94" fmla="*/ 2147483647 w 453"/>
                  <a:gd name="T95" fmla="*/ 2147483647 h 661"/>
                  <a:gd name="T96" fmla="*/ 2147483647 w 453"/>
                  <a:gd name="T97" fmla="*/ 0 h 6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grpFill/>
              <a:ln w="9525" cmpd="sng">
                <a:solidFill>
                  <a:srgbClr val="FFFFFF"/>
                </a:solidFill>
                <a:prstDash val="solid"/>
                <a:round/>
                <a:headEnd/>
                <a:tailEnd/>
              </a:ln>
            </p:spPr>
            <p:txBody>
              <a:bodyPr/>
              <a:lstStyle/>
              <a:p>
                <a:endParaRPr lang="en-GB" dirty="0"/>
              </a:p>
            </p:txBody>
          </p:sp>
          <p:sp>
            <p:nvSpPr>
              <p:cNvPr id="380" name="Freeform 451"/>
              <p:cNvSpPr>
                <a:spLocks/>
              </p:cNvSpPr>
              <p:nvPr>
                <p:custDataLst>
                  <p:tags r:id="rId359"/>
                </p:custDataLst>
              </p:nvPr>
            </p:nvSpPr>
            <p:spPr bwMode="auto">
              <a:xfrm>
                <a:off x="4743450" y="3654425"/>
                <a:ext cx="187325" cy="274638"/>
              </a:xfrm>
              <a:custGeom>
                <a:avLst/>
                <a:gdLst>
                  <a:gd name="T0" fmla="*/ 2147483647 w 429"/>
                  <a:gd name="T1" fmla="*/ 2147483647 h 524"/>
                  <a:gd name="T2" fmla="*/ 2147483647 w 429"/>
                  <a:gd name="T3" fmla="*/ 2147483647 h 524"/>
                  <a:gd name="T4" fmla="*/ 2147483647 w 429"/>
                  <a:gd name="T5" fmla="*/ 2147483647 h 524"/>
                  <a:gd name="T6" fmla="*/ 2147483647 w 429"/>
                  <a:gd name="T7" fmla="*/ 2147483647 h 524"/>
                  <a:gd name="T8" fmla="*/ 2147483647 w 429"/>
                  <a:gd name="T9" fmla="*/ 2147483647 h 524"/>
                  <a:gd name="T10" fmla="*/ 2147483647 w 429"/>
                  <a:gd name="T11" fmla="*/ 2147483647 h 524"/>
                  <a:gd name="T12" fmla="*/ 2147483647 w 429"/>
                  <a:gd name="T13" fmla="*/ 2147483647 h 524"/>
                  <a:gd name="T14" fmla="*/ 2147483647 w 429"/>
                  <a:gd name="T15" fmla="*/ 2147483647 h 524"/>
                  <a:gd name="T16" fmla="*/ 2147483647 w 429"/>
                  <a:gd name="T17" fmla="*/ 2147483647 h 524"/>
                  <a:gd name="T18" fmla="*/ 2147483647 w 429"/>
                  <a:gd name="T19" fmla="*/ 2147483647 h 524"/>
                  <a:gd name="T20" fmla="*/ 2147483647 w 429"/>
                  <a:gd name="T21" fmla="*/ 2147483647 h 524"/>
                  <a:gd name="T22" fmla="*/ 2147483647 w 429"/>
                  <a:gd name="T23" fmla="*/ 2147483647 h 524"/>
                  <a:gd name="T24" fmla="*/ 2147483647 w 429"/>
                  <a:gd name="T25" fmla="*/ 2147483647 h 524"/>
                  <a:gd name="T26" fmla="*/ 2147483647 w 429"/>
                  <a:gd name="T27" fmla="*/ 2147483647 h 524"/>
                  <a:gd name="T28" fmla="*/ 2147483647 w 429"/>
                  <a:gd name="T29" fmla="*/ 2147483647 h 524"/>
                  <a:gd name="T30" fmla="*/ 2147483647 w 429"/>
                  <a:gd name="T31" fmla="*/ 2147483647 h 524"/>
                  <a:gd name="T32" fmla="*/ 2147483647 w 429"/>
                  <a:gd name="T33" fmla="*/ 2147483647 h 524"/>
                  <a:gd name="T34" fmla="*/ 2147483647 w 429"/>
                  <a:gd name="T35" fmla="*/ 2147483647 h 524"/>
                  <a:gd name="T36" fmla="*/ 2147483647 w 429"/>
                  <a:gd name="T37" fmla="*/ 2147483647 h 524"/>
                  <a:gd name="T38" fmla="*/ 2147483647 w 429"/>
                  <a:gd name="T39" fmla="*/ 2147483647 h 524"/>
                  <a:gd name="T40" fmla="*/ 2147483647 w 429"/>
                  <a:gd name="T41" fmla="*/ 2147483647 h 524"/>
                  <a:gd name="T42" fmla="*/ 2147483647 w 429"/>
                  <a:gd name="T43" fmla="*/ 2147483647 h 524"/>
                  <a:gd name="T44" fmla="*/ 2147483647 w 429"/>
                  <a:gd name="T45" fmla="*/ 2147483647 h 524"/>
                  <a:gd name="T46" fmla="*/ 2147483647 w 429"/>
                  <a:gd name="T47" fmla="*/ 2147483647 h 524"/>
                  <a:gd name="T48" fmla="*/ 2147483647 w 429"/>
                  <a:gd name="T49" fmla="*/ 2147483647 h 524"/>
                  <a:gd name="T50" fmla="*/ 2147483647 w 429"/>
                  <a:gd name="T51" fmla="*/ 2147483647 h 524"/>
                  <a:gd name="T52" fmla="*/ 2147483647 w 429"/>
                  <a:gd name="T53" fmla="*/ 2147483647 h 524"/>
                  <a:gd name="T54" fmla="*/ 2147483647 w 429"/>
                  <a:gd name="T55" fmla="*/ 2147483647 h 524"/>
                  <a:gd name="T56" fmla="*/ 2147483647 w 429"/>
                  <a:gd name="T57" fmla="*/ 2147483647 h 524"/>
                  <a:gd name="T58" fmla="*/ 2147483647 w 429"/>
                  <a:gd name="T59" fmla="*/ 2147483647 h 524"/>
                  <a:gd name="T60" fmla="*/ 2147483647 w 429"/>
                  <a:gd name="T61" fmla="*/ 2147483647 h 524"/>
                  <a:gd name="T62" fmla="*/ 2147483647 w 429"/>
                  <a:gd name="T63" fmla="*/ 2147483647 h 524"/>
                  <a:gd name="T64" fmla="*/ 2147483647 w 429"/>
                  <a:gd name="T65" fmla="*/ 2147483647 h 524"/>
                  <a:gd name="T66" fmla="*/ 2147483647 w 429"/>
                  <a:gd name="T67" fmla="*/ 2147483647 h 524"/>
                  <a:gd name="T68" fmla="*/ 2147483647 w 429"/>
                  <a:gd name="T69" fmla="*/ 2147483647 h 524"/>
                  <a:gd name="T70" fmla="*/ 2147483647 w 429"/>
                  <a:gd name="T71" fmla="*/ 2147483647 h 524"/>
                  <a:gd name="T72" fmla="*/ 2147483647 w 429"/>
                  <a:gd name="T73" fmla="*/ 2147483647 h 524"/>
                  <a:gd name="T74" fmla="*/ 2147483647 w 429"/>
                  <a:gd name="T75" fmla="*/ 2147483647 h 524"/>
                  <a:gd name="T76" fmla="*/ 2147483647 w 429"/>
                  <a:gd name="T77" fmla="*/ 2147483647 h 524"/>
                  <a:gd name="T78" fmla="*/ 2147483647 w 429"/>
                  <a:gd name="T79" fmla="*/ 2147483647 h 524"/>
                  <a:gd name="T80" fmla="*/ 2147483647 w 429"/>
                  <a:gd name="T81" fmla="*/ 2147483647 h 524"/>
                  <a:gd name="T82" fmla="*/ 2147483647 w 429"/>
                  <a:gd name="T83" fmla="*/ 2147483647 h 524"/>
                  <a:gd name="T84" fmla="*/ 2147483647 w 429"/>
                  <a:gd name="T85" fmla="*/ 2147483647 h 524"/>
                  <a:gd name="T86" fmla="*/ 2147483647 w 429"/>
                  <a:gd name="T87" fmla="*/ 2147483647 h 524"/>
                  <a:gd name="T88" fmla="*/ 2147483647 w 429"/>
                  <a:gd name="T89" fmla="*/ 2147483647 h 524"/>
                  <a:gd name="T90" fmla="*/ 2147483647 w 429"/>
                  <a:gd name="T91" fmla="*/ 2147483647 h 524"/>
                  <a:gd name="T92" fmla="*/ 2147483647 w 429"/>
                  <a:gd name="T93" fmla="*/ 2147483647 h 524"/>
                  <a:gd name="T94" fmla="*/ 2147483647 w 429"/>
                  <a:gd name="T95" fmla="*/ 2147483647 h 524"/>
                  <a:gd name="T96" fmla="*/ 2147483647 w 429"/>
                  <a:gd name="T97" fmla="*/ 2147483647 h 524"/>
                  <a:gd name="T98" fmla="*/ 2147483647 w 429"/>
                  <a:gd name="T99" fmla="*/ 2147483647 h 524"/>
                  <a:gd name="T100" fmla="*/ 2147483647 w 429"/>
                  <a:gd name="T101" fmla="*/ 2147483647 h 524"/>
                  <a:gd name="T102" fmla="*/ 2147483647 w 429"/>
                  <a:gd name="T103" fmla="*/ 2147483647 h 524"/>
                  <a:gd name="T104" fmla="*/ 2147483647 w 429"/>
                  <a:gd name="T105" fmla="*/ 2147483647 h 524"/>
                  <a:gd name="T106" fmla="*/ 2147483647 w 429"/>
                  <a:gd name="T107" fmla="*/ 2147483647 h 524"/>
                  <a:gd name="T108" fmla="*/ 2147483647 w 429"/>
                  <a:gd name="T109" fmla="*/ 2147483647 h 524"/>
                  <a:gd name="T110" fmla="*/ 2147483647 w 429"/>
                  <a:gd name="T111" fmla="*/ 2147483647 h 524"/>
                  <a:gd name="T112" fmla="*/ 2147483647 w 429"/>
                  <a:gd name="T113" fmla="*/ 2147483647 h 524"/>
                  <a:gd name="T114" fmla="*/ 2147483647 w 429"/>
                  <a:gd name="T115" fmla="*/ 2147483647 h 524"/>
                  <a:gd name="T116" fmla="*/ 2147483647 w 429"/>
                  <a:gd name="T117" fmla="*/ 2147483647 h 524"/>
                  <a:gd name="T118" fmla="*/ 2147483647 w 429"/>
                  <a:gd name="T119" fmla="*/ 2147483647 h 524"/>
                  <a:gd name="T120" fmla="*/ 2147483647 w 429"/>
                  <a:gd name="T121" fmla="*/ 2147483647 h 524"/>
                  <a:gd name="T122" fmla="*/ 2147483647 w 429"/>
                  <a:gd name="T123" fmla="*/ 2147483647 h 524"/>
                  <a:gd name="T124" fmla="*/ 2147483647 w 429"/>
                  <a:gd name="T125" fmla="*/ 2147483647 h 5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grpFill/>
              <a:ln w="9525" cmpd="sng">
                <a:solidFill>
                  <a:srgbClr val="FFFFFF"/>
                </a:solidFill>
                <a:prstDash val="solid"/>
                <a:round/>
                <a:headEnd/>
                <a:tailEnd/>
              </a:ln>
            </p:spPr>
            <p:txBody>
              <a:bodyPr/>
              <a:lstStyle/>
              <a:p>
                <a:endParaRPr lang="en-GB" dirty="0"/>
              </a:p>
            </p:txBody>
          </p:sp>
          <p:sp>
            <p:nvSpPr>
              <p:cNvPr id="381" name="Freeform 457"/>
              <p:cNvSpPr>
                <a:spLocks/>
              </p:cNvSpPr>
              <p:nvPr>
                <p:custDataLst>
                  <p:tags r:id="rId360"/>
                </p:custDataLst>
              </p:nvPr>
            </p:nvSpPr>
            <p:spPr bwMode="auto">
              <a:xfrm>
                <a:off x="5062538" y="2767013"/>
                <a:ext cx="273050" cy="307975"/>
              </a:xfrm>
              <a:custGeom>
                <a:avLst/>
                <a:gdLst>
                  <a:gd name="T0" fmla="*/ 2147483647 w 631"/>
                  <a:gd name="T1" fmla="*/ 2147483647 h 592"/>
                  <a:gd name="T2" fmla="*/ 2147483647 w 631"/>
                  <a:gd name="T3" fmla="*/ 2147483647 h 592"/>
                  <a:gd name="T4" fmla="*/ 2147483647 w 631"/>
                  <a:gd name="T5" fmla="*/ 2147483647 h 592"/>
                  <a:gd name="T6" fmla="*/ 2147483647 w 631"/>
                  <a:gd name="T7" fmla="*/ 2147483647 h 592"/>
                  <a:gd name="T8" fmla="*/ 2147483647 w 631"/>
                  <a:gd name="T9" fmla="*/ 2147483647 h 592"/>
                  <a:gd name="T10" fmla="*/ 2147483647 w 631"/>
                  <a:gd name="T11" fmla="*/ 2147483647 h 592"/>
                  <a:gd name="T12" fmla="*/ 2147483647 w 631"/>
                  <a:gd name="T13" fmla="*/ 2147483647 h 592"/>
                  <a:gd name="T14" fmla="*/ 2147483647 w 631"/>
                  <a:gd name="T15" fmla="*/ 2147483647 h 592"/>
                  <a:gd name="T16" fmla="*/ 2147483647 w 631"/>
                  <a:gd name="T17" fmla="*/ 2147483647 h 592"/>
                  <a:gd name="T18" fmla="*/ 2147483647 w 631"/>
                  <a:gd name="T19" fmla="*/ 2147483647 h 592"/>
                  <a:gd name="T20" fmla="*/ 2147483647 w 631"/>
                  <a:gd name="T21" fmla="*/ 2147483647 h 592"/>
                  <a:gd name="T22" fmla="*/ 2147483647 w 631"/>
                  <a:gd name="T23" fmla="*/ 2147483647 h 592"/>
                  <a:gd name="T24" fmla="*/ 2147483647 w 631"/>
                  <a:gd name="T25" fmla="*/ 2147483647 h 592"/>
                  <a:gd name="T26" fmla="*/ 2147483647 w 631"/>
                  <a:gd name="T27" fmla="*/ 2147483647 h 592"/>
                  <a:gd name="T28" fmla="*/ 2147483647 w 631"/>
                  <a:gd name="T29" fmla="*/ 2147483647 h 592"/>
                  <a:gd name="T30" fmla="*/ 2147483647 w 631"/>
                  <a:gd name="T31" fmla="*/ 2147483647 h 592"/>
                  <a:gd name="T32" fmla="*/ 2147483647 w 631"/>
                  <a:gd name="T33" fmla="*/ 2147483647 h 592"/>
                  <a:gd name="T34" fmla="*/ 2147483647 w 631"/>
                  <a:gd name="T35" fmla="*/ 2147483647 h 592"/>
                  <a:gd name="T36" fmla="*/ 2147483647 w 631"/>
                  <a:gd name="T37" fmla="*/ 2147483647 h 592"/>
                  <a:gd name="T38" fmla="*/ 2147483647 w 631"/>
                  <a:gd name="T39" fmla="*/ 2147483647 h 592"/>
                  <a:gd name="T40" fmla="*/ 2147483647 w 631"/>
                  <a:gd name="T41" fmla="*/ 2147483647 h 592"/>
                  <a:gd name="T42" fmla="*/ 2147483647 w 631"/>
                  <a:gd name="T43" fmla="*/ 2147483647 h 592"/>
                  <a:gd name="T44" fmla="*/ 2147483647 w 631"/>
                  <a:gd name="T45" fmla="*/ 2147483647 h 592"/>
                  <a:gd name="T46" fmla="*/ 2147483647 w 631"/>
                  <a:gd name="T47" fmla="*/ 2147483647 h 592"/>
                  <a:gd name="T48" fmla="*/ 2147483647 w 631"/>
                  <a:gd name="T49" fmla="*/ 2147483647 h 592"/>
                  <a:gd name="T50" fmla="*/ 2147483647 w 631"/>
                  <a:gd name="T51" fmla="*/ 2147483647 h 592"/>
                  <a:gd name="T52" fmla="*/ 2147483647 w 631"/>
                  <a:gd name="T53" fmla="*/ 2147483647 h 592"/>
                  <a:gd name="T54" fmla="*/ 2147483647 w 631"/>
                  <a:gd name="T55" fmla="*/ 2147483647 h 592"/>
                  <a:gd name="T56" fmla="*/ 2147483647 w 631"/>
                  <a:gd name="T57" fmla="*/ 2147483647 h 592"/>
                  <a:gd name="T58" fmla="*/ 2147483647 w 631"/>
                  <a:gd name="T59" fmla="*/ 2147483647 h 592"/>
                  <a:gd name="T60" fmla="*/ 2147483647 w 631"/>
                  <a:gd name="T61" fmla="*/ 2147483647 h 592"/>
                  <a:gd name="T62" fmla="*/ 2147483647 w 631"/>
                  <a:gd name="T63" fmla="*/ 2147483647 h 592"/>
                  <a:gd name="T64" fmla="*/ 2147483647 w 631"/>
                  <a:gd name="T65" fmla="*/ 2147483647 h 592"/>
                  <a:gd name="T66" fmla="*/ 2147483647 w 631"/>
                  <a:gd name="T67" fmla="*/ 2147483647 h 592"/>
                  <a:gd name="T68" fmla="*/ 2147483647 w 631"/>
                  <a:gd name="T69" fmla="*/ 2147483647 h 592"/>
                  <a:gd name="T70" fmla="*/ 2147483647 w 631"/>
                  <a:gd name="T71" fmla="*/ 2147483647 h 592"/>
                  <a:gd name="T72" fmla="*/ 2147483647 w 631"/>
                  <a:gd name="T73" fmla="*/ 2147483647 h 592"/>
                  <a:gd name="T74" fmla="*/ 2147483647 w 631"/>
                  <a:gd name="T75" fmla="*/ 2147483647 h 592"/>
                  <a:gd name="T76" fmla="*/ 2147483647 w 631"/>
                  <a:gd name="T77" fmla="*/ 2147483647 h 592"/>
                  <a:gd name="T78" fmla="*/ 2147483647 w 631"/>
                  <a:gd name="T79" fmla="*/ 2147483647 h 592"/>
                  <a:gd name="T80" fmla="*/ 2147483647 w 631"/>
                  <a:gd name="T81" fmla="*/ 2147483647 h 592"/>
                  <a:gd name="T82" fmla="*/ 2147483647 w 631"/>
                  <a:gd name="T83" fmla="*/ 2147483647 h 592"/>
                  <a:gd name="T84" fmla="*/ 2147483647 w 631"/>
                  <a:gd name="T85" fmla="*/ 2147483647 h 592"/>
                  <a:gd name="T86" fmla="*/ 2147483647 w 631"/>
                  <a:gd name="T87" fmla="*/ 2147483647 h 592"/>
                  <a:gd name="T88" fmla="*/ 2147483647 w 631"/>
                  <a:gd name="T89" fmla="*/ 2147483647 h 592"/>
                  <a:gd name="T90" fmla="*/ 2147483647 w 631"/>
                  <a:gd name="T91" fmla="*/ 2147483647 h 592"/>
                  <a:gd name="T92" fmla="*/ 0 w 631"/>
                  <a:gd name="T93" fmla="*/ 2147483647 h 592"/>
                  <a:gd name="T94" fmla="*/ 2147483647 w 631"/>
                  <a:gd name="T95" fmla="*/ 2147483647 h 592"/>
                  <a:gd name="T96" fmla="*/ 2147483647 w 631"/>
                  <a:gd name="T97" fmla="*/ 2147483647 h 592"/>
                  <a:gd name="T98" fmla="*/ 2147483647 w 631"/>
                  <a:gd name="T99" fmla="*/ 2147483647 h 592"/>
                  <a:gd name="T100" fmla="*/ 2147483647 w 631"/>
                  <a:gd name="T101" fmla="*/ 2147483647 h 592"/>
                  <a:gd name="T102" fmla="*/ 2147483647 w 631"/>
                  <a:gd name="T103" fmla="*/ 2147483647 h 592"/>
                  <a:gd name="T104" fmla="*/ 2147483647 w 631"/>
                  <a:gd name="T105" fmla="*/ 2147483647 h 592"/>
                  <a:gd name="T106" fmla="*/ 2147483647 w 631"/>
                  <a:gd name="T107" fmla="*/ 2147483647 h 592"/>
                  <a:gd name="T108" fmla="*/ 2147483647 w 631"/>
                  <a:gd name="T109" fmla="*/ 2147483647 h 592"/>
                  <a:gd name="T110" fmla="*/ 2147483647 w 631"/>
                  <a:gd name="T111" fmla="*/ 0 h 59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grpFill/>
              <a:ln w="9525" cap="flat" cmpd="sng">
                <a:solidFill>
                  <a:srgbClr val="FFFFFF"/>
                </a:solidFill>
                <a:prstDash val="solid"/>
                <a:round/>
                <a:headEnd type="none" w="med" len="med"/>
                <a:tailEnd type="none" w="med" len="med"/>
              </a:ln>
            </p:spPr>
            <p:txBody>
              <a:bodyPr/>
              <a:lstStyle/>
              <a:p>
                <a:endParaRPr lang="en-GB" dirty="0"/>
              </a:p>
            </p:txBody>
          </p:sp>
          <p:sp>
            <p:nvSpPr>
              <p:cNvPr id="382" name="Freeform 462"/>
              <p:cNvSpPr>
                <a:spLocks/>
              </p:cNvSpPr>
              <p:nvPr>
                <p:custDataLst>
                  <p:tags r:id="rId361"/>
                </p:custDataLst>
              </p:nvPr>
            </p:nvSpPr>
            <p:spPr bwMode="auto">
              <a:xfrm>
                <a:off x="5011738" y="2640013"/>
                <a:ext cx="69850" cy="57150"/>
              </a:xfrm>
              <a:custGeom>
                <a:avLst/>
                <a:gdLst>
                  <a:gd name="T0" fmla="*/ 0 w 153"/>
                  <a:gd name="T1" fmla="*/ 0 h 49"/>
                  <a:gd name="T2" fmla="*/ 2147483647 w 153"/>
                  <a:gd name="T3" fmla="*/ 2147483647 h 49"/>
                  <a:gd name="T4" fmla="*/ 2147483647 w 153"/>
                  <a:gd name="T5" fmla="*/ 2147483647 h 49"/>
                  <a:gd name="T6" fmla="*/ 2147483647 w 153"/>
                  <a:gd name="T7" fmla="*/ 2147483647 h 49"/>
                  <a:gd name="T8" fmla="*/ 2147483647 w 153"/>
                  <a:gd name="T9" fmla="*/ 2147483647 h 49"/>
                  <a:gd name="T10" fmla="*/ 2147483647 w 153"/>
                  <a:gd name="T11" fmla="*/ 2147483647 h 49"/>
                  <a:gd name="T12" fmla="*/ 2147483647 w 153"/>
                  <a:gd name="T13" fmla="*/ 2147483647 h 49"/>
                  <a:gd name="T14" fmla="*/ 2147483647 w 153"/>
                  <a:gd name="T15" fmla="*/ 2147483647 h 49"/>
                  <a:gd name="T16" fmla="*/ 2147483647 w 153"/>
                  <a:gd name="T17" fmla="*/ 0 h 49"/>
                  <a:gd name="T18" fmla="*/ 2147483647 w 153"/>
                  <a:gd name="T19" fmla="*/ 2147483647 h 49"/>
                  <a:gd name="T20" fmla="*/ 2147483647 w 153"/>
                  <a:gd name="T21" fmla="*/ 2147483647 h 49"/>
                  <a:gd name="T22" fmla="*/ 2147483647 w 153"/>
                  <a:gd name="T23" fmla="*/ 2147483647 h 49"/>
                  <a:gd name="T24" fmla="*/ 2147483647 w 153"/>
                  <a:gd name="T25" fmla="*/ 2147483647 h 49"/>
                  <a:gd name="T26" fmla="*/ 2147483647 w 153"/>
                  <a:gd name="T27" fmla="*/ 2147483647 h 49"/>
                  <a:gd name="T28" fmla="*/ 2147483647 w 153"/>
                  <a:gd name="T29" fmla="*/ 2147483647 h 49"/>
                  <a:gd name="T30" fmla="*/ 2147483647 w 153"/>
                  <a:gd name="T31" fmla="*/ 2147483647 h 49"/>
                  <a:gd name="T32" fmla="*/ 2147483647 w 153"/>
                  <a:gd name="T33" fmla="*/ 2147483647 h 49"/>
                  <a:gd name="T34" fmla="*/ 2147483647 w 153"/>
                  <a:gd name="T35" fmla="*/ 2147483647 h 49"/>
                  <a:gd name="T36" fmla="*/ 2147483647 w 153"/>
                  <a:gd name="T37" fmla="*/ 2147483647 h 49"/>
                  <a:gd name="T38" fmla="*/ 2147483647 w 153"/>
                  <a:gd name="T39" fmla="*/ 2147483647 h 49"/>
                  <a:gd name="T40" fmla="*/ 2147483647 w 153"/>
                  <a:gd name="T41" fmla="*/ 2147483647 h 49"/>
                  <a:gd name="T42" fmla="*/ 2147483647 w 153"/>
                  <a:gd name="T43" fmla="*/ 2147483647 h 49"/>
                  <a:gd name="T44" fmla="*/ 2147483647 w 153"/>
                  <a:gd name="T45" fmla="*/ 2147483647 h 49"/>
                  <a:gd name="T46" fmla="*/ 2147483647 w 153"/>
                  <a:gd name="T47" fmla="*/ 2147483647 h 49"/>
                  <a:gd name="T48" fmla="*/ 0 w 153"/>
                  <a:gd name="T49" fmla="*/ 2147483647 h 49"/>
                  <a:gd name="T50" fmla="*/ 0 w 153"/>
                  <a:gd name="T51" fmla="*/ 0 h 4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83" name="Freeform 463"/>
              <p:cNvSpPr>
                <a:spLocks/>
              </p:cNvSpPr>
              <p:nvPr>
                <p:custDataLst>
                  <p:tags r:id="rId362"/>
                </p:custDataLst>
              </p:nvPr>
            </p:nvSpPr>
            <p:spPr bwMode="auto">
              <a:xfrm>
                <a:off x="4090988" y="3371850"/>
                <a:ext cx="187325" cy="158750"/>
              </a:xfrm>
              <a:custGeom>
                <a:avLst/>
                <a:gdLst>
                  <a:gd name="T0" fmla="*/ 2147483647 w 426"/>
                  <a:gd name="T1" fmla="*/ 2147483647 h 299"/>
                  <a:gd name="T2" fmla="*/ 2147483647 w 426"/>
                  <a:gd name="T3" fmla="*/ 2147483647 h 299"/>
                  <a:gd name="T4" fmla="*/ 2147483647 w 426"/>
                  <a:gd name="T5" fmla="*/ 2147483647 h 299"/>
                  <a:gd name="T6" fmla="*/ 2147483647 w 426"/>
                  <a:gd name="T7" fmla="*/ 2147483647 h 299"/>
                  <a:gd name="T8" fmla="*/ 2147483647 w 426"/>
                  <a:gd name="T9" fmla="*/ 2147483647 h 299"/>
                  <a:gd name="T10" fmla="*/ 2147483647 w 426"/>
                  <a:gd name="T11" fmla="*/ 2147483647 h 299"/>
                  <a:gd name="T12" fmla="*/ 2147483647 w 426"/>
                  <a:gd name="T13" fmla="*/ 2147483647 h 299"/>
                  <a:gd name="T14" fmla="*/ 2147483647 w 426"/>
                  <a:gd name="T15" fmla="*/ 2147483647 h 299"/>
                  <a:gd name="T16" fmla="*/ 2147483647 w 426"/>
                  <a:gd name="T17" fmla="*/ 2147483647 h 299"/>
                  <a:gd name="T18" fmla="*/ 2147483647 w 426"/>
                  <a:gd name="T19" fmla="*/ 2147483647 h 299"/>
                  <a:gd name="T20" fmla="*/ 2147483647 w 426"/>
                  <a:gd name="T21" fmla="*/ 2147483647 h 299"/>
                  <a:gd name="T22" fmla="*/ 2147483647 w 426"/>
                  <a:gd name="T23" fmla="*/ 2147483647 h 299"/>
                  <a:gd name="T24" fmla="*/ 2147483647 w 426"/>
                  <a:gd name="T25" fmla="*/ 2147483647 h 299"/>
                  <a:gd name="T26" fmla="*/ 2147483647 w 426"/>
                  <a:gd name="T27" fmla="*/ 2147483647 h 299"/>
                  <a:gd name="T28" fmla="*/ 2147483647 w 426"/>
                  <a:gd name="T29" fmla="*/ 2147483647 h 299"/>
                  <a:gd name="T30" fmla="*/ 2147483647 w 426"/>
                  <a:gd name="T31" fmla="*/ 2147483647 h 299"/>
                  <a:gd name="T32" fmla="*/ 2147483647 w 426"/>
                  <a:gd name="T33" fmla="*/ 2147483647 h 299"/>
                  <a:gd name="T34" fmla="*/ 2147483647 w 426"/>
                  <a:gd name="T35" fmla="*/ 2147483647 h 299"/>
                  <a:gd name="T36" fmla="*/ 2147483647 w 426"/>
                  <a:gd name="T37" fmla="*/ 2147483647 h 299"/>
                  <a:gd name="T38" fmla="*/ 2147483647 w 426"/>
                  <a:gd name="T39" fmla="*/ 2147483647 h 299"/>
                  <a:gd name="T40" fmla="*/ 2147483647 w 426"/>
                  <a:gd name="T41" fmla="*/ 2147483647 h 299"/>
                  <a:gd name="T42" fmla="*/ 2147483647 w 426"/>
                  <a:gd name="T43" fmla="*/ 2147483647 h 299"/>
                  <a:gd name="T44" fmla="*/ 2147483647 w 426"/>
                  <a:gd name="T45" fmla="*/ 2147483647 h 299"/>
                  <a:gd name="T46" fmla="*/ 2147483647 w 426"/>
                  <a:gd name="T47" fmla="*/ 2147483647 h 299"/>
                  <a:gd name="T48" fmla="*/ 2147483647 w 426"/>
                  <a:gd name="T49" fmla="*/ 2147483647 h 299"/>
                  <a:gd name="T50" fmla="*/ 2147483647 w 426"/>
                  <a:gd name="T51" fmla="*/ 2147483647 h 299"/>
                  <a:gd name="T52" fmla="*/ 2147483647 w 426"/>
                  <a:gd name="T53" fmla="*/ 2147483647 h 299"/>
                  <a:gd name="T54" fmla="*/ 2147483647 w 426"/>
                  <a:gd name="T55" fmla="*/ 2147483647 h 299"/>
                  <a:gd name="T56" fmla="*/ 2147483647 w 426"/>
                  <a:gd name="T57" fmla="*/ 2147483647 h 299"/>
                  <a:gd name="T58" fmla="*/ 2147483647 w 426"/>
                  <a:gd name="T59" fmla="*/ 2147483647 h 299"/>
                  <a:gd name="T60" fmla="*/ 2147483647 w 426"/>
                  <a:gd name="T61" fmla="*/ 2147483647 h 299"/>
                  <a:gd name="T62" fmla="*/ 2147483647 w 426"/>
                  <a:gd name="T63" fmla="*/ 2147483647 h 299"/>
                  <a:gd name="T64" fmla="*/ 2147483647 w 426"/>
                  <a:gd name="T65" fmla="*/ 2147483647 h 299"/>
                  <a:gd name="T66" fmla="*/ 2147483647 w 426"/>
                  <a:gd name="T67" fmla="*/ 2147483647 h 299"/>
                  <a:gd name="T68" fmla="*/ 2147483647 w 426"/>
                  <a:gd name="T69" fmla="*/ 2147483647 h 299"/>
                  <a:gd name="T70" fmla="*/ 2147483647 w 426"/>
                  <a:gd name="T71" fmla="*/ 2147483647 h 299"/>
                  <a:gd name="T72" fmla="*/ 2147483647 w 426"/>
                  <a:gd name="T73" fmla="*/ 2147483647 h 299"/>
                  <a:gd name="T74" fmla="*/ 2147483647 w 426"/>
                  <a:gd name="T75" fmla="*/ 2147483647 h 299"/>
                  <a:gd name="T76" fmla="*/ 2147483647 w 426"/>
                  <a:gd name="T77" fmla="*/ 2147483647 h 299"/>
                  <a:gd name="T78" fmla="*/ 2147483647 w 426"/>
                  <a:gd name="T79" fmla="*/ 2147483647 h 299"/>
                  <a:gd name="T80" fmla="*/ 2147483647 w 426"/>
                  <a:gd name="T81" fmla="*/ 2147483647 h 299"/>
                  <a:gd name="T82" fmla="*/ 2147483647 w 426"/>
                  <a:gd name="T83" fmla="*/ 2147483647 h 299"/>
                  <a:gd name="T84" fmla="*/ 2147483647 w 426"/>
                  <a:gd name="T85" fmla="*/ 2147483647 h 299"/>
                  <a:gd name="T86" fmla="*/ 2147483647 w 426"/>
                  <a:gd name="T87" fmla="*/ 2147483647 h 299"/>
                  <a:gd name="T88" fmla="*/ 2147483647 w 426"/>
                  <a:gd name="T89" fmla="*/ 2147483647 h 299"/>
                  <a:gd name="T90" fmla="*/ 2147483647 w 426"/>
                  <a:gd name="T91" fmla="*/ 2147483647 h 299"/>
                  <a:gd name="T92" fmla="*/ 2147483647 w 426"/>
                  <a:gd name="T93" fmla="*/ 2147483647 h 299"/>
                  <a:gd name="T94" fmla="*/ 2147483647 w 426"/>
                  <a:gd name="T95" fmla="*/ 2147483647 h 299"/>
                  <a:gd name="T96" fmla="*/ 2147483647 w 426"/>
                  <a:gd name="T97" fmla="*/ 2147483647 h 299"/>
                  <a:gd name="T98" fmla="*/ 2147483647 w 426"/>
                  <a:gd name="T99" fmla="*/ 2147483647 h 299"/>
                  <a:gd name="T100" fmla="*/ 2147483647 w 426"/>
                  <a:gd name="T101" fmla="*/ 2147483647 h 299"/>
                  <a:gd name="T102" fmla="*/ 2147483647 w 426"/>
                  <a:gd name="T103" fmla="*/ 2147483647 h 299"/>
                  <a:gd name="T104" fmla="*/ 2147483647 w 426"/>
                  <a:gd name="T105" fmla="*/ 2147483647 h 299"/>
                  <a:gd name="T106" fmla="*/ 2147483647 w 426"/>
                  <a:gd name="T107" fmla="*/ 2147483647 h 299"/>
                  <a:gd name="T108" fmla="*/ 2147483647 w 426"/>
                  <a:gd name="T109" fmla="*/ 2147483647 h 299"/>
                  <a:gd name="T110" fmla="*/ 2147483647 w 426"/>
                  <a:gd name="T111" fmla="*/ 2147483647 h 299"/>
                  <a:gd name="T112" fmla="*/ 2147483647 w 426"/>
                  <a:gd name="T113" fmla="*/ 2147483647 h 299"/>
                  <a:gd name="T114" fmla="*/ 2147483647 w 426"/>
                  <a:gd name="T115" fmla="*/ 2147483647 h 299"/>
                  <a:gd name="T116" fmla="*/ 2147483647 w 426"/>
                  <a:gd name="T117" fmla="*/ 2147483647 h 299"/>
                  <a:gd name="T118" fmla="*/ 2147483647 w 426"/>
                  <a:gd name="T119" fmla="*/ 2147483647 h 29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grpFill/>
              <a:ln w="9525" cmpd="sng">
                <a:solidFill>
                  <a:srgbClr val="FFFFFF"/>
                </a:solidFill>
                <a:prstDash val="solid"/>
                <a:round/>
                <a:headEnd/>
                <a:tailEnd/>
              </a:ln>
            </p:spPr>
            <p:txBody>
              <a:bodyPr/>
              <a:lstStyle/>
              <a:p>
                <a:endParaRPr lang="en-GB" dirty="0"/>
              </a:p>
            </p:txBody>
          </p:sp>
          <p:sp>
            <p:nvSpPr>
              <p:cNvPr id="384" name="Freeform 465"/>
              <p:cNvSpPr>
                <a:spLocks/>
              </p:cNvSpPr>
              <p:nvPr>
                <p:custDataLst>
                  <p:tags r:id="rId363"/>
                </p:custDataLst>
              </p:nvPr>
            </p:nvSpPr>
            <p:spPr bwMode="auto">
              <a:xfrm>
                <a:off x="4257675" y="3430588"/>
                <a:ext cx="158750" cy="206375"/>
              </a:xfrm>
              <a:custGeom>
                <a:avLst/>
                <a:gdLst>
                  <a:gd name="T0" fmla="*/ 2147483647 w 359"/>
                  <a:gd name="T1" fmla="*/ 2147483647 h 394"/>
                  <a:gd name="T2" fmla="*/ 2147483647 w 359"/>
                  <a:gd name="T3" fmla="*/ 2147483647 h 394"/>
                  <a:gd name="T4" fmla="*/ 2147483647 w 359"/>
                  <a:gd name="T5" fmla="*/ 2147483647 h 394"/>
                  <a:gd name="T6" fmla="*/ 2147483647 w 359"/>
                  <a:gd name="T7" fmla="*/ 2147483647 h 394"/>
                  <a:gd name="T8" fmla="*/ 2147483647 w 359"/>
                  <a:gd name="T9" fmla="*/ 2147483647 h 394"/>
                  <a:gd name="T10" fmla="*/ 2147483647 w 359"/>
                  <a:gd name="T11" fmla="*/ 2147483647 h 394"/>
                  <a:gd name="T12" fmla="*/ 2147483647 w 359"/>
                  <a:gd name="T13" fmla="*/ 2147483647 h 394"/>
                  <a:gd name="T14" fmla="*/ 0 w 359"/>
                  <a:gd name="T15" fmla="*/ 2147483647 h 394"/>
                  <a:gd name="T16" fmla="*/ 2147483647 w 359"/>
                  <a:gd name="T17" fmla="*/ 2147483647 h 394"/>
                  <a:gd name="T18" fmla="*/ 2147483647 w 359"/>
                  <a:gd name="T19" fmla="*/ 2147483647 h 394"/>
                  <a:gd name="T20" fmla="*/ 2147483647 w 359"/>
                  <a:gd name="T21" fmla="*/ 2147483647 h 394"/>
                  <a:gd name="T22" fmla="*/ 2147483647 w 359"/>
                  <a:gd name="T23" fmla="*/ 2147483647 h 394"/>
                  <a:gd name="T24" fmla="*/ 2147483647 w 359"/>
                  <a:gd name="T25" fmla="*/ 2147483647 h 394"/>
                  <a:gd name="T26" fmla="*/ 2147483647 w 359"/>
                  <a:gd name="T27" fmla="*/ 2147483647 h 394"/>
                  <a:gd name="T28" fmla="*/ 2147483647 w 359"/>
                  <a:gd name="T29" fmla="*/ 2147483647 h 394"/>
                  <a:gd name="T30" fmla="*/ 2147483647 w 359"/>
                  <a:gd name="T31" fmla="*/ 2147483647 h 394"/>
                  <a:gd name="T32" fmla="*/ 2147483647 w 359"/>
                  <a:gd name="T33" fmla="*/ 2147483647 h 394"/>
                  <a:gd name="T34" fmla="*/ 2147483647 w 359"/>
                  <a:gd name="T35" fmla="*/ 2147483647 h 394"/>
                  <a:gd name="T36" fmla="*/ 2147483647 w 359"/>
                  <a:gd name="T37" fmla="*/ 0 h 394"/>
                  <a:gd name="T38" fmla="*/ 2147483647 w 359"/>
                  <a:gd name="T39" fmla="*/ 2147483647 h 394"/>
                  <a:gd name="T40" fmla="*/ 2147483647 w 359"/>
                  <a:gd name="T41" fmla="*/ 2147483647 h 394"/>
                  <a:gd name="T42" fmla="*/ 2147483647 w 359"/>
                  <a:gd name="T43" fmla="*/ 2147483647 h 394"/>
                  <a:gd name="T44" fmla="*/ 2147483647 w 359"/>
                  <a:gd name="T45" fmla="*/ 2147483647 h 394"/>
                  <a:gd name="T46" fmla="*/ 2147483647 w 359"/>
                  <a:gd name="T47" fmla="*/ 2147483647 h 394"/>
                  <a:gd name="T48" fmla="*/ 2147483647 w 359"/>
                  <a:gd name="T49" fmla="*/ 2147483647 h 394"/>
                  <a:gd name="T50" fmla="*/ 2147483647 w 359"/>
                  <a:gd name="T51" fmla="*/ 2147483647 h 394"/>
                  <a:gd name="T52" fmla="*/ 2147483647 w 359"/>
                  <a:gd name="T53" fmla="*/ 2147483647 h 394"/>
                  <a:gd name="T54" fmla="*/ 2147483647 w 359"/>
                  <a:gd name="T55" fmla="*/ 2147483647 h 394"/>
                  <a:gd name="T56" fmla="*/ 2147483647 w 359"/>
                  <a:gd name="T57" fmla="*/ 2147483647 h 394"/>
                  <a:gd name="T58" fmla="*/ 2147483647 w 359"/>
                  <a:gd name="T59" fmla="*/ 2147483647 h 394"/>
                  <a:gd name="T60" fmla="*/ 2147483647 w 359"/>
                  <a:gd name="T61" fmla="*/ 2147483647 h 394"/>
                  <a:gd name="T62" fmla="*/ 2147483647 w 359"/>
                  <a:gd name="T63" fmla="*/ 2147483647 h 394"/>
                  <a:gd name="T64" fmla="*/ 2147483647 w 359"/>
                  <a:gd name="T65" fmla="*/ 2147483647 h 394"/>
                  <a:gd name="T66" fmla="*/ 2147483647 w 359"/>
                  <a:gd name="T67" fmla="*/ 2147483647 h 394"/>
                  <a:gd name="T68" fmla="*/ 2147483647 w 359"/>
                  <a:gd name="T69" fmla="*/ 2147483647 h 394"/>
                  <a:gd name="T70" fmla="*/ 2147483647 w 359"/>
                  <a:gd name="T71" fmla="*/ 2147483647 h 394"/>
                  <a:gd name="T72" fmla="*/ 2147483647 w 359"/>
                  <a:gd name="T73" fmla="*/ 2147483647 h 394"/>
                  <a:gd name="T74" fmla="*/ 2147483647 w 359"/>
                  <a:gd name="T75" fmla="*/ 2147483647 h 394"/>
                  <a:gd name="T76" fmla="*/ 2147483647 w 359"/>
                  <a:gd name="T77" fmla="*/ 2147483647 h 394"/>
                  <a:gd name="T78" fmla="*/ 2147483647 w 359"/>
                  <a:gd name="T79" fmla="*/ 2147483647 h 394"/>
                  <a:gd name="T80" fmla="*/ 2147483647 w 359"/>
                  <a:gd name="T81" fmla="*/ 2147483647 h 394"/>
                  <a:gd name="T82" fmla="*/ 2147483647 w 359"/>
                  <a:gd name="T83" fmla="*/ 2147483647 h 394"/>
                  <a:gd name="T84" fmla="*/ 2147483647 w 359"/>
                  <a:gd name="T85" fmla="*/ 2147483647 h 394"/>
                  <a:gd name="T86" fmla="*/ 2147483647 w 359"/>
                  <a:gd name="T87" fmla="*/ 2147483647 h 394"/>
                  <a:gd name="T88" fmla="*/ 2147483647 w 359"/>
                  <a:gd name="T89" fmla="*/ 2147483647 h 394"/>
                  <a:gd name="T90" fmla="*/ 2147483647 w 359"/>
                  <a:gd name="T91" fmla="*/ 2147483647 h 394"/>
                  <a:gd name="T92" fmla="*/ 2147483647 w 359"/>
                  <a:gd name="T93" fmla="*/ 2147483647 h 394"/>
                  <a:gd name="T94" fmla="*/ 2147483647 w 359"/>
                  <a:gd name="T95" fmla="*/ 2147483647 h 394"/>
                  <a:gd name="T96" fmla="*/ 2147483647 w 359"/>
                  <a:gd name="T97" fmla="*/ 2147483647 h 394"/>
                  <a:gd name="T98" fmla="*/ 2147483647 w 359"/>
                  <a:gd name="T99" fmla="*/ 2147483647 h 394"/>
                  <a:gd name="T100" fmla="*/ 2147483647 w 359"/>
                  <a:gd name="T101" fmla="*/ 2147483647 h 394"/>
                  <a:gd name="T102" fmla="*/ 2147483647 w 359"/>
                  <a:gd name="T103" fmla="*/ 2147483647 h 394"/>
                  <a:gd name="T104" fmla="*/ 2147483647 w 359"/>
                  <a:gd name="T105" fmla="*/ 2147483647 h 394"/>
                  <a:gd name="T106" fmla="*/ 2147483647 w 359"/>
                  <a:gd name="T107" fmla="*/ 2147483647 h 394"/>
                  <a:gd name="T108" fmla="*/ 2147483647 w 359"/>
                  <a:gd name="T109" fmla="*/ 2147483647 h 394"/>
                  <a:gd name="T110" fmla="*/ 2147483647 w 359"/>
                  <a:gd name="T111" fmla="*/ 2147483647 h 394"/>
                  <a:gd name="T112" fmla="*/ 2147483647 w 359"/>
                  <a:gd name="T113" fmla="*/ 2147483647 h 394"/>
                  <a:gd name="T114" fmla="*/ 2147483647 w 359"/>
                  <a:gd name="T115" fmla="*/ 2147483647 h 3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grpFill/>
              <a:ln w="9525" cmpd="sng">
                <a:solidFill>
                  <a:srgbClr val="FFFFFF"/>
                </a:solidFill>
                <a:prstDash val="solid"/>
                <a:round/>
                <a:headEnd/>
                <a:tailEnd/>
              </a:ln>
            </p:spPr>
            <p:txBody>
              <a:bodyPr/>
              <a:lstStyle/>
              <a:p>
                <a:endParaRPr lang="en-GB" dirty="0"/>
              </a:p>
            </p:txBody>
          </p:sp>
          <p:sp>
            <p:nvSpPr>
              <p:cNvPr id="385" name="Freeform 466"/>
              <p:cNvSpPr>
                <a:spLocks/>
              </p:cNvSpPr>
              <p:nvPr>
                <p:custDataLst>
                  <p:tags r:id="rId364"/>
                </p:custDataLst>
              </p:nvPr>
            </p:nvSpPr>
            <p:spPr bwMode="auto">
              <a:xfrm>
                <a:off x="5326063" y="3625850"/>
                <a:ext cx="192087" cy="271463"/>
              </a:xfrm>
              <a:custGeom>
                <a:avLst/>
                <a:gdLst>
                  <a:gd name="T0" fmla="*/ 2147483647 w 449"/>
                  <a:gd name="T1" fmla="*/ 2147483647 h 523"/>
                  <a:gd name="T2" fmla="*/ 2147483647 w 449"/>
                  <a:gd name="T3" fmla="*/ 2147483647 h 523"/>
                  <a:gd name="T4" fmla="*/ 2147483647 w 449"/>
                  <a:gd name="T5" fmla="*/ 2147483647 h 523"/>
                  <a:gd name="T6" fmla="*/ 2147483647 w 449"/>
                  <a:gd name="T7" fmla="*/ 2147483647 h 523"/>
                  <a:gd name="T8" fmla="*/ 2147483647 w 449"/>
                  <a:gd name="T9" fmla="*/ 2147483647 h 523"/>
                  <a:gd name="T10" fmla="*/ 2147483647 w 449"/>
                  <a:gd name="T11" fmla="*/ 2147483647 h 523"/>
                  <a:gd name="T12" fmla="*/ 2147483647 w 449"/>
                  <a:gd name="T13" fmla="*/ 2147483647 h 523"/>
                  <a:gd name="T14" fmla="*/ 2147483647 w 449"/>
                  <a:gd name="T15" fmla="*/ 2147483647 h 523"/>
                  <a:gd name="T16" fmla="*/ 2147483647 w 449"/>
                  <a:gd name="T17" fmla="*/ 2147483647 h 523"/>
                  <a:gd name="T18" fmla="*/ 2147483647 w 449"/>
                  <a:gd name="T19" fmla="*/ 2147483647 h 523"/>
                  <a:gd name="T20" fmla="*/ 2147483647 w 449"/>
                  <a:gd name="T21" fmla="*/ 2147483647 h 523"/>
                  <a:gd name="T22" fmla="*/ 2147483647 w 449"/>
                  <a:gd name="T23" fmla="*/ 2147483647 h 523"/>
                  <a:gd name="T24" fmla="*/ 2147483647 w 449"/>
                  <a:gd name="T25" fmla="*/ 2147483647 h 523"/>
                  <a:gd name="T26" fmla="*/ 2147483647 w 449"/>
                  <a:gd name="T27" fmla="*/ 2147483647 h 523"/>
                  <a:gd name="T28" fmla="*/ 2147483647 w 449"/>
                  <a:gd name="T29" fmla="*/ 2147483647 h 523"/>
                  <a:gd name="T30" fmla="*/ 2147483647 w 449"/>
                  <a:gd name="T31" fmla="*/ 2147483647 h 523"/>
                  <a:gd name="T32" fmla="*/ 2147483647 w 449"/>
                  <a:gd name="T33" fmla="*/ 2147483647 h 523"/>
                  <a:gd name="T34" fmla="*/ 2147483647 w 449"/>
                  <a:gd name="T35" fmla="*/ 2147483647 h 523"/>
                  <a:gd name="T36" fmla="*/ 2147483647 w 449"/>
                  <a:gd name="T37" fmla="*/ 2147483647 h 523"/>
                  <a:gd name="T38" fmla="*/ 2147483647 w 449"/>
                  <a:gd name="T39" fmla="*/ 2147483647 h 523"/>
                  <a:gd name="T40" fmla="*/ 2147483647 w 449"/>
                  <a:gd name="T41" fmla="*/ 2147483647 h 523"/>
                  <a:gd name="T42" fmla="*/ 2147483647 w 449"/>
                  <a:gd name="T43" fmla="*/ 2147483647 h 523"/>
                  <a:gd name="T44" fmla="*/ 2147483647 w 449"/>
                  <a:gd name="T45" fmla="*/ 2147483647 h 523"/>
                  <a:gd name="T46" fmla="*/ 2147483647 w 449"/>
                  <a:gd name="T47" fmla="*/ 2147483647 h 523"/>
                  <a:gd name="T48" fmla="*/ 2147483647 w 449"/>
                  <a:gd name="T49" fmla="*/ 2147483647 h 523"/>
                  <a:gd name="T50" fmla="*/ 2147483647 w 449"/>
                  <a:gd name="T51" fmla="*/ 0 h 523"/>
                  <a:gd name="T52" fmla="*/ 2147483647 w 449"/>
                  <a:gd name="T53" fmla="*/ 0 h 523"/>
                  <a:gd name="T54" fmla="*/ 2147483647 w 449"/>
                  <a:gd name="T55" fmla="*/ 0 h 523"/>
                  <a:gd name="T56" fmla="*/ 2147483647 w 449"/>
                  <a:gd name="T57" fmla="*/ 2147483647 h 523"/>
                  <a:gd name="T58" fmla="*/ 2147483647 w 449"/>
                  <a:gd name="T59" fmla="*/ 2147483647 h 523"/>
                  <a:gd name="T60" fmla="*/ 2147483647 w 449"/>
                  <a:gd name="T61" fmla="*/ 2147483647 h 523"/>
                  <a:gd name="T62" fmla="*/ 2147483647 w 449"/>
                  <a:gd name="T63" fmla="*/ 2147483647 h 523"/>
                  <a:gd name="T64" fmla="*/ 2147483647 w 449"/>
                  <a:gd name="T65" fmla="*/ 2147483647 h 523"/>
                  <a:gd name="T66" fmla="*/ 2147483647 w 449"/>
                  <a:gd name="T67" fmla="*/ 2147483647 h 523"/>
                  <a:gd name="T68" fmla="*/ 2147483647 w 449"/>
                  <a:gd name="T69" fmla="*/ 2147483647 h 523"/>
                  <a:gd name="T70" fmla="*/ 2147483647 w 449"/>
                  <a:gd name="T71" fmla="*/ 2147483647 h 523"/>
                  <a:gd name="T72" fmla="*/ 2147483647 w 449"/>
                  <a:gd name="T73" fmla="*/ 2147483647 h 523"/>
                  <a:gd name="T74" fmla="*/ 2147483647 w 449"/>
                  <a:gd name="T75" fmla="*/ 2147483647 h 523"/>
                  <a:gd name="T76" fmla="*/ 2147483647 w 449"/>
                  <a:gd name="T77" fmla="*/ 2147483647 h 523"/>
                  <a:gd name="T78" fmla="*/ 2147483647 w 449"/>
                  <a:gd name="T79" fmla="*/ 2147483647 h 523"/>
                  <a:gd name="T80" fmla="*/ 2147483647 w 449"/>
                  <a:gd name="T81" fmla="*/ 2147483647 h 523"/>
                  <a:gd name="T82" fmla="*/ 2147483647 w 449"/>
                  <a:gd name="T83" fmla="*/ 2147483647 h 523"/>
                  <a:gd name="T84" fmla="*/ 2147483647 w 449"/>
                  <a:gd name="T85" fmla="*/ 2147483647 h 523"/>
                  <a:gd name="T86" fmla="*/ 2147483647 w 449"/>
                  <a:gd name="T87" fmla="*/ 2147483647 h 523"/>
                  <a:gd name="T88" fmla="*/ 2147483647 w 449"/>
                  <a:gd name="T89" fmla="*/ 2147483647 h 523"/>
                  <a:gd name="T90" fmla="*/ 2147483647 w 449"/>
                  <a:gd name="T91" fmla="*/ 2147483647 h 523"/>
                  <a:gd name="T92" fmla="*/ 2147483647 w 449"/>
                  <a:gd name="T93" fmla="*/ 2147483647 h 523"/>
                  <a:gd name="T94" fmla="*/ 2147483647 w 449"/>
                  <a:gd name="T95" fmla="*/ 2147483647 h 523"/>
                  <a:gd name="T96" fmla="*/ 2147483647 w 449"/>
                  <a:gd name="T97" fmla="*/ 2147483647 h 523"/>
                  <a:gd name="T98" fmla="*/ 2147483647 w 449"/>
                  <a:gd name="T99" fmla="*/ 2147483647 h 523"/>
                  <a:gd name="T100" fmla="*/ 2147483647 w 449"/>
                  <a:gd name="T101" fmla="*/ 2147483647 h 523"/>
                  <a:gd name="T102" fmla="*/ 2147483647 w 449"/>
                  <a:gd name="T103" fmla="*/ 2147483647 h 523"/>
                  <a:gd name="T104" fmla="*/ 2147483647 w 449"/>
                  <a:gd name="T105" fmla="*/ 2147483647 h 523"/>
                  <a:gd name="T106" fmla="*/ 2147483647 w 449"/>
                  <a:gd name="T107" fmla="*/ 2147483647 h 523"/>
                  <a:gd name="T108" fmla="*/ 2147483647 w 449"/>
                  <a:gd name="T109" fmla="*/ 2147483647 h 5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chemeClr val="accent3">
                  <a:lumMod val="75000"/>
                </a:schemeClr>
              </a:solidFill>
              <a:ln w="9525" cmpd="sng">
                <a:solidFill>
                  <a:srgbClr val="FFFFFF"/>
                </a:solidFill>
                <a:prstDash val="solid"/>
                <a:round/>
                <a:headEnd/>
                <a:tailEnd/>
              </a:ln>
            </p:spPr>
            <p:txBody>
              <a:bodyPr/>
              <a:lstStyle/>
              <a:p>
                <a:endParaRPr lang="en-GB" dirty="0"/>
              </a:p>
            </p:txBody>
          </p:sp>
          <p:sp>
            <p:nvSpPr>
              <p:cNvPr id="386" name="Freeform 467"/>
              <p:cNvSpPr>
                <a:spLocks/>
              </p:cNvSpPr>
              <p:nvPr>
                <p:custDataLst>
                  <p:tags r:id="rId365"/>
                </p:custDataLst>
              </p:nvPr>
            </p:nvSpPr>
            <p:spPr bwMode="auto">
              <a:xfrm>
                <a:off x="5308600" y="2711450"/>
                <a:ext cx="101600" cy="130175"/>
              </a:xfrm>
              <a:custGeom>
                <a:avLst/>
                <a:gdLst>
                  <a:gd name="T0" fmla="*/ 12 w 226"/>
                  <a:gd name="T1" fmla="*/ 228 h 246"/>
                  <a:gd name="T2" fmla="*/ 36 w 226"/>
                  <a:gd name="T3" fmla="*/ 240 h 246"/>
                  <a:gd name="T4" fmla="*/ 53 w 226"/>
                  <a:gd name="T5" fmla="*/ 245 h 246"/>
                  <a:gd name="T6" fmla="*/ 68 w 226"/>
                  <a:gd name="T7" fmla="*/ 245 h 246"/>
                  <a:gd name="T8" fmla="*/ 85 w 226"/>
                  <a:gd name="T9" fmla="*/ 241 h 246"/>
                  <a:gd name="T10" fmla="*/ 110 w 226"/>
                  <a:gd name="T11" fmla="*/ 228 h 246"/>
                  <a:gd name="T12" fmla="*/ 141 w 226"/>
                  <a:gd name="T13" fmla="*/ 205 h 246"/>
                  <a:gd name="T14" fmla="*/ 161 w 226"/>
                  <a:gd name="T15" fmla="*/ 184 h 246"/>
                  <a:gd name="T16" fmla="*/ 159 w 226"/>
                  <a:gd name="T17" fmla="*/ 173 h 246"/>
                  <a:gd name="T18" fmla="*/ 149 w 226"/>
                  <a:gd name="T19" fmla="*/ 160 h 246"/>
                  <a:gd name="T20" fmla="*/ 143 w 226"/>
                  <a:gd name="T21" fmla="*/ 145 h 246"/>
                  <a:gd name="T22" fmla="*/ 141 w 226"/>
                  <a:gd name="T23" fmla="*/ 130 h 246"/>
                  <a:gd name="T24" fmla="*/ 141 w 226"/>
                  <a:gd name="T25" fmla="*/ 116 h 246"/>
                  <a:gd name="T26" fmla="*/ 146 w 226"/>
                  <a:gd name="T27" fmla="*/ 105 h 246"/>
                  <a:gd name="T28" fmla="*/ 156 w 226"/>
                  <a:gd name="T29" fmla="*/ 94 h 246"/>
                  <a:gd name="T30" fmla="*/ 168 w 226"/>
                  <a:gd name="T31" fmla="*/ 86 h 246"/>
                  <a:gd name="T32" fmla="*/ 204 w 226"/>
                  <a:gd name="T33" fmla="*/ 71 h 246"/>
                  <a:gd name="T34" fmla="*/ 225 w 226"/>
                  <a:gd name="T35" fmla="*/ 49 h 246"/>
                  <a:gd name="T36" fmla="*/ 221 w 226"/>
                  <a:gd name="T37" fmla="*/ 30 h 246"/>
                  <a:gd name="T38" fmla="*/ 214 w 226"/>
                  <a:gd name="T39" fmla="*/ 17 h 246"/>
                  <a:gd name="T40" fmla="*/ 212 w 226"/>
                  <a:gd name="T41" fmla="*/ 6 h 246"/>
                  <a:gd name="T42" fmla="*/ 202 w 226"/>
                  <a:gd name="T43" fmla="*/ 1 h 246"/>
                  <a:gd name="T44" fmla="*/ 181 w 226"/>
                  <a:gd name="T45" fmla="*/ 7 h 246"/>
                  <a:gd name="T46" fmla="*/ 154 w 226"/>
                  <a:gd name="T47" fmla="*/ 20 h 246"/>
                  <a:gd name="T48" fmla="*/ 121 w 226"/>
                  <a:gd name="T49" fmla="*/ 38 h 246"/>
                  <a:gd name="T50" fmla="*/ 100 w 226"/>
                  <a:gd name="T51" fmla="*/ 51 h 246"/>
                  <a:gd name="T52" fmla="*/ 87 w 226"/>
                  <a:gd name="T53" fmla="*/ 55 h 246"/>
                  <a:gd name="T54" fmla="*/ 75 w 226"/>
                  <a:gd name="T55" fmla="*/ 54 h 246"/>
                  <a:gd name="T56" fmla="*/ 59 w 226"/>
                  <a:gd name="T57" fmla="*/ 47 h 246"/>
                  <a:gd name="T58" fmla="*/ 36 w 226"/>
                  <a:gd name="T59" fmla="*/ 31 h 246"/>
                  <a:gd name="T60" fmla="*/ 24 w 226"/>
                  <a:gd name="T61" fmla="*/ 39 h 246"/>
                  <a:gd name="T62" fmla="*/ 18 w 226"/>
                  <a:gd name="T63" fmla="*/ 95 h 246"/>
                  <a:gd name="T64" fmla="*/ 10 w 226"/>
                  <a:gd name="T65" fmla="*/ 163 h 246"/>
                  <a:gd name="T66" fmla="*/ 3 w 226"/>
                  <a:gd name="T67" fmla="*/ 21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grpFill/>
              <a:ln w="9525" cmpd="sng">
                <a:solidFill>
                  <a:srgbClr val="FFFFFF"/>
                </a:solidFill>
                <a:prstDash val="solid"/>
                <a:round/>
                <a:headEnd/>
                <a:tailEnd/>
              </a:ln>
            </p:spPr>
            <p:txBody>
              <a:bodyPr/>
              <a:lstStyle/>
              <a:p>
                <a:pPr>
                  <a:defRPr/>
                </a:pPr>
                <a:endParaRPr lang="en-GB" dirty="0"/>
              </a:p>
            </p:txBody>
          </p:sp>
          <p:sp>
            <p:nvSpPr>
              <p:cNvPr id="387" name="Freeform 468"/>
              <p:cNvSpPr>
                <a:spLocks/>
              </p:cNvSpPr>
              <p:nvPr>
                <p:custDataLst>
                  <p:tags r:id="rId366"/>
                </p:custDataLst>
              </p:nvPr>
            </p:nvSpPr>
            <p:spPr bwMode="auto">
              <a:xfrm>
                <a:off x="5607050" y="2814638"/>
                <a:ext cx="22225" cy="55562"/>
              </a:xfrm>
              <a:custGeom>
                <a:avLst/>
                <a:gdLst>
                  <a:gd name="T0" fmla="*/ 2147483647 w 60"/>
                  <a:gd name="T1" fmla="*/ 0 h 81"/>
                  <a:gd name="T2" fmla="*/ 2147483647 w 60"/>
                  <a:gd name="T3" fmla="*/ 2147483647 h 81"/>
                  <a:gd name="T4" fmla="*/ 2147483647 w 60"/>
                  <a:gd name="T5" fmla="*/ 2147483647 h 81"/>
                  <a:gd name="T6" fmla="*/ 2147483647 w 60"/>
                  <a:gd name="T7" fmla="*/ 2147483647 h 81"/>
                  <a:gd name="T8" fmla="*/ 2147483647 w 60"/>
                  <a:gd name="T9" fmla="*/ 2147483647 h 81"/>
                  <a:gd name="T10" fmla="*/ 2147483647 w 60"/>
                  <a:gd name="T11" fmla="*/ 2147483647 h 81"/>
                  <a:gd name="T12" fmla="*/ 2147483647 w 60"/>
                  <a:gd name="T13" fmla="*/ 0 h 81"/>
                  <a:gd name="T14" fmla="*/ 2147483647 w 60"/>
                  <a:gd name="T15" fmla="*/ 2147483647 h 81"/>
                  <a:gd name="T16" fmla="*/ 2147483647 w 60"/>
                  <a:gd name="T17" fmla="*/ 2147483647 h 81"/>
                  <a:gd name="T18" fmla="*/ 2147483647 w 60"/>
                  <a:gd name="T19" fmla="*/ 2147483647 h 81"/>
                  <a:gd name="T20" fmla="*/ 2147483647 w 60"/>
                  <a:gd name="T21" fmla="*/ 2147483647 h 81"/>
                  <a:gd name="T22" fmla="*/ 2147483647 w 60"/>
                  <a:gd name="T23" fmla="*/ 2147483647 h 81"/>
                  <a:gd name="T24" fmla="*/ 2147483647 w 60"/>
                  <a:gd name="T25" fmla="*/ 2147483647 h 81"/>
                  <a:gd name="T26" fmla="*/ 2147483647 w 60"/>
                  <a:gd name="T27" fmla="*/ 2147483647 h 81"/>
                  <a:gd name="T28" fmla="*/ 2147483647 w 60"/>
                  <a:gd name="T29" fmla="*/ 2147483647 h 81"/>
                  <a:gd name="T30" fmla="*/ 2147483647 w 60"/>
                  <a:gd name="T31" fmla="*/ 2147483647 h 81"/>
                  <a:gd name="T32" fmla="*/ 2147483647 w 60"/>
                  <a:gd name="T33" fmla="*/ 2147483647 h 81"/>
                  <a:gd name="T34" fmla="*/ 2147483647 w 60"/>
                  <a:gd name="T35" fmla="*/ 2147483647 h 81"/>
                  <a:gd name="T36" fmla="*/ 2147483647 w 60"/>
                  <a:gd name="T37" fmla="*/ 2147483647 h 81"/>
                  <a:gd name="T38" fmla="*/ 0 w 60"/>
                  <a:gd name="T39" fmla="*/ 2147483647 h 81"/>
                  <a:gd name="T40" fmla="*/ 2147483647 w 60"/>
                  <a:gd name="T41" fmla="*/ 2147483647 h 81"/>
                  <a:gd name="T42" fmla="*/ 2147483647 w 60"/>
                  <a:gd name="T43" fmla="*/ 2147483647 h 81"/>
                  <a:gd name="T44" fmla="*/ 2147483647 w 60"/>
                  <a:gd name="T45" fmla="*/ 0 h 81"/>
                  <a:gd name="T46" fmla="*/ 2147483647 w 60"/>
                  <a:gd name="T47" fmla="*/ 0 h 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grpFill/>
              <a:ln w="9525" cmpd="sng">
                <a:solidFill>
                  <a:srgbClr val="FFFFFF"/>
                </a:solidFill>
                <a:prstDash val="solid"/>
                <a:round/>
                <a:headEnd/>
                <a:tailEnd/>
              </a:ln>
            </p:spPr>
            <p:txBody>
              <a:bodyPr/>
              <a:lstStyle/>
              <a:p>
                <a:endParaRPr lang="en-GB" dirty="0"/>
              </a:p>
            </p:txBody>
          </p:sp>
          <p:sp>
            <p:nvSpPr>
              <p:cNvPr id="388" name="Freeform 470"/>
              <p:cNvSpPr>
                <a:spLocks/>
              </p:cNvSpPr>
              <p:nvPr>
                <p:custDataLst>
                  <p:tags r:id="rId367"/>
                </p:custDataLst>
              </p:nvPr>
            </p:nvSpPr>
            <p:spPr bwMode="auto">
              <a:xfrm>
                <a:off x="5305425" y="2670175"/>
                <a:ext cx="30163" cy="57150"/>
              </a:xfrm>
              <a:custGeom>
                <a:avLst/>
                <a:gdLst>
                  <a:gd name="T0" fmla="*/ 2147483647 w 80"/>
                  <a:gd name="T1" fmla="*/ 2147483647 h 94"/>
                  <a:gd name="T2" fmla="*/ 2147483647 w 80"/>
                  <a:gd name="T3" fmla="*/ 0 h 94"/>
                  <a:gd name="T4" fmla="*/ 2147483647 w 80"/>
                  <a:gd name="T5" fmla="*/ 0 h 94"/>
                  <a:gd name="T6" fmla="*/ 2147483647 w 80"/>
                  <a:gd name="T7" fmla="*/ 2147483647 h 94"/>
                  <a:gd name="T8" fmla="*/ 2147483647 w 80"/>
                  <a:gd name="T9" fmla="*/ 2147483647 h 94"/>
                  <a:gd name="T10" fmla="*/ 2147483647 w 80"/>
                  <a:gd name="T11" fmla="*/ 2147483647 h 94"/>
                  <a:gd name="T12" fmla="*/ 2147483647 w 80"/>
                  <a:gd name="T13" fmla="*/ 2147483647 h 94"/>
                  <a:gd name="T14" fmla="*/ 2147483647 w 80"/>
                  <a:gd name="T15" fmla="*/ 2147483647 h 94"/>
                  <a:gd name="T16" fmla="*/ 2147483647 w 80"/>
                  <a:gd name="T17" fmla="*/ 2147483647 h 94"/>
                  <a:gd name="T18" fmla="*/ 2147483647 w 80"/>
                  <a:gd name="T19" fmla="*/ 2147483647 h 94"/>
                  <a:gd name="T20" fmla="*/ 2147483647 w 80"/>
                  <a:gd name="T21" fmla="*/ 2147483647 h 94"/>
                  <a:gd name="T22" fmla="*/ 2147483647 w 80"/>
                  <a:gd name="T23" fmla="*/ 2147483647 h 94"/>
                  <a:gd name="T24" fmla="*/ 2147483647 w 80"/>
                  <a:gd name="T25" fmla="*/ 2147483647 h 94"/>
                  <a:gd name="T26" fmla="*/ 2147483647 w 80"/>
                  <a:gd name="T27" fmla="*/ 2147483647 h 94"/>
                  <a:gd name="T28" fmla="*/ 2147483647 w 80"/>
                  <a:gd name="T29" fmla="*/ 2147483647 h 94"/>
                  <a:gd name="T30" fmla="*/ 2147483647 w 80"/>
                  <a:gd name="T31" fmla="*/ 2147483647 h 94"/>
                  <a:gd name="T32" fmla="*/ 2147483647 w 80"/>
                  <a:gd name="T33" fmla="*/ 2147483647 h 94"/>
                  <a:gd name="T34" fmla="*/ 2147483647 w 80"/>
                  <a:gd name="T35" fmla="*/ 2147483647 h 94"/>
                  <a:gd name="T36" fmla="*/ 2147483647 w 80"/>
                  <a:gd name="T37" fmla="*/ 2147483647 h 94"/>
                  <a:gd name="T38" fmla="*/ 2147483647 w 80"/>
                  <a:gd name="T39" fmla="*/ 2147483647 h 94"/>
                  <a:gd name="T40" fmla="*/ 2147483647 w 80"/>
                  <a:gd name="T41" fmla="*/ 2147483647 h 94"/>
                  <a:gd name="T42" fmla="*/ 2147483647 w 80"/>
                  <a:gd name="T43" fmla="*/ 2147483647 h 94"/>
                  <a:gd name="T44" fmla="*/ 2147483647 w 80"/>
                  <a:gd name="T45" fmla="*/ 2147483647 h 94"/>
                  <a:gd name="T46" fmla="*/ 2147483647 w 80"/>
                  <a:gd name="T47" fmla="*/ 2147483647 h 94"/>
                  <a:gd name="T48" fmla="*/ 2147483647 w 80"/>
                  <a:gd name="T49" fmla="*/ 2147483647 h 94"/>
                  <a:gd name="T50" fmla="*/ 0 w 80"/>
                  <a:gd name="T51" fmla="*/ 2147483647 h 94"/>
                  <a:gd name="T52" fmla="*/ 2147483647 w 80"/>
                  <a:gd name="T53" fmla="*/ 2147483647 h 94"/>
                  <a:gd name="T54" fmla="*/ 2147483647 w 80"/>
                  <a:gd name="T55" fmla="*/ 2147483647 h 94"/>
                  <a:gd name="T56" fmla="*/ 2147483647 w 80"/>
                  <a:gd name="T57" fmla="*/ 2147483647 h 94"/>
                  <a:gd name="T58" fmla="*/ 2147483647 w 80"/>
                  <a:gd name="T59" fmla="*/ 2147483647 h 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grpFill/>
              <a:ln w="9525" cmpd="sng">
                <a:solidFill>
                  <a:srgbClr val="FFFFFF"/>
                </a:solidFill>
                <a:prstDash val="solid"/>
                <a:round/>
                <a:headEnd/>
                <a:tailEnd/>
              </a:ln>
            </p:spPr>
            <p:txBody>
              <a:bodyPr/>
              <a:lstStyle/>
              <a:p>
                <a:endParaRPr lang="en-GB" dirty="0"/>
              </a:p>
            </p:txBody>
          </p:sp>
          <p:sp>
            <p:nvSpPr>
              <p:cNvPr id="389" name="Freeform 471"/>
              <p:cNvSpPr>
                <a:spLocks/>
              </p:cNvSpPr>
              <p:nvPr>
                <p:custDataLst>
                  <p:tags r:id="rId368"/>
                </p:custDataLst>
              </p:nvPr>
            </p:nvSpPr>
            <p:spPr bwMode="auto">
              <a:xfrm>
                <a:off x="5121275" y="4681538"/>
                <a:ext cx="61913" cy="57150"/>
              </a:xfrm>
              <a:custGeom>
                <a:avLst/>
                <a:gdLst>
                  <a:gd name="T0" fmla="*/ 2147483647 w 135"/>
                  <a:gd name="T1" fmla="*/ 2147483647 h 98"/>
                  <a:gd name="T2" fmla="*/ 2147483647 w 135"/>
                  <a:gd name="T3" fmla="*/ 2147483647 h 98"/>
                  <a:gd name="T4" fmla="*/ 2147483647 w 135"/>
                  <a:gd name="T5" fmla="*/ 2147483647 h 98"/>
                  <a:gd name="T6" fmla="*/ 2147483647 w 135"/>
                  <a:gd name="T7" fmla="*/ 2147483647 h 98"/>
                  <a:gd name="T8" fmla="*/ 2147483647 w 135"/>
                  <a:gd name="T9" fmla="*/ 2147483647 h 98"/>
                  <a:gd name="T10" fmla="*/ 2147483647 w 135"/>
                  <a:gd name="T11" fmla="*/ 2147483647 h 98"/>
                  <a:gd name="T12" fmla="*/ 2147483647 w 135"/>
                  <a:gd name="T13" fmla="*/ 2147483647 h 98"/>
                  <a:gd name="T14" fmla="*/ 2147483647 w 135"/>
                  <a:gd name="T15" fmla="*/ 2147483647 h 98"/>
                  <a:gd name="T16" fmla="*/ 2147483647 w 135"/>
                  <a:gd name="T17" fmla="*/ 2147483647 h 98"/>
                  <a:gd name="T18" fmla="*/ 2147483647 w 135"/>
                  <a:gd name="T19" fmla="*/ 2147483647 h 98"/>
                  <a:gd name="T20" fmla="*/ 2147483647 w 135"/>
                  <a:gd name="T21" fmla="*/ 2147483647 h 98"/>
                  <a:gd name="T22" fmla="*/ 2147483647 w 135"/>
                  <a:gd name="T23" fmla="*/ 0 h 98"/>
                  <a:gd name="T24" fmla="*/ 2147483647 w 135"/>
                  <a:gd name="T25" fmla="*/ 0 h 98"/>
                  <a:gd name="T26" fmla="*/ 2147483647 w 135"/>
                  <a:gd name="T27" fmla="*/ 0 h 98"/>
                  <a:gd name="T28" fmla="*/ 2147483647 w 135"/>
                  <a:gd name="T29" fmla="*/ 2147483647 h 98"/>
                  <a:gd name="T30" fmla="*/ 2147483647 w 135"/>
                  <a:gd name="T31" fmla="*/ 2147483647 h 98"/>
                  <a:gd name="T32" fmla="*/ 2147483647 w 135"/>
                  <a:gd name="T33" fmla="*/ 2147483647 h 98"/>
                  <a:gd name="T34" fmla="*/ 2147483647 w 135"/>
                  <a:gd name="T35" fmla="*/ 2147483647 h 98"/>
                  <a:gd name="T36" fmla="*/ 2147483647 w 135"/>
                  <a:gd name="T37" fmla="*/ 2147483647 h 98"/>
                  <a:gd name="T38" fmla="*/ 2147483647 w 135"/>
                  <a:gd name="T39" fmla="*/ 2147483647 h 98"/>
                  <a:gd name="T40" fmla="*/ 2147483647 w 135"/>
                  <a:gd name="T41" fmla="*/ 2147483647 h 98"/>
                  <a:gd name="T42" fmla="*/ 2147483647 w 135"/>
                  <a:gd name="T43" fmla="*/ 2147483647 h 98"/>
                  <a:gd name="T44" fmla="*/ 2147483647 w 135"/>
                  <a:gd name="T45" fmla="*/ 2147483647 h 98"/>
                  <a:gd name="T46" fmla="*/ 2147483647 w 135"/>
                  <a:gd name="T47" fmla="*/ 2147483647 h 98"/>
                  <a:gd name="T48" fmla="*/ 2147483647 w 135"/>
                  <a:gd name="T49" fmla="*/ 2147483647 h 98"/>
                  <a:gd name="T50" fmla="*/ 2147483647 w 135"/>
                  <a:gd name="T51" fmla="*/ 2147483647 h 98"/>
                  <a:gd name="T52" fmla="*/ 2147483647 w 135"/>
                  <a:gd name="T53" fmla="*/ 2147483647 h 98"/>
                  <a:gd name="T54" fmla="*/ 2147483647 w 135"/>
                  <a:gd name="T55" fmla="*/ 2147483647 h 98"/>
                  <a:gd name="T56" fmla="*/ 2147483647 w 135"/>
                  <a:gd name="T57" fmla="*/ 2147483647 h 98"/>
                  <a:gd name="T58" fmla="*/ 2147483647 w 135"/>
                  <a:gd name="T59" fmla="*/ 2147483647 h 98"/>
                  <a:gd name="T60" fmla="*/ 2147483647 w 135"/>
                  <a:gd name="T61" fmla="*/ 2147483647 h 98"/>
                  <a:gd name="T62" fmla="*/ 2147483647 w 135"/>
                  <a:gd name="T63" fmla="*/ 2147483647 h 98"/>
                  <a:gd name="T64" fmla="*/ 2147483647 w 135"/>
                  <a:gd name="T65" fmla="*/ 2147483647 h 98"/>
                  <a:gd name="T66" fmla="*/ 2147483647 w 135"/>
                  <a:gd name="T67" fmla="*/ 2147483647 h 98"/>
                  <a:gd name="T68" fmla="*/ 2147483647 w 135"/>
                  <a:gd name="T69" fmla="*/ 2147483647 h 98"/>
                  <a:gd name="T70" fmla="*/ 2147483647 w 135"/>
                  <a:gd name="T71" fmla="*/ 2147483647 h 98"/>
                  <a:gd name="T72" fmla="*/ 2147483647 w 135"/>
                  <a:gd name="T73" fmla="*/ 2147483647 h 98"/>
                  <a:gd name="T74" fmla="*/ 2147483647 w 135"/>
                  <a:gd name="T75" fmla="*/ 2147483647 h 98"/>
                  <a:gd name="T76" fmla="*/ 0 w 135"/>
                  <a:gd name="T77" fmla="*/ 2147483647 h 98"/>
                  <a:gd name="T78" fmla="*/ 0 w 135"/>
                  <a:gd name="T79" fmla="*/ 2147483647 h 98"/>
                  <a:gd name="T80" fmla="*/ 2147483647 w 135"/>
                  <a:gd name="T81" fmla="*/ 2147483647 h 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grpFill/>
              <a:ln w="9525" cmpd="sng">
                <a:solidFill>
                  <a:srgbClr val="FFFFFF"/>
                </a:solidFill>
                <a:prstDash val="solid"/>
                <a:round/>
                <a:headEnd/>
                <a:tailEnd/>
              </a:ln>
            </p:spPr>
            <p:txBody>
              <a:bodyPr/>
              <a:lstStyle/>
              <a:p>
                <a:endParaRPr lang="en-GB" dirty="0"/>
              </a:p>
            </p:txBody>
          </p:sp>
          <p:sp>
            <p:nvSpPr>
              <p:cNvPr id="390" name="Freeform 474"/>
              <p:cNvSpPr>
                <a:spLocks/>
              </p:cNvSpPr>
              <p:nvPr>
                <p:custDataLst>
                  <p:tags r:id="rId369"/>
                </p:custDataLst>
              </p:nvPr>
            </p:nvSpPr>
            <p:spPr bwMode="auto">
              <a:xfrm>
                <a:off x="5295900" y="4067175"/>
                <a:ext cx="69850" cy="241300"/>
              </a:xfrm>
              <a:custGeom>
                <a:avLst/>
                <a:gdLst>
                  <a:gd name="T0" fmla="*/ 2147483647 w 166"/>
                  <a:gd name="T1" fmla="*/ 2147483647 h 456"/>
                  <a:gd name="T2" fmla="*/ 2147483647 w 166"/>
                  <a:gd name="T3" fmla="*/ 2147483647 h 456"/>
                  <a:gd name="T4" fmla="*/ 2147483647 w 166"/>
                  <a:gd name="T5" fmla="*/ 2147483647 h 456"/>
                  <a:gd name="T6" fmla="*/ 2147483647 w 166"/>
                  <a:gd name="T7" fmla="*/ 2147483647 h 456"/>
                  <a:gd name="T8" fmla="*/ 2147483647 w 166"/>
                  <a:gd name="T9" fmla="*/ 2147483647 h 456"/>
                  <a:gd name="T10" fmla="*/ 2147483647 w 166"/>
                  <a:gd name="T11" fmla="*/ 2147483647 h 456"/>
                  <a:gd name="T12" fmla="*/ 2147483647 w 166"/>
                  <a:gd name="T13" fmla="*/ 2147483647 h 456"/>
                  <a:gd name="T14" fmla="*/ 2147483647 w 166"/>
                  <a:gd name="T15" fmla="*/ 2147483647 h 456"/>
                  <a:gd name="T16" fmla="*/ 2147483647 w 166"/>
                  <a:gd name="T17" fmla="*/ 2147483647 h 456"/>
                  <a:gd name="T18" fmla="*/ 2147483647 w 166"/>
                  <a:gd name="T19" fmla="*/ 2147483647 h 456"/>
                  <a:gd name="T20" fmla="*/ 2147483647 w 166"/>
                  <a:gd name="T21" fmla="*/ 2147483647 h 456"/>
                  <a:gd name="T22" fmla="*/ 2147483647 w 166"/>
                  <a:gd name="T23" fmla="*/ 2147483647 h 456"/>
                  <a:gd name="T24" fmla="*/ 2147483647 w 166"/>
                  <a:gd name="T25" fmla="*/ 2147483647 h 456"/>
                  <a:gd name="T26" fmla="*/ 2147483647 w 166"/>
                  <a:gd name="T27" fmla="*/ 2147483647 h 456"/>
                  <a:gd name="T28" fmla="*/ 2147483647 w 166"/>
                  <a:gd name="T29" fmla="*/ 2147483647 h 456"/>
                  <a:gd name="T30" fmla="*/ 2147483647 w 166"/>
                  <a:gd name="T31" fmla="*/ 2147483647 h 456"/>
                  <a:gd name="T32" fmla="*/ 2147483647 w 166"/>
                  <a:gd name="T33" fmla="*/ 2147483647 h 456"/>
                  <a:gd name="T34" fmla="*/ 2147483647 w 166"/>
                  <a:gd name="T35" fmla="*/ 2147483647 h 456"/>
                  <a:gd name="T36" fmla="*/ 2147483647 w 166"/>
                  <a:gd name="T37" fmla="*/ 2147483647 h 456"/>
                  <a:gd name="T38" fmla="*/ 2147483647 w 166"/>
                  <a:gd name="T39" fmla="*/ 2147483647 h 456"/>
                  <a:gd name="T40" fmla="*/ 2147483647 w 166"/>
                  <a:gd name="T41" fmla="*/ 2147483647 h 456"/>
                  <a:gd name="T42" fmla="*/ 2147483647 w 166"/>
                  <a:gd name="T43" fmla="*/ 2147483647 h 456"/>
                  <a:gd name="T44" fmla="*/ 2147483647 w 166"/>
                  <a:gd name="T45" fmla="*/ 2147483647 h 456"/>
                  <a:gd name="T46" fmla="*/ 2147483647 w 166"/>
                  <a:gd name="T47" fmla="*/ 2147483647 h 456"/>
                  <a:gd name="T48" fmla="*/ 2147483647 w 166"/>
                  <a:gd name="T49" fmla="*/ 2147483647 h 456"/>
                  <a:gd name="T50" fmla="*/ 2147483647 w 166"/>
                  <a:gd name="T51" fmla="*/ 2147483647 h 456"/>
                  <a:gd name="T52" fmla="*/ 2147483647 w 166"/>
                  <a:gd name="T53" fmla="*/ 2147483647 h 456"/>
                  <a:gd name="T54" fmla="*/ 2147483647 w 166"/>
                  <a:gd name="T55" fmla="*/ 2147483647 h 456"/>
                  <a:gd name="T56" fmla="*/ 2147483647 w 166"/>
                  <a:gd name="T57" fmla="*/ 2147483647 h 456"/>
                  <a:gd name="T58" fmla="*/ 2147483647 w 166"/>
                  <a:gd name="T59" fmla="*/ 2147483647 h 456"/>
                  <a:gd name="T60" fmla="*/ 2147483647 w 166"/>
                  <a:gd name="T61" fmla="*/ 2147483647 h 456"/>
                  <a:gd name="T62" fmla="*/ 2147483647 w 166"/>
                  <a:gd name="T63" fmla="*/ 2147483647 h 456"/>
                  <a:gd name="T64" fmla="*/ 2147483647 w 166"/>
                  <a:gd name="T65" fmla="*/ 2147483647 h 456"/>
                  <a:gd name="T66" fmla="*/ 2147483647 w 166"/>
                  <a:gd name="T67" fmla="*/ 2147483647 h 456"/>
                  <a:gd name="T68" fmla="*/ 2147483647 w 166"/>
                  <a:gd name="T69" fmla="*/ 2147483647 h 456"/>
                  <a:gd name="T70" fmla="*/ 2147483647 w 166"/>
                  <a:gd name="T71" fmla="*/ 2147483647 h 456"/>
                  <a:gd name="T72" fmla="*/ 2147483647 w 166"/>
                  <a:gd name="T73" fmla="*/ 2147483647 h 456"/>
                  <a:gd name="T74" fmla="*/ 2147483647 w 166"/>
                  <a:gd name="T75" fmla="*/ 2147483647 h 456"/>
                  <a:gd name="T76" fmla="*/ 2147483647 w 166"/>
                  <a:gd name="T77" fmla="*/ 2147483647 h 456"/>
                  <a:gd name="T78" fmla="*/ 2147483647 w 166"/>
                  <a:gd name="T79" fmla="*/ 2147483647 h 456"/>
                  <a:gd name="T80" fmla="*/ 2147483647 w 166"/>
                  <a:gd name="T81" fmla="*/ 2147483647 h 456"/>
                  <a:gd name="T82" fmla="*/ 2147483647 w 166"/>
                  <a:gd name="T83" fmla="*/ 2147483647 h 456"/>
                  <a:gd name="T84" fmla="*/ 2147483647 w 166"/>
                  <a:gd name="T85" fmla="*/ 2147483647 h 456"/>
                  <a:gd name="T86" fmla="*/ 2147483647 w 166"/>
                  <a:gd name="T87" fmla="*/ 2147483647 h 456"/>
                  <a:gd name="T88" fmla="*/ 2147483647 w 166"/>
                  <a:gd name="T89" fmla="*/ 2147483647 h 456"/>
                  <a:gd name="T90" fmla="*/ 2147483647 w 166"/>
                  <a:gd name="T91" fmla="*/ 2147483647 h 456"/>
                  <a:gd name="T92" fmla="*/ 2147483647 w 166"/>
                  <a:gd name="T93" fmla="*/ 2147483647 h 456"/>
                  <a:gd name="T94" fmla="*/ 2147483647 w 166"/>
                  <a:gd name="T95" fmla="*/ 2147483647 h 456"/>
                  <a:gd name="T96" fmla="*/ 2147483647 w 166"/>
                  <a:gd name="T97" fmla="*/ 2147483647 h 456"/>
                  <a:gd name="T98" fmla="*/ 2147483647 w 166"/>
                  <a:gd name="T99" fmla="*/ 2147483647 h 456"/>
                  <a:gd name="T100" fmla="*/ 2147483647 w 166"/>
                  <a:gd name="T101" fmla="*/ 2147483647 h 4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grpFill/>
              <a:ln w="9525" cmpd="sng">
                <a:solidFill>
                  <a:srgbClr val="FFFFFF"/>
                </a:solidFill>
                <a:prstDash val="solid"/>
                <a:round/>
                <a:headEnd/>
                <a:tailEnd/>
              </a:ln>
            </p:spPr>
            <p:txBody>
              <a:bodyPr/>
              <a:lstStyle/>
              <a:p>
                <a:endParaRPr lang="en-GB" dirty="0"/>
              </a:p>
            </p:txBody>
          </p:sp>
          <p:sp>
            <p:nvSpPr>
              <p:cNvPr id="391" name="Freeform 475"/>
              <p:cNvSpPr>
                <a:spLocks/>
              </p:cNvSpPr>
              <p:nvPr>
                <p:custDataLst>
                  <p:tags r:id="rId370"/>
                </p:custDataLst>
              </p:nvPr>
            </p:nvSpPr>
            <p:spPr bwMode="auto">
              <a:xfrm>
                <a:off x="4787900" y="2638425"/>
                <a:ext cx="14288" cy="57150"/>
              </a:xfrm>
              <a:custGeom>
                <a:avLst/>
                <a:gdLst>
                  <a:gd name="T0" fmla="*/ 2147483647 w 27"/>
                  <a:gd name="T1" fmla="*/ 0 h 19"/>
                  <a:gd name="T2" fmla="*/ 2147483647 w 27"/>
                  <a:gd name="T3" fmla="*/ 2147483647 h 19"/>
                  <a:gd name="T4" fmla="*/ 2147483647 w 27"/>
                  <a:gd name="T5" fmla="*/ 2147483647 h 19"/>
                  <a:gd name="T6" fmla="*/ 2147483647 w 27"/>
                  <a:gd name="T7" fmla="*/ 2147483647 h 19"/>
                  <a:gd name="T8" fmla="*/ 0 w 27"/>
                  <a:gd name="T9" fmla="*/ 2147483647 h 19"/>
                  <a:gd name="T10" fmla="*/ 2147483647 w 27"/>
                  <a:gd name="T11" fmla="*/ 2147483647 h 19"/>
                  <a:gd name="T12" fmla="*/ 2147483647 w 27"/>
                  <a:gd name="T13" fmla="*/ 0 h 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9">
                    <a:moveTo>
                      <a:pt x="27" y="0"/>
                    </a:moveTo>
                    <a:lnTo>
                      <a:pt x="27" y="12"/>
                    </a:lnTo>
                    <a:lnTo>
                      <a:pt x="27" y="19"/>
                    </a:lnTo>
                    <a:lnTo>
                      <a:pt x="9" y="19"/>
                    </a:lnTo>
                    <a:lnTo>
                      <a:pt x="0" y="19"/>
                    </a:lnTo>
                    <a:lnTo>
                      <a:pt x="9" y="12"/>
                    </a:lnTo>
                    <a:lnTo>
                      <a:pt x="27" y="0"/>
                    </a:lnTo>
                  </a:path>
                </a:pathLst>
              </a:custGeom>
              <a:grpFill/>
              <a:ln w="9525" cmpd="sng">
                <a:solidFill>
                  <a:srgbClr val="FFFFFF"/>
                </a:solidFill>
                <a:prstDash val="solid"/>
                <a:round/>
                <a:headEnd/>
                <a:tailEnd/>
              </a:ln>
            </p:spPr>
            <p:txBody>
              <a:bodyPr/>
              <a:lstStyle/>
              <a:p>
                <a:endParaRPr lang="en-GB" dirty="0"/>
              </a:p>
            </p:txBody>
          </p:sp>
          <p:sp>
            <p:nvSpPr>
              <p:cNvPr id="392" name="Freeform 476"/>
              <p:cNvSpPr>
                <a:spLocks/>
              </p:cNvSpPr>
              <p:nvPr>
                <p:custDataLst>
                  <p:tags r:id="rId371"/>
                </p:custDataLst>
              </p:nvPr>
            </p:nvSpPr>
            <p:spPr bwMode="auto">
              <a:xfrm>
                <a:off x="5106988" y="4259263"/>
                <a:ext cx="188912" cy="217487"/>
              </a:xfrm>
              <a:custGeom>
                <a:avLst/>
                <a:gdLst>
                  <a:gd name="T0" fmla="*/ 2147483647 w 438"/>
                  <a:gd name="T1" fmla="*/ 2147483647 h 406"/>
                  <a:gd name="T2" fmla="*/ 2147483647 w 438"/>
                  <a:gd name="T3" fmla="*/ 2147483647 h 406"/>
                  <a:gd name="T4" fmla="*/ 2147483647 w 438"/>
                  <a:gd name="T5" fmla="*/ 2147483647 h 406"/>
                  <a:gd name="T6" fmla="*/ 2147483647 w 438"/>
                  <a:gd name="T7" fmla="*/ 2147483647 h 406"/>
                  <a:gd name="T8" fmla="*/ 2147483647 w 438"/>
                  <a:gd name="T9" fmla="*/ 2147483647 h 406"/>
                  <a:gd name="T10" fmla="*/ 2147483647 w 438"/>
                  <a:gd name="T11" fmla="*/ 2147483647 h 406"/>
                  <a:gd name="T12" fmla="*/ 2147483647 w 438"/>
                  <a:gd name="T13" fmla="*/ 2147483647 h 406"/>
                  <a:gd name="T14" fmla="*/ 2147483647 w 438"/>
                  <a:gd name="T15" fmla="*/ 2147483647 h 406"/>
                  <a:gd name="T16" fmla="*/ 2147483647 w 438"/>
                  <a:gd name="T17" fmla="*/ 2147483647 h 406"/>
                  <a:gd name="T18" fmla="*/ 2147483647 w 438"/>
                  <a:gd name="T19" fmla="*/ 2147483647 h 406"/>
                  <a:gd name="T20" fmla="*/ 2147483647 w 438"/>
                  <a:gd name="T21" fmla="*/ 2147483647 h 406"/>
                  <a:gd name="T22" fmla="*/ 2147483647 w 438"/>
                  <a:gd name="T23" fmla="*/ 2147483647 h 406"/>
                  <a:gd name="T24" fmla="*/ 2147483647 w 438"/>
                  <a:gd name="T25" fmla="*/ 2147483647 h 406"/>
                  <a:gd name="T26" fmla="*/ 2147483647 w 438"/>
                  <a:gd name="T27" fmla="*/ 2147483647 h 406"/>
                  <a:gd name="T28" fmla="*/ 2147483647 w 438"/>
                  <a:gd name="T29" fmla="*/ 2147483647 h 406"/>
                  <a:gd name="T30" fmla="*/ 2147483647 w 438"/>
                  <a:gd name="T31" fmla="*/ 2147483647 h 406"/>
                  <a:gd name="T32" fmla="*/ 2147483647 w 438"/>
                  <a:gd name="T33" fmla="*/ 2147483647 h 406"/>
                  <a:gd name="T34" fmla="*/ 2147483647 w 438"/>
                  <a:gd name="T35" fmla="*/ 2147483647 h 406"/>
                  <a:gd name="T36" fmla="*/ 2147483647 w 438"/>
                  <a:gd name="T37" fmla="*/ 2147483647 h 406"/>
                  <a:gd name="T38" fmla="*/ 2147483647 w 438"/>
                  <a:gd name="T39" fmla="*/ 2147483647 h 406"/>
                  <a:gd name="T40" fmla="*/ 2147483647 w 438"/>
                  <a:gd name="T41" fmla="*/ 2147483647 h 406"/>
                  <a:gd name="T42" fmla="*/ 2147483647 w 438"/>
                  <a:gd name="T43" fmla="*/ 2147483647 h 406"/>
                  <a:gd name="T44" fmla="*/ 2147483647 w 438"/>
                  <a:gd name="T45" fmla="*/ 2147483647 h 406"/>
                  <a:gd name="T46" fmla="*/ 2147483647 w 438"/>
                  <a:gd name="T47" fmla="*/ 2147483647 h 406"/>
                  <a:gd name="T48" fmla="*/ 2147483647 w 438"/>
                  <a:gd name="T49" fmla="*/ 2147483647 h 406"/>
                  <a:gd name="T50" fmla="*/ 2147483647 w 438"/>
                  <a:gd name="T51" fmla="*/ 2147483647 h 406"/>
                  <a:gd name="T52" fmla="*/ 2147483647 w 438"/>
                  <a:gd name="T53" fmla="*/ 2147483647 h 406"/>
                  <a:gd name="T54" fmla="*/ 2147483647 w 438"/>
                  <a:gd name="T55" fmla="*/ 2147483647 h 406"/>
                  <a:gd name="T56" fmla="*/ 2147483647 w 438"/>
                  <a:gd name="T57" fmla="*/ 2147483647 h 406"/>
                  <a:gd name="T58" fmla="*/ 2147483647 w 438"/>
                  <a:gd name="T59" fmla="*/ 2147483647 h 406"/>
                  <a:gd name="T60" fmla="*/ 2147483647 w 438"/>
                  <a:gd name="T61" fmla="*/ 2147483647 h 406"/>
                  <a:gd name="T62" fmla="*/ 2147483647 w 438"/>
                  <a:gd name="T63" fmla="*/ 2147483647 h 406"/>
                  <a:gd name="T64" fmla="*/ 0 w 438"/>
                  <a:gd name="T65" fmla="*/ 2147483647 h 406"/>
                  <a:gd name="T66" fmla="*/ 2147483647 w 438"/>
                  <a:gd name="T67" fmla="*/ 2147483647 h 406"/>
                  <a:gd name="T68" fmla="*/ 2147483647 w 438"/>
                  <a:gd name="T69" fmla="*/ 2147483647 h 406"/>
                  <a:gd name="T70" fmla="*/ 2147483647 w 438"/>
                  <a:gd name="T71" fmla="*/ 2147483647 h 406"/>
                  <a:gd name="T72" fmla="*/ 2147483647 w 438"/>
                  <a:gd name="T73" fmla="*/ 2147483647 h 406"/>
                  <a:gd name="T74" fmla="*/ 2147483647 w 438"/>
                  <a:gd name="T75" fmla="*/ 2147483647 h 406"/>
                  <a:gd name="T76" fmla="*/ 2147483647 w 438"/>
                  <a:gd name="T77" fmla="*/ 2147483647 h 406"/>
                  <a:gd name="T78" fmla="*/ 2147483647 w 438"/>
                  <a:gd name="T79" fmla="*/ 2147483647 h 406"/>
                  <a:gd name="T80" fmla="*/ 2147483647 w 438"/>
                  <a:gd name="T81" fmla="*/ 2147483647 h 406"/>
                  <a:gd name="T82" fmla="*/ 2147483647 w 438"/>
                  <a:gd name="T83" fmla="*/ 2147483647 h 406"/>
                  <a:gd name="T84" fmla="*/ 2147483647 w 438"/>
                  <a:gd name="T85" fmla="*/ 2147483647 h 406"/>
                  <a:gd name="T86" fmla="*/ 2147483647 w 438"/>
                  <a:gd name="T87" fmla="*/ 2147483647 h 406"/>
                  <a:gd name="T88" fmla="*/ 2147483647 w 438"/>
                  <a:gd name="T89" fmla="*/ 2147483647 h 406"/>
                  <a:gd name="T90" fmla="*/ 2147483647 w 438"/>
                  <a:gd name="T91" fmla="*/ 2147483647 h 406"/>
                  <a:gd name="T92" fmla="*/ 2147483647 w 438"/>
                  <a:gd name="T93" fmla="*/ 2147483647 h 406"/>
                  <a:gd name="T94" fmla="*/ 2147483647 w 438"/>
                  <a:gd name="T95" fmla="*/ 2147483647 h 406"/>
                  <a:gd name="T96" fmla="*/ 2147483647 w 438"/>
                  <a:gd name="T97" fmla="*/ 2147483647 h 406"/>
                  <a:gd name="T98" fmla="*/ 2147483647 w 438"/>
                  <a:gd name="T99" fmla="*/ 2147483647 h 406"/>
                  <a:gd name="T100" fmla="*/ 2147483647 w 438"/>
                  <a:gd name="T101" fmla="*/ 2147483647 h 406"/>
                  <a:gd name="T102" fmla="*/ 2147483647 w 438"/>
                  <a:gd name="T103" fmla="*/ 2147483647 h 406"/>
                  <a:gd name="T104" fmla="*/ 2147483647 w 438"/>
                  <a:gd name="T105" fmla="*/ 2147483647 h 406"/>
                  <a:gd name="T106" fmla="*/ 2147483647 w 438"/>
                  <a:gd name="T107" fmla="*/ 2147483647 h 406"/>
                  <a:gd name="T108" fmla="*/ 2147483647 w 438"/>
                  <a:gd name="T109" fmla="*/ 2147483647 h 4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grpFill/>
              <a:ln w="9525" cmpd="sng">
                <a:solidFill>
                  <a:srgbClr val="FFFFFF"/>
                </a:solidFill>
                <a:prstDash val="solid"/>
                <a:round/>
                <a:headEnd/>
                <a:tailEnd/>
              </a:ln>
            </p:spPr>
            <p:txBody>
              <a:bodyPr/>
              <a:lstStyle/>
              <a:p>
                <a:endParaRPr lang="en-GB" dirty="0"/>
              </a:p>
            </p:txBody>
          </p:sp>
          <p:sp>
            <p:nvSpPr>
              <p:cNvPr id="393" name="Freeform 477"/>
              <p:cNvSpPr>
                <a:spLocks/>
              </p:cNvSpPr>
              <p:nvPr>
                <p:custDataLst>
                  <p:tags r:id="rId372"/>
                </p:custDataLst>
              </p:nvPr>
            </p:nvSpPr>
            <p:spPr bwMode="auto">
              <a:xfrm>
                <a:off x="5019675" y="4035425"/>
                <a:ext cx="293688" cy="300038"/>
              </a:xfrm>
              <a:custGeom>
                <a:avLst/>
                <a:gdLst>
                  <a:gd name="T0" fmla="*/ 2147483647 w 678"/>
                  <a:gd name="T1" fmla="*/ 2147483647 h 574"/>
                  <a:gd name="T2" fmla="*/ 2147483647 w 678"/>
                  <a:gd name="T3" fmla="*/ 2147483647 h 574"/>
                  <a:gd name="T4" fmla="*/ 2147483647 w 678"/>
                  <a:gd name="T5" fmla="*/ 2147483647 h 574"/>
                  <a:gd name="T6" fmla="*/ 2147483647 w 678"/>
                  <a:gd name="T7" fmla="*/ 2147483647 h 574"/>
                  <a:gd name="T8" fmla="*/ 2147483647 w 678"/>
                  <a:gd name="T9" fmla="*/ 2147483647 h 574"/>
                  <a:gd name="T10" fmla="*/ 2147483647 w 678"/>
                  <a:gd name="T11" fmla="*/ 2147483647 h 574"/>
                  <a:gd name="T12" fmla="*/ 2147483647 w 678"/>
                  <a:gd name="T13" fmla="*/ 2147483647 h 574"/>
                  <a:gd name="T14" fmla="*/ 2147483647 w 678"/>
                  <a:gd name="T15" fmla="*/ 2147483647 h 574"/>
                  <a:gd name="T16" fmla="*/ 2147483647 w 678"/>
                  <a:gd name="T17" fmla="*/ 2147483647 h 574"/>
                  <a:gd name="T18" fmla="*/ 2147483647 w 678"/>
                  <a:gd name="T19" fmla="*/ 2147483647 h 574"/>
                  <a:gd name="T20" fmla="*/ 2147483647 w 678"/>
                  <a:gd name="T21" fmla="*/ 2147483647 h 574"/>
                  <a:gd name="T22" fmla="*/ 2147483647 w 678"/>
                  <a:gd name="T23" fmla="*/ 2147483647 h 574"/>
                  <a:gd name="T24" fmla="*/ 2147483647 w 678"/>
                  <a:gd name="T25" fmla="*/ 2147483647 h 574"/>
                  <a:gd name="T26" fmla="*/ 2147483647 w 678"/>
                  <a:gd name="T27" fmla="*/ 2147483647 h 574"/>
                  <a:gd name="T28" fmla="*/ 2147483647 w 678"/>
                  <a:gd name="T29" fmla="*/ 2147483647 h 574"/>
                  <a:gd name="T30" fmla="*/ 2147483647 w 678"/>
                  <a:gd name="T31" fmla="*/ 2147483647 h 574"/>
                  <a:gd name="T32" fmla="*/ 2147483647 w 678"/>
                  <a:gd name="T33" fmla="*/ 2147483647 h 574"/>
                  <a:gd name="T34" fmla="*/ 2147483647 w 678"/>
                  <a:gd name="T35" fmla="*/ 2147483647 h 574"/>
                  <a:gd name="T36" fmla="*/ 2147483647 w 678"/>
                  <a:gd name="T37" fmla="*/ 2147483647 h 574"/>
                  <a:gd name="T38" fmla="*/ 2147483647 w 678"/>
                  <a:gd name="T39" fmla="*/ 2147483647 h 574"/>
                  <a:gd name="T40" fmla="*/ 2147483647 w 678"/>
                  <a:gd name="T41" fmla="*/ 2147483647 h 574"/>
                  <a:gd name="T42" fmla="*/ 2147483647 w 678"/>
                  <a:gd name="T43" fmla="*/ 2147483647 h 574"/>
                  <a:gd name="T44" fmla="*/ 2147483647 w 678"/>
                  <a:gd name="T45" fmla="*/ 2147483647 h 574"/>
                  <a:gd name="T46" fmla="*/ 2147483647 w 678"/>
                  <a:gd name="T47" fmla="*/ 2147483647 h 574"/>
                  <a:gd name="T48" fmla="*/ 2147483647 w 678"/>
                  <a:gd name="T49" fmla="*/ 2147483647 h 574"/>
                  <a:gd name="T50" fmla="*/ 2147483647 w 678"/>
                  <a:gd name="T51" fmla="*/ 2147483647 h 574"/>
                  <a:gd name="T52" fmla="*/ 2147483647 w 678"/>
                  <a:gd name="T53" fmla="*/ 2147483647 h 574"/>
                  <a:gd name="T54" fmla="*/ 2147483647 w 678"/>
                  <a:gd name="T55" fmla="*/ 2147483647 h 574"/>
                  <a:gd name="T56" fmla="*/ 2147483647 w 678"/>
                  <a:gd name="T57" fmla="*/ 2147483647 h 574"/>
                  <a:gd name="T58" fmla="*/ 2147483647 w 678"/>
                  <a:gd name="T59" fmla="*/ 2147483647 h 574"/>
                  <a:gd name="T60" fmla="*/ 2147483647 w 678"/>
                  <a:gd name="T61" fmla="*/ 2147483647 h 574"/>
                  <a:gd name="T62" fmla="*/ 2147483647 w 678"/>
                  <a:gd name="T63" fmla="*/ 2147483647 h 574"/>
                  <a:gd name="T64" fmla="*/ 0 w 678"/>
                  <a:gd name="T65" fmla="*/ 2147483647 h 574"/>
                  <a:gd name="T66" fmla="*/ 2147483647 w 678"/>
                  <a:gd name="T67" fmla="*/ 2147483647 h 574"/>
                  <a:gd name="T68" fmla="*/ 2147483647 w 678"/>
                  <a:gd name="T69" fmla="*/ 2147483647 h 574"/>
                  <a:gd name="T70" fmla="*/ 2147483647 w 678"/>
                  <a:gd name="T71" fmla="*/ 2147483647 h 574"/>
                  <a:gd name="T72" fmla="*/ 2147483647 w 678"/>
                  <a:gd name="T73" fmla="*/ 2147483647 h 574"/>
                  <a:gd name="T74" fmla="*/ 2147483647 w 678"/>
                  <a:gd name="T75" fmla="*/ 2147483647 h 574"/>
                  <a:gd name="T76" fmla="*/ 2147483647 w 678"/>
                  <a:gd name="T77" fmla="*/ 2147483647 h 574"/>
                  <a:gd name="T78" fmla="*/ 2147483647 w 678"/>
                  <a:gd name="T79" fmla="*/ 2147483647 h 574"/>
                  <a:gd name="T80" fmla="*/ 2147483647 w 678"/>
                  <a:gd name="T81" fmla="*/ 2147483647 h 574"/>
                  <a:gd name="T82" fmla="*/ 2147483647 w 678"/>
                  <a:gd name="T83" fmla="*/ 2147483647 h 574"/>
                  <a:gd name="T84" fmla="*/ 2147483647 w 678"/>
                  <a:gd name="T85" fmla="*/ 2147483647 h 574"/>
                  <a:gd name="T86" fmla="*/ 2147483647 w 678"/>
                  <a:gd name="T87" fmla="*/ 2147483647 h 574"/>
                  <a:gd name="T88" fmla="*/ 2147483647 w 678"/>
                  <a:gd name="T89" fmla="*/ 2147483647 h 574"/>
                  <a:gd name="T90" fmla="*/ 2147483647 w 678"/>
                  <a:gd name="T91" fmla="*/ 2147483647 h 574"/>
                  <a:gd name="T92" fmla="*/ 2147483647 w 678"/>
                  <a:gd name="T93" fmla="*/ 2147483647 h 574"/>
                  <a:gd name="T94" fmla="*/ 2147483647 w 678"/>
                  <a:gd name="T95" fmla="*/ 2147483647 h 574"/>
                  <a:gd name="T96" fmla="*/ 2147483647 w 678"/>
                  <a:gd name="T97" fmla="*/ 2147483647 h 574"/>
                  <a:gd name="T98" fmla="*/ 2147483647 w 678"/>
                  <a:gd name="T99" fmla="*/ 2147483647 h 574"/>
                  <a:gd name="T100" fmla="*/ 2147483647 w 678"/>
                  <a:gd name="T101" fmla="*/ 2147483647 h 574"/>
                  <a:gd name="T102" fmla="*/ 2147483647 w 678"/>
                  <a:gd name="T103" fmla="*/ 2147483647 h 574"/>
                  <a:gd name="T104" fmla="*/ 2147483647 w 678"/>
                  <a:gd name="T105" fmla="*/ 2147483647 h 574"/>
                  <a:gd name="T106" fmla="*/ 2147483647 w 678"/>
                  <a:gd name="T107" fmla="*/ 2147483647 h 574"/>
                  <a:gd name="T108" fmla="*/ 2147483647 w 678"/>
                  <a:gd name="T109" fmla="*/ 2147483647 h 574"/>
                  <a:gd name="T110" fmla="*/ 2147483647 w 678"/>
                  <a:gd name="T111" fmla="*/ 2147483647 h 574"/>
                  <a:gd name="T112" fmla="*/ 2147483647 w 678"/>
                  <a:gd name="T113" fmla="*/ 2147483647 h 574"/>
                  <a:gd name="T114" fmla="*/ 2147483647 w 678"/>
                  <a:gd name="T115" fmla="*/ 2147483647 h 574"/>
                  <a:gd name="T116" fmla="*/ 2147483647 w 678"/>
                  <a:gd name="T117" fmla="*/ 2147483647 h 57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chemeClr val="accent3">
                  <a:lumMod val="75000"/>
                </a:schemeClr>
              </a:solidFill>
              <a:ln w="9525" cmpd="sng">
                <a:solidFill>
                  <a:srgbClr val="FFFFFF"/>
                </a:solidFill>
                <a:prstDash val="solid"/>
                <a:round/>
                <a:headEnd/>
                <a:tailEnd/>
              </a:ln>
            </p:spPr>
            <p:txBody>
              <a:bodyPr/>
              <a:lstStyle/>
              <a:p>
                <a:endParaRPr lang="en-GB" dirty="0"/>
              </a:p>
            </p:txBody>
          </p:sp>
          <p:sp>
            <p:nvSpPr>
              <p:cNvPr id="394" name="Freeform 478"/>
              <p:cNvSpPr>
                <a:spLocks/>
              </p:cNvSpPr>
              <p:nvPr>
                <p:custDataLst>
                  <p:tags r:id="rId373"/>
                </p:custDataLst>
              </p:nvPr>
            </p:nvSpPr>
            <p:spPr bwMode="auto">
              <a:xfrm>
                <a:off x="4756150" y="4308475"/>
                <a:ext cx="350838" cy="381000"/>
              </a:xfrm>
              <a:custGeom>
                <a:avLst/>
                <a:gdLst>
                  <a:gd name="T0" fmla="*/ 2147483647 w 810"/>
                  <a:gd name="T1" fmla="*/ 2147483647 h 727"/>
                  <a:gd name="T2" fmla="*/ 2147483647 w 810"/>
                  <a:gd name="T3" fmla="*/ 2147483647 h 727"/>
                  <a:gd name="T4" fmla="*/ 2147483647 w 810"/>
                  <a:gd name="T5" fmla="*/ 2147483647 h 727"/>
                  <a:gd name="T6" fmla="*/ 2147483647 w 810"/>
                  <a:gd name="T7" fmla="*/ 2147483647 h 727"/>
                  <a:gd name="T8" fmla="*/ 2147483647 w 810"/>
                  <a:gd name="T9" fmla="*/ 2147483647 h 727"/>
                  <a:gd name="T10" fmla="*/ 2147483647 w 810"/>
                  <a:gd name="T11" fmla="*/ 2147483647 h 727"/>
                  <a:gd name="T12" fmla="*/ 2147483647 w 810"/>
                  <a:gd name="T13" fmla="*/ 2147483647 h 727"/>
                  <a:gd name="T14" fmla="*/ 2147483647 w 810"/>
                  <a:gd name="T15" fmla="*/ 2147483647 h 727"/>
                  <a:gd name="T16" fmla="*/ 2147483647 w 810"/>
                  <a:gd name="T17" fmla="*/ 0 h 727"/>
                  <a:gd name="T18" fmla="*/ 2147483647 w 810"/>
                  <a:gd name="T19" fmla="*/ 2147483647 h 727"/>
                  <a:gd name="T20" fmla="*/ 2147483647 w 810"/>
                  <a:gd name="T21" fmla="*/ 2147483647 h 727"/>
                  <a:gd name="T22" fmla="*/ 0 w 810"/>
                  <a:gd name="T23" fmla="*/ 2147483647 h 727"/>
                  <a:gd name="T24" fmla="*/ 2147483647 w 810"/>
                  <a:gd name="T25" fmla="*/ 2147483647 h 727"/>
                  <a:gd name="T26" fmla="*/ 2147483647 w 810"/>
                  <a:gd name="T27" fmla="*/ 2147483647 h 727"/>
                  <a:gd name="T28" fmla="*/ 2147483647 w 810"/>
                  <a:gd name="T29" fmla="*/ 2147483647 h 727"/>
                  <a:gd name="T30" fmla="*/ 2147483647 w 810"/>
                  <a:gd name="T31" fmla="*/ 2147483647 h 727"/>
                  <a:gd name="T32" fmla="*/ 2147483647 w 810"/>
                  <a:gd name="T33" fmla="*/ 2147483647 h 727"/>
                  <a:gd name="T34" fmla="*/ 2147483647 w 810"/>
                  <a:gd name="T35" fmla="*/ 2147483647 h 727"/>
                  <a:gd name="T36" fmla="*/ 2147483647 w 810"/>
                  <a:gd name="T37" fmla="*/ 2147483647 h 727"/>
                  <a:gd name="T38" fmla="*/ 2147483647 w 810"/>
                  <a:gd name="T39" fmla="*/ 2147483647 h 727"/>
                  <a:gd name="T40" fmla="*/ 2147483647 w 810"/>
                  <a:gd name="T41" fmla="*/ 2147483647 h 727"/>
                  <a:gd name="T42" fmla="*/ 2147483647 w 810"/>
                  <a:gd name="T43" fmla="*/ 2147483647 h 727"/>
                  <a:gd name="T44" fmla="*/ 2147483647 w 810"/>
                  <a:gd name="T45" fmla="*/ 2147483647 h 727"/>
                  <a:gd name="T46" fmla="*/ 2147483647 w 810"/>
                  <a:gd name="T47" fmla="*/ 2147483647 h 727"/>
                  <a:gd name="T48" fmla="*/ 2147483647 w 810"/>
                  <a:gd name="T49" fmla="*/ 2147483647 h 727"/>
                  <a:gd name="T50" fmla="*/ 2147483647 w 810"/>
                  <a:gd name="T51" fmla="*/ 2147483647 h 727"/>
                  <a:gd name="T52" fmla="*/ 2147483647 w 810"/>
                  <a:gd name="T53" fmla="*/ 2147483647 h 727"/>
                  <a:gd name="T54" fmla="*/ 2147483647 w 810"/>
                  <a:gd name="T55" fmla="*/ 2147483647 h 727"/>
                  <a:gd name="T56" fmla="*/ 2147483647 w 810"/>
                  <a:gd name="T57" fmla="*/ 2147483647 h 727"/>
                  <a:gd name="T58" fmla="*/ 2147483647 w 810"/>
                  <a:gd name="T59" fmla="*/ 2147483647 h 727"/>
                  <a:gd name="T60" fmla="*/ 2147483647 w 810"/>
                  <a:gd name="T61" fmla="*/ 2147483647 h 727"/>
                  <a:gd name="T62" fmla="*/ 2147483647 w 810"/>
                  <a:gd name="T63" fmla="*/ 2147483647 h 727"/>
                  <a:gd name="T64" fmla="*/ 2147483647 w 810"/>
                  <a:gd name="T65" fmla="*/ 2147483647 h 727"/>
                  <a:gd name="T66" fmla="*/ 2147483647 w 810"/>
                  <a:gd name="T67" fmla="*/ 2147483647 h 727"/>
                  <a:gd name="T68" fmla="*/ 2147483647 w 810"/>
                  <a:gd name="T69" fmla="*/ 2147483647 h 727"/>
                  <a:gd name="T70" fmla="*/ 2147483647 w 810"/>
                  <a:gd name="T71" fmla="*/ 2147483647 h 727"/>
                  <a:gd name="T72" fmla="*/ 2147483647 w 810"/>
                  <a:gd name="T73" fmla="*/ 2147483647 h 727"/>
                  <a:gd name="T74" fmla="*/ 2147483647 w 810"/>
                  <a:gd name="T75" fmla="*/ 2147483647 h 727"/>
                  <a:gd name="T76" fmla="*/ 2147483647 w 810"/>
                  <a:gd name="T77" fmla="*/ 2147483647 h 727"/>
                  <a:gd name="T78" fmla="*/ 2147483647 w 810"/>
                  <a:gd name="T79" fmla="*/ 2147483647 h 727"/>
                  <a:gd name="T80" fmla="*/ 2147483647 w 810"/>
                  <a:gd name="T81" fmla="*/ 2147483647 h 727"/>
                  <a:gd name="T82" fmla="*/ 2147483647 w 810"/>
                  <a:gd name="T83" fmla="*/ 2147483647 h 727"/>
                  <a:gd name="T84" fmla="*/ 2147483647 w 810"/>
                  <a:gd name="T85" fmla="*/ 2147483647 h 727"/>
                  <a:gd name="T86" fmla="*/ 2147483647 w 810"/>
                  <a:gd name="T87" fmla="*/ 2147483647 h 727"/>
                  <a:gd name="T88" fmla="*/ 2147483647 w 810"/>
                  <a:gd name="T89" fmla="*/ 2147483647 h 727"/>
                  <a:gd name="T90" fmla="*/ 2147483647 w 810"/>
                  <a:gd name="T91" fmla="*/ 2147483647 h 727"/>
                  <a:gd name="T92" fmla="*/ 2147483647 w 810"/>
                  <a:gd name="T93" fmla="*/ 2147483647 h 727"/>
                  <a:gd name="T94" fmla="*/ 2147483647 w 810"/>
                  <a:gd name="T95" fmla="*/ 2147483647 h 727"/>
                  <a:gd name="T96" fmla="*/ 2147483647 w 810"/>
                  <a:gd name="T97" fmla="*/ 2147483647 h 727"/>
                  <a:gd name="T98" fmla="*/ 2147483647 w 810"/>
                  <a:gd name="T99" fmla="*/ 2147483647 h 727"/>
                  <a:gd name="T100" fmla="*/ 2147483647 w 810"/>
                  <a:gd name="T101" fmla="*/ 2147483647 h 727"/>
                  <a:gd name="T102" fmla="*/ 2147483647 w 810"/>
                  <a:gd name="T103" fmla="*/ 2147483647 h 72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grpFill/>
              <a:ln w="9525" cmpd="sng">
                <a:solidFill>
                  <a:srgbClr val="FFFFFF"/>
                </a:solidFill>
                <a:prstDash val="solid"/>
                <a:round/>
                <a:headEnd/>
                <a:tailEnd/>
              </a:ln>
            </p:spPr>
            <p:txBody>
              <a:bodyPr/>
              <a:lstStyle/>
              <a:p>
                <a:endParaRPr lang="en-GB" dirty="0"/>
              </a:p>
            </p:txBody>
          </p:sp>
          <p:sp>
            <p:nvSpPr>
              <p:cNvPr id="395" name="Freeform 479"/>
              <p:cNvSpPr>
                <a:spLocks/>
              </p:cNvSpPr>
              <p:nvPr>
                <p:custDataLst>
                  <p:tags r:id="rId374"/>
                </p:custDataLst>
              </p:nvPr>
            </p:nvSpPr>
            <p:spPr bwMode="auto">
              <a:xfrm>
                <a:off x="4035425" y="3243263"/>
                <a:ext cx="161925" cy="141287"/>
              </a:xfrm>
              <a:custGeom>
                <a:avLst/>
                <a:gdLst>
                  <a:gd name="T0" fmla="*/ 2147483647 w 365"/>
                  <a:gd name="T1" fmla="*/ 2147483647 h 271"/>
                  <a:gd name="T2" fmla="*/ 2147483647 w 365"/>
                  <a:gd name="T3" fmla="*/ 2147483647 h 271"/>
                  <a:gd name="T4" fmla="*/ 2147483647 w 365"/>
                  <a:gd name="T5" fmla="*/ 2147483647 h 271"/>
                  <a:gd name="T6" fmla="*/ 2147483647 w 365"/>
                  <a:gd name="T7" fmla="*/ 2147483647 h 271"/>
                  <a:gd name="T8" fmla="*/ 2147483647 w 365"/>
                  <a:gd name="T9" fmla="*/ 2147483647 h 271"/>
                  <a:gd name="T10" fmla="*/ 2147483647 w 365"/>
                  <a:gd name="T11" fmla="*/ 2147483647 h 271"/>
                  <a:gd name="T12" fmla="*/ 2147483647 w 365"/>
                  <a:gd name="T13" fmla="*/ 2147483647 h 271"/>
                  <a:gd name="T14" fmla="*/ 2147483647 w 365"/>
                  <a:gd name="T15" fmla="*/ 2147483647 h 271"/>
                  <a:gd name="T16" fmla="*/ 2147483647 w 365"/>
                  <a:gd name="T17" fmla="*/ 2147483647 h 271"/>
                  <a:gd name="T18" fmla="*/ 2147483647 w 365"/>
                  <a:gd name="T19" fmla="*/ 2147483647 h 271"/>
                  <a:gd name="T20" fmla="*/ 2147483647 w 365"/>
                  <a:gd name="T21" fmla="*/ 2147483647 h 271"/>
                  <a:gd name="T22" fmla="*/ 2147483647 w 365"/>
                  <a:gd name="T23" fmla="*/ 2147483647 h 271"/>
                  <a:gd name="T24" fmla="*/ 2147483647 w 365"/>
                  <a:gd name="T25" fmla="*/ 2147483647 h 271"/>
                  <a:gd name="T26" fmla="*/ 2147483647 w 365"/>
                  <a:gd name="T27" fmla="*/ 2147483647 h 271"/>
                  <a:gd name="T28" fmla="*/ 2147483647 w 365"/>
                  <a:gd name="T29" fmla="*/ 2147483647 h 271"/>
                  <a:gd name="T30" fmla="*/ 2147483647 w 365"/>
                  <a:gd name="T31" fmla="*/ 2147483647 h 271"/>
                  <a:gd name="T32" fmla="*/ 2147483647 w 365"/>
                  <a:gd name="T33" fmla="*/ 2147483647 h 271"/>
                  <a:gd name="T34" fmla="*/ 2147483647 w 365"/>
                  <a:gd name="T35" fmla="*/ 2147483647 h 271"/>
                  <a:gd name="T36" fmla="*/ 2147483647 w 365"/>
                  <a:gd name="T37" fmla="*/ 2147483647 h 271"/>
                  <a:gd name="T38" fmla="*/ 2147483647 w 365"/>
                  <a:gd name="T39" fmla="*/ 2147483647 h 271"/>
                  <a:gd name="T40" fmla="*/ 2147483647 w 365"/>
                  <a:gd name="T41" fmla="*/ 2147483647 h 271"/>
                  <a:gd name="T42" fmla="*/ 2147483647 w 365"/>
                  <a:gd name="T43" fmla="*/ 2147483647 h 271"/>
                  <a:gd name="T44" fmla="*/ 2147483647 w 365"/>
                  <a:gd name="T45" fmla="*/ 2147483647 h 271"/>
                  <a:gd name="T46" fmla="*/ 2147483647 w 365"/>
                  <a:gd name="T47" fmla="*/ 2147483647 h 271"/>
                  <a:gd name="T48" fmla="*/ 2147483647 w 365"/>
                  <a:gd name="T49" fmla="*/ 2147483647 h 271"/>
                  <a:gd name="T50" fmla="*/ 2147483647 w 365"/>
                  <a:gd name="T51" fmla="*/ 2147483647 h 271"/>
                  <a:gd name="T52" fmla="*/ 2147483647 w 365"/>
                  <a:gd name="T53" fmla="*/ 2147483647 h 271"/>
                  <a:gd name="T54" fmla="*/ 2147483647 w 365"/>
                  <a:gd name="T55" fmla="*/ 2147483647 h 271"/>
                  <a:gd name="T56" fmla="*/ 2147483647 w 365"/>
                  <a:gd name="T57" fmla="*/ 2147483647 h 271"/>
                  <a:gd name="T58" fmla="*/ 2147483647 w 365"/>
                  <a:gd name="T59" fmla="*/ 2147483647 h 271"/>
                  <a:gd name="T60" fmla="*/ 2147483647 w 365"/>
                  <a:gd name="T61" fmla="*/ 2147483647 h 271"/>
                  <a:gd name="T62" fmla="*/ 2147483647 w 365"/>
                  <a:gd name="T63" fmla="*/ 2147483647 h 271"/>
                  <a:gd name="T64" fmla="*/ 0 w 365"/>
                  <a:gd name="T65" fmla="*/ 2147483647 h 271"/>
                  <a:gd name="T66" fmla="*/ 2147483647 w 365"/>
                  <a:gd name="T67" fmla="*/ 2147483647 h 271"/>
                  <a:gd name="T68" fmla="*/ 2147483647 w 365"/>
                  <a:gd name="T69" fmla="*/ 2147483647 h 271"/>
                  <a:gd name="T70" fmla="*/ 2147483647 w 365"/>
                  <a:gd name="T71" fmla="*/ 2147483647 h 271"/>
                  <a:gd name="T72" fmla="*/ 2147483647 w 365"/>
                  <a:gd name="T73" fmla="*/ 2147483647 h 271"/>
                  <a:gd name="T74" fmla="*/ 2147483647 w 365"/>
                  <a:gd name="T75" fmla="*/ 2147483647 h 271"/>
                  <a:gd name="T76" fmla="*/ 2147483647 w 365"/>
                  <a:gd name="T77" fmla="*/ 2147483647 h 271"/>
                  <a:gd name="T78" fmla="*/ 2147483647 w 365"/>
                  <a:gd name="T79" fmla="*/ 2147483647 h 271"/>
                  <a:gd name="T80" fmla="*/ 2147483647 w 365"/>
                  <a:gd name="T81" fmla="*/ 2147483647 h 271"/>
                  <a:gd name="T82" fmla="*/ 2147483647 w 365"/>
                  <a:gd name="T83" fmla="*/ 2147483647 h 271"/>
                  <a:gd name="T84" fmla="*/ 2147483647 w 365"/>
                  <a:gd name="T85" fmla="*/ 0 h 271"/>
                  <a:gd name="T86" fmla="*/ 2147483647 w 365"/>
                  <a:gd name="T87" fmla="*/ 2147483647 h 271"/>
                  <a:gd name="T88" fmla="*/ 2147483647 w 365"/>
                  <a:gd name="T89" fmla="*/ 2147483647 h 271"/>
                  <a:gd name="T90" fmla="*/ 2147483647 w 365"/>
                  <a:gd name="T91" fmla="*/ 2147483647 h 271"/>
                  <a:gd name="T92" fmla="*/ 2147483647 w 365"/>
                  <a:gd name="T93" fmla="*/ 2147483647 h 271"/>
                  <a:gd name="T94" fmla="*/ 2147483647 w 365"/>
                  <a:gd name="T95" fmla="*/ 2147483647 h 271"/>
                  <a:gd name="T96" fmla="*/ 2147483647 w 365"/>
                  <a:gd name="T97" fmla="*/ 2147483647 h 271"/>
                  <a:gd name="T98" fmla="*/ 2147483647 w 365"/>
                  <a:gd name="T99" fmla="*/ 2147483647 h 271"/>
                  <a:gd name="T100" fmla="*/ 2147483647 w 365"/>
                  <a:gd name="T101" fmla="*/ 2147483647 h 271"/>
                  <a:gd name="T102" fmla="*/ 2147483647 w 365"/>
                  <a:gd name="T103" fmla="*/ 2147483647 h 271"/>
                  <a:gd name="T104" fmla="*/ 2147483647 w 365"/>
                  <a:gd name="T105" fmla="*/ 2147483647 h 271"/>
                  <a:gd name="T106" fmla="*/ 2147483647 w 365"/>
                  <a:gd name="T107" fmla="*/ 2147483647 h 271"/>
                  <a:gd name="T108" fmla="*/ 2147483647 w 365"/>
                  <a:gd name="T109" fmla="*/ 2147483647 h 271"/>
                  <a:gd name="T110" fmla="*/ 2147483647 w 365"/>
                  <a:gd name="T111" fmla="*/ 2147483647 h 271"/>
                  <a:gd name="T112" fmla="*/ 2147483647 w 365"/>
                  <a:gd name="T113" fmla="*/ 2147483647 h 271"/>
                  <a:gd name="T114" fmla="*/ 2147483647 w 365"/>
                  <a:gd name="T115" fmla="*/ 2147483647 h 271"/>
                  <a:gd name="T116" fmla="*/ 2147483647 w 365"/>
                  <a:gd name="T117" fmla="*/ 2147483647 h 27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grpFill/>
              <a:ln w="9525" cmpd="sng">
                <a:solidFill>
                  <a:srgbClr val="FFFFFF"/>
                </a:solidFill>
                <a:prstDash val="solid"/>
                <a:round/>
                <a:headEnd/>
                <a:tailEnd/>
              </a:ln>
            </p:spPr>
            <p:txBody>
              <a:bodyPr/>
              <a:lstStyle/>
              <a:p>
                <a:endParaRPr lang="en-GB" dirty="0"/>
              </a:p>
            </p:txBody>
          </p:sp>
          <p:sp>
            <p:nvSpPr>
              <p:cNvPr id="396" name="Freeform 480"/>
              <p:cNvSpPr>
                <a:spLocks/>
              </p:cNvSpPr>
              <p:nvPr>
                <p:custDataLst>
                  <p:tags r:id="rId375"/>
                </p:custDataLst>
              </p:nvPr>
            </p:nvSpPr>
            <p:spPr bwMode="auto">
              <a:xfrm>
                <a:off x="5208588" y="3800475"/>
                <a:ext cx="269875" cy="334963"/>
              </a:xfrm>
              <a:custGeom>
                <a:avLst/>
                <a:gdLst>
                  <a:gd name="T0" fmla="*/ 2147483647 w 624"/>
                  <a:gd name="T1" fmla="*/ 2147483647 h 640"/>
                  <a:gd name="T2" fmla="*/ 2147483647 w 624"/>
                  <a:gd name="T3" fmla="*/ 2147483647 h 640"/>
                  <a:gd name="T4" fmla="*/ 2147483647 w 624"/>
                  <a:gd name="T5" fmla="*/ 2147483647 h 640"/>
                  <a:gd name="T6" fmla="*/ 2147483647 w 624"/>
                  <a:gd name="T7" fmla="*/ 2147483647 h 640"/>
                  <a:gd name="T8" fmla="*/ 2147483647 w 624"/>
                  <a:gd name="T9" fmla="*/ 2147483647 h 640"/>
                  <a:gd name="T10" fmla="*/ 2147483647 w 624"/>
                  <a:gd name="T11" fmla="*/ 2147483647 h 640"/>
                  <a:gd name="T12" fmla="*/ 2147483647 w 624"/>
                  <a:gd name="T13" fmla="*/ 2147483647 h 640"/>
                  <a:gd name="T14" fmla="*/ 2147483647 w 624"/>
                  <a:gd name="T15" fmla="*/ 2147483647 h 640"/>
                  <a:gd name="T16" fmla="*/ 2147483647 w 624"/>
                  <a:gd name="T17" fmla="*/ 2147483647 h 640"/>
                  <a:gd name="T18" fmla="*/ 2147483647 w 624"/>
                  <a:gd name="T19" fmla="*/ 2147483647 h 640"/>
                  <a:gd name="T20" fmla="*/ 2147483647 w 624"/>
                  <a:gd name="T21" fmla="*/ 2147483647 h 640"/>
                  <a:gd name="T22" fmla="*/ 2147483647 w 624"/>
                  <a:gd name="T23" fmla="*/ 2147483647 h 640"/>
                  <a:gd name="T24" fmla="*/ 2147483647 w 624"/>
                  <a:gd name="T25" fmla="*/ 2147483647 h 640"/>
                  <a:gd name="T26" fmla="*/ 2147483647 w 624"/>
                  <a:gd name="T27" fmla="*/ 2147483647 h 640"/>
                  <a:gd name="T28" fmla="*/ 2147483647 w 624"/>
                  <a:gd name="T29" fmla="*/ 2147483647 h 640"/>
                  <a:gd name="T30" fmla="*/ 2147483647 w 624"/>
                  <a:gd name="T31" fmla="*/ 2147483647 h 640"/>
                  <a:gd name="T32" fmla="*/ 2147483647 w 624"/>
                  <a:gd name="T33" fmla="*/ 2147483647 h 640"/>
                  <a:gd name="T34" fmla="*/ 2147483647 w 624"/>
                  <a:gd name="T35" fmla="*/ 2147483647 h 640"/>
                  <a:gd name="T36" fmla="*/ 2147483647 w 624"/>
                  <a:gd name="T37" fmla="*/ 2147483647 h 640"/>
                  <a:gd name="T38" fmla="*/ 2147483647 w 624"/>
                  <a:gd name="T39" fmla="*/ 2147483647 h 640"/>
                  <a:gd name="T40" fmla="*/ 2147483647 w 624"/>
                  <a:gd name="T41" fmla="*/ 2147483647 h 640"/>
                  <a:gd name="T42" fmla="*/ 2147483647 w 624"/>
                  <a:gd name="T43" fmla="*/ 2147483647 h 640"/>
                  <a:gd name="T44" fmla="*/ 2147483647 w 624"/>
                  <a:gd name="T45" fmla="*/ 2147483647 h 640"/>
                  <a:gd name="T46" fmla="*/ 2147483647 w 624"/>
                  <a:gd name="T47" fmla="*/ 2147483647 h 640"/>
                  <a:gd name="T48" fmla="*/ 2147483647 w 624"/>
                  <a:gd name="T49" fmla="*/ 2147483647 h 640"/>
                  <a:gd name="T50" fmla="*/ 2147483647 w 624"/>
                  <a:gd name="T51" fmla="*/ 2147483647 h 640"/>
                  <a:gd name="T52" fmla="*/ 2147483647 w 624"/>
                  <a:gd name="T53" fmla="*/ 2147483647 h 640"/>
                  <a:gd name="T54" fmla="*/ 2147483647 w 624"/>
                  <a:gd name="T55" fmla="*/ 2147483647 h 640"/>
                  <a:gd name="T56" fmla="*/ 2147483647 w 624"/>
                  <a:gd name="T57" fmla="*/ 2147483647 h 640"/>
                  <a:gd name="T58" fmla="*/ 2147483647 w 624"/>
                  <a:gd name="T59" fmla="*/ 2147483647 h 640"/>
                  <a:gd name="T60" fmla="*/ 2147483647 w 624"/>
                  <a:gd name="T61" fmla="*/ 2147483647 h 640"/>
                  <a:gd name="T62" fmla="*/ 2147483647 w 624"/>
                  <a:gd name="T63" fmla="*/ 2147483647 h 640"/>
                  <a:gd name="T64" fmla="*/ 2147483647 w 624"/>
                  <a:gd name="T65" fmla="*/ 2147483647 h 640"/>
                  <a:gd name="T66" fmla="*/ 2147483647 w 624"/>
                  <a:gd name="T67" fmla="*/ 2147483647 h 640"/>
                  <a:gd name="T68" fmla="*/ 2147483647 w 624"/>
                  <a:gd name="T69" fmla="*/ 2147483647 h 640"/>
                  <a:gd name="T70" fmla="*/ 2147483647 w 624"/>
                  <a:gd name="T71" fmla="*/ 2147483647 h 640"/>
                  <a:gd name="T72" fmla="*/ 2147483647 w 624"/>
                  <a:gd name="T73" fmla="*/ 2147483647 h 640"/>
                  <a:gd name="T74" fmla="*/ 2147483647 w 624"/>
                  <a:gd name="T75" fmla="*/ 2147483647 h 640"/>
                  <a:gd name="T76" fmla="*/ 2147483647 w 624"/>
                  <a:gd name="T77" fmla="*/ 2147483647 h 640"/>
                  <a:gd name="T78" fmla="*/ 2147483647 w 624"/>
                  <a:gd name="T79" fmla="*/ 2147483647 h 640"/>
                  <a:gd name="T80" fmla="*/ 2147483647 w 624"/>
                  <a:gd name="T81" fmla="*/ 2147483647 h 640"/>
                  <a:gd name="T82" fmla="*/ 2147483647 w 624"/>
                  <a:gd name="T83" fmla="*/ 2147483647 h 640"/>
                  <a:gd name="T84" fmla="*/ 2147483647 w 624"/>
                  <a:gd name="T85" fmla="*/ 2147483647 h 640"/>
                  <a:gd name="T86" fmla="*/ 2147483647 w 624"/>
                  <a:gd name="T87" fmla="*/ 2147483647 h 640"/>
                  <a:gd name="T88" fmla="*/ 2147483647 w 624"/>
                  <a:gd name="T89" fmla="*/ 2147483647 h 640"/>
                  <a:gd name="T90" fmla="*/ 0 w 624"/>
                  <a:gd name="T91" fmla="*/ 2147483647 h 640"/>
                  <a:gd name="T92" fmla="*/ 0 w 624"/>
                  <a:gd name="T93" fmla="*/ 2147483647 h 640"/>
                  <a:gd name="T94" fmla="*/ 2147483647 w 624"/>
                  <a:gd name="T95" fmla="*/ 2147483647 h 640"/>
                  <a:gd name="T96" fmla="*/ 2147483647 w 624"/>
                  <a:gd name="T97" fmla="*/ 2147483647 h 640"/>
                  <a:gd name="T98" fmla="*/ 2147483647 w 624"/>
                  <a:gd name="T99" fmla="*/ 2147483647 h 640"/>
                  <a:gd name="T100" fmla="*/ 2147483647 w 624"/>
                  <a:gd name="T101" fmla="*/ 2147483647 h 640"/>
                  <a:gd name="T102" fmla="*/ 2147483647 w 624"/>
                  <a:gd name="T103" fmla="*/ 2147483647 h 640"/>
                  <a:gd name="T104" fmla="*/ 2147483647 w 624"/>
                  <a:gd name="T105" fmla="*/ 2147483647 h 6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grpFill/>
              <a:ln w="9525" cmpd="sng">
                <a:solidFill>
                  <a:srgbClr val="FFFFFF"/>
                </a:solidFill>
                <a:prstDash val="solid"/>
                <a:round/>
                <a:headEnd/>
                <a:tailEnd/>
              </a:ln>
            </p:spPr>
            <p:txBody>
              <a:bodyPr/>
              <a:lstStyle/>
              <a:p>
                <a:endParaRPr lang="en-GB" dirty="0"/>
              </a:p>
            </p:txBody>
          </p:sp>
          <p:sp>
            <p:nvSpPr>
              <p:cNvPr id="397" name="Freeform 527"/>
              <p:cNvSpPr>
                <a:spLocks/>
              </p:cNvSpPr>
              <p:nvPr>
                <p:custDataLst>
                  <p:tags r:id="rId376"/>
                </p:custDataLst>
              </p:nvPr>
            </p:nvSpPr>
            <p:spPr bwMode="auto">
              <a:xfrm>
                <a:off x="5307013" y="2743200"/>
                <a:ext cx="530225" cy="511175"/>
              </a:xfrm>
              <a:custGeom>
                <a:avLst/>
                <a:gdLst>
                  <a:gd name="T0" fmla="*/ 2147483647 w 1227"/>
                  <a:gd name="T1" fmla="*/ 2147483647 h 979"/>
                  <a:gd name="T2" fmla="*/ 2147483647 w 1227"/>
                  <a:gd name="T3" fmla="*/ 2147483647 h 979"/>
                  <a:gd name="T4" fmla="*/ 2147483647 w 1227"/>
                  <a:gd name="T5" fmla="*/ 2147483647 h 979"/>
                  <a:gd name="T6" fmla="*/ 2147483647 w 1227"/>
                  <a:gd name="T7" fmla="*/ 2147483647 h 979"/>
                  <a:gd name="T8" fmla="*/ 2147483647 w 1227"/>
                  <a:gd name="T9" fmla="*/ 2147483647 h 979"/>
                  <a:gd name="T10" fmla="*/ 2147483647 w 1227"/>
                  <a:gd name="T11" fmla="*/ 2147483647 h 979"/>
                  <a:gd name="T12" fmla="*/ 2147483647 w 1227"/>
                  <a:gd name="T13" fmla="*/ 2147483647 h 979"/>
                  <a:gd name="T14" fmla="*/ 2147483647 w 1227"/>
                  <a:gd name="T15" fmla="*/ 2147483647 h 979"/>
                  <a:gd name="T16" fmla="*/ 2147483647 w 1227"/>
                  <a:gd name="T17" fmla="*/ 2147483647 h 979"/>
                  <a:gd name="T18" fmla="*/ 2147483647 w 1227"/>
                  <a:gd name="T19" fmla="*/ 2147483647 h 979"/>
                  <a:gd name="T20" fmla="*/ 2147483647 w 1227"/>
                  <a:gd name="T21" fmla="*/ 2147483647 h 979"/>
                  <a:gd name="T22" fmla="*/ 2147483647 w 1227"/>
                  <a:gd name="T23" fmla="*/ 2147483647 h 979"/>
                  <a:gd name="T24" fmla="*/ 2147483647 w 1227"/>
                  <a:gd name="T25" fmla="*/ 2147483647 h 979"/>
                  <a:gd name="T26" fmla="*/ 2147483647 w 1227"/>
                  <a:gd name="T27" fmla="*/ 2147483647 h 979"/>
                  <a:gd name="T28" fmla="*/ 2147483647 w 1227"/>
                  <a:gd name="T29" fmla="*/ 2147483647 h 979"/>
                  <a:gd name="T30" fmla="*/ 2147483647 w 1227"/>
                  <a:gd name="T31" fmla="*/ 2147483647 h 979"/>
                  <a:gd name="T32" fmla="*/ 2147483647 w 1227"/>
                  <a:gd name="T33" fmla="*/ 2147483647 h 979"/>
                  <a:gd name="T34" fmla="*/ 2147483647 w 1227"/>
                  <a:gd name="T35" fmla="*/ 2147483647 h 979"/>
                  <a:gd name="T36" fmla="*/ 2147483647 w 1227"/>
                  <a:gd name="T37" fmla="*/ 2147483647 h 979"/>
                  <a:gd name="T38" fmla="*/ 2147483647 w 1227"/>
                  <a:gd name="T39" fmla="*/ 2147483647 h 979"/>
                  <a:gd name="T40" fmla="*/ 2147483647 w 1227"/>
                  <a:gd name="T41" fmla="*/ 2147483647 h 979"/>
                  <a:gd name="T42" fmla="*/ 2147483647 w 1227"/>
                  <a:gd name="T43" fmla="*/ 2147483647 h 979"/>
                  <a:gd name="T44" fmla="*/ 2147483647 w 1227"/>
                  <a:gd name="T45" fmla="*/ 2147483647 h 979"/>
                  <a:gd name="T46" fmla="*/ 2147483647 w 1227"/>
                  <a:gd name="T47" fmla="*/ 2147483647 h 979"/>
                  <a:gd name="T48" fmla="*/ 2147483647 w 1227"/>
                  <a:gd name="T49" fmla="*/ 2147483647 h 979"/>
                  <a:gd name="T50" fmla="*/ 2147483647 w 1227"/>
                  <a:gd name="T51" fmla="*/ 2147483647 h 979"/>
                  <a:gd name="T52" fmla="*/ 2147483647 w 1227"/>
                  <a:gd name="T53" fmla="*/ 2147483647 h 979"/>
                  <a:gd name="T54" fmla="*/ 2147483647 w 1227"/>
                  <a:gd name="T55" fmla="*/ 2147483647 h 979"/>
                  <a:gd name="T56" fmla="*/ 2147483647 w 1227"/>
                  <a:gd name="T57" fmla="*/ 2147483647 h 979"/>
                  <a:gd name="T58" fmla="*/ 0 w 1227"/>
                  <a:gd name="T59" fmla="*/ 2147483647 h 979"/>
                  <a:gd name="T60" fmla="*/ 2147483647 w 1227"/>
                  <a:gd name="T61" fmla="*/ 2147483647 h 979"/>
                  <a:gd name="T62" fmla="*/ 2147483647 w 1227"/>
                  <a:gd name="T63" fmla="*/ 2147483647 h 979"/>
                  <a:gd name="T64" fmla="*/ 2147483647 w 1227"/>
                  <a:gd name="T65" fmla="*/ 2147483647 h 979"/>
                  <a:gd name="T66" fmla="*/ 2147483647 w 1227"/>
                  <a:gd name="T67" fmla="*/ 2147483647 h 979"/>
                  <a:gd name="T68" fmla="*/ 2147483647 w 1227"/>
                  <a:gd name="T69" fmla="*/ 2147483647 h 979"/>
                  <a:gd name="T70" fmla="*/ 2147483647 w 1227"/>
                  <a:gd name="T71" fmla="*/ 2147483647 h 979"/>
                  <a:gd name="T72" fmla="*/ 2147483647 w 1227"/>
                  <a:gd name="T73" fmla="*/ 2147483647 h 979"/>
                  <a:gd name="T74" fmla="*/ 2147483647 w 1227"/>
                  <a:gd name="T75" fmla="*/ 2147483647 h 979"/>
                  <a:gd name="T76" fmla="*/ 2147483647 w 1227"/>
                  <a:gd name="T77" fmla="*/ 2147483647 h 979"/>
                  <a:gd name="T78" fmla="*/ 2147483647 w 1227"/>
                  <a:gd name="T79" fmla="*/ 2147483647 h 979"/>
                  <a:gd name="T80" fmla="*/ 2147483647 w 1227"/>
                  <a:gd name="T81" fmla="*/ 2147483647 h 979"/>
                  <a:gd name="T82" fmla="*/ 2147483647 w 1227"/>
                  <a:gd name="T83" fmla="*/ 2147483647 h 979"/>
                  <a:gd name="T84" fmla="*/ 2147483647 w 1227"/>
                  <a:gd name="T85" fmla="*/ 2147483647 h 979"/>
                  <a:gd name="T86" fmla="*/ 2147483647 w 1227"/>
                  <a:gd name="T87" fmla="*/ 2147483647 h 979"/>
                  <a:gd name="T88" fmla="*/ 2147483647 w 1227"/>
                  <a:gd name="T89" fmla="*/ 2147483647 h 979"/>
                  <a:gd name="T90" fmla="*/ 2147483647 w 1227"/>
                  <a:gd name="T91" fmla="*/ 2147483647 h 979"/>
                  <a:gd name="T92" fmla="*/ 2147483647 w 1227"/>
                  <a:gd name="T93" fmla="*/ 2147483647 h 979"/>
                  <a:gd name="T94" fmla="*/ 2147483647 w 1227"/>
                  <a:gd name="T95" fmla="*/ 2147483647 h 979"/>
                  <a:gd name="T96" fmla="*/ 2147483647 w 1227"/>
                  <a:gd name="T97" fmla="*/ 2147483647 h 979"/>
                  <a:gd name="T98" fmla="*/ 2147483647 w 1227"/>
                  <a:gd name="T99" fmla="*/ 2147483647 h 979"/>
                  <a:gd name="T100" fmla="*/ 2147483647 w 1227"/>
                  <a:gd name="T101" fmla="*/ 2147483647 h 979"/>
                  <a:gd name="T102" fmla="*/ 2147483647 w 1227"/>
                  <a:gd name="T103" fmla="*/ 2147483647 h 979"/>
                  <a:gd name="T104" fmla="*/ 2147483647 w 1227"/>
                  <a:gd name="T105" fmla="*/ 2147483647 h 979"/>
                  <a:gd name="T106" fmla="*/ 2147483647 w 1227"/>
                  <a:gd name="T107" fmla="*/ 2147483647 h 979"/>
                  <a:gd name="T108" fmla="*/ 2147483647 w 1227"/>
                  <a:gd name="T109" fmla="*/ 2147483647 h 979"/>
                  <a:gd name="T110" fmla="*/ 2147483647 w 1227"/>
                  <a:gd name="T111" fmla="*/ 2147483647 h 979"/>
                  <a:gd name="T112" fmla="*/ 2147483647 w 1227"/>
                  <a:gd name="T113" fmla="*/ 2147483647 h 9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98" name="Freeform 530"/>
              <p:cNvSpPr>
                <a:spLocks/>
              </p:cNvSpPr>
              <p:nvPr>
                <p:custDataLst>
                  <p:tags r:id="rId377"/>
                </p:custDataLst>
              </p:nvPr>
            </p:nvSpPr>
            <p:spPr bwMode="auto">
              <a:xfrm>
                <a:off x="4113213" y="2846388"/>
                <a:ext cx="28575" cy="57150"/>
              </a:xfrm>
              <a:custGeom>
                <a:avLst/>
                <a:gdLst>
                  <a:gd name="T0" fmla="*/ 2147483647 w 60"/>
                  <a:gd name="T1" fmla="*/ 0 h 74"/>
                  <a:gd name="T2" fmla="*/ 2147483647 w 60"/>
                  <a:gd name="T3" fmla="*/ 2147483647 h 74"/>
                  <a:gd name="T4" fmla="*/ 2147483647 w 60"/>
                  <a:gd name="T5" fmla="*/ 2147483647 h 74"/>
                  <a:gd name="T6" fmla="*/ 2147483647 w 60"/>
                  <a:gd name="T7" fmla="*/ 2147483647 h 74"/>
                  <a:gd name="T8" fmla="*/ 2147483647 w 60"/>
                  <a:gd name="T9" fmla="*/ 2147483647 h 74"/>
                  <a:gd name="T10" fmla="*/ 2147483647 w 60"/>
                  <a:gd name="T11" fmla="*/ 2147483647 h 74"/>
                  <a:gd name="T12" fmla="*/ 2147483647 w 60"/>
                  <a:gd name="T13" fmla="*/ 2147483647 h 74"/>
                  <a:gd name="T14" fmla="*/ 2147483647 w 60"/>
                  <a:gd name="T15" fmla="*/ 2147483647 h 74"/>
                  <a:gd name="T16" fmla="*/ 2147483647 w 60"/>
                  <a:gd name="T17" fmla="*/ 2147483647 h 74"/>
                  <a:gd name="T18" fmla="*/ 2147483647 w 60"/>
                  <a:gd name="T19" fmla="*/ 2147483647 h 74"/>
                  <a:gd name="T20" fmla="*/ 2147483647 w 60"/>
                  <a:gd name="T21" fmla="*/ 2147483647 h 74"/>
                  <a:gd name="T22" fmla="*/ 2147483647 w 60"/>
                  <a:gd name="T23" fmla="*/ 2147483647 h 74"/>
                  <a:gd name="T24" fmla="*/ 2147483647 w 60"/>
                  <a:gd name="T25" fmla="*/ 2147483647 h 74"/>
                  <a:gd name="T26" fmla="*/ 2147483647 w 60"/>
                  <a:gd name="T27" fmla="*/ 2147483647 h 74"/>
                  <a:gd name="T28" fmla="*/ 0 w 60"/>
                  <a:gd name="T29" fmla="*/ 2147483647 h 74"/>
                  <a:gd name="T30" fmla="*/ 2147483647 w 60"/>
                  <a:gd name="T31" fmla="*/ 2147483647 h 74"/>
                  <a:gd name="T32" fmla="*/ 2147483647 w 60"/>
                  <a:gd name="T33" fmla="*/ 2147483647 h 74"/>
                  <a:gd name="T34" fmla="*/ 2147483647 w 60"/>
                  <a:gd name="T35" fmla="*/ 2147483647 h 74"/>
                  <a:gd name="T36" fmla="*/ 2147483647 w 60"/>
                  <a:gd name="T37" fmla="*/ 2147483647 h 74"/>
                  <a:gd name="T38" fmla="*/ 2147483647 w 60"/>
                  <a:gd name="T39" fmla="*/ 2147483647 h 74"/>
                  <a:gd name="T40" fmla="*/ 2147483647 w 60"/>
                  <a:gd name="T41" fmla="*/ 2147483647 h 74"/>
                  <a:gd name="T42" fmla="*/ 2147483647 w 60"/>
                  <a:gd name="T43" fmla="*/ 2147483647 h 74"/>
                  <a:gd name="T44" fmla="*/ 2147483647 w 60"/>
                  <a:gd name="T45" fmla="*/ 2147483647 h 74"/>
                  <a:gd name="T46" fmla="*/ 2147483647 w 60"/>
                  <a:gd name="T47" fmla="*/ 0 h 74"/>
                  <a:gd name="T48" fmla="*/ 2147483647 w 60"/>
                  <a:gd name="T49" fmla="*/ 0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99" name="Freeform 531"/>
              <p:cNvSpPr>
                <a:spLocks/>
              </p:cNvSpPr>
              <p:nvPr>
                <p:custDataLst>
                  <p:tags r:id="rId378"/>
                </p:custDataLst>
              </p:nvPr>
            </p:nvSpPr>
            <p:spPr bwMode="auto">
              <a:xfrm>
                <a:off x="4054475" y="2862263"/>
                <a:ext cx="23813" cy="60325"/>
              </a:xfrm>
              <a:custGeom>
                <a:avLst/>
                <a:gdLst>
                  <a:gd name="T0" fmla="*/ 2147483647 w 47"/>
                  <a:gd name="T1" fmla="*/ 2147483647 h 45"/>
                  <a:gd name="T2" fmla="*/ 2147483647 w 47"/>
                  <a:gd name="T3" fmla="*/ 2147483647 h 45"/>
                  <a:gd name="T4" fmla="*/ 2147483647 w 47"/>
                  <a:gd name="T5" fmla="*/ 2147483647 h 45"/>
                  <a:gd name="T6" fmla="*/ 2147483647 w 47"/>
                  <a:gd name="T7" fmla="*/ 2147483647 h 45"/>
                  <a:gd name="T8" fmla="*/ 2147483647 w 47"/>
                  <a:gd name="T9" fmla="*/ 2147483647 h 45"/>
                  <a:gd name="T10" fmla="*/ 2147483647 w 47"/>
                  <a:gd name="T11" fmla="*/ 2147483647 h 45"/>
                  <a:gd name="T12" fmla="*/ 2147483647 w 47"/>
                  <a:gd name="T13" fmla="*/ 0 h 45"/>
                  <a:gd name="T14" fmla="*/ 2147483647 w 47"/>
                  <a:gd name="T15" fmla="*/ 2147483647 h 45"/>
                  <a:gd name="T16" fmla="*/ 2147483647 w 47"/>
                  <a:gd name="T17" fmla="*/ 2147483647 h 45"/>
                  <a:gd name="T18" fmla="*/ 2147483647 w 47"/>
                  <a:gd name="T19" fmla="*/ 2147483647 h 45"/>
                  <a:gd name="T20" fmla="*/ 2147483647 w 47"/>
                  <a:gd name="T21" fmla="*/ 2147483647 h 45"/>
                  <a:gd name="T22" fmla="*/ 2147483647 w 47"/>
                  <a:gd name="T23" fmla="*/ 2147483647 h 45"/>
                  <a:gd name="T24" fmla="*/ 2147483647 w 47"/>
                  <a:gd name="T25" fmla="*/ 2147483647 h 45"/>
                  <a:gd name="T26" fmla="*/ 2147483647 w 47"/>
                  <a:gd name="T27" fmla="*/ 2147483647 h 45"/>
                  <a:gd name="T28" fmla="*/ 2147483647 w 47"/>
                  <a:gd name="T29" fmla="*/ 2147483647 h 45"/>
                  <a:gd name="T30" fmla="*/ 2147483647 w 47"/>
                  <a:gd name="T31" fmla="*/ 2147483647 h 45"/>
                  <a:gd name="T32" fmla="*/ 2147483647 w 47"/>
                  <a:gd name="T33" fmla="*/ 2147483647 h 45"/>
                  <a:gd name="T34" fmla="*/ 2147483647 w 47"/>
                  <a:gd name="T35" fmla="*/ 2147483647 h 45"/>
                  <a:gd name="T36" fmla="*/ 0 w 47"/>
                  <a:gd name="T37" fmla="*/ 2147483647 h 45"/>
                  <a:gd name="T38" fmla="*/ 2147483647 w 47"/>
                  <a:gd name="T39" fmla="*/ 2147483647 h 45"/>
                  <a:gd name="T40" fmla="*/ 2147483647 w 47"/>
                  <a:gd name="T41" fmla="*/ 2147483647 h 45"/>
                  <a:gd name="T42" fmla="*/ 2147483647 w 47"/>
                  <a:gd name="T43" fmla="*/ 2147483647 h 45"/>
                  <a:gd name="T44" fmla="*/ 2147483647 w 47"/>
                  <a:gd name="T45" fmla="*/ 2147483647 h 4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400" name="Freeform 532"/>
              <p:cNvSpPr>
                <a:spLocks/>
              </p:cNvSpPr>
              <p:nvPr>
                <p:custDataLst>
                  <p:tags r:id="rId379"/>
                </p:custDataLst>
              </p:nvPr>
            </p:nvSpPr>
            <p:spPr bwMode="auto">
              <a:xfrm>
                <a:off x="4029075" y="2855913"/>
                <a:ext cx="6350" cy="57150"/>
              </a:xfrm>
              <a:custGeom>
                <a:avLst/>
                <a:gdLst>
                  <a:gd name="T0" fmla="*/ 2147483647 w 26"/>
                  <a:gd name="T1" fmla="*/ 2147483647 h 36"/>
                  <a:gd name="T2" fmla="*/ 2147483647 w 26"/>
                  <a:gd name="T3" fmla="*/ 2147483647 h 36"/>
                  <a:gd name="T4" fmla="*/ 2147483647 w 26"/>
                  <a:gd name="T5" fmla="*/ 2147483647 h 36"/>
                  <a:gd name="T6" fmla="*/ 2147483647 w 26"/>
                  <a:gd name="T7" fmla="*/ 2147483647 h 36"/>
                  <a:gd name="T8" fmla="*/ 0 w 26"/>
                  <a:gd name="T9" fmla="*/ 0 h 36"/>
                  <a:gd name="T10" fmla="*/ 2147483647 w 26"/>
                  <a:gd name="T11" fmla="*/ 0 h 36"/>
                  <a:gd name="T12" fmla="*/ 2147483647 w 26"/>
                  <a:gd name="T13" fmla="*/ 2147483647 h 36"/>
                  <a:gd name="T14" fmla="*/ 2147483647 w 26"/>
                  <a:gd name="T15" fmla="*/ 2147483647 h 36"/>
                  <a:gd name="T16" fmla="*/ 2147483647 w 26"/>
                  <a:gd name="T17" fmla="*/ 2147483647 h 36"/>
                  <a:gd name="T18" fmla="*/ 2147483647 w 26"/>
                  <a:gd name="T19" fmla="*/ 2147483647 h 36"/>
                  <a:gd name="T20" fmla="*/ 2147483647 w 26"/>
                  <a:gd name="T21" fmla="*/ 2147483647 h 36"/>
                  <a:gd name="T22" fmla="*/ 2147483647 w 26"/>
                  <a:gd name="T23" fmla="*/ 2147483647 h 36"/>
                  <a:gd name="T24" fmla="*/ 2147483647 w 26"/>
                  <a:gd name="T25" fmla="*/ 2147483647 h 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401" name="Freeform 533"/>
              <p:cNvSpPr>
                <a:spLocks/>
              </p:cNvSpPr>
              <p:nvPr>
                <p:custDataLst>
                  <p:tags r:id="rId380"/>
                </p:custDataLst>
              </p:nvPr>
            </p:nvSpPr>
            <p:spPr bwMode="auto">
              <a:xfrm>
                <a:off x="5300663" y="2584450"/>
                <a:ext cx="174625" cy="158750"/>
              </a:xfrm>
              <a:custGeom>
                <a:avLst/>
                <a:gdLst>
                  <a:gd name="T0" fmla="*/ 2147483647 w 405"/>
                  <a:gd name="T1" fmla="*/ 2147483647 h 302"/>
                  <a:gd name="T2" fmla="*/ 2147483647 w 405"/>
                  <a:gd name="T3" fmla="*/ 2147483647 h 302"/>
                  <a:gd name="T4" fmla="*/ 2147483647 w 405"/>
                  <a:gd name="T5" fmla="*/ 2147483647 h 302"/>
                  <a:gd name="T6" fmla="*/ 2147483647 w 405"/>
                  <a:gd name="T7" fmla="*/ 2147483647 h 302"/>
                  <a:gd name="T8" fmla="*/ 2147483647 w 405"/>
                  <a:gd name="T9" fmla="*/ 2147483647 h 302"/>
                  <a:gd name="T10" fmla="*/ 2147483647 w 405"/>
                  <a:gd name="T11" fmla="*/ 2147483647 h 302"/>
                  <a:gd name="T12" fmla="*/ 2147483647 w 405"/>
                  <a:gd name="T13" fmla="*/ 2147483647 h 302"/>
                  <a:gd name="T14" fmla="*/ 2147483647 w 405"/>
                  <a:gd name="T15" fmla="*/ 2147483647 h 302"/>
                  <a:gd name="T16" fmla="*/ 2147483647 w 405"/>
                  <a:gd name="T17" fmla="*/ 2147483647 h 302"/>
                  <a:gd name="T18" fmla="*/ 2147483647 w 405"/>
                  <a:gd name="T19" fmla="*/ 2147483647 h 302"/>
                  <a:gd name="T20" fmla="*/ 2147483647 w 405"/>
                  <a:gd name="T21" fmla="*/ 2147483647 h 302"/>
                  <a:gd name="T22" fmla="*/ 2147483647 w 405"/>
                  <a:gd name="T23" fmla="*/ 2147483647 h 302"/>
                  <a:gd name="T24" fmla="*/ 2147483647 w 405"/>
                  <a:gd name="T25" fmla="*/ 2147483647 h 302"/>
                  <a:gd name="T26" fmla="*/ 2147483647 w 405"/>
                  <a:gd name="T27" fmla="*/ 2147483647 h 302"/>
                  <a:gd name="T28" fmla="*/ 2147483647 w 405"/>
                  <a:gd name="T29" fmla="*/ 2147483647 h 302"/>
                  <a:gd name="T30" fmla="*/ 2147483647 w 405"/>
                  <a:gd name="T31" fmla="*/ 2147483647 h 302"/>
                  <a:gd name="T32" fmla="*/ 2147483647 w 405"/>
                  <a:gd name="T33" fmla="*/ 2147483647 h 302"/>
                  <a:gd name="T34" fmla="*/ 2147483647 w 405"/>
                  <a:gd name="T35" fmla="*/ 2147483647 h 302"/>
                  <a:gd name="T36" fmla="*/ 2147483647 w 405"/>
                  <a:gd name="T37" fmla="*/ 2147483647 h 302"/>
                  <a:gd name="T38" fmla="*/ 2147483647 w 405"/>
                  <a:gd name="T39" fmla="*/ 2147483647 h 302"/>
                  <a:gd name="T40" fmla="*/ 2147483647 w 405"/>
                  <a:gd name="T41" fmla="*/ 2147483647 h 302"/>
                  <a:gd name="T42" fmla="*/ 2147483647 w 405"/>
                  <a:gd name="T43" fmla="*/ 2147483647 h 302"/>
                  <a:gd name="T44" fmla="*/ 2147483647 w 405"/>
                  <a:gd name="T45" fmla="*/ 2147483647 h 302"/>
                  <a:gd name="T46" fmla="*/ 2147483647 w 405"/>
                  <a:gd name="T47" fmla="*/ 2147483647 h 302"/>
                  <a:gd name="T48" fmla="*/ 2147483647 w 405"/>
                  <a:gd name="T49" fmla="*/ 2147483647 h 302"/>
                  <a:gd name="T50" fmla="*/ 2147483647 w 405"/>
                  <a:gd name="T51" fmla="*/ 2147483647 h 302"/>
                  <a:gd name="T52" fmla="*/ 2147483647 w 405"/>
                  <a:gd name="T53" fmla="*/ 2147483647 h 302"/>
                  <a:gd name="T54" fmla="*/ 2147483647 w 405"/>
                  <a:gd name="T55" fmla="*/ 2147483647 h 302"/>
                  <a:gd name="T56" fmla="*/ 2147483647 w 405"/>
                  <a:gd name="T57" fmla="*/ 2147483647 h 302"/>
                  <a:gd name="T58" fmla="*/ 2147483647 w 405"/>
                  <a:gd name="T59" fmla="*/ 2147483647 h 302"/>
                  <a:gd name="T60" fmla="*/ 2147483647 w 405"/>
                  <a:gd name="T61" fmla="*/ 2147483647 h 302"/>
                  <a:gd name="T62" fmla="*/ 2147483647 w 405"/>
                  <a:gd name="T63" fmla="*/ 2147483647 h 302"/>
                  <a:gd name="T64" fmla="*/ 2147483647 w 405"/>
                  <a:gd name="T65" fmla="*/ 2147483647 h 302"/>
                  <a:gd name="T66" fmla="*/ 2147483647 w 405"/>
                  <a:gd name="T67" fmla="*/ 2147483647 h 302"/>
                  <a:gd name="T68" fmla="*/ 2147483647 w 405"/>
                  <a:gd name="T69" fmla="*/ 2147483647 h 302"/>
                  <a:gd name="T70" fmla="*/ 2147483647 w 405"/>
                  <a:gd name="T71" fmla="*/ 2147483647 h 302"/>
                  <a:gd name="T72" fmla="*/ 2147483647 w 405"/>
                  <a:gd name="T73" fmla="*/ 2147483647 h 302"/>
                  <a:gd name="T74" fmla="*/ 2147483647 w 405"/>
                  <a:gd name="T75" fmla="*/ 2147483647 h 302"/>
                  <a:gd name="T76" fmla="*/ 2147483647 w 405"/>
                  <a:gd name="T77" fmla="*/ 2147483647 h 302"/>
                  <a:gd name="T78" fmla="*/ 2147483647 w 405"/>
                  <a:gd name="T79" fmla="*/ 2147483647 h 302"/>
                  <a:gd name="T80" fmla="*/ 2147483647 w 405"/>
                  <a:gd name="T81" fmla="*/ 2147483647 h 302"/>
                  <a:gd name="T82" fmla="*/ 2147483647 w 405"/>
                  <a:gd name="T83" fmla="*/ 2147483647 h 302"/>
                  <a:gd name="T84" fmla="*/ 2147483647 w 405"/>
                  <a:gd name="T85" fmla="*/ 2147483647 h 302"/>
                  <a:gd name="T86" fmla="*/ 2147483647 w 405"/>
                  <a:gd name="T87" fmla="*/ 2147483647 h 302"/>
                  <a:gd name="T88" fmla="*/ 2147483647 w 405"/>
                  <a:gd name="T89" fmla="*/ 2147483647 h 302"/>
                  <a:gd name="T90" fmla="*/ 2147483647 w 405"/>
                  <a:gd name="T91" fmla="*/ 2147483647 h 3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grpFill/>
              <a:ln w="9525" cmpd="sng">
                <a:solidFill>
                  <a:srgbClr val="FFFFFF"/>
                </a:solidFill>
                <a:prstDash val="solid"/>
                <a:round/>
                <a:headEnd/>
                <a:tailEnd/>
              </a:ln>
            </p:spPr>
            <p:txBody>
              <a:bodyPr/>
              <a:lstStyle/>
              <a:p>
                <a:endParaRPr lang="en-GB" dirty="0"/>
              </a:p>
            </p:txBody>
          </p:sp>
          <p:sp>
            <p:nvSpPr>
              <p:cNvPr id="402" name="Freeform 544"/>
              <p:cNvSpPr>
                <a:spLocks/>
              </p:cNvSpPr>
              <p:nvPr>
                <p:custDataLst>
                  <p:tags r:id="rId381"/>
                </p:custDataLst>
              </p:nvPr>
            </p:nvSpPr>
            <p:spPr bwMode="auto">
              <a:xfrm>
                <a:off x="5754688" y="2967038"/>
                <a:ext cx="174625" cy="271462"/>
              </a:xfrm>
              <a:custGeom>
                <a:avLst/>
                <a:gdLst>
                  <a:gd name="T0" fmla="*/ 2147483647 w 399"/>
                  <a:gd name="T1" fmla="*/ 2147483647 h 518"/>
                  <a:gd name="T2" fmla="*/ 2147483647 w 399"/>
                  <a:gd name="T3" fmla="*/ 2147483647 h 518"/>
                  <a:gd name="T4" fmla="*/ 2147483647 w 399"/>
                  <a:gd name="T5" fmla="*/ 2147483647 h 518"/>
                  <a:gd name="T6" fmla="*/ 2147483647 w 399"/>
                  <a:gd name="T7" fmla="*/ 2147483647 h 518"/>
                  <a:gd name="T8" fmla="*/ 2147483647 w 399"/>
                  <a:gd name="T9" fmla="*/ 2147483647 h 518"/>
                  <a:gd name="T10" fmla="*/ 2147483647 w 399"/>
                  <a:gd name="T11" fmla="*/ 2147483647 h 518"/>
                  <a:gd name="T12" fmla="*/ 2147483647 w 399"/>
                  <a:gd name="T13" fmla="*/ 2147483647 h 518"/>
                  <a:gd name="T14" fmla="*/ 2147483647 w 399"/>
                  <a:gd name="T15" fmla="*/ 2147483647 h 518"/>
                  <a:gd name="T16" fmla="*/ 2147483647 w 399"/>
                  <a:gd name="T17" fmla="*/ 2147483647 h 518"/>
                  <a:gd name="T18" fmla="*/ 2147483647 w 399"/>
                  <a:gd name="T19" fmla="*/ 2147483647 h 518"/>
                  <a:gd name="T20" fmla="*/ 2147483647 w 399"/>
                  <a:gd name="T21" fmla="*/ 2147483647 h 518"/>
                  <a:gd name="T22" fmla="*/ 2147483647 w 399"/>
                  <a:gd name="T23" fmla="*/ 2147483647 h 518"/>
                  <a:gd name="T24" fmla="*/ 2147483647 w 399"/>
                  <a:gd name="T25" fmla="*/ 2147483647 h 518"/>
                  <a:gd name="T26" fmla="*/ 2147483647 w 399"/>
                  <a:gd name="T27" fmla="*/ 2147483647 h 518"/>
                  <a:gd name="T28" fmla="*/ 2147483647 w 399"/>
                  <a:gd name="T29" fmla="*/ 2147483647 h 518"/>
                  <a:gd name="T30" fmla="*/ 2147483647 w 399"/>
                  <a:gd name="T31" fmla="*/ 2147483647 h 518"/>
                  <a:gd name="T32" fmla="*/ 2147483647 w 399"/>
                  <a:gd name="T33" fmla="*/ 2147483647 h 518"/>
                  <a:gd name="T34" fmla="*/ 2147483647 w 399"/>
                  <a:gd name="T35" fmla="*/ 2147483647 h 518"/>
                  <a:gd name="T36" fmla="*/ 2147483647 w 399"/>
                  <a:gd name="T37" fmla="*/ 2147483647 h 518"/>
                  <a:gd name="T38" fmla="*/ 2147483647 w 399"/>
                  <a:gd name="T39" fmla="*/ 2147483647 h 518"/>
                  <a:gd name="T40" fmla="*/ 2147483647 w 399"/>
                  <a:gd name="T41" fmla="*/ 2147483647 h 518"/>
                  <a:gd name="T42" fmla="*/ 2147483647 w 399"/>
                  <a:gd name="T43" fmla="*/ 2147483647 h 518"/>
                  <a:gd name="T44" fmla="*/ 2147483647 w 399"/>
                  <a:gd name="T45" fmla="*/ 2147483647 h 518"/>
                  <a:gd name="T46" fmla="*/ 2147483647 w 399"/>
                  <a:gd name="T47" fmla="*/ 2147483647 h 518"/>
                  <a:gd name="T48" fmla="*/ 2147483647 w 399"/>
                  <a:gd name="T49" fmla="*/ 2147483647 h 518"/>
                  <a:gd name="T50" fmla="*/ 2147483647 w 399"/>
                  <a:gd name="T51" fmla="*/ 2147483647 h 518"/>
                  <a:gd name="T52" fmla="*/ 2147483647 w 399"/>
                  <a:gd name="T53" fmla="*/ 2147483647 h 518"/>
                  <a:gd name="T54" fmla="*/ 2147483647 w 399"/>
                  <a:gd name="T55" fmla="*/ 2147483647 h 518"/>
                  <a:gd name="T56" fmla="*/ 2147483647 w 399"/>
                  <a:gd name="T57" fmla="*/ 2147483647 h 518"/>
                  <a:gd name="T58" fmla="*/ 2147483647 w 399"/>
                  <a:gd name="T59" fmla="*/ 2147483647 h 518"/>
                  <a:gd name="T60" fmla="*/ 2147483647 w 399"/>
                  <a:gd name="T61" fmla="*/ 2147483647 h 518"/>
                  <a:gd name="T62" fmla="*/ 2147483647 w 399"/>
                  <a:gd name="T63" fmla="*/ 2147483647 h 518"/>
                  <a:gd name="T64" fmla="*/ 2147483647 w 399"/>
                  <a:gd name="T65" fmla="*/ 2147483647 h 518"/>
                  <a:gd name="T66" fmla="*/ 2147483647 w 399"/>
                  <a:gd name="T67" fmla="*/ 2147483647 h 518"/>
                  <a:gd name="T68" fmla="*/ 2147483647 w 399"/>
                  <a:gd name="T69" fmla="*/ 2147483647 h 518"/>
                  <a:gd name="T70" fmla="*/ 2147483647 w 399"/>
                  <a:gd name="T71" fmla="*/ 2147483647 h 518"/>
                  <a:gd name="T72" fmla="*/ 2147483647 w 399"/>
                  <a:gd name="T73" fmla="*/ 2147483647 h 518"/>
                  <a:gd name="T74" fmla="*/ 2147483647 w 399"/>
                  <a:gd name="T75" fmla="*/ 2147483647 h 518"/>
                  <a:gd name="T76" fmla="*/ 2147483647 w 399"/>
                  <a:gd name="T77" fmla="*/ 2147483647 h 518"/>
                  <a:gd name="T78" fmla="*/ 2147483647 w 399"/>
                  <a:gd name="T79" fmla="*/ 2147483647 h 518"/>
                  <a:gd name="T80" fmla="*/ 2147483647 w 399"/>
                  <a:gd name="T81" fmla="*/ 2147483647 h 518"/>
                  <a:gd name="T82" fmla="*/ 2147483647 w 399"/>
                  <a:gd name="T83" fmla="*/ 2147483647 h 518"/>
                  <a:gd name="T84" fmla="*/ 2147483647 w 399"/>
                  <a:gd name="T85" fmla="*/ 2147483647 h 518"/>
                  <a:gd name="T86" fmla="*/ 0 w 399"/>
                  <a:gd name="T87" fmla="*/ 2147483647 h 518"/>
                  <a:gd name="T88" fmla="*/ 2147483647 w 399"/>
                  <a:gd name="T89" fmla="*/ 2147483647 h 518"/>
                  <a:gd name="T90" fmla="*/ 2147483647 w 399"/>
                  <a:gd name="T91" fmla="*/ 0 h 51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403" name="Freeform 545"/>
              <p:cNvSpPr>
                <a:spLocks/>
              </p:cNvSpPr>
              <p:nvPr>
                <p:custDataLst>
                  <p:tags r:id="rId382"/>
                </p:custDataLst>
              </p:nvPr>
            </p:nvSpPr>
            <p:spPr bwMode="auto">
              <a:xfrm>
                <a:off x="4481513" y="3021013"/>
                <a:ext cx="376237" cy="385762"/>
              </a:xfrm>
              <a:custGeom>
                <a:avLst/>
                <a:gdLst>
                  <a:gd name="T0" fmla="*/ 2147483647 w 866"/>
                  <a:gd name="T1" fmla="*/ 2147483647 h 740"/>
                  <a:gd name="T2" fmla="*/ 2147483647 w 866"/>
                  <a:gd name="T3" fmla="*/ 2147483647 h 740"/>
                  <a:gd name="T4" fmla="*/ 2147483647 w 866"/>
                  <a:gd name="T5" fmla="*/ 2147483647 h 740"/>
                  <a:gd name="T6" fmla="*/ 2147483647 w 866"/>
                  <a:gd name="T7" fmla="*/ 2147483647 h 740"/>
                  <a:gd name="T8" fmla="*/ 2147483647 w 866"/>
                  <a:gd name="T9" fmla="*/ 2147483647 h 740"/>
                  <a:gd name="T10" fmla="*/ 2147483647 w 866"/>
                  <a:gd name="T11" fmla="*/ 2147483647 h 740"/>
                  <a:gd name="T12" fmla="*/ 2147483647 w 866"/>
                  <a:gd name="T13" fmla="*/ 2147483647 h 740"/>
                  <a:gd name="T14" fmla="*/ 2147483647 w 866"/>
                  <a:gd name="T15" fmla="*/ 2147483647 h 740"/>
                  <a:gd name="T16" fmla="*/ 2147483647 w 866"/>
                  <a:gd name="T17" fmla="*/ 2147483647 h 740"/>
                  <a:gd name="T18" fmla="*/ 2147483647 w 866"/>
                  <a:gd name="T19" fmla="*/ 2147483647 h 740"/>
                  <a:gd name="T20" fmla="*/ 2147483647 w 866"/>
                  <a:gd name="T21" fmla="*/ 2147483647 h 740"/>
                  <a:gd name="T22" fmla="*/ 2147483647 w 866"/>
                  <a:gd name="T23" fmla="*/ 2147483647 h 740"/>
                  <a:gd name="T24" fmla="*/ 2147483647 w 866"/>
                  <a:gd name="T25" fmla="*/ 2147483647 h 740"/>
                  <a:gd name="T26" fmla="*/ 2147483647 w 866"/>
                  <a:gd name="T27" fmla="*/ 2147483647 h 740"/>
                  <a:gd name="T28" fmla="*/ 2147483647 w 866"/>
                  <a:gd name="T29" fmla="*/ 2147483647 h 740"/>
                  <a:gd name="T30" fmla="*/ 2147483647 w 866"/>
                  <a:gd name="T31" fmla="*/ 2147483647 h 740"/>
                  <a:gd name="T32" fmla="*/ 2147483647 w 866"/>
                  <a:gd name="T33" fmla="*/ 2147483647 h 740"/>
                  <a:gd name="T34" fmla="*/ 2147483647 w 866"/>
                  <a:gd name="T35" fmla="*/ 2147483647 h 740"/>
                  <a:gd name="T36" fmla="*/ 2147483647 w 866"/>
                  <a:gd name="T37" fmla="*/ 2147483647 h 740"/>
                  <a:gd name="T38" fmla="*/ 2147483647 w 866"/>
                  <a:gd name="T39" fmla="*/ 2147483647 h 740"/>
                  <a:gd name="T40" fmla="*/ 2147483647 w 866"/>
                  <a:gd name="T41" fmla="*/ 2147483647 h 740"/>
                  <a:gd name="T42" fmla="*/ 2147483647 w 866"/>
                  <a:gd name="T43" fmla="*/ 2147483647 h 740"/>
                  <a:gd name="T44" fmla="*/ 2147483647 w 866"/>
                  <a:gd name="T45" fmla="*/ 2147483647 h 740"/>
                  <a:gd name="T46" fmla="*/ 2147483647 w 866"/>
                  <a:gd name="T47" fmla="*/ 2147483647 h 740"/>
                  <a:gd name="T48" fmla="*/ 2147483647 w 866"/>
                  <a:gd name="T49" fmla="*/ 2147483647 h 740"/>
                  <a:gd name="T50" fmla="*/ 2147483647 w 866"/>
                  <a:gd name="T51" fmla="*/ 2147483647 h 740"/>
                  <a:gd name="T52" fmla="*/ 2147483647 w 866"/>
                  <a:gd name="T53" fmla="*/ 2147483647 h 740"/>
                  <a:gd name="T54" fmla="*/ 2147483647 w 866"/>
                  <a:gd name="T55" fmla="*/ 2147483647 h 740"/>
                  <a:gd name="T56" fmla="*/ 2147483647 w 866"/>
                  <a:gd name="T57" fmla="*/ 2147483647 h 740"/>
                  <a:gd name="T58" fmla="*/ 2147483647 w 866"/>
                  <a:gd name="T59" fmla="*/ 2147483647 h 740"/>
                  <a:gd name="T60" fmla="*/ 2147483647 w 866"/>
                  <a:gd name="T61" fmla="*/ 2147483647 h 740"/>
                  <a:gd name="T62" fmla="*/ 2147483647 w 866"/>
                  <a:gd name="T63" fmla="*/ 2147483647 h 740"/>
                  <a:gd name="T64" fmla="*/ 2147483647 w 866"/>
                  <a:gd name="T65" fmla="*/ 2147483647 h 740"/>
                  <a:gd name="T66" fmla="*/ 2147483647 w 866"/>
                  <a:gd name="T67" fmla="*/ 2147483647 h 740"/>
                  <a:gd name="T68" fmla="*/ 2147483647 w 866"/>
                  <a:gd name="T69" fmla="*/ 2147483647 h 740"/>
                  <a:gd name="T70" fmla="*/ 2147483647 w 866"/>
                  <a:gd name="T71" fmla="*/ 2147483647 h 740"/>
                  <a:gd name="T72" fmla="*/ 2147483647 w 866"/>
                  <a:gd name="T73" fmla="*/ 2147483647 h 740"/>
                  <a:gd name="T74" fmla="*/ 2147483647 w 866"/>
                  <a:gd name="T75" fmla="*/ 2147483647 h 740"/>
                  <a:gd name="T76" fmla="*/ 2147483647 w 866"/>
                  <a:gd name="T77" fmla="*/ 2147483647 h 740"/>
                  <a:gd name="T78" fmla="*/ 2147483647 w 866"/>
                  <a:gd name="T79" fmla="*/ 2147483647 h 740"/>
                  <a:gd name="T80" fmla="*/ 2147483647 w 866"/>
                  <a:gd name="T81" fmla="*/ 2147483647 h 740"/>
                  <a:gd name="T82" fmla="*/ 2147483647 w 866"/>
                  <a:gd name="T83" fmla="*/ 2147483647 h 740"/>
                  <a:gd name="T84" fmla="*/ 2147483647 w 866"/>
                  <a:gd name="T85" fmla="*/ 2147483647 h 740"/>
                  <a:gd name="T86" fmla="*/ 2147483647 w 866"/>
                  <a:gd name="T87" fmla="*/ 2147483647 h 740"/>
                  <a:gd name="T88" fmla="*/ 2147483647 w 866"/>
                  <a:gd name="T89" fmla="*/ 2147483647 h 740"/>
                  <a:gd name="T90" fmla="*/ 2147483647 w 866"/>
                  <a:gd name="T91" fmla="*/ 2147483647 h 740"/>
                  <a:gd name="T92" fmla="*/ 2147483647 w 866"/>
                  <a:gd name="T93" fmla="*/ 2147483647 h 740"/>
                  <a:gd name="T94" fmla="*/ 2147483647 w 866"/>
                  <a:gd name="T95" fmla="*/ 2147483647 h 740"/>
                  <a:gd name="T96" fmla="*/ 2147483647 w 866"/>
                  <a:gd name="T97" fmla="*/ 2147483647 h 740"/>
                  <a:gd name="T98" fmla="*/ 2147483647 w 866"/>
                  <a:gd name="T99" fmla="*/ 2147483647 h 740"/>
                  <a:gd name="T100" fmla="*/ 2147483647 w 866"/>
                  <a:gd name="T101" fmla="*/ 2147483647 h 740"/>
                  <a:gd name="T102" fmla="*/ 2147483647 w 866"/>
                  <a:gd name="T103" fmla="*/ 2147483647 h 740"/>
                  <a:gd name="T104" fmla="*/ 2147483647 w 866"/>
                  <a:gd name="T105" fmla="*/ 2147483647 h 7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grpFill/>
              <a:ln w="9525" cmpd="sng">
                <a:solidFill>
                  <a:srgbClr val="FFFFFF"/>
                </a:solidFill>
                <a:prstDash val="solid"/>
                <a:round/>
                <a:headEnd/>
                <a:tailEnd/>
              </a:ln>
            </p:spPr>
            <p:txBody>
              <a:bodyPr/>
              <a:lstStyle/>
              <a:p>
                <a:endParaRPr lang="en-GB" dirty="0"/>
              </a:p>
            </p:txBody>
          </p:sp>
          <p:sp>
            <p:nvSpPr>
              <p:cNvPr id="404" name="Freeform 546"/>
              <p:cNvSpPr>
                <a:spLocks/>
              </p:cNvSpPr>
              <p:nvPr>
                <p:custDataLst>
                  <p:tags r:id="rId383"/>
                </p:custDataLst>
              </p:nvPr>
            </p:nvSpPr>
            <p:spPr bwMode="auto">
              <a:xfrm>
                <a:off x="4151313" y="2638425"/>
                <a:ext cx="300037" cy="260350"/>
              </a:xfrm>
              <a:custGeom>
                <a:avLst/>
                <a:gdLst>
                  <a:gd name="T0" fmla="*/ 2147483647 w 697"/>
                  <a:gd name="T1" fmla="*/ 2147483647 h 500"/>
                  <a:gd name="T2" fmla="*/ 2147483647 w 697"/>
                  <a:gd name="T3" fmla="*/ 2147483647 h 500"/>
                  <a:gd name="T4" fmla="*/ 2147483647 w 697"/>
                  <a:gd name="T5" fmla="*/ 2147483647 h 500"/>
                  <a:gd name="T6" fmla="*/ 2147483647 w 697"/>
                  <a:gd name="T7" fmla="*/ 2147483647 h 500"/>
                  <a:gd name="T8" fmla="*/ 2147483647 w 697"/>
                  <a:gd name="T9" fmla="*/ 2147483647 h 500"/>
                  <a:gd name="T10" fmla="*/ 2147483647 w 697"/>
                  <a:gd name="T11" fmla="*/ 2147483647 h 500"/>
                  <a:gd name="T12" fmla="*/ 2147483647 w 697"/>
                  <a:gd name="T13" fmla="*/ 2147483647 h 500"/>
                  <a:gd name="T14" fmla="*/ 2147483647 w 697"/>
                  <a:gd name="T15" fmla="*/ 2147483647 h 500"/>
                  <a:gd name="T16" fmla="*/ 2147483647 w 697"/>
                  <a:gd name="T17" fmla="*/ 2147483647 h 500"/>
                  <a:gd name="T18" fmla="*/ 2147483647 w 697"/>
                  <a:gd name="T19" fmla="*/ 2147483647 h 500"/>
                  <a:gd name="T20" fmla="*/ 2147483647 w 697"/>
                  <a:gd name="T21" fmla="*/ 2147483647 h 500"/>
                  <a:gd name="T22" fmla="*/ 2147483647 w 697"/>
                  <a:gd name="T23" fmla="*/ 2147483647 h 500"/>
                  <a:gd name="T24" fmla="*/ 2147483647 w 697"/>
                  <a:gd name="T25" fmla="*/ 2147483647 h 500"/>
                  <a:gd name="T26" fmla="*/ 2147483647 w 697"/>
                  <a:gd name="T27" fmla="*/ 2147483647 h 500"/>
                  <a:gd name="T28" fmla="*/ 2147483647 w 697"/>
                  <a:gd name="T29" fmla="*/ 2147483647 h 500"/>
                  <a:gd name="T30" fmla="*/ 2147483647 w 697"/>
                  <a:gd name="T31" fmla="*/ 2147483647 h 500"/>
                  <a:gd name="T32" fmla="*/ 2147483647 w 697"/>
                  <a:gd name="T33" fmla="*/ 2147483647 h 500"/>
                  <a:gd name="T34" fmla="*/ 2147483647 w 697"/>
                  <a:gd name="T35" fmla="*/ 2147483647 h 500"/>
                  <a:gd name="T36" fmla="*/ 2147483647 w 697"/>
                  <a:gd name="T37" fmla="*/ 2147483647 h 500"/>
                  <a:gd name="T38" fmla="*/ 2147483647 w 697"/>
                  <a:gd name="T39" fmla="*/ 2147483647 h 500"/>
                  <a:gd name="T40" fmla="*/ 2147483647 w 697"/>
                  <a:gd name="T41" fmla="*/ 2147483647 h 500"/>
                  <a:gd name="T42" fmla="*/ 2147483647 w 697"/>
                  <a:gd name="T43" fmla="*/ 2147483647 h 500"/>
                  <a:gd name="T44" fmla="*/ 2147483647 w 697"/>
                  <a:gd name="T45" fmla="*/ 2147483647 h 500"/>
                  <a:gd name="T46" fmla="*/ 2147483647 w 697"/>
                  <a:gd name="T47" fmla="*/ 2147483647 h 500"/>
                  <a:gd name="T48" fmla="*/ 2147483647 w 697"/>
                  <a:gd name="T49" fmla="*/ 2147483647 h 500"/>
                  <a:gd name="T50" fmla="*/ 2147483647 w 697"/>
                  <a:gd name="T51" fmla="*/ 2147483647 h 500"/>
                  <a:gd name="T52" fmla="*/ 2147483647 w 697"/>
                  <a:gd name="T53" fmla="*/ 2147483647 h 500"/>
                  <a:gd name="T54" fmla="*/ 2147483647 w 697"/>
                  <a:gd name="T55" fmla="*/ 2147483647 h 500"/>
                  <a:gd name="T56" fmla="*/ 2147483647 w 697"/>
                  <a:gd name="T57" fmla="*/ 2147483647 h 500"/>
                  <a:gd name="T58" fmla="*/ 2147483647 w 697"/>
                  <a:gd name="T59" fmla="*/ 2147483647 h 500"/>
                  <a:gd name="T60" fmla="*/ 2147483647 w 697"/>
                  <a:gd name="T61" fmla="*/ 2147483647 h 500"/>
                  <a:gd name="T62" fmla="*/ 2147483647 w 697"/>
                  <a:gd name="T63" fmla="*/ 2147483647 h 500"/>
                  <a:gd name="T64" fmla="*/ 2147483647 w 697"/>
                  <a:gd name="T65" fmla="*/ 2147483647 h 500"/>
                  <a:gd name="T66" fmla="*/ 2147483647 w 697"/>
                  <a:gd name="T67" fmla="*/ 2147483647 h 500"/>
                  <a:gd name="T68" fmla="*/ 2147483647 w 697"/>
                  <a:gd name="T69" fmla="*/ 2147483647 h 500"/>
                  <a:gd name="T70" fmla="*/ 2147483647 w 697"/>
                  <a:gd name="T71" fmla="*/ 2147483647 h 500"/>
                  <a:gd name="T72" fmla="*/ 2147483647 w 697"/>
                  <a:gd name="T73" fmla="*/ 2147483647 h 500"/>
                  <a:gd name="T74" fmla="*/ 2147483647 w 697"/>
                  <a:gd name="T75" fmla="*/ 2147483647 h 500"/>
                  <a:gd name="T76" fmla="*/ 2147483647 w 697"/>
                  <a:gd name="T77" fmla="*/ 2147483647 h 500"/>
                  <a:gd name="T78" fmla="*/ 2147483647 w 697"/>
                  <a:gd name="T79" fmla="*/ 2147483647 h 500"/>
                  <a:gd name="T80" fmla="*/ 2147483647 w 697"/>
                  <a:gd name="T81" fmla="*/ 2147483647 h 500"/>
                  <a:gd name="T82" fmla="*/ 2147483647 w 697"/>
                  <a:gd name="T83" fmla="*/ 2147483647 h 500"/>
                  <a:gd name="T84" fmla="*/ 2147483647 w 697"/>
                  <a:gd name="T85" fmla="*/ 2147483647 h 500"/>
                  <a:gd name="T86" fmla="*/ 2147483647 w 697"/>
                  <a:gd name="T87" fmla="*/ 2147483647 h 500"/>
                  <a:gd name="T88" fmla="*/ 2147483647 w 697"/>
                  <a:gd name="T89" fmla="*/ 2147483647 h 500"/>
                  <a:gd name="T90" fmla="*/ 2147483647 w 697"/>
                  <a:gd name="T91" fmla="*/ 2147483647 h 500"/>
                  <a:gd name="T92" fmla="*/ 2147483647 w 697"/>
                  <a:gd name="T93" fmla="*/ 2147483647 h 500"/>
                  <a:gd name="T94" fmla="*/ 2147483647 w 697"/>
                  <a:gd name="T95" fmla="*/ 2147483647 h 500"/>
                  <a:gd name="T96" fmla="*/ 2147483647 w 697"/>
                  <a:gd name="T97" fmla="*/ 2147483647 h 500"/>
                  <a:gd name="T98" fmla="*/ 2147483647 w 697"/>
                  <a:gd name="T99" fmla="*/ 2147483647 h 500"/>
                  <a:gd name="T100" fmla="*/ 2147483647 w 697"/>
                  <a:gd name="T101" fmla="*/ 2147483647 h 500"/>
                  <a:gd name="T102" fmla="*/ 2147483647 w 697"/>
                  <a:gd name="T103" fmla="*/ 2147483647 h 5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grpFill/>
              <a:ln w="9525" cap="flat" cmpd="sng">
                <a:solidFill>
                  <a:srgbClr val="FFFFFF"/>
                </a:solidFill>
                <a:prstDash val="solid"/>
                <a:round/>
                <a:headEnd type="none" w="med" len="med"/>
                <a:tailEnd type="none" w="med" len="med"/>
              </a:ln>
            </p:spPr>
            <p:txBody>
              <a:bodyPr/>
              <a:lstStyle/>
              <a:p>
                <a:endParaRPr lang="en-GB" dirty="0"/>
              </a:p>
            </p:txBody>
          </p:sp>
        </p:grpSp>
        <p:sp>
          <p:nvSpPr>
            <p:cNvPr id="319" name="Freeform 547"/>
            <p:cNvSpPr>
              <a:spLocks/>
            </p:cNvSpPr>
            <p:nvPr>
              <p:custDataLst>
                <p:tags r:id="rId298"/>
              </p:custDataLst>
            </p:nvPr>
          </p:nvSpPr>
          <p:spPr bwMode="auto">
            <a:xfrm>
              <a:off x="1580031" y="2972996"/>
              <a:ext cx="102543" cy="39916"/>
            </a:xfrm>
            <a:custGeom>
              <a:avLst/>
              <a:gdLst>
                <a:gd name="T0" fmla="*/ 2147483647 w 546"/>
                <a:gd name="T1" fmla="*/ 2147483647 h 173"/>
                <a:gd name="T2" fmla="*/ 2147483647 w 546"/>
                <a:gd name="T3" fmla="*/ 2147483647 h 173"/>
                <a:gd name="T4" fmla="*/ 2147483647 w 546"/>
                <a:gd name="T5" fmla="*/ 2147483647 h 173"/>
                <a:gd name="T6" fmla="*/ 2147483647 w 546"/>
                <a:gd name="T7" fmla="*/ 2147483647 h 173"/>
                <a:gd name="T8" fmla="*/ 2147483647 w 546"/>
                <a:gd name="T9" fmla="*/ 2147483647 h 173"/>
                <a:gd name="T10" fmla="*/ 2147483647 w 546"/>
                <a:gd name="T11" fmla="*/ 2147483647 h 173"/>
                <a:gd name="T12" fmla="*/ 2147483647 w 546"/>
                <a:gd name="T13" fmla="*/ 2147483647 h 173"/>
                <a:gd name="T14" fmla="*/ 2147483647 w 546"/>
                <a:gd name="T15" fmla="*/ 2147483647 h 173"/>
                <a:gd name="T16" fmla="*/ 2147483647 w 546"/>
                <a:gd name="T17" fmla="*/ 2147483647 h 173"/>
                <a:gd name="T18" fmla="*/ 2147483647 w 546"/>
                <a:gd name="T19" fmla="*/ 2147483647 h 173"/>
                <a:gd name="T20" fmla="*/ 2147483647 w 546"/>
                <a:gd name="T21" fmla="*/ 2147483647 h 173"/>
                <a:gd name="T22" fmla="*/ 2147483647 w 546"/>
                <a:gd name="T23" fmla="*/ 2147483647 h 173"/>
                <a:gd name="T24" fmla="*/ 2147483647 w 546"/>
                <a:gd name="T25" fmla="*/ 2147483647 h 173"/>
                <a:gd name="T26" fmla="*/ 2147483647 w 546"/>
                <a:gd name="T27" fmla="*/ 2147483647 h 173"/>
                <a:gd name="T28" fmla="*/ 2147483647 w 546"/>
                <a:gd name="T29" fmla="*/ 0 h 173"/>
                <a:gd name="T30" fmla="*/ 2147483647 w 546"/>
                <a:gd name="T31" fmla="*/ 2147483647 h 173"/>
                <a:gd name="T32" fmla="*/ 2147483647 w 546"/>
                <a:gd name="T33" fmla="*/ 2147483647 h 173"/>
                <a:gd name="T34" fmla="*/ 2147483647 w 546"/>
                <a:gd name="T35" fmla="*/ 2147483647 h 173"/>
                <a:gd name="T36" fmla="*/ 2147483647 w 546"/>
                <a:gd name="T37" fmla="*/ 2147483647 h 173"/>
                <a:gd name="T38" fmla="*/ 2147483647 w 546"/>
                <a:gd name="T39" fmla="*/ 2147483647 h 173"/>
                <a:gd name="T40" fmla="*/ 2147483647 w 546"/>
                <a:gd name="T41" fmla="*/ 2147483647 h 173"/>
                <a:gd name="T42" fmla="*/ 2147483647 w 546"/>
                <a:gd name="T43" fmla="*/ 2147483647 h 173"/>
                <a:gd name="T44" fmla="*/ 2147483647 w 546"/>
                <a:gd name="T45" fmla="*/ 2147483647 h 173"/>
                <a:gd name="T46" fmla="*/ 2147483647 w 546"/>
                <a:gd name="T47" fmla="*/ 2147483647 h 173"/>
                <a:gd name="T48" fmla="*/ 2147483647 w 546"/>
                <a:gd name="T49" fmla="*/ 2147483647 h 173"/>
                <a:gd name="T50" fmla="*/ 2147483647 w 546"/>
                <a:gd name="T51" fmla="*/ 2147483647 h 173"/>
                <a:gd name="T52" fmla="*/ 2147483647 w 546"/>
                <a:gd name="T53" fmla="*/ 2147483647 h 173"/>
                <a:gd name="T54" fmla="*/ 2147483647 w 546"/>
                <a:gd name="T55" fmla="*/ 2147483647 h 173"/>
                <a:gd name="T56" fmla="*/ 2147483647 w 546"/>
                <a:gd name="T57" fmla="*/ 2147483647 h 173"/>
                <a:gd name="T58" fmla="*/ 2147483647 w 546"/>
                <a:gd name="T59" fmla="*/ 2147483647 h 173"/>
                <a:gd name="T60" fmla="*/ 2147483647 w 546"/>
                <a:gd name="T61" fmla="*/ 2147483647 h 173"/>
                <a:gd name="T62" fmla="*/ 2147483647 w 546"/>
                <a:gd name="T63" fmla="*/ 2147483647 h 173"/>
                <a:gd name="T64" fmla="*/ 2147483647 w 546"/>
                <a:gd name="T65" fmla="*/ 2147483647 h 173"/>
                <a:gd name="T66" fmla="*/ 2147483647 w 546"/>
                <a:gd name="T67" fmla="*/ 2147483647 h 173"/>
                <a:gd name="T68" fmla="*/ 2147483647 w 546"/>
                <a:gd name="T69" fmla="*/ 2147483647 h 173"/>
                <a:gd name="T70" fmla="*/ 2147483647 w 546"/>
                <a:gd name="T71" fmla="*/ 2147483647 h 173"/>
                <a:gd name="T72" fmla="*/ 2147483647 w 546"/>
                <a:gd name="T73" fmla="*/ 2147483647 h 173"/>
                <a:gd name="T74" fmla="*/ 2147483647 w 546"/>
                <a:gd name="T75" fmla="*/ 2147483647 h 173"/>
                <a:gd name="T76" fmla="*/ 2147483647 w 546"/>
                <a:gd name="T77" fmla="*/ 2147483647 h 173"/>
                <a:gd name="T78" fmla="*/ 2147483647 w 546"/>
                <a:gd name="T79" fmla="*/ 2147483647 h 173"/>
                <a:gd name="T80" fmla="*/ 2147483647 w 546"/>
                <a:gd name="T81" fmla="*/ 2147483647 h 173"/>
                <a:gd name="T82" fmla="*/ 2147483647 w 546"/>
                <a:gd name="T83" fmla="*/ 2147483647 h 173"/>
                <a:gd name="T84" fmla="*/ 2147483647 w 546"/>
                <a:gd name="T85" fmla="*/ 2147483647 h 173"/>
                <a:gd name="T86" fmla="*/ 2147483647 w 546"/>
                <a:gd name="T87" fmla="*/ 2147483647 h 173"/>
                <a:gd name="T88" fmla="*/ 2147483647 w 546"/>
                <a:gd name="T89" fmla="*/ 2147483647 h 173"/>
                <a:gd name="T90" fmla="*/ 2147483647 w 546"/>
                <a:gd name="T91" fmla="*/ 2147483647 h 173"/>
                <a:gd name="T92" fmla="*/ 2147483647 w 546"/>
                <a:gd name="T93" fmla="*/ 2147483647 h 173"/>
                <a:gd name="T94" fmla="*/ 2147483647 w 546"/>
                <a:gd name="T95" fmla="*/ 2147483647 h 173"/>
                <a:gd name="T96" fmla="*/ 2147483647 w 546"/>
                <a:gd name="T97" fmla="*/ 2147483647 h 173"/>
                <a:gd name="T98" fmla="*/ 2147483647 w 546"/>
                <a:gd name="T99" fmla="*/ 2147483647 h 173"/>
                <a:gd name="T100" fmla="*/ 2147483647 w 546"/>
                <a:gd name="T101" fmla="*/ 2147483647 h 1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20" name="Freeform 548"/>
            <p:cNvSpPr>
              <a:spLocks/>
            </p:cNvSpPr>
            <p:nvPr>
              <p:custDataLst>
                <p:tags r:id="rId299"/>
              </p:custDataLst>
            </p:nvPr>
          </p:nvSpPr>
          <p:spPr bwMode="auto">
            <a:xfrm>
              <a:off x="1801634" y="2966114"/>
              <a:ext cx="46798" cy="26152"/>
            </a:xfrm>
            <a:custGeom>
              <a:avLst/>
              <a:gdLst>
                <a:gd name="T0" fmla="*/ 2147483647 w 246"/>
                <a:gd name="T1" fmla="*/ 2147483647 h 42"/>
                <a:gd name="T2" fmla="*/ 2147483647 w 246"/>
                <a:gd name="T3" fmla="*/ 2147483647 h 42"/>
                <a:gd name="T4" fmla="*/ 2147483647 w 246"/>
                <a:gd name="T5" fmla="*/ 2147483647 h 42"/>
                <a:gd name="T6" fmla="*/ 2147483647 w 246"/>
                <a:gd name="T7" fmla="*/ 2147483647 h 42"/>
                <a:gd name="T8" fmla="*/ 2147483647 w 246"/>
                <a:gd name="T9" fmla="*/ 2147483647 h 42"/>
                <a:gd name="T10" fmla="*/ 2147483647 w 246"/>
                <a:gd name="T11" fmla="*/ 2147483647 h 42"/>
                <a:gd name="T12" fmla="*/ 2147483647 w 246"/>
                <a:gd name="T13" fmla="*/ 2147483647 h 42"/>
                <a:gd name="T14" fmla="*/ 2147483647 w 246"/>
                <a:gd name="T15" fmla="*/ 2147483647 h 42"/>
                <a:gd name="T16" fmla="*/ 2147483647 w 246"/>
                <a:gd name="T17" fmla="*/ 2147483647 h 42"/>
                <a:gd name="T18" fmla="*/ 2147483647 w 246"/>
                <a:gd name="T19" fmla="*/ 2147483647 h 42"/>
                <a:gd name="T20" fmla="*/ 2147483647 w 246"/>
                <a:gd name="T21" fmla="*/ 2147483647 h 42"/>
                <a:gd name="T22" fmla="*/ 2147483647 w 246"/>
                <a:gd name="T23" fmla="*/ 2147483647 h 42"/>
                <a:gd name="T24" fmla="*/ 2147483647 w 246"/>
                <a:gd name="T25" fmla="*/ 2147483647 h 42"/>
                <a:gd name="T26" fmla="*/ 2147483647 w 246"/>
                <a:gd name="T27" fmla="*/ 2147483647 h 42"/>
                <a:gd name="T28" fmla="*/ 2147483647 w 246"/>
                <a:gd name="T29" fmla="*/ 2147483647 h 42"/>
                <a:gd name="T30" fmla="*/ 2147483647 w 246"/>
                <a:gd name="T31" fmla="*/ 2147483647 h 42"/>
                <a:gd name="T32" fmla="*/ 2147483647 w 246"/>
                <a:gd name="T33" fmla="*/ 2147483647 h 42"/>
                <a:gd name="T34" fmla="*/ 2147483647 w 246"/>
                <a:gd name="T35" fmla="*/ 2147483647 h 42"/>
                <a:gd name="T36" fmla="*/ 2147483647 w 246"/>
                <a:gd name="T37" fmla="*/ 2147483647 h 42"/>
                <a:gd name="T38" fmla="*/ 2147483647 w 246"/>
                <a:gd name="T39" fmla="*/ 2147483647 h 42"/>
                <a:gd name="T40" fmla="*/ 2147483647 w 246"/>
                <a:gd name="T41" fmla="*/ 2147483647 h 42"/>
                <a:gd name="T42" fmla="*/ 2147483647 w 246"/>
                <a:gd name="T43" fmla="*/ 2147483647 h 42"/>
                <a:gd name="T44" fmla="*/ 2147483647 w 246"/>
                <a:gd name="T45" fmla="*/ 2147483647 h 42"/>
                <a:gd name="T46" fmla="*/ 2147483647 w 246"/>
                <a:gd name="T47" fmla="*/ 2147483647 h 42"/>
                <a:gd name="T48" fmla="*/ 2147483647 w 246"/>
                <a:gd name="T49" fmla="*/ 2147483647 h 42"/>
                <a:gd name="T50" fmla="*/ 2147483647 w 246"/>
                <a:gd name="T51" fmla="*/ 2147483647 h 42"/>
                <a:gd name="T52" fmla="*/ 2147483647 w 246"/>
                <a:gd name="T53" fmla="*/ 2147483647 h 42"/>
                <a:gd name="T54" fmla="*/ 2147483647 w 246"/>
                <a:gd name="T55" fmla="*/ 2147483647 h 42"/>
                <a:gd name="T56" fmla="*/ 2147483647 w 246"/>
                <a:gd name="T57" fmla="*/ 2147483647 h 42"/>
                <a:gd name="T58" fmla="*/ 2147483647 w 246"/>
                <a:gd name="T59" fmla="*/ 2147483647 h 42"/>
                <a:gd name="T60" fmla="*/ 2147483647 w 246"/>
                <a:gd name="T61" fmla="*/ 2147483647 h 42"/>
                <a:gd name="T62" fmla="*/ 2147483647 w 246"/>
                <a:gd name="T63" fmla="*/ 2147483647 h 42"/>
                <a:gd name="T64" fmla="*/ 2147483647 w 246"/>
                <a:gd name="T65" fmla="*/ 0 h 42"/>
                <a:gd name="T66" fmla="*/ 2147483647 w 246"/>
                <a:gd name="T67" fmla="*/ 2147483647 h 42"/>
                <a:gd name="T68" fmla="*/ 2147483647 w 246"/>
                <a:gd name="T69" fmla="*/ 2147483647 h 42"/>
                <a:gd name="T70" fmla="*/ 2147483647 w 246"/>
                <a:gd name="T71" fmla="*/ 2147483647 h 42"/>
                <a:gd name="T72" fmla="*/ 2147483647 w 246"/>
                <a:gd name="T73" fmla="*/ 2147483647 h 42"/>
                <a:gd name="T74" fmla="*/ 2147483647 w 246"/>
                <a:gd name="T75" fmla="*/ 2147483647 h 42"/>
                <a:gd name="T76" fmla="*/ 2147483647 w 246"/>
                <a:gd name="T77" fmla="*/ 2147483647 h 42"/>
                <a:gd name="T78" fmla="*/ 2147483647 w 246"/>
                <a:gd name="T79" fmla="*/ 2147483647 h 42"/>
                <a:gd name="T80" fmla="*/ 2147483647 w 246"/>
                <a:gd name="T81" fmla="*/ 2147483647 h 42"/>
                <a:gd name="T82" fmla="*/ 2147483647 w 246"/>
                <a:gd name="T83" fmla="*/ 2147483647 h 42"/>
                <a:gd name="T84" fmla="*/ 2147483647 w 246"/>
                <a:gd name="T85" fmla="*/ 2147483647 h 42"/>
                <a:gd name="T86" fmla="*/ 2147483647 w 246"/>
                <a:gd name="T87" fmla="*/ 2147483647 h 42"/>
                <a:gd name="T88" fmla="*/ 2147483647 w 246"/>
                <a:gd name="T89" fmla="*/ 2147483647 h 42"/>
                <a:gd name="T90" fmla="*/ 2147483647 w 246"/>
                <a:gd name="T91" fmla="*/ 2147483647 h 42"/>
                <a:gd name="T92" fmla="*/ 0 w 246"/>
                <a:gd name="T93" fmla="*/ 2147483647 h 42"/>
                <a:gd name="T94" fmla="*/ 2147483647 w 246"/>
                <a:gd name="T95" fmla="*/ 2147483647 h 42"/>
                <a:gd name="T96" fmla="*/ 2147483647 w 246"/>
                <a:gd name="T97" fmla="*/ 2147483647 h 42"/>
                <a:gd name="T98" fmla="*/ 2147483647 w 246"/>
                <a:gd name="T99" fmla="*/ 2147483647 h 42"/>
                <a:gd name="T100" fmla="*/ 2147483647 w 246"/>
                <a:gd name="T101" fmla="*/ 2147483647 h 42"/>
                <a:gd name="T102" fmla="*/ 2147483647 w 246"/>
                <a:gd name="T103" fmla="*/ 2147483647 h 42"/>
                <a:gd name="T104" fmla="*/ 2147483647 w 246"/>
                <a:gd name="T105" fmla="*/ 2147483647 h 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21" name="Freeform 549"/>
            <p:cNvSpPr>
              <a:spLocks/>
            </p:cNvSpPr>
            <p:nvPr>
              <p:custDataLst>
                <p:tags r:id="rId300"/>
              </p:custDataLst>
            </p:nvPr>
          </p:nvSpPr>
          <p:spPr bwMode="auto">
            <a:xfrm>
              <a:off x="1863573" y="2958544"/>
              <a:ext cx="27528" cy="24776"/>
            </a:xfrm>
            <a:custGeom>
              <a:avLst/>
              <a:gdLst>
                <a:gd name="T0" fmla="*/ 2147483647 w 149"/>
                <a:gd name="T1" fmla="*/ 0 h 61"/>
                <a:gd name="T2" fmla="*/ 2147483647 w 149"/>
                <a:gd name="T3" fmla="*/ 2147483647 h 61"/>
                <a:gd name="T4" fmla="*/ 2147483647 w 149"/>
                <a:gd name="T5" fmla="*/ 2147483647 h 61"/>
                <a:gd name="T6" fmla="*/ 2147483647 w 149"/>
                <a:gd name="T7" fmla="*/ 2147483647 h 61"/>
                <a:gd name="T8" fmla="*/ 2147483647 w 149"/>
                <a:gd name="T9" fmla="*/ 2147483647 h 61"/>
                <a:gd name="T10" fmla="*/ 2147483647 w 149"/>
                <a:gd name="T11" fmla="*/ 2147483647 h 61"/>
                <a:gd name="T12" fmla="*/ 2147483647 w 149"/>
                <a:gd name="T13" fmla="*/ 2147483647 h 61"/>
                <a:gd name="T14" fmla="*/ 2147483647 w 149"/>
                <a:gd name="T15" fmla="*/ 2147483647 h 61"/>
                <a:gd name="T16" fmla="*/ 2147483647 w 149"/>
                <a:gd name="T17" fmla="*/ 2147483647 h 61"/>
                <a:gd name="T18" fmla="*/ 2147483647 w 149"/>
                <a:gd name="T19" fmla="*/ 2147483647 h 61"/>
                <a:gd name="T20" fmla="*/ 2147483647 w 149"/>
                <a:gd name="T21" fmla="*/ 2147483647 h 61"/>
                <a:gd name="T22" fmla="*/ 2147483647 w 149"/>
                <a:gd name="T23" fmla="*/ 2147483647 h 61"/>
                <a:gd name="T24" fmla="*/ 2147483647 w 149"/>
                <a:gd name="T25" fmla="*/ 2147483647 h 61"/>
                <a:gd name="T26" fmla="*/ 2147483647 w 149"/>
                <a:gd name="T27" fmla="*/ 2147483647 h 61"/>
                <a:gd name="T28" fmla="*/ 2147483647 w 149"/>
                <a:gd name="T29" fmla="*/ 2147483647 h 61"/>
                <a:gd name="T30" fmla="*/ 2147483647 w 149"/>
                <a:gd name="T31" fmla="*/ 2147483647 h 61"/>
                <a:gd name="T32" fmla="*/ 2147483647 w 149"/>
                <a:gd name="T33" fmla="*/ 2147483647 h 61"/>
                <a:gd name="T34" fmla="*/ 2147483647 w 149"/>
                <a:gd name="T35" fmla="*/ 2147483647 h 61"/>
                <a:gd name="T36" fmla="*/ 2147483647 w 149"/>
                <a:gd name="T37" fmla="*/ 2147483647 h 61"/>
                <a:gd name="T38" fmla="*/ 2147483647 w 149"/>
                <a:gd name="T39" fmla="*/ 2147483647 h 61"/>
                <a:gd name="T40" fmla="*/ 2147483647 w 149"/>
                <a:gd name="T41" fmla="*/ 2147483647 h 61"/>
                <a:gd name="T42" fmla="*/ 2147483647 w 149"/>
                <a:gd name="T43" fmla="*/ 2147483647 h 61"/>
                <a:gd name="T44" fmla="*/ 2147483647 w 149"/>
                <a:gd name="T45" fmla="*/ 2147483647 h 61"/>
                <a:gd name="T46" fmla="*/ 2147483647 w 149"/>
                <a:gd name="T47" fmla="*/ 2147483647 h 61"/>
                <a:gd name="T48" fmla="*/ 2147483647 w 149"/>
                <a:gd name="T49" fmla="*/ 2147483647 h 61"/>
                <a:gd name="T50" fmla="*/ 2147483647 w 149"/>
                <a:gd name="T51" fmla="*/ 2147483647 h 61"/>
                <a:gd name="T52" fmla="*/ 2147483647 w 149"/>
                <a:gd name="T53" fmla="*/ 2147483647 h 61"/>
                <a:gd name="T54" fmla="*/ 2147483647 w 149"/>
                <a:gd name="T55" fmla="*/ 2147483647 h 61"/>
                <a:gd name="T56" fmla="*/ 2147483647 w 149"/>
                <a:gd name="T57" fmla="*/ 2147483647 h 61"/>
                <a:gd name="T58" fmla="*/ 2147483647 w 149"/>
                <a:gd name="T59" fmla="*/ 2147483647 h 61"/>
                <a:gd name="T60" fmla="*/ 2147483647 w 149"/>
                <a:gd name="T61" fmla="*/ 2147483647 h 61"/>
                <a:gd name="T62" fmla="*/ 2147483647 w 149"/>
                <a:gd name="T63" fmla="*/ 2147483647 h 61"/>
                <a:gd name="T64" fmla="*/ 0 w 149"/>
                <a:gd name="T65" fmla="*/ 2147483647 h 61"/>
                <a:gd name="T66" fmla="*/ 0 w 149"/>
                <a:gd name="T67" fmla="*/ 2147483647 h 61"/>
                <a:gd name="T68" fmla="*/ 2147483647 w 149"/>
                <a:gd name="T69" fmla="*/ 2147483647 h 61"/>
                <a:gd name="T70" fmla="*/ 2147483647 w 149"/>
                <a:gd name="T71" fmla="*/ 2147483647 h 61"/>
                <a:gd name="T72" fmla="*/ 2147483647 w 149"/>
                <a:gd name="T73" fmla="*/ 2147483647 h 61"/>
                <a:gd name="T74" fmla="*/ 2147483647 w 149"/>
                <a:gd name="T75" fmla="*/ 2147483647 h 61"/>
                <a:gd name="T76" fmla="*/ 2147483647 w 149"/>
                <a:gd name="T77" fmla="*/ 2147483647 h 61"/>
                <a:gd name="T78" fmla="*/ 2147483647 w 149"/>
                <a:gd name="T79" fmla="*/ 2147483647 h 61"/>
                <a:gd name="T80" fmla="*/ 2147483647 w 149"/>
                <a:gd name="T81" fmla="*/ 2147483647 h 61"/>
                <a:gd name="T82" fmla="*/ 2147483647 w 149"/>
                <a:gd name="T83" fmla="*/ 2147483647 h 61"/>
                <a:gd name="T84" fmla="*/ 2147483647 w 149"/>
                <a:gd name="T85" fmla="*/ 0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22" name="Freeform 550"/>
            <p:cNvSpPr>
              <a:spLocks/>
            </p:cNvSpPr>
            <p:nvPr>
              <p:custDataLst>
                <p:tags r:id="rId301"/>
              </p:custDataLst>
            </p:nvPr>
          </p:nvSpPr>
          <p:spPr bwMode="auto">
            <a:xfrm>
              <a:off x="1879402" y="2961985"/>
              <a:ext cx="56433" cy="24776"/>
            </a:xfrm>
            <a:custGeom>
              <a:avLst/>
              <a:gdLst>
                <a:gd name="T0" fmla="*/ 2147483647 w 299"/>
                <a:gd name="T1" fmla="*/ 2147483647 h 74"/>
                <a:gd name="T2" fmla="*/ 2147483647 w 299"/>
                <a:gd name="T3" fmla="*/ 2147483647 h 74"/>
                <a:gd name="T4" fmla="*/ 2147483647 w 299"/>
                <a:gd name="T5" fmla="*/ 2147483647 h 74"/>
                <a:gd name="T6" fmla="*/ 2147483647 w 299"/>
                <a:gd name="T7" fmla="*/ 2147483647 h 74"/>
                <a:gd name="T8" fmla="*/ 2147483647 w 299"/>
                <a:gd name="T9" fmla="*/ 2147483647 h 74"/>
                <a:gd name="T10" fmla="*/ 2147483647 w 299"/>
                <a:gd name="T11" fmla="*/ 2147483647 h 74"/>
                <a:gd name="T12" fmla="*/ 2147483647 w 299"/>
                <a:gd name="T13" fmla="*/ 2147483647 h 74"/>
                <a:gd name="T14" fmla="*/ 2147483647 w 299"/>
                <a:gd name="T15" fmla="*/ 2147483647 h 74"/>
                <a:gd name="T16" fmla="*/ 2147483647 w 299"/>
                <a:gd name="T17" fmla="*/ 2147483647 h 74"/>
                <a:gd name="T18" fmla="*/ 2147483647 w 299"/>
                <a:gd name="T19" fmla="*/ 2147483647 h 74"/>
                <a:gd name="T20" fmla="*/ 2147483647 w 299"/>
                <a:gd name="T21" fmla="*/ 2147483647 h 74"/>
                <a:gd name="T22" fmla="*/ 2147483647 w 299"/>
                <a:gd name="T23" fmla="*/ 2147483647 h 74"/>
                <a:gd name="T24" fmla="*/ 2147483647 w 299"/>
                <a:gd name="T25" fmla="*/ 2147483647 h 74"/>
                <a:gd name="T26" fmla="*/ 2147483647 w 299"/>
                <a:gd name="T27" fmla="*/ 2147483647 h 74"/>
                <a:gd name="T28" fmla="*/ 2147483647 w 299"/>
                <a:gd name="T29" fmla="*/ 2147483647 h 74"/>
                <a:gd name="T30" fmla="*/ 2147483647 w 299"/>
                <a:gd name="T31" fmla="*/ 2147483647 h 74"/>
                <a:gd name="T32" fmla="*/ 2147483647 w 299"/>
                <a:gd name="T33" fmla="*/ 2147483647 h 74"/>
                <a:gd name="T34" fmla="*/ 2147483647 w 299"/>
                <a:gd name="T35" fmla="*/ 2147483647 h 74"/>
                <a:gd name="T36" fmla="*/ 2147483647 w 299"/>
                <a:gd name="T37" fmla="*/ 2147483647 h 74"/>
                <a:gd name="T38" fmla="*/ 2147483647 w 299"/>
                <a:gd name="T39" fmla="*/ 2147483647 h 74"/>
                <a:gd name="T40" fmla="*/ 2147483647 w 299"/>
                <a:gd name="T41" fmla="*/ 2147483647 h 74"/>
                <a:gd name="T42" fmla="*/ 2147483647 w 299"/>
                <a:gd name="T43" fmla="*/ 2147483647 h 74"/>
                <a:gd name="T44" fmla="*/ 2147483647 w 299"/>
                <a:gd name="T45" fmla="*/ 0 h 74"/>
                <a:gd name="T46" fmla="*/ 2147483647 w 299"/>
                <a:gd name="T47" fmla="*/ 2147483647 h 74"/>
                <a:gd name="T48" fmla="*/ 2147483647 w 299"/>
                <a:gd name="T49" fmla="*/ 2147483647 h 74"/>
                <a:gd name="T50" fmla="*/ 2147483647 w 299"/>
                <a:gd name="T51" fmla="*/ 2147483647 h 74"/>
                <a:gd name="T52" fmla="*/ 2147483647 w 299"/>
                <a:gd name="T53" fmla="*/ 2147483647 h 74"/>
                <a:gd name="T54" fmla="*/ 2147483647 w 299"/>
                <a:gd name="T55" fmla="*/ 2147483647 h 74"/>
                <a:gd name="T56" fmla="*/ 2147483647 w 299"/>
                <a:gd name="T57" fmla="*/ 2147483647 h 74"/>
                <a:gd name="T58" fmla="*/ 2147483647 w 299"/>
                <a:gd name="T59" fmla="*/ 2147483647 h 74"/>
                <a:gd name="T60" fmla="*/ 2147483647 w 299"/>
                <a:gd name="T61" fmla="*/ 2147483647 h 74"/>
                <a:gd name="T62" fmla="*/ 2147483647 w 299"/>
                <a:gd name="T63" fmla="*/ 2147483647 h 74"/>
                <a:gd name="T64" fmla="*/ 2147483647 w 299"/>
                <a:gd name="T65" fmla="*/ 2147483647 h 74"/>
                <a:gd name="T66" fmla="*/ 2147483647 w 299"/>
                <a:gd name="T67" fmla="*/ 2147483647 h 74"/>
                <a:gd name="T68" fmla="*/ 2147483647 w 299"/>
                <a:gd name="T69" fmla="*/ 2147483647 h 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grpFill/>
            <a:ln w="9525" cap="flat" cmpd="sng">
              <a:solidFill>
                <a:srgbClr val="FFFFFF"/>
              </a:solidFill>
              <a:prstDash val="solid"/>
              <a:round/>
              <a:headEnd type="none" w="med" len="med"/>
              <a:tailEnd type="none" w="med" len="med"/>
            </a:ln>
            <a:effectLst/>
            <a:extLst/>
          </p:spPr>
          <p:txBody>
            <a:bodyPr/>
            <a:lstStyle/>
            <a:p>
              <a:endParaRPr lang="en-GB" dirty="0"/>
            </a:p>
          </p:txBody>
        </p:sp>
        <p:sp>
          <p:nvSpPr>
            <p:cNvPr id="323" name="Freeform 83"/>
            <p:cNvSpPr>
              <a:spLocks/>
            </p:cNvSpPr>
            <p:nvPr>
              <p:custDataLst>
                <p:tags r:id="rId302"/>
              </p:custDataLst>
            </p:nvPr>
          </p:nvSpPr>
          <p:spPr bwMode="auto">
            <a:xfrm>
              <a:off x="3281284" y="4277152"/>
              <a:ext cx="19270" cy="19958"/>
            </a:xfrm>
            <a:custGeom>
              <a:avLst/>
              <a:gdLst>
                <a:gd name="T0" fmla="*/ 0 w 67"/>
                <a:gd name="T1" fmla="*/ 0 h 74"/>
                <a:gd name="T2" fmla="*/ 2147483647 w 67"/>
                <a:gd name="T3" fmla="*/ 2147483647 h 74"/>
                <a:gd name="T4" fmla="*/ 2147483647 w 67"/>
                <a:gd name="T5" fmla="*/ 2147483647 h 74"/>
                <a:gd name="T6" fmla="*/ 2147483647 w 67"/>
                <a:gd name="T7" fmla="*/ 2147483647 h 74"/>
                <a:gd name="T8" fmla="*/ 2147483647 w 67"/>
                <a:gd name="T9" fmla="*/ 2147483647 h 74"/>
                <a:gd name="T10" fmla="*/ 2147483647 w 67"/>
                <a:gd name="T11" fmla="*/ 2147483647 h 74"/>
                <a:gd name="T12" fmla="*/ 2147483647 w 67"/>
                <a:gd name="T13" fmla="*/ 2147483647 h 74"/>
                <a:gd name="T14" fmla="*/ 2147483647 w 67"/>
                <a:gd name="T15" fmla="*/ 2147483647 h 74"/>
                <a:gd name="T16" fmla="*/ 2147483647 w 67"/>
                <a:gd name="T17" fmla="*/ 2147483647 h 74"/>
                <a:gd name="T18" fmla="*/ 2147483647 w 67"/>
                <a:gd name="T19" fmla="*/ 2147483647 h 74"/>
                <a:gd name="T20" fmla="*/ 2147483647 w 67"/>
                <a:gd name="T21" fmla="*/ 2147483647 h 74"/>
                <a:gd name="T22" fmla="*/ 2147483647 w 67"/>
                <a:gd name="T23" fmla="*/ 2147483647 h 74"/>
                <a:gd name="T24" fmla="*/ 2147483647 w 67"/>
                <a:gd name="T25" fmla="*/ 2147483647 h 74"/>
                <a:gd name="T26" fmla="*/ 2147483647 w 67"/>
                <a:gd name="T27" fmla="*/ 2147483647 h 74"/>
                <a:gd name="T28" fmla="*/ 2147483647 w 67"/>
                <a:gd name="T29" fmla="*/ 2147483647 h 74"/>
                <a:gd name="T30" fmla="*/ 2147483647 w 67"/>
                <a:gd name="T31" fmla="*/ 2147483647 h 74"/>
                <a:gd name="T32" fmla="*/ 2147483647 w 67"/>
                <a:gd name="T33" fmla="*/ 2147483647 h 74"/>
                <a:gd name="T34" fmla="*/ 2147483647 w 67"/>
                <a:gd name="T35" fmla="*/ 2147483647 h 74"/>
                <a:gd name="T36" fmla="*/ 2147483647 w 67"/>
                <a:gd name="T37" fmla="*/ 0 h 74"/>
                <a:gd name="T38" fmla="*/ 2147483647 w 67"/>
                <a:gd name="T39" fmla="*/ 0 h 74"/>
                <a:gd name="T40" fmla="*/ 2147483647 w 67"/>
                <a:gd name="T41" fmla="*/ 0 h 74"/>
                <a:gd name="T42" fmla="*/ 2147483647 w 67"/>
                <a:gd name="T43" fmla="*/ 0 h 74"/>
                <a:gd name="T44" fmla="*/ 0 w 67"/>
                <a:gd name="T45" fmla="*/ 0 h 7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grpFill/>
            <a:ln w="9525" cmpd="sng">
              <a:solidFill>
                <a:srgbClr val="FFFFFF"/>
              </a:solidFill>
              <a:prstDash val="solid"/>
              <a:round/>
              <a:headEnd/>
              <a:tailEnd/>
            </a:ln>
          </p:spPr>
          <p:txBody>
            <a:bodyPr/>
            <a:lstStyle/>
            <a:p>
              <a:endParaRPr lang="en-GB" dirty="0"/>
            </a:p>
          </p:txBody>
        </p:sp>
        <p:sp>
          <p:nvSpPr>
            <p:cNvPr id="324" name="Freeform 88"/>
            <p:cNvSpPr>
              <a:spLocks/>
            </p:cNvSpPr>
            <p:nvPr>
              <p:custDataLst>
                <p:tags r:id="rId303"/>
              </p:custDataLst>
            </p:nvPr>
          </p:nvSpPr>
          <p:spPr bwMode="auto">
            <a:xfrm>
              <a:off x="3305371" y="4281282"/>
              <a:ext cx="9635" cy="24776"/>
            </a:xfrm>
            <a:custGeom>
              <a:avLst/>
              <a:gdLst>
                <a:gd name="T0" fmla="*/ 0 w 53"/>
                <a:gd name="T1" fmla="*/ 0 h 3"/>
                <a:gd name="T2" fmla="*/ 2147483647 w 53"/>
                <a:gd name="T3" fmla="*/ 0 h 3"/>
                <a:gd name="T4" fmla="*/ 2147483647 w 53"/>
                <a:gd name="T5" fmla="*/ 2147483647 h 3"/>
                <a:gd name="T6" fmla="*/ 2147483647 w 53"/>
                <a:gd name="T7" fmla="*/ 2147483647 h 3"/>
                <a:gd name="T8" fmla="*/ 2147483647 w 53"/>
                <a:gd name="T9" fmla="*/ 2147483647 h 3"/>
                <a:gd name="T10" fmla="*/ 2147483647 w 53"/>
                <a:gd name="T11" fmla="*/ 2147483647 h 3"/>
                <a:gd name="T12" fmla="*/ 2147483647 w 53"/>
                <a:gd name="T13" fmla="*/ 0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3" h="3">
                  <a:moveTo>
                    <a:pt x="0" y="0"/>
                  </a:moveTo>
                  <a:lnTo>
                    <a:pt x="14" y="0"/>
                  </a:lnTo>
                  <a:lnTo>
                    <a:pt x="27" y="3"/>
                  </a:lnTo>
                  <a:lnTo>
                    <a:pt x="32" y="3"/>
                  </a:lnTo>
                  <a:lnTo>
                    <a:pt x="39" y="3"/>
                  </a:lnTo>
                  <a:lnTo>
                    <a:pt x="45" y="1"/>
                  </a:lnTo>
                  <a:lnTo>
                    <a:pt x="53" y="0"/>
                  </a:lnTo>
                </a:path>
              </a:pathLst>
            </a:custGeom>
            <a:grpFill/>
            <a:ln w="9525" cmpd="sng">
              <a:solidFill>
                <a:srgbClr val="FFFFFF"/>
              </a:solidFill>
              <a:prstDash val="solid"/>
              <a:round/>
              <a:headEnd/>
              <a:tailEnd/>
            </a:ln>
          </p:spPr>
          <p:txBody>
            <a:bodyPr/>
            <a:lstStyle/>
            <a:p>
              <a:endParaRPr lang="en-GB" dirty="0"/>
            </a:p>
          </p:txBody>
        </p:sp>
      </p:grpSp>
      <p:pic>
        <p:nvPicPr>
          <p:cNvPr id="1026" name="Picture 2" descr="http://site.mugen-sas.com/img/product_features/cible-couleursMugen_1406536022_c.jpg"/>
          <p:cNvPicPr>
            <a:picLocks noChangeAspect="1" noChangeArrowheads="1"/>
          </p:cNvPicPr>
          <p:nvPr/>
        </p:nvPicPr>
        <p:blipFill>
          <a:blip r:embed="rId38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3211" y="987574"/>
            <a:ext cx="1008112" cy="1008112"/>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475656" y="1341141"/>
            <a:ext cx="7200800" cy="870569"/>
          </a:xfrm>
        </p:spPr>
        <p:txBody>
          <a:bodyPr/>
          <a:lstStyle/>
          <a:p>
            <a:pPr>
              <a:spcBef>
                <a:spcPts val="0"/>
              </a:spcBef>
              <a:buClr>
                <a:srgbClr val="E30613"/>
              </a:buClr>
              <a:buSzPct val="25000"/>
            </a:pPr>
            <a:r>
              <a:rPr lang="en-US" sz="1400" b="0" dirty="0" err="1">
                <a:solidFill>
                  <a:srgbClr val="9D9D9D"/>
                </a:solidFill>
              </a:rPr>
              <a:t>Lendahand</a:t>
            </a:r>
            <a:r>
              <a:rPr lang="en-US" sz="1400" b="0" dirty="0">
                <a:solidFill>
                  <a:srgbClr val="9D9D9D"/>
                </a:solidFill>
              </a:rPr>
              <a:t> is an online lending platform where socially minded savers &amp; investors can fund SMEs and sustainable initiatives in emerging economies.</a:t>
            </a:r>
          </a:p>
          <a:p>
            <a:pPr>
              <a:spcBef>
                <a:spcPts val="0"/>
              </a:spcBef>
              <a:buClr>
                <a:srgbClr val="E30613"/>
              </a:buClr>
              <a:buSzPct val="25000"/>
            </a:pPr>
            <a:r>
              <a:rPr lang="en-US" sz="1400" b="0" dirty="0">
                <a:solidFill>
                  <a:srgbClr val="9D9D9D"/>
                </a:solidFill>
              </a:rPr>
              <a:t>We want to create value for all stakeholders, but more than that we want to alleviate poverty.</a:t>
            </a:r>
          </a:p>
        </p:txBody>
      </p:sp>
      <p:sp>
        <p:nvSpPr>
          <p:cNvPr id="6" name="Slide Number Placeholder 5"/>
          <p:cNvSpPr>
            <a:spLocks noGrp="1"/>
          </p:cNvSpPr>
          <p:nvPr>
            <p:ph type="sldNum" sz="quarter" idx="10"/>
          </p:nvPr>
        </p:nvSpPr>
        <p:spPr/>
        <p:txBody>
          <a:bodyPr/>
          <a:lstStyle/>
          <a:p>
            <a:fld id="{E52D2AFC-71C4-4511-B128-4ECEE52D3027}" type="slidenum">
              <a:rPr lang="en-ZA" smtClean="0"/>
              <a:pPr/>
              <a:t>11</a:t>
            </a:fld>
            <a:endParaRPr lang="en-ZA" dirty="0"/>
          </a:p>
        </p:txBody>
      </p:sp>
      <p:sp>
        <p:nvSpPr>
          <p:cNvPr id="26" name="Title 10"/>
          <p:cNvSpPr>
            <a:spLocks noGrp="1"/>
          </p:cNvSpPr>
          <p:nvPr>
            <p:ph type="title"/>
          </p:nvPr>
        </p:nvSpPr>
        <p:spPr>
          <a:xfrm>
            <a:off x="2434680" y="309078"/>
            <a:ext cx="6601816" cy="641226"/>
          </a:xfrm>
        </p:spPr>
        <p:txBody>
          <a:bodyPr>
            <a:normAutofit/>
          </a:bodyPr>
          <a:lstStyle/>
          <a:p>
            <a:r>
              <a:rPr lang="en-GB" dirty="0"/>
              <a:t>Background </a:t>
            </a:r>
          </a:p>
        </p:txBody>
      </p:sp>
      <p:sp>
        <p:nvSpPr>
          <p:cNvPr id="15" name="Text Placeholder 11"/>
          <p:cNvSpPr txBox="1">
            <a:spLocks/>
          </p:cNvSpPr>
          <p:nvPr/>
        </p:nvSpPr>
        <p:spPr>
          <a:xfrm>
            <a:off x="374665" y="2427734"/>
            <a:ext cx="2664296" cy="355551"/>
          </a:xfrm>
          <a:prstGeom prst="rect">
            <a:avLst/>
          </a:prstGeom>
        </p:spPr>
        <p:txBody>
          <a:bodyPr anchor="b">
            <a:noAutofit/>
          </a:bodyPr>
          <a:lstStyle>
            <a:lvl1pPr marL="0" indent="0" algn="l" defTabSz="914400" rtl="0" eaLnBrk="1" latinLnBrk="0" hangingPunct="1">
              <a:spcBef>
                <a:spcPct val="20000"/>
              </a:spcBef>
              <a:buFont typeface="Arial" panose="020B0604020202020204" pitchFamily="34" charset="0"/>
              <a:buNone/>
              <a:defRPr sz="1800" b="1" kern="1200">
                <a:solidFill>
                  <a:srgbClr val="575756"/>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 typeface="Arial" panose="020B0604020202020204" pitchFamily="34" charset="0"/>
              <a:buNone/>
              <a:defRPr sz="1800" b="1"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chemeClr val="bg1">
                    <a:lumMod val="6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chemeClr val="bg1">
                    <a:lumMod val="6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en-GB" dirty="0"/>
              <a:t>Geography </a:t>
            </a:r>
          </a:p>
        </p:txBody>
      </p:sp>
      <p:sp>
        <p:nvSpPr>
          <p:cNvPr id="571" name="Text Placeholder 11"/>
          <p:cNvSpPr>
            <a:spLocks noGrp="1"/>
          </p:cNvSpPr>
          <p:nvPr>
            <p:ph type="body" idx="1"/>
          </p:nvPr>
        </p:nvSpPr>
        <p:spPr>
          <a:xfrm>
            <a:off x="5940152" y="2427734"/>
            <a:ext cx="2664296" cy="355551"/>
          </a:xfrm>
        </p:spPr>
        <p:txBody>
          <a:bodyPr/>
          <a:lstStyle/>
          <a:p>
            <a:r>
              <a:rPr lang="en-GB" dirty="0"/>
              <a:t>Sectors</a:t>
            </a:r>
          </a:p>
        </p:txBody>
      </p:sp>
      <p:sp>
        <p:nvSpPr>
          <p:cNvPr id="572" name="Content Placeholder 12"/>
          <p:cNvSpPr>
            <a:spLocks noGrp="1"/>
          </p:cNvSpPr>
          <p:nvPr>
            <p:ph sz="half" idx="2"/>
          </p:nvPr>
        </p:nvSpPr>
        <p:spPr>
          <a:xfrm>
            <a:off x="5940152" y="2771875"/>
            <a:ext cx="2664296" cy="1735139"/>
          </a:xfrm>
        </p:spPr>
        <p:txBody>
          <a:bodyPr/>
          <a:lstStyle/>
          <a:p>
            <a:r>
              <a:rPr lang="en-GB" sz="1400" dirty="0">
                <a:solidFill>
                  <a:schemeClr val="tx1">
                    <a:lumMod val="60000"/>
                    <a:lumOff val="40000"/>
                  </a:schemeClr>
                </a:solidFill>
              </a:rPr>
              <a:t>None in specific, we have funded many sectors on the platform</a:t>
            </a:r>
          </a:p>
          <a:p>
            <a:r>
              <a:rPr lang="en-GB" sz="1400" dirty="0">
                <a:solidFill>
                  <a:schemeClr val="tx1">
                    <a:lumMod val="60000"/>
                    <a:lumOff val="40000"/>
                  </a:schemeClr>
                </a:solidFill>
              </a:rPr>
              <a:t>As of recently, we have increased our focus on renewable energy and clean drinking water campaigns</a:t>
            </a:r>
          </a:p>
        </p:txBody>
      </p:sp>
      <p:pic>
        <p:nvPicPr>
          <p:cNvPr id="574" name="Afbeelding 3"/>
          <p:cNvPicPr>
            <a:picLocks noChangeAspect="1"/>
          </p:cNvPicPr>
          <p:nvPr/>
        </p:nvPicPr>
        <p:blipFill>
          <a:blip r:embed="rId387" cstate="print">
            <a:extLst>
              <a:ext uri="{28A0092B-C50C-407E-A947-70E740481C1C}">
                <a14:useLocalDpi xmlns:a14="http://schemas.microsoft.com/office/drawing/2010/main" val="0"/>
              </a:ext>
            </a:extLst>
          </a:blip>
          <a:stretch>
            <a:fillRect/>
          </a:stretch>
        </p:blipFill>
        <p:spPr>
          <a:xfrm>
            <a:off x="7217966" y="267494"/>
            <a:ext cx="1607731" cy="493038"/>
          </a:xfrm>
          <a:prstGeom prst="rect">
            <a:avLst/>
          </a:prstGeom>
        </p:spPr>
      </p:pic>
      <p:sp>
        <p:nvSpPr>
          <p:cNvPr id="575" name="Shape 651"/>
          <p:cNvSpPr txBox="1">
            <a:spLocks noGrp="1"/>
          </p:cNvSpPr>
          <p:nvPr>
            <p:ph type="body" idx="1"/>
          </p:nvPr>
        </p:nvSpPr>
        <p:spPr>
          <a:xfrm>
            <a:off x="1475655" y="987574"/>
            <a:ext cx="7200799" cy="355550"/>
          </a:xfrm>
          <a:prstGeom prst="rect">
            <a:avLst/>
          </a:prstGeom>
          <a:noFill/>
          <a:ln>
            <a:noFill/>
          </a:ln>
        </p:spPr>
        <p:txBody>
          <a:bodyPr lIns="91425" tIns="45700" rIns="91425" bIns="45700" anchor="b" anchorCtr="0">
            <a:noAutofit/>
          </a:bodyPr>
          <a:lstStyle/>
          <a:p>
            <a:pPr marL="0" marR="0" lvl="0" indent="0" algn="l" rtl="0">
              <a:spcBef>
                <a:spcPts val="0"/>
              </a:spcBef>
              <a:buClr>
                <a:srgbClr val="575756"/>
              </a:buClr>
              <a:buSzPct val="25000"/>
              <a:buFont typeface="Arial"/>
              <a:buNone/>
            </a:pPr>
            <a:r>
              <a:rPr lang="en-US" sz="1800" b="1" i="0" u="none" strike="noStrike" cap="none" dirty="0">
                <a:solidFill>
                  <a:srgbClr val="575756"/>
                </a:solidFill>
                <a:latin typeface="Arial"/>
                <a:ea typeface="Arial"/>
                <a:cs typeface="Arial"/>
                <a:sym typeface="Arial"/>
              </a:rPr>
              <a:t>Mission statement &amp; impact </a:t>
            </a:r>
          </a:p>
        </p:txBody>
      </p:sp>
      <p:sp>
        <p:nvSpPr>
          <p:cNvPr id="576" name="Content Placeholder 12"/>
          <p:cNvSpPr txBox="1">
            <a:spLocks/>
          </p:cNvSpPr>
          <p:nvPr/>
        </p:nvSpPr>
        <p:spPr>
          <a:xfrm>
            <a:off x="3859150" y="2800983"/>
            <a:ext cx="1690081" cy="1151334"/>
          </a:xfrm>
          <a:prstGeom prst="rect">
            <a:avLst/>
          </a:prstGeom>
        </p:spPr>
        <p:txBody>
          <a:bodyPr/>
          <a:lstStyle>
            <a:lvl1pPr marL="0" indent="0" algn="l" defTabSz="914400" rtl="0" eaLnBrk="1" latinLnBrk="0" hangingPunct="1">
              <a:spcBef>
                <a:spcPct val="20000"/>
              </a:spcBef>
              <a:buClr>
                <a:srgbClr val="E30613"/>
              </a:buClr>
              <a:buSzPct val="90000"/>
              <a:buFont typeface="Wingdings" charset="2"/>
              <a:buNone/>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E30613"/>
              </a:buClr>
              <a:buSzPct val="90000"/>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E30613"/>
              </a:buClr>
              <a:buSzPct val="90000"/>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E30613"/>
              </a:buClr>
              <a:buSzPct val="90000"/>
              <a:buFont typeface="Wingdings"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E30613"/>
              </a:buClr>
              <a:buSzPct val="90000"/>
              <a:buFont typeface="Wingdings"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r>
              <a:rPr lang="en-GB" sz="1200" dirty="0">
                <a:solidFill>
                  <a:schemeClr val="tx1">
                    <a:lumMod val="60000"/>
                    <a:lumOff val="40000"/>
                  </a:schemeClr>
                </a:solidFill>
              </a:rPr>
              <a:t>HQ in the Netherlands</a:t>
            </a:r>
          </a:p>
          <a:p>
            <a:endParaRPr lang="en-GB" sz="1200" dirty="0">
              <a:solidFill>
                <a:schemeClr val="tx1">
                  <a:lumMod val="60000"/>
                  <a:lumOff val="40000"/>
                </a:schemeClr>
              </a:solidFill>
            </a:endParaRPr>
          </a:p>
          <a:p>
            <a:r>
              <a:rPr lang="en-GB" sz="1200" dirty="0">
                <a:solidFill>
                  <a:schemeClr val="tx1">
                    <a:lumMod val="60000"/>
                    <a:lumOff val="40000"/>
                  </a:schemeClr>
                </a:solidFill>
              </a:rPr>
              <a:t>Lending in Kenya, Zambia, Ghana, Mongolia, Cambodia, the Philippines, India and Colombia</a:t>
            </a:r>
            <a:r>
              <a:rPr lang="en-GB" sz="1200" dirty="0">
                <a:solidFill>
                  <a:schemeClr val="accent3"/>
                </a:solidFill>
              </a:rPr>
              <a:t>.</a:t>
            </a:r>
          </a:p>
        </p:txBody>
      </p:sp>
    </p:spTree>
    <p:extLst>
      <p:ext uri="{BB962C8B-B14F-4D97-AF65-F5344CB8AC3E}">
        <p14:creationId xmlns:p14="http://schemas.microsoft.com/office/powerpoint/2010/main" val="2277641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hoek 19"/>
          <p:cNvSpPr/>
          <p:nvPr/>
        </p:nvSpPr>
        <p:spPr>
          <a:xfrm>
            <a:off x="5902087" y="4153292"/>
            <a:ext cx="1606126" cy="432048"/>
          </a:xfrm>
          <a:prstGeom prst="rect">
            <a:avLst/>
          </a:prstGeom>
          <a:blipFill>
            <a:blip r:embed="rId3" cstate="print">
              <a:extLst>
                <a:ext uri="{28A0092B-C50C-407E-A947-70E740481C1C}">
                  <a14:useLocalDpi xmlns:a14="http://schemas.microsoft.com/office/drawing/2010/main" val="0"/>
                </a:ext>
              </a:extLst>
            </a:blip>
            <a:srcRect/>
            <a:stretch>
              <a:fillRect l="-398" t="-150000" r="398" b="-136974"/>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Text Placeholder 11"/>
          <p:cNvSpPr>
            <a:spLocks noGrp="1"/>
          </p:cNvSpPr>
          <p:nvPr>
            <p:ph type="body" idx="1"/>
          </p:nvPr>
        </p:nvSpPr>
        <p:spPr>
          <a:xfrm>
            <a:off x="245663" y="1122648"/>
            <a:ext cx="2664296" cy="355551"/>
          </a:xfrm>
        </p:spPr>
        <p:txBody>
          <a:bodyPr/>
          <a:lstStyle/>
          <a:p>
            <a:r>
              <a:rPr lang="en-GB" dirty="0"/>
              <a:t>Stage </a:t>
            </a:r>
          </a:p>
        </p:txBody>
      </p:sp>
      <p:sp>
        <p:nvSpPr>
          <p:cNvPr id="13" name="Content Placeholder 12"/>
          <p:cNvSpPr>
            <a:spLocks noGrp="1"/>
          </p:cNvSpPr>
          <p:nvPr>
            <p:ph sz="half" idx="2"/>
          </p:nvPr>
        </p:nvSpPr>
        <p:spPr>
          <a:xfrm>
            <a:off x="245663" y="1413469"/>
            <a:ext cx="2664296" cy="613334"/>
          </a:xfrm>
        </p:spPr>
        <p:txBody>
          <a:bodyPr/>
          <a:lstStyle/>
          <a:p>
            <a:pPr marL="285750" indent="-285750">
              <a:buFont typeface="Wingdings" panose="05000000000000000000" pitchFamily="2" charset="2"/>
              <a:buChar char="Ø"/>
            </a:pPr>
            <a:r>
              <a:rPr lang="en-GB" sz="1400" dirty="0">
                <a:solidFill>
                  <a:schemeClr val="tx1">
                    <a:lumMod val="60000"/>
                    <a:lumOff val="40000"/>
                  </a:schemeClr>
                </a:solidFill>
              </a:rPr>
              <a:t>2-3 years, ready to scale up</a:t>
            </a:r>
          </a:p>
          <a:p>
            <a:pPr marL="285750" indent="-285750">
              <a:buFont typeface="Wingdings" panose="05000000000000000000" pitchFamily="2" charset="2"/>
              <a:buChar char="Ø"/>
            </a:pPr>
            <a:r>
              <a:rPr lang="en-GB" sz="1400" dirty="0">
                <a:solidFill>
                  <a:schemeClr val="tx1">
                    <a:lumMod val="60000"/>
                    <a:lumOff val="40000"/>
                  </a:schemeClr>
                </a:solidFill>
              </a:rPr>
              <a:t>Looking for working capital</a:t>
            </a:r>
          </a:p>
          <a:p>
            <a:pPr marL="285750" indent="-285750">
              <a:buFont typeface="Wingdings" panose="05000000000000000000" pitchFamily="2" charset="2"/>
              <a:buChar char="Ø"/>
            </a:pPr>
            <a:endParaRPr lang="en-GB" sz="1400" dirty="0">
              <a:solidFill>
                <a:schemeClr val="tx1">
                  <a:lumMod val="60000"/>
                  <a:lumOff val="40000"/>
                </a:schemeClr>
              </a:solidFill>
            </a:endParaRPr>
          </a:p>
        </p:txBody>
      </p:sp>
      <p:sp>
        <p:nvSpPr>
          <p:cNvPr id="11" name="Title 10"/>
          <p:cNvSpPr>
            <a:spLocks noGrp="1"/>
          </p:cNvSpPr>
          <p:nvPr>
            <p:ph type="title"/>
          </p:nvPr>
        </p:nvSpPr>
        <p:spPr>
          <a:xfrm>
            <a:off x="2434680" y="309078"/>
            <a:ext cx="6601816" cy="641226"/>
          </a:xfrm>
        </p:spPr>
        <p:txBody>
          <a:bodyPr>
            <a:normAutofit/>
          </a:bodyPr>
          <a:lstStyle/>
          <a:p>
            <a:r>
              <a:rPr lang="en-GB" dirty="0"/>
              <a:t>Investment Mandate </a:t>
            </a:r>
          </a:p>
        </p:txBody>
      </p:sp>
      <p:sp>
        <p:nvSpPr>
          <p:cNvPr id="30" name="Text Placeholder 11"/>
          <p:cNvSpPr>
            <a:spLocks noGrp="1"/>
          </p:cNvSpPr>
          <p:nvPr>
            <p:ph type="body" idx="1"/>
          </p:nvPr>
        </p:nvSpPr>
        <p:spPr>
          <a:xfrm>
            <a:off x="2970697" y="1122648"/>
            <a:ext cx="2807056" cy="355551"/>
          </a:xfrm>
        </p:spPr>
        <p:txBody>
          <a:bodyPr/>
          <a:lstStyle/>
          <a:p>
            <a:r>
              <a:rPr lang="en-GB" dirty="0"/>
              <a:t>Maturity of loans </a:t>
            </a:r>
          </a:p>
        </p:txBody>
      </p:sp>
      <p:sp>
        <p:nvSpPr>
          <p:cNvPr id="31" name="Content Placeholder 12"/>
          <p:cNvSpPr>
            <a:spLocks noGrp="1"/>
          </p:cNvSpPr>
          <p:nvPr>
            <p:ph sz="half" idx="2"/>
          </p:nvPr>
        </p:nvSpPr>
        <p:spPr>
          <a:xfrm>
            <a:off x="2970698" y="1413468"/>
            <a:ext cx="2807056" cy="1319473"/>
          </a:xfrm>
        </p:spPr>
        <p:txBody>
          <a:bodyPr/>
          <a:lstStyle/>
          <a:p>
            <a:r>
              <a:rPr lang="en-US" sz="1400" dirty="0">
                <a:solidFill>
                  <a:schemeClr val="tx1">
                    <a:lumMod val="60000"/>
                    <a:lumOff val="40000"/>
                  </a:schemeClr>
                </a:solidFill>
              </a:rPr>
              <a:t>6 – 48 months</a:t>
            </a:r>
          </a:p>
          <a:p>
            <a:r>
              <a:rPr lang="en-US" sz="1400" dirty="0">
                <a:solidFill>
                  <a:schemeClr val="tx1">
                    <a:lumMod val="60000"/>
                    <a:lumOff val="40000"/>
                  </a:schemeClr>
                </a:solidFill>
              </a:rPr>
              <a:t>Semi annual repayments</a:t>
            </a:r>
          </a:p>
          <a:p>
            <a:r>
              <a:rPr lang="en-US" sz="1400" dirty="0">
                <a:solidFill>
                  <a:schemeClr val="tx1">
                    <a:lumMod val="60000"/>
                    <a:lumOff val="40000"/>
                  </a:schemeClr>
                </a:solidFill>
              </a:rPr>
              <a:t>We offer flexible funding and hope to see investees come back for more</a:t>
            </a:r>
          </a:p>
          <a:p>
            <a:endParaRPr lang="en-GB" sz="1400" dirty="0">
              <a:solidFill>
                <a:schemeClr val="tx1">
                  <a:lumMod val="60000"/>
                  <a:lumOff val="40000"/>
                </a:schemeClr>
              </a:solidFill>
            </a:endParaRPr>
          </a:p>
        </p:txBody>
      </p:sp>
      <p:sp>
        <p:nvSpPr>
          <p:cNvPr id="34" name="Text Placeholder 11"/>
          <p:cNvSpPr>
            <a:spLocks noGrp="1"/>
          </p:cNvSpPr>
          <p:nvPr>
            <p:ph type="body" idx="1"/>
          </p:nvPr>
        </p:nvSpPr>
        <p:spPr>
          <a:xfrm>
            <a:off x="5636514" y="1129115"/>
            <a:ext cx="3240065" cy="355551"/>
          </a:xfrm>
        </p:spPr>
        <p:txBody>
          <a:bodyPr/>
          <a:lstStyle/>
          <a:p>
            <a:r>
              <a:rPr lang="en-GB" dirty="0"/>
              <a:t>Size &amp; structure </a:t>
            </a:r>
          </a:p>
        </p:txBody>
      </p:sp>
      <p:sp>
        <p:nvSpPr>
          <p:cNvPr id="35" name="Content Placeholder 12"/>
          <p:cNvSpPr>
            <a:spLocks noGrp="1"/>
          </p:cNvSpPr>
          <p:nvPr>
            <p:ph sz="half" idx="2"/>
          </p:nvPr>
        </p:nvSpPr>
        <p:spPr>
          <a:xfrm>
            <a:off x="5606276" y="1419122"/>
            <a:ext cx="3420528" cy="1319473"/>
          </a:xfrm>
        </p:spPr>
        <p:txBody>
          <a:bodyPr/>
          <a:lstStyle/>
          <a:p>
            <a:r>
              <a:rPr lang="en-GB" sz="1400" dirty="0">
                <a:solidFill>
                  <a:schemeClr val="tx1">
                    <a:lumMod val="60000"/>
                    <a:lumOff val="40000"/>
                  </a:schemeClr>
                </a:solidFill>
              </a:rPr>
              <a:t>Campaign size up to EUR 250K</a:t>
            </a:r>
          </a:p>
          <a:p>
            <a:r>
              <a:rPr lang="en-GB" sz="1400" dirty="0">
                <a:solidFill>
                  <a:schemeClr val="tx1">
                    <a:lumMod val="60000"/>
                    <a:lumOff val="40000"/>
                  </a:schemeClr>
                </a:solidFill>
              </a:rPr>
              <a:t>Max per year per organisation EUR 2.5m </a:t>
            </a:r>
          </a:p>
          <a:p>
            <a:r>
              <a:rPr lang="en-GB" sz="1400" dirty="0">
                <a:solidFill>
                  <a:schemeClr val="tx1">
                    <a:lumMod val="60000"/>
                    <a:lumOff val="40000"/>
                  </a:schemeClr>
                </a:solidFill>
              </a:rPr>
              <a:t>Loans in EUR, USD and GBP (soon)</a:t>
            </a:r>
          </a:p>
          <a:p>
            <a:r>
              <a:rPr lang="en-GB" sz="1400" dirty="0">
                <a:solidFill>
                  <a:schemeClr val="tx1">
                    <a:lumMod val="60000"/>
                    <a:lumOff val="40000"/>
                  </a:schemeClr>
                </a:solidFill>
              </a:rPr>
              <a:t>Debt only</a:t>
            </a:r>
          </a:p>
        </p:txBody>
      </p:sp>
      <p:sp>
        <p:nvSpPr>
          <p:cNvPr id="36" name="Text Placeholder 11"/>
          <p:cNvSpPr>
            <a:spLocks noGrp="1"/>
          </p:cNvSpPr>
          <p:nvPr>
            <p:ph type="body" idx="1"/>
          </p:nvPr>
        </p:nvSpPr>
        <p:spPr>
          <a:xfrm>
            <a:off x="185221" y="2432308"/>
            <a:ext cx="2664000" cy="355551"/>
          </a:xfrm>
        </p:spPr>
        <p:txBody>
          <a:bodyPr/>
          <a:lstStyle/>
          <a:p>
            <a:r>
              <a:rPr lang="en-GB" dirty="0"/>
              <a:t>Successful campaigns </a:t>
            </a:r>
          </a:p>
        </p:txBody>
      </p:sp>
      <p:sp>
        <p:nvSpPr>
          <p:cNvPr id="37" name="Content Placeholder 12"/>
          <p:cNvSpPr>
            <a:spLocks noGrp="1"/>
          </p:cNvSpPr>
          <p:nvPr>
            <p:ph sz="half" idx="2"/>
          </p:nvPr>
        </p:nvSpPr>
        <p:spPr>
          <a:xfrm>
            <a:off x="184660" y="2758778"/>
            <a:ext cx="5176187" cy="899265"/>
          </a:xfrm>
        </p:spPr>
        <p:txBody>
          <a:bodyPr/>
          <a:lstStyle/>
          <a:p>
            <a:r>
              <a:rPr lang="en-GB" sz="1400" dirty="0">
                <a:solidFill>
                  <a:schemeClr val="tx1">
                    <a:lumMod val="60000"/>
                    <a:lumOff val="40000"/>
                  </a:schemeClr>
                </a:solidFill>
              </a:rPr>
              <a:t>Over 1,300 campaigns; cassava farmers, to SHS, to mini grids</a:t>
            </a:r>
          </a:p>
          <a:p>
            <a:r>
              <a:rPr lang="en-GB" sz="1400" dirty="0">
                <a:solidFill>
                  <a:schemeClr val="tx1">
                    <a:lumMod val="60000"/>
                    <a:lumOff val="40000"/>
                  </a:schemeClr>
                </a:solidFill>
              </a:rPr>
              <a:t>100% got fully funded and 100% has been repaid. </a:t>
            </a:r>
          </a:p>
          <a:p>
            <a:r>
              <a:rPr lang="en-GB" sz="1400" dirty="0">
                <a:solidFill>
                  <a:schemeClr val="tx1">
                    <a:lumMod val="60000"/>
                    <a:lumOff val="40000"/>
                  </a:schemeClr>
                </a:solidFill>
              </a:rPr>
              <a:t>Over EUR 11m in total volumes and growing fast</a:t>
            </a:r>
          </a:p>
        </p:txBody>
      </p:sp>
      <p:sp>
        <p:nvSpPr>
          <p:cNvPr id="40" name="Content Placeholder 12"/>
          <p:cNvSpPr txBox="1">
            <a:spLocks/>
          </p:cNvSpPr>
          <p:nvPr/>
        </p:nvSpPr>
        <p:spPr>
          <a:xfrm>
            <a:off x="467544" y="3609279"/>
            <a:ext cx="4320688" cy="613334"/>
          </a:xfrm>
          <a:prstGeom prst="rect">
            <a:avLst/>
          </a:prstGeom>
        </p:spPr>
        <p:txBody>
          <a:bodyPr/>
          <a:lstStyle>
            <a:lvl1pPr marL="0" indent="0" algn="l" defTabSz="914400" rtl="0" eaLnBrk="1" latinLnBrk="0" hangingPunct="1">
              <a:spcBef>
                <a:spcPct val="20000"/>
              </a:spcBef>
              <a:buClr>
                <a:srgbClr val="E30613"/>
              </a:buClr>
              <a:buSzPct val="90000"/>
              <a:buFont typeface="Wingdings" charset="2"/>
              <a:buNone/>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E30613"/>
              </a:buClr>
              <a:buSzPct val="90000"/>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E30613"/>
              </a:buClr>
              <a:buSzPct val="90000"/>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E30613"/>
              </a:buClr>
              <a:buSzPct val="90000"/>
              <a:buFont typeface="Wingdings"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E30613"/>
              </a:buClr>
              <a:buSzPct val="90000"/>
              <a:buFont typeface="Wingdings"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r>
              <a:rPr lang="en-GB" sz="1600" dirty="0">
                <a:solidFill>
                  <a:schemeClr val="accent3"/>
                </a:solidFill>
              </a:rPr>
              <a:t>Partners:</a:t>
            </a:r>
          </a:p>
        </p:txBody>
      </p:sp>
      <p:sp>
        <p:nvSpPr>
          <p:cNvPr id="29" name="Text Placeholder 1"/>
          <p:cNvSpPr txBox="1">
            <a:spLocks/>
          </p:cNvSpPr>
          <p:nvPr/>
        </p:nvSpPr>
        <p:spPr>
          <a:xfrm>
            <a:off x="5643731" y="2461969"/>
            <a:ext cx="2979118" cy="355551"/>
          </a:xfrm>
          <a:prstGeom prst="rect">
            <a:avLst/>
          </a:prstGeom>
        </p:spPr>
        <p:txBody>
          <a:bodyPr anchor="b">
            <a:noAutofit/>
          </a:bodyPr>
          <a:lstStyle>
            <a:lvl1pPr marL="0" indent="0" algn="l" defTabSz="914400" rtl="0" eaLnBrk="1" latinLnBrk="0" hangingPunct="1">
              <a:spcBef>
                <a:spcPct val="20000"/>
              </a:spcBef>
              <a:buFont typeface="Arial" panose="020B0604020202020204" pitchFamily="34" charset="0"/>
              <a:buNone/>
              <a:defRPr sz="1800" b="1" kern="1200">
                <a:solidFill>
                  <a:srgbClr val="575756"/>
                </a:solidFill>
                <a:latin typeface="Arial" panose="020B0604020202020204" pitchFamily="34" charset="0"/>
                <a:ea typeface="+mn-ea"/>
                <a:cs typeface="Arial" panose="020B060402020202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spcBef>
                <a:spcPct val="20000"/>
              </a:spcBef>
              <a:buFont typeface="Arial" panose="020B0604020202020204" pitchFamily="34" charset="0"/>
              <a:buNone/>
              <a:defRPr sz="1800" b="1" kern="1200">
                <a:solidFill>
                  <a:schemeClr val="tx1">
                    <a:lumMod val="50000"/>
                    <a:lumOff val="50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chemeClr val="bg1">
                    <a:lumMod val="6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chemeClr val="bg1">
                    <a:lumMod val="6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en-GB" dirty="0"/>
              <a:t>Return expectation </a:t>
            </a:r>
          </a:p>
        </p:txBody>
      </p:sp>
      <p:sp>
        <p:nvSpPr>
          <p:cNvPr id="32" name="Content Placeholder 2"/>
          <p:cNvSpPr txBox="1">
            <a:spLocks/>
          </p:cNvSpPr>
          <p:nvPr/>
        </p:nvSpPr>
        <p:spPr>
          <a:xfrm>
            <a:off x="5643730" y="2774997"/>
            <a:ext cx="3383073" cy="1372641"/>
          </a:xfrm>
          <a:prstGeom prst="rect">
            <a:avLst/>
          </a:prstGeom>
        </p:spPr>
        <p:txBody>
          <a:bodyPr/>
          <a:lstStyle>
            <a:lvl1pPr marL="0" indent="0" algn="l" defTabSz="914400" rtl="0" eaLnBrk="1" latinLnBrk="0" hangingPunct="1">
              <a:spcBef>
                <a:spcPct val="20000"/>
              </a:spcBef>
              <a:buClr>
                <a:srgbClr val="E30613"/>
              </a:buClr>
              <a:buSzPct val="90000"/>
              <a:buFont typeface="Wingdings" charset="2"/>
              <a:buNone/>
              <a:defRPr sz="1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E30613"/>
              </a:buClr>
              <a:buSzPct val="90000"/>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E30613"/>
              </a:buClr>
              <a:buSzPct val="90000"/>
              <a:buFont typeface="Wingdings" charset="2"/>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E30613"/>
              </a:buClr>
              <a:buSzPct val="90000"/>
              <a:buFont typeface="Wingdings" charset="2"/>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E30613"/>
              </a:buClr>
              <a:buSzPct val="90000"/>
              <a:buFont typeface="Wingdings"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r>
              <a:rPr lang="en-GB" sz="1400" dirty="0">
                <a:solidFill>
                  <a:schemeClr val="tx1">
                    <a:lumMod val="60000"/>
                    <a:lumOff val="40000"/>
                  </a:schemeClr>
                </a:solidFill>
              </a:rPr>
              <a:t>Between approx. 6-12%</a:t>
            </a:r>
          </a:p>
          <a:p>
            <a:r>
              <a:rPr lang="en-GB" sz="1400" dirty="0">
                <a:solidFill>
                  <a:schemeClr val="tx1">
                    <a:lumMod val="60000"/>
                    <a:lumOff val="40000"/>
                  </a:schemeClr>
                </a:solidFill>
              </a:rPr>
              <a:t>But more importantly, we expect shiploads of impact!</a:t>
            </a:r>
          </a:p>
        </p:txBody>
      </p:sp>
      <p:sp>
        <p:nvSpPr>
          <p:cNvPr id="16" name="Rechthoek 15"/>
          <p:cNvSpPr/>
          <p:nvPr/>
        </p:nvSpPr>
        <p:spPr>
          <a:xfrm>
            <a:off x="467544" y="3980509"/>
            <a:ext cx="981464" cy="702993"/>
          </a:xfrm>
          <a:prstGeom prst="rect">
            <a:avLst/>
          </a:prstGeom>
          <a:blipFill>
            <a:blip r:embed="rId4" cstate="print">
              <a:extLst>
                <a:ext uri="{28A0092B-C50C-407E-A947-70E740481C1C}">
                  <a14:useLocalDpi xmlns:a14="http://schemas.microsoft.com/office/drawing/2010/main" val="0"/>
                </a:ext>
              </a:extLst>
            </a:blip>
            <a:srcRect/>
            <a:stretch>
              <a:fillRect t="-13000" b="-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7" name="Rechthoek 16"/>
          <p:cNvSpPr/>
          <p:nvPr/>
        </p:nvSpPr>
        <p:spPr>
          <a:xfrm>
            <a:off x="1835696" y="3955016"/>
            <a:ext cx="997317" cy="722057"/>
          </a:xfrm>
          <a:prstGeom prst="rect">
            <a:avLst/>
          </a:prstGeom>
          <a:blipFill>
            <a:blip r:embed="rId5" cstate="print">
              <a:extLst>
                <a:ext uri="{28A0092B-C50C-407E-A947-70E740481C1C}">
                  <a14:useLocalDpi xmlns:a14="http://schemas.microsoft.com/office/drawing/2010/main" val="0"/>
                </a:ext>
              </a:extLst>
            </a:blip>
            <a:srcRect/>
            <a:stretch>
              <a:fillRect t="-13000" b="-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Rechthoek 17"/>
          <p:cNvSpPr/>
          <p:nvPr/>
        </p:nvSpPr>
        <p:spPr>
          <a:xfrm>
            <a:off x="3059832" y="3906299"/>
            <a:ext cx="964086" cy="777203"/>
          </a:xfrm>
          <a:prstGeom prst="rect">
            <a:avLst/>
          </a:prstGeom>
          <a:blipFill rotWithShape="1">
            <a:blip r:embed="rId6"/>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9" name="Rechthoek 18"/>
          <p:cNvSpPr/>
          <p:nvPr/>
        </p:nvSpPr>
        <p:spPr>
          <a:xfrm>
            <a:off x="4283968" y="3831313"/>
            <a:ext cx="1322308" cy="756662"/>
          </a:xfrm>
          <a:prstGeom prst="rect">
            <a:avLst/>
          </a:prstGeom>
          <a:blipFill>
            <a:blip r:embed="rId7" cstate="print">
              <a:extLst>
                <a:ext uri="{28A0092B-C50C-407E-A947-70E740481C1C}">
                  <a14:useLocalDpi xmlns:a14="http://schemas.microsoft.com/office/drawing/2010/main" val="0"/>
                </a:ext>
              </a:extLst>
            </a:blip>
            <a:srcRect/>
            <a:stretch>
              <a:fillRect t="-15930" b="-38464"/>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1" name="Rechthoek 20"/>
          <p:cNvSpPr/>
          <p:nvPr/>
        </p:nvSpPr>
        <p:spPr>
          <a:xfrm>
            <a:off x="7668344" y="3883573"/>
            <a:ext cx="1031270" cy="776409"/>
          </a:xfrm>
          <a:prstGeom prst="rect">
            <a:avLst/>
          </a:prstGeom>
          <a:blipFill>
            <a:blip r:embed="rId8">
              <a:extLst>
                <a:ext uri="{28A0092B-C50C-407E-A947-70E740481C1C}">
                  <a14:useLocalDpi xmlns:a14="http://schemas.microsoft.com/office/drawing/2010/main" val="0"/>
                </a:ext>
              </a:extLst>
            </a:blip>
            <a:srcRect/>
            <a:stretch>
              <a:fillRect t="-16862" b="-46581"/>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22" name="Afbeelding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17966" y="267494"/>
            <a:ext cx="1607731" cy="493038"/>
          </a:xfrm>
          <a:prstGeom prst="rect">
            <a:avLst/>
          </a:prstGeom>
        </p:spPr>
      </p:pic>
    </p:spTree>
    <p:extLst>
      <p:ext uri="{BB962C8B-B14F-4D97-AF65-F5344CB8AC3E}">
        <p14:creationId xmlns:p14="http://schemas.microsoft.com/office/powerpoint/2010/main" val="4018817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86102" y="1238336"/>
            <a:ext cx="7266419" cy="355551"/>
          </a:xfrm>
        </p:spPr>
        <p:txBody>
          <a:bodyPr/>
          <a:lstStyle/>
          <a:p>
            <a:r>
              <a:rPr lang="en-GB" dirty="0"/>
              <a:t>What are the main things you look for in an organisation before initiating discussion?</a:t>
            </a:r>
          </a:p>
        </p:txBody>
      </p:sp>
      <p:sp>
        <p:nvSpPr>
          <p:cNvPr id="3" name="Content Placeholder 2"/>
          <p:cNvSpPr>
            <a:spLocks noGrp="1"/>
          </p:cNvSpPr>
          <p:nvPr>
            <p:ph sz="half" idx="2"/>
          </p:nvPr>
        </p:nvSpPr>
        <p:spPr>
          <a:xfrm>
            <a:off x="1386102" y="1593887"/>
            <a:ext cx="7266418" cy="761839"/>
          </a:xfrm>
        </p:spPr>
        <p:txBody>
          <a:bodyPr/>
          <a:lstStyle/>
          <a:p>
            <a:pPr marL="342900" indent="-342900">
              <a:buFont typeface="+mj-lt"/>
              <a:buAutoNum type="arabicPeriod"/>
            </a:pPr>
            <a:r>
              <a:rPr lang="en-GB" sz="1400" dirty="0">
                <a:solidFill>
                  <a:schemeClr val="tx1">
                    <a:lumMod val="60000"/>
                    <a:lumOff val="40000"/>
                  </a:schemeClr>
                </a:solidFill>
              </a:rPr>
              <a:t>Ambitious and skilled management team</a:t>
            </a:r>
          </a:p>
          <a:p>
            <a:pPr marL="342900" indent="-342900">
              <a:buFont typeface="+mj-lt"/>
              <a:buAutoNum type="arabicPeriod"/>
            </a:pPr>
            <a:r>
              <a:rPr lang="en-GB" sz="1400" dirty="0">
                <a:solidFill>
                  <a:schemeClr val="tx1">
                    <a:lumMod val="60000"/>
                    <a:lumOff val="40000"/>
                  </a:schemeClr>
                </a:solidFill>
              </a:rPr>
              <a:t>Solid social impact, while having a valid business model </a:t>
            </a:r>
          </a:p>
          <a:p>
            <a:pPr marL="342900" indent="-342900">
              <a:buFont typeface="+mj-lt"/>
              <a:buAutoNum type="arabicPeriod"/>
            </a:pPr>
            <a:r>
              <a:rPr lang="en-GB" sz="1400" dirty="0">
                <a:solidFill>
                  <a:schemeClr val="tx1">
                    <a:lumMod val="60000"/>
                    <a:lumOff val="40000"/>
                  </a:schemeClr>
                </a:solidFill>
              </a:rPr>
              <a:t>Strong track record and ambitious but realistic projections</a:t>
            </a:r>
          </a:p>
        </p:txBody>
      </p:sp>
      <p:sp>
        <p:nvSpPr>
          <p:cNvPr id="4" name="Text Placeholder 3"/>
          <p:cNvSpPr>
            <a:spLocks noGrp="1"/>
          </p:cNvSpPr>
          <p:nvPr>
            <p:ph type="body" sz="quarter" idx="3"/>
          </p:nvPr>
        </p:nvSpPr>
        <p:spPr>
          <a:xfrm>
            <a:off x="1399480" y="2716440"/>
            <a:ext cx="7253040" cy="642910"/>
          </a:xfrm>
        </p:spPr>
        <p:txBody>
          <a:bodyPr/>
          <a:lstStyle/>
          <a:p>
            <a:r>
              <a:rPr lang="en-GB" dirty="0"/>
              <a:t>What advice would you like to give entrepreneurs to help them avoid common mistakes?</a:t>
            </a:r>
          </a:p>
        </p:txBody>
      </p:sp>
      <p:sp>
        <p:nvSpPr>
          <p:cNvPr id="5" name="Content Placeholder 4"/>
          <p:cNvSpPr>
            <a:spLocks noGrp="1"/>
          </p:cNvSpPr>
          <p:nvPr>
            <p:ph sz="quarter" idx="4"/>
          </p:nvPr>
        </p:nvSpPr>
        <p:spPr>
          <a:xfrm>
            <a:off x="1403648" y="3359349"/>
            <a:ext cx="7283153" cy="1156617"/>
          </a:xfrm>
        </p:spPr>
        <p:txBody>
          <a:bodyPr/>
          <a:lstStyle/>
          <a:p>
            <a:pPr marL="342900" indent="-342900">
              <a:buFont typeface="+mj-lt"/>
              <a:buAutoNum type="arabicPeriod"/>
            </a:pPr>
            <a:r>
              <a:rPr lang="en-GB" sz="1400" dirty="0">
                <a:solidFill>
                  <a:schemeClr val="tx1">
                    <a:lumMod val="60000"/>
                    <a:lumOff val="40000"/>
                  </a:schemeClr>
                </a:solidFill>
              </a:rPr>
              <a:t>Make lots of (small) mistakes</a:t>
            </a:r>
          </a:p>
          <a:p>
            <a:pPr marL="342900" indent="-342900">
              <a:buFont typeface="+mj-lt"/>
              <a:buAutoNum type="arabicPeriod"/>
            </a:pPr>
            <a:r>
              <a:rPr lang="en-GB" sz="1400" dirty="0">
                <a:solidFill>
                  <a:schemeClr val="tx1">
                    <a:lumMod val="60000"/>
                    <a:lumOff val="40000"/>
                  </a:schemeClr>
                </a:solidFill>
              </a:rPr>
              <a:t>Seek out partnerships with like minded people/organizations, but seek advice from parties with a totally different mindset</a:t>
            </a:r>
          </a:p>
          <a:p>
            <a:pPr marL="342900" indent="-342900">
              <a:buFont typeface="+mj-lt"/>
              <a:buAutoNum type="arabicPeriod"/>
            </a:pPr>
            <a:r>
              <a:rPr lang="en-GB" sz="1400" dirty="0">
                <a:solidFill>
                  <a:schemeClr val="tx1">
                    <a:lumMod val="60000"/>
                    <a:lumOff val="40000"/>
                  </a:schemeClr>
                </a:solidFill>
              </a:rPr>
              <a:t>Your team is your everything</a:t>
            </a:r>
          </a:p>
          <a:p>
            <a:pPr marL="342900" indent="-342900">
              <a:buFont typeface="+mj-lt"/>
              <a:buAutoNum type="arabicPeriod"/>
            </a:pPr>
            <a:endParaRPr lang="en-GB" sz="1400" dirty="0">
              <a:solidFill>
                <a:schemeClr val="tx1">
                  <a:lumMod val="60000"/>
                  <a:lumOff val="40000"/>
                </a:schemeClr>
              </a:solidFill>
            </a:endParaRPr>
          </a:p>
        </p:txBody>
      </p:sp>
      <p:sp>
        <p:nvSpPr>
          <p:cNvPr id="6" name="Slide Number Placeholder 5"/>
          <p:cNvSpPr>
            <a:spLocks noGrp="1"/>
          </p:cNvSpPr>
          <p:nvPr>
            <p:ph type="sldNum" sz="quarter" idx="10"/>
          </p:nvPr>
        </p:nvSpPr>
        <p:spPr/>
        <p:txBody>
          <a:bodyPr/>
          <a:lstStyle/>
          <a:p>
            <a:fld id="{E52D2AFC-71C4-4511-B128-4ECEE52D3027}" type="slidenum">
              <a:rPr lang="en-ZA" smtClean="0"/>
              <a:pPr/>
              <a:t>13</a:t>
            </a:fld>
            <a:endParaRPr lang="en-ZA" dirty="0"/>
          </a:p>
        </p:txBody>
      </p:sp>
      <p:sp>
        <p:nvSpPr>
          <p:cNvPr id="8" name="Title 10"/>
          <p:cNvSpPr>
            <a:spLocks noGrp="1"/>
          </p:cNvSpPr>
          <p:nvPr>
            <p:ph type="title"/>
          </p:nvPr>
        </p:nvSpPr>
        <p:spPr>
          <a:xfrm>
            <a:off x="2434680" y="309078"/>
            <a:ext cx="6601816" cy="641226"/>
          </a:xfrm>
        </p:spPr>
        <p:txBody>
          <a:bodyPr>
            <a:normAutofit/>
          </a:bodyPr>
          <a:lstStyle/>
          <a:p>
            <a:r>
              <a:rPr lang="en-GB" dirty="0"/>
              <a:t>Finding Deals </a:t>
            </a:r>
            <a:endParaRPr lang="en-GB" b="0" dirty="0"/>
          </a:p>
        </p:txBody>
      </p:sp>
      <p:pic>
        <p:nvPicPr>
          <p:cNvPr id="13" name="Picture 6" descr="user 2 icon"/>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33998" y="2837937"/>
            <a:ext cx="967566" cy="967566"/>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p:cNvSpPr/>
          <p:nvPr/>
        </p:nvSpPr>
        <p:spPr>
          <a:xfrm>
            <a:off x="415461" y="3666772"/>
            <a:ext cx="1004640" cy="1004640"/>
          </a:xfrm>
          <a:prstGeom prst="ellipse">
            <a:avLst/>
          </a:prstGeom>
          <a:ln w="76200">
            <a:solidFill>
              <a:schemeClr val="bg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100" b="1" dirty="0">
                <a:latin typeface="Arial Black" panose="020B0A04020102020204" pitchFamily="34" charset="0"/>
              </a:rPr>
              <a:t>Expert Advice</a:t>
            </a:r>
          </a:p>
        </p:txBody>
      </p:sp>
      <p:pic>
        <p:nvPicPr>
          <p:cNvPr id="14" name="Picture 4" descr="https://conceptdraw.com/a3044c3/p58/preview/640/pict--quality-management-management-pictograms-vector-stencils-library"/>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1358" y="1029251"/>
            <a:ext cx="1041698" cy="1038443"/>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17966" y="267494"/>
            <a:ext cx="1607731" cy="493038"/>
          </a:xfrm>
          <a:prstGeom prst="rect">
            <a:avLst/>
          </a:prstGeom>
        </p:spPr>
      </p:pic>
    </p:spTree>
    <p:extLst>
      <p:ext uri="{BB962C8B-B14F-4D97-AF65-F5344CB8AC3E}">
        <p14:creationId xmlns:p14="http://schemas.microsoft.com/office/powerpoint/2010/main" val="3241907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a:xfrm>
            <a:off x="420688" y="4818186"/>
            <a:ext cx="2133600" cy="273844"/>
          </a:xfrm>
        </p:spPr>
        <p:txBody>
          <a:bodyPr/>
          <a:lstStyle/>
          <a:p>
            <a:fld id="{E52D2AFC-71C4-4511-B128-4ECEE52D3027}" type="slidenum">
              <a:rPr lang="en-ZA" smtClean="0"/>
              <a:pPr/>
              <a:t>14</a:t>
            </a:fld>
            <a:endParaRPr lang="en-ZA" dirty="0"/>
          </a:p>
        </p:txBody>
      </p:sp>
      <p:sp>
        <p:nvSpPr>
          <p:cNvPr id="8" name="Title 10"/>
          <p:cNvSpPr>
            <a:spLocks noGrp="1"/>
          </p:cNvSpPr>
          <p:nvPr>
            <p:ph type="title"/>
          </p:nvPr>
        </p:nvSpPr>
        <p:spPr>
          <a:xfrm>
            <a:off x="2434680" y="309078"/>
            <a:ext cx="6601816" cy="641226"/>
          </a:xfrm>
        </p:spPr>
        <p:txBody>
          <a:bodyPr>
            <a:normAutofit/>
          </a:bodyPr>
          <a:lstStyle/>
          <a:p>
            <a:r>
              <a:rPr lang="en-GB" dirty="0"/>
              <a:t>Process</a:t>
            </a:r>
          </a:p>
        </p:txBody>
      </p:sp>
      <p:grpSp>
        <p:nvGrpSpPr>
          <p:cNvPr id="2" name="Group 1"/>
          <p:cNvGrpSpPr/>
          <p:nvPr/>
        </p:nvGrpSpPr>
        <p:grpSpPr>
          <a:xfrm>
            <a:off x="636713" y="995427"/>
            <a:ext cx="7751711" cy="3687413"/>
            <a:chOff x="420689" y="995427"/>
            <a:chExt cx="6176824" cy="3687413"/>
          </a:xfrm>
        </p:grpSpPr>
        <p:cxnSp>
          <p:nvCxnSpPr>
            <p:cNvPr id="26" name="Elbow Connector 25"/>
            <p:cNvCxnSpPr>
              <a:stCxn id="14" idx="3"/>
              <a:endCxn id="14" idx="4"/>
            </p:cNvCxnSpPr>
            <p:nvPr/>
          </p:nvCxnSpPr>
          <p:spPr>
            <a:xfrm rot="5400000" flipH="1" flipV="1">
              <a:off x="1426686" y="448122"/>
              <a:ext cx="12700" cy="1844326"/>
            </a:xfrm>
            <a:prstGeom prst="bentConnector3">
              <a:avLst>
                <a:gd name="adj1" fmla="val 1492205"/>
              </a:avLst>
            </a:prstGeom>
          </p:spPr>
          <p:style>
            <a:lnRef idx="1">
              <a:schemeClr val="accent6"/>
            </a:lnRef>
            <a:fillRef idx="0">
              <a:schemeClr val="accent6"/>
            </a:fillRef>
            <a:effectRef idx="0">
              <a:schemeClr val="accent6"/>
            </a:effectRef>
            <a:fontRef idx="minor">
              <a:schemeClr val="tx1"/>
            </a:fontRef>
          </p:style>
        </p:cxnSp>
        <p:cxnSp>
          <p:nvCxnSpPr>
            <p:cNvPr id="37" name="Elbow Connector 36"/>
            <p:cNvCxnSpPr/>
            <p:nvPr/>
          </p:nvCxnSpPr>
          <p:spPr>
            <a:xfrm rot="5400000" flipH="1" flipV="1">
              <a:off x="3502751" y="1095421"/>
              <a:ext cx="12700" cy="1844326"/>
            </a:xfrm>
            <a:prstGeom prst="bentConnector3">
              <a:avLst>
                <a:gd name="adj1" fmla="val 6550055"/>
              </a:avLst>
            </a:prstGeom>
            <a:ln>
              <a:solidFill>
                <a:srgbClr val="C00000"/>
              </a:solidFill>
            </a:ln>
          </p:spPr>
          <p:style>
            <a:lnRef idx="1">
              <a:schemeClr val="accent3"/>
            </a:lnRef>
            <a:fillRef idx="0">
              <a:schemeClr val="accent3"/>
            </a:fillRef>
            <a:effectRef idx="0">
              <a:schemeClr val="accent3"/>
            </a:effectRef>
            <a:fontRef idx="minor">
              <a:schemeClr val="tx1"/>
            </a:fontRef>
          </p:style>
        </p:cxnSp>
        <p:cxnSp>
          <p:nvCxnSpPr>
            <p:cNvPr id="38" name="Elbow Connector 37"/>
            <p:cNvCxnSpPr/>
            <p:nvPr/>
          </p:nvCxnSpPr>
          <p:spPr>
            <a:xfrm rot="5400000" flipH="1" flipV="1">
              <a:off x="5598581" y="1090190"/>
              <a:ext cx="12700" cy="1844326"/>
            </a:xfrm>
            <a:prstGeom prst="bentConnector3">
              <a:avLst>
                <a:gd name="adj1" fmla="val 6550055"/>
              </a:avLst>
            </a:prstGeom>
          </p:spPr>
          <p:style>
            <a:lnRef idx="1">
              <a:schemeClr val="accent4"/>
            </a:lnRef>
            <a:fillRef idx="0">
              <a:schemeClr val="accent4"/>
            </a:fillRef>
            <a:effectRef idx="0">
              <a:schemeClr val="accent4"/>
            </a:effectRef>
            <a:fontRef idx="minor">
              <a:schemeClr val="tx1"/>
            </a:fontRef>
          </p:style>
        </p:cxnSp>
        <p:sp>
          <p:nvSpPr>
            <p:cNvPr id="40" name="Rectangle 39"/>
            <p:cNvSpPr/>
            <p:nvPr/>
          </p:nvSpPr>
          <p:spPr>
            <a:xfrm>
              <a:off x="619846" y="1002858"/>
              <a:ext cx="1613680" cy="3600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lumMod val="75000"/>
                    </a:schemeClr>
                  </a:solidFill>
                  <a:latin typeface="+mj-lt"/>
                </a:rPr>
                <a:t>1-3 months</a:t>
              </a:r>
            </a:p>
          </p:txBody>
        </p:sp>
        <p:sp>
          <p:nvSpPr>
            <p:cNvPr id="42" name="Rectangle 41"/>
            <p:cNvSpPr/>
            <p:nvPr/>
          </p:nvSpPr>
          <p:spPr>
            <a:xfrm>
              <a:off x="2702260" y="997528"/>
              <a:ext cx="1613680" cy="3600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lumMod val="75000"/>
                    </a:schemeClr>
                  </a:solidFill>
                  <a:latin typeface="+mj-lt"/>
                </a:rPr>
                <a:t>A few days</a:t>
              </a:r>
              <a:endParaRPr lang="en-GB" sz="1600" dirty="0">
                <a:solidFill>
                  <a:schemeClr val="tx1">
                    <a:lumMod val="75000"/>
                  </a:schemeClr>
                </a:solidFill>
                <a:latin typeface="+mj-lt"/>
              </a:endParaRPr>
            </a:p>
          </p:txBody>
        </p:sp>
        <p:sp>
          <p:nvSpPr>
            <p:cNvPr id="43" name="Rectangle 42"/>
            <p:cNvSpPr/>
            <p:nvPr/>
          </p:nvSpPr>
          <p:spPr>
            <a:xfrm>
              <a:off x="4795336" y="995427"/>
              <a:ext cx="1613680"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lumMod val="75000"/>
                    </a:schemeClr>
                  </a:solidFill>
                  <a:latin typeface="+mj-lt"/>
                </a:rPr>
                <a:t>Loan Term</a:t>
              </a:r>
            </a:p>
          </p:txBody>
        </p:sp>
        <p:sp>
          <p:nvSpPr>
            <p:cNvPr id="14" name="Freeform 13"/>
            <p:cNvSpPr/>
            <p:nvPr/>
          </p:nvSpPr>
          <p:spPr>
            <a:xfrm rot="16200000">
              <a:off x="381599" y="1409375"/>
              <a:ext cx="2090174" cy="2011994"/>
            </a:xfrm>
            <a:custGeom>
              <a:avLst/>
              <a:gdLst>
                <a:gd name="connsiteX0" fmla="*/ 0 w 1741811"/>
                <a:gd name="connsiteY0" fmla="*/ 87091 h 2090173"/>
                <a:gd name="connsiteX1" fmla="*/ 87091 w 1741811"/>
                <a:gd name="connsiteY1" fmla="*/ 0 h 2090173"/>
                <a:gd name="connsiteX2" fmla="*/ 1654720 w 1741811"/>
                <a:gd name="connsiteY2" fmla="*/ 0 h 2090173"/>
                <a:gd name="connsiteX3" fmla="*/ 1741811 w 1741811"/>
                <a:gd name="connsiteY3" fmla="*/ 87091 h 2090173"/>
                <a:gd name="connsiteX4" fmla="*/ 1741811 w 1741811"/>
                <a:gd name="connsiteY4" fmla="*/ 2003082 h 2090173"/>
                <a:gd name="connsiteX5" fmla="*/ 1654720 w 1741811"/>
                <a:gd name="connsiteY5" fmla="*/ 2090173 h 2090173"/>
                <a:gd name="connsiteX6" fmla="*/ 87091 w 1741811"/>
                <a:gd name="connsiteY6" fmla="*/ 2090173 h 2090173"/>
                <a:gd name="connsiteX7" fmla="*/ 0 w 1741811"/>
                <a:gd name="connsiteY7" fmla="*/ 2003082 h 2090173"/>
                <a:gd name="connsiteX8" fmla="*/ 0 w 1741811"/>
                <a:gd name="connsiteY8" fmla="*/ 87091 h 20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1811" h="2090173">
                  <a:moveTo>
                    <a:pt x="1669235" y="1"/>
                  </a:moveTo>
                  <a:cubicBezTo>
                    <a:pt x="1709317" y="1"/>
                    <a:pt x="1741811" y="46792"/>
                    <a:pt x="1741811" y="104510"/>
                  </a:cubicBezTo>
                  <a:lnTo>
                    <a:pt x="1741811" y="1985663"/>
                  </a:lnTo>
                  <a:cubicBezTo>
                    <a:pt x="1741811" y="2043381"/>
                    <a:pt x="1709317" y="2090172"/>
                    <a:pt x="1669235" y="2090172"/>
                  </a:cubicBezTo>
                  <a:lnTo>
                    <a:pt x="72576" y="2090172"/>
                  </a:lnTo>
                  <a:cubicBezTo>
                    <a:pt x="32494" y="2090172"/>
                    <a:pt x="0" y="2043381"/>
                    <a:pt x="0" y="1985663"/>
                  </a:cubicBezTo>
                  <a:lnTo>
                    <a:pt x="0" y="104510"/>
                  </a:lnTo>
                  <a:cubicBezTo>
                    <a:pt x="0" y="46792"/>
                    <a:pt x="32494" y="1"/>
                    <a:pt x="72576" y="1"/>
                  </a:cubicBezTo>
                  <a:lnTo>
                    <a:pt x="1669235" y="1"/>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76231" tIns="72010" rIns="93346" bIns="1393447" numCol="1" spcCol="1270" anchor="t" anchorCtr="0">
              <a:noAutofit/>
            </a:bodyPr>
            <a:lstStyle/>
            <a:p>
              <a:pPr lvl="0" algn="r" defTabSz="933450">
                <a:lnSpc>
                  <a:spcPct val="90000"/>
                </a:lnSpc>
                <a:spcBef>
                  <a:spcPct val="0"/>
                </a:spcBef>
                <a:spcAft>
                  <a:spcPct val="35000"/>
                </a:spcAft>
              </a:pPr>
              <a:r>
                <a:rPr lang="en-GB" kern="1200" dirty="0">
                  <a:latin typeface="+mj-lt"/>
                </a:rPr>
                <a:t>Pre-campaign</a:t>
              </a:r>
            </a:p>
          </p:txBody>
        </p:sp>
        <p:sp>
          <p:nvSpPr>
            <p:cNvPr id="15" name="Freeform 14"/>
            <p:cNvSpPr/>
            <p:nvPr/>
          </p:nvSpPr>
          <p:spPr>
            <a:xfrm>
              <a:off x="916411" y="1370286"/>
              <a:ext cx="1405614" cy="2090173"/>
            </a:xfrm>
            <a:custGeom>
              <a:avLst/>
              <a:gdLst>
                <a:gd name="connsiteX0" fmla="*/ 0 w 1297649"/>
                <a:gd name="connsiteY0" fmla="*/ 0 h 2090173"/>
                <a:gd name="connsiteX1" fmla="*/ 1297649 w 1297649"/>
                <a:gd name="connsiteY1" fmla="*/ 0 h 2090173"/>
                <a:gd name="connsiteX2" fmla="*/ 1297649 w 1297649"/>
                <a:gd name="connsiteY2" fmla="*/ 2090173 h 2090173"/>
                <a:gd name="connsiteX3" fmla="*/ 0 w 1297649"/>
                <a:gd name="connsiteY3" fmla="*/ 2090173 h 2090173"/>
                <a:gd name="connsiteX4" fmla="*/ 0 w 1297649"/>
                <a:gd name="connsiteY4" fmla="*/ 0 h 2090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49" h="2090173">
                  <a:moveTo>
                    <a:pt x="0" y="0"/>
                  </a:moveTo>
                  <a:lnTo>
                    <a:pt x="1297649" y="0"/>
                  </a:lnTo>
                  <a:lnTo>
                    <a:pt x="1297649" y="2090173"/>
                  </a:lnTo>
                  <a:lnTo>
                    <a:pt x="0" y="2090173"/>
                  </a:lnTo>
                  <a:lnTo>
                    <a:pt x="0" y="0"/>
                  </a:lnTo>
                  <a:close/>
                </a:path>
              </a:pathLst>
            </a:custGeom>
            <a:noFill/>
            <a:ln>
              <a:noFill/>
            </a:ln>
            <a:sp3d/>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0" tIns="61722" rIns="0" bIns="0" numCol="1" spcCol="1270" anchor="t" anchorCtr="0">
              <a:noAutofit/>
            </a:bodyPr>
            <a:lstStyle/>
            <a:p>
              <a:pPr marL="285750" lvl="0" indent="-285750" algn="l" defTabSz="800100">
                <a:lnSpc>
                  <a:spcPct val="90000"/>
                </a:lnSpc>
                <a:spcBef>
                  <a:spcPct val="0"/>
                </a:spcBef>
                <a:spcAft>
                  <a:spcPct val="35000"/>
                </a:spcAft>
                <a:buFont typeface="Arial" panose="020B0604020202020204" pitchFamily="34" charset="0"/>
                <a:buChar char="•"/>
              </a:pPr>
              <a:r>
                <a:rPr lang="en-GB" sz="1200" dirty="0">
                  <a:latin typeface="+mj-lt"/>
                </a:rPr>
                <a:t>Skype calls</a:t>
              </a:r>
            </a:p>
            <a:p>
              <a:pPr marL="285750" lvl="0" indent="-285750" algn="l" defTabSz="800100">
                <a:lnSpc>
                  <a:spcPct val="90000"/>
                </a:lnSpc>
                <a:spcBef>
                  <a:spcPct val="0"/>
                </a:spcBef>
                <a:spcAft>
                  <a:spcPct val="35000"/>
                </a:spcAft>
                <a:buFont typeface="Arial" panose="020B0604020202020204" pitchFamily="34" charset="0"/>
                <a:buChar char="•"/>
              </a:pPr>
              <a:r>
                <a:rPr lang="en-GB" sz="1200" dirty="0">
                  <a:latin typeface="+mj-lt"/>
                </a:rPr>
                <a:t>Data room access for us and our due </a:t>
              </a:r>
              <a:r>
                <a:rPr lang="en-GB" sz="1200" dirty="0" smtClean="0">
                  <a:latin typeface="+mj-lt"/>
                </a:rPr>
                <a:t>diligence </a:t>
              </a:r>
              <a:r>
                <a:rPr lang="en-GB" sz="1200" dirty="0">
                  <a:latin typeface="+mj-lt"/>
                </a:rPr>
                <a:t>partner</a:t>
              </a:r>
            </a:p>
            <a:p>
              <a:pPr marL="285750" lvl="0" indent="-285750" algn="l" defTabSz="800100">
                <a:lnSpc>
                  <a:spcPct val="90000"/>
                </a:lnSpc>
                <a:spcBef>
                  <a:spcPct val="0"/>
                </a:spcBef>
                <a:spcAft>
                  <a:spcPct val="35000"/>
                </a:spcAft>
                <a:buFont typeface="Arial" panose="020B0604020202020204" pitchFamily="34" charset="0"/>
                <a:buChar char="•"/>
              </a:pPr>
              <a:r>
                <a:rPr lang="en-GB" sz="1200" dirty="0">
                  <a:latin typeface="+mj-lt"/>
                </a:rPr>
                <a:t>Term sheet agreement</a:t>
              </a:r>
            </a:p>
            <a:p>
              <a:pPr marL="285750" lvl="0" indent="-285750" algn="l" defTabSz="800100">
                <a:lnSpc>
                  <a:spcPct val="90000"/>
                </a:lnSpc>
                <a:spcBef>
                  <a:spcPct val="0"/>
                </a:spcBef>
                <a:spcAft>
                  <a:spcPct val="35000"/>
                </a:spcAft>
                <a:buFont typeface="Arial" panose="020B0604020202020204" pitchFamily="34" charset="0"/>
                <a:buChar char="•"/>
              </a:pPr>
              <a:r>
                <a:rPr lang="en-GB" sz="1200" kern="1200" dirty="0">
                  <a:latin typeface="+mj-lt"/>
                </a:rPr>
                <a:t>Credit committee approval</a:t>
              </a:r>
            </a:p>
            <a:p>
              <a:pPr marL="285750" lvl="0" indent="-285750" algn="l" defTabSz="800100">
                <a:lnSpc>
                  <a:spcPct val="90000"/>
                </a:lnSpc>
                <a:spcBef>
                  <a:spcPct val="0"/>
                </a:spcBef>
                <a:spcAft>
                  <a:spcPct val="35000"/>
                </a:spcAft>
                <a:buFont typeface="Arial" panose="020B0604020202020204" pitchFamily="34" charset="0"/>
                <a:buChar char="•"/>
              </a:pPr>
              <a:r>
                <a:rPr lang="en-GB" sz="1200" dirty="0">
                  <a:latin typeface="+mj-lt"/>
                </a:rPr>
                <a:t>Signing of contracts</a:t>
              </a:r>
            </a:p>
          </p:txBody>
        </p:sp>
        <p:sp>
          <p:nvSpPr>
            <p:cNvPr id="16" name="Freeform 15"/>
            <p:cNvSpPr/>
            <p:nvPr/>
          </p:nvSpPr>
          <p:spPr>
            <a:xfrm rot="16200000">
              <a:off x="2464013" y="1409375"/>
              <a:ext cx="2090174" cy="2011995"/>
            </a:xfrm>
            <a:custGeom>
              <a:avLst/>
              <a:gdLst>
                <a:gd name="connsiteX0" fmla="*/ 0 w 1741811"/>
                <a:gd name="connsiteY0" fmla="*/ 87091 h 2090173"/>
                <a:gd name="connsiteX1" fmla="*/ 87091 w 1741811"/>
                <a:gd name="connsiteY1" fmla="*/ 0 h 2090173"/>
                <a:gd name="connsiteX2" fmla="*/ 1654720 w 1741811"/>
                <a:gd name="connsiteY2" fmla="*/ 0 h 2090173"/>
                <a:gd name="connsiteX3" fmla="*/ 1741811 w 1741811"/>
                <a:gd name="connsiteY3" fmla="*/ 87091 h 2090173"/>
                <a:gd name="connsiteX4" fmla="*/ 1741811 w 1741811"/>
                <a:gd name="connsiteY4" fmla="*/ 2003082 h 2090173"/>
                <a:gd name="connsiteX5" fmla="*/ 1654720 w 1741811"/>
                <a:gd name="connsiteY5" fmla="*/ 2090173 h 2090173"/>
                <a:gd name="connsiteX6" fmla="*/ 87091 w 1741811"/>
                <a:gd name="connsiteY6" fmla="*/ 2090173 h 2090173"/>
                <a:gd name="connsiteX7" fmla="*/ 0 w 1741811"/>
                <a:gd name="connsiteY7" fmla="*/ 2003082 h 2090173"/>
                <a:gd name="connsiteX8" fmla="*/ 0 w 1741811"/>
                <a:gd name="connsiteY8" fmla="*/ 87091 h 20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1811" h="2090173">
                  <a:moveTo>
                    <a:pt x="1669235" y="1"/>
                  </a:moveTo>
                  <a:cubicBezTo>
                    <a:pt x="1709317" y="1"/>
                    <a:pt x="1741811" y="46792"/>
                    <a:pt x="1741811" y="104510"/>
                  </a:cubicBezTo>
                  <a:lnTo>
                    <a:pt x="1741811" y="1985663"/>
                  </a:lnTo>
                  <a:cubicBezTo>
                    <a:pt x="1741811" y="2043381"/>
                    <a:pt x="1709317" y="2090172"/>
                    <a:pt x="1669235" y="2090172"/>
                  </a:cubicBezTo>
                  <a:lnTo>
                    <a:pt x="72576" y="2090172"/>
                  </a:lnTo>
                  <a:cubicBezTo>
                    <a:pt x="32494" y="2090172"/>
                    <a:pt x="0" y="2043381"/>
                    <a:pt x="0" y="1985663"/>
                  </a:cubicBezTo>
                  <a:lnTo>
                    <a:pt x="0" y="104510"/>
                  </a:lnTo>
                  <a:cubicBezTo>
                    <a:pt x="0" y="46792"/>
                    <a:pt x="32494" y="1"/>
                    <a:pt x="72576" y="1"/>
                  </a:cubicBezTo>
                  <a:lnTo>
                    <a:pt x="1669235" y="1"/>
                  </a:lnTo>
                  <a:close/>
                </a:path>
              </a:pathLst>
            </a:custGeom>
            <a:solidFill>
              <a:srgbClr val="C00000"/>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76231" tIns="72010" rIns="93345" bIns="1393448" numCol="1" spcCol="1270" anchor="t" anchorCtr="0">
              <a:noAutofit/>
            </a:bodyPr>
            <a:lstStyle/>
            <a:p>
              <a:pPr lvl="0" algn="r" defTabSz="933450">
                <a:lnSpc>
                  <a:spcPct val="90000"/>
                </a:lnSpc>
                <a:spcBef>
                  <a:spcPct val="0"/>
                </a:spcBef>
                <a:spcAft>
                  <a:spcPct val="35000"/>
                </a:spcAft>
              </a:pPr>
              <a:r>
                <a:rPr lang="en-GB" kern="1200" dirty="0">
                  <a:latin typeface="+mj-lt"/>
                </a:rPr>
                <a:t>Campaign</a:t>
              </a:r>
            </a:p>
          </p:txBody>
        </p:sp>
        <p:sp>
          <p:nvSpPr>
            <p:cNvPr id="17" name="Flowchart: Extract 16"/>
            <p:cNvSpPr/>
            <p:nvPr/>
          </p:nvSpPr>
          <p:spPr>
            <a:xfrm rot="5400000">
              <a:off x="2359707" y="3009722"/>
              <a:ext cx="306914" cy="301798"/>
            </a:xfrm>
            <a:prstGeom prst="flowChartExtract">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8" name="Freeform 17"/>
            <p:cNvSpPr/>
            <p:nvPr/>
          </p:nvSpPr>
          <p:spPr>
            <a:xfrm>
              <a:off x="2925626" y="1370286"/>
              <a:ext cx="1478813" cy="2090173"/>
            </a:xfrm>
            <a:custGeom>
              <a:avLst/>
              <a:gdLst>
                <a:gd name="connsiteX0" fmla="*/ 0 w 1297649"/>
                <a:gd name="connsiteY0" fmla="*/ 0 h 2090173"/>
                <a:gd name="connsiteX1" fmla="*/ 1297649 w 1297649"/>
                <a:gd name="connsiteY1" fmla="*/ 0 h 2090173"/>
                <a:gd name="connsiteX2" fmla="*/ 1297649 w 1297649"/>
                <a:gd name="connsiteY2" fmla="*/ 2090173 h 2090173"/>
                <a:gd name="connsiteX3" fmla="*/ 0 w 1297649"/>
                <a:gd name="connsiteY3" fmla="*/ 2090173 h 2090173"/>
                <a:gd name="connsiteX4" fmla="*/ 0 w 1297649"/>
                <a:gd name="connsiteY4" fmla="*/ 0 h 2090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49" h="2090173">
                  <a:moveTo>
                    <a:pt x="0" y="0"/>
                  </a:moveTo>
                  <a:lnTo>
                    <a:pt x="1297649" y="0"/>
                  </a:lnTo>
                  <a:lnTo>
                    <a:pt x="1297649" y="2090173"/>
                  </a:lnTo>
                  <a:lnTo>
                    <a:pt x="0" y="2090173"/>
                  </a:lnTo>
                  <a:lnTo>
                    <a:pt x="0" y="0"/>
                  </a:lnTo>
                  <a:close/>
                </a:path>
              </a:pathLst>
            </a:custGeom>
            <a:noFill/>
            <a:ln>
              <a:noFill/>
            </a:ln>
            <a:sp3d/>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0" tIns="61722" rIns="0" bIns="0" numCol="1" spcCol="1270" anchor="t" anchorCtr="0">
              <a:noAutofit/>
            </a:bodyPr>
            <a:lstStyle/>
            <a:p>
              <a:pPr lvl="0" algn="l" defTabSz="800100">
                <a:lnSpc>
                  <a:spcPct val="90000"/>
                </a:lnSpc>
                <a:spcBef>
                  <a:spcPct val="0"/>
                </a:spcBef>
                <a:spcAft>
                  <a:spcPct val="35000"/>
                </a:spcAft>
              </a:pPr>
              <a:r>
                <a:rPr lang="en-GB" sz="1200" kern="1200" dirty="0">
                  <a:latin typeface="+mj-lt"/>
                </a:rPr>
                <a:t>We take care of it. On basis of the data and information available we set up the campaign which you can fine-tune. </a:t>
              </a:r>
            </a:p>
            <a:p>
              <a:pPr lvl="0" algn="l" defTabSz="800100">
                <a:lnSpc>
                  <a:spcPct val="90000"/>
                </a:lnSpc>
                <a:spcBef>
                  <a:spcPct val="0"/>
                </a:spcBef>
                <a:spcAft>
                  <a:spcPct val="35000"/>
                </a:spcAft>
              </a:pPr>
              <a:endParaRPr lang="en-GB" sz="1200" dirty="0">
                <a:latin typeface="+mj-lt"/>
              </a:endParaRPr>
            </a:p>
            <a:p>
              <a:pPr lvl="0" defTabSz="800100">
                <a:lnSpc>
                  <a:spcPct val="90000"/>
                </a:lnSpc>
                <a:spcBef>
                  <a:spcPct val="0"/>
                </a:spcBef>
                <a:spcAft>
                  <a:spcPct val="35000"/>
                </a:spcAft>
              </a:pPr>
              <a:r>
                <a:rPr lang="en-GB" sz="1200" dirty="0" err="1">
                  <a:latin typeface="+mj-lt"/>
                </a:rPr>
                <a:t>Lendahand</a:t>
              </a:r>
              <a:r>
                <a:rPr lang="en-GB" sz="1200" dirty="0">
                  <a:latin typeface="+mj-lt"/>
                </a:rPr>
                <a:t> has an active lender base, we do not expect you to actively market the campaign</a:t>
              </a:r>
              <a:endParaRPr lang="en-GB" sz="1200" kern="1200" dirty="0">
                <a:latin typeface="+mj-lt"/>
              </a:endParaRPr>
            </a:p>
          </p:txBody>
        </p:sp>
        <p:sp>
          <p:nvSpPr>
            <p:cNvPr id="19" name="Freeform 18"/>
            <p:cNvSpPr/>
            <p:nvPr/>
          </p:nvSpPr>
          <p:spPr>
            <a:xfrm rot="16200000">
              <a:off x="4546429" y="1409374"/>
              <a:ext cx="2090173" cy="2011995"/>
            </a:xfrm>
            <a:custGeom>
              <a:avLst/>
              <a:gdLst>
                <a:gd name="connsiteX0" fmla="*/ 0 w 1741811"/>
                <a:gd name="connsiteY0" fmla="*/ 87091 h 2090173"/>
                <a:gd name="connsiteX1" fmla="*/ 87091 w 1741811"/>
                <a:gd name="connsiteY1" fmla="*/ 0 h 2090173"/>
                <a:gd name="connsiteX2" fmla="*/ 1654720 w 1741811"/>
                <a:gd name="connsiteY2" fmla="*/ 0 h 2090173"/>
                <a:gd name="connsiteX3" fmla="*/ 1741811 w 1741811"/>
                <a:gd name="connsiteY3" fmla="*/ 87091 h 2090173"/>
                <a:gd name="connsiteX4" fmla="*/ 1741811 w 1741811"/>
                <a:gd name="connsiteY4" fmla="*/ 2003082 h 2090173"/>
                <a:gd name="connsiteX5" fmla="*/ 1654720 w 1741811"/>
                <a:gd name="connsiteY5" fmla="*/ 2090173 h 2090173"/>
                <a:gd name="connsiteX6" fmla="*/ 87091 w 1741811"/>
                <a:gd name="connsiteY6" fmla="*/ 2090173 h 2090173"/>
                <a:gd name="connsiteX7" fmla="*/ 0 w 1741811"/>
                <a:gd name="connsiteY7" fmla="*/ 2003082 h 2090173"/>
                <a:gd name="connsiteX8" fmla="*/ 0 w 1741811"/>
                <a:gd name="connsiteY8" fmla="*/ 87091 h 209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1811" h="2090173">
                  <a:moveTo>
                    <a:pt x="1669235" y="1"/>
                  </a:moveTo>
                  <a:cubicBezTo>
                    <a:pt x="1709317" y="1"/>
                    <a:pt x="1741811" y="46792"/>
                    <a:pt x="1741811" y="104510"/>
                  </a:cubicBezTo>
                  <a:lnTo>
                    <a:pt x="1741811" y="1985663"/>
                  </a:lnTo>
                  <a:cubicBezTo>
                    <a:pt x="1741811" y="2043381"/>
                    <a:pt x="1709317" y="2090172"/>
                    <a:pt x="1669235" y="2090172"/>
                  </a:cubicBezTo>
                  <a:lnTo>
                    <a:pt x="72576" y="2090172"/>
                  </a:lnTo>
                  <a:cubicBezTo>
                    <a:pt x="32494" y="2090172"/>
                    <a:pt x="0" y="2043381"/>
                    <a:pt x="0" y="1985663"/>
                  </a:cubicBezTo>
                  <a:lnTo>
                    <a:pt x="0" y="104510"/>
                  </a:lnTo>
                  <a:cubicBezTo>
                    <a:pt x="0" y="46792"/>
                    <a:pt x="32494" y="1"/>
                    <a:pt x="72576" y="1"/>
                  </a:cubicBezTo>
                  <a:lnTo>
                    <a:pt x="1669235" y="1"/>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76230" tIns="72009" rIns="93346" bIns="1393449" numCol="1" spcCol="1270" anchor="t" anchorCtr="0">
              <a:noAutofit/>
            </a:bodyPr>
            <a:lstStyle/>
            <a:p>
              <a:pPr lvl="0" algn="r" defTabSz="933450">
                <a:lnSpc>
                  <a:spcPct val="90000"/>
                </a:lnSpc>
                <a:spcBef>
                  <a:spcPct val="0"/>
                </a:spcBef>
                <a:spcAft>
                  <a:spcPct val="35000"/>
                </a:spcAft>
              </a:pPr>
              <a:r>
                <a:rPr lang="en-GB" kern="1200" dirty="0">
                  <a:latin typeface="+mj-lt"/>
                </a:rPr>
                <a:t>Post-campaign</a:t>
              </a:r>
            </a:p>
          </p:txBody>
        </p:sp>
        <p:sp>
          <p:nvSpPr>
            <p:cNvPr id="20" name="Flowchart: Extract 19"/>
            <p:cNvSpPr/>
            <p:nvPr/>
          </p:nvSpPr>
          <p:spPr>
            <a:xfrm rot="5400000">
              <a:off x="4442121" y="3009722"/>
              <a:ext cx="306914" cy="301798"/>
            </a:xfrm>
            <a:prstGeom prst="flowChartExtract">
              <a:avLst/>
            </a:prstGeom>
            <a:ln>
              <a:solidFill>
                <a:srgbClr val="C00000"/>
              </a:solidFill>
            </a:ln>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1" name="Freeform 20"/>
            <p:cNvSpPr/>
            <p:nvPr/>
          </p:nvSpPr>
          <p:spPr>
            <a:xfrm>
              <a:off x="5078460" y="1370286"/>
              <a:ext cx="1408394" cy="2090173"/>
            </a:xfrm>
            <a:custGeom>
              <a:avLst/>
              <a:gdLst>
                <a:gd name="connsiteX0" fmla="*/ 0 w 1297649"/>
                <a:gd name="connsiteY0" fmla="*/ 0 h 2090173"/>
                <a:gd name="connsiteX1" fmla="*/ 1297649 w 1297649"/>
                <a:gd name="connsiteY1" fmla="*/ 0 h 2090173"/>
                <a:gd name="connsiteX2" fmla="*/ 1297649 w 1297649"/>
                <a:gd name="connsiteY2" fmla="*/ 2090173 h 2090173"/>
                <a:gd name="connsiteX3" fmla="*/ 0 w 1297649"/>
                <a:gd name="connsiteY3" fmla="*/ 2090173 h 2090173"/>
                <a:gd name="connsiteX4" fmla="*/ 0 w 1297649"/>
                <a:gd name="connsiteY4" fmla="*/ 0 h 2090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7649" h="2090173">
                  <a:moveTo>
                    <a:pt x="0" y="0"/>
                  </a:moveTo>
                  <a:lnTo>
                    <a:pt x="1297649" y="0"/>
                  </a:lnTo>
                  <a:lnTo>
                    <a:pt x="1297649" y="2090173"/>
                  </a:lnTo>
                  <a:lnTo>
                    <a:pt x="0" y="2090173"/>
                  </a:lnTo>
                  <a:lnTo>
                    <a:pt x="0" y="0"/>
                  </a:lnTo>
                  <a:close/>
                </a:path>
              </a:pathLst>
            </a:custGeom>
            <a:noFill/>
            <a:ln>
              <a:noFill/>
            </a:ln>
            <a:sp3d/>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0" tIns="61722" rIns="0" bIns="0" numCol="1" spcCol="1270" anchor="t" anchorCtr="0">
              <a:noAutofit/>
            </a:bodyPr>
            <a:lstStyle/>
            <a:p>
              <a:pPr marL="285750" lvl="0" indent="-285750" algn="l" defTabSz="800100">
                <a:lnSpc>
                  <a:spcPct val="90000"/>
                </a:lnSpc>
                <a:spcBef>
                  <a:spcPct val="0"/>
                </a:spcBef>
                <a:spcAft>
                  <a:spcPct val="35000"/>
                </a:spcAft>
                <a:buFont typeface="Arial" panose="020B0604020202020204" pitchFamily="34" charset="0"/>
                <a:buChar char="•"/>
              </a:pPr>
              <a:r>
                <a:rPr lang="en-GB" sz="1200" kern="1200" dirty="0">
                  <a:latin typeface="+mj-lt"/>
                </a:rPr>
                <a:t>Quarterly KPI update </a:t>
              </a:r>
            </a:p>
            <a:p>
              <a:pPr marL="285750" lvl="0" indent="-285750" algn="l" defTabSz="800100">
                <a:lnSpc>
                  <a:spcPct val="90000"/>
                </a:lnSpc>
                <a:spcBef>
                  <a:spcPct val="0"/>
                </a:spcBef>
                <a:spcAft>
                  <a:spcPct val="35000"/>
                </a:spcAft>
                <a:buFont typeface="Arial" panose="020B0604020202020204" pitchFamily="34" charset="0"/>
                <a:buChar char="•"/>
              </a:pPr>
              <a:r>
                <a:rPr lang="en-GB" sz="1200" dirty="0">
                  <a:latin typeface="+mj-lt"/>
                </a:rPr>
                <a:t>Semi annual repayments</a:t>
              </a:r>
            </a:p>
            <a:p>
              <a:pPr marL="285750" lvl="0" indent="-285750" algn="l" defTabSz="800100">
                <a:lnSpc>
                  <a:spcPct val="90000"/>
                </a:lnSpc>
                <a:spcBef>
                  <a:spcPct val="0"/>
                </a:spcBef>
                <a:spcAft>
                  <a:spcPct val="35000"/>
                </a:spcAft>
                <a:buFont typeface="Arial" panose="020B0604020202020204" pitchFamily="34" charset="0"/>
                <a:buChar char="•"/>
              </a:pPr>
              <a:r>
                <a:rPr lang="en-GB" sz="1200" dirty="0">
                  <a:latin typeface="+mj-lt"/>
                </a:rPr>
                <a:t>The option to draw more from the facility</a:t>
              </a:r>
            </a:p>
          </p:txBody>
        </p:sp>
        <p:sp>
          <p:nvSpPr>
            <p:cNvPr id="45" name="Rectangle 44"/>
            <p:cNvSpPr/>
            <p:nvPr/>
          </p:nvSpPr>
          <p:spPr>
            <a:xfrm>
              <a:off x="623612" y="3291829"/>
              <a:ext cx="1613680" cy="13910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400" dirty="0">
                  <a:solidFill>
                    <a:schemeClr val="tx1">
                      <a:lumMod val="75000"/>
                    </a:schemeClr>
                  </a:solidFill>
                  <a:latin typeface="+mj-lt"/>
                </a:rPr>
                <a:t>Resources:</a:t>
              </a:r>
            </a:p>
            <a:p>
              <a:pPr algn="ctr"/>
              <a:r>
                <a:rPr lang="en-GB" sz="1400" dirty="0">
                  <a:solidFill>
                    <a:schemeClr val="tx1">
                      <a:lumMod val="75000"/>
                    </a:schemeClr>
                  </a:solidFill>
                  <a:latin typeface="+mj-lt"/>
                </a:rPr>
                <a:t>Time and due diligence costs of our independent partner</a:t>
              </a:r>
            </a:p>
          </p:txBody>
        </p:sp>
        <p:sp>
          <p:nvSpPr>
            <p:cNvPr id="46" name="Rectangle 45"/>
            <p:cNvSpPr/>
            <p:nvPr/>
          </p:nvSpPr>
          <p:spPr>
            <a:xfrm>
              <a:off x="2706026" y="3286499"/>
              <a:ext cx="1613680" cy="13910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400" dirty="0">
                  <a:solidFill>
                    <a:schemeClr val="tx1">
                      <a:lumMod val="75000"/>
                    </a:schemeClr>
                  </a:solidFill>
                  <a:latin typeface="+mj-lt"/>
                </a:rPr>
                <a:t>Resources:</a:t>
              </a:r>
            </a:p>
            <a:p>
              <a:pPr algn="ctr"/>
              <a:r>
                <a:rPr lang="en-GB" sz="1400" dirty="0">
                  <a:solidFill>
                    <a:schemeClr val="tx1">
                      <a:lumMod val="75000"/>
                    </a:schemeClr>
                  </a:solidFill>
                  <a:latin typeface="+mj-lt"/>
                </a:rPr>
                <a:t>Admin and marketing burden quite low</a:t>
              </a:r>
            </a:p>
          </p:txBody>
        </p:sp>
        <p:sp>
          <p:nvSpPr>
            <p:cNvPr id="47" name="Rectangle 46"/>
            <p:cNvSpPr/>
            <p:nvPr/>
          </p:nvSpPr>
          <p:spPr>
            <a:xfrm>
              <a:off x="4795336" y="3281875"/>
              <a:ext cx="1613680" cy="13910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1400" dirty="0">
                  <a:solidFill>
                    <a:schemeClr val="tx1">
                      <a:lumMod val="75000"/>
                    </a:schemeClr>
                  </a:solidFill>
                  <a:latin typeface="+mj-lt"/>
                </a:rPr>
                <a:t>Resources:</a:t>
              </a:r>
            </a:p>
            <a:p>
              <a:pPr algn="ctr"/>
              <a:r>
                <a:rPr lang="en-GB" sz="1400" dirty="0">
                  <a:solidFill>
                    <a:schemeClr val="tx1">
                      <a:lumMod val="75000"/>
                    </a:schemeClr>
                  </a:solidFill>
                  <a:latin typeface="+mj-lt"/>
                </a:rPr>
                <a:t>Fairly limited </a:t>
              </a:r>
            </a:p>
          </p:txBody>
        </p:sp>
      </p:grpSp>
      <p:pic>
        <p:nvPicPr>
          <p:cNvPr id="2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7966" y="267494"/>
            <a:ext cx="1607731" cy="493038"/>
          </a:xfrm>
          <a:prstGeom prst="rect">
            <a:avLst/>
          </a:prstGeom>
        </p:spPr>
      </p:pic>
    </p:spTree>
    <p:extLst>
      <p:ext uri="{BB962C8B-B14F-4D97-AF65-F5344CB8AC3E}">
        <p14:creationId xmlns:p14="http://schemas.microsoft.com/office/powerpoint/2010/main" val="1746642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lstStyle/>
          <a:p>
            <a:r>
              <a:rPr lang="en-GB" dirty="0"/>
              <a:t>Q&amp; A</a:t>
            </a:r>
          </a:p>
        </p:txBody>
      </p:sp>
      <p:sp>
        <p:nvSpPr>
          <p:cNvPr id="6" name="Slide Number Placeholder 5"/>
          <p:cNvSpPr>
            <a:spLocks noGrp="1"/>
          </p:cNvSpPr>
          <p:nvPr>
            <p:ph type="sldNum" sz="quarter" idx="4294967295"/>
          </p:nvPr>
        </p:nvSpPr>
        <p:spPr>
          <a:xfrm>
            <a:off x="0" y="4827588"/>
            <a:ext cx="2133600" cy="273050"/>
          </a:xfrm>
        </p:spPr>
        <p:txBody>
          <a:bodyPr/>
          <a:lstStyle/>
          <a:p>
            <a:fld id="{E52D2AFC-71C4-4511-B128-4ECEE52D3027}" type="slidenum">
              <a:rPr lang="en-ZA" smtClean="0"/>
              <a:pPr/>
              <a:t>15</a:t>
            </a:fld>
            <a:endParaRPr lang="en-ZA" dirty="0"/>
          </a:p>
        </p:txBody>
      </p:sp>
      <p:sp>
        <p:nvSpPr>
          <p:cNvPr id="14" name="Subtitle 8"/>
          <p:cNvSpPr>
            <a:spLocks noGrp="1"/>
          </p:cNvSpPr>
          <p:nvPr>
            <p:ph type="subTitle" idx="1"/>
          </p:nvPr>
        </p:nvSpPr>
        <p:spPr>
          <a:xfrm>
            <a:off x="2402840" y="2211710"/>
            <a:ext cx="6233160" cy="804843"/>
          </a:xfrm>
        </p:spPr>
        <p:txBody>
          <a:bodyPr/>
          <a:lstStyle/>
          <a:p>
            <a:r>
              <a:rPr lang="en-GB" dirty="0">
                <a:solidFill>
                  <a:schemeClr val="accent2"/>
                </a:solidFill>
              </a:rPr>
              <a:t>Q&amp;A</a:t>
            </a:r>
          </a:p>
        </p:txBody>
      </p:sp>
      <p:sp>
        <p:nvSpPr>
          <p:cNvPr id="15" name="Rectangle 14"/>
          <p:cNvSpPr/>
          <p:nvPr/>
        </p:nvSpPr>
        <p:spPr>
          <a:xfrm>
            <a:off x="6065059" y="3806919"/>
            <a:ext cx="2808312" cy="923330"/>
          </a:xfrm>
          <a:prstGeom prst="rect">
            <a:avLst/>
          </a:prstGeom>
        </p:spPr>
        <p:txBody>
          <a:bodyPr wrap="square">
            <a:spAutoFit/>
          </a:bodyPr>
          <a:lstStyle/>
          <a:p>
            <a:r>
              <a:rPr lang="en-GB" b="1" dirty="0">
                <a:latin typeface="Calibri" panose="020F0502020204030204" pitchFamily="34" charset="0"/>
                <a:ea typeface="Calibri" panose="020F0502020204030204" pitchFamily="34" charset="0"/>
                <a:cs typeface="Times New Roman" panose="02020603050405020304" pitchFamily="18" charset="0"/>
              </a:rPr>
              <a:t>Mail</a:t>
            </a:r>
          </a:p>
          <a:p>
            <a:r>
              <a:rPr lang="en-GB" dirty="0">
                <a:solidFill>
                  <a:schemeClr val="accent3"/>
                </a:solidFill>
                <a:latin typeface="Calibri" panose="020F0502020204030204" pitchFamily="34" charset="0"/>
                <a:ea typeface="Calibri" panose="020F0502020204030204" pitchFamily="34" charset="0"/>
                <a:cs typeface="Times New Roman" panose="02020603050405020304" pitchFamily="18" charset="0"/>
              </a:rPr>
              <a:t>M4Dutilities@gsma.com </a:t>
            </a:r>
          </a:p>
          <a:p>
            <a:r>
              <a:rPr lang="en-GB" dirty="0">
                <a:solidFill>
                  <a:schemeClr val="accent3"/>
                </a:solidFill>
                <a:latin typeface="Calibri" panose="020F0502020204030204" pitchFamily="34" charset="0"/>
                <a:ea typeface="Calibri" panose="020F0502020204030204" pitchFamily="34" charset="0"/>
                <a:cs typeface="Times New Roman" panose="02020603050405020304" pitchFamily="18" charset="0"/>
              </a:rPr>
              <a:t>utilities_grants@gsma.com</a:t>
            </a:r>
            <a:endParaRPr lang="en-GB" dirty="0">
              <a:solidFill>
                <a:schemeClr val="accent3"/>
              </a:solidFill>
            </a:endParaRPr>
          </a:p>
        </p:txBody>
      </p:sp>
      <p:sp>
        <p:nvSpPr>
          <p:cNvPr id="16" name="Rectangle 15"/>
          <p:cNvSpPr/>
          <p:nvPr/>
        </p:nvSpPr>
        <p:spPr>
          <a:xfrm>
            <a:off x="376969" y="3812104"/>
            <a:ext cx="2808312" cy="646331"/>
          </a:xfrm>
          <a:prstGeom prst="rect">
            <a:avLst/>
          </a:prstGeom>
        </p:spPr>
        <p:txBody>
          <a:bodyPr wrap="square">
            <a:spAutoFit/>
          </a:bodyPr>
          <a:lstStyle/>
          <a:p>
            <a:r>
              <a:rPr lang="en-GB" b="1" dirty="0">
                <a:latin typeface="Calibri" panose="020F0502020204030204" pitchFamily="34" charset="0"/>
                <a:ea typeface="Calibri" panose="020F0502020204030204" pitchFamily="34" charset="0"/>
                <a:cs typeface="Times New Roman" panose="02020603050405020304" pitchFamily="18" charset="0"/>
              </a:rPr>
              <a:t>Twitter</a:t>
            </a:r>
          </a:p>
          <a:p>
            <a:r>
              <a:rPr lang="en-GB" dirty="0">
                <a:solidFill>
                  <a:schemeClr val="accent3"/>
                </a:solidFill>
                <a:latin typeface="Calibri" panose="020F0502020204030204" pitchFamily="34" charset="0"/>
                <a:ea typeface="Calibri" panose="020F0502020204030204" pitchFamily="34" charset="0"/>
                <a:cs typeface="Times New Roman" panose="02020603050405020304" pitchFamily="18" charset="0"/>
              </a:rPr>
              <a:t>@GSMAM4D</a:t>
            </a:r>
            <a:endParaRPr lang="en-GB" dirty="0">
              <a:solidFill>
                <a:schemeClr val="accent3"/>
              </a:solidFill>
            </a:endParaRPr>
          </a:p>
        </p:txBody>
      </p:sp>
      <p:sp>
        <p:nvSpPr>
          <p:cNvPr id="17" name="Rectangle 16"/>
          <p:cNvSpPr/>
          <p:nvPr/>
        </p:nvSpPr>
        <p:spPr>
          <a:xfrm>
            <a:off x="2322921" y="3810382"/>
            <a:ext cx="3401207" cy="646331"/>
          </a:xfrm>
          <a:prstGeom prst="rect">
            <a:avLst/>
          </a:prstGeom>
        </p:spPr>
        <p:txBody>
          <a:bodyPr wrap="square">
            <a:spAutoFit/>
          </a:bodyPr>
          <a:lstStyle/>
          <a:p>
            <a:r>
              <a:rPr lang="en-GB" b="1" dirty="0">
                <a:latin typeface="Calibri" panose="020F0502020204030204" pitchFamily="34" charset="0"/>
                <a:ea typeface="Calibri" panose="020F0502020204030204" pitchFamily="34" charset="0"/>
                <a:cs typeface="Times New Roman" panose="02020603050405020304" pitchFamily="18" charset="0"/>
              </a:rPr>
              <a:t>Website</a:t>
            </a:r>
          </a:p>
          <a:p>
            <a:r>
              <a:rPr lang="en-GB" dirty="0" smtClean="0">
                <a:solidFill>
                  <a:schemeClr val="accent3"/>
                </a:solidFill>
                <a:latin typeface="Calibri" panose="020F0502020204030204" pitchFamily="34" charset="0"/>
                <a:ea typeface="Calibri" panose="020F0502020204030204" pitchFamily="34" charset="0"/>
                <a:cs typeface="Times New Roman" panose="02020603050405020304" pitchFamily="18" charset="0"/>
              </a:rPr>
              <a:t>gsma.com/</a:t>
            </a:r>
            <a:r>
              <a:rPr lang="en-GB" dirty="0" err="1" smtClean="0">
                <a:solidFill>
                  <a:schemeClr val="accent3"/>
                </a:solidFill>
                <a:latin typeface="Calibri" panose="020F0502020204030204" pitchFamily="34" charset="0"/>
                <a:ea typeface="Calibri" panose="020F0502020204030204" pitchFamily="34" charset="0"/>
                <a:cs typeface="Times New Roman" panose="02020603050405020304" pitchFamily="18" charset="0"/>
              </a:rPr>
              <a:t>mobilefordevelopment</a:t>
            </a:r>
            <a:endParaRPr lang="en-GB" dirty="0">
              <a:solidFill>
                <a:schemeClr val="accent3"/>
              </a:solidFill>
            </a:endParaRPr>
          </a:p>
        </p:txBody>
      </p:sp>
    </p:spTree>
    <p:extLst>
      <p:ext uri="{BB962C8B-B14F-4D97-AF65-F5344CB8AC3E}">
        <p14:creationId xmlns:p14="http://schemas.microsoft.com/office/powerpoint/2010/main" val="16000257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heme/theme1.xml><?xml version="1.0" encoding="utf-8"?>
<a:theme xmlns:a="http://schemas.openxmlformats.org/drawingml/2006/main" name="1_GSMA">
  <a:themeElements>
    <a:clrScheme name="GSMA Colours">
      <a:dk1>
        <a:srgbClr val="5C5C5C"/>
      </a:dk1>
      <a:lt1>
        <a:srgbClr val="FFFFFF"/>
      </a:lt1>
      <a:dk2>
        <a:srgbClr val="262626"/>
      </a:dk2>
      <a:lt2>
        <a:srgbClr val="FFFFFF"/>
      </a:lt2>
      <a:accent1>
        <a:srgbClr val="FF0000"/>
      </a:accent1>
      <a:accent2>
        <a:srgbClr val="000000"/>
      </a:accent2>
      <a:accent3>
        <a:srgbClr val="94C0BE"/>
      </a:accent3>
      <a:accent4>
        <a:srgbClr val="878787"/>
      </a:accent4>
      <a:accent5>
        <a:srgbClr val="FF0000"/>
      </a:accent5>
      <a:accent6>
        <a:srgbClr val="000000"/>
      </a:accent6>
      <a:hlink>
        <a:srgbClr val="94C0BE"/>
      </a:hlink>
      <a:folHlink>
        <a:srgbClr val="87878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3716</TotalTime>
  <Words>1374</Words>
  <Application>Microsoft Office PowerPoint</Application>
  <PresentationFormat>On-screen Show (16:9)</PresentationFormat>
  <Paragraphs>221</Paragraphs>
  <Slides>15</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Arial Black</vt:lpstr>
      <vt:lpstr>Calibri</vt:lpstr>
      <vt:lpstr>Futura LT Book</vt:lpstr>
      <vt:lpstr>Noto Sans Symbols</vt:lpstr>
      <vt:lpstr>Sketch Rockwell</vt:lpstr>
      <vt:lpstr>Times New Roman</vt:lpstr>
      <vt:lpstr>Wingdings</vt:lpstr>
      <vt:lpstr>1_GSMA</vt:lpstr>
      <vt:lpstr>Investor Roundtable : Funding Platforms </vt:lpstr>
      <vt:lpstr>Table of Contents</vt:lpstr>
      <vt:lpstr>GSMA Mobile for Development Utilities </vt:lpstr>
      <vt:lpstr>Why is M4D Utilities hosting the investor roundtable series?</vt:lpstr>
      <vt:lpstr>PowerPoint Presentation</vt:lpstr>
      <vt:lpstr>Background </vt:lpstr>
      <vt:lpstr>Investment Mandate </vt:lpstr>
      <vt:lpstr>Finding Deals </vt:lpstr>
      <vt:lpstr>Process</vt:lpstr>
      <vt:lpstr>PowerPoint Presentation</vt:lpstr>
      <vt:lpstr>Background </vt:lpstr>
      <vt:lpstr>Investment Mandate </vt:lpstr>
      <vt:lpstr>Finding Deals </vt:lpstr>
      <vt:lpstr>Process</vt:lpstr>
      <vt:lpstr>Q&amp; 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Annie Ramos</dc:creator>
  <cp:lastModifiedBy>Charu Chadha</cp:lastModifiedBy>
  <cp:revision>325</cp:revision>
  <dcterms:created xsi:type="dcterms:W3CDTF">2015-08-18T07:33:33Z</dcterms:created>
  <dcterms:modified xsi:type="dcterms:W3CDTF">2016-11-17T11:40:15Z</dcterms:modified>
</cp:coreProperties>
</file>