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2" r:id="rId3"/>
    <p:sldMasterId id="214748368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slide" Target="slides/slide19.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169a849148_0_1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g1169a849148_0_1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a:p>
        </p:txBody>
      </p:sp>
      <p:sp>
        <p:nvSpPr>
          <p:cNvPr id="364" name="Google Shape;364;g1169a849148_0_1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1169a849148_0_1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g1169a849148_0_1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a:p>
        </p:txBody>
      </p:sp>
      <p:sp>
        <p:nvSpPr>
          <p:cNvPr id="372" name="Google Shape;372;g1169a849148_0_1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1169a849148_0_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g1169a849148_0_1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a:p>
        </p:txBody>
      </p:sp>
      <p:sp>
        <p:nvSpPr>
          <p:cNvPr id="381" name="Google Shape;381;g1169a849148_0_1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1169a849148_0_1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8" name="Google Shape;388;g1169a849148_0_1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a:p>
        </p:txBody>
      </p:sp>
      <p:sp>
        <p:nvSpPr>
          <p:cNvPr id="389" name="Google Shape;389;g1169a849148_0_1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1169a849148_0_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g1169a849148_0_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GB"/>
              <a:t>Make it relevant - integrate the training into existing activities:</a:t>
            </a:r>
            <a:endParaRPr/>
          </a:p>
          <a:p>
            <a:pPr indent="-171450" lvl="0" marL="171450" rtl="0" algn="l">
              <a:spcBef>
                <a:spcPts val="0"/>
              </a:spcBef>
              <a:spcAft>
                <a:spcPts val="0"/>
              </a:spcAft>
              <a:buClr>
                <a:schemeClr val="dk1"/>
              </a:buClr>
              <a:buSzPts val="1200"/>
              <a:buFont typeface="Arial"/>
              <a:buChar char="•"/>
            </a:pPr>
            <a:r>
              <a:rPr lang="en-GB"/>
              <a:t>When you’re selling an internet enabled device, tell the customer you also offer free training on how to use the internet</a:t>
            </a:r>
            <a:endParaRPr/>
          </a:p>
          <a:p>
            <a:pPr indent="-171450" lvl="0" marL="171450" rtl="0" algn="l">
              <a:spcBef>
                <a:spcPts val="0"/>
              </a:spcBef>
              <a:spcAft>
                <a:spcPts val="0"/>
              </a:spcAft>
              <a:buClr>
                <a:schemeClr val="dk1"/>
              </a:buClr>
              <a:buSzPts val="1200"/>
              <a:buFont typeface="Arial"/>
              <a:buChar char="•"/>
            </a:pPr>
            <a:r>
              <a:rPr lang="en-GB"/>
              <a:t>If a customer comes to top up their phone, you can tell them you are also offering free training on some of the basics of mobile internet and then provide some info on data bundles and promos. </a:t>
            </a:r>
            <a:endParaRPr/>
          </a:p>
          <a:p>
            <a:pPr indent="-171450" lvl="0" marL="171450" rtl="0" algn="l">
              <a:spcBef>
                <a:spcPts val="0"/>
              </a:spcBef>
              <a:spcAft>
                <a:spcPts val="0"/>
              </a:spcAft>
              <a:buClr>
                <a:schemeClr val="dk1"/>
              </a:buClr>
              <a:buSzPts val="1200"/>
              <a:buFont typeface="Arial"/>
              <a:buChar char="•"/>
            </a:pPr>
            <a:r>
              <a:rPr lang="en-GB"/>
              <a:t>If you have a bonus, e.g. 50MBs for taking the training, mention this as well. </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Any questions?</a:t>
            </a:r>
            <a:endParaRPr/>
          </a:p>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rPr lang="en-GB"/>
              <a:t>- You know your customers best… but here are some tips to support training….</a:t>
            </a:r>
            <a:endParaRPr/>
          </a:p>
          <a:p>
            <a:pPr indent="0" lvl="0" marL="0" rtl="0" algn="l">
              <a:spcBef>
                <a:spcPts val="0"/>
              </a:spcBef>
              <a:spcAft>
                <a:spcPts val="0"/>
              </a:spcAft>
              <a:buClr>
                <a:schemeClr val="dk1"/>
              </a:buClr>
              <a:buSzPts val="1200"/>
              <a:buFont typeface="Arial"/>
              <a:buNone/>
            </a:pPr>
            <a:r>
              <a:rPr lang="en-GB"/>
              <a:t>- Let’s role-play! Would anyone like to volunteer?</a:t>
            </a:r>
            <a:endParaRPr/>
          </a:p>
        </p:txBody>
      </p:sp>
      <p:sp>
        <p:nvSpPr>
          <p:cNvPr id="398" name="Google Shape;398;g1169a849148_0_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1169a849148_0_1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g1169a849148_0_1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a:p>
        </p:txBody>
      </p:sp>
      <p:sp>
        <p:nvSpPr>
          <p:cNvPr id="413" name="Google Shape;413;g1169a849148_0_1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1169a849148_0_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g1169a849148_0_1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a:p>
        </p:txBody>
      </p:sp>
      <p:sp>
        <p:nvSpPr>
          <p:cNvPr id="421" name="Google Shape;421;g1169a849148_0_1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1169a849148_0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g1169a849148_0_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a:p>
        </p:txBody>
      </p:sp>
      <p:sp>
        <p:nvSpPr>
          <p:cNvPr id="429" name="Google Shape;429;g1169a849148_0_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1169a849148_0_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0" name="Google Shape;440;g1169a849148_0_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a:p>
        </p:txBody>
      </p:sp>
      <p:sp>
        <p:nvSpPr>
          <p:cNvPr id="441" name="Google Shape;441;g1169a849148_0_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169a849148_0_19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g1169a849148_0_1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169a849148_0_20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g1169a849148_0_2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Clr>
                <a:schemeClr val="dk1"/>
              </a:buClr>
              <a:buSzPts val="1200"/>
              <a:buFont typeface="Arial"/>
              <a:buChar char="•"/>
            </a:pPr>
            <a:r>
              <a:rPr lang="en-GB" sz="1200"/>
              <a:t>MTN Ghana will be the first to pilot these materials </a:t>
            </a:r>
            <a:endParaRPr/>
          </a:p>
          <a:p>
            <a:pPr indent="-457200" lvl="0" marL="457200" rtl="0" algn="l">
              <a:lnSpc>
                <a:spcPct val="100000"/>
              </a:lnSpc>
              <a:spcBef>
                <a:spcPts val="1500"/>
              </a:spcBef>
              <a:spcAft>
                <a:spcPts val="0"/>
              </a:spcAft>
              <a:buClr>
                <a:schemeClr val="dk1"/>
              </a:buClr>
              <a:buSzPts val="1200"/>
              <a:buFont typeface="Arial"/>
              <a:buChar char="•"/>
            </a:pPr>
            <a:r>
              <a:rPr lang="en-GB" sz="1200"/>
              <a:t>After the pilot, the materials will be updated, to be as useful as possible for MTN trainers and customers</a:t>
            </a:r>
            <a:endParaRPr/>
          </a:p>
          <a:p>
            <a:pPr indent="0" lvl="0" marL="0" rtl="0" algn="l">
              <a:spcBef>
                <a:spcPts val="1500"/>
              </a:spcBef>
              <a:spcAft>
                <a:spcPts val="0"/>
              </a:spcAft>
              <a:buNone/>
            </a:pPr>
            <a:r>
              <a:t/>
            </a:r>
            <a:endParaRPr/>
          </a:p>
        </p:txBody>
      </p:sp>
      <p:sp>
        <p:nvSpPr>
          <p:cNvPr id="291" name="Google Shape;29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16e16257bc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g116e16257bc_0_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457200" lvl="0" marL="457200" rtl="0" algn="l">
              <a:lnSpc>
                <a:spcPct val="80000"/>
              </a:lnSpc>
              <a:spcBef>
                <a:spcPts val="0"/>
              </a:spcBef>
              <a:spcAft>
                <a:spcPts val="0"/>
              </a:spcAft>
              <a:buClr>
                <a:srgbClr val="DE002B"/>
              </a:buClr>
              <a:buSzPts val="1080"/>
              <a:buFont typeface="Arial"/>
              <a:buChar char="•"/>
            </a:pPr>
            <a:r>
              <a:rPr lang="en-GB" sz="1200">
                <a:latin typeface="Arial"/>
                <a:ea typeface="Arial"/>
                <a:cs typeface="Arial"/>
                <a:sym typeface="Arial"/>
              </a:rPr>
              <a:t>Training materials are framed around two customer needs, or ‘pathways’</a:t>
            </a:r>
            <a:endParaRPr/>
          </a:p>
          <a:p>
            <a:pPr indent="-457200" lvl="0" marL="457200" rtl="0" algn="l">
              <a:lnSpc>
                <a:spcPct val="80000"/>
              </a:lnSpc>
              <a:spcBef>
                <a:spcPts val="1000"/>
              </a:spcBef>
              <a:spcAft>
                <a:spcPts val="0"/>
              </a:spcAft>
              <a:buClr>
                <a:srgbClr val="DE002B"/>
              </a:buClr>
              <a:buSzPts val="1080"/>
              <a:buFont typeface="Arial"/>
              <a:buChar char="•"/>
            </a:pPr>
            <a:r>
              <a:rPr lang="en-GB" sz="1200">
                <a:latin typeface="Arial"/>
                <a:ea typeface="Arial"/>
                <a:cs typeface="Arial"/>
                <a:sym typeface="Arial"/>
              </a:rPr>
              <a:t>For each customer need, there are four video modules</a:t>
            </a:r>
            <a:endParaRPr/>
          </a:p>
          <a:p>
            <a:pPr indent="-457200" lvl="0" marL="457200" rtl="0" algn="l">
              <a:lnSpc>
                <a:spcPct val="80000"/>
              </a:lnSpc>
              <a:spcBef>
                <a:spcPts val="1000"/>
              </a:spcBef>
              <a:spcAft>
                <a:spcPts val="0"/>
              </a:spcAft>
              <a:buClr>
                <a:srgbClr val="DE002B"/>
              </a:buClr>
              <a:buSzPts val="1080"/>
              <a:buFont typeface="Arial"/>
              <a:buChar char="•"/>
            </a:pPr>
            <a:r>
              <a:rPr lang="en-GB" sz="1200">
                <a:latin typeface="Arial"/>
                <a:ea typeface="Arial"/>
                <a:cs typeface="Arial"/>
                <a:sym typeface="Arial"/>
              </a:rPr>
              <a:t>Each module teaches a use case</a:t>
            </a:r>
            <a:endParaRPr/>
          </a:p>
          <a:p>
            <a:pPr indent="-457200" lvl="0" marL="457200" rtl="0" algn="l">
              <a:lnSpc>
                <a:spcPct val="80000"/>
              </a:lnSpc>
              <a:spcBef>
                <a:spcPts val="1000"/>
              </a:spcBef>
              <a:spcAft>
                <a:spcPts val="0"/>
              </a:spcAft>
              <a:buClr>
                <a:srgbClr val="DE002B"/>
              </a:buClr>
              <a:buSzPts val="1080"/>
              <a:buFont typeface="Arial"/>
              <a:buChar char="•"/>
            </a:pPr>
            <a:r>
              <a:rPr lang="en-GB" sz="1200">
                <a:latin typeface="Arial"/>
                <a:ea typeface="Arial"/>
                <a:cs typeface="Arial"/>
                <a:sym typeface="Arial"/>
              </a:rPr>
              <a:t>You can progress customers through the modules in each pathway, or you can teach them any module that is relevant and interesting to them (because each module also begins from the mobile home screen) </a:t>
            </a:r>
            <a:endParaRPr>
              <a:solidFill>
                <a:srgbClr val="5C5C5C"/>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1200"/>
              <a:buFont typeface="Calibri"/>
              <a:buNone/>
            </a:pPr>
            <a:r>
              <a:t/>
            </a:r>
            <a:endParaRPr>
              <a:solidFill>
                <a:srgbClr val="5C5C5C"/>
              </a:solidFill>
              <a:latin typeface="Arial"/>
              <a:ea typeface="Arial"/>
              <a:cs typeface="Arial"/>
              <a:sym typeface="Arial"/>
            </a:endParaRPr>
          </a:p>
          <a:p>
            <a:pPr indent="0" lvl="0" marL="0" marR="0" rtl="0" algn="l">
              <a:lnSpc>
                <a:spcPct val="100000"/>
              </a:lnSpc>
              <a:spcBef>
                <a:spcPts val="0"/>
              </a:spcBef>
              <a:spcAft>
                <a:spcPts val="0"/>
              </a:spcAft>
              <a:buClr>
                <a:srgbClr val="5C5C5C"/>
              </a:buClr>
              <a:buSzPts val="1200"/>
              <a:buFont typeface="Arial"/>
              <a:buNone/>
            </a:pPr>
            <a:r>
              <a:rPr lang="en-GB">
                <a:solidFill>
                  <a:srgbClr val="5C5C5C"/>
                </a:solidFill>
                <a:latin typeface="Arial"/>
                <a:ea typeface="Arial"/>
                <a:cs typeface="Arial"/>
                <a:sym typeface="Arial"/>
              </a:rPr>
              <a:t>These pathways and modules have been chosen based on research with customers and MTN staff, who told us that these were some of the things that they most wanted to learn about</a:t>
            </a:r>
            <a:endParaRPr/>
          </a:p>
          <a:p>
            <a:pPr indent="0" lvl="0" marL="0" rtl="0" algn="l">
              <a:spcBef>
                <a:spcPts val="0"/>
              </a:spcBef>
              <a:spcAft>
                <a:spcPts val="0"/>
              </a:spcAft>
              <a:buNone/>
            </a:pPr>
            <a:r>
              <a:t/>
            </a:r>
            <a:endParaRPr/>
          </a:p>
        </p:txBody>
      </p:sp>
      <p:sp>
        <p:nvSpPr>
          <p:cNvPr id="299" name="Google Shape;299;g116e16257bc_0_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169a84914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g1169a84914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a:p>
        </p:txBody>
      </p:sp>
      <p:sp>
        <p:nvSpPr>
          <p:cNvPr id="352" name="Google Shape;352;g1169a849148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png"/><Relationship Id="rId3"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 Id="rId3"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 Id="rId3"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8.png"/><Relationship Id="rId3"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8.png"/><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08">
  <p:cSld name="Title Slide 08">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2"/>
          <p:cNvSpPr txBox="1"/>
          <p:nvPr>
            <p:ph type="ctrTitle"/>
          </p:nvPr>
        </p:nvSpPr>
        <p:spPr>
          <a:xfrm>
            <a:off x="551723" y="2233533"/>
            <a:ext cx="10896265"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5000"/>
              <a:buFont typeface="Calibri"/>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551723" y="4713208"/>
            <a:ext cx="10896265" cy="77319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8" name="Google Shape;18;p2"/>
          <p:cNvPicPr preferRelativeResize="0"/>
          <p:nvPr/>
        </p:nvPicPr>
        <p:blipFill rotWithShape="1">
          <a:blip r:embed="rId3">
            <a:alphaModFix/>
          </a:blip>
          <a:srcRect b="0" l="0" r="0" t="0"/>
          <a:stretch/>
        </p:blipFill>
        <p:spPr>
          <a:xfrm>
            <a:off x="670649" y="669947"/>
            <a:ext cx="1111851" cy="1111851"/>
          </a:xfrm>
          <a:prstGeom prst="rect">
            <a:avLst/>
          </a:prstGeom>
          <a:noFill/>
          <a:ln>
            <a:noFill/>
          </a:ln>
        </p:spPr>
      </p:pic>
      <p:cxnSp>
        <p:nvCxnSpPr>
          <p:cNvPr id="19" name="Google Shape;19;p2"/>
          <p:cNvCxnSpPr/>
          <p:nvPr/>
        </p:nvCxnSpPr>
        <p:spPr>
          <a:xfrm>
            <a:off x="601200" y="6206225"/>
            <a:ext cx="10896265" cy="0"/>
          </a:xfrm>
          <a:prstGeom prst="straightConnector1">
            <a:avLst/>
          </a:prstGeom>
          <a:noFill/>
          <a:ln cap="flat" cmpd="sng" w="9525">
            <a:solidFill>
              <a:schemeClr val="lt1"/>
            </a:solidFill>
            <a:prstDash val="solid"/>
            <a:miter lim="800000"/>
            <a:headEnd len="sm" w="sm" type="none"/>
            <a:tailEnd len="sm" w="sm" type="none"/>
          </a:ln>
        </p:spPr>
      </p:cxnSp>
      <p:sp>
        <p:nvSpPr>
          <p:cNvPr id="20" name="Google Shape;20;p2"/>
          <p:cNvSpPr txBox="1"/>
          <p:nvPr>
            <p:ph idx="2" type="body"/>
          </p:nvPr>
        </p:nvSpPr>
        <p:spPr>
          <a:xfrm>
            <a:off x="490166" y="6294450"/>
            <a:ext cx="8315325" cy="30797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2"/>
          <p:cNvSpPr txBox="1"/>
          <p:nvPr>
            <p:ph idx="3" type="body"/>
          </p:nvPr>
        </p:nvSpPr>
        <p:spPr>
          <a:xfrm>
            <a:off x="8968776" y="6294450"/>
            <a:ext cx="2586445" cy="307975"/>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p:nvPr>
            <p:ph idx="2" type="pic"/>
          </p:nvPr>
        </p:nvSpPr>
        <p:spPr>
          <a:xfrm>
            <a:off x="5183188" y="987425"/>
            <a:ext cx="6172200" cy="4873625"/>
          </a:xfrm>
          <a:prstGeom prst="rect">
            <a:avLst/>
          </a:prstGeom>
          <a:noFill/>
          <a:ln>
            <a:noFill/>
          </a:ln>
        </p:spPr>
      </p:sp>
      <p:sp>
        <p:nvSpPr>
          <p:cNvPr id="75" name="Google Shape;75;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9" name="Shape 79"/>
        <p:cNvGrpSpPr/>
        <p:nvPr/>
      </p:nvGrpSpPr>
      <p:grpSpPr>
        <a:xfrm>
          <a:off x="0" y="0"/>
          <a:ext cx="0" cy="0"/>
          <a:chOff x="0" y="0"/>
          <a:chExt cx="0" cy="0"/>
        </a:xfrm>
      </p:grpSpPr>
      <p:sp>
        <p:nvSpPr>
          <p:cNvPr id="80" name="Google Shape;80;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5" name="Shape 85"/>
        <p:cNvGrpSpPr/>
        <p:nvPr/>
      </p:nvGrpSpPr>
      <p:grpSpPr>
        <a:xfrm>
          <a:off x="0" y="0"/>
          <a:ext cx="0" cy="0"/>
          <a:chOff x="0" y="0"/>
          <a:chExt cx="0" cy="0"/>
        </a:xfrm>
      </p:grpSpPr>
      <p:sp>
        <p:nvSpPr>
          <p:cNvPr id="86" name="Google Shape;86;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01" type="titleOnly">
  <p:cSld name="TITLE_ONLY">
    <p:spTree>
      <p:nvGrpSpPr>
        <p:cNvPr id="95" name="Shape 95"/>
        <p:cNvGrpSpPr/>
        <p:nvPr/>
      </p:nvGrpSpPr>
      <p:grpSpPr>
        <a:xfrm>
          <a:off x="0" y="0"/>
          <a:ext cx="0" cy="0"/>
          <a:chOff x="0" y="0"/>
          <a:chExt cx="0" cy="0"/>
        </a:xfrm>
      </p:grpSpPr>
      <p:sp>
        <p:nvSpPr>
          <p:cNvPr id="96" name="Google Shape;96;p15"/>
          <p:cNvSpPr txBox="1"/>
          <p:nvPr>
            <p:ph type="title"/>
          </p:nvPr>
        </p:nvSpPr>
        <p:spPr>
          <a:xfrm>
            <a:off x="600805" y="509732"/>
            <a:ext cx="10871200" cy="732268"/>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15"/>
          <p:cNvSpPr txBox="1"/>
          <p:nvPr>
            <p:ph idx="12" type="sldNum"/>
          </p:nvPr>
        </p:nvSpPr>
        <p:spPr>
          <a:xfrm>
            <a:off x="8762400" y="6408000"/>
            <a:ext cx="2773017" cy="2880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8A8A8B"/>
                </a:solidFill>
                <a:latin typeface="Arial"/>
                <a:ea typeface="Arial"/>
                <a:cs typeface="Arial"/>
                <a:sym typeface="Arial"/>
              </a:defRPr>
            </a:lvl1pPr>
            <a:lvl2pPr indent="0" lvl="1" marL="0" algn="r">
              <a:spcBef>
                <a:spcPts val="0"/>
              </a:spcBef>
              <a:buNone/>
              <a:defRPr b="0" i="0" sz="900" u="none" cap="none" strike="noStrike">
                <a:solidFill>
                  <a:srgbClr val="8A8A8B"/>
                </a:solidFill>
                <a:latin typeface="Arial"/>
                <a:ea typeface="Arial"/>
                <a:cs typeface="Arial"/>
                <a:sym typeface="Arial"/>
              </a:defRPr>
            </a:lvl2pPr>
            <a:lvl3pPr indent="0" lvl="2" marL="0" algn="r">
              <a:spcBef>
                <a:spcPts val="0"/>
              </a:spcBef>
              <a:buNone/>
              <a:defRPr b="0" i="0" sz="900" u="none" cap="none" strike="noStrike">
                <a:solidFill>
                  <a:srgbClr val="8A8A8B"/>
                </a:solidFill>
                <a:latin typeface="Arial"/>
                <a:ea typeface="Arial"/>
                <a:cs typeface="Arial"/>
                <a:sym typeface="Arial"/>
              </a:defRPr>
            </a:lvl3pPr>
            <a:lvl4pPr indent="0" lvl="3" marL="0" algn="r">
              <a:spcBef>
                <a:spcPts val="0"/>
              </a:spcBef>
              <a:buNone/>
              <a:defRPr b="0" i="0" sz="900" u="none" cap="none" strike="noStrike">
                <a:solidFill>
                  <a:srgbClr val="8A8A8B"/>
                </a:solidFill>
                <a:latin typeface="Arial"/>
                <a:ea typeface="Arial"/>
                <a:cs typeface="Arial"/>
                <a:sym typeface="Arial"/>
              </a:defRPr>
            </a:lvl4pPr>
            <a:lvl5pPr indent="0" lvl="4" marL="0" algn="r">
              <a:spcBef>
                <a:spcPts val="0"/>
              </a:spcBef>
              <a:buNone/>
              <a:defRPr b="0" i="0" sz="900" u="none" cap="none" strike="noStrike">
                <a:solidFill>
                  <a:srgbClr val="8A8A8B"/>
                </a:solidFill>
                <a:latin typeface="Arial"/>
                <a:ea typeface="Arial"/>
                <a:cs typeface="Arial"/>
                <a:sym typeface="Arial"/>
              </a:defRPr>
            </a:lvl5pPr>
            <a:lvl6pPr indent="0" lvl="5" marL="0" algn="r">
              <a:spcBef>
                <a:spcPts val="0"/>
              </a:spcBef>
              <a:buNone/>
              <a:defRPr b="0" i="0" sz="900" u="none" cap="none" strike="noStrike">
                <a:solidFill>
                  <a:srgbClr val="8A8A8B"/>
                </a:solidFill>
                <a:latin typeface="Arial"/>
                <a:ea typeface="Arial"/>
                <a:cs typeface="Arial"/>
                <a:sym typeface="Arial"/>
              </a:defRPr>
            </a:lvl6pPr>
            <a:lvl7pPr indent="0" lvl="6" marL="0" algn="r">
              <a:spcBef>
                <a:spcPts val="0"/>
              </a:spcBef>
              <a:buNone/>
              <a:defRPr b="0" i="0" sz="900" u="none" cap="none" strike="noStrike">
                <a:solidFill>
                  <a:srgbClr val="8A8A8B"/>
                </a:solidFill>
                <a:latin typeface="Arial"/>
                <a:ea typeface="Arial"/>
                <a:cs typeface="Arial"/>
                <a:sym typeface="Arial"/>
              </a:defRPr>
            </a:lvl7pPr>
            <a:lvl8pPr indent="0" lvl="7" marL="0" algn="r">
              <a:spcBef>
                <a:spcPts val="0"/>
              </a:spcBef>
              <a:buNone/>
              <a:defRPr b="0" i="0" sz="900" u="none" cap="none" strike="noStrike">
                <a:solidFill>
                  <a:srgbClr val="8A8A8B"/>
                </a:solidFill>
                <a:latin typeface="Arial"/>
                <a:ea typeface="Arial"/>
                <a:cs typeface="Arial"/>
                <a:sym typeface="Arial"/>
              </a:defRPr>
            </a:lvl8pPr>
            <a:lvl9pPr indent="0" lvl="8" marL="0" algn="r">
              <a:spcBef>
                <a:spcPts val="0"/>
              </a:spcBef>
              <a:buNone/>
              <a:defRPr b="0" i="0" sz="900" u="none" cap="none" strike="noStrike">
                <a:solidFill>
                  <a:srgbClr val="8A8A8B"/>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98" name="Google Shape;98;p15"/>
          <p:cNvSpPr/>
          <p:nvPr/>
        </p:nvSpPr>
        <p:spPr>
          <a:xfrm>
            <a:off x="1304471" y="6435155"/>
            <a:ext cx="2893200" cy="2308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900"/>
              <a:buFont typeface="Arial"/>
              <a:buNone/>
            </a:pPr>
            <a:r>
              <a:rPr b="0" i="0" lang="en-GB" sz="900" u="none" cap="none" strike="noStrike">
                <a:solidFill>
                  <a:srgbClr val="7F7F7F"/>
                </a:solidFill>
                <a:latin typeface="Arial"/>
                <a:ea typeface="Arial"/>
                <a:cs typeface="Arial"/>
                <a:sym typeface="Arial"/>
              </a:rPr>
              <a:t>CONFIDENTIAL   © GSMA 2020</a:t>
            </a:r>
            <a:endParaRPr/>
          </a:p>
        </p:txBody>
      </p:sp>
      <p:pic>
        <p:nvPicPr>
          <p:cNvPr id="99" name="Google Shape;99;p15"/>
          <p:cNvPicPr preferRelativeResize="0"/>
          <p:nvPr/>
        </p:nvPicPr>
        <p:blipFill rotWithShape="1">
          <a:blip r:embed="rId2">
            <a:alphaModFix/>
          </a:blip>
          <a:srcRect b="0" l="0" r="0" t="0"/>
          <a:stretch/>
        </p:blipFill>
        <p:spPr>
          <a:xfrm>
            <a:off x="670650" y="6306823"/>
            <a:ext cx="457200" cy="457200"/>
          </a:xfrm>
          <a:prstGeom prst="rect">
            <a:avLst/>
          </a:prstGeom>
          <a:noFill/>
          <a:ln>
            <a:noFill/>
          </a:ln>
        </p:spPr>
      </p:pic>
      <p:cxnSp>
        <p:nvCxnSpPr>
          <p:cNvPr id="100" name="Google Shape;100;p15"/>
          <p:cNvCxnSpPr/>
          <p:nvPr/>
        </p:nvCxnSpPr>
        <p:spPr>
          <a:xfrm>
            <a:off x="601200" y="6206225"/>
            <a:ext cx="10896265" cy="0"/>
          </a:xfrm>
          <a:prstGeom prst="straightConnector1">
            <a:avLst/>
          </a:prstGeom>
          <a:noFill/>
          <a:ln cap="flat" cmpd="sng" w="9525">
            <a:solidFill>
              <a:srgbClr val="D0CECE"/>
            </a:solidFill>
            <a:prstDash val="solid"/>
            <a:miter lim="800000"/>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Left">
  <p:cSld name="Picture with Caption Left">
    <p:spTree>
      <p:nvGrpSpPr>
        <p:cNvPr id="101" name="Shape 101"/>
        <p:cNvGrpSpPr/>
        <p:nvPr/>
      </p:nvGrpSpPr>
      <p:grpSpPr>
        <a:xfrm>
          <a:off x="0" y="0"/>
          <a:ext cx="0" cy="0"/>
          <a:chOff x="0" y="0"/>
          <a:chExt cx="0" cy="0"/>
        </a:xfrm>
      </p:grpSpPr>
      <p:sp>
        <p:nvSpPr>
          <p:cNvPr id="102" name="Google Shape;102;p16"/>
          <p:cNvSpPr/>
          <p:nvPr>
            <p:ph idx="2" type="pic"/>
          </p:nvPr>
        </p:nvSpPr>
        <p:spPr>
          <a:xfrm>
            <a:off x="6068" y="0"/>
            <a:ext cx="7008812" cy="6857999"/>
          </a:xfrm>
          <a:prstGeom prst="rect">
            <a:avLst/>
          </a:prstGeom>
          <a:noFill/>
          <a:ln>
            <a:noFill/>
          </a:ln>
        </p:spPr>
      </p:sp>
      <p:sp>
        <p:nvSpPr>
          <p:cNvPr id="103" name="Google Shape;103;p16"/>
          <p:cNvSpPr txBox="1"/>
          <p:nvPr>
            <p:ph idx="1" type="body"/>
          </p:nvPr>
        </p:nvSpPr>
        <p:spPr>
          <a:xfrm>
            <a:off x="7279349" y="1353599"/>
            <a:ext cx="4406899" cy="462204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440"/>
              <a:buNone/>
              <a:defRPr sz="1600"/>
            </a:lvl1pPr>
            <a:lvl2pPr indent="-228600" lvl="1" marL="914400" algn="l">
              <a:lnSpc>
                <a:spcPct val="90000"/>
              </a:lnSpc>
              <a:spcBef>
                <a:spcPts val="600"/>
              </a:spcBef>
              <a:spcAft>
                <a:spcPts val="0"/>
              </a:spcAft>
              <a:buSzPts val="1260"/>
              <a:buNone/>
              <a:defRPr sz="1400"/>
            </a:lvl2pPr>
            <a:lvl3pPr indent="-228600" lvl="2" marL="1371600" algn="l">
              <a:lnSpc>
                <a:spcPct val="90000"/>
              </a:lnSpc>
              <a:spcBef>
                <a:spcPts val="600"/>
              </a:spcBef>
              <a:spcAft>
                <a:spcPts val="0"/>
              </a:spcAft>
              <a:buSzPts val="1080"/>
              <a:buNone/>
              <a:defRPr sz="1200"/>
            </a:lvl3pPr>
            <a:lvl4pPr indent="-228600" lvl="3" marL="1828800" algn="l">
              <a:lnSpc>
                <a:spcPct val="90000"/>
              </a:lnSpc>
              <a:spcBef>
                <a:spcPts val="600"/>
              </a:spcBef>
              <a:spcAft>
                <a:spcPts val="0"/>
              </a:spcAft>
              <a:buSzPts val="900"/>
              <a:buNone/>
              <a:defRPr sz="1000"/>
            </a:lvl4pPr>
            <a:lvl5pPr indent="-228600" lvl="4" marL="2286000" algn="l">
              <a:lnSpc>
                <a:spcPct val="90000"/>
              </a:lnSpc>
              <a:spcBef>
                <a:spcPts val="600"/>
              </a:spcBef>
              <a:spcAft>
                <a:spcPts val="0"/>
              </a:spcAft>
              <a:buSzPts val="9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4" name="Google Shape;104;p16"/>
          <p:cNvSpPr txBox="1"/>
          <p:nvPr>
            <p:ph type="title"/>
          </p:nvPr>
        </p:nvSpPr>
        <p:spPr>
          <a:xfrm>
            <a:off x="7279349" y="511200"/>
            <a:ext cx="4406899" cy="642257"/>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dk1"/>
              </a:buClr>
              <a:buSzPts val="3400"/>
              <a:buFont typeface="Arial"/>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05" name="Google Shape;105;p16"/>
          <p:cNvCxnSpPr/>
          <p:nvPr/>
        </p:nvCxnSpPr>
        <p:spPr>
          <a:xfrm>
            <a:off x="7270949" y="6205400"/>
            <a:ext cx="4417200" cy="0"/>
          </a:xfrm>
          <a:prstGeom prst="straightConnector1">
            <a:avLst/>
          </a:prstGeom>
          <a:noFill/>
          <a:ln cap="flat" cmpd="sng" w="9525">
            <a:solidFill>
              <a:srgbClr val="D0CECE"/>
            </a:solidFill>
            <a:prstDash val="solid"/>
            <a:miter lim="800000"/>
            <a:headEnd len="sm" w="sm" type="none"/>
            <a:tailEnd len="sm" w="sm" type="none"/>
          </a:ln>
        </p:spPr>
      </p:cxnSp>
      <p:sp>
        <p:nvSpPr>
          <p:cNvPr id="106" name="Google Shape;106;p16"/>
          <p:cNvSpPr/>
          <p:nvPr/>
        </p:nvSpPr>
        <p:spPr>
          <a:xfrm>
            <a:off x="7272000" y="6435155"/>
            <a:ext cx="2893200" cy="2308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900"/>
              <a:buFont typeface="Arial"/>
              <a:buNone/>
            </a:pPr>
            <a:r>
              <a:rPr b="0" i="0" lang="en-GB" sz="900" u="none" cap="none" strike="noStrike">
                <a:solidFill>
                  <a:srgbClr val="7F7F7F"/>
                </a:solidFill>
                <a:latin typeface="Arial"/>
                <a:ea typeface="Arial"/>
                <a:cs typeface="Arial"/>
                <a:sym typeface="Arial"/>
              </a:rPr>
              <a:t>CONFIDENTIAL   © GSMA 2020</a:t>
            </a:r>
            <a:endParaRPr/>
          </a:p>
        </p:txBody>
      </p:sp>
      <p:pic>
        <p:nvPicPr>
          <p:cNvPr id="107" name="Google Shape;107;p16"/>
          <p:cNvPicPr preferRelativeResize="0"/>
          <p:nvPr/>
        </p:nvPicPr>
        <p:blipFill rotWithShape="1">
          <a:blip r:embed="rId2">
            <a:alphaModFix/>
          </a:blip>
          <a:srcRect b="0" l="0" r="0" t="0"/>
          <a:stretch/>
        </p:blipFill>
        <p:spPr>
          <a:xfrm>
            <a:off x="670650" y="6306823"/>
            <a:ext cx="457200" cy="457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8" name="Shape 108"/>
        <p:cNvGrpSpPr/>
        <p:nvPr/>
      </p:nvGrpSpPr>
      <p:grpSpPr>
        <a:xfrm>
          <a:off x="0" y="0"/>
          <a:ext cx="0" cy="0"/>
          <a:chOff x="0" y="0"/>
          <a:chExt cx="0" cy="0"/>
        </a:xfrm>
      </p:grpSpPr>
      <p:sp>
        <p:nvSpPr>
          <p:cNvPr id="109" name="Google Shape;109;p17"/>
          <p:cNvSpPr txBox="1"/>
          <p:nvPr>
            <p:ph type="title"/>
          </p:nvPr>
        </p:nvSpPr>
        <p:spPr>
          <a:xfrm>
            <a:off x="600805" y="509733"/>
            <a:ext cx="10871200" cy="73079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17"/>
          <p:cNvSpPr txBox="1"/>
          <p:nvPr>
            <p:ph idx="1" type="body"/>
          </p:nvPr>
        </p:nvSpPr>
        <p:spPr>
          <a:xfrm>
            <a:off x="601200" y="1353599"/>
            <a:ext cx="10871200" cy="4650851"/>
          </a:xfrm>
          <a:prstGeom prst="rect">
            <a:avLst/>
          </a:prstGeom>
          <a:noFill/>
          <a:ln>
            <a:noFill/>
          </a:ln>
        </p:spPr>
        <p:txBody>
          <a:bodyPr anchorCtr="0" anchor="t" bIns="45700" lIns="91425" spcFirstLastPara="1" rIns="91425" wrap="square" tIns="45700">
            <a:normAutofit/>
          </a:bodyPr>
          <a:lstStyle>
            <a:lvl1pPr indent="-365760" lvl="0" marL="457200" algn="l">
              <a:lnSpc>
                <a:spcPct val="90000"/>
              </a:lnSpc>
              <a:spcBef>
                <a:spcPts val="1000"/>
              </a:spcBef>
              <a:spcAft>
                <a:spcPts val="0"/>
              </a:spcAft>
              <a:buSzPts val="2160"/>
              <a:buChar char="▪"/>
              <a:defRPr/>
            </a:lvl1pPr>
            <a:lvl2pPr indent="-342900" lvl="1" marL="914400" algn="l">
              <a:lnSpc>
                <a:spcPct val="90000"/>
              </a:lnSpc>
              <a:spcBef>
                <a:spcPts val="600"/>
              </a:spcBef>
              <a:spcAft>
                <a:spcPts val="0"/>
              </a:spcAft>
              <a:buSzPts val="1800"/>
              <a:buChar char="▪"/>
              <a:defRPr/>
            </a:lvl2pPr>
            <a:lvl3pPr indent="-331469" lvl="2" marL="1371600" algn="l">
              <a:lnSpc>
                <a:spcPct val="90000"/>
              </a:lnSpc>
              <a:spcBef>
                <a:spcPts val="600"/>
              </a:spcBef>
              <a:spcAft>
                <a:spcPts val="0"/>
              </a:spcAft>
              <a:buSzPts val="1620"/>
              <a:buChar char="▪"/>
              <a:defRPr/>
            </a:lvl3pPr>
            <a:lvl4pPr indent="-320039" lvl="3" marL="1828800" algn="l">
              <a:lnSpc>
                <a:spcPct val="90000"/>
              </a:lnSpc>
              <a:spcBef>
                <a:spcPts val="600"/>
              </a:spcBef>
              <a:spcAft>
                <a:spcPts val="0"/>
              </a:spcAft>
              <a:buSzPts val="1440"/>
              <a:buChar char="▪"/>
              <a:defRPr/>
            </a:lvl4pPr>
            <a:lvl5pPr indent="-320039" lvl="4" marL="2286000" algn="l">
              <a:lnSpc>
                <a:spcPct val="90000"/>
              </a:lnSpc>
              <a:spcBef>
                <a:spcPts val="600"/>
              </a:spcBef>
              <a:spcAft>
                <a:spcPts val="0"/>
              </a:spcAft>
              <a:buSzPts val="144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17"/>
          <p:cNvSpPr txBox="1"/>
          <p:nvPr>
            <p:ph idx="12" type="sldNum"/>
          </p:nvPr>
        </p:nvSpPr>
        <p:spPr>
          <a:xfrm>
            <a:off x="8762400" y="6408000"/>
            <a:ext cx="2773017" cy="2880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8A8A8B"/>
                </a:solidFill>
                <a:latin typeface="Arial"/>
                <a:ea typeface="Arial"/>
                <a:cs typeface="Arial"/>
                <a:sym typeface="Arial"/>
              </a:defRPr>
            </a:lvl1pPr>
            <a:lvl2pPr indent="0" lvl="1" marL="0" algn="r">
              <a:spcBef>
                <a:spcPts val="0"/>
              </a:spcBef>
              <a:buNone/>
              <a:defRPr b="0" i="0" sz="900" u="none" cap="none" strike="noStrike">
                <a:solidFill>
                  <a:srgbClr val="8A8A8B"/>
                </a:solidFill>
                <a:latin typeface="Arial"/>
                <a:ea typeface="Arial"/>
                <a:cs typeface="Arial"/>
                <a:sym typeface="Arial"/>
              </a:defRPr>
            </a:lvl2pPr>
            <a:lvl3pPr indent="0" lvl="2" marL="0" algn="r">
              <a:spcBef>
                <a:spcPts val="0"/>
              </a:spcBef>
              <a:buNone/>
              <a:defRPr b="0" i="0" sz="900" u="none" cap="none" strike="noStrike">
                <a:solidFill>
                  <a:srgbClr val="8A8A8B"/>
                </a:solidFill>
                <a:latin typeface="Arial"/>
                <a:ea typeface="Arial"/>
                <a:cs typeface="Arial"/>
                <a:sym typeface="Arial"/>
              </a:defRPr>
            </a:lvl3pPr>
            <a:lvl4pPr indent="0" lvl="3" marL="0" algn="r">
              <a:spcBef>
                <a:spcPts val="0"/>
              </a:spcBef>
              <a:buNone/>
              <a:defRPr b="0" i="0" sz="900" u="none" cap="none" strike="noStrike">
                <a:solidFill>
                  <a:srgbClr val="8A8A8B"/>
                </a:solidFill>
                <a:latin typeface="Arial"/>
                <a:ea typeface="Arial"/>
                <a:cs typeface="Arial"/>
                <a:sym typeface="Arial"/>
              </a:defRPr>
            </a:lvl4pPr>
            <a:lvl5pPr indent="0" lvl="4" marL="0" algn="r">
              <a:spcBef>
                <a:spcPts val="0"/>
              </a:spcBef>
              <a:buNone/>
              <a:defRPr b="0" i="0" sz="900" u="none" cap="none" strike="noStrike">
                <a:solidFill>
                  <a:srgbClr val="8A8A8B"/>
                </a:solidFill>
                <a:latin typeface="Arial"/>
                <a:ea typeface="Arial"/>
                <a:cs typeface="Arial"/>
                <a:sym typeface="Arial"/>
              </a:defRPr>
            </a:lvl5pPr>
            <a:lvl6pPr indent="0" lvl="5" marL="0" algn="r">
              <a:spcBef>
                <a:spcPts val="0"/>
              </a:spcBef>
              <a:buNone/>
              <a:defRPr b="0" i="0" sz="900" u="none" cap="none" strike="noStrike">
                <a:solidFill>
                  <a:srgbClr val="8A8A8B"/>
                </a:solidFill>
                <a:latin typeface="Arial"/>
                <a:ea typeface="Arial"/>
                <a:cs typeface="Arial"/>
                <a:sym typeface="Arial"/>
              </a:defRPr>
            </a:lvl6pPr>
            <a:lvl7pPr indent="0" lvl="6" marL="0" algn="r">
              <a:spcBef>
                <a:spcPts val="0"/>
              </a:spcBef>
              <a:buNone/>
              <a:defRPr b="0" i="0" sz="900" u="none" cap="none" strike="noStrike">
                <a:solidFill>
                  <a:srgbClr val="8A8A8B"/>
                </a:solidFill>
                <a:latin typeface="Arial"/>
                <a:ea typeface="Arial"/>
                <a:cs typeface="Arial"/>
                <a:sym typeface="Arial"/>
              </a:defRPr>
            </a:lvl7pPr>
            <a:lvl8pPr indent="0" lvl="7" marL="0" algn="r">
              <a:spcBef>
                <a:spcPts val="0"/>
              </a:spcBef>
              <a:buNone/>
              <a:defRPr b="0" i="0" sz="900" u="none" cap="none" strike="noStrike">
                <a:solidFill>
                  <a:srgbClr val="8A8A8B"/>
                </a:solidFill>
                <a:latin typeface="Arial"/>
                <a:ea typeface="Arial"/>
                <a:cs typeface="Arial"/>
                <a:sym typeface="Arial"/>
              </a:defRPr>
            </a:lvl8pPr>
            <a:lvl9pPr indent="0" lvl="8" marL="0" algn="r">
              <a:spcBef>
                <a:spcPts val="0"/>
              </a:spcBef>
              <a:buNone/>
              <a:defRPr b="0" i="0" sz="900" u="none" cap="none" strike="noStrike">
                <a:solidFill>
                  <a:srgbClr val="8A8A8B"/>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12" name="Google Shape;112;p17"/>
          <p:cNvSpPr/>
          <p:nvPr/>
        </p:nvSpPr>
        <p:spPr>
          <a:xfrm>
            <a:off x="1304471" y="6435155"/>
            <a:ext cx="2893200" cy="2308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900"/>
              <a:buFont typeface="Arial"/>
              <a:buNone/>
            </a:pPr>
            <a:r>
              <a:rPr b="0" i="0" lang="en-GB" sz="900" u="none" cap="none" strike="noStrike">
                <a:solidFill>
                  <a:srgbClr val="7F7F7F"/>
                </a:solidFill>
                <a:latin typeface="Arial"/>
                <a:ea typeface="Arial"/>
                <a:cs typeface="Arial"/>
                <a:sym typeface="Arial"/>
              </a:rPr>
              <a:t>CONFIDENTIAL   © GSMA 2020</a:t>
            </a:r>
            <a:endParaRPr/>
          </a:p>
        </p:txBody>
      </p:sp>
      <p:pic>
        <p:nvPicPr>
          <p:cNvPr id="113" name="Google Shape;113;p17"/>
          <p:cNvPicPr preferRelativeResize="0"/>
          <p:nvPr/>
        </p:nvPicPr>
        <p:blipFill rotWithShape="1">
          <a:blip r:embed="rId2">
            <a:alphaModFix/>
          </a:blip>
          <a:srcRect b="0" l="0" r="0" t="0"/>
          <a:stretch/>
        </p:blipFill>
        <p:spPr>
          <a:xfrm>
            <a:off x="670650" y="6306823"/>
            <a:ext cx="457200" cy="457200"/>
          </a:xfrm>
          <a:prstGeom prst="rect">
            <a:avLst/>
          </a:prstGeom>
          <a:noFill/>
          <a:ln>
            <a:noFill/>
          </a:ln>
        </p:spPr>
      </p:pic>
      <p:cxnSp>
        <p:nvCxnSpPr>
          <p:cNvPr id="114" name="Google Shape;114;p17"/>
          <p:cNvCxnSpPr/>
          <p:nvPr/>
        </p:nvCxnSpPr>
        <p:spPr>
          <a:xfrm>
            <a:off x="601200" y="6206225"/>
            <a:ext cx="10896265" cy="0"/>
          </a:xfrm>
          <a:prstGeom prst="straightConnector1">
            <a:avLst/>
          </a:prstGeom>
          <a:noFill/>
          <a:ln cap="flat" cmpd="sng" w="9525">
            <a:solidFill>
              <a:srgbClr val="D0CECE"/>
            </a:solidFill>
            <a:prstDash val="solid"/>
            <a:miter lim="800000"/>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colour 03">
  <p:cSld name="Title and Content - colour 03">
    <p:bg>
      <p:bgPr>
        <a:solidFill>
          <a:srgbClr val="242529"/>
        </a:solidFill>
      </p:bgPr>
    </p:bg>
    <p:spTree>
      <p:nvGrpSpPr>
        <p:cNvPr id="115" name="Shape 115"/>
        <p:cNvGrpSpPr/>
        <p:nvPr/>
      </p:nvGrpSpPr>
      <p:grpSpPr>
        <a:xfrm>
          <a:off x="0" y="0"/>
          <a:ext cx="0" cy="0"/>
          <a:chOff x="0" y="0"/>
          <a:chExt cx="0" cy="0"/>
        </a:xfrm>
      </p:grpSpPr>
      <p:pic>
        <p:nvPicPr>
          <p:cNvPr descr="Image" id="116" name="Google Shape;116;p18"/>
          <p:cNvPicPr preferRelativeResize="0"/>
          <p:nvPr/>
        </p:nvPicPr>
        <p:blipFill rotWithShape="1">
          <a:blip r:embed="rId2">
            <a:alphaModFix amt="65000"/>
          </a:blip>
          <a:srcRect b="14205" l="12315" r="9888" t="20517"/>
          <a:stretch/>
        </p:blipFill>
        <p:spPr>
          <a:xfrm>
            <a:off x="0" y="0"/>
            <a:ext cx="12209744" cy="6829712"/>
          </a:xfrm>
          <a:prstGeom prst="rect">
            <a:avLst/>
          </a:prstGeom>
          <a:noFill/>
          <a:ln>
            <a:noFill/>
          </a:ln>
        </p:spPr>
      </p:pic>
      <p:sp>
        <p:nvSpPr>
          <p:cNvPr id="117" name="Google Shape;117;p18"/>
          <p:cNvSpPr txBox="1"/>
          <p:nvPr>
            <p:ph type="title"/>
          </p:nvPr>
        </p:nvSpPr>
        <p:spPr>
          <a:xfrm>
            <a:off x="600805" y="509733"/>
            <a:ext cx="10871200" cy="73079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32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18"/>
          <p:cNvSpPr txBox="1"/>
          <p:nvPr>
            <p:ph idx="1" type="body"/>
          </p:nvPr>
        </p:nvSpPr>
        <p:spPr>
          <a:xfrm>
            <a:off x="601200" y="1353599"/>
            <a:ext cx="10871200" cy="4650851"/>
          </a:xfrm>
          <a:prstGeom prst="rect">
            <a:avLst/>
          </a:prstGeom>
          <a:noFill/>
          <a:ln>
            <a:noFill/>
          </a:ln>
        </p:spPr>
        <p:txBody>
          <a:bodyPr anchorCtr="0" anchor="t" bIns="45700" lIns="91425" spcFirstLastPara="1" rIns="91425" wrap="square" tIns="45700">
            <a:normAutofit/>
          </a:bodyPr>
          <a:lstStyle>
            <a:lvl1pPr indent="-365760" lvl="0" marL="457200" algn="l">
              <a:lnSpc>
                <a:spcPct val="90000"/>
              </a:lnSpc>
              <a:spcBef>
                <a:spcPts val="1000"/>
              </a:spcBef>
              <a:spcAft>
                <a:spcPts val="0"/>
              </a:spcAft>
              <a:buSzPts val="2160"/>
              <a:buChar char="▪"/>
              <a:defRPr>
                <a:solidFill>
                  <a:schemeClr val="lt1"/>
                </a:solidFill>
              </a:defRPr>
            </a:lvl1pPr>
            <a:lvl2pPr indent="-342900" lvl="1" marL="914400" algn="l">
              <a:lnSpc>
                <a:spcPct val="90000"/>
              </a:lnSpc>
              <a:spcBef>
                <a:spcPts val="600"/>
              </a:spcBef>
              <a:spcAft>
                <a:spcPts val="0"/>
              </a:spcAft>
              <a:buSzPts val="1800"/>
              <a:buChar char="▪"/>
              <a:defRPr>
                <a:solidFill>
                  <a:schemeClr val="lt1"/>
                </a:solidFill>
              </a:defRPr>
            </a:lvl2pPr>
            <a:lvl3pPr indent="-331469" lvl="2" marL="1371600" algn="l">
              <a:lnSpc>
                <a:spcPct val="90000"/>
              </a:lnSpc>
              <a:spcBef>
                <a:spcPts val="600"/>
              </a:spcBef>
              <a:spcAft>
                <a:spcPts val="0"/>
              </a:spcAft>
              <a:buSzPts val="1620"/>
              <a:buChar char="▪"/>
              <a:defRPr>
                <a:solidFill>
                  <a:schemeClr val="lt1"/>
                </a:solidFill>
              </a:defRPr>
            </a:lvl3pPr>
            <a:lvl4pPr indent="-320039" lvl="3" marL="1828800" algn="l">
              <a:lnSpc>
                <a:spcPct val="90000"/>
              </a:lnSpc>
              <a:spcBef>
                <a:spcPts val="600"/>
              </a:spcBef>
              <a:spcAft>
                <a:spcPts val="0"/>
              </a:spcAft>
              <a:buSzPts val="1440"/>
              <a:buChar char="▪"/>
              <a:defRPr>
                <a:solidFill>
                  <a:schemeClr val="lt1"/>
                </a:solidFill>
              </a:defRPr>
            </a:lvl4pPr>
            <a:lvl5pPr indent="-320039" lvl="4" marL="2286000" algn="l">
              <a:lnSpc>
                <a:spcPct val="90000"/>
              </a:lnSpc>
              <a:spcBef>
                <a:spcPts val="600"/>
              </a:spcBef>
              <a:spcAft>
                <a:spcPts val="0"/>
              </a:spcAft>
              <a:buSzPts val="1440"/>
              <a:buChar char="▪"/>
              <a:defRPr>
                <a:solidFill>
                  <a:schemeClr val="lt1"/>
                </a:solidFil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18"/>
          <p:cNvSpPr txBox="1"/>
          <p:nvPr>
            <p:ph idx="12" type="sldNum"/>
          </p:nvPr>
        </p:nvSpPr>
        <p:spPr>
          <a:xfrm>
            <a:off x="8762400" y="6408000"/>
            <a:ext cx="2773017" cy="2880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A8A8B"/>
                </a:solidFill>
                <a:latin typeface="Arial"/>
                <a:ea typeface="Arial"/>
                <a:cs typeface="Arial"/>
                <a:sym typeface="Arial"/>
              </a:defRPr>
            </a:lvl1pPr>
            <a:lvl2pPr indent="0" lvl="1" marL="0" algn="r">
              <a:spcBef>
                <a:spcPts val="0"/>
              </a:spcBef>
              <a:buNone/>
              <a:defRPr sz="900">
                <a:solidFill>
                  <a:srgbClr val="8A8A8B"/>
                </a:solidFill>
                <a:latin typeface="Arial"/>
                <a:ea typeface="Arial"/>
                <a:cs typeface="Arial"/>
                <a:sym typeface="Arial"/>
              </a:defRPr>
            </a:lvl2pPr>
            <a:lvl3pPr indent="0" lvl="2" marL="0" algn="r">
              <a:spcBef>
                <a:spcPts val="0"/>
              </a:spcBef>
              <a:buNone/>
              <a:defRPr sz="900">
                <a:solidFill>
                  <a:srgbClr val="8A8A8B"/>
                </a:solidFill>
                <a:latin typeface="Arial"/>
                <a:ea typeface="Arial"/>
                <a:cs typeface="Arial"/>
                <a:sym typeface="Arial"/>
              </a:defRPr>
            </a:lvl3pPr>
            <a:lvl4pPr indent="0" lvl="3" marL="0" algn="r">
              <a:spcBef>
                <a:spcPts val="0"/>
              </a:spcBef>
              <a:buNone/>
              <a:defRPr sz="900">
                <a:solidFill>
                  <a:srgbClr val="8A8A8B"/>
                </a:solidFill>
                <a:latin typeface="Arial"/>
                <a:ea typeface="Arial"/>
                <a:cs typeface="Arial"/>
                <a:sym typeface="Arial"/>
              </a:defRPr>
            </a:lvl4pPr>
            <a:lvl5pPr indent="0" lvl="4" marL="0" algn="r">
              <a:spcBef>
                <a:spcPts val="0"/>
              </a:spcBef>
              <a:buNone/>
              <a:defRPr sz="900">
                <a:solidFill>
                  <a:srgbClr val="8A8A8B"/>
                </a:solidFill>
                <a:latin typeface="Arial"/>
                <a:ea typeface="Arial"/>
                <a:cs typeface="Arial"/>
                <a:sym typeface="Arial"/>
              </a:defRPr>
            </a:lvl5pPr>
            <a:lvl6pPr indent="0" lvl="5" marL="0" algn="r">
              <a:spcBef>
                <a:spcPts val="0"/>
              </a:spcBef>
              <a:buNone/>
              <a:defRPr sz="900">
                <a:solidFill>
                  <a:srgbClr val="8A8A8B"/>
                </a:solidFill>
                <a:latin typeface="Arial"/>
                <a:ea typeface="Arial"/>
                <a:cs typeface="Arial"/>
                <a:sym typeface="Arial"/>
              </a:defRPr>
            </a:lvl6pPr>
            <a:lvl7pPr indent="0" lvl="6" marL="0" algn="r">
              <a:spcBef>
                <a:spcPts val="0"/>
              </a:spcBef>
              <a:buNone/>
              <a:defRPr sz="900">
                <a:solidFill>
                  <a:srgbClr val="8A8A8B"/>
                </a:solidFill>
                <a:latin typeface="Arial"/>
                <a:ea typeface="Arial"/>
                <a:cs typeface="Arial"/>
                <a:sym typeface="Arial"/>
              </a:defRPr>
            </a:lvl7pPr>
            <a:lvl8pPr indent="0" lvl="7" marL="0" algn="r">
              <a:spcBef>
                <a:spcPts val="0"/>
              </a:spcBef>
              <a:buNone/>
              <a:defRPr sz="900">
                <a:solidFill>
                  <a:srgbClr val="8A8A8B"/>
                </a:solidFill>
                <a:latin typeface="Arial"/>
                <a:ea typeface="Arial"/>
                <a:cs typeface="Arial"/>
                <a:sym typeface="Arial"/>
              </a:defRPr>
            </a:lvl8pPr>
            <a:lvl9pPr indent="0" lvl="8" marL="0" algn="r">
              <a:spcBef>
                <a:spcPts val="0"/>
              </a:spcBef>
              <a:buNone/>
              <a:defRPr sz="900">
                <a:solidFill>
                  <a:srgbClr val="8A8A8B"/>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20" name="Google Shape;120;p18"/>
          <p:cNvSpPr/>
          <p:nvPr/>
        </p:nvSpPr>
        <p:spPr>
          <a:xfrm>
            <a:off x="1304471" y="6435155"/>
            <a:ext cx="2893200" cy="2308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900"/>
              <a:buFont typeface="Arial"/>
              <a:buNone/>
            </a:pPr>
            <a:r>
              <a:rPr lang="en-GB" sz="900">
                <a:solidFill>
                  <a:srgbClr val="7F7F7F"/>
                </a:solidFill>
                <a:latin typeface="Arial"/>
                <a:ea typeface="Arial"/>
                <a:cs typeface="Arial"/>
                <a:sym typeface="Arial"/>
              </a:rPr>
              <a:t>CONFIDENTIAL   </a:t>
            </a:r>
            <a:r>
              <a:rPr b="0" i="0" lang="en-GB" sz="900">
                <a:solidFill>
                  <a:srgbClr val="7F7F7F"/>
                </a:solidFill>
                <a:latin typeface="Arial"/>
                <a:ea typeface="Arial"/>
                <a:cs typeface="Arial"/>
                <a:sym typeface="Arial"/>
              </a:rPr>
              <a:t>© GSMA 2020</a:t>
            </a:r>
            <a:endParaRPr/>
          </a:p>
        </p:txBody>
      </p:sp>
      <p:pic>
        <p:nvPicPr>
          <p:cNvPr id="121" name="Google Shape;121;p18"/>
          <p:cNvPicPr preferRelativeResize="0"/>
          <p:nvPr/>
        </p:nvPicPr>
        <p:blipFill rotWithShape="1">
          <a:blip r:embed="rId3">
            <a:alphaModFix/>
          </a:blip>
          <a:srcRect b="0" l="0" r="0" t="0"/>
          <a:stretch/>
        </p:blipFill>
        <p:spPr>
          <a:xfrm>
            <a:off x="670650" y="6306823"/>
            <a:ext cx="457200" cy="457200"/>
          </a:xfrm>
          <a:prstGeom prst="rect">
            <a:avLst/>
          </a:prstGeom>
          <a:noFill/>
          <a:ln>
            <a:noFill/>
          </a:ln>
        </p:spPr>
      </p:pic>
      <p:cxnSp>
        <p:nvCxnSpPr>
          <p:cNvPr id="122" name="Google Shape;122;p18"/>
          <p:cNvCxnSpPr/>
          <p:nvPr/>
        </p:nvCxnSpPr>
        <p:spPr>
          <a:xfrm>
            <a:off x="601200" y="6206225"/>
            <a:ext cx="10896265" cy="0"/>
          </a:xfrm>
          <a:prstGeom prst="straightConnector1">
            <a:avLst/>
          </a:prstGeom>
          <a:noFill/>
          <a:ln cap="flat" cmpd="sng" w="9525">
            <a:solidFill>
              <a:srgbClr val="D0CECE"/>
            </a:solidFill>
            <a:prstDash val="solid"/>
            <a:miter lim="800000"/>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08">
  <p:cSld name="Title Slide 08">
    <p:bg>
      <p:bgPr>
        <a:blipFill>
          <a:blip r:embed="rId2">
            <a:alphaModFix/>
          </a:blip>
          <a:stretch>
            <a:fillRect/>
          </a:stretch>
        </a:blipFill>
      </p:bgPr>
    </p:bg>
    <p:spTree>
      <p:nvGrpSpPr>
        <p:cNvPr id="123" name="Shape 123"/>
        <p:cNvGrpSpPr/>
        <p:nvPr/>
      </p:nvGrpSpPr>
      <p:grpSpPr>
        <a:xfrm>
          <a:off x="0" y="0"/>
          <a:ext cx="0" cy="0"/>
          <a:chOff x="0" y="0"/>
          <a:chExt cx="0" cy="0"/>
        </a:xfrm>
      </p:grpSpPr>
      <p:sp>
        <p:nvSpPr>
          <p:cNvPr id="124" name="Google Shape;124;p19"/>
          <p:cNvSpPr txBox="1"/>
          <p:nvPr>
            <p:ph type="ctrTitle"/>
          </p:nvPr>
        </p:nvSpPr>
        <p:spPr>
          <a:xfrm>
            <a:off x="551723" y="2233533"/>
            <a:ext cx="10896265"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5000"/>
              <a:buFont typeface="Arial"/>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5" name="Google Shape;125;p19"/>
          <p:cNvSpPr txBox="1"/>
          <p:nvPr>
            <p:ph idx="1" type="subTitle"/>
          </p:nvPr>
        </p:nvSpPr>
        <p:spPr>
          <a:xfrm>
            <a:off x="551723" y="4713208"/>
            <a:ext cx="10896265" cy="77319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2160"/>
              <a:buNone/>
              <a:defRPr sz="2400">
                <a:solidFill>
                  <a:schemeClr val="lt1"/>
                </a:solidFill>
              </a:defRPr>
            </a:lvl1pPr>
            <a:lvl2pPr lvl="1" algn="ctr">
              <a:lnSpc>
                <a:spcPct val="90000"/>
              </a:lnSpc>
              <a:spcBef>
                <a:spcPts val="600"/>
              </a:spcBef>
              <a:spcAft>
                <a:spcPts val="0"/>
              </a:spcAft>
              <a:buSzPts val="1800"/>
              <a:buNone/>
              <a:defRPr sz="2000"/>
            </a:lvl2pPr>
            <a:lvl3pPr lvl="2" algn="ctr">
              <a:lnSpc>
                <a:spcPct val="90000"/>
              </a:lnSpc>
              <a:spcBef>
                <a:spcPts val="600"/>
              </a:spcBef>
              <a:spcAft>
                <a:spcPts val="0"/>
              </a:spcAft>
              <a:buSzPts val="1620"/>
              <a:buNone/>
              <a:defRPr sz="1800"/>
            </a:lvl3pPr>
            <a:lvl4pPr lvl="3" algn="ctr">
              <a:lnSpc>
                <a:spcPct val="90000"/>
              </a:lnSpc>
              <a:spcBef>
                <a:spcPts val="600"/>
              </a:spcBef>
              <a:spcAft>
                <a:spcPts val="0"/>
              </a:spcAft>
              <a:buSzPts val="1440"/>
              <a:buNone/>
              <a:defRPr sz="1600"/>
            </a:lvl4pPr>
            <a:lvl5pPr lvl="4" algn="ctr">
              <a:lnSpc>
                <a:spcPct val="90000"/>
              </a:lnSpc>
              <a:spcBef>
                <a:spcPts val="600"/>
              </a:spcBef>
              <a:spcAft>
                <a:spcPts val="0"/>
              </a:spcAft>
              <a:buSzPts val="14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26" name="Google Shape;126;p19"/>
          <p:cNvPicPr preferRelativeResize="0"/>
          <p:nvPr/>
        </p:nvPicPr>
        <p:blipFill rotWithShape="1">
          <a:blip r:embed="rId3">
            <a:alphaModFix/>
          </a:blip>
          <a:srcRect b="0" l="0" r="0" t="0"/>
          <a:stretch/>
        </p:blipFill>
        <p:spPr>
          <a:xfrm>
            <a:off x="670649" y="669947"/>
            <a:ext cx="1111851" cy="1111851"/>
          </a:xfrm>
          <a:prstGeom prst="rect">
            <a:avLst/>
          </a:prstGeom>
          <a:noFill/>
          <a:ln>
            <a:noFill/>
          </a:ln>
        </p:spPr>
      </p:pic>
      <p:cxnSp>
        <p:nvCxnSpPr>
          <p:cNvPr id="127" name="Google Shape;127;p19"/>
          <p:cNvCxnSpPr/>
          <p:nvPr/>
        </p:nvCxnSpPr>
        <p:spPr>
          <a:xfrm>
            <a:off x="601200" y="6206225"/>
            <a:ext cx="10896265" cy="0"/>
          </a:xfrm>
          <a:prstGeom prst="straightConnector1">
            <a:avLst/>
          </a:prstGeom>
          <a:noFill/>
          <a:ln cap="flat" cmpd="sng" w="9525">
            <a:solidFill>
              <a:schemeClr val="lt1"/>
            </a:solidFill>
            <a:prstDash val="solid"/>
            <a:miter lim="800000"/>
            <a:headEnd len="sm" w="sm" type="none"/>
            <a:tailEnd len="sm" w="sm" type="none"/>
          </a:ln>
        </p:spPr>
      </p:cxnSp>
      <p:sp>
        <p:nvSpPr>
          <p:cNvPr id="128" name="Google Shape;128;p19"/>
          <p:cNvSpPr txBox="1"/>
          <p:nvPr>
            <p:ph idx="2" type="body"/>
          </p:nvPr>
        </p:nvSpPr>
        <p:spPr>
          <a:xfrm>
            <a:off x="490166" y="6294450"/>
            <a:ext cx="8315325" cy="30797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440"/>
              <a:buNone/>
              <a:defRPr sz="1600">
                <a:solidFill>
                  <a:schemeClr val="lt1"/>
                </a:solidFill>
              </a:defRPr>
            </a:lvl1pPr>
            <a:lvl2pPr indent="-331469" lvl="1" marL="914400" algn="l">
              <a:lnSpc>
                <a:spcPct val="90000"/>
              </a:lnSpc>
              <a:spcBef>
                <a:spcPts val="6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19"/>
          <p:cNvSpPr txBox="1"/>
          <p:nvPr>
            <p:ph idx="3" type="body"/>
          </p:nvPr>
        </p:nvSpPr>
        <p:spPr>
          <a:xfrm>
            <a:off x="8968776" y="6294450"/>
            <a:ext cx="2586445" cy="307975"/>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SzPts val="1440"/>
              <a:buNone/>
              <a:defRPr sz="1600">
                <a:solidFill>
                  <a:schemeClr val="lt1"/>
                </a:solidFill>
              </a:defRPr>
            </a:lvl1pPr>
            <a:lvl2pPr indent="-331469" lvl="1" marL="914400" algn="l">
              <a:lnSpc>
                <a:spcPct val="90000"/>
              </a:lnSpc>
              <a:spcBef>
                <a:spcPts val="6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01">
  <p:cSld name="Title Slide 01">
    <p:bg>
      <p:bgPr>
        <a:blipFill>
          <a:blip r:embed="rId2">
            <a:alphaModFix/>
          </a:blip>
          <a:stretch>
            <a:fillRect/>
          </a:stretch>
        </a:blipFill>
      </p:bgPr>
    </p:bg>
    <p:spTree>
      <p:nvGrpSpPr>
        <p:cNvPr id="130" name="Shape 130"/>
        <p:cNvGrpSpPr/>
        <p:nvPr/>
      </p:nvGrpSpPr>
      <p:grpSpPr>
        <a:xfrm>
          <a:off x="0" y="0"/>
          <a:ext cx="0" cy="0"/>
          <a:chOff x="0" y="0"/>
          <a:chExt cx="0" cy="0"/>
        </a:xfrm>
      </p:grpSpPr>
      <p:sp>
        <p:nvSpPr>
          <p:cNvPr id="131" name="Google Shape;131;p20"/>
          <p:cNvSpPr/>
          <p:nvPr/>
        </p:nvSpPr>
        <p:spPr>
          <a:xfrm>
            <a:off x="-5" y="0"/>
            <a:ext cx="12164401" cy="6858000"/>
          </a:xfrm>
          <a:prstGeom prst="rect">
            <a:avLst/>
          </a:prstGeom>
          <a:solidFill>
            <a:srgbClr val="000000">
              <a:alpha val="36862"/>
            </a:srgbClr>
          </a:solidFill>
          <a:ln>
            <a:noFill/>
          </a:ln>
        </p:spPr>
        <p:txBody>
          <a:bodyPr anchorCtr="0" anchor="ctr" bIns="45700" lIns="45700" spcFirstLastPara="1" rIns="45700"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32" name="Google Shape;132;p20"/>
          <p:cNvSpPr txBox="1"/>
          <p:nvPr>
            <p:ph idx="1" type="subTitle"/>
          </p:nvPr>
        </p:nvSpPr>
        <p:spPr>
          <a:xfrm>
            <a:off x="551723" y="4713208"/>
            <a:ext cx="10896265" cy="77319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2160"/>
              <a:buNone/>
              <a:defRPr sz="2400">
                <a:solidFill>
                  <a:schemeClr val="lt1"/>
                </a:solidFill>
              </a:defRPr>
            </a:lvl1pPr>
            <a:lvl2pPr lvl="1" algn="ctr">
              <a:lnSpc>
                <a:spcPct val="90000"/>
              </a:lnSpc>
              <a:spcBef>
                <a:spcPts val="600"/>
              </a:spcBef>
              <a:spcAft>
                <a:spcPts val="0"/>
              </a:spcAft>
              <a:buSzPts val="1800"/>
              <a:buNone/>
              <a:defRPr sz="2000"/>
            </a:lvl2pPr>
            <a:lvl3pPr lvl="2" algn="ctr">
              <a:lnSpc>
                <a:spcPct val="90000"/>
              </a:lnSpc>
              <a:spcBef>
                <a:spcPts val="600"/>
              </a:spcBef>
              <a:spcAft>
                <a:spcPts val="0"/>
              </a:spcAft>
              <a:buSzPts val="1620"/>
              <a:buNone/>
              <a:defRPr sz="1800"/>
            </a:lvl3pPr>
            <a:lvl4pPr lvl="3" algn="ctr">
              <a:lnSpc>
                <a:spcPct val="90000"/>
              </a:lnSpc>
              <a:spcBef>
                <a:spcPts val="600"/>
              </a:spcBef>
              <a:spcAft>
                <a:spcPts val="0"/>
              </a:spcAft>
              <a:buSzPts val="1440"/>
              <a:buNone/>
              <a:defRPr sz="1600"/>
            </a:lvl4pPr>
            <a:lvl5pPr lvl="4" algn="ctr">
              <a:lnSpc>
                <a:spcPct val="90000"/>
              </a:lnSpc>
              <a:spcBef>
                <a:spcPts val="600"/>
              </a:spcBef>
              <a:spcAft>
                <a:spcPts val="0"/>
              </a:spcAft>
              <a:buSzPts val="14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33" name="Google Shape;133;p20"/>
          <p:cNvPicPr preferRelativeResize="0"/>
          <p:nvPr/>
        </p:nvPicPr>
        <p:blipFill rotWithShape="1">
          <a:blip r:embed="rId3">
            <a:alphaModFix/>
          </a:blip>
          <a:srcRect b="0" l="0" r="0" t="0"/>
          <a:stretch/>
        </p:blipFill>
        <p:spPr>
          <a:xfrm>
            <a:off x="670649" y="669947"/>
            <a:ext cx="1111851" cy="1111851"/>
          </a:xfrm>
          <a:prstGeom prst="rect">
            <a:avLst/>
          </a:prstGeom>
          <a:noFill/>
          <a:ln>
            <a:noFill/>
          </a:ln>
        </p:spPr>
      </p:pic>
      <p:cxnSp>
        <p:nvCxnSpPr>
          <p:cNvPr id="134" name="Google Shape;134;p20"/>
          <p:cNvCxnSpPr/>
          <p:nvPr/>
        </p:nvCxnSpPr>
        <p:spPr>
          <a:xfrm>
            <a:off x="601200" y="6206225"/>
            <a:ext cx="10896265" cy="0"/>
          </a:xfrm>
          <a:prstGeom prst="straightConnector1">
            <a:avLst/>
          </a:prstGeom>
          <a:noFill/>
          <a:ln cap="flat" cmpd="sng" w="9525">
            <a:solidFill>
              <a:schemeClr val="lt1"/>
            </a:solidFill>
            <a:prstDash val="solid"/>
            <a:miter lim="800000"/>
            <a:headEnd len="sm" w="sm" type="none"/>
            <a:tailEnd len="sm" w="sm" type="none"/>
          </a:ln>
        </p:spPr>
      </p:cxnSp>
      <p:sp>
        <p:nvSpPr>
          <p:cNvPr id="135" name="Google Shape;135;p20"/>
          <p:cNvSpPr txBox="1"/>
          <p:nvPr>
            <p:ph type="ctrTitle"/>
          </p:nvPr>
        </p:nvSpPr>
        <p:spPr>
          <a:xfrm>
            <a:off x="551723" y="2233533"/>
            <a:ext cx="10896265"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5000"/>
              <a:buFont typeface="Arial"/>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20"/>
          <p:cNvSpPr txBox="1"/>
          <p:nvPr>
            <p:ph idx="2" type="body"/>
          </p:nvPr>
        </p:nvSpPr>
        <p:spPr>
          <a:xfrm>
            <a:off x="490166" y="6294450"/>
            <a:ext cx="8315325" cy="30797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440"/>
              <a:buNone/>
              <a:defRPr sz="1600">
                <a:solidFill>
                  <a:schemeClr val="lt1"/>
                </a:solidFill>
              </a:defRPr>
            </a:lvl1pPr>
            <a:lvl2pPr indent="-331469" lvl="1" marL="914400" algn="l">
              <a:lnSpc>
                <a:spcPct val="90000"/>
              </a:lnSpc>
              <a:spcBef>
                <a:spcPts val="6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p20"/>
          <p:cNvSpPr txBox="1"/>
          <p:nvPr>
            <p:ph idx="3" type="body"/>
          </p:nvPr>
        </p:nvSpPr>
        <p:spPr>
          <a:xfrm>
            <a:off x="8968776" y="6294450"/>
            <a:ext cx="2586445" cy="307975"/>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SzPts val="1440"/>
              <a:buNone/>
              <a:defRPr sz="1600">
                <a:solidFill>
                  <a:schemeClr val="lt1"/>
                </a:solidFill>
              </a:defRPr>
            </a:lvl1pPr>
            <a:lvl2pPr indent="-331469" lvl="1" marL="914400" algn="l">
              <a:lnSpc>
                <a:spcPct val="90000"/>
              </a:lnSpc>
              <a:spcBef>
                <a:spcPts val="6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02">
  <p:cSld name="Title Slide 02">
    <p:bg>
      <p:bgPr>
        <a:blipFill>
          <a:blip r:embed="rId2">
            <a:alphaModFix/>
          </a:blip>
          <a:stretch>
            <a:fillRect/>
          </a:stretch>
        </a:blipFill>
      </p:bgPr>
    </p:bg>
    <p:spTree>
      <p:nvGrpSpPr>
        <p:cNvPr id="138" name="Shape 138"/>
        <p:cNvGrpSpPr/>
        <p:nvPr/>
      </p:nvGrpSpPr>
      <p:grpSpPr>
        <a:xfrm>
          <a:off x="0" y="0"/>
          <a:ext cx="0" cy="0"/>
          <a:chOff x="0" y="0"/>
          <a:chExt cx="0" cy="0"/>
        </a:xfrm>
      </p:grpSpPr>
      <p:sp>
        <p:nvSpPr>
          <p:cNvPr id="139" name="Google Shape;139;p21"/>
          <p:cNvSpPr/>
          <p:nvPr/>
        </p:nvSpPr>
        <p:spPr>
          <a:xfrm>
            <a:off x="-5" y="0"/>
            <a:ext cx="12164401" cy="6858000"/>
          </a:xfrm>
          <a:prstGeom prst="rect">
            <a:avLst/>
          </a:prstGeom>
          <a:solidFill>
            <a:srgbClr val="000000">
              <a:alpha val="23921"/>
            </a:srgbClr>
          </a:solidFill>
          <a:ln>
            <a:noFill/>
          </a:ln>
        </p:spPr>
        <p:txBody>
          <a:bodyPr anchorCtr="0" anchor="ctr" bIns="45700" lIns="45700" spcFirstLastPara="1" rIns="45700"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40" name="Google Shape;140;p21"/>
          <p:cNvSpPr txBox="1"/>
          <p:nvPr>
            <p:ph type="ctrTitle"/>
          </p:nvPr>
        </p:nvSpPr>
        <p:spPr>
          <a:xfrm>
            <a:off x="551723" y="2233533"/>
            <a:ext cx="10896265"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5000"/>
              <a:buFont typeface="Arial"/>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21"/>
          <p:cNvSpPr txBox="1"/>
          <p:nvPr>
            <p:ph idx="1" type="subTitle"/>
          </p:nvPr>
        </p:nvSpPr>
        <p:spPr>
          <a:xfrm>
            <a:off x="551723" y="4713208"/>
            <a:ext cx="10896265" cy="77319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2160"/>
              <a:buNone/>
              <a:defRPr sz="2400">
                <a:solidFill>
                  <a:schemeClr val="lt1"/>
                </a:solidFill>
              </a:defRPr>
            </a:lvl1pPr>
            <a:lvl2pPr lvl="1" algn="ctr">
              <a:lnSpc>
                <a:spcPct val="90000"/>
              </a:lnSpc>
              <a:spcBef>
                <a:spcPts val="600"/>
              </a:spcBef>
              <a:spcAft>
                <a:spcPts val="0"/>
              </a:spcAft>
              <a:buSzPts val="1800"/>
              <a:buNone/>
              <a:defRPr sz="2000"/>
            </a:lvl2pPr>
            <a:lvl3pPr lvl="2" algn="ctr">
              <a:lnSpc>
                <a:spcPct val="90000"/>
              </a:lnSpc>
              <a:spcBef>
                <a:spcPts val="600"/>
              </a:spcBef>
              <a:spcAft>
                <a:spcPts val="0"/>
              </a:spcAft>
              <a:buSzPts val="1620"/>
              <a:buNone/>
              <a:defRPr sz="1800"/>
            </a:lvl3pPr>
            <a:lvl4pPr lvl="3" algn="ctr">
              <a:lnSpc>
                <a:spcPct val="90000"/>
              </a:lnSpc>
              <a:spcBef>
                <a:spcPts val="600"/>
              </a:spcBef>
              <a:spcAft>
                <a:spcPts val="0"/>
              </a:spcAft>
              <a:buSzPts val="1440"/>
              <a:buNone/>
              <a:defRPr sz="1600"/>
            </a:lvl4pPr>
            <a:lvl5pPr lvl="4" algn="ctr">
              <a:lnSpc>
                <a:spcPct val="90000"/>
              </a:lnSpc>
              <a:spcBef>
                <a:spcPts val="600"/>
              </a:spcBef>
              <a:spcAft>
                <a:spcPts val="0"/>
              </a:spcAft>
              <a:buSzPts val="14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42" name="Google Shape;142;p21"/>
          <p:cNvPicPr preferRelativeResize="0"/>
          <p:nvPr/>
        </p:nvPicPr>
        <p:blipFill rotWithShape="1">
          <a:blip r:embed="rId3">
            <a:alphaModFix/>
          </a:blip>
          <a:srcRect b="0" l="0" r="0" t="0"/>
          <a:stretch/>
        </p:blipFill>
        <p:spPr>
          <a:xfrm>
            <a:off x="670649" y="669947"/>
            <a:ext cx="1111851" cy="1111851"/>
          </a:xfrm>
          <a:prstGeom prst="rect">
            <a:avLst/>
          </a:prstGeom>
          <a:noFill/>
          <a:ln>
            <a:noFill/>
          </a:ln>
        </p:spPr>
      </p:pic>
      <p:cxnSp>
        <p:nvCxnSpPr>
          <p:cNvPr id="143" name="Google Shape;143;p21"/>
          <p:cNvCxnSpPr/>
          <p:nvPr/>
        </p:nvCxnSpPr>
        <p:spPr>
          <a:xfrm>
            <a:off x="601200" y="6206225"/>
            <a:ext cx="10896265" cy="0"/>
          </a:xfrm>
          <a:prstGeom prst="straightConnector1">
            <a:avLst/>
          </a:prstGeom>
          <a:noFill/>
          <a:ln cap="flat" cmpd="sng" w="9525">
            <a:solidFill>
              <a:schemeClr val="lt1"/>
            </a:solidFill>
            <a:prstDash val="solid"/>
            <a:miter lim="800000"/>
            <a:headEnd len="sm" w="sm" type="none"/>
            <a:tailEnd len="sm" w="sm" type="none"/>
          </a:ln>
        </p:spPr>
      </p:cxnSp>
      <p:sp>
        <p:nvSpPr>
          <p:cNvPr id="144" name="Google Shape;144;p21"/>
          <p:cNvSpPr txBox="1"/>
          <p:nvPr>
            <p:ph idx="2" type="body"/>
          </p:nvPr>
        </p:nvSpPr>
        <p:spPr>
          <a:xfrm>
            <a:off x="490166" y="6294450"/>
            <a:ext cx="8315325" cy="30797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440"/>
              <a:buNone/>
              <a:defRPr sz="1600">
                <a:solidFill>
                  <a:schemeClr val="lt1"/>
                </a:solidFill>
              </a:defRPr>
            </a:lvl1pPr>
            <a:lvl2pPr indent="-331469" lvl="1" marL="914400" algn="l">
              <a:lnSpc>
                <a:spcPct val="90000"/>
              </a:lnSpc>
              <a:spcBef>
                <a:spcPts val="6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5" name="Google Shape;145;p21"/>
          <p:cNvSpPr txBox="1"/>
          <p:nvPr>
            <p:ph idx="3" type="body"/>
          </p:nvPr>
        </p:nvSpPr>
        <p:spPr>
          <a:xfrm>
            <a:off x="8968776" y="6294450"/>
            <a:ext cx="2586445" cy="307975"/>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SzPts val="1440"/>
              <a:buNone/>
              <a:defRPr sz="1600">
                <a:solidFill>
                  <a:schemeClr val="lt1"/>
                </a:solidFill>
              </a:defRPr>
            </a:lvl1pPr>
            <a:lvl2pPr indent="-331469" lvl="1" marL="914400" algn="l">
              <a:lnSpc>
                <a:spcPct val="90000"/>
              </a:lnSpc>
              <a:spcBef>
                <a:spcPts val="6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 name="Shape 22"/>
        <p:cNvGrpSpPr/>
        <p:nvPr/>
      </p:nvGrpSpPr>
      <p:grpSpPr>
        <a:xfrm>
          <a:off x="0" y="0"/>
          <a:ext cx="0" cy="0"/>
          <a:chOff x="0" y="0"/>
          <a:chExt cx="0" cy="0"/>
        </a:xfrm>
      </p:grpSpPr>
      <p:sp>
        <p:nvSpPr>
          <p:cNvPr id="23" name="Google Shape;23;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5" name="Google Shape;25;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03">
  <p:cSld name="Title Slide 03">
    <p:bg>
      <p:bgPr>
        <a:blipFill>
          <a:blip r:embed="rId2">
            <a:alphaModFix/>
          </a:blip>
          <a:stretch>
            <a:fillRect/>
          </a:stretch>
        </a:blipFill>
      </p:bgPr>
    </p:bg>
    <p:spTree>
      <p:nvGrpSpPr>
        <p:cNvPr id="146" name="Shape 146"/>
        <p:cNvGrpSpPr/>
        <p:nvPr/>
      </p:nvGrpSpPr>
      <p:grpSpPr>
        <a:xfrm>
          <a:off x="0" y="0"/>
          <a:ext cx="0" cy="0"/>
          <a:chOff x="0" y="0"/>
          <a:chExt cx="0" cy="0"/>
        </a:xfrm>
      </p:grpSpPr>
      <p:sp>
        <p:nvSpPr>
          <p:cNvPr id="147" name="Google Shape;147;p22"/>
          <p:cNvSpPr/>
          <p:nvPr/>
        </p:nvSpPr>
        <p:spPr>
          <a:xfrm>
            <a:off x="-5" y="0"/>
            <a:ext cx="12164401" cy="6858000"/>
          </a:xfrm>
          <a:prstGeom prst="rect">
            <a:avLst/>
          </a:prstGeom>
          <a:solidFill>
            <a:srgbClr val="000000">
              <a:alpha val="33725"/>
            </a:srgbClr>
          </a:solidFill>
          <a:ln>
            <a:noFill/>
          </a:ln>
        </p:spPr>
        <p:txBody>
          <a:bodyPr anchorCtr="0" anchor="ctr" bIns="45700" lIns="45700" spcFirstLastPara="1" rIns="45700"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48" name="Google Shape;148;p22"/>
          <p:cNvSpPr txBox="1"/>
          <p:nvPr>
            <p:ph type="ctrTitle"/>
          </p:nvPr>
        </p:nvSpPr>
        <p:spPr>
          <a:xfrm>
            <a:off x="551723" y="2233533"/>
            <a:ext cx="10896265"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5000"/>
              <a:buFont typeface="Arial"/>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22"/>
          <p:cNvSpPr txBox="1"/>
          <p:nvPr>
            <p:ph idx="1" type="subTitle"/>
          </p:nvPr>
        </p:nvSpPr>
        <p:spPr>
          <a:xfrm>
            <a:off x="551723" y="4713208"/>
            <a:ext cx="10896265" cy="77319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2160"/>
              <a:buNone/>
              <a:defRPr sz="2400">
                <a:solidFill>
                  <a:schemeClr val="lt1"/>
                </a:solidFill>
              </a:defRPr>
            </a:lvl1pPr>
            <a:lvl2pPr lvl="1" algn="ctr">
              <a:lnSpc>
                <a:spcPct val="90000"/>
              </a:lnSpc>
              <a:spcBef>
                <a:spcPts val="600"/>
              </a:spcBef>
              <a:spcAft>
                <a:spcPts val="0"/>
              </a:spcAft>
              <a:buSzPts val="1800"/>
              <a:buNone/>
              <a:defRPr sz="2000"/>
            </a:lvl2pPr>
            <a:lvl3pPr lvl="2" algn="ctr">
              <a:lnSpc>
                <a:spcPct val="90000"/>
              </a:lnSpc>
              <a:spcBef>
                <a:spcPts val="600"/>
              </a:spcBef>
              <a:spcAft>
                <a:spcPts val="0"/>
              </a:spcAft>
              <a:buSzPts val="1620"/>
              <a:buNone/>
              <a:defRPr sz="1800"/>
            </a:lvl3pPr>
            <a:lvl4pPr lvl="3" algn="ctr">
              <a:lnSpc>
                <a:spcPct val="90000"/>
              </a:lnSpc>
              <a:spcBef>
                <a:spcPts val="600"/>
              </a:spcBef>
              <a:spcAft>
                <a:spcPts val="0"/>
              </a:spcAft>
              <a:buSzPts val="1440"/>
              <a:buNone/>
              <a:defRPr sz="1600"/>
            </a:lvl4pPr>
            <a:lvl5pPr lvl="4" algn="ctr">
              <a:lnSpc>
                <a:spcPct val="90000"/>
              </a:lnSpc>
              <a:spcBef>
                <a:spcPts val="600"/>
              </a:spcBef>
              <a:spcAft>
                <a:spcPts val="0"/>
              </a:spcAft>
              <a:buSzPts val="14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50" name="Google Shape;150;p22"/>
          <p:cNvPicPr preferRelativeResize="0"/>
          <p:nvPr/>
        </p:nvPicPr>
        <p:blipFill rotWithShape="1">
          <a:blip r:embed="rId3">
            <a:alphaModFix/>
          </a:blip>
          <a:srcRect b="0" l="0" r="0" t="0"/>
          <a:stretch/>
        </p:blipFill>
        <p:spPr>
          <a:xfrm>
            <a:off x="670649" y="669947"/>
            <a:ext cx="1111851" cy="1111851"/>
          </a:xfrm>
          <a:prstGeom prst="rect">
            <a:avLst/>
          </a:prstGeom>
          <a:noFill/>
          <a:ln>
            <a:noFill/>
          </a:ln>
        </p:spPr>
      </p:pic>
      <p:cxnSp>
        <p:nvCxnSpPr>
          <p:cNvPr id="151" name="Google Shape;151;p22"/>
          <p:cNvCxnSpPr/>
          <p:nvPr/>
        </p:nvCxnSpPr>
        <p:spPr>
          <a:xfrm>
            <a:off x="601200" y="6206225"/>
            <a:ext cx="10896265" cy="0"/>
          </a:xfrm>
          <a:prstGeom prst="straightConnector1">
            <a:avLst/>
          </a:prstGeom>
          <a:noFill/>
          <a:ln cap="flat" cmpd="sng" w="9525">
            <a:solidFill>
              <a:schemeClr val="lt1"/>
            </a:solidFill>
            <a:prstDash val="solid"/>
            <a:miter lim="800000"/>
            <a:headEnd len="sm" w="sm" type="none"/>
            <a:tailEnd len="sm" w="sm" type="none"/>
          </a:ln>
        </p:spPr>
      </p:cxnSp>
      <p:sp>
        <p:nvSpPr>
          <p:cNvPr id="152" name="Google Shape;152;p22"/>
          <p:cNvSpPr txBox="1"/>
          <p:nvPr>
            <p:ph idx="2" type="body"/>
          </p:nvPr>
        </p:nvSpPr>
        <p:spPr>
          <a:xfrm>
            <a:off x="490166" y="6294450"/>
            <a:ext cx="8315325" cy="30797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440"/>
              <a:buNone/>
              <a:defRPr sz="1600">
                <a:solidFill>
                  <a:schemeClr val="lt1"/>
                </a:solidFill>
              </a:defRPr>
            </a:lvl1pPr>
            <a:lvl2pPr indent="-331469" lvl="1" marL="914400" algn="l">
              <a:lnSpc>
                <a:spcPct val="90000"/>
              </a:lnSpc>
              <a:spcBef>
                <a:spcPts val="6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3" name="Google Shape;153;p22"/>
          <p:cNvSpPr txBox="1"/>
          <p:nvPr>
            <p:ph idx="3" type="body"/>
          </p:nvPr>
        </p:nvSpPr>
        <p:spPr>
          <a:xfrm>
            <a:off x="8968776" y="6294450"/>
            <a:ext cx="2586445" cy="307975"/>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SzPts val="1440"/>
              <a:buNone/>
              <a:defRPr sz="1600">
                <a:solidFill>
                  <a:schemeClr val="lt1"/>
                </a:solidFill>
              </a:defRPr>
            </a:lvl1pPr>
            <a:lvl2pPr indent="-331469" lvl="1" marL="914400" algn="l">
              <a:lnSpc>
                <a:spcPct val="90000"/>
              </a:lnSpc>
              <a:spcBef>
                <a:spcPts val="6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04">
  <p:cSld name="Title Slide 04">
    <p:bg>
      <p:bgPr>
        <a:blipFill>
          <a:blip r:embed="rId2">
            <a:alphaModFix/>
          </a:blip>
          <a:stretch>
            <a:fillRect/>
          </a:stretch>
        </a:blipFill>
      </p:bgPr>
    </p:bg>
    <p:spTree>
      <p:nvGrpSpPr>
        <p:cNvPr id="154" name="Shape 154"/>
        <p:cNvGrpSpPr/>
        <p:nvPr/>
      </p:nvGrpSpPr>
      <p:grpSpPr>
        <a:xfrm>
          <a:off x="0" y="0"/>
          <a:ext cx="0" cy="0"/>
          <a:chOff x="0" y="0"/>
          <a:chExt cx="0" cy="0"/>
        </a:xfrm>
      </p:grpSpPr>
      <p:sp>
        <p:nvSpPr>
          <p:cNvPr id="155" name="Google Shape;155;p23"/>
          <p:cNvSpPr/>
          <p:nvPr/>
        </p:nvSpPr>
        <p:spPr>
          <a:xfrm>
            <a:off x="-5" y="0"/>
            <a:ext cx="12164401" cy="6858000"/>
          </a:xfrm>
          <a:prstGeom prst="rect">
            <a:avLst/>
          </a:prstGeom>
          <a:solidFill>
            <a:srgbClr val="000000">
              <a:alpha val="43921"/>
            </a:srgbClr>
          </a:solidFill>
          <a:ln>
            <a:noFill/>
          </a:ln>
        </p:spPr>
        <p:txBody>
          <a:bodyPr anchorCtr="0" anchor="ctr" bIns="45700" lIns="45700" spcFirstLastPara="1" rIns="45700"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56" name="Google Shape;156;p23"/>
          <p:cNvSpPr txBox="1"/>
          <p:nvPr>
            <p:ph type="ctrTitle"/>
          </p:nvPr>
        </p:nvSpPr>
        <p:spPr>
          <a:xfrm>
            <a:off x="551723" y="2233533"/>
            <a:ext cx="10896265"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5000"/>
              <a:buFont typeface="Arial"/>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23"/>
          <p:cNvSpPr txBox="1"/>
          <p:nvPr>
            <p:ph idx="1" type="subTitle"/>
          </p:nvPr>
        </p:nvSpPr>
        <p:spPr>
          <a:xfrm>
            <a:off x="551723" y="4713208"/>
            <a:ext cx="10896265" cy="77319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2160"/>
              <a:buNone/>
              <a:defRPr sz="2400">
                <a:solidFill>
                  <a:schemeClr val="lt1"/>
                </a:solidFill>
              </a:defRPr>
            </a:lvl1pPr>
            <a:lvl2pPr lvl="1" algn="ctr">
              <a:lnSpc>
                <a:spcPct val="90000"/>
              </a:lnSpc>
              <a:spcBef>
                <a:spcPts val="600"/>
              </a:spcBef>
              <a:spcAft>
                <a:spcPts val="0"/>
              </a:spcAft>
              <a:buSzPts val="1800"/>
              <a:buNone/>
              <a:defRPr sz="2000"/>
            </a:lvl2pPr>
            <a:lvl3pPr lvl="2" algn="ctr">
              <a:lnSpc>
                <a:spcPct val="90000"/>
              </a:lnSpc>
              <a:spcBef>
                <a:spcPts val="600"/>
              </a:spcBef>
              <a:spcAft>
                <a:spcPts val="0"/>
              </a:spcAft>
              <a:buSzPts val="1620"/>
              <a:buNone/>
              <a:defRPr sz="1800"/>
            </a:lvl3pPr>
            <a:lvl4pPr lvl="3" algn="ctr">
              <a:lnSpc>
                <a:spcPct val="90000"/>
              </a:lnSpc>
              <a:spcBef>
                <a:spcPts val="600"/>
              </a:spcBef>
              <a:spcAft>
                <a:spcPts val="0"/>
              </a:spcAft>
              <a:buSzPts val="1440"/>
              <a:buNone/>
              <a:defRPr sz="1600"/>
            </a:lvl4pPr>
            <a:lvl5pPr lvl="4" algn="ctr">
              <a:lnSpc>
                <a:spcPct val="90000"/>
              </a:lnSpc>
              <a:spcBef>
                <a:spcPts val="600"/>
              </a:spcBef>
              <a:spcAft>
                <a:spcPts val="0"/>
              </a:spcAft>
              <a:buSzPts val="14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58" name="Google Shape;158;p23"/>
          <p:cNvPicPr preferRelativeResize="0"/>
          <p:nvPr/>
        </p:nvPicPr>
        <p:blipFill rotWithShape="1">
          <a:blip r:embed="rId3">
            <a:alphaModFix/>
          </a:blip>
          <a:srcRect b="0" l="0" r="0" t="0"/>
          <a:stretch/>
        </p:blipFill>
        <p:spPr>
          <a:xfrm>
            <a:off x="670649" y="669947"/>
            <a:ext cx="1111851" cy="1111851"/>
          </a:xfrm>
          <a:prstGeom prst="rect">
            <a:avLst/>
          </a:prstGeom>
          <a:noFill/>
          <a:ln>
            <a:noFill/>
          </a:ln>
        </p:spPr>
      </p:pic>
      <p:cxnSp>
        <p:nvCxnSpPr>
          <p:cNvPr id="159" name="Google Shape;159;p23"/>
          <p:cNvCxnSpPr/>
          <p:nvPr/>
        </p:nvCxnSpPr>
        <p:spPr>
          <a:xfrm>
            <a:off x="601200" y="6206225"/>
            <a:ext cx="10896265" cy="0"/>
          </a:xfrm>
          <a:prstGeom prst="straightConnector1">
            <a:avLst/>
          </a:prstGeom>
          <a:noFill/>
          <a:ln cap="flat" cmpd="sng" w="9525">
            <a:solidFill>
              <a:schemeClr val="lt1"/>
            </a:solidFill>
            <a:prstDash val="solid"/>
            <a:miter lim="800000"/>
            <a:headEnd len="sm" w="sm" type="none"/>
            <a:tailEnd len="sm" w="sm" type="none"/>
          </a:ln>
        </p:spPr>
      </p:cxnSp>
      <p:sp>
        <p:nvSpPr>
          <p:cNvPr id="160" name="Google Shape;160;p23"/>
          <p:cNvSpPr txBox="1"/>
          <p:nvPr>
            <p:ph idx="2" type="body"/>
          </p:nvPr>
        </p:nvSpPr>
        <p:spPr>
          <a:xfrm>
            <a:off x="485808" y="6290095"/>
            <a:ext cx="8315325" cy="30797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440"/>
              <a:buNone/>
              <a:defRPr sz="1600">
                <a:solidFill>
                  <a:schemeClr val="lt1"/>
                </a:solidFill>
              </a:defRPr>
            </a:lvl1pPr>
            <a:lvl2pPr indent="-331469" lvl="1" marL="914400" algn="l">
              <a:lnSpc>
                <a:spcPct val="90000"/>
              </a:lnSpc>
              <a:spcBef>
                <a:spcPts val="6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 name="Google Shape;161;p23"/>
          <p:cNvSpPr txBox="1"/>
          <p:nvPr>
            <p:ph idx="3" type="body"/>
          </p:nvPr>
        </p:nvSpPr>
        <p:spPr>
          <a:xfrm>
            <a:off x="8964418" y="6290095"/>
            <a:ext cx="2586445" cy="307975"/>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SzPts val="1440"/>
              <a:buNone/>
              <a:defRPr sz="1600">
                <a:solidFill>
                  <a:schemeClr val="lt1"/>
                </a:solidFill>
              </a:defRPr>
            </a:lvl1pPr>
            <a:lvl2pPr indent="-331469" lvl="1" marL="914400" algn="l">
              <a:lnSpc>
                <a:spcPct val="90000"/>
              </a:lnSpc>
              <a:spcBef>
                <a:spcPts val="6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05">
  <p:cSld name="Title Slide 05">
    <p:bg>
      <p:bgPr>
        <a:blipFill>
          <a:blip r:embed="rId2">
            <a:alphaModFix/>
          </a:blip>
          <a:stretch>
            <a:fillRect/>
          </a:stretch>
        </a:blipFill>
      </p:bgPr>
    </p:bg>
    <p:spTree>
      <p:nvGrpSpPr>
        <p:cNvPr id="162" name="Shape 162"/>
        <p:cNvGrpSpPr/>
        <p:nvPr/>
      </p:nvGrpSpPr>
      <p:grpSpPr>
        <a:xfrm>
          <a:off x="0" y="0"/>
          <a:ext cx="0" cy="0"/>
          <a:chOff x="0" y="0"/>
          <a:chExt cx="0" cy="0"/>
        </a:xfrm>
      </p:grpSpPr>
      <p:sp>
        <p:nvSpPr>
          <p:cNvPr id="163" name="Google Shape;163;p24"/>
          <p:cNvSpPr/>
          <p:nvPr/>
        </p:nvSpPr>
        <p:spPr>
          <a:xfrm>
            <a:off x="-5" y="0"/>
            <a:ext cx="12164401" cy="6858000"/>
          </a:xfrm>
          <a:prstGeom prst="rect">
            <a:avLst/>
          </a:prstGeom>
          <a:solidFill>
            <a:srgbClr val="000000">
              <a:alpha val="40784"/>
            </a:srgbClr>
          </a:solidFill>
          <a:ln>
            <a:noFill/>
          </a:ln>
        </p:spPr>
        <p:txBody>
          <a:bodyPr anchorCtr="0" anchor="ctr" bIns="45700" lIns="45700" spcFirstLastPara="1" rIns="45700"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64" name="Google Shape;164;p24"/>
          <p:cNvSpPr txBox="1"/>
          <p:nvPr>
            <p:ph type="ctrTitle"/>
          </p:nvPr>
        </p:nvSpPr>
        <p:spPr>
          <a:xfrm>
            <a:off x="551723" y="2233533"/>
            <a:ext cx="10896265"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5000"/>
              <a:buFont typeface="Arial"/>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5" name="Google Shape;165;p24"/>
          <p:cNvSpPr txBox="1"/>
          <p:nvPr>
            <p:ph idx="1" type="subTitle"/>
          </p:nvPr>
        </p:nvSpPr>
        <p:spPr>
          <a:xfrm>
            <a:off x="551723" y="4713208"/>
            <a:ext cx="10896265" cy="77319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2160"/>
              <a:buNone/>
              <a:defRPr sz="2400">
                <a:solidFill>
                  <a:schemeClr val="lt1"/>
                </a:solidFill>
              </a:defRPr>
            </a:lvl1pPr>
            <a:lvl2pPr lvl="1" algn="ctr">
              <a:lnSpc>
                <a:spcPct val="90000"/>
              </a:lnSpc>
              <a:spcBef>
                <a:spcPts val="600"/>
              </a:spcBef>
              <a:spcAft>
                <a:spcPts val="0"/>
              </a:spcAft>
              <a:buSzPts val="1800"/>
              <a:buNone/>
              <a:defRPr sz="2000"/>
            </a:lvl2pPr>
            <a:lvl3pPr lvl="2" algn="ctr">
              <a:lnSpc>
                <a:spcPct val="90000"/>
              </a:lnSpc>
              <a:spcBef>
                <a:spcPts val="600"/>
              </a:spcBef>
              <a:spcAft>
                <a:spcPts val="0"/>
              </a:spcAft>
              <a:buSzPts val="1620"/>
              <a:buNone/>
              <a:defRPr sz="1800"/>
            </a:lvl3pPr>
            <a:lvl4pPr lvl="3" algn="ctr">
              <a:lnSpc>
                <a:spcPct val="90000"/>
              </a:lnSpc>
              <a:spcBef>
                <a:spcPts val="600"/>
              </a:spcBef>
              <a:spcAft>
                <a:spcPts val="0"/>
              </a:spcAft>
              <a:buSzPts val="1440"/>
              <a:buNone/>
              <a:defRPr sz="1600"/>
            </a:lvl4pPr>
            <a:lvl5pPr lvl="4" algn="ctr">
              <a:lnSpc>
                <a:spcPct val="90000"/>
              </a:lnSpc>
              <a:spcBef>
                <a:spcPts val="600"/>
              </a:spcBef>
              <a:spcAft>
                <a:spcPts val="0"/>
              </a:spcAft>
              <a:buSzPts val="14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66" name="Google Shape;166;p24"/>
          <p:cNvPicPr preferRelativeResize="0"/>
          <p:nvPr/>
        </p:nvPicPr>
        <p:blipFill rotWithShape="1">
          <a:blip r:embed="rId3">
            <a:alphaModFix/>
          </a:blip>
          <a:srcRect b="0" l="0" r="0" t="0"/>
          <a:stretch/>
        </p:blipFill>
        <p:spPr>
          <a:xfrm>
            <a:off x="670649" y="669947"/>
            <a:ext cx="1111851" cy="1111851"/>
          </a:xfrm>
          <a:prstGeom prst="rect">
            <a:avLst/>
          </a:prstGeom>
          <a:noFill/>
          <a:ln>
            <a:noFill/>
          </a:ln>
        </p:spPr>
      </p:pic>
      <p:cxnSp>
        <p:nvCxnSpPr>
          <p:cNvPr id="167" name="Google Shape;167;p24"/>
          <p:cNvCxnSpPr/>
          <p:nvPr/>
        </p:nvCxnSpPr>
        <p:spPr>
          <a:xfrm>
            <a:off x="601200" y="6206225"/>
            <a:ext cx="10896265" cy="0"/>
          </a:xfrm>
          <a:prstGeom prst="straightConnector1">
            <a:avLst/>
          </a:prstGeom>
          <a:noFill/>
          <a:ln cap="flat" cmpd="sng" w="9525">
            <a:solidFill>
              <a:schemeClr val="lt1"/>
            </a:solidFill>
            <a:prstDash val="solid"/>
            <a:miter lim="800000"/>
            <a:headEnd len="sm" w="sm" type="none"/>
            <a:tailEnd len="sm" w="sm" type="none"/>
          </a:ln>
        </p:spPr>
      </p:cxnSp>
      <p:sp>
        <p:nvSpPr>
          <p:cNvPr id="168" name="Google Shape;168;p24"/>
          <p:cNvSpPr txBox="1"/>
          <p:nvPr>
            <p:ph idx="2" type="body"/>
          </p:nvPr>
        </p:nvSpPr>
        <p:spPr>
          <a:xfrm>
            <a:off x="490166" y="6294450"/>
            <a:ext cx="8315325" cy="30797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440"/>
              <a:buNone/>
              <a:defRPr sz="1600">
                <a:solidFill>
                  <a:schemeClr val="lt1"/>
                </a:solidFill>
              </a:defRPr>
            </a:lvl1pPr>
            <a:lvl2pPr indent="-331469" lvl="1" marL="914400" algn="l">
              <a:lnSpc>
                <a:spcPct val="90000"/>
              </a:lnSpc>
              <a:spcBef>
                <a:spcPts val="6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9" name="Google Shape;169;p24"/>
          <p:cNvSpPr txBox="1"/>
          <p:nvPr>
            <p:ph idx="3" type="body"/>
          </p:nvPr>
        </p:nvSpPr>
        <p:spPr>
          <a:xfrm>
            <a:off x="8968776" y="6294450"/>
            <a:ext cx="2586445" cy="307975"/>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SzPts val="1440"/>
              <a:buNone/>
              <a:defRPr sz="1600">
                <a:solidFill>
                  <a:schemeClr val="lt1"/>
                </a:solidFill>
              </a:defRPr>
            </a:lvl1pPr>
            <a:lvl2pPr indent="-331469" lvl="1" marL="914400" algn="l">
              <a:lnSpc>
                <a:spcPct val="90000"/>
              </a:lnSpc>
              <a:spcBef>
                <a:spcPts val="6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06">
  <p:cSld name="Title Slide 06">
    <p:bg>
      <p:bgPr>
        <a:blipFill>
          <a:blip r:embed="rId2">
            <a:alphaModFix/>
          </a:blip>
          <a:stretch>
            <a:fillRect/>
          </a:stretch>
        </a:blipFill>
      </p:bgPr>
    </p:bg>
    <p:spTree>
      <p:nvGrpSpPr>
        <p:cNvPr id="170" name="Shape 170"/>
        <p:cNvGrpSpPr/>
        <p:nvPr/>
      </p:nvGrpSpPr>
      <p:grpSpPr>
        <a:xfrm>
          <a:off x="0" y="0"/>
          <a:ext cx="0" cy="0"/>
          <a:chOff x="0" y="0"/>
          <a:chExt cx="0" cy="0"/>
        </a:xfrm>
      </p:grpSpPr>
      <p:sp>
        <p:nvSpPr>
          <p:cNvPr id="171" name="Google Shape;171;p25"/>
          <p:cNvSpPr txBox="1"/>
          <p:nvPr>
            <p:ph type="ctrTitle"/>
          </p:nvPr>
        </p:nvSpPr>
        <p:spPr>
          <a:xfrm>
            <a:off x="551723" y="2233533"/>
            <a:ext cx="10896265"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5000"/>
              <a:buFont typeface="Arial"/>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25"/>
          <p:cNvSpPr txBox="1"/>
          <p:nvPr>
            <p:ph idx="1" type="subTitle"/>
          </p:nvPr>
        </p:nvSpPr>
        <p:spPr>
          <a:xfrm>
            <a:off x="551723" y="4713208"/>
            <a:ext cx="10896265" cy="77319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2160"/>
              <a:buNone/>
              <a:defRPr sz="2400">
                <a:solidFill>
                  <a:schemeClr val="lt1"/>
                </a:solidFill>
              </a:defRPr>
            </a:lvl1pPr>
            <a:lvl2pPr lvl="1" algn="ctr">
              <a:lnSpc>
                <a:spcPct val="90000"/>
              </a:lnSpc>
              <a:spcBef>
                <a:spcPts val="600"/>
              </a:spcBef>
              <a:spcAft>
                <a:spcPts val="0"/>
              </a:spcAft>
              <a:buSzPts val="1800"/>
              <a:buNone/>
              <a:defRPr sz="2000"/>
            </a:lvl2pPr>
            <a:lvl3pPr lvl="2" algn="ctr">
              <a:lnSpc>
                <a:spcPct val="90000"/>
              </a:lnSpc>
              <a:spcBef>
                <a:spcPts val="600"/>
              </a:spcBef>
              <a:spcAft>
                <a:spcPts val="0"/>
              </a:spcAft>
              <a:buSzPts val="1620"/>
              <a:buNone/>
              <a:defRPr sz="1800"/>
            </a:lvl3pPr>
            <a:lvl4pPr lvl="3" algn="ctr">
              <a:lnSpc>
                <a:spcPct val="90000"/>
              </a:lnSpc>
              <a:spcBef>
                <a:spcPts val="600"/>
              </a:spcBef>
              <a:spcAft>
                <a:spcPts val="0"/>
              </a:spcAft>
              <a:buSzPts val="1440"/>
              <a:buNone/>
              <a:defRPr sz="1600"/>
            </a:lvl4pPr>
            <a:lvl5pPr lvl="4" algn="ctr">
              <a:lnSpc>
                <a:spcPct val="90000"/>
              </a:lnSpc>
              <a:spcBef>
                <a:spcPts val="600"/>
              </a:spcBef>
              <a:spcAft>
                <a:spcPts val="0"/>
              </a:spcAft>
              <a:buSzPts val="14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73" name="Google Shape;173;p25"/>
          <p:cNvPicPr preferRelativeResize="0"/>
          <p:nvPr/>
        </p:nvPicPr>
        <p:blipFill rotWithShape="1">
          <a:blip r:embed="rId3">
            <a:alphaModFix/>
          </a:blip>
          <a:srcRect b="0" l="0" r="0" t="0"/>
          <a:stretch/>
        </p:blipFill>
        <p:spPr>
          <a:xfrm>
            <a:off x="670649" y="669947"/>
            <a:ext cx="1111851" cy="1111851"/>
          </a:xfrm>
          <a:prstGeom prst="rect">
            <a:avLst/>
          </a:prstGeom>
          <a:noFill/>
          <a:ln>
            <a:noFill/>
          </a:ln>
        </p:spPr>
      </p:pic>
      <p:cxnSp>
        <p:nvCxnSpPr>
          <p:cNvPr id="174" name="Google Shape;174;p25"/>
          <p:cNvCxnSpPr/>
          <p:nvPr/>
        </p:nvCxnSpPr>
        <p:spPr>
          <a:xfrm>
            <a:off x="601200" y="6206225"/>
            <a:ext cx="10896265" cy="0"/>
          </a:xfrm>
          <a:prstGeom prst="straightConnector1">
            <a:avLst/>
          </a:prstGeom>
          <a:noFill/>
          <a:ln cap="flat" cmpd="sng" w="9525">
            <a:solidFill>
              <a:schemeClr val="lt1"/>
            </a:solidFill>
            <a:prstDash val="solid"/>
            <a:miter lim="800000"/>
            <a:headEnd len="sm" w="sm" type="none"/>
            <a:tailEnd len="sm" w="sm" type="none"/>
          </a:ln>
        </p:spPr>
      </p:cxnSp>
      <p:sp>
        <p:nvSpPr>
          <p:cNvPr id="175" name="Google Shape;175;p25"/>
          <p:cNvSpPr txBox="1"/>
          <p:nvPr>
            <p:ph idx="2" type="body"/>
          </p:nvPr>
        </p:nvSpPr>
        <p:spPr>
          <a:xfrm>
            <a:off x="490166" y="6294450"/>
            <a:ext cx="8315325" cy="30797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440"/>
              <a:buNone/>
              <a:defRPr sz="1600">
                <a:solidFill>
                  <a:schemeClr val="lt1"/>
                </a:solidFill>
              </a:defRPr>
            </a:lvl1pPr>
            <a:lvl2pPr indent="-331469" lvl="1" marL="914400" algn="l">
              <a:lnSpc>
                <a:spcPct val="90000"/>
              </a:lnSpc>
              <a:spcBef>
                <a:spcPts val="6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6" name="Google Shape;176;p25"/>
          <p:cNvSpPr txBox="1"/>
          <p:nvPr>
            <p:ph idx="3" type="body"/>
          </p:nvPr>
        </p:nvSpPr>
        <p:spPr>
          <a:xfrm>
            <a:off x="8968776" y="6294450"/>
            <a:ext cx="2586445" cy="307975"/>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SzPts val="1440"/>
              <a:buNone/>
              <a:defRPr sz="1600">
                <a:solidFill>
                  <a:schemeClr val="lt1"/>
                </a:solidFill>
              </a:defRPr>
            </a:lvl1pPr>
            <a:lvl2pPr indent="-331469" lvl="1" marL="914400" algn="l">
              <a:lnSpc>
                <a:spcPct val="90000"/>
              </a:lnSpc>
              <a:spcBef>
                <a:spcPts val="6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07">
  <p:cSld name="Title Slide 07">
    <p:bg>
      <p:bgPr>
        <a:blipFill>
          <a:blip r:embed="rId2">
            <a:alphaModFix/>
          </a:blip>
          <a:stretch>
            <a:fillRect/>
          </a:stretch>
        </a:blipFill>
      </p:bgPr>
    </p:bg>
    <p:spTree>
      <p:nvGrpSpPr>
        <p:cNvPr id="177" name="Shape 177"/>
        <p:cNvGrpSpPr/>
        <p:nvPr/>
      </p:nvGrpSpPr>
      <p:grpSpPr>
        <a:xfrm>
          <a:off x="0" y="0"/>
          <a:ext cx="0" cy="0"/>
          <a:chOff x="0" y="0"/>
          <a:chExt cx="0" cy="0"/>
        </a:xfrm>
      </p:grpSpPr>
      <p:sp>
        <p:nvSpPr>
          <p:cNvPr id="178" name="Google Shape;178;p26"/>
          <p:cNvSpPr txBox="1"/>
          <p:nvPr>
            <p:ph type="ctrTitle"/>
          </p:nvPr>
        </p:nvSpPr>
        <p:spPr>
          <a:xfrm>
            <a:off x="551723" y="2233533"/>
            <a:ext cx="10896265"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5000"/>
              <a:buFont typeface="Arial"/>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9" name="Google Shape;179;p26"/>
          <p:cNvSpPr txBox="1"/>
          <p:nvPr>
            <p:ph idx="1" type="subTitle"/>
          </p:nvPr>
        </p:nvSpPr>
        <p:spPr>
          <a:xfrm>
            <a:off x="551723" y="4713208"/>
            <a:ext cx="10896265" cy="77319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2160"/>
              <a:buNone/>
              <a:defRPr sz="2400">
                <a:solidFill>
                  <a:schemeClr val="lt1"/>
                </a:solidFill>
              </a:defRPr>
            </a:lvl1pPr>
            <a:lvl2pPr lvl="1" algn="ctr">
              <a:lnSpc>
                <a:spcPct val="90000"/>
              </a:lnSpc>
              <a:spcBef>
                <a:spcPts val="600"/>
              </a:spcBef>
              <a:spcAft>
                <a:spcPts val="0"/>
              </a:spcAft>
              <a:buSzPts val="1800"/>
              <a:buNone/>
              <a:defRPr sz="2000"/>
            </a:lvl2pPr>
            <a:lvl3pPr lvl="2" algn="ctr">
              <a:lnSpc>
                <a:spcPct val="90000"/>
              </a:lnSpc>
              <a:spcBef>
                <a:spcPts val="600"/>
              </a:spcBef>
              <a:spcAft>
                <a:spcPts val="0"/>
              </a:spcAft>
              <a:buSzPts val="1620"/>
              <a:buNone/>
              <a:defRPr sz="1800"/>
            </a:lvl3pPr>
            <a:lvl4pPr lvl="3" algn="ctr">
              <a:lnSpc>
                <a:spcPct val="90000"/>
              </a:lnSpc>
              <a:spcBef>
                <a:spcPts val="600"/>
              </a:spcBef>
              <a:spcAft>
                <a:spcPts val="0"/>
              </a:spcAft>
              <a:buSzPts val="1440"/>
              <a:buNone/>
              <a:defRPr sz="1600"/>
            </a:lvl4pPr>
            <a:lvl5pPr lvl="4" algn="ctr">
              <a:lnSpc>
                <a:spcPct val="90000"/>
              </a:lnSpc>
              <a:spcBef>
                <a:spcPts val="600"/>
              </a:spcBef>
              <a:spcAft>
                <a:spcPts val="0"/>
              </a:spcAft>
              <a:buSzPts val="14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80" name="Google Shape;180;p26"/>
          <p:cNvPicPr preferRelativeResize="0"/>
          <p:nvPr/>
        </p:nvPicPr>
        <p:blipFill rotWithShape="1">
          <a:blip r:embed="rId3">
            <a:alphaModFix/>
          </a:blip>
          <a:srcRect b="0" l="0" r="0" t="0"/>
          <a:stretch/>
        </p:blipFill>
        <p:spPr>
          <a:xfrm>
            <a:off x="670649" y="669947"/>
            <a:ext cx="1111851" cy="1111851"/>
          </a:xfrm>
          <a:prstGeom prst="rect">
            <a:avLst/>
          </a:prstGeom>
          <a:noFill/>
          <a:ln>
            <a:noFill/>
          </a:ln>
        </p:spPr>
      </p:pic>
      <p:cxnSp>
        <p:nvCxnSpPr>
          <p:cNvPr id="181" name="Google Shape;181;p26"/>
          <p:cNvCxnSpPr/>
          <p:nvPr/>
        </p:nvCxnSpPr>
        <p:spPr>
          <a:xfrm>
            <a:off x="601200" y="6206225"/>
            <a:ext cx="10896265" cy="0"/>
          </a:xfrm>
          <a:prstGeom prst="straightConnector1">
            <a:avLst/>
          </a:prstGeom>
          <a:noFill/>
          <a:ln cap="flat" cmpd="sng" w="9525">
            <a:solidFill>
              <a:schemeClr val="lt1"/>
            </a:solidFill>
            <a:prstDash val="solid"/>
            <a:miter lim="800000"/>
            <a:headEnd len="sm" w="sm" type="none"/>
            <a:tailEnd len="sm" w="sm" type="none"/>
          </a:ln>
        </p:spPr>
      </p:cxnSp>
      <p:sp>
        <p:nvSpPr>
          <p:cNvPr id="182" name="Google Shape;182;p26"/>
          <p:cNvSpPr txBox="1"/>
          <p:nvPr>
            <p:ph idx="2" type="body"/>
          </p:nvPr>
        </p:nvSpPr>
        <p:spPr>
          <a:xfrm>
            <a:off x="490166" y="6294450"/>
            <a:ext cx="8315325" cy="30797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440"/>
              <a:buNone/>
              <a:defRPr sz="1600">
                <a:solidFill>
                  <a:schemeClr val="lt1"/>
                </a:solidFill>
              </a:defRPr>
            </a:lvl1pPr>
            <a:lvl2pPr indent="-331469" lvl="1" marL="914400" algn="l">
              <a:lnSpc>
                <a:spcPct val="90000"/>
              </a:lnSpc>
              <a:spcBef>
                <a:spcPts val="6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3" name="Google Shape;183;p26"/>
          <p:cNvSpPr txBox="1"/>
          <p:nvPr>
            <p:ph idx="3" type="body"/>
          </p:nvPr>
        </p:nvSpPr>
        <p:spPr>
          <a:xfrm>
            <a:off x="8968776" y="6294450"/>
            <a:ext cx="2586445" cy="307975"/>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SzPts val="1440"/>
              <a:buNone/>
              <a:defRPr sz="1600">
                <a:solidFill>
                  <a:schemeClr val="lt1"/>
                </a:solidFill>
              </a:defRPr>
            </a:lvl1pPr>
            <a:lvl2pPr indent="-331469" lvl="1" marL="914400" algn="l">
              <a:lnSpc>
                <a:spcPct val="90000"/>
              </a:lnSpc>
              <a:spcBef>
                <a:spcPts val="6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01">
  <p:cSld name="Section 01">
    <p:bg>
      <p:bgPr>
        <a:blipFill>
          <a:blip r:embed="rId2">
            <a:alphaModFix/>
          </a:blip>
          <a:stretch>
            <a:fillRect/>
          </a:stretch>
        </a:blipFill>
      </p:bgPr>
    </p:bg>
    <p:spTree>
      <p:nvGrpSpPr>
        <p:cNvPr id="184" name="Shape 184"/>
        <p:cNvGrpSpPr/>
        <p:nvPr/>
      </p:nvGrpSpPr>
      <p:grpSpPr>
        <a:xfrm>
          <a:off x="0" y="0"/>
          <a:ext cx="0" cy="0"/>
          <a:chOff x="0" y="0"/>
          <a:chExt cx="0" cy="0"/>
        </a:xfrm>
      </p:grpSpPr>
      <p:sp>
        <p:nvSpPr>
          <p:cNvPr id="185" name="Google Shape;185;p27"/>
          <p:cNvSpPr txBox="1"/>
          <p:nvPr>
            <p:ph type="title"/>
          </p:nvPr>
        </p:nvSpPr>
        <p:spPr>
          <a:xfrm>
            <a:off x="4531658" y="511201"/>
            <a:ext cx="6965411" cy="7308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6" name="Google Shape;186;p27"/>
          <p:cNvSpPr txBox="1"/>
          <p:nvPr>
            <p:ph idx="1" type="body"/>
          </p:nvPr>
        </p:nvSpPr>
        <p:spPr>
          <a:xfrm>
            <a:off x="600795" y="1825200"/>
            <a:ext cx="2893200" cy="343794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800"/>
              <a:buNone/>
              <a:defRPr sz="2000">
                <a:solidFill>
                  <a:schemeClr val="lt1"/>
                </a:solidFill>
              </a:defRPr>
            </a:lvl1pPr>
            <a:lvl2pPr indent="-228600" lvl="1" marL="914400" algn="l">
              <a:lnSpc>
                <a:spcPct val="90000"/>
              </a:lnSpc>
              <a:spcBef>
                <a:spcPts val="600"/>
              </a:spcBef>
              <a:spcAft>
                <a:spcPts val="0"/>
              </a:spcAft>
              <a:buSzPts val="1260"/>
              <a:buNone/>
              <a:defRPr sz="1400"/>
            </a:lvl2pPr>
            <a:lvl3pPr indent="-228600" lvl="2" marL="1371600" algn="l">
              <a:lnSpc>
                <a:spcPct val="90000"/>
              </a:lnSpc>
              <a:spcBef>
                <a:spcPts val="600"/>
              </a:spcBef>
              <a:spcAft>
                <a:spcPts val="0"/>
              </a:spcAft>
              <a:buSzPts val="1080"/>
              <a:buNone/>
              <a:defRPr sz="1200"/>
            </a:lvl3pPr>
            <a:lvl4pPr indent="-228600" lvl="3" marL="1828800" algn="l">
              <a:lnSpc>
                <a:spcPct val="90000"/>
              </a:lnSpc>
              <a:spcBef>
                <a:spcPts val="600"/>
              </a:spcBef>
              <a:spcAft>
                <a:spcPts val="0"/>
              </a:spcAft>
              <a:buSzPts val="900"/>
              <a:buNone/>
              <a:defRPr sz="1000"/>
            </a:lvl4pPr>
            <a:lvl5pPr indent="-228600" lvl="4" marL="2286000" algn="l">
              <a:lnSpc>
                <a:spcPct val="90000"/>
              </a:lnSpc>
              <a:spcBef>
                <a:spcPts val="600"/>
              </a:spcBef>
              <a:spcAft>
                <a:spcPts val="0"/>
              </a:spcAft>
              <a:buSzPts val="9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87" name="Google Shape;187;p27"/>
          <p:cNvSpPr txBox="1"/>
          <p:nvPr>
            <p:ph idx="2" type="body"/>
          </p:nvPr>
        </p:nvSpPr>
        <p:spPr>
          <a:xfrm>
            <a:off x="4531658" y="1353599"/>
            <a:ext cx="6965412" cy="469995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160"/>
              <a:buFont typeface="Arial"/>
              <a:buNone/>
              <a:defRPr/>
            </a:lvl1pPr>
            <a:lvl2pPr indent="-228600" lvl="1" marL="914400" algn="l">
              <a:lnSpc>
                <a:spcPct val="90000"/>
              </a:lnSpc>
              <a:spcBef>
                <a:spcPts val="600"/>
              </a:spcBef>
              <a:spcAft>
                <a:spcPts val="0"/>
              </a:spcAft>
              <a:buSzPts val="1800"/>
              <a:buFont typeface="Arial"/>
              <a:buNone/>
              <a:defRPr/>
            </a:lvl2pPr>
            <a:lvl3pPr indent="-228600" lvl="2" marL="1371600" algn="l">
              <a:lnSpc>
                <a:spcPct val="90000"/>
              </a:lnSpc>
              <a:spcBef>
                <a:spcPts val="600"/>
              </a:spcBef>
              <a:spcAft>
                <a:spcPts val="0"/>
              </a:spcAft>
              <a:buSzPts val="1620"/>
              <a:buFont typeface="Arial"/>
              <a:buNone/>
              <a:defRPr/>
            </a:lvl3pPr>
            <a:lvl4pPr indent="-228600" lvl="3" marL="1828800" algn="l">
              <a:lnSpc>
                <a:spcPct val="90000"/>
              </a:lnSpc>
              <a:spcBef>
                <a:spcPts val="600"/>
              </a:spcBef>
              <a:spcAft>
                <a:spcPts val="0"/>
              </a:spcAft>
              <a:buSzPts val="1440"/>
              <a:buFont typeface="Arial"/>
              <a:buNone/>
              <a:defRPr/>
            </a:lvl4pPr>
            <a:lvl5pPr indent="-228600" lvl="4" marL="2286000" algn="l">
              <a:lnSpc>
                <a:spcPct val="90000"/>
              </a:lnSpc>
              <a:spcBef>
                <a:spcPts val="600"/>
              </a:spcBef>
              <a:spcAft>
                <a:spcPts val="0"/>
              </a:spcAft>
              <a:buSzPts val="1440"/>
              <a:buFont typeface="Arial"/>
              <a:buNone/>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8" name="Google Shape;188;p27"/>
          <p:cNvSpPr txBox="1"/>
          <p:nvPr>
            <p:ph idx="12" type="sldNum"/>
          </p:nvPr>
        </p:nvSpPr>
        <p:spPr>
          <a:xfrm>
            <a:off x="8724052" y="6408000"/>
            <a:ext cx="2773017" cy="2880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A8A8B"/>
                </a:solidFill>
                <a:latin typeface="Arial"/>
                <a:ea typeface="Arial"/>
                <a:cs typeface="Arial"/>
                <a:sym typeface="Arial"/>
              </a:defRPr>
            </a:lvl1pPr>
            <a:lvl2pPr indent="0" lvl="1" marL="0" algn="r">
              <a:spcBef>
                <a:spcPts val="0"/>
              </a:spcBef>
              <a:buNone/>
              <a:defRPr sz="900">
                <a:solidFill>
                  <a:srgbClr val="8A8A8B"/>
                </a:solidFill>
                <a:latin typeface="Arial"/>
                <a:ea typeface="Arial"/>
                <a:cs typeface="Arial"/>
                <a:sym typeface="Arial"/>
              </a:defRPr>
            </a:lvl2pPr>
            <a:lvl3pPr indent="0" lvl="2" marL="0" algn="r">
              <a:spcBef>
                <a:spcPts val="0"/>
              </a:spcBef>
              <a:buNone/>
              <a:defRPr sz="900">
                <a:solidFill>
                  <a:srgbClr val="8A8A8B"/>
                </a:solidFill>
                <a:latin typeface="Arial"/>
                <a:ea typeface="Arial"/>
                <a:cs typeface="Arial"/>
                <a:sym typeface="Arial"/>
              </a:defRPr>
            </a:lvl3pPr>
            <a:lvl4pPr indent="0" lvl="3" marL="0" algn="r">
              <a:spcBef>
                <a:spcPts val="0"/>
              </a:spcBef>
              <a:buNone/>
              <a:defRPr sz="900">
                <a:solidFill>
                  <a:srgbClr val="8A8A8B"/>
                </a:solidFill>
                <a:latin typeface="Arial"/>
                <a:ea typeface="Arial"/>
                <a:cs typeface="Arial"/>
                <a:sym typeface="Arial"/>
              </a:defRPr>
            </a:lvl4pPr>
            <a:lvl5pPr indent="0" lvl="4" marL="0" algn="r">
              <a:spcBef>
                <a:spcPts val="0"/>
              </a:spcBef>
              <a:buNone/>
              <a:defRPr sz="900">
                <a:solidFill>
                  <a:srgbClr val="8A8A8B"/>
                </a:solidFill>
                <a:latin typeface="Arial"/>
                <a:ea typeface="Arial"/>
                <a:cs typeface="Arial"/>
                <a:sym typeface="Arial"/>
              </a:defRPr>
            </a:lvl5pPr>
            <a:lvl6pPr indent="0" lvl="5" marL="0" algn="r">
              <a:spcBef>
                <a:spcPts val="0"/>
              </a:spcBef>
              <a:buNone/>
              <a:defRPr sz="900">
                <a:solidFill>
                  <a:srgbClr val="8A8A8B"/>
                </a:solidFill>
                <a:latin typeface="Arial"/>
                <a:ea typeface="Arial"/>
                <a:cs typeface="Arial"/>
                <a:sym typeface="Arial"/>
              </a:defRPr>
            </a:lvl6pPr>
            <a:lvl7pPr indent="0" lvl="6" marL="0" algn="r">
              <a:spcBef>
                <a:spcPts val="0"/>
              </a:spcBef>
              <a:buNone/>
              <a:defRPr sz="900">
                <a:solidFill>
                  <a:srgbClr val="8A8A8B"/>
                </a:solidFill>
                <a:latin typeface="Arial"/>
                <a:ea typeface="Arial"/>
                <a:cs typeface="Arial"/>
                <a:sym typeface="Arial"/>
              </a:defRPr>
            </a:lvl7pPr>
            <a:lvl8pPr indent="0" lvl="7" marL="0" algn="r">
              <a:spcBef>
                <a:spcPts val="0"/>
              </a:spcBef>
              <a:buNone/>
              <a:defRPr sz="900">
                <a:solidFill>
                  <a:srgbClr val="8A8A8B"/>
                </a:solidFill>
                <a:latin typeface="Arial"/>
                <a:ea typeface="Arial"/>
                <a:cs typeface="Arial"/>
                <a:sym typeface="Arial"/>
              </a:defRPr>
            </a:lvl8pPr>
            <a:lvl9pPr indent="0" lvl="8" marL="0" algn="r">
              <a:spcBef>
                <a:spcPts val="0"/>
              </a:spcBef>
              <a:buNone/>
              <a:defRPr sz="900">
                <a:solidFill>
                  <a:srgbClr val="8A8A8B"/>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cxnSp>
        <p:nvCxnSpPr>
          <p:cNvPr id="189" name="Google Shape;189;p27"/>
          <p:cNvCxnSpPr/>
          <p:nvPr/>
        </p:nvCxnSpPr>
        <p:spPr>
          <a:xfrm>
            <a:off x="4532400" y="6205400"/>
            <a:ext cx="6966000" cy="0"/>
          </a:xfrm>
          <a:prstGeom prst="straightConnector1">
            <a:avLst/>
          </a:prstGeom>
          <a:noFill/>
          <a:ln cap="flat" cmpd="sng" w="9525">
            <a:solidFill>
              <a:srgbClr val="D0CECE"/>
            </a:solidFill>
            <a:prstDash val="solid"/>
            <a:miter lim="800000"/>
            <a:headEnd len="sm" w="sm" type="none"/>
            <a:tailEnd len="sm" w="sm" type="none"/>
          </a:ln>
        </p:spPr>
      </p:cxnSp>
      <p:sp>
        <p:nvSpPr>
          <p:cNvPr id="190" name="Google Shape;190;p27"/>
          <p:cNvSpPr/>
          <p:nvPr/>
        </p:nvSpPr>
        <p:spPr>
          <a:xfrm>
            <a:off x="1304471" y="6435155"/>
            <a:ext cx="2893200" cy="2308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900"/>
              <a:buFont typeface="Arial"/>
              <a:buNone/>
            </a:pPr>
            <a:r>
              <a:rPr lang="en-GB" sz="900">
                <a:solidFill>
                  <a:schemeClr val="lt1"/>
                </a:solidFill>
                <a:latin typeface="Arial"/>
                <a:ea typeface="Arial"/>
                <a:cs typeface="Arial"/>
                <a:sym typeface="Arial"/>
              </a:rPr>
              <a:t>CONFIDENTIAL   </a:t>
            </a:r>
            <a:r>
              <a:rPr b="0" i="0" lang="en-GB" sz="900">
                <a:solidFill>
                  <a:schemeClr val="lt1"/>
                </a:solidFill>
                <a:latin typeface="Arial"/>
                <a:ea typeface="Arial"/>
                <a:cs typeface="Arial"/>
                <a:sym typeface="Arial"/>
              </a:rPr>
              <a:t>© GSMA 2020</a:t>
            </a:r>
            <a:endParaRPr/>
          </a:p>
        </p:txBody>
      </p:sp>
      <p:pic>
        <p:nvPicPr>
          <p:cNvPr id="191" name="Google Shape;191;p27"/>
          <p:cNvPicPr preferRelativeResize="0"/>
          <p:nvPr/>
        </p:nvPicPr>
        <p:blipFill rotWithShape="1">
          <a:blip r:embed="rId3">
            <a:alphaModFix/>
          </a:blip>
          <a:srcRect b="0" l="0" r="0" t="0"/>
          <a:stretch/>
        </p:blipFill>
        <p:spPr>
          <a:xfrm>
            <a:off x="670650" y="6306823"/>
            <a:ext cx="457200" cy="4572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02">
  <p:cSld name="Section 02">
    <p:bg>
      <p:bgPr>
        <a:blipFill>
          <a:blip r:embed="rId2">
            <a:alphaModFix/>
          </a:blip>
          <a:stretch>
            <a:fillRect/>
          </a:stretch>
        </a:blipFill>
      </p:bgPr>
    </p:bg>
    <p:spTree>
      <p:nvGrpSpPr>
        <p:cNvPr id="192" name="Shape 192"/>
        <p:cNvGrpSpPr/>
        <p:nvPr/>
      </p:nvGrpSpPr>
      <p:grpSpPr>
        <a:xfrm>
          <a:off x="0" y="0"/>
          <a:ext cx="0" cy="0"/>
          <a:chOff x="0" y="0"/>
          <a:chExt cx="0" cy="0"/>
        </a:xfrm>
      </p:grpSpPr>
      <p:sp>
        <p:nvSpPr>
          <p:cNvPr id="193" name="Google Shape;193;p28"/>
          <p:cNvSpPr txBox="1"/>
          <p:nvPr>
            <p:ph type="title"/>
          </p:nvPr>
        </p:nvSpPr>
        <p:spPr>
          <a:xfrm>
            <a:off x="4531658" y="511201"/>
            <a:ext cx="6965411" cy="7308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4" name="Google Shape;194;p28"/>
          <p:cNvSpPr txBox="1"/>
          <p:nvPr>
            <p:ph idx="1" type="body"/>
          </p:nvPr>
        </p:nvSpPr>
        <p:spPr>
          <a:xfrm>
            <a:off x="600795" y="1825200"/>
            <a:ext cx="2893200" cy="343794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800"/>
              <a:buNone/>
              <a:defRPr sz="2000">
                <a:solidFill>
                  <a:schemeClr val="lt1"/>
                </a:solidFill>
              </a:defRPr>
            </a:lvl1pPr>
            <a:lvl2pPr indent="-228600" lvl="1" marL="914400" algn="l">
              <a:lnSpc>
                <a:spcPct val="90000"/>
              </a:lnSpc>
              <a:spcBef>
                <a:spcPts val="600"/>
              </a:spcBef>
              <a:spcAft>
                <a:spcPts val="0"/>
              </a:spcAft>
              <a:buSzPts val="1260"/>
              <a:buNone/>
              <a:defRPr sz="1400"/>
            </a:lvl2pPr>
            <a:lvl3pPr indent="-228600" lvl="2" marL="1371600" algn="l">
              <a:lnSpc>
                <a:spcPct val="90000"/>
              </a:lnSpc>
              <a:spcBef>
                <a:spcPts val="600"/>
              </a:spcBef>
              <a:spcAft>
                <a:spcPts val="0"/>
              </a:spcAft>
              <a:buSzPts val="1080"/>
              <a:buNone/>
              <a:defRPr sz="1200"/>
            </a:lvl3pPr>
            <a:lvl4pPr indent="-228600" lvl="3" marL="1828800" algn="l">
              <a:lnSpc>
                <a:spcPct val="90000"/>
              </a:lnSpc>
              <a:spcBef>
                <a:spcPts val="600"/>
              </a:spcBef>
              <a:spcAft>
                <a:spcPts val="0"/>
              </a:spcAft>
              <a:buSzPts val="900"/>
              <a:buNone/>
              <a:defRPr sz="1000"/>
            </a:lvl4pPr>
            <a:lvl5pPr indent="-228600" lvl="4" marL="2286000" algn="l">
              <a:lnSpc>
                <a:spcPct val="90000"/>
              </a:lnSpc>
              <a:spcBef>
                <a:spcPts val="600"/>
              </a:spcBef>
              <a:spcAft>
                <a:spcPts val="0"/>
              </a:spcAft>
              <a:buSzPts val="9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95" name="Google Shape;195;p28"/>
          <p:cNvSpPr txBox="1"/>
          <p:nvPr>
            <p:ph idx="2" type="body"/>
          </p:nvPr>
        </p:nvSpPr>
        <p:spPr>
          <a:xfrm>
            <a:off x="4531658" y="1353599"/>
            <a:ext cx="6965412" cy="469995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160"/>
              <a:buFont typeface="Arial"/>
              <a:buNone/>
              <a:defRPr/>
            </a:lvl1pPr>
            <a:lvl2pPr indent="-228600" lvl="1" marL="914400" algn="l">
              <a:lnSpc>
                <a:spcPct val="90000"/>
              </a:lnSpc>
              <a:spcBef>
                <a:spcPts val="600"/>
              </a:spcBef>
              <a:spcAft>
                <a:spcPts val="0"/>
              </a:spcAft>
              <a:buSzPts val="1800"/>
              <a:buFont typeface="Arial"/>
              <a:buNone/>
              <a:defRPr/>
            </a:lvl2pPr>
            <a:lvl3pPr indent="-228600" lvl="2" marL="1371600" algn="l">
              <a:lnSpc>
                <a:spcPct val="90000"/>
              </a:lnSpc>
              <a:spcBef>
                <a:spcPts val="600"/>
              </a:spcBef>
              <a:spcAft>
                <a:spcPts val="0"/>
              </a:spcAft>
              <a:buSzPts val="1620"/>
              <a:buFont typeface="Arial"/>
              <a:buNone/>
              <a:defRPr/>
            </a:lvl3pPr>
            <a:lvl4pPr indent="-228600" lvl="3" marL="1828800" algn="l">
              <a:lnSpc>
                <a:spcPct val="90000"/>
              </a:lnSpc>
              <a:spcBef>
                <a:spcPts val="600"/>
              </a:spcBef>
              <a:spcAft>
                <a:spcPts val="0"/>
              </a:spcAft>
              <a:buSzPts val="1440"/>
              <a:buFont typeface="Arial"/>
              <a:buNone/>
              <a:defRPr/>
            </a:lvl4pPr>
            <a:lvl5pPr indent="-228600" lvl="4" marL="2286000" algn="l">
              <a:lnSpc>
                <a:spcPct val="90000"/>
              </a:lnSpc>
              <a:spcBef>
                <a:spcPts val="600"/>
              </a:spcBef>
              <a:spcAft>
                <a:spcPts val="0"/>
              </a:spcAft>
              <a:buSzPts val="1440"/>
              <a:buFont typeface="Arial"/>
              <a:buNone/>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6" name="Google Shape;196;p28"/>
          <p:cNvSpPr txBox="1"/>
          <p:nvPr>
            <p:ph idx="12" type="sldNum"/>
          </p:nvPr>
        </p:nvSpPr>
        <p:spPr>
          <a:xfrm>
            <a:off x="8724052" y="6408000"/>
            <a:ext cx="2773017" cy="2880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A8A8B"/>
                </a:solidFill>
                <a:latin typeface="Arial"/>
                <a:ea typeface="Arial"/>
                <a:cs typeface="Arial"/>
                <a:sym typeface="Arial"/>
              </a:defRPr>
            </a:lvl1pPr>
            <a:lvl2pPr indent="0" lvl="1" marL="0" algn="r">
              <a:spcBef>
                <a:spcPts val="0"/>
              </a:spcBef>
              <a:buNone/>
              <a:defRPr sz="900">
                <a:solidFill>
                  <a:srgbClr val="8A8A8B"/>
                </a:solidFill>
                <a:latin typeface="Arial"/>
                <a:ea typeface="Arial"/>
                <a:cs typeface="Arial"/>
                <a:sym typeface="Arial"/>
              </a:defRPr>
            </a:lvl2pPr>
            <a:lvl3pPr indent="0" lvl="2" marL="0" algn="r">
              <a:spcBef>
                <a:spcPts val="0"/>
              </a:spcBef>
              <a:buNone/>
              <a:defRPr sz="900">
                <a:solidFill>
                  <a:srgbClr val="8A8A8B"/>
                </a:solidFill>
                <a:latin typeface="Arial"/>
                <a:ea typeface="Arial"/>
                <a:cs typeface="Arial"/>
                <a:sym typeface="Arial"/>
              </a:defRPr>
            </a:lvl3pPr>
            <a:lvl4pPr indent="0" lvl="3" marL="0" algn="r">
              <a:spcBef>
                <a:spcPts val="0"/>
              </a:spcBef>
              <a:buNone/>
              <a:defRPr sz="900">
                <a:solidFill>
                  <a:srgbClr val="8A8A8B"/>
                </a:solidFill>
                <a:latin typeface="Arial"/>
                <a:ea typeface="Arial"/>
                <a:cs typeface="Arial"/>
                <a:sym typeface="Arial"/>
              </a:defRPr>
            </a:lvl4pPr>
            <a:lvl5pPr indent="0" lvl="4" marL="0" algn="r">
              <a:spcBef>
                <a:spcPts val="0"/>
              </a:spcBef>
              <a:buNone/>
              <a:defRPr sz="900">
                <a:solidFill>
                  <a:srgbClr val="8A8A8B"/>
                </a:solidFill>
                <a:latin typeface="Arial"/>
                <a:ea typeface="Arial"/>
                <a:cs typeface="Arial"/>
                <a:sym typeface="Arial"/>
              </a:defRPr>
            </a:lvl5pPr>
            <a:lvl6pPr indent="0" lvl="5" marL="0" algn="r">
              <a:spcBef>
                <a:spcPts val="0"/>
              </a:spcBef>
              <a:buNone/>
              <a:defRPr sz="900">
                <a:solidFill>
                  <a:srgbClr val="8A8A8B"/>
                </a:solidFill>
                <a:latin typeface="Arial"/>
                <a:ea typeface="Arial"/>
                <a:cs typeface="Arial"/>
                <a:sym typeface="Arial"/>
              </a:defRPr>
            </a:lvl6pPr>
            <a:lvl7pPr indent="0" lvl="6" marL="0" algn="r">
              <a:spcBef>
                <a:spcPts val="0"/>
              </a:spcBef>
              <a:buNone/>
              <a:defRPr sz="900">
                <a:solidFill>
                  <a:srgbClr val="8A8A8B"/>
                </a:solidFill>
                <a:latin typeface="Arial"/>
                <a:ea typeface="Arial"/>
                <a:cs typeface="Arial"/>
                <a:sym typeface="Arial"/>
              </a:defRPr>
            </a:lvl7pPr>
            <a:lvl8pPr indent="0" lvl="7" marL="0" algn="r">
              <a:spcBef>
                <a:spcPts val="0"/>
              </a:spcBef>
              <a:buNone/>
              <a:defRPr sz="900">
                <a:solidFill>
                  <a:srgbClr val="8A8A8B"/>
                </a:solidFill>
                <a:latin typeface="Arial"/>
                <a:ea typeface="Arial"/>
                <a:cs typeface="Arial"/>
                <a:sym typeface="Arial"/>
              </a:defRPr>
            </a:lvl8pPr>
            <a:lvl9pPr indent="0" lvl="8" marL="0" algn="r">
              <a:spcBef>
                <a:spcPts val="0"/>
              </a:spcBef>
              <a:buNone/>
              <a:defRPr sz="900">
                <a:solidFill>
                  <a:srgbClr val="8A8A8B"/>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cxnSp>
        <p:nvCxnSpPr>
          <p:cNvPr id="197" name="Google Shape;197;p28"/>
          <p:cNvCxnSpPr/>
          <p:nvPr/>
        </p:nvCxnSpPr>
        <p:spPr>
          <a:xfrm>
            <a:off x="4532400" y="6205400"/>
            <a:ext cx="6966000" cy="0"/>
          </a:xfrm>
          <a:prstGeom prst="straightConnector1">
            <a:avLst/>
          </a:prstGeom>
          <a:noFill/>
          <a:ln cap="flat" cmpd="sng" w="9525">
            <a:solidFill>
              <a:srgbClr val="D0CECE"/>
            </a:solidFill>
            <a:prstDash val="solid"/>
            <a:miter lim="800000"/>
            <a:headEnd len="sm" w="sm" type="none"/>
            <a:tailEnd len="sm" w="sm" type="none"/>
          </a:ln>
        </p:spPr>
      </p:cxnSp>
      <p:sp>
        <p:nvSpPr>
          <p:cNvPr id="198" name="Google Shape;198;p28"/>
          <p:cNvSpPr/>
          <p:nvPr/>
        </p:nvSpPr>
        <p:spPr>
          <a:xfrm>
            <a:off x="1304471" y="6435155"/>
            <a:ext cx="2893200" cy="2308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900"/>
              <a:buFont typeface="Arial"/>
              <a:buNone/>
            </a:pPr>
            <a:r>
              <a:rPr lang="en-GB" sz="900">
                <a:solidFill>
                  <a:schemeClr val="lt1"/>
                </a:solidFill>
                <a:latin typeface="Arial"/>
                <a:ea typeface="Arial"/>
                <a:cs typeface="Arial"/>
                <a:sym typeface="Arial"/>
              </a:rPr>
              <a:t>CONFIDENTIAL   </a:t>
            </a:r>
            <a:r>
              <a:rPr b="0" i="0" lang="en-GB" sz="900">
                <a:solidFill>
                  <a:schemeClr val="lt1"/>
                </a:solidFill>
                <a:latin typeface="Arial"/>
                <a:ea typeface="Arial"/>
                <a:cs typeface="Arial"/>
                <a:sym typeface="Arial"/>
              </a:rPr>
              <a:t>© GSMA 2020</a:t>
            </a:r>
            <a:endParaRPr/>
          </a:p>
        </p:txBody>
      </p:sp>
      <p:pic>
        <p:nvPicPr>
          <p:cNvPr id="199" name="Google Shape;199;p28"/>
          <p:cNvPicPr preferRelativeResize="0"/>
          <p:nvPr/>
        </p:nvPicPr>
        <p:blipFill rotWithShape="1">
          <a:blip r:embed="rId3">
            <a:alphaModFix/>
          </a:blip>
          <a:srcRect b="0" l="0" r="0" t="0"/>
          <a:stretch/>
        </p:blipFill>
        <p:spPr>
          <a:xfrm>
            <a:off x="670650" y="6306823"/>
            <a:ext cx="457200" cy="4572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03">
  <p:cSld name="Section 03">
    <p:bg>
      <p:bgPr>
        <a:blipFill>
          <a:blip r:embed="rId2">
            <a:alphaModFix/>
          </a:blip>
          <a:stretch>
            <a:fillRect/>
          </a:stretch>
        </a:blipFill>
      </p:bgPr>
    </p:bg>
    <p:spTree>
      <p:nvGrpSpPr>
        <p:cNvPr id="200" name="Shape 200"/>
        <p:cNvGrpSpPr/>
        <p:nvPr/>
      </p:nvGrpSpPr>
      <p:grpSpPr>
        <a:xfrm>
          <a:off x="0" y="0"/>
          <a:ext cx="0" cy="0"/>
          <a:chOff x="0" y="0"/>
          <a:chExt cx="0" cy="0"/>
        </a:xfrm>
      </p:grpSpPr>
      <p:sp>
        <p:nvSpPr>
          <p:cNvPr id="201" name="Google Shape;201;p29"/>
          <p:cNvSpPr txBox="1"/>
          <p:nvPr>
            <p:ph type="title"/>
          </p:nvPr>
        </p:nvSpPr>
        <p:spPr>
          <a:xfrm>
            <a:off x="4531658" y="511201"/>
            <a:ext cx="6965411" cy="7308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2" name="Google Shape;202;p29"/>
          <p:cNvSpPr txBox="1"/>
          <p:nvPr>
            <p:ph idx="1" type="body"/>
          </p:nvPr>
        </p:nvSpPr>
        <p:spPr>
          <a:xfrm>
            <a:off x="600795" y="1825200"/>
            <a:ext cx="2893200" cy="343794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800"/>
              <a:buNone/>
              <a:defRPr sz="2000">
                <a:solidFill>
                  <a:schemeClr val="lt1"/>
                </a:solidFill>
              </a:defRPr>
            </a:lvl1pPr>
            <a:lvl2pPr indent="-228600" lvl="1" marL="914400" algn="l">
              <a:lnSpc>
                <a:spcPct val="90000"/>
              </a:lnSpc>
              <a:spcBef>
                <a:spcPts val="600"/>
              </a:spcBef>
              <a:spcAft>
                <a:spcPts val="0"/>
              </a:spcAft>
              <a:buSzPts val="1260"/>
              <a:buNone/>
              <a:defRPr sz="1400"/>
            </a:lvl2pPr>
            <a:lvl3pPr indent="-228600" lvl="2" marL="1371600" algn="l">
              <a:lnSpc>
                <a:spcPct val="90000"/>
              </a:lnSpc>
              <a:spcBef>
                <a:spcPts val="600"/>
              </a:spcBef>
              <a:spcAft>
                <a:spcPts val="0"/>
              </a:spcAft>
              <a:buSzPts val="1080"/>
              <a:buNone/>
              <a:defRPr sz="1200"/>
            </a:lvl3pPr>
            <a:lvl4pPr indent="-228600" lvl="3" marL="1828800" algn="l">
              <a:lnSpc>
                <a:spcPct val="90000"/>
              </a:lnSpc>
              <a:spcBef>
                <a:spcPts val="600"/>
              </a:spcBef>
              <a:spcAft>
                <a:spcPts val="0"/>
              </a:spcAft>
              <a:buSzPts val="900"/>
              <a:buNone/>
              <a:defRPr sz="1000"/>
            </a:lvl4pPr>
            <a:lvl5pPr indent="-228600" lvl="4" marL="2286000" algn="l">
              <a:lnSpc>
                <a:spcPct val="90000"/>
              </a:lnSpc>
              <a:spcBef>
                <a:spcPts val="600"/>
              </a:spcBef>
              <a:spcAft>
                <a:spcPts val="0"/>
              </a:spcAft>
              <a:buSzPts val="9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03" name="Google Shape;203;p29"/>
          <p:cNvSpPr txBox="1"/>
          <p:nvPr>
            <p:ph idx="2" type="body"/>
          </p:nvPr>
        </p:nvSpPr>
        <p:spPr>
          <a:xfrm>
            <a:off x="4531658" y="1353599"/>
            <a:ext cx="6965412" cy="469995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160"/>
              <a:buFont typeface="Arial"/>
              <a:buNone/>
              <a:defRPr/>
            </a:lvl1pPr>
            <a:lvl2pPr indent="-228600" lvl="1" marL="914400" algn="l">
              <a:lnSpc>
                <a:spcPct val="90000"/>
              </a:lnSpc>
              <a:spcBef>
                <a:spcPts val="600"/>
              </a:spcBef>
              <a:spcAft>
                <a:spcPts val="0"/>
              </a:spcAft>
              <a:buSzPts val="1800"/>
              <a:buFont typeface="Arial"/>
              <a:buNone/>
              <a:defRPr/>
            </a:lvl2pPr>
            <a:lvl3pPr indent="-228600" lvl="2" marL="1371600" algn="l">
              <a:lnSpc>
                <a:spcPct val="90000"/>
              </a:lnSpc>
              <a:spcBef>
                <a:spcPts val="600"/>
              </a:spcBef>
              <a:spcAft>
                <a:spcPts val="0"/>
              </a:spcAft>
              <a:buSzPts val="1620"/>
              <a:buFont typeface="Arial"/>
              <a:buNone/>
              <a:defRPr/>
            </a:lvl3pPr>
            <a:lvl4pPr indent="-228600" lvl="3" marL="1828800" algn="l">
              <a:lnSpc>
                <a:spcPct val="90000"/>
              </a:lnSpc>
              <a:spcBef>
                <a:spcPts val="600"/>
              </a:spcBef>
              <a:spcAft>
                <a:spcPts val="0"/>
              </a:spcAft>
              <a:buSzPts val="1440"/>
              <a:buFont typeface="Arial"/>
              <a:buNone/>
              <a:defRPr/>
            </a:lvl4pPr>
            <a:lvl5pPr indent="-228600" lvl="4" marL="2286000" algn="l">
              <a:lnSpc>
                <a:spcPct val="90000"/>
              </a:lnSpc>
              <a:spcBef>
                <a:spcPts val="600"/>
              </a:spcBef>
              <a:spcAft>
                <a:spcPts val="0"/>
              </a:spcAft>
              <a:buSzPts val="1440"/>
              <a:buFont typeface="Arial"/>
              <a:buNone/>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4" name="Google Shape;204;p29"/>
          <p:cNvSpPr txBox="1"/>
          <p:nvPr>
            <p:ph idx="12" type="sldNum"/>
          </p:nvPr>
        </p:nvSpPr>
        <p:spPr>
          <a:xfrm>
            <a:off x="8724052" y="6408000"/>
            <a:ext cx="2773017" cy="2880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A8A8B"/>
                </a:solidFill>
                <a:latin typeface="Arial"/>
                <a:ea typeface="Arial"/>
                <a:cs typeface="Arial"/>
                <a:sym typeface="Arial"/>
              </a:defRPr>
            </a:lvl1pPr>
            <a:lvl2pPr indent="0" lvl="1" marL="0" algn="r">
              <a:spcBef>
                <a:spcPts val="0"/>
              </a:spcBef>
              <a:buNone/>
              <a:defRPr sz="900">
                <a:solidFill>
                  <a:srgbClr val="8A8A8B"/>
                </a:solidFill>
                <a:latin typeface="Arial"/>
                <a:ea typeface="Arial"/>
                <a:cs typeface="Arial"/>
                <a:sym typeface="Arial"/>
              </a:defRPr>
            </a:lvl2pPr>
            <a:lvl3pPr indent="0" lvl="2" marL="0" algn="r">
              <a:spcBef>
                <a:spcPts val="0"/>
              </a:spcBef>
              <a:buNone/>
              <a:defRPr sz="900">
                <a:solidFill>
                  <a:srgbClr val="8A8A8B"/>
                </a:solidFill>
                <a:latin typeface="Arial"/>
                <a:ea typeface="Arial"/>
                <a:cs typeface="Arial"/>
                <a:sym typeface="Arial"/>
              </a:defRPr>
            </a:lvl3pPr>
            <a:lvl4pPr indent="0" lvl="3" marL="0" algn="r">
              <a:spcBef>
                <a:spcPts val="0"/>
              </a:spcBef>
              <a:buNone/>
              <a:defRPr sz="900">
                <a:solidFill>
                  <a:srgbClr val="8A8A8B"/>
                </a:solidFill>
                <a:latin typeface="Arial"/>
                <a:ea typeface="Arial"/>
                <a:cs typeface="Arial"/>
                <a:sym typeface="Arial"/>
              </a:defRPr>
            </a:lvl4pPr>
            <a:lvl5pPr indent="0" lvl="4" marL="0" algn="r">
              <a:spcBef>
                <a:spcPts val="0"/>
              </a:spcBef>
              <a:buNone/>
              <a:defRPr sz="900">
                <a:solidFill>
                  <a:srgbClr val="8A8A8B"/>
                </a:solidFill>
                <a:latin typeface="Arial"/>
                <a:ea typeface="Arial"/>
                <a:cs typeface="Arial"/>
                <a:sym typeface="Arial"/>
              </a:defRPr>
            </a:lvl5pPr>
            <a:lvl6pPr indent="0" lvl="5" marL="0" algn="r">
              <a:spcBef>
                <a:spcPts val="0"/>
              </a:spcBef>
              <a:buNone/>
              <a:defRPr sz="900">
                <a:solidFill>
                  <a:srgbClr val="8A8A8B"/>
                </a:solidFill>
                <a:latin typeface="Arial"/>
                <a:ea typeface="Arial"/>
                <a:cs typeface="Arial"/>
                <a:sym typeface="Arial"/>
              </a:defRPr>
            </a:lvl6pPr>
            <a:lvl7pPr indent="0" lvl="6" marL="0" algn="r">
              <a:spcBef>
                <a:spcPts val="0"/>
              </a:spcBef>
              <a:buNone/>
              <a:defRPr sz="900">
                <a:solidFill>
                  <a:srgbClr val="8A8A8B"/>
                </a:solidFill>
                <a:latin typeface="Arial"/>
                <a:ea typeface="Arial"/>
                <a:cs typeface="Arial"/>
                <a:sym typeface="Arial"/>
              </a:defRPr>
            </a:lvl7pPr>
            <a:lvl8pPr indent="0" lvl="7" marL="0" algn="r">
              <a:spcBef>
                <a:spcPts val="0"/>
              </a:spcBef>
              <a:buNone/>
              <a:defRPr sz="900">
                <a:solidFill>
                  <a:srgbClr val="8A8A8B"/>
                </a:solidFill>
                <a:latin typeface="Arial"/>
                <a:ea typeface="Arial"/>
                <a:cs typeface="Arial"/>
                <a:sym typeface="Arial"/>
              </a:defRPr>
            </a:lvl8pPr>
            <a:lvl9pPr indent="0" lvl="8" marL="0" algn="r">
              <a:spcBef>
                <a:spcPts val="0"/>
              </a:spcBef>
              <a:buNone/>
              <a:defRPr sz="900">
                <a:solidFill>
                  <a:srgbClr val="8A8A8B"/>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cxnSp>
        <p:nvCxnSpPr>
          <p:cNvPr id="205" name="Google Shape;205;p29"/>
          <p:cNvCxnSpPr/>
          <p:nvPr/>
        </p:nvCxnSpPr>
        <p:spPr>
          <a:xfrm>
            <a:off x="4532400" y="6205400"/>
            <a:ext cx="6966000" cy="0"/>
          </a:xfrm>
          <a:prstGeom prst="straightConnector1">
            <a:avLst/>
          </a:prstGeom>
          <a:noFill/>
          <a:ln cap="flat" cmpd="sng" w="9525">
            <a:solidFill>
              <a:srgbClr val="D0CECE"/>
            </a:solidFill>
            <a:prstDash val="solid"/>
            <a:miter lim="800000"/>
            <a:headEnd len="sm" w="sm" type="none"/>
            <a:tailEnd len="sm" w="sm" type="none"/>
          </a:ln>
        </p:spPr>
      </p:cxnSp>
      <p:sp>
        <p:nvSpPr>
          <p:cNvPr id="206" name="Google Shape;206;p29"/>
          <p:cNvSpPr/>
          <p:nvPr/>
        </p:nvSpPr>
        <p:spPr>
          <a:xfrm>
            <a:off x="1304471" y="6435155"/>
            <a:ext cx="2893200" cy="2308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900"/>
              <a:buFont typeface="Arial"/>
              <a:buNone/>
            </a:pPr>
            <a:r>
              <a:rPr lang="en-GB" sz="900">
                <a:solidFill>
                  <a:schemeClr val="lt1"/>
                </a:solidFill>
                <a:latin typeface="Arial"/>
                <a:ea typeface="Arial"/>
                <a:cs typeface="Arial"/>
                <a:sym typeface="Arial"/>
              </a:rPr>
              <a:t>CONFIDENTIAL   </a:t>
            </a:r>
            <a:r>
              <a:rPr b="0" i="0" lang="en-GB" sz="900">
                <a:solidFill>
                  <a:schemeClr val="lt1"/>
                </a:solidFill>
                <a:latin typeface="Arial"/>
                <a:ea typeface="Arial"/>
                <a:cs typeface="Arial"/>
                <a:sym typeface="Arial"/>
              </a:rPr>
              <a:t>© GSMA 2020</a:t>
            </a:r>
            <a:endParaRPr/>
          </a:p>
        </p:txBody>
      </p:sp>
      <p:pic>
        <p:nvPicPr>
          <p:cNvPr id="207" name="Google Shape;207;p29"/>
          <p:cNvPicPr preferRelativeResize="0"/>
          <p:nvPr/>
        </p:nvPicPr>
        <p:blipFill rotWithShape="1">
          <a:blip r:embed="rId3">
            <a:alphaModFix/>
          </a:blip>
          <a:srcRect b="0" l="0" r="0" t="0"/>
          <a:stretch/>
        </p:blipFill>
        <p:spPr>
          <a:xfrm>
            <a:off x="670650" y="6306823"/>
            <a:ext cx="457200" cy="4572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colour 01">
  <p:cSld name="Title and Content - colour 01">
    <p:bg>
      <p:bgPr>
        <a:solidFill>
          <a:srgbClr val="99CCCC"/>
        </a:solidFill>
      </p:bgPr>
    </p:bg>
    <p:spTree>
      <p:nvGrpSpPr>
        <p:cNvPr id="208" name="Shape 208"/>
        <p:cNvGrpSpPr/>
        <p:nvPr/>
      </p:nvGrpSpPr>
      <p:grpSpPr>
        <a:xfrm>
          <a:off x="0" y="0"/>
          <a:ext cx="0" cy="0"/>
          <a:chOff x="0" y="0"/>
          <a:chExt cx="0" cy="0"/>
        </a:xfrm>
      </p:grpSpPr>
      <p:pic>
        <p:nvPicPr>
          <p:cNvPr descr="Image" id="209" name="Google Shape;209;p30"/>
          <p:cNvPicPr preferRelativeResize="0"/>
          <p:nvPr/>
        </p:nvPicPr>
        <p:blipFill rotWithShape="1">
          <a:blip r:embed="rId2">
            <a:alphaModFix/>
          </a:blip>
          <a:srcRect b="14205" l="12315" r="9888" t="20517"/>
          <a:stretch/>
        </p:blipFill>
        <p:spPr>
          <a:xfrm>
            <a:off x="0" y="0"/>
            <a:ext cx="12209744" cy="6829712"/>
          </a:xfrm>
          <a:prstGeom prst="rect">
            <a:avLst/>
          </a:prstGeom>
          <a:noFill/>
          <a:ln>
            <a:noFill/>
          </a:ln>
        </p:spPr>
      </p:pic>
      <p:sp>
        <p:nvSpPr>
          <p:cNvPr id="210" name="Google Shape;210;p30"/>
          <p:cNvSpPr txBox="1"/>
          <p:nvPr>
            <p:ph type="title"/>
          </p:nvPr>
        </p:nvSpPr>
        <p:spPr>
          <a:xfrm>
            <a:off x="600805" y="509733"/>
            <a:ext cx="10871200" cy="73079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1" name="Google Shape;211;p30"/>
          <p:cNvSpPr txBox="1"/>
          <p:nvPr>
            <p:ph idx="1" type="body"/>
          </p:nvPr>
        </p:nvSpPr>
        <p:spPr>
          <a:xfrm>
            <a:off x="601200" y="1353599"/>
            <a:ext cx="10871200" cy="4650851"/>
          </a:xfrm>
          <a:prstGeom prst="rect">
            <a:avLst/>
          </a:prstGeom>
          <a:noFill/>
          <a:ln>
            <a:noFill/>
          </a:ln>
        </p:spPr>
        <p:txBody>
          <a:bodyPr anchorCtr="0" anchor="t" bIns="45700" lIns="91425" spcFirstLastPara="1" rIns="91425" wrap="square" tIns="45700">
            <a:normAutofit/>
          </a:bodyPr>
          <a:lstStyle>
            <a:lvl1pPr indent="-365760" lvl="0" marL="457200" algn="l">
              <a:lnSpc>
                <a:spcPct val="90000"/>
              </a:lnSpc>
              <a:spcBef>
                <a:spcPts val="1000"/>
              </a:spcBef>
              <a:spcAft>
                <a:spcPts val="0"/>
              </a:spcAft>
              <a:buSzPts val="2160"/>
              <a:buChar char="▪"/>
              <a:defRPr/>
            </a:lvl1pPr>
            <a:lvl2pPr indent="-342900" lvl="1" marL="914400" algn="l">
              <a:lnSpc>
                <a:spcPct val="90000"/>
              </a:lnSpc>
              <a:spcBef>
                <a:spcPts val="600"/>
              </a:spcBef>
              <a:spcAft>
                <a:spcPts val="0"/>
              </a:spcAft>
              <a:buSzPts val="1800"/>
              <a:buChar char="▪"/>
              <a:defRPr/>
            </a:lvl2pPr>
            <a:lvl3pPr indent="-331469" lvl="2" marL="1371600" algn="l">
              <a:lnSpc>
                <a:spcPct val="90000"/>
              </a:lnSpc>
              <a:spcBef>
                <a:spcPts val="600"/>
              </a:spcBef>
              <a:spcAft>
                <a:spcPts val="0"/>
              </a:spcAft>
              <a:buSzPts val="1620"/>
              <a:buChar char="▪"/>
              <a:defRPr/>
            </a:lvl3pPr>
            <a:lvl4pPr indent="-320039" lvl="3" marL="1828800" algn="l">
              <a:lnSpc>
                <a:spcPct val="90000"/>
              </a:lnSpc>
              <a:spcBef>
                <a:spcPts val="600"/>
              </a:spcBef>
              <a:spcAft>
                <a:spcPts val="0"/>
              </a:spcAft>
              <a:buSzPts val="1440"/>
              <a:buChar char="▪"/>
              <a:defRPr/>
            </a:lvl4pPr>
            <a:lvl5pPr indent="-320039" lvl="4" marL="2286000" algn="l">
              <a:lnSpc>
                <a:spcPct val="90000"/>
              </a:lnSpc>
              <a:spcBef>
                <a:spcPts val="600"/>
              </a:spcBef>
              <a:spcAft>
                <a:spcPts val="0"/>
              </a:spcAft>
              <a:buSzPts val="144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2" name="Google Shape;212;p30"/>
          <p:cNvSpPr txBox="1"/>
          <p:nvPr>
            <p:ph idx="12" type="sldNum"/>
          </p:nvPr>
        </p:nvSpPr>
        <p:spPr>
          <a:xfrm>
            <a:off x="8762400" y="6408000"/>
            <a:ext cx="2773017" cy="2880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A8A8B"/>
                </a:solidFill>
                <a:latin typeface="Arial"/>
                <a:ea typeface="Arial"/>
                <a:cs typeface="Arial"/>
                <a:sym typeface="Arial"/>
              </a:defRPr>
            </a:lvl1pPr>
            <a:lvl2pPr indent="0" lvl="1" marL="0" algn="r">
              <a:spcBef>
                <a:spcPts val="0"/>
              </a:spcBef>
              <a:buNone/>
              <a:defRPr sz="900">
                <a:solidFill>
                  <a:srgbClr val="8A8A8B"/>
                </a:solidFill>
                <a:latin typeface="Arial"/>
                <a:ea typeface="Arial"/>
                <a:cs typeface="Arial"/>
                <a:sym typeface="Arial"/>
              </a:defRPr>
            </a:lvl2pPr>
            <a:lvl3pPr indent="0" lvl="2" marL="0" algn="r">
              <a:spcBef>
                <a:spcPts val="0"/>
              </a:spcBef>
              <a:buNone/>
              <a:defRPr sz="900">
                <a:solidFill>
                  <a:srgbClr val="8A8A8B"/>
                </a:solidFill>
                <a:latin typeface="Arial"/>
                <a:ea typeface="Arial"/>
                <a:cs typeface="Arial"/>
                <a:sym typeface="Arial"/>
              </a:defRPr>
            </a:lvl3pPr>
            <a:lvl4pPr indent="0" lvl="3" marL="0" algn="r">
              <a:spcBef>
                <a:spcPts val="0"/>
              </a:spcBef>
              <a:buNone/>
              <a:defRPr sz="900">
                <a:solidFill>
                  <a:srgbClr val="8A8A8B"/>
                </a:solidFill>
                <a:latin typeface="Arial"/>
                <a:ea typeface="Arial"/>
                <a:cs typeface="Arial"/>
                <a:sym typeface="Arial"/>
              </a:defRPr>
            </a:lvl4pPr>
            <a:lvl5pPr indent="0" lvl="4" marL="0" algn="r">
              <a:spcBef>
                <a:spcPts val="0"/>
              </a:spcBef>
              <a:buNone/>
              <a:defRPr sz="900">
                <a:solidFill>
                  <a:srgbClr val="8A8A8B"/>
                </a:solidFill>
                <a:latin typeface="Arial"/>
                <a:ea typeface="Arial"/>
                <a:cs typeface="Arial"/>
                <a:sym typeface="Arial"/>
              </a:defRPr>
            </a:lvl5pPr>
            <a:lvl6pPr indent="0" lvl="5" marL="0" algn="r">
              <a:spcBef>
                <a:spcPts val="0"/>
              </a:spcBef>
              <a:buNone/>
              <a:defRPr sz="900">
                <a:solidFill>
                  <a:srgbClr val="8A8A8B"/>
                </a:solidFill>
                <a:latin typeface="Arial"/>
                <a:ea typeface="Arial"/>
                <a:cs typeface="Arial"/>
                <a:sym typeface="Arial"/>
              </a:defRPr>
            </a:lvl6pPr>
            <a:lvl7pPr indent="0" lvl="6" marL="0" algn="r">
              <a:spcBef>
                <a:spcPts val="0"/>
              </a:spcBef>
              <a:buNone/>
              <a:defRPr sz="900">
                <a:solidFill>
                  <a:srgbClr val="8A8A8B"/>
                </a:solidFill>
                <a:latin typeface="Arial"/>
                <a:ea typeface="Arial"/>
                <a:cs typeface="Arial"/>
                <a:sym typeface="Arial"/>
              </a:defRPr>
            </a:lvl7pPr>
            <a:lvl8pPr indent="0" lvl="7" marL="0" algn="r">
              <a:spcBef>
                <a:spcPts val="0"/>
              </a:spcBef>
              <a:buNone/>
              <a:defRPr sz="900">
                <a:solidFill>
                  <a:srgbClr val="8A8A8B"/>
                </a:solidFill>
                <a:latin typeface="Arial"/>
                <a:ea typeface="Arial"/>
                <a:cs typeface="Arial"/>
                <a:sym typeface="Arial"/>
              </a:defRPr>
            </a:lvl8pPr>
            <a:lvl9pPr indent="0" lvl="8" marL="0" algn="r">
              <a:spcBef>
                <a:spcPts val="0"/>
              </a:spcBef>
              <a:buNone/>
              <a:defRPr sz="900">
                <a:solidFill>
                  <a:srgbClr val="8A8A8B"/>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13" name="Google Shape;213;p30"/>
          <p:cNvSpPr/>
          <p:nvPr/>
        </p:nvSpPr>
        <p:spPr>
          <a:xfrm>
            <a:off x="1304471" y="6435155"/>
            <a:ext cx="2893200" cy="2308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900"/>
              <a:buFont typeface="Arial"/>
              <a:buNone/>
            </a:pPr>
            <a:r>
              <a:rPr lang="en-GB" sz="900">
                <a:solidFill>
                  <a:srgbClr val="7F7F7F"/>
                </a:solidFill>
                <a:latin typeface="Arial"/>
                <a:ea typeface="Arial"/>
                <a:cs typeface="Arial"/>
                <a:sym typeface="Arial"/>
              </a:rPr>
              <a:t>CONFIDENTIAL   </a:t>
            </a:r>
            <a:r>
              <a:rPr b="0" i="0" lang="en-GB" sz="900">
                <a:solidFill>
                  <a:srgbClr val="7F7F7F"/>
                </a:solidFill>
                <a:latin typeface="Arial"/>
                <a:ea typeface="Arial"/>
                <a:cs typeface="Arial"/>
                <a:sym typeface="Arial"/>
              </a:rPr>
              <a:t>© GSMA 2020</a:t>
            </a:r>
            <a:endParaRPr/>
          </a:p>
        </p:txBody>
      </p:sp>
      <p:pic>
        <p:nvPicPr>
          <p:cNvPr id="214" name="Google Shape;214;p30"/>
          <p:cNvPicPr preferRelativeResize="0"/>
          <p:nvPr/>
        </p:nvPicPr>
        <p:blipFill rotWithShape="1">
          <a:blip r:embed="rId3">
            <a:alphaModFix/>
          </a:blip>
          <a:srcRect b="0" l="0" r="0" t="0"/>
          <a:stretch/>
        </p:blipFill>
        <p:spPr>
          <a:xfrm>
            <a:off x="670650" y="6306823"/>
            <a:ext cx="457200" cy="457200"/>
          </a:xfrm>
          <a:prstGeom prst="rect">
            <a:avLst/>
          </a:prstGeom>
          <a:noFill/>
          <a:ln>
            <a:noFill/>
          </a:ln>
        </p:spPr>
      </p:pic>
      <p:cxnSp>
        <p:nvCxnSpPr>
          <p:cNvPr id="215" name="Google Shape;215;p30"/>
          <p:cNvCxnSpPr/>
          <p:nvPr/>
        </p:nvCxnSpPr>
        <p:spPr>
          <a:xfrm>
            <a:off x="601200" y="6206225"/>
            <a:ext cx="10896265" cy="0"/>
          </a:xfrm>
          <a:prstGeom prst="straightConnector1">
            <a:avLst/>
          </a:prstGeom>
          <a:noFill/>
          <a:ln cap="flat" cmpd="sng" w="9525">
            <a:solidFill>
              <a:srgbClr val="D0CECE"/>
            </a:solidFill>
            <a:prstDash val="solid"/>
            <a:miter lim="800000"/>
            <a:headEnd len="sm" w="sm" type="none"/>
            <a:tailEnd len="sm" w="sm" type="none"/>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colour 02">
  <p:cSld name="Title and Content - colour 02">
    <p:bg>
      <p:bgPr>
        <a:solidFill>
          <a:srgbClr val="DE002B"/>
        </a:solidFill>
      </p:bgPr>
    </p:bg>
    <p:spTree>
      <p:nvGrpSpPr>
        <p:cNvPr id="216" name="Shape 216"/>
        <p:cNvGrpSpPr/>
        <p:nvPr/>
      </p:nvGrpSpPr>
      <p:grpSpPr>
        <a:xfrm>
          <a:off x="0" y="0"/>
          <a:ext cx="0" cy="0"/>
          <a:chOff x="0" y="0"/>
          <a:chExt cx="0" cy="0"/>
        </a:xfrm>
      </p:grpSpPr>
      <p:pic>
        <p:nvPicPr>
          <p:cNvPr descr="Image" id="217" name="Google Shape;217;p31"/>
          <p:cNvPicPr preferRelativeResize="0"/>
          <p:nvPr/>
        </p:nvPicPr>
        <p:blipFill rotWithShape="1">
          <a:blip r:embed="rId2">
            <a:alphaModFix amt="88000"/>
          </a:blip>
          <a:srcRect b="14205" l="12315" r="9888" t="20517"/>
          <a:stretch/>
        </p:blipFill>
        <p:spPr>
          <a:xfrm>
            <a:off x="0" y="0"/>
            <a:ext cx="12209744" cy="6829712"/>
          </a:xfrm>
          <a:prstGeom prst="rect">
            <a:avLst/>
          </a:prstGeom>
          <a:noFill/>
          <a:ln>
            <a:noFill/>
          </a:ln>
        </p:spPr>
      </p:pic>
      <p:sp>
        <p:nvSpPr>
          <p:cNvPr id="218" name="Google Shape;218;p31"/>
          <p:cNvSpPr txBox="1"/>
          <p:nvPr>
            <p:ph type="title"/>
          </p:nvPr>
        </p:nvSpPr>
        <p:spPr>
          <a:xfrm>
            <a:off x="600805" y="509733"/>
            <a:ext cx="10871200" cy="73079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32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9" name="Google Shape;219;p31"/>
          <p:cNvSpPr txBox="1"/>
          <p:nvPr>
            <p:ph idx="1" type="body"/>
          </p:nvPr>
        </p:nvSpPr>
        <p:spPr>
          <a:xfrm>
            <a:off x="601200" y="1353599"/>
            <a:ext cx="10871200" cy="4650851"/>
          </a:xfrm>
          <a:prstGeom prst="rect">
            <a:avLst/>
          </a:prstGeom>
          <a:noFill/>
          <a:ln>
            <a:noFill/>
          </a:ln>
        </p:spPr>
        <p:txBody>
          <a:bodyPr anchorCtr="0" anchor="t" bIns="45700" lIns="91425" spcFirstLastPara="1" rIns="91425" wrap="square" tIns="45700">
            <a:normAutofit/>
          </a:bodyPr>
          <a:lstStyle>
            <a:lvl1pPr indent="-365760" lvl="0" marL="457200" algn="l">
              <a:lnSpc>
                <a:spcPct val="90000"/>
              </a:lnSpc>
              <a:spcBef>
                <a:spcPts val="1000"/>
              </a:spcBef>
              <a:spcAft>
                <a:spcPts val="0"/>
              </a:spcAft>
              <a:buClr>
                <a:srgbClr val="242529"/>
              </a:buClr>
              <a:buSzPts val="2160"/>
              <a:buChar char="▪"/>
              <a:defRPr>
                <a:solidFill>
                  <a:schemeClr val="lt1"/>
                </a:solidFill>
              </a:defRPr>
            </a:lvl1pPr>
            <a:lvl2pPr indent="-342900" lvl="1" marL="914400" algn="l">
              <a:lnSpc>
                <a:spcPct val="90000"/>
              </a:lnSpc>
              <a:spcBef>
                <a:spcPts val="600"/>
              </a:spcBef>
              <a:spcAft>
                <a:spcPts val="0"/>
              </a:spcAft>
              <a:buClr>
                <a:srgbClr val="242529"/>
              </a:buClr>
              <a:buSzPts val="1800"/>
              <a:buChar char="▪"/>
              <a:defRPr>
                <a:solidFill>
                  <a:schemeClr val="lt1"/>
                </a:solidFill>
              </a:defRPr>
            </a:lvl2pPr>
            <a:lvl3pPr indent="-331469" lvl="2" marL="1371600" algn="l">
              <a:lnSpc>
                <a:spcPct val="90000"/>
              </a:lnSpc>
              <a:spcBef>
                <a:spcPts val="600"/>
              </a:spcBef>
              <a:spcAft>
                <a:spcPts val="0"/>
              </a:spcAft>
              <a:buClr>
                <a:srgbClr val="242529"/>
              </a:buClr>
              <a:buSzPts val="1620"/>
              <a:buChar char="▪"/>
              <a:defRPr>
                <a:solidFill>
                  <a:schemeClr val="lt1"/>
                </a:solidFill>
              </a:defRPr>
            </a:lvl3pPr>
            <a:lvl4pPr indent="-320039" lvl="3" marL="1828800" algn="l">
              <a:lnSpc>
                <a:spcPct val="90000"/>
              </a:lnSpc>
              <a:spcBef>
                <a:spcPts val="600"/>
              </a:spcBef>
              <a:spcAft>
                <a:spcPts val="0"/>
              </a:spcAft>
              <a:buClr>
                <a:srgbClr val="242529"/>
              </a:buClr>
              <a:buSzPts val="1440"/>
              <a:buChar char="▪"/>
              <a:defRPr>
                <a:solidFill>
                  <a:schemeClr val="lt1"/>
                </a:solidFill>
              </a:defRPr>
            </a:lvl4pPr>
            <a:lvl5pPr indent="-320039" lvl="4" marL="2286000" algn="l">
              <a:lnSpc>
                <a:spcPct val="90000"/>
              </a:lnSpc>
              <a:spcBef>
                <a:spcPts val="600"/>
              </a:spcBef>
              <a:spcAft>
                <a:spcPts val="0"/>
              </a:spcAft>
              <a:buClr>
                <a:srgbClr val="242529"/>
              </a:buClr>
              <a:buSzPts val="1440"/>
              <a:buChar char="▪"/>
              <a:defRPr>
                <a:solidFill>
                  <a:schemeClr val="lt1"/>
                </a:solidFil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0" name="Google Shape;220;p31"/>
          <p:cNvSpPr txBox="1"/>
          <p:nvPr>
            <p:ph idx="12" type="sldNum"/>
          </p:nvPr>
        </p:nvSpPr>
        <p:spPr>
          <a:xfrm>
            <a:off x="8762400" y="6408000"/>
            <a:ext cx="2773017" cy="2880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A8A8B"/>
                </a:solidFill>
                <a:latin typeface="Arial"/>
                <a:ea typeface="Arial"/>
                <a:cs typeface="Arial"/>
                <a:sym typeface="Arial"/>
              </a:defRPr>
            </a:lvl1pPr>
            <a:lvl2pPr indent="0" lvl="1" marL="0" algn="r">
              <a:spcBef>
                <a:spcPts val="0"/>
              </a:spcBef>
              <a:buNone/>
              <a:defRPr sz="900">
                <a:solidFill>
                  <a:srgbClr val="8A8A8B"/>
                </a:solidFill>
                <a:latin typeface="Arial"/>
                <a:ea typeface="Arial"/>
                <a:cs typeface="Arial"/>
                <a:sym typeface="Arial"/>
              </a:defRPr>
            </a:lvl2pPr>
            <a:lvl3pPr indent="0" lvl="2" marL="0" algn="r">
              <a:spcBef>
                <a:spcPts val="0"/>
              </a:spcBef>
              <a:buNone/>
              <a:defRPr sz="900">
                <a:solidFill>
                  <a:srgbClr val="8A8A8B"/>
                </a:solidFill>
                <a:latin typeface="Arial"/>
                <a:ea typeface="Arial"/>
                <a:cs typeface="Arial"/>
                <a:sym typeface="Arial"/>
              </a:defRPr>
            </a:lvl3pPr>
            <a:lvl4pPr indent="0" lvl="3" marL="0" algn="r">
              <a:spcBef>
                <a:spcPts val="0"/>
              </a:spcBef>
              <a:buNone/>
              <a:defRPr sz="900">
                <a:solidFill>
                  <a:srgbClr val="8A8A8B"/>
                </a:solidFill>
                <a:latin typeface="Arial"/>
                <a:ea typeface="Arial"/>
                <a:cs typeface="Arial"/>
                <a:sym typeface="Arial"/>
              </a:defRPr>
            </a:lvl4pPr>
            <a:lvl5pPr indent="0" lvl="4" marL="0" algn="r">
              <a:spcBef>
                <a:spcPts val="0"/>
              </a:spcBef>
              <a:buNone/>
              <a:defRPr sz="900">
                <a:solidFill>
                  <a:srgbClr val="8A8A8B"/>
                </a:solidFill>
                <a:latin typeface="Arial"/>
                <a:ea typeface="Arial"/>
                <a:cs typeface="Arial"/>
                <a:sym typeface="Arial"/>
              </a:defRPr>
            </a:lvl5pPr>
            <a:lvl6pPr indent="0" lvl="5" marL="0" algn="r">
              <a:spcBef>
                <a:spcPts val="0"/>
              </a:spcBef>
              <a:buNone/>
              <a:defRPr sz="900">
                <a:solidFill>
                  <a:srgbClr val="8A8A8B"/>
                </a:solidFill>
                <a:latin typeface="Arial"/>
                <a:ea typeface="Arial"/>
                <a:cs typeface="Arial"/>
                <a:sym typeface="Arial"/>
              </a:defRPr>
            </a:lvl6pPr>
            <a:lvl7pPr indent="0" lvl="6" marL="0" algn="r">
              <a:spcBef>
                <a:spcPts val="0"/>
              </a:spcBef>
              <a:buNone/>
              <a:defRPr sz="900">
                <a:solidFill>
                  <a:srgbClr val="8A8A8B"/>
                </a:solidFill>
                <a:latin typeface="Arial"/>
                <a:ea typeface="Arial"/>
                <a:cs typeface="Arial"/>
                <a:sym typeface="Arial"/>
              </a:defRPr>
            </a:lvl7pPr>
            <a:lvl8pPr indent="0" lvl="7" marL="0" algn="r">
              <a:spcBef>
                <a:spcPts val="0"/>
              </a:spcBef>
              <a:buNone/>
              <a:defRPr sz="900">
                <a:solidFill>
                  <a:srgbClr val="8A8A8B"/>
                </a:solidFill>
                <a:latin typeface="Arial"/>
                <a:ea typeface="Arial"/>
                <a:cs typeface="Arial"/>
                <a:sym typeface="Arial"/>
              </a:defRPr>
            </a:lvl8pPr>
            <a:lvl9pPr indent="0" lvl="8" marL="0" algn="r">
              <a:spcBef>
                <a:spcPts val="0"/>
              </a:spcBef>
              <a:buNone/>
              <a:defRPr sz="900">
                <a:solidFill>
                  <a:srgbClr val="8A8A8B"/>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21" name="Google Shape;221;p31"/>
          <p:cNvSpPr/>
          <p:nvPr/>
        </p:nvSpPr>
        <p:spPr>
          <a:xfrm>
            <a:off x="1304471" y="6435155"/>
            <a:ext cx="2893200" cy="2308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900"/>
              <a:buFont typeface="Arial"/>
              <a:buNone/>
            </a:pPr>
            <a:r>
              <a:rPr lang="en-GB" sz="900">
                <a:solidFill>
                  <a:srgbClr val="7F7F7F"/>
                </a:solidFill>
                <a:latin typeface="Arial"/>
                <a:ea typeface="Arial"/>
                <a:cs typeface="Arial"/>
                <a:sym typeface="Arial"/>
              </a:rPr>
              <a:t>CONFIDENTIAL   </a:t>
            </a:r>
            <a:r>
              <a:rPr b="0" i="0" lang="en-GB" sz="900">
                <a:solidFill>
                  <a:srgbClr val="7F7F7F"/>
                </a:solidFill>
                <a:latin typeface="Arial"/>
                <a:ea typeface="Arial"/>
                <a:cs typeface="Arial"/>
                <a:sym typeface="Arial"/>
              </a:rPr>
              <a:t>© GSMA 2020</a:t>
            </a:r>
            <a:endParaRPr/>
          </a:p>
        </p:txBody>
      </p:sp>
      <p:pic>
        <p:nvPicPr>
          <p:cNvPr id="222" name="Google Shape;222;p31"/>
          <p:cNvPicPr preferRelativeResize="0"/>
          <p:nvPr/>
        </p:nvPicPr>
        <p:blipFill rotWithShape="1">
          <a:blip r:embed="rId3">
            <a:alphaModFix/>
          </a:blip>
          <a:srcRect b="0" l="0" r="0" t="0"/>
          <a:stretch/>
        </p:blipFill>
        <p:spPr>
          <a:xfrm>
            <a:off x="670650" y="6306823"/>
            <a:ext cx="457200" cy="457200"/>
          </a:xfrm>
          <a:prstGeom prst="rect">
            <a:avLst/>
          </a:prstGeom>
          <a:noFill/>
          <a:ln>
            <a:noFill/>
          </a:ln>
        </p:spPr>
      </p:pic>
      <p:cxnSp>
        <p:nvCxnSpPr>
          <p:cNvPr id="223" name="Google Shape;223;p31"/>
          <p:cNvCxnSpPr/>
          <p:nvPr/>
        </p:nvCxnSpPr>
        <p:spPr>
          <a:xfrm>
            <a:off x="601200" y="6206225"/>
            <a:ext cx="10896265" cy="0"/>
          </a:xfrm>
          <a:prstGeom prst="straightConnector1">
            <a:avLst/>
          </a:prstGeom>
          <a:noFill/>
          <a:ln cap="flat" cmpd="sng" w="9525">
            <a:solidFill>
              <a:srgbClr val="D0CECE"/>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24" name="Shape 224"/>
        <p:cNvGrpSpPr/>
        <p:nvPr/>
      </p:nvGrpSpPr>
      <p:grpSpPr>
        <a:xfrm>
          <a:off x="0" y="0"/>
          <a:ext cx="0" cy="0"/>
          <a:chOff x="0" y="0"/>
          <a:chExt cx="0" cy="0"/>
        </a:xfrm>
      </p:grpSpPr>
      <p:sp>
        <p:nvSpPr>
          <p:cNvPr id="225" name="Google Shape;225;p32"/>
          <p:cNvSpPr txBox="1"/>
          <p:nvPr>
            <p:ph type="title"/>
          </p:nvPr>
        </p:nvSpPr>
        <p:spPr>
          <a:xfrm>
            <a:off x="600805" y="509732"/>
            <a:ext cx="10871200" cy="732268"/>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6" name="Google Shape;226;p32"/>
          <p:cNvSpPr txBox="1"/>
          <p:nvPr>
            <p:ph idx="1" type="body"/>
          </p:nvPr>
        </p:nvSpPr>
        <p:spPr>
          <a:xfrm>
            <a:off x="600805" y="1353599"/>
            <a:ext cx="5418995" cy="4650847"/>
          </a:xfrm>
          <a:prstGeom prst="rect">
            <a:avLst/>
          </a:prstGeom>
          <a:noFill/>
          <a:ln>
            <a:noFill/>
          </a:ln>
        </p:spPr>
        <p:txBody>
          <a:bodyPr anchorCtr="0" anchor="t" bIns="45700" lIns="91425" spcFirstLastPara="1" rIns="91425" wrap="square" tIns="45700">
            <a:normAutofit/>
          </a:bodyPr>
          <a:lstStyle>
            <a:lvl1pPr indent="-365760" lvl="0" marL="457200" algn="l">
              <a:lnSpc>
                <a:spcPct val="90000"/>
              </a:lnSpc>
              <a:spcBef>
                <a:spcPts val="1000"/>
              </a:spcBef>
              <a:spcAft>
                <a:spcPts val="0"/>
              </a:spcAft>
              <a:buSzPts val="2160"/>
              <a:buChar char="▪"/>
              <a:defRPr sz="2400"/>
            </a:lvl1pPr>
            <a:lvl2pPr indent="-342900" lvl="1" marL="914400" algn="l">
              <a:lnSpc>
                <a:spcPct val="90000"/>
              </a:lnSpc>
              <a:spcBef>
                <a:spcPts val="600"/>
              </a:spcBef>
              <a:spcAft>
                <a:spcPts val="0"/>
              </a:spcAft>
              <a:buSzPts val="1800"/>
              <a:buChar char="▪"/>
              <a:defRPr sz="2000"/>
            </a:lvl2pPr>
            <a:lvl3pPr indent="-331469" lvl="2" marL="1371600" algn="l">
              <a:lnSpc>
                <a:spcPct val="90000"/>
              </a:lnSpc>
              <a:spcBef>
                <a:spcPts val="600"/>
              </a:spcBef>
              <a:spcAft>
                <a:spcPts val="0"/>
              </a:spcAft>
              <a:buSzPts val="1620"/>
              <a:buChar char="▪"/>
              <a:defRPr sz="1800"/>
            </a:lvl3pPr>
            <a:lvl4pPr indent="-320039" lvl="3" marL="1828800" algn="l">
              <a:lnSpc>
                <a:spcPct val="90000"/>
              </a:lnSpc>
              <a:spcBef>
                <a:spcPts val="600"/>
              </a:spcBef>
              <a:spcAft>
                <a:spcPts val="0"/>
              </a:spcAft>
              <a:buSzPts val="1440"/>
              <a:buChar char="▪"/>
              <a:defRPr sz="1600"/>
            </a:lvl4pPr>
            <a:lvl5pPr indent="-320039" lvl="4" marL="2286000" algn="l">
              <a:lnSpc>
                <a:spcPct val="90000"/>
              </a:lnSpc>
              <a:spcBef>
                <a:spcPts val="600"/>
              </a:spcBef>
              <a:spcAft>
                <a:spcPts val="0"/>
              </a:spcAft>
              <a:buSzPts val="1440"/>
              <a:buChar char="▪"/>
              <a:defRPr sz="1600"/>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7" name="Google Shape;227;p32"/>
          <p:cNvSpPr txBox="1"/>
          <p:nvPr>
            <p:ph idx="2" type="body"/>
          </p:nvPr>
        </p:nvSpPr>
        <p:spPr>
          <a:xfrm>
            <a:off x="6172200" y="1353599"/>
            <a:ext cx="5324870" cy="4650847"/>
          </a:xfrm>
          <a:prstGeom prst="rect">
            <a:avLst/>
          </a:prstGeom>
          <a:noFill/>
          <a:ln>
            <a:noFill/>
          </a:ln>
        </p:spPr>
        <p:txBody>
          <a:bodyPr anchorCtr="0" anchor="t" bIns="45700" lIns="91425" spcFirstLastPara="1" rIns="91425" wrap="square" tIns="45700">
            <a:normAutofit/>
          </a:bodyPr>
          <a:lstStyle>
            <a:lvl1pPr indent="-365760" lvl="0" marL="457200" algn="l">
              <a:lnSpc>
                <a:spcPct val="90000"/>
              </a:lnSpc>
              <a:spcBef>
                <a:spcPts val="1000"/>
              </a:spcBef>
              <a:spcAft>
                <a:spcPts val="0"/>
              </a:spcAft>
              <a:buSzPts val="2160"/>
              <a:buChar char="▪"/>
              <a:defRPr sz="2400"/>
            </a:lvl1pPr>
            <a:lvl2pPr indent="-342900" lvl="1" marL="914400" algn="l">
              <a:lnSpc>
                <a:spcPct val="90000"/>
              </a:lnSpc>
              <a:spcBef>
                <a:spcPts val="600"/>
              </a:spcBef>
              <a:spcAft>
                <a:spcPts val="0"/>
              </a:spcAft>
              <a:buSzPts val="1800"/>
              <a:buChar char="▪"/>
              <a:defRPr sz="2000"/>
            </a:lvl2pPr>
            <a:lvl3pPr indent="-331469" lvl="2" marL="1371600" algn="l">
              <a:lnSpc>
                <a:spcPct val="90000"/>
              </a:lnSpc>
              <a:spcBef>
                <a:spcPts val="600"/>
              </a:spcBef>
              <a:spcAft>
                <a:spcPts val="0"/>
              </a:spcAft>
              <a:buSzPts val="1620"/>
              <a:buChar char="▪"/>
              <a:defRPr sz="1800"/>
            </a:lvl3pPr>
            <a:lvl4pPr indent="-320039" lvl="3" marL="1828800" algn="l">
              <a:lnSpc>
                <a:spcPct val="90000"/>
              </a:lnSpc>
              <a:spcBef>
                <a:spcPts val="600"/>
              </a:spcBef>
              <a:spcAft>
                <a:spcPts val="0"/>
              </a:spcAft>
              <a:buSzPts val="1440"/>
              <a:buChar char="▪"/>
              <a:defRPr sz="1600"/>
            </a:lvl4pPr>
            <a:lvl5pPr indent="-320039" lvl="4" marL="2286000" algn="l">
              <a:lnSpc>
                <a:spcPct val="90000"/>
              </a:lnSpc>
              <a:spcBef>
                <a:spcPts val="600"/>
              </a:spcBef>
              <a:spcAft>
                <a:spcPts val="0"/>
              </a:spcAft>
              <a:buSzPts val="1440"/>
              <a:buChar char="▪"/>
              <a:defRPr sz="1600"/>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8" name="Google Shape;228;p32"/>
          <p:cNvSpPr txBox="1"/>
          <p:nvPr>
            <p:ph idx="12" type="sldNum"/>
          </p:nvPr>
        </p:nvSpPr>
        <p:spPr>
          <a:xfrm>
            <a:off x="8762400" y="6408000"/>
            <a:ext cx="2773017" cy="2880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A8A8B"/>
                </a:solidFill>
                <a:latin typeface="Arial"/>
                <a:ea typeface="Arial"/>
                <a:cs typeface="Arial"/>
                <a:sym typeface="Arial"/>
              </a:defRPr>
            </a:lvl1pPr>
            <a:lvl2pPr indent="0" lvl="1" marL="0" algn="r">
              <a:spcBef>
                <a:spcPts val="0"/>
              </a:spcBef>
              <a:buNone/>
              <a:defRPr sz="900">
                <a:solidFill>
                  <a:srgbClr val="8A8A8B"/>
                </a:solidFill>
                <a:latin typeface="Arial"/>
                <a:ea typeface="Arial"/>
                <a:cs typeface="Arial"/>
                <a:sym typeface="Arial"/>
              </a:defRPr>
            </a:lvl2pPr>
            <a:lvl3pPr indent="0" lvl="2" marL="0" algn="r">
              <a:spcBef>
                <a:spcPts val="0"/>
              </a:spcBef>
              <a:buNone/>
              <a:defRPr sz="900">
                <a:solidFill>
                  <a:srgbClr val="8A8A8B"/>
                </a:solidFill>
                <a:latin typeface="Arial"/>
                <a:ea typeface="Arial"/>
                <a:cs typeface="Arial"/>
                <a:sym typeface="Arial"/>
              </a:defRPr>
            </a:lvl3pPr>
            <a:lvl4pPr indent="0" lvl="3" marL="0" algn="r">
              <a:spcBef>
                <a:spcPts val="0"/>
              </a:spcBef>
              <a:buNone/>
              <a:defRPr sz="900">
                <a:solidFill>
                  <a:srgbClr val="8A8A8B"/>
                </a:solidFill>
                <a:latin typeface="Arial"/>
                <a:ea typeface="Arial"/>
                <a:cs typeface="Arial"/>
                <a:sym typeface="Arial"/>
              </a:defRPr>
            </a:lvl4pPr>
            <a:lvl5pPr indent="0" lvl="4" marL="0" algn="r">
              <a:spcBef>
                <a:spcPts val="0"/>
              </a:spcBef>
              <a:buNone/>
              <a:defRPr sz="900">
                <a:solidFill>
                  <a:srgbClr val="8A8A8B"/>
                </a:solidFill>
                <a:latin typeface="Arial"/>
                <a:ea typeface="Arial"/>
                <a:cs typeface="Arial"/>
                <a:sym typeface="Arial"/>
              </a:defRPr>
            </a:lvl5pPr>
            <a:lvl6pPr indent="0" lvl="5" marL="0" algn="r">
              <a:spcBef>
                <a:spcPts val="0"/>
              </a:spcBef>
              <a:buNone/>
              <a:defRPr sz="900">
                <a:solidFill>
                  <a:srgbClr val="8A8A8B"/>
                </a:solidFill>
                <a:latin typeface="Arial"/>
                <a:ea typeface="Arial"/>
                <a:cs typeface="Arial"/>
                <a:sym typeface="Arial"/>
              </a:defRPr>
            </a:lvl6pPr>
            <a:lvl7pPr indent="0" lvl="6" marL="0" algn="r">
              <a:spcBef>
                <a:spcPts val="0"/>
              </a:spcBef>
              <a:buNone/>
              <a:defRPr sz="900">
                <a:solidFill>
                  <a:srgbClr val="8A8A8B"/>
                </a:solidFill>
                <a:latin typeface="Arial"/>
                <a:ea typeface="Arial"/>
                <a:cs typeface="Arial"/>
                <a:sym typeface="Arial"/>
              </a:defRPr>
            </a:lvl7pPr>
            <a:lvl8pPr indent="0" lvl="7" marL="0" algn="r">
              <a:spcBef>
                <a:spcPts val="0"/>
              </a:spcBef>
              <a:buNone/>
              <a:defRPr sz="900">
                <a:solidFill>
                  <a:srgbClr val="8A8A8B"/>
                </a:solidFill>
                <a:latin typeface="Arial"/>
                <a:ea typeface="Arial"/>
                <a:cs typeface="Arial"/>
                <a:sym typeface="Arial"/>
              </a:defRPr>
            </a:lvl8pPr>
            <a:lvl9pPr indent="0" lvl="8" marL="0" algn="r">
              <a:spcBef>
                <a:spcPts val="0"/>
              </a:spcBef>
              <a:buNone/>
              <a:defRPr sz="900">
                <a:solidFill>
                  <a:srgbClr val="8A8A8B"/>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29" name="Google Shape;229;p32"/>
          <p:cNvSpPr/>
          <p:nvPr/>
        </p:nvSpPr>
        <p:spPr>
          <a:xfrm>
            <a:off x="1304471" y="6435155"/>
            <a:ext cx="2893200" cy="2308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900"/>
              <a:buFont typeface="Arial"/>
              <a:buNone/>
            </a:pPr>
            <a:r>
              <a:rPr lang="en-GB" sz="900">
                <a:solidFill>
                  <a:srgbClr val="7F7F7F"/>
                </a:solidFill>
                <a:latin typeface="Arial"/>
                <a:ea typeface="Arial"/>
                <a:cs typeface="Arial"/>
                <a:sym typeface="Arial"/>
              </a:rPr>
              <a:t>CONFIDENTIAL   </a:t>
            </a:r>
            <a:r>
              <a:rPr b="0" i="0" lang="en-GB" sz="900">
                <a:solidFill>
                  <a:srgbClr val="7F7F7F"/>
                </a:solidFill>
                <a:latin typeface="Arial"/>
                <a:ea typeface="Arial"/>
                <a:cs typeface="Arial"/>
                <a:sym typeface="Arial"/>
              </a:rPr>
              <a:t>© GSMA 2020</a:t>
            </a:r>
            <a:endParaRPr/>
          </a:p>
        </p:txBody>
      </p:sp>
      <p:pic>
        <p:nvPicPr>
          <p:cNvPr id="230" name="Google Shape;230;p32"/>
          <p:cNvPicPr preferRelativeResize="0"/>
          <p:nvPr/>
        </p:nvPicPr>
        <p:blipFill rotWithShape="1">
          <a:blip r:embed="rId2">
            <a:alphaModFix/>
          </a:blip>
          <a:srcRect b="0" l="0" r="0" t="0"/>
          <a:stretch/>
        </p:blipFill>
        <p:spPr>
          <a:xfrm>
            <a:off x="670650" y="6306823"/>
            <a:ext cx="457200" cy="457200"/>
          </a:xfrm>
          <a:prstGeom prst="rect">
            <a:avLst/>
          </a:prstGeom>
          <a:noFill/>
          <a:ln>
            <a:noFill/>
          </a:ln>
        </p:spPr>
      </p:pic>
      <p:cxnSp>
        <p:nvCxnSpPr>
          <p:cNvPr id="231" name="Google Shape;231;p32"/>
          <p:cNvCxnSpPr/>
          <p:nvPr/>
        </p:nvCxnSpPr>
        <p:spPr>
          <a:xfrm>
            <a:off x="601200" y="6206225"/>
            <a:ext cx="10896265" cy="0"/>
          </a:xfrm>
          <a:prstGeom prst="straightConnector1">
            <a:avLst/>
          </a:prstGeom>
          <a:noFill/>
          <a:ln cap="flat" cmpd="sng" w="9525">
            <a:solidFill>
              <a:srgbClr val="D0CECE"/>
            </a:solidFill>
            <a:prstDash val="solid"/>
            <a:miter lim="800000"/>
            <a:headEnd len="sm" w="sm" type="none"/>
            <a:tailEnd len="sm" w="sm" type="none"/>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32" name="Shape 232"/>
        <p:cNvGrpSpPr/>
        <p:nvPr/>
      </p:nvGrpSpPr>
      <p:grpSpPr>
        <a:xfrm>
          <a:off x="0" y="0"/>
          <a:ext cx="0" cy="0"/>
          <a:chOff x="0" y="0"/>
          <a:chExt cx="0" cy="0"/>
        </a:xfrm>
      </p:grpSpPr>
      <p:sp>
        <p:nvSpPr>
          <p:cNvPr id="233" name="Google Shape;233;p33"/>
          <p:cNvSpPr txBox="1"/>
          <p:nvPr>
            <p:ph idx="1" type="body"/>
          </p:nvPr>
        </p:nvSpPr>
        <p:spPr>
          <a:xfrm>
            <a:off x="601200" y="1353600"/>
            <a:ext cx="5396375" cy="82391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160"/>
              <a:buNone/>
              <a:defRPr b="1" sz="2400">
                <a:solidFill>
                  <a:schemeClr val="dk1"/>
                </a:solidFill>
              </a:defRPr>
            </a:lvl1pPr>
            <a:lvl2pPr indent="-228600" lvl="1" marL="914400" algn="l">
              <a:lnSpc>
                <a:spcPct val="90000"/>
              </a:lnSpc>
              <a:spcBef>
                <a:spcPts val="600"/>
              </a:spcBef>
              <a:spcAft>
                <a:spcPts val="0"/>
              </a:spcAft>
              <a:buSzPts val="1800"/>
              <a:buNone/>
              <a:defRPr b="1" sz="2000"/>
            </a:lvl2pPr>
            <a:lvl3pPr indent="-228600" lvl="2" marL="1371600" algn="l">
              <a:lnSpc>
                <a:spcPct val="90000"/>
              </a:lnSpc>
              <a:spcBef>
                <a:spcPts val="600"/>
              </a:spcBef>
              <a:spcAft>
                <a:spcPts val="0"/>
              </a:spcAft>
              <a:buSzPts val="1620"/>
              <a:buNone/>
              <a:defRPr b="1" sz="1800"/>
            </a:lvl3pPr>
            <a:lvl4pPr indent="-228600" lvl="3" marL="1828800" algn="l">
              <a:lnSpc>
                <a:spcPct val="90000"/>
              </a:lnSpc>
              <a:spcBef>
                <a:spcPts val="600"/>
              </a:spcBef>
              <a:spcAft>
                <a:spcPts val="0"/>
              </a:spcAft>
              <a:buSzPts val="1440"/>
              <a:buNone/>
              <a:defRPr b="1" sz="1600"/>
            </a:lvl4pPr>
            <a:lvl5pPr indent="-228600" lvl="4" marL="2286000" algn="l">
              <a:lnSpc>
                <a:spcPct val="90000"/>
              </a:lnSpc>
              <a:spcBef>
                <a:spcPts val="600"/>
              </a:spcBef>
              <a:spcAft>
                <a:spcPts val="0"/>
              </a:spcAft>
              <a:buSzPts val="1440"/>
              <a:buNone/>
              <a:defRPr b="1" sz="1600"/>
            </a:lvl5pPr>
            <a:lvl6pPr indent="-228600" lvl="5" marL="2743200" algn="l">
              <a:lnSpc>
                <a:spcPct val="90000"/>
              </a:lnSpc>
              <a:spcBef>
                <a:spcPts val="6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34" name="Google Shape;234;p33"/>
          <p:cNvSpPr txBox="1"/>
          <p:nvPr>
            <p:ph idx="2" type="body"/>
          </p:nvPr>
        </p:nvSpPr>
        <p:spPr>
          <a:xfrm>
            <a:off x="601200" y="2199612"/>
            <a:ext cx="5396375" cy="3804836"/>
          </a:xfrm>
          <a:prstGeom prst="rect">
            <a:avLst/>
          </a:prstGeom>
          <a:noFill/>
          <a:ln>
            <a:noFill/>
          </a:ln>
        </p:spPr>
        <p:txBody>
          <a:bodyPr anchorCtr="0" anchor="t" bIns="45700" lIns="91425" spcFirstLastPara="1" rIns="91425" wrap="square" tIns="45700">
            <a:normAutofit/>
          </a:bodyPr>
          <a:lstStyle>
            <a:lvl1pPr indent="-365760" lvl="0" marL="457200" algn="l">
              <a:lnSpc>
                <a:spcPct val="90000"/>
              </a:lnSpc>
              <a:spcBef>
                <a:spcPts val="1000"/>
              </a:spcBef>
              <a:spcAft>
                <a:spcPts val="0"/>
              </a:spcAft>
              <a:buSzPts val="2160"/>
              <a:buChar char="▪"/>
              <a:defRPr sz="2400"/>
            </a:lvl1pPr>
            <a:lvl2pPr indent="-342900" lvl="1" marL="914400" algn="l">
              <a:lnSpc>
                <a:spcPct val="90000"/>
              </a:lnSpc>
              <a:spcBef>
                <a:spcPts val="600"/>
              </a:spcBef>
              <a:spcAft>
                <a:spcPts val="0"/>
              </a:spcAft>
              <a:buSzPts val="1800"/>
              <a:buChar char="▪"/>
              <a:defRPr sz="2000"/>
            </a:lvl2pPr>
            <a:lvl3pPr indent="-331469" lvl="2" marL="1371600" algn="l">
              <a:lnSpc>
                <a:spcPct val="90000"/>
              </a:lnSpc>
              <a:spcBef>
                <a:spcPts val="600"/>
              </a:spcBef>
              <a:spcAft>
                <a:spcPts val="0"/>
              </a:spcAft>
              <a:buSzPts val="1620"/>
              <a:buChar char="▪"/>
              <a:defRPr sz="1800"/>
            </a:lvl3pPr>
            <a:lvl4pPr indent="-320039" lvl="3" marL="1828800" algn="l">
              <a:lnSpc>
                <a:spcPct val="90000"/>
              </a:lnSpc>
              <a:spcBef>
                <a:spcPts val="600"/>
              </a:spcBef>
              <a:spcAft>
                <a:spcPts val="0"/>
              </a:spcAft>
              <a:buSzPts val="1440"/>
              <a:buChar char="▪"/>
              <a:defRPr sz="1600"/>
            </a:lvl4pPr>
            <a:lvl5pPr indent="-320039" lvl="4" marL="2286000" algn="l">
              <a:lnSpc>
                <a:spcPct val="90000"/>
              </a:lnSpc>
              <a:spcBef>
                <a:spcPts val="600"/>
              </a:spcBef>
              <a:spcAft>
                <a:spcPts val="0"/>
              </a:spcAft>
              <a:buSzPts val="1440"/>
              <a:buChar char="▪"/>
              <a:defRPr sz="1600"/>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5" name="Google Shape;235;p33"/>
          <p:cNvSpPr txBox="1"/>
          <p:nvPr>
            <p:ph idx="3" type="body"/>
          </p:nvPr>
        </p:nvSpPr>
        <p:spPr>
          <a:xfrm>
            <a:off x="6172200" y="1353600"/>
            <a:ext cx="5363816" cy="82391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160"/>
              <a:buNone/>
              <a:defRPr b="1" sz="2400">
                <a:solidFill>
                  <a:schemeClr val="dk1"/>
                </a:solidFill>
              </a:defRPr>
            </a:lvl1pPr>
            <a:lvl2pPr indent="-228600" lvl="1" marL="914400" algn="l">
              <a:lnSpc>
                <a:spcPct val="90000"/>
              </a:lnSpc>
              <a:spcBef>
                <a:spcPts val="600"/>
              </a:spcBef>
              <a:spcAft>
                <a:spcPts val="0"/>
              </a:spcAft>
              <a:buSzPts val="1800"/>
              <a:buNone/>
              <a:defRPr b="1" sz="2000"/>
            </a:lvl2pPr>
            <a:lvl3pPr indent="-228600" lvl="2" marL="1371600" algn="l">
              <a:lnSpc>
                <a:spcPct val="90000"/>
              </a:lnSpc>
              <a:spcBef>
                <a:spcPts val="600"/>
              </a:spcBef>
              <a:spcAft>
                <a:spcPts val="0"/>
              </a:spcAft>
              <a:buSzPts val="1620"/>
              <a:buNone/>
              <a:defRPr b="1" sz="1800"/>
            </a:lvl3pPr>
            <a:lvl4pPr indent="-228600" lvl="3" marL="1828800" algn="l">
              <a:lnSpc>
                <a:spcPct val="90000"/>
              </a:lnSpc>
              <a:spcBef>
                <a:spcPts val="600"/>
              </a:spcBef>
              <a:spcAft>
                <a:spcPts val="0"/>
              </a:spcAft>
              <a:buSzPts val="1440"/>
              <a:buNone/>
              <a:defRPr b="1" sz="1600"/>
            </a:lvl4pPr>
            <a:lvl5pPr indent="-228600" lvl="4" marL="2286000" algn="l">
              <a:lnSpc>
                <a:spcPct val="90000"/>
              </a:lnSpc>
              <a:spcBef>
                <a:spcPts val="600"/>
              </a:spcBef>
              <a:spcAft>
                <a:spcPts val="0"/>
              </a:spcAft>
              <a:buSzPts val="1440"/>
              <a:buNone/>
              <a:defRPr b="1" sz="1600"/>
            </a:lvl5pPr>
            <a:lvl6pPr indent="-228600" lvl="5" marL="2743200" algn="l">
              <a:lnSpc>
                <a:spcPct val="90000"/>
              </a:lnSpc>
              <a:spcBef>
                <a:spcPts val="6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36" name="Google Shape;236;p33"/>
          <p:cNvSpPr txBox="1"/>
          <p:nvPr>
            <p:ph idx="4" type="body"/>
          </p:nvPr>
        </p:nvSpPr>
        <p:spPr>
          <a:xfrm>
            <a:off x="6172200" y="2199612"/>
            <a:ext cx="5363816" cy="3804836"/>
          </a:xfrm>
          <a:prstGeom prst="rect">
            <a:avLst/>
          </a:prstGeom>
          <a:noFill/>
          <a:ln>
            <a:noFill/>
          </a:ln>
        </p:spPr>
        <p:txBody>
          <a:bodyPr anchorCtr="0" anchor="t" bIns="45700" lIns="91425" spcFirstLastPara="1" rIns="91425" wrap="square" tIns="45700">
            <a:normAutofit/>
          </a:bodyPr>
          <a:lstStyle>
            <a:lvl1pPr indent="-365760" lvl="0" marL="457200" algn="l">
              <a:lnSpc>
                <a:spcPct val="90000"/>
              </a:lnSpc>
              <a:spcBef>
                <a:spcPts val="1000"/>
              </a:spcBef>
              <a:spcAft>
                <a:spcPts val="0"/>
              </a:spcAft>
              <a:buSzPts val="2160"/>
              <a:buChar char="▪"/>
              <a:defRPr sz="2400"/>
            </a:lvl1pPr>
            <a:lvl2pPr indent="-342900" lvl="1" marL="914400" algn="l">
              <a:lnSpc>
                <a:spcPct val="90000"/>
              </a:lnSpc>
              <a:spcBef>
                <a:spcPts val="600"/>
              </a:spcBef>
              <a:spcAft>
                <a:spcPts val="0"/>
              </a:spcAft>
              <a:buSzPts val="1800"/>
              <a:buChar char="▪"/>
              <a:defRPr sz="2000"/>
            </a:lvl2pPr>
            <a:lvl3pPr indent="-331469" lvl="2" marL="1371600" algn="l">
              <a:lnSpc>
                <a:spcPct val="90000"/>
              </a:lnSpc>
              <a:spcBef>
                <a:spcPts val="600"/>
              </a:spcBef>
              <a:spcAft>
                <a:spcPts val="0"/>
              </a:spcAft>
              <a:buSzPts val="1620"/>
              <a:buChar char="▪"/>
              <a:defRPr sz="1800"/>
            </a:lvl3pPr>
            <a:lvl4pPr indent="-320039" lvl="3" marL="1828800" algn="l">
              <a:lnSpc>
                <a:spcPct val="90000"/>
              </a:lnSpc>
              <a:spcBef>
                <a:spcPts val="600"/>
              </a:spcBef>
              <a:spcAft>
                <a:spcPts val="0"/>
              </a:spcAft>
              <a:buSzPts val="1440"/>
              <a:buChar char="▪"/>
              <a:defRPr sz="1600"/>
            </a:lvl4pPr>
            <a:lvl5pPr indent="-320039" lvl="4" marL="2286000" algn="l">
              <a:lnSpc>
                <a:spcPct val="90000"/>
              </a:lnSpc>
              <a:spcBef>
                <a:spcPts val="600"/>
              </a:spcBef>
              <a:spcAft>
                <a:spcPts val="0"/>
              </a:spcAft>
              <a:buSzPts val="1440"/>
              <a:buChar char="▪"/>
              <a:defRPr sz="1600"/>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7" name="Google Shape;237;p33"/>
          <p:cNvSpPr txBox="1"/>
          <p:nvPr>
            <p:ph type="title"/>
          </p:nvPr>
        </p:nvSpPr>
        <p:spPr>
          <a:xfrm>
            <a:off x="601200" y="511201"/>
            <a:ext cx="10895870" cy="7308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8" name="Google Shape;238;p33"/>
          <p:cNvSpPr txBox="1"/>
          <p:nvPr>
            <p:ph idx="12" type="sldNum"/>
          </p:nvPr>
        </p:nvSpPr>
        <p:spPr>
          <a:xfrm>
            <a:off x="8762400" y="6408000"/>
            <a:ext cx="2773017" cy="2880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A8A8B"/>
                </a:solidFill>
                <a:latin typeface="Arial"/>
                <a:ea typeface="Arial"/>
                <a:cs typeface="Arial"/>
                <a:sym typeface="Arial"/>
              </a:defRPr>
            </a:lvl1pPr>
            <a:lvl2pPr indent="0" lvl="1" marL="0" algn="r">
              <a:spcBef>
                <a:spcPts val="0"/>
              </a:spcBef>
              <a:buNone/>
              <a:defRPr sz="900">
                <a:solidFill>
                  <a:srgbClr val="8A8A8B"/>
                </a:solidFill>
                <a:latin typeface="Arial"/>
                <a:ea typeface="Arial"/>
                <a:cs typeface="Arial"/>
                <a:sym typeface="Arial"/>
              </a:defRPr>
            </a:lvl2pPr>
            <a:lvl3pPr indent="0" lvl="2" marL="0" algn="r">
              <a:spcBef>
                <a:spcPts val="0"/>
              </a:spcBef>
              <a:buNone/>
              <a:defRPr sz="900">
                <a:solidFill>
                  <a:srgbClr val="8A8A8B"/>
                </a:solidFill>
                <a:latin typeface="Arial"/>
                <a:ea typeface="Arial"/>
                <a:cs typeface="Arial"/>
                <a:sym typeface="Arial"/>
              </a:defRPr>
            </a:lvl3pPr>
            <a:lvl4pPr indent="0" lvl="3" marL="0" algn="r">
              <a:spcBef>
                <a:spcPts val="0"/>
              </a:spcBef>
              <a:buNone/>
              <a:defRPr sz="900">
                <a:solidFill>
                  <a:srgbClr val="8A8A8B"/>
                </a:solidFill>
                <a:latin typeface="Arial"/>
                <a:ea typeface="Arial"/>
                <a:cs typeface="Arial"/>
                <a:sym typeface="Arial"/>
              </a:defRPr>
            </a:lvl4pPr>
            <a:lvl5pPr indent="0" lvl="4" marL="0" algn="r">
              <a:spcBef>
                <a:spcPts val="0"/>
              </a:spcBef>
              <a:buNone/>
              <a:defRPr sz="900">
                <a:solidFill>
                  <a:srgbClr val="8A8A8B"/>
                </a:solidFill>
                <a:latin typeface="Arial"/>
                <a:ea typeface="Arial"/>
                <a:cs typeface="Arial"/>
                <a:sym typeface="Arial"/>
              </a:defRPr>
            </a:lvl5pPr>
            <a:lvl6pPr indent="0" lvl="5" marL="0" algn="r">
              <a:spcBef>
                <a:spcPts val="0"/>
              </a:spcBef>
              <a:buNone/>
              <a:defRPr sz="900">
                <a:solidFill>
                  <a:srgbClr val="8A8A8B"/>
                </a:solidFill>
                <a:latin typeface="Arial"/>
                <a:ea typeface="Arial"/>
                <a:cs typeface="Arial"/>
                <a:sym typeface="Arial"/>
              </a:defRPr>
            </a:lvl6pPr>
            <a:lvl7pPr indent="0" lvl="6" marL="0" algn="r">
              <a:spcBef>
                <a:spcPts val="0"/>
              </a:spcBef>
              <a:buNone/>
              <a:defRPr sz="900">
                <a:solidFill>
                  <a:srgbClr val="8A8A8B"/>
                </a:solidFill>
                <a:latin typeface="Arial"/>
                <a:ea typeface="Arial"/>
                <a:cs typeface="Arial"/>
                <a:sym typeface="Arial"/>
              </a:defRPr>
            </a:lvl7pPr>
            <a:lvl8pPr indent="0" lvl="7" marL="0" algn="r">
              <a:spcBef>
                <a:spcPts val="0"/>
              </a:spcBef>
              <a:buNone/>
              <a:defRPr sz="900">
                <a:solidFill>
                  <a:srgbClr val="8A8A8B"/>
                </a:solidFill>
                <a:latin typeface="Arial"/>
                <a:ea typeface="Arial"/>
                <a:cs typeface="Arial"/>
                <a:sym typeface="Arial"/>
              </a:defRPr>
            </a:lvl8pPr>
            <a:lvl9pPr indent="0" lvl="8" marL="0" algn="r">
              <a:spcBef>
                <a:spcPts val="0"/>
              </a:spcBef>
              <a:buNone/>
              <a:defRPr sz="900">
                <a:solidFill>
                  <a:srgbClr val="8A8A8B"/>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39" name="Google Shape;239;p33"/>
          <p:cNvSpPr/>
          <p:nvPr/>
        </p:nvSpPr>
        <p:spPr>
          <a:xfrm>
            <a:off x="1304471" y="6435155"/>
            <a:ext cx="2893200" cy="2308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900"/>
              <a:buFont typeface="Arial"/>
              <a:buNone/>
            </a:pPr>
            <a:r>
              <a:rPr lang="en-GB" sz="900">
                <a:solidFill>
                  <a:srgbClr val="7F7F7F"/>
                </a:solidFill>
                <a:latin typeface="Arial"/>
                <a:ea typeface="Arial"/>
                <a:cs typeface="Arial"/>
                <a:sym typeface="Arial"/>
              </a:rPr>
              <a:t>CONFIDENTIAL   </a:t>
            </a:r>
            <a:r>
              <a:rPr b="0" i="0" lang="en-GB" sz="900">
                <a:solidFill>
                  <a:srgbClr val="7F7F7F"/>
                </a:solidFill>
                <a:latin typeface="Arial"/>
                <a:ea typeface="Arial"/>
                <a:cs typeface="Arial"/>
                <a:sym typeface="Arial"/>
              </a:rPr>
              <a:t>© GSMA 2020</a:t>
            </a:r>
            <a:endParaRPr/>
          </a:p>
        </p:txBody>
      </p:sp>
      <p:pic>
        <p:nvPicPr>
          <p:cNvPr id="240" name="Google Shape;240;p33"/>
          <p:cNvPicPr preferRelativeResize="0"/>
          <p:nvPr/>
        </p:nvPicPr>
        <p:blipFill rotWithShape="1">
          <a:blip r:embed="rId2">
            <a:alphaModFix/>
          </a:blip>
          <a:srcRect b="0" l="0" r="0" t="0"/>
          <a:stretch/>
        </p:blipFill>
        <p:spPr>
          <a:xfrm>
            <a:off x="670650" y="6306823"/>
            <a:ext cx="457200" cy="457200"/>
          </a:xfrm>
          <a:prstGeom prst="rect">
            <a:avLst/>
          </a:prstGeom>
          <a:noFill/>
          <a:ln>
            <a:noFill/>
          </a:ln>
        </p:spPr>
      </p:pic>
      <p:cxnSp>
        <p:nvCxnSpPr>
          <p:cNvPr id="241" name="Google Shape;241;p33"/>
          <p:cNvCxnSpPr/>
          <p:nvPr/>
        </p:nvCxnSpPr>
        <p:spPr>
          <a:xfrm>
            <a:off x="601200" y="6206225"/>
            <a:ext cx="10896265" cy="0"/>
          </a:xfrm>
          <a:prstGeom prst="straightConnector1">
            <a:avLst/>
          </a:prstGeom>
          <a:noFill/>
          <a:ln cap="flat" cmpd="sng" w="9525">
            <a:solidFill>
              <a:srgbClr val="D0CECE"/>
            </a:solidFill>
            <a:prstDash val="solid"/>
            <a:miter lim="800000"/>
            <a:headEnd len="sm" w="sm" type="none"/>
            <a:tailEnd len="sm" w="sm" type="none"/>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02">
  <p:cSld name="Title Only 02">
    <p:spTree>
      <p:nvGrpSpPr>
        <p:cNvPr id="242" name="Shape 242"/>
        <p:cNvGrpSpPr/>
        <p:nvPr/>
      </p:nvGrpSpPr>
      <p:grpSpPr>
        <a:xfrm>
          <a:off x="0" y="0"/>
          <a:ext cx="0" cy="0"/>
          <a:chOff x="0" y="0"/>
          <a:chExt cx="0" cy="0"/>
        </a:xfrm>
      </p:grpSpPr>
      <p:sp>
        <p:nvSpPr>
          <p:cNvPr id="243" name="Google Shape;243;p34"/>
          <p:cNvSpPr txBox="1"/>
          <p:nvPr>
            <p:ph type="title"/>
          </p:nvPr>
        </p:nvSpPr>
        <p:spPr>
          <a:xfrm>
            <a:off x="600805" y="509731"/>
            <a:ext cx="10871200" cy="71718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4" name="Google Shape;244;p34"/>
          <p:cNvSpPr txBox="1"/>
          <p:nvPr>
            <p:ph idx="12" type="sldNum"/>
          </p:nvPr>
        </p:nvSpPr>
        <p:spPr>
          <a:xfrm>
            <a:off x="8762400" y="6408000"/>
            <a:ext cx="2773017" cy="2880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A8A8B"/>
                </a:solidFill>
                <a:latin typeface="Arial"/>
                <a:ea typeface="Arial"/>
                <a:cs typeface="Arial"/>
                <a:sym typeface="Arial"/>
              </a:defRPr>
            </a:lvl1pPr>
            <a:lvl2pPr indent="0" lvl="1" marL="0" algn="r">
              <a:spcBef>
                <a:spcPts val="0"/>
              </a:spcBef>
              <a:buNone/>
              <a:defRPr sz="900">
                <a:solidFill>
                  <a:srgbClr val="8A8A8B"/>
                </a:solidFill>
                <a:latin typeface="Arial"/>
                <a:ea typeface="Arial"/>
                <a:cs typeface="Arial"/>
                <a:sym typeface="Arial"/>
              </a:defRPr>
            </a:lvl2pPr>
            <a:lvl3pPr indent="0" lvl="2" marL="0" algn="r">
              <a:spcBef>
                <a:spcPts val="0"/>
              </a:spcBef>
              <a:buNone/>
              <a:defRPr sz="900">
                <a:solidFill>
                  <a:srgbClr val="8A8A8B"/>
                </a:solidFill>
                <a:latin typeface="Arial"/>
                <a:ea typeface="Arial"/>
                <a:cs typeface="Arial"/>
                <a:sym typeface="Arial"/>
              </a:defRPr>
            </a:lvl3pPr>
            <a:lvl4pPr indent="0" lvl="3" marL="0" algn="r">
              <a:spcBef>
                <a:spcPts val="0"/>
              </a:spcBef>
              <a:buNone/>
              <a:defRPr sz="900">
                <a:solidFill>
                  <a:srgbClr val="8A8A8B"/>
                </a:solidFill>
                <a:latin typeface="Arial"/>
                <a:ea typeface="Arial"/>
                <a:cs typeface="Arial"/>
                <a:sym typeface="Arial"/>
              </a:defRPr>
            </a:lvl4pPr>
            <a:lvl5pPr indent="0" lvl="4" marL="0" algn="r">
              <a:spcBef>
                <a:spcPts val="0"/>
              </a:spcBef>
              <a:buNone/>
              <a:defRPr sz="900">
                <a:solidFill>
                  <a:srgbClr val="8A8A8B"/>
                </a:solidFill>
                <a:latin typeface="Arial"/>
                <a:ea typeface="Arial"/>
                <a:cs typeface="Arial"/>
                <a:sym typeface="Arial"/>
              </a:defRPr>
            </a:lvl5pPr>
            <a:lvl6pPr indent="0" lvl="5" marL="0" algn="r">
              <a:spcBef>
                <a:spcPts val="0"/>
              </a:spcBef>
              <a:buNone/>
              <a:defRPr sz="900">
                <a:solidFill>
                  <a:srgbClr val="8A8A8B"/>
                </a:solidFill>
                <a:latin typeface="Arial"/>
                <a:ea typeface="Arial"/>
                <a:cs typeface="Arial"/>
                <a:sym typeface="Arial"/>
              </a:defRPr>
            </a:lvl6pPr>
            <a:lvl7pPr indent="0" lvl="6" marL="0" algn="r">
              <a:spcBef>
                <a:spcPts val="0"/>
              </a:spcBef>
              <a:buNone/>
              <a:defRPr sz="900">
                <a:solidFill>
                  <a:srgbClr val="8A8A8B"/>
                </a:solidFill>
                <a:latin typeface="Arial"/>
                <a:ea typeface="Arial"/>
                <a:cs typeface="Arial"/>
                <a:sym typeface="Arial"/>
              </a:defRPr>
            </a:lvl7pPr>
            <a:lvl8pPr indent="0" lvl="7" marL="0" algn="r">
              <a:spcBef>
                <a:spcPts val="0"/>
              </a:spcBef>
              <a:buNone/>
              <a:defRPr sz="900">
                <a:solidFill>
                  <a:srgbClr val="8A8A8B"/>
                </a:solidFill>
                <a:latin typeface="Arial"/>
                <a:ea typeface="Arial"/>
                <a:cs typeface="Arial"/>
                <a:sym typeface="Arial"/>
              </a:defRPr>
            </a:lvl8pPr>
            <a:lvl9pPr indent="0" lvl="8" marL="0" algn="r">
              <a:spcBef>
                <a:spcPts val="0"/>
              </a:spcBef>
              <a:buNone/>
              <a:defRPr sz="900">
                <a:solidFill>
                  <a:srgbClr val="8A8A8B"/>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45" name="Shape 245"/>
        <p:cNvGrpSpPr/>
        <p:nvPr/>
      </p:nvGrpSpPr>
      <p:grpSpPr>
        <a:xfrm>
          <a:off x="0" y="0"/>
          <a:ext cx="0" cy="0"/>
          <a:chOff x="0" y="0"/>
          <a:chExt cx="0" cy="0"/>
        </a:xfrm>
      </p:grpSpPr>
      <p:sp>
        <p:nvSpPr>
          <p:cNvPr id="246" name="Google Shape;246;p35"/>
          <p:cNvSpPr txBox="1"/>
          <p:nvPr>
            <p:ph idx="12" type="sldNum"/>
          </p:nvPr>
        </p:nvSpPr>
        <p:spPr>
          <a:xfrm>
            <a:off x="8762400" y="6408000"/>
            <a:ext cx="2773017" cy="2880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A8A8B"/>
                </a:solidFill>
                <a:latin typeface="Arial"/>
                <a:ea typeface="Arial"/>
                <a:cs typeface="Arial"/>
                <a:sym typeface="Arial"/>
              </a:defRPr>
            </a:lvl1pPr>
            <a:lvl2pPr indent="0" lvl="1" marL="0" algn="r">
              <a:spcBef>
                <a:spcPts val="0"/>
              </a:spcBef>
              <a:buNone/>
              <a:defRPr sz="900">
                <a:solidFill>
                  <a:srgbClr val="8A8A8B"/>
                </a:solidFill>
                <a:latin typeface="Arial"/>
                <a:ea typeface="Arial"/>
                <a:cs typeface="Arial"/>
                <a:sym typeface="Arial"/>
              </a:defRPr>
            </a:lvl2pPr>
            <a:lvl3pPr indent="0" lvl="2" marL="0" algn="r">
              <a:spcBef>
                <a:spcPts val="0"/>
              </a:spcBef>
              <a:buNone/>
              <a:defRPr sz="900">
                <a:solidFill>
                  <a:srgbClr val="8A8A8B"/>
                </a:solidFill>
                <a:latin typeface="Arial"/>
                <a:ea typeface="Arial"/>
                <a:cs typeface="Arial"/>
                <a:sym typeface="Arial"/>
              </a:defRPr>
            </a:lvl3pPr>
            <a:lvl4pPr indent="0" lvl="3" marL="0" algn="r">
              <a:spcBef>
                <a:spcPts val="0"/>
              </a:spcBef>
              <a:buNone/>
              <a:defRPr sz="900">
                <a:solidFill>
                  <a:srgbClr val="8A8A8B"/>
                </a:solidFill>
                <a:latin typeface="Arial"/>
                <a:ea typeface="Arial"/>
                <a:cs typeface="Arial"/>
                <a:sym typeface="Arial"/>
              </a:defRPr>
            </a:lvl4pPr>
            <a:lvl5pPr indent="0" lvl="4" marL="0" algn="r">
              <a:spcBef>
                <a:spcPts val="0"/>
              </a:spcBef>
              <a:buNone/>
              <a:defRPr sz="900">
                <a:solidFill>
                  <a:srgbClr val="8A8A8B"/>
                </a:solidFill>
                <a:latin typeface="Arial"/>
                <a:ea typeface="Arial"/>
                <a:cs typeface="Arial"/>
                <a:sym typeface="Arial"/>
              </a:defRPr>
            </a:lvl5pPr>
            <a:lvl6pPr indent="0" lvl="5" marL="0" algn="r">
              <a:spcBef>
                <a:spcPts val="0"/>
              </a:spcBef>
              <a:buNone/>
              <a:defRPr sz="900">
                <a:solidFill>
                  <a:srgbClr val="8A8A8B"/>
                </a:solidFill>
                <a:latin typeface="Arial"/>
                <a:ea typeface="Arial"/>
                <a:cs typeface="Arial"/>
                <a:sym typeface="Arial"/>
              </a:defRPr>
            </a:lvl6pPr>
            <a:lvl7pPr indent="0" lvl="6" marL="0" algn="r">
              <a:spcBef>
                <a:spcPts val="0"/>
              </a:spcBef>
              <a:buNone/>
              <a:defRPr sz="900">
                <a:solidFill>
                  <a:srgbClr val="8A8A8B"/>
                </a:solidFill>
                <a:latin typeface="Arial"/>
                <a:ea typeface="Arial"/>
                <a:cs typeface="Arial"/>
                <a:sym typeface="Arial"/>
              </a:defRPr>
            </a:lvl7pPr>
            <a:lvl8pPr indent="0" lvl="7" marL="0" algn="r">
              <a:spcBef>
                <a:spcPts val="0"/>
              </a:spcBef>
              <a:buNone/>
              <a:defRPr sz="900">
                <a:solidFill>
                  <a:srgbClr val="8A8A8B"/>
                </a:solidFill>
                <a:latin typeface="Arial"/>
                <a:ea typeface="Arial"/>
                <a:cs typeface="Arial"/>
                <a:sym typeface="Arial"/>
              </a:defRPr>
            </a:lvl8pPr>
            <a:lvl9pPr indent="0" lvl="8" marL="0" algn="r">
              <a:spcBef>
                <a:spcPts val="0"/>
              </a:spcBef>
              <a:buNone/>
              <a:defRPr sz="900">
                <a:solidFill>
                  <a:srgbClr val="8A8A8B"/>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Right">
  <p:cSld name="Picture with Caption Right">
    <p:spTree>
      <p:nvGrpSpPr>
        <p:cNvPr id="247" name="Shape 247"/>
        <p:cNvGrpSpPr/>
        <p:nvPr/>
      </p:nvGrpSpPr>
      <p:grpSpPr>
        <a:xfrm>
          <a:off x="0" y="0"/>
          <a:ext cx="0" cy="0"/>
          <a:chOff x="0" y="0"/>
          <a:chExt cx="0" cy="0"/>
        </a:xfrm>
      </p:grpSpPr>
      <p:sp>
        <p:nvSpPr>
          <p:cNvPr id="248" name="Google Shape;248;p36"/>
          <p:cNvSpPr/>
          <p:nvPr>
            <p:ph idx="2" type="pic"/>
          </p:nvPr>
        </p:nvSpPr>
        <p:spPr>
          <a:xfrm>
            <a:off x="5183188" y="0"/>
            <a:ext cx="7008812" cy="6857999"/>
          </a:xfrm>
          <a:prstGeom prst="rect">
            <a:avLst/>
          </a:prstGeom>
          <a:noFill/>
          <a:ln>
            <a:noFill/>
          </a:ln>
        </p:spPr>
      </p:sp>
      <p:sp>
        <p:nvSpPr>
          <p:cNvPr id="249" name="Google Shape;249;p36"/>
          <p:cNvSpPr txBox="1"/>
          <p:nvPr>
            <p:ph idx="1" type="body"/>
          </p:nvPr>
        </p:nvSpPr>
        <p:spPr>
          <a:xfrm>
            <a:off x="609600" y="1353599"/>
            <a:ext cx="4406899" cy="462204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440"/>
              <a:buNone/>
              <a:defRPr sz="1600"/>
            </a:lvl1pPr>
            <a:lvl2pPr indent="-228600" lvl="1" marL="914400" algn="l">
              <a:lnSpc>
                <a:spcPct val="90000"/>
              </a:lnSpc>
              <a:spcBef>
                <a:spcPts val="600"/>
              </a:spcBef>
              <a:spcAft>
                <a:spcPts val="0"/>
              </a:spcAft>
              <a:buSzPts val="1260"/>
              <a:buNone/>
              <a:defRPr sz="1400"/>
            </a:lvl2pPr>
            <a:lvl3pPr indent="-228600" lvl="2" marL="1371600" algn="l">
              <a:lnSpc>
                <a:spcPct val="90000"/>
              </a:lnSpc>
              <a:spcBef>
                <a:spcPts val="600"/>
              </a:spcBef>
              <a:spcAft>
                <a:spcPts val="0"/>
              </a:spcAft>
              <a:buSzPts val="1080"/>
              <a:buNone/>
              <a:defRPr sz="1200"/>
            </a:lvl3pPr>
            <a:lvl4pPr indent="-228600" lvl="3" marL="1828800" algn="l">
              <a:lnSpc>
                <a:spcPct val="90000"/>
              </a:lnSpc>
              <a:spcBef>
                <a:spcPts val="600"/>
              </a:spcBef>
              <a:spcAft>
                <a:spcPts val="0"/>
              </a:spcAft>
              <a:buSzPts val="900"/>
              <a:buNone/>
              <a:defRPr sz="1000"/>
            </a:lvl4pPr>
            <a:lvl5pPr indent="-228600" lvl="4" marL="2286000" algn="l">
              <a:lnSpc>
                <a:spcPct val="90000"/>
              </a:lnSpc>
              <a:spcBef>
                <a:spcPts val="600"/>
              </a:spcBef>
              <a:spcAft>
                <a:spcPts val="0"/>
              </a:spcAft>
              <a:buSzPts val="9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50" name="Google Shape;250;p36"/>
          <p:cNvSpPr txBox="1"/>
          <p:nvPr>
            <p:ph type="title"/>
          </p:nvPr>
        </p:nvSpPr>
        <p:spPr>
          <a:xfrm>
            <a:off x="609600" y="511200"/>
            <a:ext cx="4406899" cy="642257"/>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dk1"/>
              </a:buClr>
              <a:buSzPts val="3400"/>
              <a:buFont typeface="Arial"/>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251" name="Google Shape;251;p36"/>
          <p:cNvCxnSpPr/>
          <p:nvPr/>
        </p:nvCxnSpPr>
        <p:spPr>
          <a:xfrm>
            <a:off x="601200" y="6205400"/>
            <a:ext cx="4417200" cy="0"/>
          </a:xfrm>
          <a:prstGeom prst="straightConnector1">
            <a:avLst/>
          </a:prstGeom>
          <a:noFill/>
          <a:ln cap="flat" cmpd="sng" w="9525">
            <a:solidFill>
              <a:srgbClr val="D0CECE"/>
            </a:solidFill>
            <a:prstDash val="solid"/>
            <a:miter lim="800000"/>
            <a:headEnd len="sm" w="sm" type="none"/>
            <a:tailEnd len="sm" w="sm" type="none"/>
          </a:ln>
        </p:spPr>
      </p:cxnSp>
      <p:sp>
        <p:nvSpPr>
          <p:cNvPr id="252" name="Google Shape;252;p36"/>
          <p:cNvSpPr/>
          <p:nvPr/>
        </p:nvSpPr>
        <p:spPr>
          <a:xfrm>
            <a:off x="1304471" y="6435155"/>
            <a:ext cx="2893200" cy="2308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900"/>
              <a:buFont typeface="Arial"/>
              <a:buNone/>
            </a:pPr>
            <a:r>
              <a:rPr lang="en-GB" sz="900">
                <a:solidFill>
                  <a:srgbClr val="7F7F7F"/>
                </a:solidFill>
                <a:latin typeface="Arial"/>
                <a:ea typeface="Arial"/>
                <a:cs typeface="Arial"/>
                <a:sym typeface="Arial"/>
              </a:rPr>
              <a:t>CONFIDENTIAL   </a:t>
            </a:r>
            <a:r>
              <a:rPr b="0" i="0" lang="en-GB" sz="900">
                <a:solidFill>
                  <a:srgbClr val="7F7F7F"/>
                </a:solidFill>
                <a:latin typeface="Arial"/>
                <a:ea typeface="Arial"/>
                <a:cs typeface="Arial"/>
                <a:sym typeface="Arial"/>
              </a:rPr>
              <a:t>© GSMA 2020</a:t>
            </a:r>
            <a:endParaRPr/>
          </a:p>
        </p:txBody>
      </p:sp>
      <p:pic>
        <p:nvPicPr>
          <p:cNvPr id="253" name="Google Shape;253;p36"/>
          <p:cNvPicPr preferRelativeResize="0"/>
          <p:nvPr/>
        </p:nvPicPr>
        <p:blipFill rotWithShape="1">
          <a:blip r:embed="rId2">
            <a:alphaModFix/>
          </a:blip>
          <a:srcRect b="0" l="0" r="0" t="0"/>
          <a:stretch/>
        </p:blipFill>
        <p:spPr>
          <a:xfrm>
            <a:off x="670650" y="6306823"/>
            <a:ext cx="457200" cy="4572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2.xml"/><Relationship Id="rId11" Type="http://schemas.openxmlformats.org/officeDocument/2006/relationships/slideLayout" Target="../slideLayouts/slideLayout23.xml"/><Relationship Id="rId22" Type="http://schemas.openxmlformats.org/officeDocument/2006/relationships/slideLayout" Target="../slideLayouts/slideLayout34.xml"/><Relationship Id="rId10" Type="http://schemas.openxmlformats.org/officeDocument/2006/relationships/slideLayout" Target="../slideLayouts/slideLayout22.xml"/><Relationship Id="rId21" Type="http://schemas.openxmlformats.org/officeDocument/2006/relationships/slideLayout" Target="../slideLayouts/slideLayout33.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23" Type="http://schemas.openxmlformats.org/officeDocument/2006/relationships/theme" Target="../theme/theme1.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5" Type="http://schemas.openxmlformats.org/officeDocument/2006/relationships/slideLayout" Target="../slideLayouts/slideLayout17.xml"/><Relationship Id="rId19" Type="http://schemas.openxmlformats.org/officeDocument/2006/relationships/slideLayout" Target="../slideLayouts/slideLayout31.xml"/><Relationship Id="rId6" Type="http://schemas.openxmlformats.org/officeDocument/2006/relationships/slideLayout" Target="../slideLayouts/slideLayout18.xml"/><Relationship Id="rId18" Type="http://schemas.openxmlformats.org/officeDocument/2006/relationships/slideLayout" Target="../slideLayouts/slideLayout30.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 name="Shape 91"/>
        <p:cNvGrpSpPr/>
        <p:nvPr/>
      </p:nvGrpSpPr>
      <p:grpSpPr>
        <a:xfrm>
          <a:off x="0" y="0"/>
          <a:ext cx="0" cy="0"/>
          <a:chOff x="0" y="0"/>
          <a:chExt cx="0" cy="0"/>
        </a:xfrm>
      </p:grpSpPr>
      <p:sp>
        <p:nvSpPr>
          <p:cNvPr id="92" name="Google Shape;92;p14"/>
          <p:cNvSpPr txBox="1"/>
          <p:nvPr>
            <p:ph type="title"/>
          </p:nvPr>
        </p:nvSpPr>
        <p:spPr>
          <a:xfrm>
            <a:off x="600805" y="509731"/>
            <a:ext cx="10871200" cy="730799"/>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3" name="Google Shape;93;p14"/>
          <p:cNvSpPr txBox="1"/>
          <p:nvPr>
            <p:ph idx="1" type="body"/>
          </p:nvPr>
        </p:nvSpPr>
        <p:spPr>
          <a:xfrm>
            <a:off x="601200" y="1352549"/>
            <a:ext cx="10871200" cy="4735735"/>
          </a:xfrm>
          <a:prstGeom prst="rect">
            <a:avLst/>
          </a:prstGeom>
          <a:noFill/>
          <a:ln>
            <a:noFill/>
          </a:ln>
        </p:spPr>
        <p:txBody>
          <a:bodyPr anchorCtr="0" anchor="t" bIns="45700" lIns="91425" spcFirstLastPara="1" rIns="91425" wrap="square" tIns="45700">
            <a:normAutofit/>
          </a:bodyPr>
          <a:lstStyle>
            <a:lvl1pPr indent="-365760" lvl="0" marL="457200" marR="0" rtl="0" algn="l">
              <a:lnSpc>
                <a:spcPct val="90000"/>
              </a:lnSpc>
              <a:spcBef>
                <a:spcPts val="1000"/>
              </a:spcBef>
              <a:spcAft>
                <a:spcPts val="0"/>
              </a:spcAft>
              <a:buClr>
                <a:srgbClr val="DE002B"/>
              </a:buClr>
              <a:buSzPts val="2160"/>
              <a:buFont typeface="Noto Sans Symbols"/>
              <a:buChar char="▪"/>
              <a:defRPr b="0" i="0" sz="2400" u="none" cap="none" strike="noStrike">
                <a:solidFill>
                  <a:schemeClr val="dk1"/>
                </a:solidFill>
                <a:latin typeface="Arial"/>
                <a:ea typeface="Arial"/>
                <a:cs typeface="Arial"/>
                <a:sym typeface="Arial"/>
              </a:defRPr>
            </a:lvl1pPr>
            <a:lvl2pPr indent="-342900" lvl="1" marL="914400" marR="0" rtl="0" algn="l">
              <a:lnSpc>
                <a:spcPct val="90000"/>
              </a:lnSpc>
              <a:spcBef>
                <a:spcPts val="600"/>
              </a:spcBef>
              <a:spcAft>
                <a:spcPts val="0"/>
              </a:spcAft>
              <a:buClr>
                <a:srgbClr val="DE002B"/>
              </a:buClr>
              <a:buSzPts val="1800"/>
              <a:buFont typeface="Noto Sans Symbols"/>
              <a:buChar char="▪"/>
              <a:defRPr b="0" i="0" sz="2000" u="none" cap="none" strike="noStrike">
                <a:solidFill>
                  <a:schemeClr val="dk1"/>
                </a:solidFill>
                <a:latin typeface="Arial"/>
                <a:ea typeface="Arial"/>
                <a:cs typeface="Arial"/>
                <a:sym typeface="Arial"/>
              </a:defRPr>
            </a:lvl2pPr>
            <a:lvl3pPr indent="-331469" lvl="2" marL="1371600" marR="0" rtl="0" algn="l">
              <a:lnSpc>
                <a:spcPct val="90000"/>
              </a:lnSpc>
              <a:spcBef>
                <a:spcPts val="600"/>
              </a:spcBef>
              <a:spcAft>
                <a:spcPts val="0"/>
              </a:spcAft>
              <a:buClr>
                <a:srgbClr val="DE002B"/>
              </a:buClr>
              <a:buSzPts val="1620"/>
              <a:buFont typeface="Noto Sans Symbols"/>
              <a:buChar char="▪"/>
              <a:defRPr b="0" i="0" sz="1800" u="none" cap="none" strike="noStrike">
                <a:solidFill>
                  <a:schemeClr val="dk1"/>
                </a:solidFill>
                <a:latin typeface="Arial"/>
                <a:ea typeface="Arial"/>
                <a:cs typeface="Arial"/>
                <a:sym typeface="Arial"/>
              </a:defRPr>
            </a:lvl3pPr>
            <a:lvl4pPr indent="-320039" lvl="3" marL="1828800" marR="0" rtl="0" algn="l">
              <a:lnSpc>
                <a:spcPct val="90000"/>
              </a:lnSpc>
              <a:spcBef>
                <a:spcPts val="600"/>
              </a:spcBef>
              <a:spcAft>
                <a:spcPts val="0"/>
              </a:spcAft>
              <a:buClr>
                <a:srgbClr val="DE002B"/>
              </a:buClr>
              <a:buSzPts val="1440"/>
              <a:buFont typeface="Noto Sans Symbols"/>
              <a:buChar char="▪"/>
              <a:defRPr b="0" i="0" sz="1600" u="none" cap="none" strike="noStrike">
                <a:solidFill>
                  <a:schemeClr val="dk1"/>
                </a:solidFill>
                <a:latin typeface="Arial"/>
                <a:ea typeface="Arial"/>
                <a:cs typeface="Arial"/>
                <a:sym typeface="Arial"/>
              </a:defRPr>
            </a:lvl4pPr>
            <a:lvl5pPr indent="-320039" lvl="4" marL="2286000" marR="0" rtl="0" algn="l">
              <a:lnSpc>
                <a:spcPct val="90000"/>
              </a:lnSpc>
              <a:spcBef>
                <a:spcPts val="600"/>
              </a:spcBef>
              <a:spcAft>
                <a:spcPts val="0"/>
              </a:spcAft>
              <a:buClr>
                <a:srgbClr val="DE002B"/>
              </a:buClr>
              <a:buSzPts val="1440"/>
              <a:buFont typeface="Noto Sans Symbols"/>
              <a:buChar char="▪"/>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 name="Google Shape;94;p14"/>
          <p:cNvSpPr txBox="1"/>
          <p:nvPr>
            <p:ph idx="12" type="sldNum"/>
          </p:nvPr>
        </p:nvSpPr>
        <p:spPr>
          <a:xfrm>
            <a:off x="8762400" y="6408000"/>
            <a:ext cx="2773017" cy="2880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A8A8B"/>
                </a:solidFill>
                <a:latin typeface="Arial"/>
                <a:ea typeface="Arial"/>
                <a:cs typeface="Arial"/>
                <a:sym typeface="Arial"/>
              </a:defRPr>
            </a:lvl1pPr>
            <a:lvl2pPr indent="0" lvl="1" marL="0" marR="0" rtl="0" algn="r">
              <a:spcBef>
                <a:spcPts val="0"/>
              </a:spcBef>
              <a:buNone/>
              <a:defRPr b="0" i="0" sz="900" u="none" cap="none" strike="noStrike">
                <a:solidFill>
                  <a:srgbClr val="8A8A8B"/>
                </a:solidFill>
                <a:latin typeface="Arial"/>
                <a:ea typeface="Arial"/>
                <a:cs typeface="Arial"/>
                <a:sym typeface="Arial"/>
              </a:defRPr>
            </a:lvl2pPr>
            <a:lvl3pPr indent="0" lvl="2" marL="0" marR="0" rtl="0" algn="r">
              <a:spcBef>
                <a:spcPts val="0"/>
              </a:spcBef>
              <a:buNone/>
              <a:defRPr b="0" i="0" sz="900" u="none" cap="none" strike="noStrike">
                <a:solidFill>
                  <a:srgbClr val="8A8A8B"/>
                </a:solidFill>
                <a:latin typeface="Arial"/>
                <a:ea typeface="Arial"/>
                <a:cs typeface="Arial"/>
                <a:sym typeface="Arial"/>
              </a:defRPr>
            </a:lvl3pPr>
            <a:lvl4pPr indent="0" lvl="3" marL="0" marR="0" rtl="0" algn="r">
              <a:spcBef>
                <a:spcPts val="0"/>
              </a:spcBef>
              <a:buNone/>
              <a:defRPr b="0" i="0" sz="900" u="none" cap="none" strike="noStrike">
                <a:solidFill>
                  <a:srgbClr val="8A8A8B"/>
                </a:solidFill>
                <a:latin typeface="Arial"/>
                <a:ea typeface="Arial"/>
                <a:cs typeface="Arial"/>
                <a:sym typeface="Arial"/>
              </a:defRPr>
            </a:lvl4pPr>
            <a:lvl5pPr indent="0" lvl="4" marL="0" marR="0" rtl="0" algn="r">
              <a:spcBef>
                <a:spcPts val="0"/>
              </a:spcBef>
              <a:buNone/>
              <a:defRPr b="0" i="0" sz="900" u="none" cap="none" strike="noStrike">
                <a:solidFill>
                  <a:srgbClr val="8A8A8B"/>
                </a:solidFill>
                <a:latin typeface="Arial"/>
                <a:ea typeface="Arial"/>
                <a:cs typeface="Arial"/>
                <a:sym typeface="Arial"/>
              </a:defRPr>
            </a:lvl5pPr>
            <a:lvl6pPr indent="0" lvl="5" marL="0" marR="0" rtl="0" algn="r">
              <a:spcBef>
                <a:spcPts val="0"/>
              </a:spcBef>
              <a:buNone/>
              <a:defRPr b="0" i="0" sz="900" u="none" cap="none" strike="noStrike">
                <a:solidFill>
                  <a:srgbClr val="8A8A8B"/>
                </a:solidFill>
                <a:latin typeface="Arial"/>
                <a:ea typeface="Arial"/>
                <a:cs typeface="Arial"/>
                <a:sym typeface="Arial"/>
              </a:defRPr>
            </a:lvl6pPr>
            <a:lvl7pPr indent="0" lvl="6" marL="0" marR="0" rtl="0" algn="r">
              <a:spcBef>
                <a:spcPts val="0"/>
              </a:spcBef>
              <a:buNone/>
              <a:defRPr b="0" i="0" sz="900" u="none" cap="none" strike="noStrike">
                <a:solidFill>
                  <a:srgbClr val="8A8A8B"/>
                </a:solidFill>
                <a:latin typeface="Arial"/>
                <a:ea typeface="Arial"/>
                <a:cs typeface="Arial"/>
                <a:sym typeface="Arial"/>
              </a:defRPr>
            </a:lvl7pPr>
            <a:lvl8pPr indent="0" lvl="7" marL="0" marR="0" rtl="0" algn="r">
              <a:spcBef>
                <a:spcPts val="0"/>
              </a:spcBef>
              <a:buNone/>
              <a:defRPr b="0" i="0" sz="900" u="none" cap="none" strike="noStrike">
                <a:solidFill>
                  <a:srgbClr val="8A8A8B"/>
                </a:solidFill>
                <a:latin typeface="Arial"/>
                <a:ea typeface="Arial"/>
                <a:cs typeface="Arial"/>
                <a:sym typeface="Arial"/>
              </a:defRPr>
            </a:lvl8pPr>
            <a:lvl9pPr indent="0" lvl="8" marL="0" marR="0" rtl="0" algn="r">
              <a:spcBef>
                <a:spcPts val="0"/>
              </a:spcBef>
              <a:buNone/>
              <a:defRPr b="0" i="0" sz="900" u="none" cap="none" strike="noStrike">
                <a:solidFill>
                  <a:srgbClr val="8A8A8B"/>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2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2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24.png"/><Relationship Id="rId5" Type="http://schemas.openxmlformats.org/officeDocument/2006/relationships/image" Target="../media/image26.png"/><Relationship Id="rId6"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7"/>
          <p:cNvSpPr txBox="1"/>
          <p:nvPr>
            <p:ph type="ctrTitle"/>
          </p:nvPr>
        </p:nvSpPr>
        <p:spPr>
          <a:xfrm>
            <a:off x="384575" y="3344578"/>
            <a:ext cx="10896265" cy="2387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Arial"/>
              <a:buNone/>
            </a:pPr>
            <a:r>
              <a:rPr b="1" lang="en-GB" sz="4800">
                <a:latin typeface="Arial"/>
                <a:ea typeface="Arial"/>
                <a:cs typeface="Arial"/>
                <a:sym typeface="Arial"/>
              </a:rPr>
              <a:t>Train the trainer session: </a:t>
            </a:r>
            <a:br>
              <a:rPr b="1" lang="en-GB" sz="4800">
                <a:latin typeface="Arial"/>
                <a:ea typeface="Arial"/>
                <a:cs typeface="Arial"/>
                <a:sym typeface="Arial"/>
              </a:rPr>
            </a:br>
            <a:r>
              <a:rPr b="1" lang="en-GB" sz="4800">
                <a:latin typeface="Arial"/>
                <a:ea typeface="Arial"/>
                <a:cs typeface="Arial"/>
                <a:sym typeface="Arial"/>
              </a:rPr>
              <a:t>Mobile internet skills training toolkit </a:t>
            </a:r>
            <a:endParaRPr b="1" sz="4800">
              <a:latin typeface="Arial"/>
              <a:ea typeface="Arial"/>
              <a:cs typeface="Arial"/>
              <a:sym typeface="Arial"/>
            </a:endParaRPr>
          </a:p>
        </p:txBody>
      </p:sp>
      <p:pic>
        <p:nvPicPr>
          <p:cNvPr id="259" name="Google Shape;259;p37"/>
          <p:cNvPicPr preferRelativeResize="0"/>
          <p:nvPr/>
        </p:nvPicPr>
        <p:blipFill rotWithShape="1">
          <a:blip r:embed="rId3">
            <a:alphaModFix/>
          </a:blip>
          <a:srcRect b="0" l="0" r="0" t="0"/>
          <a:stretch/>
        </p:blipFill>
        <p:spPr>
          <a:xfrm>
            <a:off x="1941474" y="658902"/>
            <a:ext cx="1106397" cy="110639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6"/>
          <p:cNvSpPr txBox="1"/>
          <p:nvPr/>
        </p:nvSpPr>
        <p:spPr>
          <a:xfrm>
            <a:off x="694979" y="1740650"/>
            <a:ext cx="10828500" cy="1836900"/>
          </a:xfrm>
          <a:prstGeom prst="rect">
            <a:avLst/>
          </a:prstGeom>
          <a:noFill/>
          <a:ln>
            <a:noFill/>
          </a:ln>
        </p:spPr>
        <p:txBody>
          <a:bodyPr anchorCtr="0" anchor="t" bIns="45700" lIns="91425" spcFirstLastPara="1" rIns="91425" wrap="square" tIns="45700">
            <a:spAutoFit/>
          </a:bodyPr>
          <a:lstStyle/>
          <a:p>
            <a:pPr indent="-355600" lvl="0" marL="457200" rtl="0" algn="l">
              <a:spcBef>
                <a:spcPts val="800"/>
              </a:spcBef>
              <a:spcAft>
                <a:spcPts val="0"/>
              </a:spcAft>
              <a:buClr>
                <a:schemeClr val="dk1"/>
              </a:buClr>
              <a:buSzPts val="2000"/>
              <a:buChar char="●"/>
            </a:pPr>
            <a:r>
              <a:rPr lang="en-GB" sz="2000">
                <a:solidFill>
                  <a:schemeClr val="dk1"/>
                </a:solidFill>
              </a:rPr>
              <a:t>If the customers has </a:t>
            </a:r>
            <a:r>
              <a:rPr b="1" lang="en-GB" sz="2000">
                <a:solidFill>
                  <a:schemeClr val="dk1"/>
                </a:solidFill>
              </a:rPr>
              <a:t>a specific question</a:t>
            </a:r>
            <a:r>
              <a:rPr lang="en-GB" sz="2000">
                <a:solidFill>
                  <a:schemeClr val="dk1"/>
                </a:solidFill>
              </a:rPr>
              <a:t>, look at the module titles and decide which looks most similar or relevant.</a:t>
            </a:r>
            <a:endParaRPr sz="2000" strike="sngStrike">
              <a:solidFill>
                <a:schemeClr val="dk1"/>
              </a:solidFill>
            </a:endParaRPr>
          </a:p>
          <a:p>
            <a:pPr indent="-355600" lvl="0" marL="457200" rtl="0" algn="l">
              <a:spcBef>
                <a:spcPts val="800"/>
              </a:spcBef>
              <a:spcAft>
                <a:spcPts val="0"/>
              </a:spcAft>
              <a:buClr>
                <a:schemeClr val="dk1"/>
              </a:buClr>
              <a:buSzPts val="2000"/>
              <a:buChar char="●"/>
            </a:pPr>
            <a:r>
              <a:rPr lang="en-GB" sz="2000">
                <a:solidFill>
                  <a:schemeClr val="dk1"/>
                </a:solidFill>
              </a:rPr>
              <a:t>If they are </a:t>
            </a:r>
            <a:r>
              <a:rPr b="1" lang="en-GB" sz="2000">
                <a:solidFill>
                  <a:schemeClr val="dk1"/>
                </a:solidFill>
              </a:rPr>
              <a:t>complete beginners </a:t>
            </a:r>
            <a:r>
              <a:rPr lang="en-GB" sz="2000">
                <a:solidFill>
                  <a:schemeClr val="dk1"/>
                </a:solidFill>
              </a:rPr>
              <a:t>or just want to </a:t>
            </a:r>
            <a:r>
              <a:rPr b="1" lang="en-GB" sz="2000">
                <a:solidFill>
                  <a:schemeClr val="dk1"/>
                </a:solidFill>
              </a:rPr>
              <a:t>learn about the internet on their phone generally</a:t>
            </a:r>
            <a:r>
              <a:rPr lang="en-GB" sz="2000">
                <a:solidFill>
                  <a:schemeClr val="dk1"/>
                </a:solidFill>
              </a:rPr>
              <a:t>, start with the first module of </a:t>
            </a:r>
            <a:r>
              <a:rPr lang="en-GB" sz="2000">
                <a:solidFill>
                  <a:schemeClr val="dk1"/>
                </a:solidFill>
              </a:rPr>
              <a:t>the first </a:t>
            </a:r>
            <a:r>
              <a:rPr lang="en-GB" sz="2000">
                <a:solidFill>
                  <a:schemeClr val="dk1"/>
                </a:solidFill>
              </a:rPr>
              <a:t>pathway (“Connecting”).</a:t>
            </a:r>
            <a:endParaRPr sz="2000">
              <a:solidFill>
                <a:schemeClr val="dk1"/>
              </a:solidFill>
            </a:endParaRPr>
          </a:p>
          <a:p>
            <a:pPr indent="-355600" lvl="0" marL="457200" rtl="0" algn="l">
              <a:spcBef>
                <a:spcPts val="800"/>
              </a:spcBef>
              <a:spcAft>
                <a:spcPts val="800"/>
              </a:spcAft>
              <a:buClr>
                <a:schemeClr val="dk1"/>
              </a:buClr>
              <a:buSzPts val="2000"/>
              <a:buChar char="●"/>
            </a:pPr>
            <a:r>
              <a:rPr lang="en-GB" sz="2000">
                <a:solidFill>
                  <a:schemeClr val="dk1"/>
                </a:solidFill>
              </a:rPr>
              <a:t>If they are </a:t>
            </a:r>
            <a:r>
              <a:rPr b="1" lang="en-GB" sz="2000">
                <a:solidFill>
                  <a:schemeClr val="dk1"/>
                </a:solidFill>
              </a:rPr>
              <a:t>interested in a specific app</a:t>
            </a:r>
            <a:r>
              <a:rPr lang="en-GB" sz="2000">
                <a:solidFill>
                  <a:schemeClr val="dk1"/>
                </a:solidFill>
              </a:rPr>
              <a:t>, start with the first module that includes that app</a:t>
            </a:r>
            <a:r>
              <a:rPr lang="en-GB" sz="2000">
                <a:solidFill>
                  <a:schemeClr val="dk1"/>
                </a:solidFill>
              </a:rPr>
              <a:t>.</a:t>
            </a:r>
            <a:endParaRPr sz="2000" strike="sngStrike">
              <a:solidFill>
                <a:schemeClr val="dk1"/>
              </a:solidFill>
            </a:endParaRPr>
          </a:p>
        </p:txBody>
      </p:sp>
      <p:sp>
        <p:nvSpPr>
          <p:cNvPr id="367" name="Google Shape;367;p46"/>
          <p:cNvSpPr/>
          <p:nvPr/>
        </p:nvSpPr>
        <p:spPr>
          <a:xfrm>
            <a:off x="600805" y="208955"/>
            <a:ext cx="3588300" cy="1203900"/>
          </a:xfrm>
          <a:prstGeom prst="homePlate">
            <a:avLst>
              <a:gd fmla="val 50000" name="adj"/>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2400">
                <a:solidFill>
                  <a:schemeClr val="lt1"/>
                </a:solidFill>
              </a:rPr>
              <a:t>Assess the customer’s needs</a:t>
            </a:r>
            <a:endParaRPr b="1" sz="2400">
              <a:solidFill>
                <a:schemeClr val="lt1"/>
              </a:solidFill>
            </a:endParaRPr>
          </a:p>
        </p:txBody>
      </p:sp>
      <p:sp>
        <p:nvSpPr>
          <p:cNvPr id="368" name="Google Shape;368;p46"/>
          <p:cNvSpPr txBox="1"/>
          <p:nvPr>
            <p:ph type="title"/>
          </p:nvPr>
        </p:nvSpPr>
        <p:spPr>
          <a:xfrm>
            <a:off x="4451050" y="357325"/>
            <a:ext cx="7221600" cy="730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GB" sz="3000">
                <a:solidFill>
                  <a:schemeClr val="accent2"/>
                </a:solidFill>
              </a:rPr>
              <a:t>Choose the module based on the customer’s needs and interests</a:t>
            </a:r>
            <a:endParaRPr sz="3000">
              <a:solidFill>
                <a:schemeClr val="accent2"/>
              </a:solidFill>
            </a:endParaRPr>
          </a:p>
          <a:p>
            <a:pPr indent="0" lvl="0" marL="0" rtl="0" algn="l">
              <a:lnSpc>
                <a:spcPct val="90000"/>
              </a:lnSpc>
              <a:spcBef>
                <a:spcPts val="0"/>
              </a:spcBef>
              <a:spcAft>
                <a:spcPts val="0"/>
              </a:spcAft>
              <a:buNone/>
            </a:pPr>
            <a:r>
              <a:t/>
            </a:r>
            <a:endParaRPr sz="3000"/>
          </a:p>
          <a:p>
            <a:pPr indent="0" lvl="0" marL="0" rtl="0" algn="l">
              <a:lnSpc>
                <a:spcPct val="90000"/>
              </a:lnSpc>
              <a:spcBef>
                <a:spcPts val="0"/>
              </a:spcBef>
              <a:spcAft>
                <a:spcPts val="0"/>
              </a:spcAft>
              <a:buClr>
                <a:schemeClr val="lt1"/>
              </a:buClr>
              <a:buSzPts val="3200"/>
              <a:buFont typeface="Arial"/>
              <a:buNone/>
            </a:pPr>
            <a:r>
              <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7"/>
          <p:cNvSpPr txBox="1"/>
          <p:nvPr/>
        </p:nvSpPr>
        <p:spPr>
          <a:xfrm>
            <a:off x="694979" y="1740650"/>
            <a:ext cx="10828500" cy="2555100"/>
          </a:xfrm>
          <a:prstGeom prst="rect">
            <a:avLst/>
          </a:prstGeom>
          <a:noFill/>
          <a:ln>
            <a:noFill/>
          </a:ln>
        </p:spPr>
        <p:txBody>
          <a:bodyPr anchorCtr="0" anchor="t" bIns="45700" lIns="91425" spcFirstLastPara="1" rIns="91425" wrap="square" tIns="45700">
            <a:spAutoFit/>
          </a:bodyPr>
          <a:lstStyle/>
          <a:p>
            <a:pPr indent="-355600" lvl="0" marL="457200" rtl="0" algn="l">
              <a:spcBef>
                <a:spcPts val="800"/>
              </a:spcBef>
              <a:spcAft>
                <a:spcPts val="0"/>
              </a:spcAft>
              <a:buClr>
                <a:schemeClr val="dk1"/>
              </a:buClr>
              <a:buSzPts val="2000"/>
              <a:buChar char="●"/>
            </a:pPr>
            <a:r>
              <a:rPr lang="en-GB" sz="2000">
                <a:solidFill>
                  <a:schemeClr val="dk1"/>
                </a:solidFill>
              </a:rPr>
              <a:t>Pick a </a:t>
            </a:r>
            <a:r>
              <a:rPr b="1" lang="en-GB" sz="2000">
                <a:solidFill>
                  <a:schemeClr val="dk1"/>
                </a:solidFill>
              </a:rPr>
              <a:t>time for the training</a:t>
            </a:r>
            <a:r>
              <a:rPr lang="en-GB" sz="2000">
                <a:solidFill>
                  <a:schemeClr val="dk1"/>
                </a:solidFill>
              </a:rPr>
              <a:t> that suits the customer (e.g., evenings after work, during mid-day breaks).</a:t>
            </a:r>
            <a:endParaRPr sz="2000">
              <a:solidFill>
                <a:schemeClr val="dk1"/>
              </a:solidFill>
            </a:endParaRPr>
          </a:p>
          <a:p>
            <a:pPr indent="-355600" lvl="0" marL="457200" rtl="0" algn="l">
              <a:spcBef>
                <a:spcPts val="800"/>
              </a:spcBef>
              <a:spcAft>
                <a:spcPts val="0"/>
              </a:spcAft>
              <a:buClr>
                <a:schemeClr val="dk1"/>
              </a:buClr>
              <a:buSzPts val="2000"/>
              <a:buChar char="●"/>
            </a:pPr>
            <a:r>
              <a:rPr lang="en-GB" sz="2000">
                <a:solidFill>
                  <a:schemeClr val="dk1"/>
                </a:solidFill>
              </a:rPr>
              <a:t>Be ready to </a:t>
            </a:r>
            <a:r>
              <a:rPr b="1" lang="en-GB" sz="2000">
                <a:solidFill>
                  <a:schemeClr val="dk1"/>
                </a:solidFill>
              </a:rPr>
              <a:t>wait, repeat yourself or return</a:t>
            </a:r>
            <a:r>
              <a:rPr lang="en-GB" sz="2000">
                <a:solidFill>
                  <a:schemeClr val="dk1"/>
                </a:solidFill>
              </a:rPr>
              <a:t> to a customer if they get busy with their own work during a training session.</a:t>
            </a:r>
            <a:endParaRPr sz="2000">
              <a:solidFill>
                <a:schemeClr val="dk1"/>
              </a:solidFill>
            </a:endParaRPr>
          </a:p>
          <a:p>
            <a:pPr indent="-355600" lvl="0" marL="457200" rtl="0" algn="l">
              <a:spcBef>
                <a:spcPts val="800"/>
              </a:spcBef>
              <a:spcAft>
                <a:spcPts val="0"/>
              </a:spcAft>
              <a:buClr>
                <a:schemeClr val="dk1"/>
              </a:buClr>
              <a:buSzPts val="2000"/>
              <a:buChar char="●"/>
            </a:pPr>
            <a:r>
              <a:rPr lang="en-GB" sz="2000">
                <a:solidFill>
                  <a:schemeClr val="dk1"/>
                </a:solidFill>
              </a:rPr>
              <a:t>Connect the training to the </a:t>
            </a:r>
            <a:r>
              <a:rPr b="1" lang="en-GB" sz="2000">
                <a:solidFill>
                  <a:schemeClr val="dk1"/>
                </a:solidFill>
              </a:rPr>
              <a:t>needs</a:t>
            </a:r>
            <a:r>
              <a:rPr lang="en-GB" sz="2000">
                <a:solidFill>
                  <a:schemeClr val="dk1"/>
                </a:solidFill>
              </a:rPr>
              <a:t> each customer has, particularly </a:t>
            </a:r>
            <a:r>
              <a:rPr b="1" lang="en-GB" sz="2000">
                <a:solidFill>
                  <a:schemeClr val="dk1"/>
                </a:solidFill>
              </a:rPr>
              <a:t>in relation to their work</a:t>
            </a:r>
            <a:r>
              <a:rPr lang="en-GB" sz="2000">
                <a:solidFill>
                  <a:schemeClr val="dk1"/>
                </a:solidFill>
              </a:rPr>
              <a:t>.</a:t>
            </a:r>
            <a:endParaRPr sz="2000">
              <a:solidFill>
                <a:schemeClr val="dk1"/>
              </a:solidFill>
            </a:endParaRPr>
          </a:p>
          <a:p>
            <a:pPr indent="-355600" lvl="0" marL="457200" rtl="0" algn="l">
              <a:spcBef>
                <a:spcPts val="800"/>
              </a:spcBef>
              <a:spcAft>
                <a:spcPts val="800"/>
              </a:spcAft>
              <a:buClr>
                <a:schemeClr val="dk1"/>
              </a:buClr>
              <a:buSzPts val="2000"/>
              <a:buChar char="●"/>
            </a:pPr>
            <a:r>
              <a:rPr lang="en-GB" sz="2000">
                <a:solidFill>
                  <a:schemeClr val="dk1"/>
                </a:solidFill>
              </a:rPr>
              <a:t>Mention any </a:t>
            </a:r>
            <a:r>
              <a:rPr b="1" lang="en-GB" sz="2000">
                <a:solidFill>
                  <a:schemeClr val="dk1"/>
                </a:solidFill>
              </a:rPr>
              <a:t>incentives</a:t>
            </a:r>
            <a:r>
              <a:rPr lang="en-GB" sz="2000">
                <a:solidFill>
                  <a:schemeClr val="dk1"/>
                </a:solidFill>
              </a:rPr>
              <a:t> at the start of the training (e.g., free data bundles).</a:t>
            </a:r>
            <a:endParaRPr sz="2000">
              <a:solidFill>
                <a:schemeClr val="dk1"/>
              </a:solidFill>
            </a:endParaRPr>
          </a:p>
        </p:txBody>
      </p:sp>
      <p:sp>
        <p:nvSpPr>
          <p:cNvPr id="375" name="Google Shape;375;p47"/>
          <p:cNvSpPr/>
          <p:nvPr/>
        </p:nvSpPr>
        <p:spPr>
          <a:xfrm>
            <a:off x="600805" y="208955"/>
            <a:ext cx="3588300" cy="1203900"/>
          </a:xfrm>
          <a:prstGeom prst="homePlate">
            <a:avLst>
              <a:gd fmla="val 50000" name="adj"/>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2400">
                <a:solidFill>
                  <a:schemeClr val="lt1"/>
                </a:solidFill>
              </a:rPr>
              <a:t>Assess the customer’s needs</a:t>
            </a:r>
            <a:endParaRPr b="1" sz="2400">
              <a:solidFill>
                <a:schemeClr val="lt1"/>
              </a:solidFill>
            </a:endParaRPr>
          </a:p>
        </p:txBody>
      </p:sp>
      <p:sp>
        <p:nvSpPr>
          <p:cNvPr id="376" name="Google Shape;376;p47"/>
          <p:cNvSpPr txBox="1"/>
          <p:nvPr>
            <p:ph type="title"/>
          </p:nvPr>
        </p:nvSpPr>
        <p:spPr>
          <a:xfrm>
            <a:off x="4451050" y="357325"/>
            <a:ext cx="7387500" cy="730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GB" sz="3000">
                <a:solidFill>
                  <a:schemeClr val="accent2"/>
                </a:solidFill>
              </a:rPr>
              <a:t>Plan the training around the customer’s preferred time and location</a:t>
            </a:r>
            <a:endParaRPr sz="3000">
              <a:solidFill>
                <a:schemeClr val="accent2"/>
              </a:solidFill>
            </a:endParaRPr>
          </a:p>
        </p:txBody>
      </p:sp>
      <p:sp>
        <p:nvSpPr>
          <p:cNvPr id="377" name="Google Shape;377;p47"/>
          <p:cNvSpPr/>
          <p:nvPr/>
        </p:nvSpPr>
        <p:spPr>
          <a:xfrm>
            <a:off x="694975" y="4787050"/>
            <a:ext cx="10760700" cy="1203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800"/>
              </a:spcBef>
              <a:spcAft>
                <a:spcPts val="0"/>
              </a:spcAft>
              <a:buNone/>
            </a:pPr>
            <a:r>
              <a:rPr i="1" lang="en-GB" sz="1600">
                <a:solidFill>
                  <a:schemeClr val="dk1"/>
                </a:solidFill>
              </a:rPr>
              <a:t>Additional considerations for training women:</a:t>
            </a:r>
            <a:endParaRPr b="1" sz="1600">
              <a:solidFill>
                <a:schemeClr val="dk1"/>
              </a:solidFill>
            </a:endParaRPr>
          </a:p>
          <a:p>
            <a:pPr indent="-330200" lvl="0" marL="457200" rtl="0" algn="l">
              <a:spcBef>
                <a:spcPts val="800"/>
              </a:spcBef>
              <a:spcAft>
                <a:spcPts val="0"/>
              </a:spcAft>
              <a:buClr>
                <a:schemeClr val="dk1"/>
              </a:buClr>
              <a:buSzPts val="1600"/>
              <a:buChar char="●"/>
            </a:pPr>
            <a:r>
              <a:rPr lang="en-GB" sz="1600">
                <a:solidFill>
                  <a:schemeClr val="dk1"/>
                </a:solidFill>
              </a:rPr>
              <a:t>Explore using local </a:t>
            </a:r>
            <a:r>
              <a:rPr b="1" lang="en-GB" sz="1600">
                <a:solidFill>
                  <a:schemeClr val="dk1"/>
                </a:solidFill>
              </a:rPr>
              <a:t>women’s groups</a:t>
            </a:r>
            <a:r>
              <a:rPr lang="en-GB" sz="1600">
                <a:solidFill>
                  <a:schemeClr val="dk1"/>
                </a:solidFill>
              </a:rPr>
              <a:t> to do the trainings or to share the videos and handouts.</a:t>
            </a:r>
            <a:endParaRPr sz="1600">
              <a:solidFill>
                <a:schemeClr val="dk1"/>
              </a:solidFill>
            </a:endParaRPr>
          </a:p>
          <a:p>
            <a:pPr indent="-330200" lvl="0" marL="457200" rtl="0" algn="l">
              <a:spcBef>
                <a:spcPts val="1000"/>
              </a:spcBef>
              <a:spcAft>
                <a:spcPts val="1000"/>
              </a:spcAft>
              <a:buClr>
                <a:schemeClr val="dk1"/>
              </a:buClr>
              <a:buSzPts val="1600"/>
              <a:buChar char="●"/>
            </a:pPr>
            <a:r>
              <a:rPr lang="en-GB" sz="1600">
                <a:solidFill>
                  <a:schemeClr val="dk1"/>
                </a:solidFill>
              </a:rPr>
              <a:t>Deliver the trainings in </a:t>
            </a:r>
            <a:r>
              <a:rPr b="1" lang="en-GB" sz="1600">
                <a:solidFill>
                  <a:schemeClr val="dk1"/>
                </a:solidFill>
              </a:rPr>
              <a:t>places that women go to often</a:t>
            </a:r>
            <a:r>
              <a:rPr lang="en-GB" sz="1600">
                <a:solidFill>
                  <a:schemeClr val="dk1"/>
                </a:solidFill>
              </a:rPr>
              <a:t> or work at (e.g., market places)</a:t>
            </a: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48"/>
          <p:cNvSpPr txBox="1"/>
          <p:nvPr/>
        </p:nvSpPr>
        <p:spPr>
          <a:xfrm>
            <a:off x="694979" y="1740650"/>
            <a:ext cx="10828500" cy="3581400"/>
          </a:xfrm>
          <a:prstGeom prst="rect">
            <a:avLst/>
          </a:prstGeom>
          <a:noFill/>
          <a:ln>
            <a:noFill/>
          </a:ln>
        </p:spPr>
        <p:txBody>
          <a:bodyPr anchorCtr="0" anchor="t" bIns="45700" lIns="91425" spcFirstLastPara="1" rIns="91425" wrap="square" tIns="45700">
            <a:spAutoFit/>
          </a:bodyPr>
          <a:lstStyle/>
          <a:p>
            <a:pPr indent="-355600" lvl="0" marL="457200" rtl="0" algn="l">
              <a:spcBef>
                <a:spcPts val="800"/>
              </a:spcBef>
              <a:spcAft>
                <a:spcPts val="0"/>
              </a:spcAft>
              <a:buClr>
                <a:schemeClr val="dk1"/>
              </a:buClr>
              <a:buSzPts val="2000"/>
              <a:buChar char="●"/>
            </a:pPr>
            <a:r>
              <a:rPr lang="en-GB" sz="2000">
                <a:solidFill>
                  <a:schemeClr val="dk1"/>
                </a:solidFill>
              </a:rPr>
              <a:t>If possible, s</a:t>
            </a:r>
            <a:r>
              <a:rPr lang="en-GB" sz="2000">
                <a:solidFill>
                  <a:schemeClr val="dk1"/>
                </a:solidFill>
              </a:rPr>
              <a:t>how the video </a:t>
            </a:r>
            <a:r>
              <a:rPr b="1" lang="en-GB" sz="2000">
                <a:solidFill>
                  <a:schemeClr val="dk1"/>
                </a:solidFill>
              </a:rPr>
              <a:t>on your own phone, </a:t>
            </a:r>
            <a:r>
              <a:rPr lang="en-GB" sz="2000">
                <a:solidFill>
                  <a:schemeClr val="dk1"/>
                </a:solidFill>
              </a:rPr>
              <a:t>so the customer won’t incur any data costs.</a:t>
            </a:r>
            <a:endParaRPr sz="2000">
              <a:solidFill>
                <a:schemeClr val="dk1"/>
              </a:solidFill>
            </a:endParaRPr>
          </a:p>
          <a:p>
            <a:pPr indent="-355600" lvl="0" marL="457200" rtl="0" algn="l">
              <a:spcBef>
                <a:spcPts val="800"/>
              </a:spcBef>
              <a:spcAft>
                <a:spcPts val="0"/>
              </a:spcAft>
              <a:buClr>
                <a:schemeClr val="dk1"/>
              </a:buClr>
              <a:buSzPts val="2000"/>
              <a:buChar char="●"/>
            </a:pPr>
            <a:r>
              <a:rPr lang="en-GB" sz="2000">
                <a:solidFill>
                  <a:schemeClr val="dk1"/>
                </a:solidFill>
              </a:rPr>
              <a:t>Show the video in the </a:t>
            </a:r>
            <a:r>
              <a:rPr b="1" lang="en-GB" sz="2000">
                <a:solidFill>
                  <a:schemeClr val="dk1"/>
                </a:solidFill>
              </a:rPr>
              <a:t>language</a:t>
            </a:r>
            <a:r>
              <a:rPr lang="en-GB" sz="2000">
                <a:solidFill>
                  <a:schemeClr val="dk1"/>
                </a:solidFill>
              </a:rPr>
              <a:t> the customer is most comfortable with (English, Twi or Ga).</a:t>
            </a:r>
            <a:endParaRPr sz="2000">
              <a:solidFill>
                <a:schemeClr val="dk1"/>
              </a:solidFill>
            </a:endParaRPr>
          </a:p>
          <a:p>
            <a:pPr indent="-355600" lvl="0" marL="457200" rtl="0" algn="l">
              <a:spcBef>
                <a:spcPts val="800"/>
              </a:spcBef>
              <a:spcAft>
                <a:spcPts val="0"/>
              </a:spcAft>
              <a:buClr>
                <a:schemeClr val="dk1"/>
              </a:buClr>
              <a:buSzPts val="2000"/>
              <a:buChar char="●"/>
            </a:pPr>
            <a:r>
              <a:rPr lang="en-GB" sz="2000">
                <a:solidFill>
                  <a:schemeClr val="dk1"/>
                </a:solidFill>
              </a:rPr>
              <a:t>After showing the video, </a:t>
            </a:r>
            <a:r>
              <a:rPr b="1" lang="en-GB" sz="2000">
                <a:solidFill>
                  <a:schemeClr val="dk1"/>
                </a:solidFill>
              </a:rPr>
              <a:t>ask the customer</a:t>
            </a:r>
            <a:r>
              <a:rPr lang="en-GB" sz="2000">
                <a:solidFill>
                  <a:schemeClr val="dk1"/>
                </a:solidFill>
              </a:rPr>
              <a:t> if they have any questions about what they saw in the video. </a:t>
            </a:r>
            <a:r>
              <a:rPr b="1" lang="en-GB" sz="2000">
                <a:solidFill>
                  <a:schemeClr val="dk1"/>
                </a:solidFill>
              </a:rPr>
              <a:t>Clarify the steps</a:t>
            </a:r>
            <a:r>
              <a:rPr lang="en-GB" sz="2000">
                <a:solidFill>
                  <a:schemeClr val="dk1"/>
                </a:solidFill>
              </a:rPr>
              <a:t> if there are any misunderstandings.</a:t>
            </a:r>
            <a:endParaRPr sz="2000">
              <a:solidFill>
                <a:schemeClr val="dk1"/>
              </a:solidFill>
            </a:endParaRPr>
          </a:p>
          <a:p>
            <a:pPr indent="-355600" lvl="0" marL="457200" rtl="0" algn="l">
              <a:spcBef>
                <a:spcPts val="800"/>
              </a:spcBef>
              <a:spcAft>
                <a:spcPts val="0"/>
              </a:spcAft>
              <a:buClr>
                <a:schemeClr val="dk1"/>
              </a:buClr>
              <a:buSzPts val="2000"/>
              <a:buChar char="●"/>
            </a:pPr>
            <a:r>
              <a:rPr lang="en-GB" sz="2000">
                <a:solidFill>
                  <a:schemeClr val="dk1"/>
                </a:solidFill>
              </a:rPr>
              <a:t>Help the customer understand how they can </a:t>
            </a:r>
            <a:r>
              <a:rPr b="1" lang="en-GB" sz="2000">
                <a:solidFill>
                  <a:schemeClr val="dk1"/>
                </a:solidFill>
              </a:rPr>
              <a:t>apply the skills shown in the video, to their own lives. </a:t>
            </a:r>
            <a:r>
              <a:rPr lang="en-GB" sz="2000">
                <a:solidFill>
                  <a:schemeClr val="dk1"/>
                </a:solidFill>
              </a:rPr>
              <a:t>Emphasize that the uses in the video are only examples - there are many more uses</a:t>
            </a:r>
            <a:endParaRPr sz="2000">
              <a:solidFill>
                <a:schemeClr val="dk1"/>
              </a:solidFill>
            </a:endParaRPr>
          </a:p>
          <a:p>
            <a:pPr indent="-355600" lvl="0" marL="457200" rtl="0" algn="l">
              <a:spcBef>
                <a:spcPts val="800"/>
              </a:spcBef>
              <a:spcAft>
                <a:spcPts val="800"/>
              </a:spcAft>
              <a:buClr>
                <a:schemeClr val="dk1"/>
              </a:buClr>
              <a:buSzPts val="2000"/>
              <a:buChar char="●"/>
            </a:pPr>
            <a:r>
              <a:rPr lang="en-GB" sz="2000">
                <a:solidFill>
                  <a:schemeClr val="dk1"/>
                </a:solidFill>
              </a:rPr>
              <a:t>If customers are </a:t>
            </a:r>
            <a:r>
              <a:rPr b="1" lang="en-GB" sz="2000">
                <a:solidFill>
                  <a:schemeClr val="dk1"/>
                </a:solidFill>
              </a:rPr>
              <a:t>interested in an app that is new to them</a:t>
            </a:r>
            <a:r>
              <a:rPr lang="en-GB" sz="2000">
                <a:solidFill>
                  <a:schemeClr val="dk1"/>
                </a:solidFill>
              </a:rPr>
              <a:t>, help them download it.</a:t>
            </a:r>
            <a:endParaRPr sz="2000">
              <a:solidFill>
                <a:schemeClr val="dk1"/>
              </a:solidFill>
            </a:endParaRPr>
          </a:p>
        </p:txBody>
      </p:sp>
      <p:sp>
        <p:nvSpPr>
          <p:cNvPr id="384" name="Google Shape;384;p48"/>
          <p:cNvSpPr txBox="1"/>
          <p:nvPr>
            <p:ph type="title"/>
          </p:nvPr>
        </p:nvSpPr>
        <p:spPr>
          <a:xfrm>
            <a:off x="4451052" y="357325"/>
            <a:ext cx="7020900" cy="730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GB" sz="3000">
                <a:solidFill>
                  <a:schemeClr val="accent2"/>
                </a:solidFill>
              </a:rPr>
              <a:t>Ideally, show the video to your customer(s)</a:t>
            </a:r>
            <a:endParaRPr sz="3000">
              <a:solidFill>
                <a:schemeClr val="accent2"/>
              </a:solidFill>
            </a:endParaRPr>
          </a:p>
        </p:txBody>
      </p:sp>
      <p:sp>
        <p:nvSpPr>
          <p:cNvPr id="385" name="Google Shape;385;p48"/>
          <p:cNvSpPr/>
          <p:nvPr/>
        </p:nvSpPr>
        <p:spPr>
          <a:xfrm>
            <a:off x="600805" y="208955"/>
            <a:ext cx="3588300" cy="1203900"/>
          </a:xfrm>
          <a:prstGeom prst="homePlate">
            <a:avLst>
              <a:gd fmla="val 50000" name="adj"/>
            </a:avLst>
          </a:prstGeom>
          <a:solidFill>
            <a:srgbClr val="8888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2400">
                <a:solidFill>
                  <a:schemeClr val="lt1"/>
                </a:solidFill>
              </a:rPr>
              <a:t>Provide customer training</a:t>
            </a:r>
            <a:endParaRPr b="1" sz="24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49"/>
          <p:cNvSpPr/>
          <p:nvPr/>
        </p:nvSpPr>
        <p:spPr>
          <a:xfrm>
            <a:off x="357800" y="5950225"/>
            <a:ext cx="11317500" cy="84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49"/>
          <p:cNvSpPr txBox="1"/>
          <p:nvPr/>
        </p:nvSpPr>
        <p:spPr>
          <a:xfrm>
            <a:off x="694979" y="1740650"/>
            <a:ext cx="10828500" cy="3786600"/>
          </a:xfrm>
          <a:prstGeom prst="rect">
            <a:avLst/>
          </a:prstGeom>
          <a:noFill/>
          <a:ln>
            <a:noFill/>
          </a:ln>
        </p:spPr>
        <p:txBody>
          <a:bodyPr anchorCtr="0" anchor="t" bIns="45700" lIns="91425" spcFirstLastPara="1" rIns="91425" wrap="square" tIns="45700">
            <a:spAutoFit/>
          </a:bodyPr>
          <a:lstStyle/>
          <a:p>
            <a:pPr indent="-355600" lvl="0" marL="457200" rtl="0" algn="l">
              <a:spcBef>
                <a:spcPts val="800"/>
              </a:spcBef>
              <a:spcAft>
                <a:spcPts val="0"/>
              </a:spcAft>
              <a:buClr>
                <a:schemeClr val="dk1"/>
              </a:buClr>
              <a:buSzPts val="2000"/>
              <a:buChar char="●"/>
            </a:pPr>
            <a:r>
              <a:rPr lang="en-GB" sz="2000">
                <a:solidFill>
                  <a:schemeClr val="dk1"/>
                </a:solidFill>
              </a:rPr>
              <a:t>You can </a:t>
            </a:r>
            <a:r>
              <a:rPr b="1" lang="en-GB" sz="2000">
                <a:solidFill>
                  <a:schemeClr val="dk1"/>
                </a:solidFill>
              </a:rPr>
              <a:t>fast forward</a:t>
            </a:r>
            <a:r>
              <a:rPr lang="en-GB" sz="2000">
                <a:solidFill>
                  <a:schemeClr val="dk1"/>
                </a:solidFill>
              </a:rPr>
              <a:t> the opening 20 seconds of the video (to the beginning of the animation).</a:t>
            </a:r>
            <a:endParaRPr sz="2000">
              <a:solidFill>
                <a:schemeClr val="dk1"/>
              </a:solidFill>
            </a:endParaRPr>
          </a:p>
          <a:p>
            <a:pPr indent="-355600" lvl="0" marL="457200" rtl="0" algn="l">
              <a:spcBef>
                <a:spcPts val="800"/>
              </a:spcBef>
              <a:spcAft>
                <a:spcPts val="0"/>
              </a:spcAft>
              <a:buClr>
                <a:schemeClr val="dk1"/>
              </a:buClr>
              <a:buSzPts val="2000"/>
              <a:buChar char="●"/>
            </a:pPr>
            <a:r>
              <a:rPr lang="en-GB" sz="2000">
                <a:solidFill>
                  <a:schemeClr val="dk1"/>
                </a:solidFill>
              </a:rPr>
              <a:t>Or you can </a:t>
            </a:r>
            <a:r>
              <a:rPr b="1" lang="en-GB" sz="2000">
                <a:solidFill>
                  <a:schemeClr val="dk1"/>
                </a:solidFill>
              </a:rPr>
              <a:t>use the handouts instead of the videos</a:t>
            </a:r>
            <a:r>
              <a:rPr lang="en-GB" sz="2000">
                <a:solidFill>
                  <a:schemeClr val="dk1"/>
                </a:solidFill>
              </a:rPr>
              <a:t> to teach customers. But remind customers that there are also videos that include more guidance.</a:t>
            </a:r>
            <a:endParaRPr sz="2000">
              <a:solidFill>
                <a:schemeClr val="dk1"/>
              </a:solidFill>
            </a:endParaRPr>
          </a:p>
          <a:p>
            <a:pPr indent="-355600" lvl="0" marL="457200" rtl="0" algn="l">
              <a:spcBef>
                <a:spcPts val="800"/>
              </a:spcBef>
              <a:spcAft>
                <a:spcPts val="0"/>
              </a:spcAft>
              <a:buClr>
                <a:schemeClr val="dk1"/>
              </a:buClr>
              <a:buSzPts val="2000"/>
              <a:buChar char="●"/>
            </a:pPr>
            <a:r>
              <a:rPr lang="en-GB" sz="2000">
                <a:solidFill>
                  <a:schemeClr val="dk1"/>
                </a:solidFill>
              </a:rPr>
              <a:t>Or if you prefer not use the materials during the training, you can </a:t>
            </a:r>
            <a:r>
              <a:rPr b="1" lang="en-GB" sz="2000">
                <a:solidFill>
                  <a:schemeClr val="dk1"/>
                </a:solidFill>
              </a:rPr>
              <a:t>demonstrate the skill yourself</a:t>
            </a:r>
            <a:r>
              <a:rPr lang="en-GB" sz="2000">
                <a:solidFill>
                  <a:schemeClr val="dk1"/>
                </a:solidFill>
              </a:rPr>
              <a:t>. You can do this in your own way, but ensure to:</a:t>
            </a:r>
            <a:endParaRPr sz="2000">
              <a:solidFill>
                <a:schemeClr val="dk1"/>
              </a:solidFill>
            </a:endParaRPr>
          </a:p>
          <a:p>
            <a:pPr indent="-355600" lvl="1" marL="914400" rtl="0" algn="l">
              <a:spcBef>
                <a:spcPts val="800"/>
              </a:spcBef>
              <a:spcAft>
                <a:spcPts val="0"/>
              </a:spcAft>
              <a:buClr>
                <a:schemeClr val="dk1"/>
              </a:buClr>
              <a:buSzPts val="2000"/>
              <a:buChar char="○"/>
            </a:pPr>
            <a:r>
              <a:rPr lang="en-GB" sz="2000">
                <a:solidFill>
                  <a:schemeClr val="dk1"/>
                </a:solidFill>
              </a:rPr>
              <a:t>Describe what the app and skills are;</a:t>
            </a:r>
            <a:endParaRPr sz="2000">
              <a:solidFill>
                <a:schemeClr val="dk1"/>
              </a:solidFill>
            </a:endParaRPr>
          </a:p>
          <a:p>
            <a:pPr indent="-355600" lvl="1" marL="914400" rtl="0" algn="l">
              <a:spcBef>
                <a:spcPts val="800"/>
              </a:spcBef>
              <a:spcAft>
                <a:spcPts val="0"/>
              </a:spcAft>
              <a:buClr>
                <a:schemeClr val="dk1"/>
              </a:buClr>
              <a:buSzPts val="2000"/>
              <a:buChar char="○"/>
            </a:pPr>
            <a:r>
              <a:rPr lang="en-GB" sz="2000">
                <a:solidFill>
                  <a:schemeClr val="dk1"/>
                </a:solidFill>
              </a:rPr>
              <a:t>Describe what you can use them for; </a:t>
            </a:r>
            <a:endParaRPr sz="2000">
              <a:solidFill>
                <a:schemeClr val="dk1"/>
              </a:solidFill>
            </a:endParaRPr>
          </a:p>
          <a:p>
            <a:pPr indent="-355600" lvl="1" marL="914400" rtl="0" algn="l">
              <a:spcBef>
                <a:spcPts val="800"/>
              </a:spcBef>
              <a:spcAft>
                <a:spcPts val="0"/>
              </a:spcAft>
              <a:buClr>
                <a:schemeClr val="dk1"/>
              </a:buClr>
              <a:buSzPts val="2000"/>
              <a:buChar char="○"/>
            </a:pPr>
            <a:r>
              <a:rPr lang="en-GB" sz="2000">
                <a:solidFill>
                  <a:schemeClr val="dk1"/>
                </a:solidFill>
              </a:rPr>
              <a:t>Show how it works on your phone or the customer’s;</a:t>
            </a:r>
            <a:endParaRPr sz="2000">
              <a:solidFill>
                <a:schemeClr val="dk1"/>
              </a:solidFill>
            </a:endParaRPr>
          </a:p>
          <a:p>
            <a:pPr indent="-355600" lvl="1" marL="914400" rtl="0" algn="l">
              <a:spcBef>
                <a:spcPts val="800"/>
              </a:spcBef>
              <a:spcAft>
                <a:spcPts val="800"/>
              </a:spcAft>
              <a:buClr>
                <a:schemeClr val="dk1"/>
              </a:buClr>
              <a:buSzPts val="2000"/>
              <a:buChar char="○"/>
            </a:pPr>
            <a:r>
              <a:rPr lang="en-GB" sz="2000">
                <a:solidFill>
                  <a:schemeClr val="dk1"/>
                </a:solidFill>
              </a:rPr>
              <a:t>Encourage practice.</a:t>
            </a:r>
            <a:endParaRPr sz="2000">
              <a:solidFill>
                <a:schemeClr val="dk1"/>
              </a:solidFill>
            </a:endParaRPr>
          </a:p>
        </p:txBody>
      </p:sp>
      <p:sp>
        <p:nvSpPr>
          <p:cNvPr id="393" name="Google Shape;393;p49"/>
          <p:cNvSpPr txBox="1"/>
          <p:nvPr>
            <p:ph type="title"/>
          </p:nvPr>
        </p:nvSpPr>
        <p:spPr>
          <a:xfrm>
            <a:off x="4451052" y="357325"/>
            <a:ext cx="7020900" cy="730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GB" sz="2500">
                <a:solidFill>
                  <a:schemeClr val="accent2"/>
                </a:solidFill>
              </a:rPr>
              <a:t>If you prefer, you can use the handouts or do your own demonstrations on yours or the customer’s handset instead</a:t>
            </a:r>
            <a:endParaRPr sz="2500">
              <a:solidFill>
                <a:schemeClr val="accent2"/>
              </a:solidFill>
            </a:endParaRPr>
          </a:p>
        </p:txBody>
      </p:sp>
      <p:sp>
        <p:nvSpPr>
          <p:cNvPr id="394" name="Google Shape;394;p49"/>
          <p:cNvSpPr/>
          <p:nvPr/>
        </p:nvSpPr>
        <p:spPr>
          <a:xfrm>
            <a:off x="600805" y="208955"/>
            <a:ext cx="3588300" cy="1203900"/>
          </a:xfrm>
          <a:prstGeom prst="homePlate">
            <a:avLst>
              <a:gd fmla="val 50000" name="adj"/>
            </a:avLst>
          </a:prstGeom>
          <a:solidFill>
            <a:srgbClr val="8888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2400">
                <a:solidFill>
                  <a:schemeClr val="lt1"/>
                </a:solidFill>
              </a:rPr>
              <a:t>Provide customer training</a:t>
            </a:r>
            <a:endParaRPr b="1" sz="24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50"/>
          <p:cNvSpPr/>
          <p:nvPr/>
        </p:nvSpPr>
        <p:spPr>
          <a:xfrm>
            <a:off x="5638800" y="0"/>
            <a:ext cx="65532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50"/>
          <p:cNvSpPr txBox="1"/>
          <p:nvPr>
            <p:ph type="title"/>
          </p:nvPr>
        </p:nvSpPr>
        <p:spPr>
          <a:xfrm>
            <a:off x="575405" y="2698201"/>
            <a:ext cx="4123500" cy="730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a:buNone/>
            </a:pPr>
            <a:r>
              <a:rPr lang="en-GB" sz="4800"/>
              <a:t>Training tips</a:t>
            </a:r>
            <a:endParaRPr/>
          </a:p>
        </p:txBody>
      </p:sp>
      <p:sp>
        <p:nvSpPr>
          <p:cNvPr id="402" name="Google Shape;402;p50"/>
          <p:cNvSpPr txBox="1"/>
          <p:nvPr>
            <p:ph idx="12" type="sldNum"/>
          </p:nvPr>
        </p:nvSpPr>
        <p:spPr>
          <a:xfrm>
            <a:off x="8762400" y="6395300"/>
            <a:ext cx="2772900" cy="2880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pic>
        <p:nvPicPr>
          <p:cNvPr descr="Logo, company name&#10;&#10;Description automatically generated" id="403" name="Google Shape;403;p50"/>
          <p:cNvPicPr preferRelativeResize="0"/>
          <p:nvPr/>
        </p:nvPicPr>
        <p:blipFill rotWithShape="1">
          <a:blip r:embed="rId3">
            <a:alphaModFix/>
          </a:blip>
          <a:srcRect b="0" l="0" r="0" t="0"/>
          <a:stretch/>
        </p:blipFill>
        <p:spPr>
          <a:xfrm>
            <a:off x="6273800" y="79012"/>
            <a:ext cx="5505642" cy="6776174"/>
          </a:xfrm>
          <a:prstGeom prst="rect">
            <a:avLst/>
          </a:prstGeom>
          <a:noFill/>
          <a:ln>
            <a:noFill/>
          </a:ln>
        </p:spPr>
      </p:pic>
      <p:sp>
        <p:nvSpPr>
          <p:cNvPr id="404" name="Google Shape;404;p50"/>
          <p:cNvSpPr txBox="1"/>
          <p:nvPr/>
        </p:nvSpPr>
        <p:spPr>
          <a:xfrm>
            <a:off x="7543800" y="900675"/>
            <a:ext cx="1408500" cy="13854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rgbClr val="FF0000"/>
                </a:solidFill>
              </a:rPr>
              <a:t>If customers have limited familiarity with an app, start with that module rather than advancing to a later module</a:t>
            </a:r>
            <a:endParaRPr sz="1200">
              <a:solidFill>
                <a:srgbClr val="FF0000"/>
              </a:solidFill>
            </a:endParaRPr>
          </a:p>
        </p:txBody>
      </p:sp>
      <p:sp>
        <p:nvSpPr>
          <p:cNvPr id="405" name="Google Shape;405;p50"/>
          <p:cNvSpPr txBox="1"/>
          <p:nvPr/>
        </p:nvSpPr>
        <p:spPr>
          <a:xfrm>
            <a:off x="10293254" y="1104900"/>
            <a:ext cx="1320900" cy="1015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Use short and non-technical explanations as much as possible</a:t>
            </a:r>
            <a:endParaRPr/>
          </a:p>
        </p:txBody>
      </p:sp>
      <p:sp>
        <p:nvSpPr>
          <p:cNvPr id="406" name="Google Shape;406;p50"/>
          <p:cNvSpPr txBox="1"/>
          <p:nvPr/>
        </p:nvSpPr>
        <p:spPr>
          <a:xfrm>
            <a:off x="7543800" y="3327398"/>
            <a:ext cx="1473300" cy="12006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Refer to the </a:t>
            </a:r>
            <a:r>
              <a:rPr lang="en-GB" sz="1200">
                <a:solidFill>
                  <a:schemeClr val="dk1"/>
                </a:solidFill>
              </a:rPr>
              <a:t>customer’</a:t>
            </a:r>
            <a:r>
              <a:rPr lang="en-GB" sz="1200">
                <a:solidFill>
                  <a:schemeClr val="dk1"/>
                </a:solidFill>
                <a:latin typeface="Arial"/>
                <a:ea typeface="Arial"/>
                <a:cs typeface="Arial"/>
                <a:sym typeface="Arial"/>
              </a:rPr>
              <a:t> personal and </a:t>
            </a:r>
            <a:r>
              <a:rPr lang="en-GB" sz="1200">
                <a:solidFill>
                  <a:schemeClr val="dk1"/>
                </a:solidFill>
              </a:rPr>
              <a:t>work</a:t>
            </a:r>
            <a:r>
              <a:rPr lang="en-GB" sz="1200">
                <a:solidFill>
                  <a:schemeClr val="dk1"/>
                </a:solidFill>
                <a:latin typeface="Arial"/>
                <a:ea typeface="Arial"/>
                <a:cs typeface="Arial"/>
                <a:sym typeface="Arial"/>
              </a:rPr>
              <a:t> interests</a:t>
            </a:r>
            <a:r>
              <a:rPr lang="en-GB" sz="1200">
                <a:solidFill>
                  <a:schemeClr val="dk1"/>
                </a:solidFill>
              </a:rPr>
              <a:t> to make the training relevant</a:t>
            </a:r>
            <a:endParaRPr/>
          </a:p>
        </p:txBody>
      </p:sp>
      <p:sp>
        <p:nvSpPr>
          <p:cNvPr id="407" name="Google Shape;407;p50"/>
          <p:cNvSpPr txBox="1"/>
          <p:nvPr/>
        </p:nvSpPr>
        <p:spPr>
          <a:xfrm>
            <a:off x="7543800" y="5533692"/>
            <a:ext cx="1485300" cy="12006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rgbClr val="FF0000"/>
                </a:solidFill>
                <a:latin typeface="Arial"/>
                <a:ea typeface="Arial"/>
                <a:cs typeface="Arial"/>
                <a:sym typeface="Arial"/>
              </a:rPr>
              <a:t>Reward </a:t>
            </a:r>
            <a:r>
              <a:rPr lang="en-GB" sz="1200">
                <a:solidFill>
                  <a:srgbClr val="FF0000"/>
                </a:solidFill>
              </a:rPr>
              <a:t>customers</a:t>
            </a:r>
            <a:r>
              <a:rPr lang="en-GB" sz="1200">
                <a:solidFill>
                  <a:srgbClr val="FF0000"/>
                </a:solidFill>
                <a:latin typeface="Arial"/>
                <a:ea typeface="Arial"/>
                <a:cs typeface="Arial"/>
                <a:sym typeface="Arial"/>
              </a:rPr>
              <a:t> with regular positive encouragement, to boost confidence</a:t>
            </a:r>
            <a:endParaRPr sz="1200">
              <a:solidFill>
                <a:srgbClr val="FF0000"/>
              </a:solidFill>
              <a:latin typeface="Arial"/>
              <a:ea typeface="Arial"/>
              <a:cs typeface="Arial"/>
              <a:sym typeface="Arial"/>
            </a:endParaRPr>
          </a:p>
          <a:p>
            <a:pPr indent="0" lvl="0" marL="0" marR="0" rtl="0" algn="l">
              <a:spcBef>
                <a:spcPts val="0"/>
              </a:spcBef>
              <a:spcAft>
                <a:spcPts val="0"/>
              </a:spcAft>
              <a:buNone/>
            </a:pPr>
            <a:r>
              <a:t/>
            </a:r>
            <a:endParaRPr sz="1200">
              <a:solidFill>
                <a:srgbClr val="FF0000"/>
              </a:solidFill>
            </a:endParaRPr>
          </a:p>
        </p:txBody>
      </p:sp>
      <p:sp>
        <p:nvSpPr>
          <p:cNvPr id="408" name="Google Shape;408;p50"/>
          <p:cNvSpPr txBox="1"/>
          <p:nvPr/>
        </p:nvSpPr>
        <p:spPr>
          <a:xfrm>
            <a:off x="10293250" y="3289513"/>
            <a:ext cx="1408500" cy="12006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rgbClr val="FF0000"/>
                </a:solidFill>
                <a:latin typeface="Arial"/>
                <a:ea typeface="Arial"/>
                <a:cs typeface="Arial"/>
                <a:sym typeface="Arial"/>
              </a:rPr>
              <a:t>Put the phone in the </a:t>
            </a:r>
            <a:r>
              <a:rPr lang="en-GB" sz="1200">
                <a:solidFill>
                  <a:srgbClr val="FF0000"/>
                </a:solidFill>
              </a:rPr>
              <a:t>customer’s</a:t>
            </a:r>
            <a:r>
              <a:rPr lang="en-GB" sz="1200">
                <a:solidFill>
                  <a:srgbClr val="FF0000"/>
                </a:solidFill>
                <a:latin typeface="Arial"/>
                <a:ea typeface="Arial"/>
                <a:cs typeface="Arial"/>
                <a:sym typeface="Arial"/>
              </a:rPr>
              <a:t> hands, and encourage them to practise themselves</a:t>
            </a:r>
            <a:endParaRPr/>
          </a:p>
        </p:txBody>
      </p:sp>
      <p:sp>
        <p:nvSpPr>
          <p:cNvPr id="409" name="Google Shape;409;p50"/>
          <p:cNvSpPr txBox="1"/>
          <p:nvPr/>
        </p:nvSpPr>
        <p:spPr>
          <a:xfrm>
            <a:off x="10293254" y="5533692"/>
            <a:ext cx="1505100" cy="1015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Encourage </a:t>
            </a:r>
            <a:r>
              <a:rPr lang="en-GB" sz="1200">
                <a:solidFill>
                  <a:schemeClr val="dk1"/>
                </a:solidFill>
              </a:rPr>
              <a:t>customers</a:t>
            </a:r>
            <a:r>
              <a:rPr lang="en-GB" sz="1200">
                <a:solidFill>
                  <a:schemeClr val="dk1"/>
                </a:solidFill>
                <a:latin typeface="Arial"/>
                <a:ea typeface="Arial"/>
                <a:cs typeface="Arial"/>
                <a:sym typeface="Arial"/>
              </a:rPr>
              <a:t> to ask any questions they have, and discuss any challenges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51"/>
          <p:cNvSpPr/>
          <p:nvPr/>
        </p:nvSpPr>
        <p:spPr>
          <a:xfrm>
            <a:off x="600805" y="208955"/>
            <a:ext cx="3588300" cy="1203900"/>
          </a:xfrm>
          <a:prstGeom prst="homePlate">
            <a:avLst>
              <a:gd fmla="val 50000" name="adj"/>
            </a:avLst>
          </a:prstGeom>
          <a:solidFill>
            <a:srgbClr val="5C5C5C"/>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GB" sz="2400">
                <a:solidFill>
                  <a:schemeClr val="lt1"/>
                </a:solidFill>
              </a:rPr>
              <a:t>Share the videos and handouts</a:t>
            </a:r>
            <a:endParaRPr b="1" sz="2400">
              <a:solidFill>
                <a:schemeClr val="lt1"/>
              </a:solidFill>
            </a:endParaRPr>
          </a:p>
        </p:txBody>
      </p:sp>
      <p:sp>
        <p:nvSpPr>
          <p:cNvPr id="416" name="Google Shape;416;p51"/>
          <p:cNvSpPr txBox="1"/>
          <p:nvPr>
            <p:ph type="title"/>
          </p:nvPr>
        </p:nvSpPr>
        <p:spPr>
          <a:xfrm>
            <a:off x="4451050" y="357325"/>
            <a:ext cx="7221600" cy="730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GB" sz="3000">
                <a:solidFill>
                  <a:schemeClr val="accent2"/>
                </a:solidFill>
              </a:rPr>
              <a:t>Share the video(s) with the customer to view and practise afterwards</a:t>
            </a:r>
            <a:endParaRPr sz="3000">
              <a:solidFill>
                <a:schemeClr val="accent2"/>
              </a:solidFill>
            </a:endParaRPr>
          </a:p>
        </p:txBody>
      </p:sp>
      <p:sp>
        <p:nvSpPr>
          <p:cNvPr id="417" name="Google Shape;417;p51"/>
          <p:cNvSpPr txBox="1"/>
          <p:nvPr/>
        </p:nvSpPr>
        <p:spPr>
          <a:xfrm>
            <a:off x="694979" y="1740650"/>
            <a:ext cx="10828500" cy="3663300"/>
          </a:xfrm>
          <a:prstGeom prst="rect">
            <a:avLst/>
          </a:prstGeom>
          <a:noFill/>
          <a:ln>
            <a:noFill/>
          </a:ln>
        </p:spPr>
        <p:txBody>
          <a:bodyPr anchorCtr="0" anchor="t" bIns="45700" lIns="91425" spcFirstLastPara="1" rIns="91425" wrap="square" tIns="45700">
            <a:spAutoFit/>
          </a:bodyPr>
          <a:lstStyle/>
          <a:p>
            <a:pPr indent="-355600" lvl="0" marL="457200" rtl="0" algn="l">
              <a:spcBef>
                <a:spcPts val="800"/>
              </a:spcBef>
              <a:spcAft>
                <a:spcPts val="0"/>
              </a:spcAft>
              <a:buClr>
                <a:schemeClr val="dk1"/>
              </a:buClr>
              <a:buSzPts val="2000"/>
              <a:buChar char="●"/>
            </a:pPr>
            <a:r>
              <a:rPr lang="en-GB" sz="2000">
                <a:solidFill>
                  <a:schemeClr val="dk1"/>
                </a:solidFill>
              </a:rPr>
              <a:t>Inform customers that there are </a:t>
            </a:r>
            <a:r>
              <a:rPr b="1" lang="en-GB" sz="2000">
                <a:solidFill>
                  <a:schemeClr val="dk1"/>
                </a:solidFill>
              </a:rPr>
              <a:t>multiple videos </a:t>
            </a:r>
            <a:r>
              <a:rPr lang="en-GB" sz="2000">
                <a:solidFill>
                  <a:schemeClr val="dk1"/>
                </a:solidFill>
              </a:rPr>
              <a:t>for them to learn from.</a:t>
            </a:r>
            <a:endParaRPr sz="2000">
              <a:solidFill>
                <a:schemeClr val="dk1"/>
              </a:solidFill>
            </a:endParaRPr>
          </a:p>
          <a:p>
            <a:pPr indent="-355600" lvl="0" marL="457200" rtl="0" algn="l">
              <a:spcBef>
                <a:spcPts val="800"/>
              </a:spcBef>
              <a:spcAft>
                <a:spcPts val="0"/>
              </a:spcAft>
              <a:buClr>
                <a:schemeClr val="dk1"/>
              </a:buClr>
              <a:buSzPts val="2000"/>
              <a:buChar char="●"/>
            </a:pPr>
            <a:r>
              <a:rPr lang="en-GB" sz="2000">
                <a:solidFill>
                  <a:schemeClr val="dk1"/>
                </a:solidFill>
              </a:rPr>
              <a:t>Share the </a:t>
            </a:r>
            <a:r>
              <a:rPr b="1" lang="en-GB" sz="2000">
                <a:solidFill>
                  <a:schemeClr val="dk1"/>
                </a:solidFill>
              </a:rPr>
              <a:t>link to the MTN website</a:t>
            </a:r>
            <a:r>
              <a:rPr lang="en-GB" sz="2000">
                <a:solidFill>
                  <a:schemeClr val="dk1"/>
                </a:solidFill>
              </a:rPr>
              <a:t> with the videos, so the customer can pick the videos they are most interested in, in the language they prefer.</a:t>
            </a:r>
            <a:endParaRPr sz="2000">
              <a:solidFill>
                <a:schemeClr val="dk1"/>
              </a:solidFill>
            </a:endParaRPr>
          </a:p>
          <a:p>
            <a:pPr indent="-355600" lvl="0" marL="457200" rtl="0" algn="l">
              <a:spcBef>
                <a:spcPts val="800"/>
              </a:spcBef>
              <a:spcAft>
                <a:spcPts val="0"/>
              </a:spcAft>
              <a:buClr>
                <a:schemeClr val="dk1"/>
              </a:buClr>
              <a:buSzPts val="2000"/>
              <a:buChar char="●"/>
            </a:pPr>
            <a:r>
              <a:rPr lang="en-GB" sz="2000">
                <a:solidFill>
                  <a:schemeClr val="dk1"/>
                </a:solidFill>
              </a:rPr>
              <a:t>Inform customers that downloading a video from the website </a:t>
            </a:r>
            <a:r>
              <a:rPr b="1" lang="en-GB" sz="2000">
                <a:solidFill>
                  <a:schemeClr val="dk1"/>
                </a:solidFill>
              </a:rPr>
              <a:t>will use data,</a:t>
            </a:r>
            <a:r>
              <a:rPr lang="en-GB" sz="2000">
                <a:solidFill>
                  <a:schemeClr val="dk1"/>
                </a:solidFill>
              </a:rPr>
              <a:t> but watching it once it’s downloaded </a:t>
            </a:r>
            <a:r>
              <a:rPr b="1" lang="en-GB" sz="2000">
                <a:solidFill>
                  <a:schemeClr val="dk1"/>
                </a:solidFill>
              </a:rPr>
              <a:t>will not</a:t>
            </a:r>
            <a:r>
              <a:rPr lang="en-GB" sz="2000">
                <a:solidFill>
                  <a:schemeClr val="dk1"/>
                </a:solidFill>
              </a:rPr>
              <a:t>.</a:t>
            </a:r>
            <a:endParaRPr sz="2000">
              <a:solidFill>
                <a:schemeClr val="dk1"/>
              </a:solidFill>
            </a:endParaRPr>
          </a:p>
          <a:p>
            <a:pPr indent="-355600" lvl="0" marL="457200" rtl="0" algn="l">
              <a:spcBef>
                <a:spcPts val="800"/>
              </a:spcBef>
              <a:spcAft>
                <a:spcPts val="0"/>
              </a:spcAft>
              <a:buClr>
                <a:schemeClr val="dk1"/>
              </a:buClr>
              <a:buSzPts val="2000"/>
              <a:buChar char="●"/>
            </a:pPr>
            <a:r>
              <a:rPr lang="en-GB" sz="2000">
                <a:solidFill>
                  <a:schemeClr val="dk1"/>
                </a:solidFill>
              </a:rPr>
              <a:t>Tell customers how to </a:t>
            </a:r>
            <a:r>
              <a:rPr b="1" lang="en-GB" sz="2000">
                <a:solidFill>
                  <a:schemeClr val="dk1"/>
                </a:solidFill>
              </a:rPr>
              <a:t>make space on their phone</a:t>
            </a:r>
            <a:r>
              <a:rPr lang="en-GB" sz="2000">
                <a:solidFill>
                  <a:schemeClr val="dk1"/>
                </a:solidFill>
              </a:rPr>
              <a:t> if they have concerns about storage.</a:t>
            </a:r>
            <a:endParaRPr sz="2000">
              <a:solidFill>
                <a:schemeClr val="dk1"/>
              </a:solidFill>
            </a:endParaRPr>
          </a:p>
          <a:p>
            <a:pPr indent="-355600" lvl="0" marL="457200" rtl="0" algn="l">
              <a:lnSpc>
                <a:spcPct val="100000"/>
              </a:lnSpc>
              <a:spcBef>
                <a:spcPts val="800"/>
              </a:spcBef>
              <a:spcAft>
                <a:spcPts val="0"/>
              </a:spcAft>
              <a:buClr>
                <a:schemeClr val="dk1"/>
              </a:buClr>
              <a:buSzPts val="2000"/>
              <a:buChar char="●"/>
            </a:pPr>
            <a:r>
              <a:rPr lang="en-GB" sz="2000">
                <a:solidFill>
                  <a:schemeClr val="dk1"/>
                </a:solidFill>
              </a:rPr>
              <a:t>Encourage customers to </a:t>
            </a:r>
            <a:r>
              <a:rPr b="1" lang="en-GB" sz="2000">
                <a:solidFill>
                  <a:schemeClr val="dk1"/>
                </a:solidFill>
              </a:rPr>
              <a:t>practise</a:t>
            </a:r>
            <a:r>
              <a:rPr lang="en-GB" sz="2000">
                <a:solidFill>
                  <a:schemeClr val="dk1"/>
                </a:solidFill>
              </a:rPr>
              <a:t> and </a:t>
            </a:r>
            <a:r>
              <a:rPr b="1" lang="en-GB" sz="2000">
                <a:solidFill>
                  <a:schemeClr val="dk1"/>
                </a:solidFill>
              </a:rPr>
              <a:t>share</a:t>
            </a:r>
            <a:r>
              <a:rPr lang="en-GB" sz="2000">
                <a:solidFill>
                  <a:schemeClr val="dk1"/>
                </a:solidFill>
              </a:rPr>
              <a:t> the videos with their family and community.</a:t>
            </a:r>
            <a:endParaRPr sz="2000">
              <a:solidFill>
                <a:schemeClr val="dk1"/>
              </a:solidFill>
            </a:endParaRPr>
          </a:p>
          <a:p>
            <a:pPr indent="0" lvl="0" marL="0" rtl="0" algn="l">
              <a:lnSpc>
                <a:spcPct val="100000"/>
              </a:lnSpc>
              <a:spcBef>
                <a:spcPts val="800"/>
              </a:spcBef>
              <a:spcAft>
                <a:spcPts val="0"/>
              </a:spcAft>
              <a:buNone/>
            </a:pPr>
            <a:r>
              <a:t/>
            </a:r>
            <a:endParaRPr sz="2000">
              <a:solidFill>
                <a:schemeClr val="dk1"/>
              </a:solidFill>
            </a:endParaRPr>
          </a:p>
          <a:p>
            <a:pPr indent="0" lvl="0" marL="0" rtl="0" algn="l">
              <a:lnSpc>
                <a:spcPct val="100000"/>
              </a:lnSpc>
              <a:spcBef>
                <a:spcPts val="800"/>
              </a:spcBef>
              <a:spcAft>
                <a:spcPts val="800"/>
              </a:spcAft>
              <a:buNone/>
            </a:pPr>
            <a:r>
              <a:rPr i="1" lang="en-GB" sz="1600">
                <a:solidFill>
                  <a:schemeClr val="dk1"/>
                </a:solidFill>
              </a:rPr>
              <a:t>Note: I</a:t>
            </a:r>
            <a:r>
              <a:rPr i="1" lang="en-GB" sz="1600">
                <a:solidFill>
                  <a:schemeClr val="dk1"/>
                </a:solidFill>
              </a:rPr>
              <a:t>f it is possible to share the videos directly with customers (via Bluetooth, Xender or WhatsApp), you are welcome to do so.</a:t>
            </a:r>
            <a:endParaRPr i="1" sz="16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52"/>
          <p:cNvSpPr/>
          <p:nvPr/>
        </p:nvSpPr>
        <p:spPr>
          <a:xfrm>
            <a:off x="600805" y="208955"/>
            <a:ext cx="3588300" cy="1203900"/>
          </a:xfrm>
          <a:prstGeom prst="homePlate">
            <a:avLst>
              <a:gd fmla="val 50000" name="adj"/>
            </a:avLst>
          </a:prstGeom>
          <a:solidFill>
            <a:srgbClr val="5C5C5C"/>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GB" sz="2400">
                <a:solidFill>
                  <a:schemeClr val="lt1"/>
                </a:solidFill>
              </a:rPr>
              <a:t>Share the videos and handouts</a:t>
            </a:r>
            <a:endParaRPr b="1" sz="2400">
              <a:solidFill>
                <a:schemeClr val="lt1"/>
              </a:solidFill>
            </a:endParaRPr>
          </a:p>
        </p:txBody>
      </p:sp>
      <p:sp>
        <p:nvSpPr>
          <p:cNvPr id="424" name="Google Shape;424;p52"/>
          <p:cNvSpPr txBox="1"/>
          <p:nvPr>
            <p:ph type="title"/>
          </p:nvPr>
        </p:nvSpPr>
        <p:spPr>
          <a:xfrm>
            <a:off x="4451050" y="357325"/>
            <a:ext cx="7221600" cy="730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GB" sz="3000">
                <a:solidFill>
                  <a:schemeClr val="accent2"/>
                </a:solidFill>
              </a:rPr>
              <a:t>Share the handouts with the customer if they prefer not to watch videos</a:t>
            </a:r>
            <a:endParaRPr sz="3000">
              <a:solidFill>
                <a:schemeClr val="accent2"/>
              </a:solidFill>
            </a:endParaRPr>
          </a:p>
        </p:txBody>
      </p:sp>
      <p:sp>
        <p:nvSpPr>
          <p:cNvPr id="425" name="Google Shape;425;p52"/>
          <p:cNvSpPr txBox="1"/>
          <p:nvPr/>
        </p:nvSpPr>
        <p:spPr>
          <a:xfrm>
            <a:off x="694979" y="1740650"/>
            <a:ext cx="10828500" cy="1836900"/>
          </a:xfrm>
          <a:prstGeom prst="rect">
            <a:avLst/>
          </a:prstGeom>
          <a:noFill/>
          <a:ln>
            <a:noFill/>
          </a:ln>
        </p:spPr>
        <p:txBody>
          <a:bodyPr anchorCtr="0" anchor="t" bIns="45700" lIns="91425" spcFirstLastPara="1" rIns="91425" wrap="square" tIns="45700">
            <a:spAutoFit/>
          </a:bodyPr>
          <a:lstStyle/>
          <a:p>
            <a:pPr indent="-355600" lvl="0" marL="457200" rtl="0" algn="l">
              <a:spcBef>
                <a:spcPts val="800"/>
              </a:spcBef>
              <a:spcAft>
                <a:spcPts val="0"/>
              </a:spcAft>
              <a:buClr>
                <a:schemeClr val="dk1"/>
              </a:buClr>
              <a:buSzPts val="2000"/>
              <a:buChar char="●"/>
            </a:pPr>
            <a:r>
              <a:rPr lang="en-GB" sz="2000">
                <a:solidFill>
                  <a:schemeClr val="dk1"/>
                </a:solidFill>
              </a:rPr>
              <a:t>Share the </a:t>
            </a:r>
            <a:r>
              <a:rPr b="1" lang="en-GB" sz="2000">
                <a:solidFill>
                  <a:schemeClr val="dk1"/>
                </a:solidFill>
              </a:rPr>
              <a:t>handouts </a:t>
            </a:r>
            <a:r>
              <a:rPr lang="en-GB" sz="2000">
                <a:solidFill>
                  <a:schemeClr val="dk1"/>
                </a:solidFill>
              </a:rPr>
              <a:t>with customers via WhatsApp.</a:t>
            </a:r>
            <a:endParaRPr sz="2000">
              <a:solidFill>
                <a:schemeClr val="dk1"/>
              </a:solidFill>
            </a:endParaRPr>
          </a:p>
          <a:p>
            <a:pPr indent="-355600" lvl="0" marL="457200" rtl="0" algn="l">
              <a:spcBef>
                <a:spcPts val="800"/>
              </a:spcBef>
              <a:spcAft>
                <a:spcPts val="0"/>
              </a:spcAft>
              <a:buClr>
                <a:schemeClr val="dk1"/>
              </a:buClr>
              <a:buSzPts val="2000"/>
              <a:buChar char="●"/>
            </a:pPr>
            <a:r>
              <a:rPr lang="en-GB" sz="2000">
                <a:solidFill>
                  <a:schemeClr val="dk1"/>
                </a:solidFill>
              </a:rPr>
              <a:t>Emphasize that while the </a:t>
            </a:r>
            <a:r>
              <a:rPr b="1" lang="en-GB" sz="2000">
                <a:solidFill>
                  <a:schemeClr val="dk1"/>
                </a:solidFill>
              </a:rPr>
              <a:t>handouts are useful as reference</a:t>
            </a:r>
            <a:r>
              <a:rPr lang="en-GB" sz="2000">
                <a:solidFill>
                  <a:schemeClr val="dk1"/>
                </a:solidFill>
              </a:rPr>
              <a:t>, the videos include more examples, tips and guidance.</a:t>
            </a:r>
            <a:endParaRPr sz="2000">
              <a:solidFill>
                <a:schemeClr val="dk1"/>
              </a:solidFill>
            </a:endParaRPr>
          </a:p>
          <a:p>
            <a:pPr indent="-355600" lvl="0" marL="457200" rtl="0" algn="l">
              <a:spcBef>
                <a:spcPts val="800"/>
              </a:spcBef>
              <a:spcAft>
                <a:spcPts val="800"/>
              </a:spcAft>
              <a:buClr>
                <a:schemeClr val="dk1"/>
              </a:buClr>
              <a:buSzPts val="2000"/>
              <a:buChar char="●"/>
            </a:pPr>
            <a:r>
              <a:rPr lang="en-GB" sz="2000">
                <a:solidFill>
                  <a:schemeClr val="dk1"/>
                </a:solidFill>
              </a:rPr>
              <a:t>Encourage customers to </a:t>
            </a:r>
            <a:r>
              <a:rPr b="1" lang="en-GB" sz="2000">
                <a:solidFill>
                  <a:schemeClr val="dk1"/>
                </a:solidFill>
              </a:rPr>
              <a:t>practise</a:t>
            </a:r>
            <a:r>
              <a:rPr lang="en-GB" sz="2000">
                <a:solidFill>
                  <a:schemeClr val="dk1"/>
                </a:solidFill>
              </a:rPr>
              <a:t> and </a:t>
            </a:r>
            <a:r>
              <a:rPr b="1" lang="en-GB" sz="2000">
                <a:solidFill>
                  <a:schemeClr val="dk1"/>
                </a:solidFill>
              </a:rPr>
              <a:t>share</a:t>
            </a:r>
            <a:r>
              <a:rPr lang="en-GB" sz="2000">
                <a:solidFill>
                  <a:schemeClr val="dk1"/>
                </a:solidFill>
              </a:rPr>
              <a:t> the handouts with their family and community.</a:t>
            </a:r>
            <a:endParaRPr sz="20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53"/>
          <p:cNvSpPr txBox="1"/>
          <p:nvPr>
            <p:ph type="title"/>
          </p:nvPr>
        </p:nvSpPr>
        <p:spPr>
          <a:xfrm>
            <a:off x="600805" y="509733"/>
            <a:ext cx="10871100" cy="730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GB"/>
              <a:t>Recap: Training approach</a:t>
            </a:r>
            <a:endParaRPr/>
          </a:p>
        </p:txBody>
      </p:sp>
      <p:sp>
        <p:nvSpPr>
          <p:cNvPr id="432" name="Google Shape;432;p53"/>
          <p:cNvSpPr/>
          <p:nvPr/>
        </p:nvSpPr>
        <p:spPr>
          <a:xfrm>
            <a:off x="600805" y="1703155"/>
            <a:ext cx="3588300" cy="1203900"/>
          </a:xfrm>
          <a:prstGeom prst="homePlate">
            <a:avLst>
              <a:gd fmla="val 50000" name="adj"/>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400">
                <a:solidFill>
                  <a:schemeClr val="lt1"/>
                </a:solidFill>
                <a:latin typeface="Arial"/>
                <a:ea typeface="Arial"/>
                <a:cs typeface="Arial"/>
                <a:sym typeface="Arial"/>
              </a:rPr>
              <a:t>Assess the customer’s needs</a:t>
            </a:r>
            <a:endParaRPr sz="2400"/>
          </a:p>
        </p:txBody>
      </p:sp>
      <p:sp>
        <p:nvSpPr>
          <p:cNvPr id="433" name="Google Shape;433;p53"/>
          <p:cNvSpPr/>
          <p:nvPr/>
        </p:nvSpPr>
        <p:spPr>
          <a:xfrm>
            <a:off x="4020671" y="1703155"/>
            <a:ext cx="3784200" cy="1203900"/>
          </a:xfrm>
          <a:prstGeom prst="chevron">
            <a:avLst>
              <a:gd fmla="val 50000" name="adj"/>
            </a:avLst>
          </a:prstGeom>
          <a:solidFill>
            <a:srgbClr val="8888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400">
                <a:solidFill>
                  <a:schemeClr val="lt1"/>
                </a:solidFill>
                <a:latin typeface="Arial"/>
                <a:ea typeface="Arial"/>
                <a:cs typeface="Arial"/>
                <a:sym typeface="Arial"/>
              </a:rPr>
              <a:t>Provide customer training</a:t>
            </a:r>
            <a:endParaRPr sz="2400"/>
          </a:p>
        </p:txBody>
      </p:sp>
      <p:sp>
        <p:nvSpPr>
          <p:cNvPr id="434" name="Google Shape;434;p53"/>
          <p:cNvSpPr/>
          <p:nvPr/>
        </p:nvSpPr>
        <p:spPr>
          <a:xfrm>
            <a:off x="7636408" y="1703155"/>
            <a:ext cx="3784200" cy="1203900"/>
          </a:xfrm>
          <a:prstGeom prst="chevron">
            <a:avLst>
              <a:gd fmla="val 50000" name="adj"/>
            </a:avLst>
          </a:prstGeom>
          <a:solidFill>
            <a:srgbClr val="5C5C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400">
                <a:solidFill>
                  <a:schemeClr val="lt1"/>
                </a:solidFill>
              </a:rPr>
              <a:t>Share the videos and handouts</a:t>
            </a:r>
            <a:endParaRPr sz="2400"/>
          </a:p>
        </p:txBody>
      </p:sp>
      <p:sp>
        <p:nvSpPr>
          <p:cNvPr id="435" name="Google Shape;435;p53"/>
          <p:cNvSpPr txBox="1"/>
          <p:nvPr/>
        </p:nvSpPr>
        <p:spPr>
          <a:xfrm>
            <a:off x="574925" y="3163375"/>
            <a:ext cx="3445800" cy="1968000"/>
          </a:xfrm>
          <a:prstGeom prst="rect">
            <a:avLst/>
          </a:prstGeom>
          <a:noFill/>
          <a:ln>
            <a:noFill/>
          </a:ln>
        </p:spPr>
        <p:txBody>
          <a:bodyPr anchorCtr="0" anchor="t" bIns="45700" lIns="91425" spcFirstLastPara="1" rIns="91425" wrap="square" tIns="45700">
            <a:noAutofit/>
          </a:bodyPr>
          <a:lstStyle/>
          <a:p>
            <a:pPr indent="-240030" lvl="0" marL="228600" marR="0" rtl="0" algn="l">
              <a:lnSpc>
                <a:spcPct val="90000"/>
              </a:lnSpc>
              <a:spcBef>
                <a:spcPts val="0"/>
              </a:spcBef>
              <a:spcAft>
                <a:spcPts val="0"/>
              </a:spcAft>
              <a:buClr>
                <a:schemeClr val="accent2"/>
              </a:buClr>
              <a:buSzPts val="1800"/>
              <a:buFont typeface="Noto Sans Symbols"/>
              <a:buChar char="▪"/>
            </a:pPr>
            <a:r>
              <a:rPr b="1" lang="en-GB" sz="1800">
                <a:solidFill>
                  <a:schemeClr val="dk1"/>
                </a:solidFill>
              </a:rPr>
              <a:t>Choose the module based on the customer’s needs and interests</a:t>
            </a:r>
            <a:endParaRPr b="1" sz="1800">
              <a:solidFill>
                <a:schemeClr val="dk1"/>
              </a:solidFill>
            </a:endParaRPr>
          </a:p>
          <a:p>
            <a:pPr indent="-240030" lvl="0" marL="228600" marR="0" rtl="0" algn="l">
              <a:lnSpc>
                <a:spcPct val="90000"/>
              </a:lnSpc>
              <a:spcBef>
                <a:spcPts val="800"/>
              </a:spcBef>
              <a:spcAft>
                <a:spcPts val="800"/>
              </a:spcAft>
              <a:buClr>
                <a:schemeClr val="accent2"/>
              </a:buClr>
              <a:buSzPts val="1800"/>
              <a:buFont typeface="Noto Sans Symbols"/>
              <a:buChar char="▪"/>
            </a:pPr>
            <a:r>
              <a:rPr b="1" lang="en-GB" sz="1800">
                <a:solidFill>
                  <a:schemeClr val="dk1"/>
                </a:solidFill>
              </a:rPr>
              <a:t>Plan the training around the customer’s preferred time and location</a:t>
            </a:r>
            <a:endParaRPr b="1" sz="1800">
              <a:solidFill>
                <a:schemeClr val="dk1"/>
              </a:solidFill>
            </a:endParaRPr>
          </a:p>
        </p:txBody>
      </p:sp>
      <p:sp>
        <p:nvSpPr>
          <p:cNvPr id="436" name="Google Shape;436;p53"/>
          <p:cNvSpPr txBox="1"/>
          <p:nvPr/>
        </p:nvSpPr>
        <p:spPr>
          <a:xfrm>
            <a:off x="4189097" y="3163375"/>
            <a:ext cx="3300900" cy="2020500"/>
          </a:xfrm>
          <a:prstGeom prst="rect">
            <a:avLst/>
          </a:prstGeom>
          <a:noFill/>
          <a:ln>
            <a:noFill/>
          </a:ln>
        </p:spPr>
        <p:txBody>
          <a:bodyPr anchorCtr="0" anchor="t" bIns="45700" lIns="91425" spcFirstLastPara="1" rIns="91425" wrap="square" tIns="45700">
            <a:noAutofit/>
          </a:bodyPr>
          <a:lstStyle/>
          <a:p>
            <a:pPr indent="-215900" lvl="0" marL="228600" marR="0" rtl="0" algn="l">
              <a:lnSpc>
                <a:spcPct val="100000"/>
              </a:lnSpc>
              <a:spcBef>
                <a:spcPts val="0"/>
              </a:spcBef>
              <a:spcAft>
                <a:spcPts val="0"/>
              </a:spcAft>
              <a:buClr>
                <a:srgbClr val="DE002B"/>
              </a:buClr>
              <a:buSzPts val="1600"/>
              <a:buFont typeface="Noto Sans Symbols"/>
              <a:buChar char="▪"/>
            </a:pPr>
            <a:r>
              <a:rPr b="1" lang="en-GB" sz="1800">
                <a:solidFill>
                  <a:schemeClr val="dk1"/>
                </a:solidFill>
              </a:rPr>
              <a:t>Ideally, show the video to your customer(s)</a:t>
            </a:r>
            <a:endParaRPr b="1" sz="1800">
              <a:solidFill>
                <a:schemeClr val="dk1"/>
              </a:solidFill>
            </a:endParaRPr>
          </a:p>
          <a:p>
            <a:pPr indent="-215900" lvl="0" marL="228600" marR="0" rtl="0" algn="l">
              <a:lnSpc>
                <a:spcPct val="100000"/>
              </a:lnSpc>
              <a:spcBef>
                <a:spcPts val="800"/>
              </a:spcBef>
              <a:spcAft>
                <a:spcPts val="800"/>
              </a:spcAft>
              <a:buClr>
                <a:srgbClr val="DE002B"/>
              </a:buClr>
              <a:buSzPts val="1600"/>
              <a:buFont typeface="Noto Sans Symbols"/>
              <a:buChar char="▪"/>
            </a:pPr>
            <a:r>
              <a:rPr b="1" lang="en-GB" sz="1800">
                <a:solidFill>
                  <a:schemeClr val="dk1"/>
                </a:solidFill>
              </a:rPr>
              <a:t>I</a:t>
            </a:r>
            <a:r>
              <a:rPr b="1" lang="en-GB" sz="1800">
                <a:solidFill>
                  <a:schemeClr val="dk1"/>
                </a:solidFill>
              </a:rPr>
              <a:t>f you prefer, you can use the handouts or do your own demonstrations on yours or the customer’s handset instead</a:t>
            </a:r>
            <a:endParaRPr b="1" sz="1800">
              <a:solidFill>
                <a:schemeClr val="dk1"/>
              </a:solidFill>
            </a:endParaRPr>
          </a:p>
        </p:txBody>
      </p:sp>
      <p:sp>
        <p:nvSpPr>
          <p:cNvPr id="437" name="Google Shape;437;p53"/>
          <p:cNvSpPr txBox="1"/>
          <p:nvPr/>
        </p:nvSpPr>
        <p:spPr>
          <a:xfrm>
            <a:off x="7866525" y="3163375"/>
            <a:ext cx="3300900" cy="1906500"/>
          </a:xfrm>
          <a:prstGeom prst="rect">
            <a:avLst/>
          </a:prstGeom>
          <a:noFill/>
          <a:ln>
            <a:noFill/>
          </a:ln>
        </p:spPr>
        <p:txBody>
          <a:bodyPr anchorCtr="0" anchor="t" bIns="45700" lIns="91425" spcFirstLastPara="1" rIns="91425" wrap="square" tIns="45700">
            <a:noAutofit/>
          </a:bodyPr>
          <a:lstStyle/>
          <a:p>
            <a:pPr indent="-240030" lvl="0" marL="228600" marR="0" rtl="0" algn="l">
              <a:lnSpc>
                <a:spcPct val="100000"/>
              </a:lnSpc>
              <a:spcBef>
                <a:spcPts val="0"/>
              </a:spcBef>
              <a:spcAft>
                <a:spcPts val="0"/>
              </a:spcAft>
              <a:buClr>
                <a:srgbClr val="DE002B"/>
              </a:buClr>
              <a:buSzPts val="1800"/>
              <a:buFont typeface="Noto Sans Symbols"/>
              <a:buChar char="▪"/>
            </a:pPr>
            <a:r>
              <a:rPr b="1" lang="en-GB" sz="1800">
                <a:solidFill>
                  <a:schemeClr val="dk1"/>
                </a:solidFill>
              </a:rPr>
              <a:t>Share the video(s) with the customer to watch afterwards</a:t>
            </a:r>
            <a:endParaRPr b="1" sz="1800">
              <a:solidFill>
                <a:schemeClr val="dk1"/>
              </a:solidFill>
            </a:endParaRPr>
          </a:p>
          <a:p>
            <a:pPr indent="-240030" lvl="0" marL="228600" marR="0" rtl="0" algn="l">
              <a:lnSpc>
                <a:spcPct val="100000"/>
              </a:lnSpc>
              <a:spcBef>
                <a:spcPts val="800"/>
              </a:spcBef>
              <a:spcAft>
                <a:spcPts val="800"/>
              </a:spcAft>
              <a:buClr>
                <a:srgbClr val="DE002B"/>
              </a:buClr>
              <a:buSzPts val="1800"/>
              <a:buFont typeface="Noto Sans Symbols"/>
              <a:buChar char="▪"/>
            </a:pPr>
            <a:r>
              <a:rPr b="1" lang="en-GB" sz="1800">
                <a:solidFill>
                  <a:schemeClr val="dk1"/>
                </a:solidFill>
              </a:rPr>
              <a:t>Share the handouts with the customer if they prefer not to watch videos</a:t>
            </a:r>
            <a:endParaRPr b="1" sz="18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54"/>
          <p:cNvSpPr txBox="1"/>
          <p:nvPr>
            <p:ph type="title"/>
          </p:nvPr>
        </p:nvSpPr>
        <p:spPr>
          <a:xfrm>
            <a:off x="600805" y="509733"/>
            <a:ext cx="10871100" cy="730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GB"/>
              <a:t>Discussion and Q&amp;A</a:t>
            </a:r>
            <a:endParaRPr/>
          </a:p>
        </p:txBody>
      </p:sp>
      <p:sp>
        <p:nvSpPr>
          <p:cNvPr id="444" name="Google Shape;444;p54"/>
          <p:cNvSpPr txBox="1"/>
          <p:nvPr/>
        </p:nvSpPr>
        <p:spPr>
          <a:xfrm>
            <a:off x="694979" y="1207250"/>
            <a:ext cx="10828500" cy="3478500"/>
          </a:xfrm>
          <a:prstGeom prst="rect">
            <a:avLst/>
          </a:prstGeom>
          <a:noFill/>
          <a:ln>
            <a:noFill/>
          </a:ln>
        </p:spPr>
        <p:txBody>
          <a:bodyPr anchorCtr="0" anchor="t" bIns="45700" lIns="91425" spcFirstLastPara="1" rIns="91425" wrap="square" tIns="45700">
            <a:spAutoFit/>
          </a:bodyPr>
          <a:lstStyle/>
          <a:p>
            <a:pPr indent="-355600" lvl="0" marL="457200" rtl="0" algn="l">
              <a:spcBef>
                <a:spcPts val="800"/>
              </a:spcBef>
              <a:spcAft>
                <a:spcPts val="0"/>
              </a:spcAft>
              <a:buClr>
                <a:schemeClr val="dk1"/>
              </a:buClr>
              <a:buSzPts val="2000"/>
              <a:buChar char="●"/>
            </a:pPr>
            <a:r>
              <a:rPr lang="en-GB" sz="2000">
                <a:solidFill>
                  <a:schemeClr val="dk1"/>
                </a:solidFill>
              </a:rPr>
              <a:t>What training approaches have you found works best?</a:t>
            </a:r>
            <a:endParaRPr sz="2000">
              <a:solidFill>
                <a:schemeClr val="dk1"/>
              </a:solidFill>
            </a:endParaRPr>
          </a:p>
          <a:p>
            <a:pPr indent="-355600" lvl="0" marL="457200" rtl="0" algn="l">
              <a:spcBef>
                <a:spcPts val="800"/>
              </a:spcBef>
              <a:spcAft>
                <a:spcPts val="0"/>
              </a:spcAft>
              <a:buClr>
                <a:schemeClr val="dk1"/>
              </a:buClr>
              <a:buSzPts val="2000"/>
              <a:buChar char="●"/>
            </a:pPr>
            <a:r>
              <a:rPr lang="en-GB" sz="2000">
                <a:solidFill>
                  <a:schemeClr val="dk1"/>
                </a:solidFill>
              </a:rPr>
              <a:t>How have you adapted past training materials for customers?</a:t>
            </a:r>
            <a:endParaRPr sz="2000">
              <a:solidFill>
                <a:schemeClr val="dk1"/>
              </a:solidFill>
            </a:endParaRPr>
          </a:p>
          <a:p>
            <a:pPr indent="-355600" lvl="0" marL="457200" rtl="0" algn="l">
              <a:spcBef>
                <a:spcPts val="800"/>
              </a:spcBef>
              <a:spcAft>
                <a:spcPts val="0"/>
              </a:spcAft>
              <a:buClr>
                <a:schemeClr val="dk1"/>
              </a:buClr>
              <a:buSzPts val="2000"/>
              <a:buChar char="●"/>
            </a:pPr>
            <a:r>
              <a:rPr lang="en-GB" sz="2000">
                <a:solidFill>
                  <a:schemeClr val="dk1"/>
                </a:solidFill>
              </a:rPr>
              <a:t>What have you found works best to keep customers engaged in the training process? How do you suggest applying that to this training?</a:t>
            </a:r>
            <a:endParaRPr sz="2000">
              <a:solidFill>
                <a:schemeClr val="dk1"/>
              </a:solidFill>
            </a:endParaRPr>
          </a:p>
          <a:p>
            <a:pPr indent="-355600" lvl="0" marL="457200" rtl="0" algn="l">
              <a:spcBef>
                <a:spcPts val="800"/>
              </a:spcBef>
              <a:spcAft>
                <a:spcPts val="0"/>
              </a:spcAft>
              <a:buClr>
                <a:schemeClr val="dk1"/>
              </a:buClr>
              <a:buSzPts val="2000"/>
              <a:buChar char="●"/>
            </a:pPr>
            <a:r>
              <a:rPr lang="en-GB" sz="2000">
                <a:solidFill>
                  <a:schemeClr val="dk1"/>
                </a:solidFill>
              </a:rPr>
              <a:t>What in your experience would be the best way to share the videos and handouts? What do you suggest for these training materials?</a:t>
            </a:r>
            <a:endParaRPr sz="2000">
              <a:solidFill>
                <a:schemeClr val="dk1"/>
              </a:solidFill>
            </a:endParaRPr>
          </a:p>
          <a:p>
            <a:pPr indent="-355600" lvl="0" marL="457200" rtl="0" algn="l">
              <a:spcBef>
                <a:spcPts val="800"/>
              </a:spcBef>
              <a:spcAft>
                <a:spcPts val="0"/>
              </a:spcAft>
              <a:buClr>
                <a:schemeClr val="dk1"/>
              </a:buClr>
              <a:buSzPts val="2000"/>
              <a:buChar char="●"/>
            </a:pPr>
            <a:r>
              <a:rPr lang="en-GB" sz="2000">
                <a:solidFill>
                  <a:schemeClr val="dk1"/>
                </a:solidFill>
              </a:rPr>
              <a:t>What strategies have you used when your time is short?</a:t>
            </a:r>
            <a:endParaRPr sz="2000">
              <a:solidFill>
                <a:schemeClr val="dk1"/>
              </a:solidFill>
            </a:endParaRPr>
          </a:p>
          <a:p>
            <a:pPr indent="0" lvl="0" marL="0" rtl="0" algn="l">
              <a:spcBef>
                <a:spcPts val="800"/>
              </a:spcBef>
              <a:spcAft>
                <a:spcPts val="0"/>
              </a:spcAft>
              <a:buNone/>
            </a:pPr>
            <a:r>
              <a:t/>
            </a:r>
            <a:endParaRPr sz="2000">
              <a:solidFill>
                <a:schemeClr val="dk1"/>
              </a:solidFill>
            </a:endParaRPr>
          </a:p>
          <a:p>
            <a:pPr indent="0" lvl="0" marL="0" rtl="0" algn="l">
              <a:spcBef>
                <a:spcPts val="800"/>
              </a:spcBef>
              <a:spcAft>
                <a:spcPts val="800"/>
              </a:spcAft>
              <a:buNone/>
            </a:pPr>
            <a:r>
              <a:rPr b="1" i="1" lang="en-GB" sz="2000">
                <a:solidFill>
                  <a:schemeClr val="dk1"/>
                </a:solidFill>
              </a:rPr>
              <a:t>What questions do you have for us about this training approach and materials?</a:t>
            </a:r>
            <a:endParaRPr b="1" i="1" sz="20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55"/>
          <p:cNvSpPr txBox="1"/>
          <p:nvPr>
            <p:ph type="ctrTitle"/>
          </p:nvPr>
        </p:nvSpPr>
        <p:spPr>
          <a:xfrm>
            <a:off x="551723" y="2233533"/>
            <a:ext cx="10896265" cy="2387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5000"/>
              <a:buFont typeface="Arial"/>
              <a:buNone/>
            </a:pPr>
            <a:r>
              <a:rPr lang="en-GB"/>
              <a:t>Thank you!</a:t>
            </a:r>
            <a:endParaRPr/>
          </a:p>
        </p:txBody>
      </p:sp>
      <p:sp>
        <p:nvSpPr>
          <p:cNvPr id="450" name="Google Shape;450;p55"/>
          <p:cNvSpPr txBox="1"/>
          <p:nvPr>
            <p:ph idx="4294967295" type="sldNum"/>
          </p:nvPr>
        </p:nvSpPr>
        <p:spPr>
          <a:xfrm>
            <a:off x="9420225" y="6408738"/>
            <a:ext cx="2771775" cy="287337"/>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pic>
        <p:nvPicPr>
          <p:cNvPr id="451" name="Google Shape;451;p55"/>
          <p:cNvPicPr preferRelativeResize="0"/>
          <p:nvPr/>
        </p:nvPicPr>
        <p:blipFill rotWithShape="1">
          <a:blip r:embed="rId3">
            <a:alphaModFix/>
          </a:blip>
          <a:srcRect b="0" l="0" r="0" t="0"/>
          <a:stretch/>
        </p:blipFill>
        <p:spPr>
          <a:xfrm>
            <a:off x="1941474" y="658902"/>
            <a:ext cx="1106397" cy="110639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263" name="Shape 263"/>
        <p:cNvGrpSpPr/>
        <p:nvPr/>
      </p:nvGrpSpPr>
      <p:grpSpPr>
        <a:xfrm>
          <a:off x="0" y="0"/>
          <a:ext cx="0" cy="0"/>
          <a:chOff x="0" y="0"/>
          <a:chExt cx="0" cy="0"/>
        </a:xfrm>
      </p:grpSpPr>
      <p:sp>
        <p:nvSpPr>
          <p:cNvPr id="264" name="Google Shape;264;p38"/>
          <p:cNvSpPr txBox="1"/>
          <p:nvPr>
            <p:ph type="title"/>
          </p:nvPr>
        </p:nvSpPr>
        <p:spPr>
          <a:xfrm>
            <a:off x="600805" y="509732"/>
            <a:ext cx="10871100" cy="732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GB"/>
              <a:t>A note for master trainers</a:t>
            </a:r>
            <a:endParaRPr/>
          </a:p>
        </p:txBody>
      </p:sp>
      <p:sp>
        <p:nvSpPr>
          <p:cNvPr id="265" name="Google Shape;265;p38"/>
          <p:cNvSpPr txBox="1"/>
          <p:nvPr>
            <p:ph idx="12" type="sldNum"/>
          </p:nvPr>
        </p:nvSpPr>
        <p:spPr>
          <a:xfrm>
            <a:off x="8762400" y="6408000"/>
            <a:ext cx="2772900" cy="2880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266" name="Google Shape;266;p38"/>
          <p:cNvSpPr txBox="1"/>
          <p:nvPr/>
        </p:nvSpPr>
        <p:spPr>
          <a:xfrm>
            <a:off x="649951" y="1467900"/>
            <a:ext cx="10871100" cy="46221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1000"/>
              </a:spcBef>
              <a:spcAft>
                <a:spcPts val="0"/>
              </a:spcAft>
              <a:buNone/>
            </a:pPr>
            <a:r>
              <a:rPr b="1" lang="en-GB" sz="2000">
                <a:solidFill>
                  <a:schemeClr val="accent2"/>
                </a:solidFill>
              </a:rPr>
              <a:t>Preparing for the ToT session</a:t>
            </a:r>
            <a:endParaRPr sz="2000">
              <a:solidFill>
                <a:schemeClr val="accent2"/>
              </a:solidFill>
            </a:endParaRPr>
          </a:p>
          <a:p>
            <a:pPr indent="-355600" lvl="0" marL="457200" rtl="0" algn="l">
              <a:lnSpc>
                <a:spcPct val="150000"/>
              </a:lnSpc>
              <a:spcBef>
                <a:spcPts val="0"/>
              </a:spcBef>
              <a:spcAft>
                <a:spcPts val="0"/>
              </a:spcAft>
              <a:buClr>
                <a:schemeClr val="dk1"/>
              </a:buClr>
              <a:buSzPts val="2000"/>
              <a:buFont typeface="Noto Sans Symbols"/>
              <a:buChar char="▪"/>
            </a:pPr>
            <a:r>
              <a:rPr lang="en-GB" sz="2000">
                <a:solidFill>
                  <a:schemeClr val="dk1"/>
                </a:solidFill>
              </a:rPr>
              <a:t>Review </a:t>
            </a:r>
            <a:r>
              <a:rPr b="1" lang="en-GB" sz="2000">
                <a:solidFill>
                  <a:schemeClr val="dk1"/>
                </a:solidFill>
              </a:rPr>
              <a:t>these slides</a:t>
            </a:r>
            <a:r>
              <a:rPr lang="en-GB" sz="2000">
                <a:solidFill>
                  <a:schemeClr val="dk1"/>
                </a:solidFill>
              </a:rPr>
              <a:t> and the </a:t>
            </a:r>
            <a:r>
              <a:rPr b="1" lang="en-GB" sz="2000">
                <a:solidFill>
                  <a:schemeClr val="dk1"/>
                </a:solidFill>
              </a:rPr>
              <a:t>training materials (videos and learner handouts) </a:t>
            </a:r>
            <a:r>
              <a:rPr lang="en-GB" sz="2000">
                <a:solidFill>
                  <a:schemeClr val="dk1"/>
                </a:solidFill>
              </a:rPr>
              <a:t>before the session.</a:t>
            </a:r>
            <a:endParaRPr sz="2000">
              <a:solidFill>
                <a:schemeClr val="dk1"/>
              </a:solidFill>
            </a:endParaRPr>
          </a:p>
          <a:p>
            <a:pPr indent="0" lvl="0" marL="0" rtl="0" algn="l">
              <a:lnSpc>
                <a:spcPct val="150000"/>
              </a:lnSpc>
              <a:spcBef>
                <a:spcPts val="0"/>
              </a:spcBef>
              <a:spcAft>
                <a:spcPts val="0"/>
              </a:spcAft>
              <a:buNone/>
            </a:pPr>
            <a:r>
              <a:t/>
            </a:r>
            <a:endParaRPr b="1" sz="2000">
              <a:solidFill>
                <a:schemeClr val="dk1"/>
              </a:solidFill>
            </a:endParaRPr>
          </a:p>
          <a:p>
            <a:pPr indent="0" lvl="0" marL="0" rtl="0" algn="l">
              <a:lnSpc>
                <a:spcPct val="150000"/>
              </a:lnSpc>
              <a:spcBef>
                <a:spcPts val="1000"/>
              </a:spcBef>
              <a:spcAft>
                <a:spcPts val="0"/>
              </a:spcAft>
              <a:buNone/>
            </a:pPr>
            <a:r>
              <a:rPr b="1" lang="en-GB" sz="2000">
                <a:solidFill>
                  <a:schemeClr val="accent2"/>
                </a:solidFill>
              </a:rPr>
              <a:t>Setting up the ToT session</a:t>
            </a:r>
            <a:endParaRPr b="1" sz="2000">
              <a:solidFill>
                <a:schemeClr val="accent2"/>
              </a:solidFill>
            </a:endParaRPr>
          </a:p>
          <a:p>
            <a:pPr indent="-355600" lvl="0" marL="457200" rtl="0" algn="l">
              <a:lnSpc>
                <a:spcPct val="150000"/>
              </a:lnSpc>
              <a:spcBef>
                <a:spcPts val="0"/>
              </a:spcBef>
              <a:spcAft>
                <a:spcPts val="0"/>
              </a:spcAft>
              <a:buClr>
                <a:schemeClr val="dk1"/>
              </a:buClr>
              <a:buSzPts val="2000"/>
              <a:buFont typeface="Noto Sans Symbols"/>
              <a:buChar char="▪"/>
            </a:pPr>
            <a:r>
              <a:rPr lang="en-GB" sz="2000">
                <a:solidFill>
                  <a:schemeClr val="dk1"/>
                </a:solidFill>
              </a:rPr>
              <a:t>Schedule</a:t>
            </a:r>
            <a:r>
              <a:rPr b="1" lang="en-GB" sz="2000">
                <a:solidFill>
                  <a:schemeClr val="dk1"/>
                </a:solidFill>
              </a:rPr>
              <a:t> 2 hours</a:t>
            </a:r>
            <a:r>
              <a:rPr lang="en-GB" sz="2000">
                <a:solidFill>
                  <a:schemeClr val="dk1"/>
                </a:solidFill>
              </a:rPr>
              <a:t> for the ToT session.</a:t>
            </a:r>
            <a:endParaRPr sz="2000">
              <a:solidFill>
                <a:schemeClr val="dk1"/>
              </a:solidFill>
            </a:endParaRPr>
          </a:p>
          <a:p>
            <a:pPr indent="-355600" lvl="0" marL="457200" rtl="0" algn="l">
              <a:lnSpc>
                <a:spcPct val="150000"/>
              </a:lnSpc>
              <a:spcBef>
                <a:spcPts val="0"/>
              </a:spcBef>
              <a:spcAft>
                <a:spcPts val="0"/>
              </a:spcAft>
              <a:buClr>
                <a:schemeClr val="dk1"/>
              </a:buClr>
              <a:buSzPts val="2000"/>
              <a:buFont typeface="Noto Sans Symbols"/>
              <a:buChar char="▪"/>
            </a:pPr>
            <a:r>
              <a:rPr lang="en-GB" sz="2000">
                <a:solidFill>
                  <a:schemeClr val="dk1"/>
                </a:solidFill>
              </a:rPr>
              <a:t>Try to limit the </a:t>
            </a:r>
            <a:r>
              <a:rPr b="1" lang="en-GB" sz="2000">
                <a:solidFill>
                  <a:schemeClr val="dk1"/>
                </a:solidFill>
              </a:rPr>
              <a:t>group size</a:t>
            </a:r>
            <a:r>
              <a:rPr lang="en-GB" sz="2000">
                <a:solidFill>
                  <a:schemeClr val="dk1"/>
                </a:solidFill>
              </a:rPr>
              <a:t> to ~</a:t>
            </a:r>
            <a:r>
              <a:rPr lang="en-GB" sz="2000">
                <a:solidFill>
                  <a:schemeClr val="dk1"/>
                </a:solidFill>
              </a:rPr>
              <a:t>20</a:t>
            </a:r>
            <a:r>
              <a:rPr lang="en-GB" sz="2000">
                <a:solidFill>
                  <a:schemeClr val="dk1"/>
                </a:solidFill>
              </a:rPr>
              <a:t> participants per session.</a:t>
            </a:r>
            <a:endParaRPr sz="2000">
              <a:solidFill>
                <a:schemeClr val="dk1"/>
              </a:solidFill>
            </a:endParaRPr>
          </a:p>
          <a:p>
            <a:pPr indent="-355600" lvl="0" marL="457200" rtl="0" algn="l">
              <a:lnSpc>
                <a:spcPct val="150000"/>
              </a:lnSpc>
              <a:spcBef>
                <a:spcPts val="0"/>
              </a:spcBef>
              <a:spcAft>
                <a:spcPts val="0"/>
              </a:spcAft>
              <a:buClr>
                <a:schemeClr val="dk1"/>
              </a:buClr>
              <a:buSzPts val="2000"/>
              <a:buFont typeface="Noto Sans Symbols"/>
              <a:buChar char="▪"/>
            </a:pPr>
            <a:r>
              <a:rPr lang="en-GB" sz="2000">
                <a:solidFill>
                  <a:schemeClr val="dk1"/>
                </a:solidFill>
              </a:rPr>
              <a:t>Put trainers with similar roles or locations together in one training group.</a:t>
            </a:r>
            <a:r>
              <a:rPr lang="en-GB" sz="2000">
                <a:solidFill>
                  <a:schemeClr val="dk1"/>
                </a:solidFill>
              </a:rPr>
              <a:t> </a:t>
            </a:r>
            <a:endParaRPr b="1" sz="2000">
              <a:solidFill>
                <a:schemeClr val="accent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270" name="Shape 270"/>
        <p:cNvGrpSpPr/>
        <p:nvPr/>
      </p:nvGrpSpPr>
      <p:grpSpPr>
        <a:xfrm>
          <a:off x="0" y="0"/>
          <a:ext cx="0" cy="0"/>
          <a:chOff x="0" y="0"/>
          <a:chExt cx="0" cy="0"/>
        </a:xfrm>
      </p:grpSpPr>
      <p:sp>
        <p:nvSpPr>
          <p:cNvPr id="271" name="Google Shape;271;p39"/>
          <p:cNvSpPr txBox="1"/>
          <p:nvPr>
            <p:ph type="title"/>
          </p:nvPr>
        </p:nvSpPr>
        <p:spPr>
          <a:xfrm>
            <a:off x="600805" y="509732"/>
            <a:ext cx="10871100" cy="732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GB"/>
              <a:t>A note for master trainers</a:t>
            </a:r>
            <a:endParaRPr/>
          </a:p>
        </p:txBody>
      </p:sp>
      <p:sp>
        <p:nvSpPr>
          <p:cNvPr id="272" name="Google Shape;272;p39"/>
          <p:cNvSpPr txBox="1"/>
          <p:nvPr>
            <p:ph idx="12" type="sldNum"/>
          </p:nvPr>
        </p:nvSpPr>
        <p:spPr>
          <a:xfrm>
            <a:off x="8762400" y="6408000"/>
            <a:ext cx="2772900" cy="2880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273" name="Google Shape;273;p39"/>
          <p:cNvSpPr txBox="1"/>
          <p:nvPr/>
        </p:nvSpPr>
        <p:spPr>
          <a:xfrm>
            <a:off x="649951" y="1467900"/>
            <a:ext cx="10871100" cy="46221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1000"/>
              </a:spcBef>
              <a:spcAft>
                <a:spcPts val="0"/>
              </a:spcAft>
              <a:buNone/>
            </a:pPr>
            <a:r>
              <a:rPr b="1" lang="en-GB" sz="2000">
                <a:solidFill>
                  <a:schemeClr val="accent2"/>
                </a:solidFill>
              </a:rPr>
              <a:t>During the session</a:t>
            </a:r>
            <a:endParaRPr b="1" sz="2000">
              <a:solidFill>
                <a:schemeClr val="accent2"/>
              </a:solidFill>
            </a:endParaRPr>
          </a:p>
          <a:p>
            <a:pPr indent="-355600" lvl="0" marL="457200" rtl="0" algn="l">
              <a:lnSpc>
                <a:spcPct val="150000"/>
              </a:lnSpc>
              <a:spcBef>
                <a:spcPts val="0"/>
              </a:spcBef>
              <a:spcAft>
                <a:spcPts val="0"/>
              </a:spcAft>
              <a:buClr>
                <a:schemeClr val="dk1"/>
              </a:buClr>
              <a:buSzPts val="2000"/>
              <a:buFont typeface="Noto Sans Symbols"/>
              <a:buChar char="▪"/>
            </a:pPr>
            <a:r>
              <a:rPr lang="en-GB" sz="2000">
                <a:solidFill>
                  <a:schemeClr val="dk1"/>
                </a:solidFill>
              </a:rPr>
              <a:t>Start with an </a:t>
            </a:r>
            <a:r>
              <a:rPr b="1" lang="en-GB" sz="2000">
                <a:solidFill>
                  <a:schemeClr val="dk1"/>
                </a:solidFill>
              </a:rPr>
              <a:t>ice-breaker</a:t>
            </a:r>
            <a:r>
              <a:rPr lang="en-GB" sz="2000">
                <a:solidFill>
                  <a:schemeClr val="dk1"/>
                </a:solidFill>
              </a:rPr>
              <a:t> activity, either with the whole group or in smaller groups.</a:t>
            </a:r>
            <a:endParaRPr sz="2000">
              <a:solidFill>
                <a:schemeClr val="dk1"/>
              </a:solidFill>
            </a:endParaRPr>
          </a:p>
          <a:p>
            <a:pPr indent="-355600" lvl="0" marL="457200" rtl="0" algn="l">
              <a:lnSpc>
                <a:spcPct val="150000"/>
              </a:lnSpc>
              <a:spcBef>
                <a:spcPts val="0"/>
              </a:spcBef>
              <a:spcAft>
                <a:spcPts val="0"/>
              </a:spcAft>
              <a:buClr>
                <a:schemeClr val="dk1"/>
              </a:buClr>
              <a:buSzPts val="2000"/>
              <a:buFont typeface="Noto Sans Symbols"/>
              <a:buChar char="▪"/>
            </a:pPr>
            <a:r>
              <a:rPr lang="en-GB" sz="2000">
                <a:solidFill>
                  <a:schemeClr val="dk1"/>
                </a:solidFill>
              </a:rPr>
              <a:t>Show the actual </a:t>
            </a:r>
            <a:r>
              <a:rPr b="1" lang="en-GB" sz="2000">
                <a:solidFill>
                  <a:schemeClr val="dk1"/>
                </a:solidFill>
              </a:rPr>
              <a:t>videos and handouts </a:t>
            </a:r>
            <a:r>
              <a:rPr lang="en-GB" sz="2000">
                <a:solidFill>
                  <a:schemeClr val="dk1"/>
                </a:solidFill>
              </a:rPr>
              <a:t>throughout the session. For example:</a:t>
            </a:r>
            <a:endParaRPr sz="2000">
              <a:solidFill>
                <a:schemeClr val="dk1"/>
              </a:solidFill>
            </a:endParaRPr>
          </a:p>
          <a:p>
            <a:pPr indent="-355600" lvl="1" marL="914400" rtl="0" algn="l">
              <a:lnSpc>
                <a:spcPct val="150000"/>
              </a:lnSpc>
              <a:spcBef>
                <a:spcPts val="0"/>
              </a:spcBef>
              <a:spcAft>
                <a:spcPts val="0"/>
              </a:spcAft>
              <a:buClr>
                <a:schemeClr val="dk1"/>
              </a:buClr>
              <a:buSzPts val="2000"/>
              <a:buChar char="○"/>
            </a:pPr>
            <a:r>
              <a:rPr lang="en-GB" sz="2000">
                <a:solidFill>
                  <a:schemeClr val="dk1"/>
                </a:solidFill>
              </a:rPr>
              <a:t>Show P1M1 and P2M1 videos and handouts after p7</a:t>
            </a:r>
            <a:endParaRPr sz="2000">
              <a:solidFill>
                <a:schemeClr val="dk1"/>
              </a:solidFill>
            </a:endParaRPr>
          </a:p>
          <a:p>
            <a:pPr indent="-355600" lvl="1" marL="914400" rtl="0" algn="l">
              <a:lnSpc>
                <a:spcPct val="150000"/>
              </a:lnSpc>
              <a:spcBef>
                <a:spcPts val="0"/>
              </a:spcBef>
              <a:spcAft>
                <a:spcPts val="0"/>
              </a:spcAft>
              <a:buClr>
                <a:schemeClr val="dk1"/>
              </a:buClr>
              <a:buSzPts val="2000"/>
              <a:buChar char="○"/>
            </a:pPr>
            <a:r>
              <a:rPr lang="en-GB" sz="2000">
                <a:solidFill>
                  <a:schemeClr val="dk1"/>
                </a:solidFill>
              </a:rPr>
              <a:t>Show P1M2, P1M3 and P1M4 videos and handouts after p11</a:t>
            </a:r>
            <a:endParaRPr sz="2000">
              <a:solidFill>
                <a:schemeClr val="dk1"/>
              </a:solidFill>
            </a:endParaRPr>
          </a:p>
          <a:p>
            <a:pPr indent="-355600" lvl="1" marL="914400" rtl="0" algn="l">
              <a:lnSpc>
                <a:spcPct val="150000"/>
              </a:lnSpc>
              <a:spcBef>
                <a:spcPts val="0"/>
              </a:spcBef>
              <a:spcAft>
                <a:spcPts val="0"/>
              </a:spcAft>
              <a:buClr>
                <a:schemeClr val="dk1"/>
              </a:buClr>
              <a:buSzPts val="2000"/>
              <a:buChar char="○"/>
            </a:pPr>
            <a:r>
              <a:rPr lang="en-GB" sz="2000">
                <a:solidFill>
                  <a:schemeClr val="dk1"/>
                </a:solidFill>
              </a:rPr>
              <a:t>Show P2M2, P2M3 and P2M4 videos and handouts after p14</a:t>
            </a:r>
            <a:endParaRPr sz="2000">
              <a:solidFill>
                <a:schemeClr val="dk1"/>
              </a:solidFill>
            </a:endParaRPr>
          </a:p>
          <a:p>
            <a:pPr indent="-355600" lvl="1" marL="914400" rtl="0" algn="l">
              <a:lnSpc>
                <a:spcPct val="150000"/>
              </a:lnSpc>
              <a:spcBef>
                <a:spcPts val="0"/>
              </a:spcBef>
              <a:spcAft>
                <a:spcPts val="0"/>
              </a:spcAft>
              <a:buClr>
                <a:schemeClr val="dk1"/>
              </a:buClr>
              <a:buSzPts val="2000"/>
              <a:buChar char="○"/>
            </a:pPr>
            <a:r>
              <a:rPr lang="en-GB" sz="2000">
                <a:solidFill>
                  <a:schemeClr val="dk1"/>
                </a:solidFill>
              </a:rPr>
              <a:t>Show the safety module after p16</a:t>
            </a:r>
            <a:endParaRPr sz="2000">
              <a:solidFill>
                <a:schemeClr val="dk1"/>
              </a:solidFill>
            </a:endParaRPr>
          </a:p>
          <a:p>
            <a:pPr indent="-355600" lvl="0" marL="457200" rtl="0" algn="l">
              <a:lnSpc>
                <a:spcPct val="150000"/>
              </a:lnSpc>
              <a:spcBef>
                <a:spcPts val="0"/>
              </a:spcBef>
              <a:spcAft>
                <a:spcPts val="0"/>
              </a:spcAft>
              <a:buClr>
                <a:schemeClr val="dk1"/>
              </a:buClr>
              <a:buSzPts val="2000"/>
              <a:buFont typeface="Noto Sans Symbols"/>
              <a:buChar char="▪"/>
            </a:pPr>
            <a:r>
              <a:rPr lang="en-GB" sz="2000">
                <a:solidFill>
                  <a:schemeClr val="dk1"/>
                </a:solidFill>
              </a:rPr>
              <a:t>Make space for </a:t>
            </a:r>
            <a:r>
              <a:rPr b="1" lang="en-GB" sz="2000">
                <a:solidFill>
                  <a:schemeClr val="dk1"/>
                </a:solidFill>
              </a:rPr>
              <a:t>questions, reflections and discussion</a:t>
            </a:r>
            <a:r>
              <a:rPr lang="en-GB" sz="2000">
                <a:solidFill>
                  <a:schemeClr val="dk1"/>
                </a:solidFill>
              </a:rPr>
              <a:t> throughout. At the end of the training, dedicate 20 mins for final discussion and Q&amp;A (see p18 for prompts).</a:t>
            </a:r>
            <a:endParaRPr sz="2000">
              <a:solidFill>
                <a:schemeClr val="dk1"/>
              </a:solidFill>
            </a:endParaRPr>
          </a:p>
          <a:p>
            <a:pPr indent="-355600" lvl="0" marL="457200" rtl="0" algn="l">
              <a:lnSpc>
                <a:spcPct val="150000"/>
              </a:lnSpc>
              <a:spcBef>
                <a:spcPts val="0"/>
              </a:spcBef>
              <a:spcAft>
                <a:spcPts val="0"/>
              </a:spcAft>
              <a:buClr>
                <a:schemeClr val="dk1"/>
              </a:buClr>
              <a:buSzPts val="2000"/>
              <a:buFont typeface="Noto Sans Symbols"/>
              <a:buChar char="▪"/>
            </a:pPr>
            <a:r>
              <a:rPr b="1" lang="en-GB" sz="2000">
                <a:solidFill>
                  <a:schemeClr val="dk1"/>
                </a:solidFill>
              </a:rPr>
              <a:t>Share</a:t>
            </a:r>
            <a:r>
              <a:rPr lang="en-GB" sz="2000">
                <a:solidFill>
                  <a:schemeClr val="dk1"/>
                </a:solidFill>
              </a:rPr>
              <a:t> the videos, handouts and this deck with trainers as soon as the session is complete</a:t>
            </a:r>
            <a:r>
              <a:rPr lang="en-GB" sz="2000">
                <a:solidFill>
                  <a:schemeClr val="dk1"/>
                </a:solidFill>
              </a:rPr>
              <a:t>.</a:t>
            </a:r>
            <a:endParaRPr sz="20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0"/>
          <p:cNvSpPr txBox="1"/>
          <p:nvPr>
            <p:ph type="title"/>
          </p:nvPr>
        </p:nvSpPr>
        <p:spPr>
          <a:xfrm>
            <a:off x="600805" y="509732"/>
            <a:ext cx="10871200" cy="73226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GB"/>
              <a:t>Purpose of the ToT session</a:t>
            </a:r>
            <a:endParaRPr/>
          </a:p>
        </p:txBody>
      </p:sp>
      <p:sp>
        <p:nvSpPr>
          <p:cNvPr id="279" name="Google Shape;279;p40"/>
          <p:cNvSpPr txBox="1"/>
          <p:nvPr>
            <p:ph idx="12" type="sldNum"/>
          </p:nvPr>
        </p:nvSpPr>
        <p:spPr>
          <a:xfrm>
            <a:off x="8762400" y="6408000"/>
            <a:ext cx="2773017" cy="2880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280" name="Google Shape;280;p40"/>
          <p:cNvSpPr txBox="1"/>
          <p:nvPr/>
        </p:nvSpPr>
        <p:spPr>
          <a:xfrm>
            <a:off x="649950" y="1620300"/>
            <a:ext cx="10822200" cy="2376900"/>
          </a:xfrm>
          <a:prstGeom prst="rect">
            <a:avLst/>
          </a:prstGeom>
          <a:noFill/>
          <a:ln>
            <a:noFill/>
          </a:ln>
        </p:spPr>
        <p:txBody>
          <a:bodyPr anchorCtr="0" anchor="t" bIns="45700" lIns="91425" spcFirstLastPara="1" rIns="91425" wrap="square" tIns="45700">
            <a:normAutofit/>
          </a:bodyPr>
          <a:lstStyle/>
          <a:p>
            <a:pPr indent="-209550" lvl="0" marL="285750" marR="0" rtl="0" algn="l">
              <a:lnSpc>
                <a:spcPct val="150000"/>
              </a:lnSpc>
              <a:spcBef>
                <a:spcPts val="0"/>
              </a:spcBef>
              <a:spcAft>
                <a:spcPts val="0"/>
              </a:spcAft>
              <a:buClr>
                <a:schemeClr val="dk1"/>
              </a:buClr>
              <a:buSzPts val="2000"/>
              <a:buFont typeface="Noto Sans Symbols"/>
              <a:buChar char="▪"/>
            </a:pPr>
            <a:r>
              <a:rPr b="0" i="0" lang="en-GB" sz="2000" u="none" cap="none" strike="noStrike">
                <a:solidFill>
                  <a:schemeClr val="dk1"/>
                </a:solidFill>
                <a:latin typeface="Arial"/>
                <a:ea typeface="Arial"/>
                <a:cs typeface="Arial"/>
                <a:sym typeface="Arial"/>
              </a:rPr>
              <a:t>Introduce </a:t>
            </a:r>
            <a:r>
              <a:rPr lang="en-GB" sz="2000">
                <a:solidFill>
                  <a:schemeClr val="dk1"/>
                </a:solidFill>
              </a:rPr>
              <a:t>the</a:t>
            </a:r>
            <a:r>
              <a:rPr b="0" i="0" lang="en-GB" sz="2000" u="none" cap="none" strike="noStrike">
                <a:solidFill>
                  <a:schemeClr val="dk1"/>
                </a:solidFill>
                <a:latin typeface="Arial"/>
                <a:ea typeface="Arial"/>
                <a:cs typeface="Arial"/>
                <a:sym typeface="Arial"/>
              </a:rPr>
              <a:t> new digital skills training materials</a:t>
            </a:r>
            <a:endParaRPr sz="2000"/>
          </a:p>
          <a:p>
            <a:pPr indent="-209550" lvl="0" marL="285750" marR="0" rtl="0" algn="l">
              <a:lnSpc>
                <a:spcPct val="150000"/>
              </a:lnSpc>
              <a:spcBef>
                <a:spcPts val="1000"/>
              </a:spcBef>
              <a:spcAft>
                <a:spcPts val="0"/>
              </a:spcAft>
              <a:buClr>
                <a:schemeClr val="dk1"/>
              </a:buClr>
              <a:buSzPts val="2000"/>
              <a:buFont typeface="Noto Sans Symbols"/>
              <a:buChar char="▪"/>
            </a:pPr>
            <a:r>
              <a:rPr lang="en-GB" sz="2000">
                <a:solidFill>
                  <a:schemeClr val="dk1"/>
                </a:solidFill>
              </a:rPr>
              <a:t>Learn how</a:t>
            </a:r>
            <a:r>
              <a:rPr b="0" i="0" lang="en-GB" sz="2000" u="none" cap="none" strike="noStrike">
                <a:solidFill>
                  <a:schemeClr val="dk1"/>
                </a:solidFill>
                <a:latin typeface="Arial"/>
                <a:ea typeface="Arial"/>
                <a:cs typeface="Arial"/>
                <a:sym typeface="Arial"/>
              </a:rPr>
              <a:t> to use and adapt these new training materials to run a training session with customers</a:t>
            </a:r>
            <a:endParaRPr sz="2000">
              <a:solidFill>
                <a:schemeClr val="dk1"/>
              </a:solidFill>
            </a:endParaRPr>
          </a:p>
          <a:p>
            <a:pPr indent="-209550" lvl="0" marL="285750" marR="0" rtl="0" algn="l">
              <a:lnSpc>
                <a:spcPct val="150000"/>
              </a:lnSpc>
              <a:spcBef>
                <a:spcPts val="1000"/>
              </a:spcBef>
              <a:spcAft>
                <a:spcPts val="0"/>
              </a:spcAft>
              <a:buClr>
                <a:schemeClr val="dk1"/>
              </a:buClr>
              <a:buSzPts val="2000"/>
              <a:buFont typeface="Noto Sans Symbols"/>
              <a:buChar char="▪"/>
            </a:pPr>
            <a:r>
              <a:rPr lang="en-GB" sz="2000">
                <a:solidFill>
                  <a:schemeClr val="dk1"/>
                </a:solidFill>
              </a:rPr>
              <a:t>Share tips and advice to ensure the training is as engaging as possible</a:t>
            </a:r>
            <a:endParaRPr sz="20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1"/>
          <p:cNvSpPr txBox="1"/>
          <p:nvPr>
            <p:ph idx="1" type="body"/>
          </p:nvPr>
        </p:nvSpPr>
        <p:spPr>
          <a:xfrm>
            <a:off x="7279349" y="1353599"/>
            <a:ext cx="4406899" cy="4622045"/>
          </a:xfrm>
          <a:prstGeom prst="rect">
            <a:avLst/>
          </a:prstGeom>
          <a:noFill/>
          <a:ln>
            <a:noFill/>
          </a:ln>
        </p:spPr>
        <p:txBody>
          <a:bodyPr anchorCtr="0" anchor="t" bIns="45700" lIns="91425" spcFirstLastPara="1" rIns="91425" wrap="square" tIns="45700">
            <a:normAutofit/>
          </a:bodyPr>
          <a:lstStyle/>
          <a:p>
            <a:pPr indent="-285750" lvl="0" marL="285750" rtl="0" algn="l">
              <a:lnSpc>
                <a:spcPct val="150000"/>
              </a:lnSpc>
              <a:spcBef>
                <a:spcPts val="0"/>
              </a:spcBef>
              <a:spcAft>
                <a:spcPts val="0"/>
              </a:spcAft>
              <a:buSzPts val="1800"/>
              <a:buChar char="▪"/>
            </a:pPr>
            <a:r>
              <a:rPr lang="en-GB" sz="2000"/>
              <a:t>What is the mobile internet skills training toolkit?</a:t>
            </a:r>
            <a:endParaRPr sz="2000"/>
          </a:p>
          <a:p>
            <a:pPr indent="-285750" lvl="0" marL="285750" rtl="0" algn="l">
              <a:lnSpc>
                <a:spcPct val="150000"/>
              </a:lnSpc>
              <a:spcBef>
                <a:spcPts val="1600"/>
              </a:spcBef>
              <a:spcAft>
                <a:spcPts val="0"/>
              </a:spcAft>
              <a:buSzPts val="1800"/>
              <a:buFont typeface="Noto Sans Symbols"/>
              <a:buChar char="▪"/>
            </a:pPr>
            <a:r>
              <a:rPr lang="en-GB" sz="2000"/>
              <a:t>How is the training structured? </a:t>
            </a:r>
            <a:endParaRPr/>
          </a:p>
          <a:p>
            <a:pPr indent="-285750" lvl="0" marL="285750" rtl="0" algn="l">
              <a:lnSpc>
                <a:spcPct val="150000"/>
              </a:lnSpc>
              <a:spcBef>
                <a:spcPts val="1600"/>
              </a:spcBef>
              <a:spcAft>
                <a:spcPts val="0"/>
              </a:spcAft>
              <a:buSzPts val="1800"/>
              <a:buChar char="▪"/>
            </a:pPr>
            <a:r>
              <a:rPr lang="en-GB" sz="2000"/>
              <a:t>What are the training materials?</a:t>
            </a:r>
            <a:endParaRPr sz="2000"/>
          </a:p>
          <a:p>
            <a:pPr indent="-285750" lvl="0" marL="285750" rtl="0" algn="l">
              <a:lnSpc>
                <a:spcPct val="150000"/>
              </a:lnSpc>
              <a:spcBef>
                <a:spcPts val="1600"/>
              </a:spcBef>
              <a:spcAft>
                <a:spcPts val="0"/>
              </a:spcAft>
              <a:buSzPts val="1800"/>
              <a:buFont typeface="Noto Sans Symbols"/>
              <a:buChar char="▪"/>
            </a:pPr>
            <a:r>
              <a:rPr lang="en-GB" sz="2000"/>
              <a:t>Training approach</a:t>
            </a:r>
            <a:endParaRPr sz="2000"/>
          </a:p>
          <a:p>
            <a:pPr indent="-285750" lvl="0" marL="285750" rtl="0" algn="l">
              <a:lnSpc>
                <a:spcPct val="150000"/>
              </a:lnSpc>
              <a:spcBef>
                <a:spcPts val="1600"/>
              </a:spcBef>
              <a:spcAft>
                <a:spcPts val="0"/>
              </a:spcAft>
              <a:buSzPts val="1800"/>
              <a:buFont typeface="Noto Sans Symbols"/>
              <a:buChar char="▪"/>
            </a:pPr>
            <a:r>
              <a:rPr lang="en-GB" sz="2000"/>
              <a:t>Recap</a:t>
            </a:r>
            <a:endParaRPr sz="2000"/>
          </a:p>
          <a:p>
            <a:pPr indent="-285750" lvl="0" marL="285750" rtl="0" algn="l">
              <a:lnSpc>
                <a:spcPct val="150000"/>
              </a:lnSpc>
              <a:spcBef>
                <a:spcPts val="1600"/>
              </a:spcBef>
              <a:spcAft>
                <a:spcPts val="0"/>
              </a:spcAft>
              <a:buSzPts val="1800"/>
              <a:buFont typeface="Noto Sans Symbols"/>
              <a:buChar char="▪"/>
            </a:pPr>
            <a:r>
              <a:rPr lang="en-GB" sz="2000"/>
              <a:t>Discussion and Q&amp;A</a:t>
            </a:r>
            <a:endParaRPr/>
          </a:p>
        </p:txBody>
      </p:sp>
      <p:sp>
        <p:nvSpPr>
          <p:cNvPr id="286" name="Google Shape;286;p41"/>
          <p:cNvSpPr txBox="1"/>
          <p:nvPr>
            <p:ph type="title"/>
          </p:nvPr>
        </p:nvSpPr>
        <p:spPr>
          <a:xfrm>
            <a:off x="7279349" y="511200"/>
            <a:ext cx="4406899" cy="64225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a:buNone/>
            </a:pPr>
            <a:r>
              <a:rPr lang="en-GB" sz="3200"/>
              <a:t>Agenda</a:t>
            </a:r>
            <a:endParaRPr/>
          </a:p>
        </p:txBody>
      </p:sp>
      <p:pic>
        <p:nvPicPr>
          <p:cNvPr descr="A picture containing person, building, outdoor&#10;&#10;Description automatically generated" id="287" name="Google Shape;287;p41"/>
          <p:cNvPicPr preferRelativeResize="0"/>
          <p:nvPr>
            <p:ph idx="2" type="pic"/>
          </p:nvPr>
        </p:nvPicPr>
        <p:blipFill rotWithShape="1">
          <a:blip r:embed="rId3">
            <a:alphaModFix/>
          </a:blip>
          <a:srcRect b="0" l="15931" r="15930" t="0"/>
          <a:stretch/>
        </p:blipFill>
        <p:spPr>
          <a:xfrm>
            <a:off x="6068" y="0"/>
            <a:ext cx="7008812" cy="68579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descr="A person holding a phone&#10;&#10;Description automatically generated with low confidence" id="293" name="Google Shape;293;p42"/>
          <p:cNvPicPr preferRelativeResize="0"/>
          <p:nvPr/>
        </p:nvPicPr>
        <p:blipFill rotWithShape="1">
          <a:blip r:embed="rId3">
            <a:alphaModFix/>
          </a:blip>
          <a:srcRect b="0" l="4772" r="46744" t="0"/>
          <a:stretch/>
        </p:blipFill>
        <p:spPr>
          <a:xfrm>
            <a:off x="7209972" y="1"/>
            <a:ext cx="4982026" cy="6857998"/>
          </a:xfrm>
          <a:prstGeom prst="rect">
            <a:avLst/>
          </a:prstGeom>
          <a:noFill/>
          <a:ln>
            <a:noFill/>
          </a:ln>
        </p:spPr>
      </p:pic>
      <p:sp>
        <p:nvSpPr>
          <p:cNvPr id="294" name="Google Shape;294;p42"/>
          <p:cNvSpPr txBox="1"/>
          <p:nvPr>
            <p:ph type="title"/>
          </p:nvPr>
        </p:nvSpPr>
        <p:spPr>
          <a:xfrm>
            <a:off x="257245" y="439784"/>
            <a:ext cx="6568091" cy="73079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rial"/>
              <a:buNone/>
            </a:pPr>
            <a:r>
              <a:rPr lang="en-GB" sz="3200"/>
              <a:t>What is the mobile internet skills training toolkit?</a:t>
            </a:r>
            <a:endParaRPr sz="3200"/>
          </a:p>
        </p:txBody>
      </p:sp>
      <p:sp>
        <p:nvSpPr>
          <p:cNvPr id="295" name="Google Shape;295;p42"/>
          <p:cNvSpPr txBox="1"/>
          <p:nvPr/>
        </p:nvSpPr>
        <p:spPr>
          <a:xfrm>
            <a:off x="257245" y="1767365"/>
            <a:ext cx="6696000" cy="4650900"/>
          </a:xfrm>
          <a:prstGeom prst="rect">
            <a:avLst/>
          </a:prstGeom>
          <a:noFill/>
          <a:ln>
            <a:noFill/>
          </a:ln>
        </p:spPr>
        <p:txBody>
          <a:bodyPr anchorCtr="0" anchor="t" bIns="45700" lIns="91425" spcFirstLastPara="1" rIns="91425" wrap="square" tIns="45700">
            <a:normAutofit/>
          </a:bodyPr>
          <a:lstStyle/>
          <a:p>
            <a:pPr indent="-412750" lvl="0" marL="457200" marR="0" rtl="0" algn="l">
              <a:lnSpc>
                <a:spcPct val="100000"/>
              </a:lnSpc>
              <a:spcBef>
                <a:spcPts val="0"/>
              </a:spcBef>
              <a:spcAft>
                <a:spcPts val="0"/>
              </a:spcAft>
              <a:buClr>
                <a:srgbClr val="DE002B"/>
              </a:buClr>
              <a:buSzPts val="2000"/>
              <a:buFont typeface="Arial"/>
              <a:buChar char="•"/>
            </a:pPr>
            <a:r>
              <a:rPr b="0" i="0" lang="en-GB" sz="2000" u="none" cap="none" strike="noStrike">
                <a:solidFill>
                  <a:schemeClr val="dk1"/>
                </a:solidFill>
                <a:latin typeface="Arial"/>
                <a:ea typeface="Arial"/>
                <a:cs typeface="Arial"/>
                <a:sym typeface="Arial"/>
              </a:rPr>
              <a:t>A </a:t>
            </a:r>
            <a:r>
              <a:rPr b="1" i="0" lang="en-GB" sz="2000" u="none" cap="none" strike="noStrike">
                <a:solidFill>
                  <a:schemeClr val="dk1"/>
                </a:solidFill>
              </a:rPr>
              <a:t>flexible set of resources</a:t>
            </a:r>
            <a:r>
              <a:rPr b="0" i="0" lang="en-GB" sz="2000" u="none" cap="none" strike="noStrike">
                <a:solidFill>
                  <a:schemeClr val="dk1"/>
                </a:solidFill>
                <a:latin typeface="Arial"/>
                <a:ea typeface="Arial"/>
                <a:cs typeface="Arial"/>
                <a:sym typeface="Arial"/>
              </a:rPr>
              <a:t> to train customers on the </a:t>
            </a:r>
            <a:r>
              <a:rPr b="1" i="0" lang="en-GB" sz="2000" u="none" cap="none" strike="noStrike">
                <a:solidFill>
                  <a:schemeClr val="dk1"/>
                </a:solidFill>
              </a:rPr>
              <a:t>basics of mobile internet</a:t>
            </a:r>
            <a:r>
              <a:rPr lang="en-GB" sz="2000">
                <a:solidFill>
                  <a:schemeClr val="dk1"/>
                </a:solidFill>
              </a:rPr>
              <a:t>, in ways that are most useful and relevant to them. </a:t>
            </a:r>
            <a:endParaRPr sz="2000">
              <a:solidFill>
                <a:schemeClr val="dk1"/>
              </a:solidFill>
            </a:endParaRPr>
          </a:p>
          <a:p>
            <a:pPr indent="-412750" lvl="0" marL="457200" marR="0" rtl="0" algn="l">
              <a:lnSpc>
                <a:spcPct val="100000"/>
              </a:lnSpc>
              <a:spcBef>
                <a:spcPts val="2500"/>
              </a:spcBef>
              <a:spcAft>
                <a:spcPts val="0"/>
              </a:spcAft>
              <a:buClr>
                <a:srgbClr val="DE002B"/>
              </a:buClr>
              <a:buSzPts val="2000"/>
              <a:buFont typeface="Arial"/>
              <a:buChar char="•"/>
            </a:pPr>
            <a:r>
              <a:rPr b="0" i="0" lang="en-GB" sz="2000" u="none" cap="none" strike="noStrike">
                <a:solidFill>
                  <a:schemeClr val="dk1"/>
                </a:solidFill>
                <a:latin typeface="Arial"/>
                <a:ea typeface="Arial"/>
                <a:cs typeface="Arial"/>
                <a:sym typeface="Arial"/>
              </a:rPr>
              <a:t>A GSMA and MTN collaboration to develop new digital skills training materials that put </a:t>
            </a:r>
            <a:r>
              <a:rPr b="1" i="0" lang="en-GB" sz="2000" u="none" cap="none" strike="noStrike">
                <a:solidFill>
                  <a:schemeClr val="dk1"/>
                </a:solidFill>
              </a:rPr>
              <a:t>customers’ needs first</a:t>
            </a:r>
            <a:endParaRPr b="1" sz="2000"/>
          </a:p>
          <a:p>
            <a:pPr indent="0" lvl="1" marL="457200" marR="0" rtl="0" algn="l">
              <a:lnSpc>
                <a:spcPct val="90000"/>
              </a:lnSpc>
              <a:spcBef>
                <a:spcPts val="2000"/>
              </a:spcBef>
              <a:spcAft>
                <a:spcPts val="0"/>
              </a:spcAft>
              <a:buClr>
                <a:srgbClr val="DE002B"/>
              </a:buClr>
              <a:buSzPts val="2520"/>
              <a:buFont typeface="Noto Sans Symbols"/>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3"/>
          <p:cNvSpPr txBox="1"/>
          <p:nvPr>
            <p:ph type="title"/>
          </p:nvPr>
        </p:nvSpPr>
        <p:spPr>
          <a:xfrm>
            <a:off x="600805" y="509733"/>
            <a:ext cx="10871100" cy="730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GB"/>
              <a:t>How is the training structured?</a:t>
            </a:r>
            <a:endParaRPr/>
          </a:p>
        </p:txBody>
      </p:sp>
      <p:sp>
        <p:nvSpPr>
          <p:cNvPr id="302" name="Google Shape;302;p43"/>
          <p:cNvSpPr txBox="1"/>
          <p:nvPr/>
        </p:nvSpPr>
        <p:spPr>
          <a:xfrm>
            <a:off x="722775" y="1203000"/>
            <a:ext cx="10749000" cy="1090800"/>
          </a:xfrm>
          <a:prstGeom prst="rect">
            <a:avLst/>
          </a:prstGeom>
          <a:noFill/>
          <a:ln>
            <a:noFill/>
          </a:ln>
        </p:spPr>
        <p:txBody>
          <a:bodyPr anchorCtr="0" anchor="t" bIns="82750" lIns="82750" spcFirstLastPara="1" rIns="82750" wrap="square" tIns="82750">
            <a:spAutoFit/>
          </a:bodyPr>
          <a:lstStyle/>
          <a:p>
            <a:pPr indent="0" lvl="0" marL="0" rtl="0" algn="l">
              <a:spcBef>
                <a:spcPts val="0"/>
              </a:spcBef>
              <a:spcAft>
                <a:spcPts val="0"/>
              </a:spcAft>
              <a:buClr>
                <a:srgbClr val="000000"/>
              </a:buClr>
              <a:buFont typeface="Arial"/>
              <a:buNone/>
            </a:pPr>
            <a:r>
              <a:rPr lang="en-GB" sz="2000">
                <a:solidFill>
                  <a:schemeClr val="dk1"/>
                </a:solidFill>
              </a:rPr>
              <a:t>There are two</a:t>
            </a:r>
            <a:r>
              <a:rPr lang="en-GB" sz="2000">
                <a:solidFill>
                  <a:schemeClr val="dk1"/>
                </a:solidFill>
              </a:rPr>
              <a:t> </a:t>
            </a:r>
            <a:r>
              <a:rPr b="1" lang="en-GB" sz="2000">
                <a:solidFill>
                  <a:schemeClr val="dk1"/>
                </a:solidFill>
              </a:rPr>
              <a:t>“learning pathways”</a:t>
            </a:r>
            <a:r>
              <a:rPr lang="en-GB" sz="2000">
                <a:solidFill>
                  <a:schemeClr val="dk1"/>
                </a:solidFill>
              </a:rPr>
              <a:t> consisting of </a:t>
            </a:r>
            <a:r>
              <a:rPr b="1" lang="en-GB" sz="2000">
                <a:solidFill>
                  <a:schemeClr val="dk1"/>
                </a:solidFill>
              </a:rPr>
              <a:t>4 modules</a:t>
            </a:r>
            <a:r>
              <a:rPr lang="en-GB" sz="2000">
                <a:solidFill>
                  <a:schemeClr val="dk1"/>
                </a:solidFill>
              </a:rPr>
              <a:t> each. Each module has a </a:t>
            </a:r>
            <a:r>
              <a:rPr b="1" lang="en-GB" sz="2000">
                <a:solidFill>
                  <a:schemeClr val="dk1"/>
                </a:solidFill>
              </a:rPr>
              <a:t>video and customer handout </a:t>
            </a:r>
            <a:r>
              <a:rPr lang="en-GB" sz="2000">
                <a:solidFill>
                  <a:schemeClr val="dk1"/>
                </a:solidFill>
              </a:rPr>
              <a:t>and</a:t>
            </a:r>
            <a:r>
              <a:rPr b="1" lang="en-GB" sz="2000">
                <a:solidFill>
                  <a:schemeClr val="dk1"/>
                </a:solidFill>
              </a:rPr>
              <a:t> </a:t>
            </a:r>
            <a:r>
              <a:rPr lang="en-GB" sz="2000">
                <a:solidFill>
                  <a:schemeClr val="dk1"/>
                </a:solidFill>
              </a:rPr>
              <a:t>teaches a </a:t>
            </a:r>
            <a:r>
              <a:rPr b="1" lang="en-GB" sz="2000">
                <a:solidFill>
                  <a:schemeClr val="dk1"/>
                </a:solidFill>
              </a:rPr>
              <a:t>skill</a:t>
            </a:r>
            <a:r>
              <a:rPr lang="en-GB" sz="2000">
                <a:solidFill>
                  <a:schemeClr val="dk1"/>
                </a:solidFill>
              </a:rPr>
              <a:t>. There is also an additional </a:t>
            </a:r>
            <a:r>
              <a:rPr b="1" lang="en-GB" sz="2000">
                <a:solidFill>
                  <a:schemeClr val="dk1"/>
                </a:solidFill>
              </a:rPr>
              <a:t>module on safety</a:t>
            </a:r>
            <a:r>
              <a:rPr lang="en-GB" sz="2000">
                <a:solidFill>
                  <a:schemeClr val="dk1"/>
                </a:solidFill>
              </a:rPr>
              <a:t>.</a:t>
            </a:r>
            <a:endParaRPr sz="2000">
              <a:solidFill>
                <a:schemeClr val="dk1"/>
              </a:solidFill>
            </a:endParaRPr>
          </a:p>
        </p:txBody>
      </p:sp>
      <p:sp>
        <p:nvSpPr>
          <p:cNvPr id="303" name="Google Shape;303;p43"/>
          <p:cNvSpPr/>
          <p:nvPr/>
        </p:nvSpPr>
        <p:spPr>
          <a:xfrm>
            <a:off x="1521725" y="2302350"/>
            <a:ext cx="7131600" cy="345900"/>
          </a:xfrm>
          <a:prstGeom prst="chevron">
            <a:avLst>
              <a:gd fmla="val 50000" name="adj"/>
            </a:avLst>
          </a:prstGeom>
          <a:solidFill>
            <a:schemeClr val="accent2"/>
          </a:solidFill>
          <a:ln>
            <a:noFill/>
          </a:ln>
          <a:effectLst>
            <a:outerShdw blurRad="57150" rotWithShape="0" algn="bl" dir="5400000" dist="19050">
              <a:srgbClr val="000000">
                <a:alpha val="50000"/>
              </a:srgbClr>
            </a:outerShdw>
          </a:effectLst>
        </p:spPr>
        <p:txBody>
          <a:bodyPr anchorCtr="0" anchor="ctr" bIns="96700" lIns="96700" spcFirstLastPara="1" rIns="96700" wrap="square" tIns="96700">
            <a:noAutofit/>
          </a:bodyPr>
          <a:lstStyle/>
          <a:p>
            <a:pPr indent="0" lvl="0" marL="0" rtl="0" algn="l">
              <a:spcBef>
                <a:spcPts val="0"/>
              </a:spcBef>
              <a:spcAft>
                <a:spcPts val="0"/>
              </a:spcAft>
              <a:buNone/>
            </a:pPr>
            <a:r>
              <a:rPr b="1" lang="en-GB" sz="1600">
                <a:solidFill>
                  <a:srgbClr val="FFFFFF"/>
                </a:solidFill>
              </a:rPr>
              <a:t>PATHWAY 1: CONNECTING</a:t>
            </a:r>
            <a:endParaRPr b="1" sz="1600">
              <a:solidFill>
                <a:srgbClr val="FFFFFF"/>
              </a:solidFill>
            </a:endParaRPr>
          </a:p>
        </p:txBody>
      </p:sp>
      <p:sp>
        <p:nvSpPr>
          <p:cNvPr id="304" name="Google Shape;304;p43"/>
          <p:cNvSpPr/>
          <p:nvPr/>
        </p:nvSpPr>
        <p:spPr>
          <a:xfrm>
            <a:off x="1617850" y="2891450"/>
            <a:ext cx="1501200" cy="9501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6700" lIns="57125" spcFirstLastPara="1" rIns="57125" wrap="square" tIns="96700">
            <a:noAutofit/>
          </a:bodyPr>
          <a:lstStyle/>
          <a:p>
            <a:pPr indent="0" lvl="0" marL="0" rtl="0" algn="l">
              <a:spcBef>
                <a:spcPts val="0"/>
              </a:spcBef>
              <a:spcAft>
                <a:spcPts val="0"/>
              </a:spcAft>
              <a:buNone/>
            </a:pPr>
            <a:r>
              <a:rPr b="1" lang="en-GB" sz="1200"/>
              <a:t>How can I send voice messages and photos on WhatsApp?</a:t>
            </a:r>
            <a:endParaRPr b="1" sz="1200"/>
          </a:p>
        </p:txBody>
      </p:sp>
      <p:sp>
        <p:nvSpPr>
          <p:cNvPr id="305" name="Google Shape;305;p43"/>
          <p:cNvSpPr/>
          <p:nvPr/>
        </p:nvSpPr>
        <p:spPr>
          <a:xfrm>
            <a:off x="3360987" y="2891450"/>
            <a:ext cx="1498800" cy="9522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6700" lIns="57125" spcFirstLastPara="1" rIns="57125" wrap="square" tIns="96700">
            <a:noAutofit/>
          </a:bodyPr>
          <a:lstStyle/>
          <a:p>
            <a:pPr indent="0" lvl="0" marL="0" rtl="0" algn="l">
              <a:spcBef>
                <a:spcPts val="0"/>
              </a:spcBef>
              <a:spcAft>
                <a:spcPts val="0"/>
              </a:spcAft>
              <a:buNone/>
            </a:pPr>
            <a:r>
              <a:rPr b="1" lang="en-GB" sz="1200"/>
              <a:t>How can I share photos and videos with a group of people on WhatsApp?</a:t>
            </a:r>
            <a:endParaRPr b="1" sz="1200"/>
          </a:p>
        </p:txBody>
      </p:sp>
      <p:sp>
        <p:nvSpPr>
          <p:cNvPr id="306" name="Google Shape;306;p43"/>
          <p:cNvSpPr/>
          <p:nvPr/>
        </p:nvSpPr>
        <p:spPr>
          <a:xfrm>
            <a:off x="5043196" y="2891450"/>
            <a:ext cx="1498800" cy="9522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6700" lIns="57125" spcFirstLastPara="1" rIns="57125" wrap="square" tIns="96700">
            <a:noAutofit/>
          </a:bodyPr>
          <a:lstStyle/>
          <a:p>
            <a:pPr indent="0" lvl="0" marL="0" rtl="0" algn="l">
              <a:spcBef>
                <a:spcPts val="0"/>
              </a:spcBef>
              <a:spcAft>
                <a:spcPts val="0"/>
              </a:spcAft>
              <a:buNone/>
            </a:pPr>
            <a:r>
              <a:rPr b="1" lang="en-GB" sz="1200"/>
              <a:t>How can I set up an account to start using Facebook?</a:t>
            </a:r>
            <a:endParaRPr b="1" sz="1200"/>
          </a:p>
        </p:txBody>
      </p:sp>
      <p:sp>
        <p:nvSpPr>
          <p:cNvPr id="307" name="Google Shape;307;p43"/>
          <p:cNvSpPr/>
          <p:nvPr/>
        </p:nvSpPr>
        <p:spPr>
          <a:xfrm>
            <a:off x="6850479" y="2891450"/>
            <a:ext cx="1498800" cy="9522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6700" lIns="57125" spcFirstLastPara="1" rIns="57125" wrap="square" tIns="96700">
            <a:noAutofit/>
          </a:bodyPr>
          <a:lstStyle/>
          <a:p>
            <a:pPr indent="0" lvl="0" marL="0" rtl="0" algn="l">
              <a:spcBef>
                <a:spcPts val="0"/>
              </a:spcBef>
              <a:spcAft>
                <a:spcPts val="0"/>
              </a:spcAft>
              <a:buNone/>
            </a:pPr>
            <a:r>
              <a:rPr b="1" lang="en-GB" sz="1200"/>
              <a:t>How can I find interesting information on Facebook?</a:t>
            </a:r>
            <a:endParaRPr b="1" sz="1200"/>
          </a:p>
        </p:txBody>
      </p:sp>
      <p:sp>
        <p:nvSpPr>
          <p:cNvPr id="308" name="Google Shape;308;p43"/>
          <p:cNvSpPr/>
          <p:nvPr/>
        </p:nvSpPr>
        <p:spPr>
          <a:xfrm>
            <a:off x="1521734" y="2743604"/>
            <a:ext cx="226200" cy="208500"/>
          </a:xfrm>
          <a:prstGeom prst="ellipse">
            <a:avLst/>
          </a:prstGeom>
          <a:solidFill>
            <a:srgbClr val="FF5272"/>
          </a:solidFill>
          <a:ln>
            <a:noFill/>
          </a:ln>
        </p:spPr>
        <p:txBody>
          <a:bodyPr anchorCtr="0" anchor="ctr" bIns="0" lIns="0" spcFirstLastPara="1" rIns="0" wrap="square" tIns="0">
            <a:noAutofit/>
          </a:bodyPr>
          <a:lstStyle/>
          <a:p>
            <a:pPr indent="0" lvl="0" marL="0" rtl="0" algn="ctr">
              <a:spcBef>
                <a:spcPts val="0"/>
              </a:spcBef>
              <a:spcAft>
                <a:spcPts val="0"/>
              </a:spcAft>
              <a:buNone/>
            </a:pPr>
            <a:r>
              <a:rPr lang="en-GB" sz="1200">
                <a:solidFill>
                  <a:srgbClr val="FFFFFF"/>
                </a:solidFill>
              </a:rPr>
              <a:t>1</a:t>
            </a:r>
            <a:endParaRPr sz="1200">
              <a:solidFill>
                <a:srgbClr val="FFFFFF"/>
              </a:solidFill>
            </a:endParaRPr>
          </a:p>
        </p:txBody>
      </p:sp>
      <p:sp>
        <p:nvSpPr>
          <p:cNvPr id="309" name="Google Shape;309;p43"/>
          <p:cNvSpPr/>
          <p:nvPr/>
        </p:nvSpPr>
        <p:spPr>
          <a:xfrm>
            <a:off x="3246339" y="2743604"/>
            <a:ext cx="226200" cy="208500"/>
          </a:xfrm>
          <a:prstGeom prst="ellipse">
            <a:avLst/>
          </a:prstGeom>
          <a:solidFill>
            <a:srgbClr val="FF5272"/>
          </a:solidFill>
          <a:ln>
            <a:noFill/>
          </a:ln>
        </p:spPr>
        <p:txBody>
          <a:bodyPr anchorCtr="0" anchor="ctr" bIns="0" lIns="0" spcFirstLastPara="1" rIns="0" wrap="square" tIns="0">
            <a:noAutofit/>
          </a:bodyPr>
          <a:lstStyle/>
          <a:p>
            <a:pPr indent="0" lvl="0" marL="0" rtl="0" algn="ctr">
              <a:spcBef>
                <a:spcPts val="0"/>
              </a:spcBef>
              <a:spcAft>
                <a:spcPts val="0"/>
              </a:spcAft>
              <a:buNone/>
            </a:pPr>
            <a:r>
              <a:rPr lang="en-GB" sz="1200">
                <a:solidFill>
                  <a:srgbClr val="FFFFFF"/>
                </a:solidFill>
              </a:rPr>
              <a:t>2</a:t>
            </a:r>
            <a:endParaRPr sz="1200">
              <a:solidFill>
                <a:srgbClr val="FFFFFF"/>
              </a:solidFill>
            </a:endParaRPr>
          </a:p>
        </p:txBody>
      </p:sp>
      <p:sp>
        <p:nvSpPr>
          <p:cNvPr id="310" name="Google Shape;310;p43"/>
          <p:cNvSpPr/>
          <p:nvPr/>
        </p:nvSpPr>
        <p:spPr>
          <a:xfrm>
            <a:off x="4969171" y="2743604"/>
            <a:ext cx="226200" cy="208500"/>
          </a:xfrm>
          <a:prstGeom prst="ellipse">
            <a:avLst/>
          </a:prstGeom>
          <a:solidFill>
            <a:srgbClr val="FF5272"/>
          </a:solidFill>
          <a:ln>
            <a:noFill/>
          </a:ln>
        </p:spPr>
        <p:txBody>
          <a:bodyPr anchorCtr="0" anchor="ctr" bIns="0" lIns="0" spcFirstLastPara="1" rIns="0" wrap="square" tIns="0">
            <a:noAutofit/>
          </a:bodyPr>
          <a:lstStyle/>
          <a:p>
            <a:pPr indent="0" lvl="0" marL="0" rtl="0" algn="ctr">
              <a:spcBef>
                <a:spcPts val="0"/>
              </a:spcBef>
              <a:spcAft>
                <a:spcPts val="0"/>
              </a:spcAft>
              <a:buNone/>
            </a:pPr>
            <a:r>
              <a:rPr lang="en-GB" sz="1200">
                <a:solidFill>
                  <a:srgbClr val="FFFFFF"/>
                </a:solidFill>
              </a:rPr>
              <a:t>3</a:t>
            </a:r>
            <a:endParaRPr sz="1200">
              <a:solidFill>
                <a:srgbClr val="FFFFFF"/>
              </a:solidFill>
            </a:endParaRPr>
          </a:p>
        </p:txBody>
      </p:sp>
      <p:sp>
        <p:nvSpPr>
          <p:cNvPr id="311" name="Google Shape;311;p43"/>
          <p:cNvSpPr/>
          <p:nvPr/>
        </p:nvSpPr>
        <p:spPr>
          <a:xfrm>
            <a:off x="6779664" y="2743604"/>
            <a:ext cx="226200" cy="208500"/>
          </a:xfrm>
          <a:prstGeom prst="ellipse">
            <a:avLst/>
          </a:prstGeom>
          <a:solidFill>
            <a:srgbClr val="FF5272"/>
          </a:solidFill>
          <a:ln>
            <a:noFill/>
          </a:ln>
        </p:spPr>
        <p:txBody>
          <a:bodyPr anchorCtr="0" anchor="ctr" bIns="0" lIns="0" spcFirstLastPara="1" rIns="0" wrap="square" tIns="0">
            <a:noAutofit/>
          </a:bodyPr>
          <a:lstStyle/>
          <a:p>
            <a:pPr indent="0" lvl="0" marL="0" rtl="0" algn="ctr">
              <a:spcBef>
                <a:spcPts val="0"/>
              </a:spcBef>
              <a:spcAft>
                <a:spcPts val="0"/>
              </a:spcAft>
              <a:buNone/>
            </a:pPr>
            <a:r>
              <a:rPr lang="en-GB" sz="1200">
                <a:solidFill>
                  <a:srgbClr val="FFFFFF"/>
                </a:solidFill>
              </a:rPr>
              <a:t>4</a:t>
            </a:r>
            <a:endParaRPr sz="1200">
              <a:solidFill>
                <a:srgbClr val="FFFFFF"/>
              </a:solidFill>
            </a:endParaRPr>
          </a:p>
        </p:txBody>
      </p:sp>
      <p:sp>
        <p:nvSpPr>
          <p:cNvPr id="312" name="Google Shape;312;p43"/>
          <p:cNvSpPr/>
          <p:nvPr/>
        </p:nvSpPr>
        <p:spPr>
          <a:xfrm>
            <a:off x="1522590" y="4226704"/>
            <a:ext cx="7130100" cy="345900"/>
          </a:xfrm>
          <a:prstGeom prst="chevron">
            <a:avLst>
              <a:gd fmla="val 50000" name="adj"/>
            </a:avLst>
          </a:prstGeom>
          <a:solidFill>
            <a:schemeClr val="accent2"/>
          </a:solidFill>
          <a:ln>
            <a:noFill/>
          </a:ln>
          <a:effectLst>
            <a:outerShdw blurRad="57150" rotWithShape="0" algn="bl" dir="5400000" dist="19050">
              <a:srgbClr val="000000">
                <a:alpha val="50000"/>
              </a:srgbClr>
            </a:outerShdw>
          </a:effectLst>
        </p:spPr>
        <p:txBody>
          <a:bodyPr anchorCtr="0" anchor="ctr" bIns="96700" lIns="96700" spcFirstLastPara="1" rIns="96700" wrap="square" tIns="96700">
            <a:noAutofit/>
          </a:bodyPr>
          <a:lstStyle/>
          <a:p>
            <a:pPr indent="0" lvl="0" marL="0" rtl="0" algn="l">
              <a:spcBef>
                <a:spcPts val="0"/>
              </a:spcBef>
              <a:spcAft>
                <a:spcPts val="0"/>
              </a:spcAft>
              <a:buNone/>
            </a:pPr>
            <a:r>
              <a:rPr b="1" lang="en-GB" sz="1600">
                <a:solidFill>
                  <a:srgbClr val="FFFFFF"/>
                </a:solidFill>
              </a:rPr>
              <a:t>PATHWAY</a:t>
            </a:r>
            <a:r>
              <a:rPr b="1" lang="en-GB" sz="1600">
                <a:solidFill>
                  <a:srgbClr val="FFFFFF"/>
                </a:solidFill>
              </a:rPr>
              <a:t> 2: </a:t>
            </a:r>
            <a:r>
              <a:rPr b="1" lang="en-GB" sz="1600">
                <a:solidFill>
                  <a:srgbClr val="FFFFFF"/>
                </a:solidFill>
              </a:rPr>
              <a:t>SEARCHING</a:t>
            </a:r>
            <a:endParaRPr b="1" sz="1600">
              <a:solidFill>
                <a:srgbClr val="FFFFFF"/>
              </a:solidFill>
            </a:endParaRPr>
          </a:p>
        </p:txBody>
      </p:sp>
      <p:sp>
        <p:nvSpPr>
          <p:cNvPr id="313" name="Google Shape;313;p43"/>
          <p:cNvSpPr/>
          <p:nvPr/>
        </p:nvSpPr>
        <p:spPr>
          <a:xfrm>
            <a:off x="1655352" y="4752750"/>
            <a:ext cx="1498800" cy="9243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6700" lIns="57125" spcFirstLastPara="1" rIns="57125" wrap="square" tIns="96700">
            <a:noAutofit/>
          </a:bodyPr>
          <a:lstStyle/>
          <a:p>
            <a:pPr indent="0" lvl="0" marL="0" rtl="0" algn="l">
              <a:spcBef>
                <a:spcPts val="0"/>
              </a:spcBef>
              <a:spcAft>
                <a:spcPts val="0"/>
              </a:spcAft>
              <a:buNone/>
            </a:pPr>
            <a:r>
              <a:rPr b="1" lang="en-GB" sz="1200"/>
              <a:t>How can I search for information on the internet?</a:t>
            </a:r>
            <a:endParaRPr b="1" sz="1200"/>
          </a:p>
        </p:txBody>
      </p:sp>
      <p:sp>
        <p:nvSpPr>
          <p:cNvPr id="314" name="Google Shape;314;p43"/>
          <p:cNvSpPr/>
          <p:nvPr/>
        </p:nvSpPr>
        <p:spPr>
          <a:xfrm>
            <a:off x="3397632" y="4752750"/>
            <a:ext cx="1498800" cy="9243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6700" lIns="57125" spcFirstLastPara="1" rIns="57125" wrap="square" tIns="96700">
            <a:noAutofit/>
          </a:bodyPr>
          <a:lstStyle/>
          <a:p>
            <a:pPr indent="0" lvl="0" marL="0" rtl="0" algn="l">
              <a:spcBef>
                <a:spcPts val="0"/>
              </a:spcBef>
              <a:spcAft>
                <a:spcPts val="0"/>
              </a:spcAft>
              <a:buNone/>
            </a:pPr>
            <a:r>
              <a:rPr b="1" lang="en-GB" sz="1200"/>
              <a:t>How do I look through search results to find useful information?</a:t>
            </a:r>
            <a:endParaRPr b="1" sz="1200"/>
          </a:p>
        </p:txBody>
      </p:sp>
      <p:sp>
        <p:nvSpPr>
          <p:cNvPr id="315" name="Google Shape;315;p43"/>
          <p:cNvSpPr/>
          <p:nvPr/>
        </p:nvSpPr>
        <p:spPr>
          <a:xfrm>
            <a:off x="5079844" y="4752750"/>
            <a:ext cx="1498800" cy="9243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6700" lIns="57125" spcFirstLastPara="1" rIns="57125" wrap="square" tIns="96700">
            <a:noAutofit/>
          </a:bodyPr>
          <a:lstStyle/>
          <a:p>
            <a:pPr indent="0" lvl="0" marL="0" rtl="0" algn="l">
              <a:spcBef>
                <a:spcPts val="0"/>
              </a:spcBef>
              <a:spcAft>
                <a:spcPts val="0"/>
              </a:spcAft>
              <a:buNone/>
            </a:pPr>
            <a:r>
              <a:rPr b="1" lang="en-GB" sz="1200"/>
              <a:t>How can I download photos and videos that I find on the internet?</a:t>
            </a:r>
            <a:endParaRPr b="1" sz="1200"/>
          </a:p>
        </p:txBody>
      </p:sp>
      <p:sp>
        <p:nvSpPr>
          <p:cNvPr id="316" name="Google Shape;316;p43"/>
          <p:cNvSpPr/>
          <p:nvPr/>
        </p:nvSpPr>
        <p:spPr>
          <a:xfrm>
            <a:off x="6887131" y="4724697"/>
            <a:ext cx="1498800" cy="9243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6700" lIns="57125" spcFirstLastPara="1" rIns="57125" wrap="square" tIns="96700">
            <a:noAutofit/>
          </a:bodyPr>
          <a:lstStyle/>
          <a:p>
            <a:pPr indent="0" lvl="0" marL="0" rtl="0" algn="l">
              <a:spcBef>
                <a:spcPts val="0"/>
              </a:spcBef>
              <a:spcAft>
                <a:spcPts val="0"/>
              </a:spcAft>
              <a:buNone/>
            </a:pPr>
            <a:r>
              <a:rPr b="1" lang="en-GB" sz="1200"/>
              <a:t>How do I know if the information I find on the internet is reliable?</a:t>
            </a:r>
            <a:endParaRPr b="1" sz="1200"/>
          </a:p>
        </p:txBody>
      </p:sp>
      <p:sp>
        <p:nvSpPr>
          <p:cNvPr id="317" name="Google Shape;317;p43"/>
          <p:cNvSpPr/>
          <p:nvPr/>
        </p:nvSpPr>
        <p:spPr>
          <a:xfrm>
            <a:off x="1523448" y="4653631"/>
            <a:ext cx="226200" cy="208500"/>
          </a:xfrm>
          <a:prstGeom prst="ellipse">
            <a:avLst/>
          </a:prstGeom>
          <a:solidFill>
            <a:srgbClr val="FF5272"/>
          </a:solidFill>
          <a:ln>
            <a:noFill/>
          </a:ln>
        </p:spPr>
        <p:txBody>
          <a:bodyPr anchorCtr="0" anchor="ctr" bIns="0" lIns="0" spcFirstLastPara="1" rIns="0" wrap="square" tIns="0">
            <a:noAutofit/>
          </a:bodyPr>
          <a:lstStyle/>
          <a:p>
            <a:pPr indent="0" lvl="0" marL="0" rtl="0" algn="ctr">
              <a:spcBef>
                <a:spcPts val="0"/>
              </a:spcBef>
              <a:spcAft>
                <a:spcPts val="0"/>
              </a:spcAft>
              <a:buNone/>
            </a:pPr>
            <a:r>
              <a:rPr lang="en-GB" sz="1200">
                <a:solidFill>
                  <a:srgbClr val="FFFFFF"/>
                </a:solidFill>
              </a:rPr>
              <a:t>1</a:t>
            </a:r>
            <a:endParaRPr sz="1200">
              <a:solidFill>
                <a:srgbClr val="FFFFFF"/>
              </a:solidFill>
            </a:endParaRPr>
          </a:p>
        </p:txBody>
      </p:sp>
      <p:sp>
        <p:nvSpPr>
          <p:cNvPr id="318" name="Google Shape;318;p43"/>
          <p:cNvSpPr/>
          <p:nvPr/>
        </p:nvSpPr>
        <p:spPr>
          <a:xfrm>
            <a:off x="3246339" y="4653643"/>
            <a:ext cx="226200" cy="208500"/>
          </a:xfrm>
          <a:prstGeom prst="ellipse">
            <a:avLst/>
          </a:prstGeom>
          <a:solidFill>
            <a:srgbClr val="FF5272"/>
          </a:solidFill>
          <a:ln>
            <a:noFill/>
          </a:ln>
        </p:spPr>
        <p:txBody>
          <a:bodyPr anchorCtr="0" anchor="ctr" bIns="0" lIns="0" spcFirstLastPara="1" rIns="0" wrap="square" tIns="0">
            <a:noAutofit/>
          </a:bodyPr>
          <a:lstStyle/>
          <a:p>
            <a:pPr indent="0" lvl="0" marL="0" rtl="0" algn="ctr">
              <a:spcBef>
                <a:spcPts val="0"/>
              </a:spcBef>
              <a:spcAft>
                <a:spcPts val="0"/>
              </a:spcAft>
              <a:buNone/>
            </a:pPr>
            <a:r>
              <a:rPr lang="en-GB" sz="1200">
                <a:solidFill>
                  <a:srgbClr val="FFFFFF"/>
                </a:solidFill>
              </a:rPr>
              <a:t>2</a:t>
            </a:r>
            <a:endParaRPr sz="1200">
              <a:solidFill>
                <a:srgbClr val="FFFFFF"/>
              </a:solidFill>
            </a:endParaRPr>
          </a:p>
        </p:txBody>
      </p:sp>
      <p:sp>
        <p:nvSpPr>
          <p:cNvPr id="319" name="Google Shape;319;p43"/>
          <p:cNvSpPr/>
          <p:nvPr/>
        </p:nvSpPr>
        <p:spPr>
          <a:xfrm>
            <a:off x="4969171" y="4653631"/>
            <a:ext cx="226200" cy="208500"/>
          </a:xfrm>
          <a:prstGeom prst="ellipse">
            <a:avLst/>
          </a:prstGeom>
          <a:solidFill>
            <a:srgbClr val="FF5272"/>
          </a:solidFill>
          <a:ln>
            <a:noFill/>
          </a:ln>
        </p:spPr>
        <p:txBody>
          <a:bodyPr anchorCtr="0" anchor="ctr" bIns="0" lIns="0" spcFirstLastPara="1" rIns="0" wrap="square" tIns="0">
            <a:noAutofit/>
          </a:bodyPr>
          <a:lstStyle/>
          <a:p>
            <a:pPr indent="0" lvl="0" marL="0" rtl="0" algn="ctr">
              <a:spcBef>
                <a:spcPts val="0"/>
              </a:spcBef>
              <a:spcAft>
                <a:spcPts val="0"/>
              </a:spcAft>
              <a:buNone/>
            </a:pPr>
            <a:r>
              <a:rPr lang="en-GB" sz="1200">
                <a:solidFill>
                  <a:srgbClr val="FFFFFF"/>
                </a:solidFill>
              </a:rPr>
              <a:t>3</a:t>
            </a:r>
            <a:endParaRPr sz="1200">
              <a:solidFill>
                <a:srgbClr val="FFFFFF"/>
              </a:solidFill>
            </a:endParaRPr>
          </a:p>
        </p:txBody>
      </p:sp>
      <p:sp>
        <p:nvSpPr>
          <p:cNvPr id="320" name="Google Shape;320;p43"/>
          <p:cNvSpPr/>
          <p:nvPr/>
        </p:nvSpPr>
        <p:spPr>
          <a:xfrm>
            <a:off x="6779664" y="4628784"/>
            <a:ext cx="226200" cy="208500"/>
          </a:xfrm>
          <a:prstGeom prst="ellipse">
            <a:avLst/>
          </a:prstGeom>
          <a:solidFill>
            <a:srgbClr val="FF5272"/>
          </a:solidFill>
          <a:ln>
            <a:noFill/>
          </a:ln>
        </p:spPr>
        <p:txBody>
          <a:bodyPr anchorCtr="0" anchor="ctr" bIns="0" lIns="0" spcFirstLastPara="1" rIns="0" wrap="square" tIns="0">
            <a:noAutofit/>
          </a:bodyPr>
          <a:lstStyle/>
          <a:p>
            <a:pPr indent="0" lvl="0" marL="0" rtl="0" algn="ctr">
              <a:spcBef>
                <a:spcPts val="0"/>
              </a:spcBef>
              <a:spcAft>
                <a:spcPts val="0"/>
              </a:spcAft>
              <a:buNone/>
            </a:pPr>
            <a:r>
              <a:rPr lang="en-GB" sz="1200">
                <a:solidFill>
                  <a:srgbClr val="FFFFFF"/>
                </a:solidFill>
              </a:rPr>
              <a:t>4</a:t>
            </a:r>
            <a:endParaRPr sz="1200">
              <a:solidFill>
                <a:srgbClr val="FFFFFF"/>
              </a:solidFill>
            </a:endParaRPr>
          </a:p>
        </p:txBody>
      </p:sp>
      <p:sp>
        <p:nvSpPr>
          <p:cNvPr id="321" name="Google Shape;321;p43"/>
          <p:cNvSpPr/>
          <p:nvPr/>
        </p:nvSpPr>
        <p:spPr>
          <a:xfrm>
            <a:off x="9209904" y="3392213"/>
            <a:ext cx="1498800" cy="325200"/>
          </a:xfrm>
          <a:prstGeom prst="rect">
            <a:avLst/>
          </a:prstGeom>
          <a:solidFill>
            <a:srgbClr val="DE002B"/>
          </a:solidFill>
          <a:ln>
            <a:noFill/>
          </a:ln>
        </p:spPr>
        <p:txBody>
          <a:bodyPr anchorCtr="0" anchor="ctr" bIns="96700" lIns="96700" spcFirstLastPara="1" rIns="96700" wrap="square" tIns="96700">
            <a:noAutofit/>
          </a:bodyPr>
          <a:lstStyle/>
          <a:p>
            <a:pPr indent="0" lvl="0" marL="0" rtl="0" algn="l">
              <a:spcBef>
                <a:spcPts val="0"/>
              </a:spcBef>
              <a:spcAft>
                <a:spcPts val="0"/>
              </a:spcAft>
              <a:buNone/>
            </a:pPr>
            <a:r>
              <a:rPr b="1" lang="en-GB" sz="1600">
                <a:solidFill>
                  <a:srgbClr val="FFFFFF"/>
                </a:solidFill>
              </a:rPr>
              <a:t>SAFETY</a:t>
            </a:r>
            <a:endParaRPr b="1" sz="1600">
              <a:solidFill>
                <a:srgbClr val="FFFFFF"/>
              </a:solidFill>
            </a:endParaRPr>
          </a:p>
        </p:txBody>
      </p:sp>
      <p:pic>
        <p:nvPicPr>
          <p:cNvPr id="322" name="Google Shape;322;p43"/>
          <p:cNvPicPr preferRelativeResize="0"/>
          <p:nvPr/>
        </p:nvPicPr>
        <p:blipFill>
          <a:blip r:embed="rId3">
            <a:alphaModFix/>
          </a:blip>
          <a:stretch>
            <a:fillRect/>
          </a:stretch>
        </p:blipFill>
        <p:spPr>
          <a:xfrm>
            <a:off x="2798037" y="3501575"/>
            <a:ext cx="467057" cy="467052"/>
          </a:xfrm>
          <a:prstGeom prst="rect">
            <a:avLst/>
          </a:prstGeom>
          <a:noFill/>
          <a:ln>
            <a:noFill/>
          </a:ln>
          <a:effectLst>
            <a:outerShdw blurRad="57150" rotWithShape="0" algn="bl" dir="5400000" dist="19050">
              <a:srgbClr val="000000">
                <a:alpha val="50000"/>
              </a:srgbClr>
            </a:outerShdw>
          </a:effectLst>
        </p:spPr>
      </p:pic>
      <p:pic>
        <p:nvPicPr>
          <p:cNvPr id="323" name="Google Shape;323;p43"/>
          <p:cNvPicPr preferRelativeResize="0"/>
          <p:nvPr/>
        </p:nvPicPr>
        <p:blipFill>
          <a:blip r:embed="rId3">
            <a:alphaModFix/>
          </a:blip>
          <a:stretch>
            <a:fillRect/>
          </a:stretch>
        </p:blipFill>
        <p:spPr>
          <a:xfrm>
            <a:off x="4525495" y="3501575"/>
            <a:ext cx="467057" cy="467052"/>
          </a:xfrm>
          <a:prstGeom prst="rect">
            <a:avLst/>
          </a:prstGeom>
          <a:noFill/>
          <a:ln>
            <a:noFill/>
          </a:ln>
          <a:effectLst>
            <a:outerShdw blurRad="57150" rotWithShape="0" algn="bl" dir="5400000" dist="19050">
              <a:srgbClr val="000000">
                <a:alpha val="50000"/>
              </a:srgbClr>
            </a:outerShdw>
          </a:effectLst>
        </p:spPr>
      </p:pic>
      <p:pic>
        <p:nvPicPr>
          <p:cNvPr id="324" name="Google Shape;324;p43"/>
          <p:cNvPicPr preferRelativeResize="0"/>
          <p:nvPr/>
        </p:nvPicPr>
        <p:blipFill>
          <a:blip r:embed="rId4">
            <a:alphaModFix/>
          </a:blip>
          <a:stretch>
            <a:fillRect/>
          </a:stretch>
        </p:blipFill>
        <p:spPr>
          <a:xfrm>
            <a:off x="2876476" y="5459444"/>
            <a:ext cx="385800" cy="386100"/>
          </a:xfrm>
          <a:prstGeom prst="ellipse">
            <a:avLst/>
          </a:prstGeom>
          <a:noFill/>
          <a:ln>
            <a:noFill/>
          </a:ln>
          <a:effectLst>
            <a:outerShdw blurRad="57150" rotWithShape="0" algn="bl" dir="5400000" dist="19050">
              <a:srgbClr val="000000">
                <a:alpha val="50000"/>
              </a:srgbClr>
            </a:outerShdw>
          </a:effectLst>
        </p:spPr>
      </p:pic>
      <p:pic>
        <p:nvPicPr>
          <p:cNvPr id="325" name="Google Shape;325;p43"/>
          <p:cNvPicPr preferRelativeResize="0"/>
          <p:nvPr/>
        </p:nvPicPr>
        <p:blipFill>
          <a:blip r:embed="rId5">
            <a:alphaModFix/>
          </a:blip>
          <a:stretch>
            <a:fillRect/>
          </a:stretch>
        </p:blipFill>
        <p:spPr>
          <a:xfrm>
            <a:off x="4601980" y="5420196"/>
            <a:ext cx="417812" cy="417812"/>
          </a:xfrm>
          <a:prstGeom prst="rect">
            <a:avLst/>
          </a:prstGeom>
          <a:noFill/>
          <a:ln>
            <a:noFill/>
          </a:ln>
          <a:effectLst>
            <a:outerShdw blurRad="57150" rotWithShape="0" algn="bl" dir="5400000" dist="19050">
              <a:srgbClr val="000000">
                <a:alpha val="50000"/>
              </a:srgbClr>
            </a:outerShdw>
          </a:effectLst>
        </p:spPr>
      </p:pic>
      <p:pic>
        <p:nvPicPr>
          <p:cNvPr id="326" name="Google Shape;326;p43"/>
          <p:cNvPicPr preferRelativeResize="0"/>
          <p:nvPr/>
        </p:nvPicPr>
        <p:blipFill>
          <a:blip r:embed="rId5">
            <a:alphaModFix/>
          </a:blip>
          <a:stretch>
            <a:fillRect/>
          </a:stretch>
        </p:blipFill>
        <p:spPr>
          <a:xfrm>
            <a:off x="6410522" y="5420196"/>
            <a:ext cx="417812" cy="417812"/>
          </a:xfrm>
          <a:prstGeom prst="rect">
            <a:avLst/>
          </a:prstGeom>
          <a:noFill/>
          <a:ln>
            <a:noFill/>
          </a:ln>
          <a:effectLst>
            <a:outerShdw blurRad="57150" rotWithShape="0" algn="bl" dir="5400000" dist="19050">
              <a:srgbClr val="000000">
                <a:alpha val="50000"/>
              </a:srgbClr>
            </a:outerShdw>
          </a:effectLst>
        </p:spPr>
      </p:pic>
      <p:pic>
        <p:nvPicPr>
          <p:cNvPr id="327" name="Google Shape;327;p43"/>
          <p:cNvPicPr preferRelativeResize="0"/>
          <p:nvPr/>
        </p:nvPicPr>
        <p:blipFill>
          <a:blip r:embed="rId4">
            <a:alphaModFix/>
          </a:blip>
          <a:stretch>
            <a:fillRect/>
          </a:stretch>
        </p:blipFill>
        <p:spPr>
          <a:xfrm>
            <a:off x="6103434" y="5459444"/>
            <a:ext cx="385800" cy="386100"/>
          </a:xfrm>
          <a:prstGeom prst="ellipse">
            <a:avLst/>
          </a:prstGeom>
          <a:noFill/>
          <a:ln>
            <a:noFill/>
          </a:ln>
          <a:effectLst>
            <a:outerShdw blurRad="57150" rotWithShape="0" algn="bl" dir="5400000" dist="19050">
              <a:srgbClr val="000000">
                <a:alpha val="50000"/>
              </a:srgbClr>
            </a:outerShdw>
          </a:effectLst>
        </p:spPr>
      </p:pic>
      <p:pic>
        <p:nvPicPr>
          <p:cNvPr id="328" name="Google Shape;328;p43"/>
          <p:cNvPicPr preferRelativeResize="0"/>
          <p:nvPr/>
        </p:nvPicPr>
        <p:blipFill>
          <a:blip r:embed="rId4">
            <a:alphaModFix/>
          </a:blip>
          <a:stretch>
            <a:fillRect/>
          </a:stretch>
        </p:blipFill>
        <p:spPr>
          <a:xfrm>
            <a:off x="8107539" y="5459444"/>
            <a:ext cx="385800" cy="386100"/>
          </a:xfrm>
          <a:prstGeom prst="ellipse">
            <a:avLst/>
          </a:prstGeom>
          <a:noFill/>
          <a:ln>
            <a:noFill/>
          </a:ln>
          <a:effectLst>
            <a:outerShdw blurRad="57150" rotWithShape="0" algn="bl" dir="5400000" dist="19050">
              <a:srgbClr val="000000">
                <a:alpha val="50000"/>
              </a:srgbClr>
            </a:outerShdw>
          </a:effectLst>
        </p:spPr>
      </p:pic>
      <p:pic>
        <p:nvPicPr>
          <p:cNvPr descr="Facebook Logo PNG, Free Download Logo Facebook Clipart - Free Transparent  PNG Logos" id="329" name="Google Shape;329;p43"/>
          <p:cNvPicPr preferRelativeResize="0"/>
          <p:nvPr/>
        </p:nvPicPr>
        <p:blipFill rotWithShape="1">
          <a:blip r:embed="rId6">
            <a:alphaModFix/>
          </a:blip>
          <a:srcRect b="0" l="0" r="0" t="0"/>
          <a:stretch/>
        </p:blipFill>
        <p:spPr>
          <a:xfrm>
            <a:off x="6258836" y="3582825"/>
            <a:ext cx="386100" cy="386100"/>
          </a:xfrm>
          <a:prstGeom prst="rect">
            <a:avLst/>
          </a:prstGeom>
          <a:noFill/>
          <a:ln>
            <a:noFill/>
          </a:ln>
        </p:spPr>
      </p:pic>
      <p:pic>
        <p:nvPicPr>
          <p:cNvPr descr="Facebook Logo PNG, Free Download Logo Facebook Clipart - Free Transparent  PNG Logos" id="330" name="Google Shape;330;p43"/>
          <p:cNvPicPr preferRelativeResize="0"/>
          <p:nvPr/>
        </p:nvPicPr>
        <p:blipFill rotWithShape="1">
          <a:blip r:embed="rId6">
            <a:alphaModFix/>
          </a:blip>
          <a:srcRect b="0" l="0" r="0" t="0"/>
          <a:stretch/>
        </p:blipFill>
        <p:spPr>
          <a:xfrm>
            <a:off x="8046775" y="3582825"/>
            <a:ext cx="386100" cy="386100"/>
          </a:xfrm>
          <a:prstGeom prst="rect">
            <a:avLst/>
          </a:prstGeom>
          <a:noFill/>
          <a:ln>
            <a:noFill/>
          </a:ln>
        </p:spPr>
      </p:pic>
      <p:sp>
        <p:nvSpPr>
          <p:cNvPr id="331" name="Google Shape;331;p43"/>
          <p:cNvSpPr/>
          <p:nvPr/>
        </p:nvSpPr>
        <p:spPr>
          <a:xfrm>
            <a:off x="9209904" y="3800538"/>
            <a:ext cx="1498800" cy="9522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6700" lIns="57125" spcFirstLastPara="1" rIns="57125" wrap="square" tIns="96700">
            <a:noAutofit/>
          </a:bodyPr>
          <a:lstStyle/>
          <a:p>
            <a:pPr indent="0" lvl="0" marL="0" rtl="0" algn="l">
              <a:spcBef>
                <a:spcPts val="0"/>
              </a:spcBef>
              <a:spcAft>
                <a:spcPts val="0"/>
              </a:spcAft>
              <a:buNone/>
            </a:pPr>
            <a:r>
              <a:rPr b="1" lang="en-GB" sz="1200"/>
              <a:t>How can I avoid scams when using the internet? </a:t>
            </a:r>
            <a:endParaRPr b="1" sz="1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4"/>
          <p:cNvSpPr txBox="1"/>
          <p:nvPr>
            <p:ph type="title"/>
          </p:nvPr>
        </p:nvSpPr>
        <p:spPr>
          <a:xfrm>
            <a:off x="600805" y="509732"/>
            <a:ext cx="10871100" cy="732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GB"/>
              <a:t>What are the training materials?</a:t>
            </a:r>
            <a:endParaRPr/>
          </a:p>
        </p:txBody>
      </p:sp>
      <p:sp>
        <p:nvSpPr>
          <p:cNvPr id="337" name="Google Shape;337;p44"/>
          <p:cNvSpPr txBox="1"/>
          <p:nvPr>
            <p:ph idx="12" type="sldNum"/>
          </p:nvPr>
        </p:nvSpPr>
        <p:spPr>
          <a:xfrm>
            <a:off x="8762400" y="6408000"/>
            <a:ext cx="2772900" cy="2880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338" name="Google Shape;338;p44"/>
          <p:cNvSpPr/>
          <p:nvPr/>
        </p:nvSpPr>
        <p:spPr>
          <a:xfrm>
            <a:off x="897497" y="1193260"/>
            <a:ext cx="770700" cy="7323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3000">
                <a:solidFill>
                  <a:schemeClr val="lt1"/>
                </a:solidFill>
              </a:rPr>
              <a:t>1</a:t>
            </a:r>
            <a:endParaRPr sz="3000"/>
          </a:p>
        </p:txBody>
      </p:sp>
      <p:sp>
        <p:nvSpPr>
          <p:cNvPr id="339" name="Google Shape;339;p44"/>
          <p:cNvSpPr/>
          <p:nvPr/>
        </p:nvSpPr>
        <p:spPr>
          <a:xfrm>
            <a:off x="6561964" y="1183533"/>
            <a:ext cx="770700" cy="7323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3000">
                <a:solidFill>
                  <a:schemeClr val="lt1"/>
                </a:solidFill>
              </a:rPr>
              <a:t>2</a:t>
            </a:r>
            <a:endParaRPr sz="3000"/>
          </a:p>
        </p:txBody>
      </p:sp>
      <p:sp>
        <p:nvSpPr>
          <p:cNvPr id="340" name="Google Shape;340;p44"/>
          <p:cNvSpPr/>
          <p:nvPr/>
        </p:nvSpPr>
        <p:spPr>
          <a:xfrm>
            <a:off x="1668200" y="1193250"/>
            <a:ext cx="3700500" cy="7323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None/>
            </a:pPr>
            <a:r>
              <a:rPr b="1" lang="en-GB" sz="2600">
                <a:solidFill>
                  <a:schemeClr val="lt1"/>
                </a:solidFill>
              </a:rPr>
              <a:t>Training videos</a:t>
            </a:r>
            <a:endParaRPr b="1" sz="2600">
              <a:solidFill>
                <a:schemeClr val="lt1"/>
              </a:solidFill>
            </a:endParaRPr>
          </a:p>
        </p:txBody>
      </p:sp>
      <p:sp>
        <p:nvSpPr>
          <p:cNvPr id="341" name="Google Shape;341;p44"/>
          <p:cNvSpPr/>
          <p:nvPr/>
        </p:nvSpPr>
        <p:spPr>
          <a:xfrm>
            <a:off x="7294063" y="1183525"/>
            <a:ext cx="3811200" cy="7323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None/>
            </a:pPr>
            <a:r>
              <a:rPr b="1" lang="en-GB" sz="2600">
                <a:solidFill>
                  <a:schemeClr val="lt1"/>
                </a:solidFill>
              </a:rPr>
              <a:t>Customer </a:t>
            </a:r>
            <a:r>
              <a:rPr b="1" lang="en-GB" sz="2600">
                <a:solidFill>
                  <a:schemeClr val="lt1"/>
                </a:solidFill>
              </a:rPr>
              <a:t>handouts</a:t>
            </a:r>
            <a:endParaRPr b="1" sz="2600">
              <a:solidFill>
                <a:schemeClr val="lt1"/>
              </a:solidFill>
            </a:endParaRPr>
          </a:p>
        </p:txBody>
      </p:sp>
      <p:sp>
        <p:nvSpPr>
          <p:cNvPr id="342" name="Google Shape;342;p44"/>
          <p:cNvSpPr txBox="1"/>
          <p:nvPr/>
        </p:nvSpPr>
        <p:spPr>
          <a:xfrm>
            <a:off x="897500" y="1994950"/>
            <a:ext cx="4471200" cy="615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1500"/>
              </a:spcBef>
              <a:spcAft>
                <a:spcPts val="0"/>
              </a:spcAft>
              <a:buNone/>
            </a:pPr>
            <a:r>
              <a:rPr b="1" lang="en-GB" sz="1700">
                <a:solidFill>
                  <a:schemeClr val="dk1"/>
                </a:solidFill>
              </a:rPr>
              <a:t>9 short training videos</a:t>
            </a:r>
            <a:r>
              <a:rPr b="1" lang="en-GB" sz="1700">
                <a:solidFill>
                  <a:schemeClr val="dk1"/>
                </a:solidFill>
              </a:rPr>
              <a:t>, e</a:t>
            </a:r>
            <a:r>
              <a:rPr b="1" lang="en-GB" sz="1700">
                <a:solidFill>
                  <a:schemeClr val="dk1"/>
                </a:solidFill>
              </a:rPr>
              <a:t>ach available in English, Twi and Ga</a:t>
            </a:r>
            <a:endParaRPr sz="1800">
              <a:solidFill>
                <a:schemeClr val="dk1"/>
              </a:solidFill>
            </a:endParaRPr>
          </a:p>
        </p:txBody>
      </p:sp>
      <p:sp>
        <p:nvSpPr>
          <p:cNvPr id="343" name="Google Shape;343;p44"/>
          <p:cNvSpPr txBox="1"/>
          <p:nvPr/>
        </p:nvSpPr>
        <p:spPr>
          <a:xfrm>
            <a:off x="6561978" y="1994950"/>
            <a:ext cx="4242300" cy="301800"/>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1500"/>
              </a:spcBef>
              <a:spcAft>
                <a:spcPts val="0"/>
              </a:spcAft>
              <a:buNone/>
            </a:pPr>
            <a:r>
              <a:rPr b="1" lang="en-GB" sz="1700">
                <a:solidFill>
                  <a:schemeClr val="dk1"/>
                </a:solidFill>
              </a:rPr>
              <a:t>9 digital handouts available in English</a:t>
            </a:r>
            <a:endParaRPr sz="1700">
              <a:solidFill>
                <a:schemeClr val="dk1"/>
              </a:solidFill>
            </a:endParaRPr>
          </a:p>
        </p:txBody>
      </p:sp>
      <p:sp>
        <p:nvSpPr>
          <p:cNvPr id="344" name="Google Shape;344;p44"/>
          <p:cNvSpPr txBox="1"/>
          <p:nvPr/>
        </p:nvSpPr>
        <p:spPr>
          <a:xfrm>
            <a:off x="755375" y="5584625"/>
            <a:ext cx="10716600" cy="5541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1" lang="en-GB" sz="1500">
                <a:solidFill>
                  <a:schemeClr val="lt1"/>
                </a:solidFill>
              </a:rPr>
              <a:t>REMEMBER: These t</a:t>
            </a:r>
            <a:r>
              <a:rPr b="1" i="1" lang="en-GB" sz="1500">
                <a:solidFill>
                  <a:schemeClr val="lt1"/>
                </a:solidFill>
              </a:rPr>
              <a:t>raining</a:t>
            </a:r>
            <a:r>
              <a:rPr b="1" i="1" lang="en-GB" sz="1500">
                <a:solidFill>
                  <a:schemeClr val="lt1"/>
                </a:solidFill>
              </a:rPr>
              <a:t> videos and customer handouts are to be shared with your customers.</a:t>
            </a:r>
            <a:endParaRPr b="1" i="1" sz="1500">
              <a:solidFill>
                <a:schemeClr val="lt1"/>
              </a:solidFill>
            </a:endParaRPr>
          </a:p>
          <a:p>
            <a:pPr indent="0" lvl="0" marL="0" marR="0" rtl="0" algn="ctr">
              <a:lnSpc>
                <a:spcPct val="100000"/>
              </a:lnSpc>
              <a:spcBef>
                <a:spcPts val="0"/>
              </a:spcBef>
              <a:spcAft>
                <a:spcPts val="0"/>
              </a:spcAft>
              <a:buNone/>
            </a:pPr>
            <a:r>
              <a:rPr b="1" i="1" lang="en-GB" sz="1500">
                <a:solidFill>
                  <a:schemeClr val="lt1"/>
                </a:solidFill>
              </a:rPr>
              <a:t>Download them in advance to your phone so you can easily share.</a:t>
            </a:r>
            <a:endParaRPr b="1" i="1" sz="1600">
              <a:solidFill>
                <a:schemeClr val="lt1"/>
              </a:solidFill>
            </a:endParaRPr>
          </a:p>
        </p:txBody>
      </p:sp>
      <p:pic>
        <p:nvPicPr>
          <p:cNvPr id="345" name="Google Shape;345;p44"/>
          <p:cNvPicPr preferRelativeResize="0"/>
          <p:nvPr/>
        </p:nvPicPr>
        <p:blipFill rotWithShape="1">
          <a:blip r:embed="rId3">
            <a:alphaModFix/>
          </a:blip>
          <a:srcRect b="0" l="0" r="0" t="0"/>
          <a:stretch/>
        </p:blipFill>
        <p:spPr>
          <a:xfrm>
            <a:off x="2465208" y="4002395"/>
            <a:ext cx="2631142" cy="1478730"/>
          </a:xfrm>
          <a:prstGeom prst="rect">
            <a:avLst/>
          </a:prstGeom>
          <a:noFill/>
          <a:ln>
            <a:noFill/>
          </a:ln>
        </p:spPr>
      </p:pic>
      <p:pic>
        <p:nvPicPr>
          <p:cNvPr id="346" name="Google Shape;346;p44"/>
          <p:cNvPicPr preferRelativeResize="0"/>
          <p:nvPr/>
        </p:nvPicPr>
        <p:blipFill rotWithShape="1">
          <a:blip r:embed="rId4">
            <a:alphaModFix/>
          </a:blip>
          <a:srcRect b="0" l="0" r="0" t="0"/>
          <a:stretch/>
        </p:blipFill>
        <p:spPr>
          <a:xfrm>
            <a:off x="960650" y="2767850"/>
            <a:ext cx="2631132" cy="1474884"/>
          </a:xfrm>
          <a:prstGeom prst="rect">
            <a:avLst/>
          </a:prstGeom>
          <a:noFill/>
          <a:ln>
            <a:noFill/>
          </a:ln>
        </p:spPr>
      </p:pic>
      <p:pic>
        <p:nvPicPr>
          <p:cNvPr id="347" name="Google Shape;347;p44"/>
          <p:cNvPicPr preferRelativeResize="0"/>
          <p:nvPr/>
        </p:nvPicPr>
        <p:blipFill>
          <a:blip r:embed="rId5">
            <a:alphaModFix/>
          </a:blip>
          <a:stretch>
            <a:fillRect/>
          </a:stretch>
        </p:blipFill>
        <p:spPr>
          <a:xfrm>
            <a:off x="6561975" y="2449150"/>
            <a:ext cx="2067420" cy="2983074"/>
          </a:xfrm>
          <a:prstGeom prst="rect">
            <a:avLst/>
          </a:prstGeom>
          <a:noFill/>
          <a:ln>
            <a:noFill/>
          </a:ln>
          <a:effectLst>
            <a:outerShdw blurRad="57150" rotWithShape="0" algn="bl" dir="5400000" dist="19050">
              <a:srgbClr val="000000">
                <a:alpha val="50000"/>
              </a:srgbClr>
            </a:outerShdw>
          </a:effectLst>
        </p:spPr>
      </p:pic>
      <p:pic>
        <p:nvPicPr>
          <p:cNvPr id="348" name="Google Shape;348;p44"/>
          <p:cNvPicPr preferRelativeResize="0"/>
          <p:nvPr/>
        </p:nvPicPr>
        <p:blipFill>
          <a:blip r:embed="rId6">
            <a:alphaModFix/>
          </a:blip>
          <a:stretch>
            <a:fillRect/>
          </a:stretch>
        </p:blipFill>
        <p:spPr>
          <a:xfrm>
            <a:off x="8762395" y="2449150"/>
            <a:ext cx="2078938" cy="2983074"/>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5"/>
          <p:cNvSpPr txBox="1"/>
          <p:nvPr/>
        </p:nvSpPr>
        <p:spPr>
          <a:xfrm>
            <a:off x="574925" y="3163375"/>
            <a:ext cx="3445800" cy="1968000"/>
          </a:xfrm>
          <a:prstGeom prst="rect">
            <a:avLst/>
          </a:prstGeom>
          <a:noFill/>
          <a:ln>
            <a:noFill/>
          </a:ln>
        </p:spPr>
        <p:txBody>
          <a:bodyPr anchorCtr="0" anchor="t" bIns="45700" lIns="91425" spcFirstLastPara="1" rIns="91425" wrap="square" tIns="45700">
            <a:noAutofit/>
          </a:bodyPr>
          <a:lstStyle/>
          <a:p>
            <a:pPr indent="-240030" lvl="0" marL="228600" marR="0" rtl="0" algn="l">
              <a:lnSpc>
                <a:spcPct val="90000"/>
              </a:lnSpc>
              <a:spcBef>
                <a:spcPts val="0"/>
              </a:spcBef>
              <a:spcAft>
                <a:spcPts val="0"/>
              </a:spcAft>
              <a:buClr>
                <a:schemeClr val="accent2"/>
              </a:buClr>
              <a:buSzPts val="1800"/>
              <a:buFont typeface="Noto Sans Symbols"/>
              <a:buChar char="▪"/>
            </a:pPr>
            <a:r>
              <a:rPr b="1" lang="en-GB" sz="1800">
                <a:solidFill>
                  <a:schemeClr val="dk1"/>
                </a:solidFill>
              </a:rPr>
              <a:t>Choose the module based on the customer’s needs and interests</a:t>
            </a:r>
            <a:endParaRPr b="1" sz="1800">
              <a:solidFill>
                <a:schemeClr val="dk1"/>
              </a:solidFill>
            </a:endParaRPr>
          </a:p>
          <a:p>
            <a:pPr indent="-240030" lvl="0" marL="228600" marR="0" rtl="0" algn="l">
              <a:lnSpc>
                <a:spcPct val="90000"/>
              </a:lnSpc>
              <a:spcBef>
                <a:spcPts val="800"/>
              </a:spcBef>
              <a:spcAft>
                <a:spcPts val="800"/>
              </a:spcAft>
              <a:buClr>
                <a:schemeClr val="accent2"/>
              </a:buClr>
              <a:buSzPts val="1800"/>
              <a:buFont typeface="Noto Sans Symbols"/>
              <a:buChar char="▪"/>
            </a:pPr>
            <a:r>
              <a:rPr b="1" lang="en-GB" sz="1800">
                <a:solidFill>
                  <a:schemeClr val="dk1"/>
                </a:solidFill>
              </a:rPr>
              <a:t>Plan the training around the customer’s preferred time and location</a:t>
            </a:r>
            <a:endParaRPr b="1" sz="1800">
              <a:solidFill>
                <a:schemeClr val="dk1"/>
              </a:solidFill>
            </a:endParaRPr>
          </a:p>
        </p:txBody>
      </p:sp>
      <p:sp>
        <p:nvSpPr>
          <p:cNvPr id="355" name="Google Shape;355;p45"/>
          <p:cNvSpPr txBox="1"/>
          <p:nvPr>
            <p:ph type="title"/>
          </p:nvPr>
        </p:nvSpPr>
        <p:spPr>
          <a:xfrm>
            <a:off x="600805" y="509733"/>
            <a:ext cx="10871100" cy="730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GB"/>
              <a:t>Training approach</a:t>
            </a:r>
            <a:endParaRPr/>
          </a:p>
        </p:txBody>
      </p:sp>
      <p:sp>
        <p:nvSpPr>
          <p:cNvPr id="356" name="Google Shape;356;p45"/>
          <p:cNvSpPr txBox="1"/>
          <p:nvPr/>
        </p:nvSpPr>
        <p:spPr>
          <a:xfrm>
            <a:off x="4189097" y="3163375"/>
            <a:ext cx="3300900" cy="2020500"/>
          </a:xfrm>
          <a:prstGeom prst="rect">
            <a:avLst/>
          </a:prstGeom>
          <a:noFill/>
          <a:ln>
            <a:noFill/>
          </a:ln>
        </p:spPr>
        <p:txBody>
          <a:bodyPr anchorCtr="0" anchor="t" bIns="45700" lIns="91425" spcFirstLastPara="1" rIns="91425" wrap="square" tIns="45700">
            <a:noAutofit/>
          </a:bodyPr>
          <a:lstStyle/>
          <a:p>
            <a:pPr indent="-215900" lvl="0" marL="228600" marR="0" rtl="0" algn="l">
              <a:lnSpc>
                <a:spcPct val="100000"/>
              </a:lnSpc>
              <a:spcBef>
                <a:spcPts val="0"/>
              </a:spcBef>
              <a:spcAft>
                <a:spcPts val="0"/>
              </a:spcAft>
              <a:buClr>
                <a:srgbClr val="DE002B"/>
              </a:buClr>
              <a:buSzPts val="1600"/>
              <a:buFont typeface="Noto Sans Symbols"/>
              <a:buChar char="▪"/>
            </a:pPr>
            <a:r>
              <a:rPr b="1" lang="en-GB" sz="1800">
                <a:solidFill>
                  <a:schemeClr val="dk1"/>
                </a:solidFill>
              </a:rPr>
              <a:t>Ideally, show the video to your customer(s)</a:t>
            </a:r>
            <a:endParaRPr b="1" sz="1800">
              <a:solidFill>
                <a:schemeClr val="dk1"/>
              </a:solidFill>
            </a:endParaRPr>
          </a:p>
          <a:p>
            <a:pPr indent="-215900" lvl="0" marL="228600" marR="0" rtl="0" algn="l">
              <a:lnSpc>
                <a:spcPct val="100000"/>
              </a:lnSpc>
              <a:spcBef>
                <a:spcPts val="800"/>
              </a:spcBef>
              <a:spcAft>
                <a:spcPts val="800"/>
              </a:spcAft>
              <a:buClr>
                <a:srgbClr val="DE002B"/>
              </a:buClr>
              <a:buSzPts val="1600"/>
              <a:buFont typeface="Noto Sans Symbols"/>
              <a:buChar char="▪"/>
            </a:pPr>
            <a:r>
              <a:rPr b="1" lang="en-GB" sz="1800">
                <a:solidFill>
                  <a:schemeClr val="dk1"/>
                </a:solidFill>
              </a:rPr>
              <a:t>I</a:t>
            </a:r>
            <a:r>
              <a:rPr b="1" lang="en-GB" sz="1800">
                <a:solidFill>
                  <a:schemeClr val="dk1"/>
                </a:solidFill>
              </a:rPr>
              <a:t>f you prefer, you can use the handouts or do your own demonstrations on yours or the customer’s handset instead</a:t>
            </a:r>
            <a:endParaRPr b="1" sz="1800">
              <a:solidFill>
                <a:schemeClr val="dk1"/>
              </a:solidFill>
            </a:endParaRPr>
          </a:p>
        </p:txBody>
      </p:sp>
      <p:sp>
        <p:nvSpPr>
          <p:cNvPr id="357" name="Google Shape;357;p45"/>
          <p:cNvSpPr txBox="1"/>
          <p:nvPr/>
        </p:nvSpPr>
        <p:spPr>
          <a:xfrm>
            <a:off x="7866525" y="3163375"/>
            <a:ext cx="3300900" cy="1906500"/>
          </a:xfrm>
          <a:prstGeom prst="rect">
            <a:avLst/>
          </a:prstGeom>
          <a:noFill/>
          <a:ln>
            <a:noFill/>
          </a:ln>
        </p:spPr>
        <p:txBody>
          <a:bodyPr anchorCtr="0" anchor="t" bIns="45700" lIns="91425" spcFirstLastPara="1" rIns="91425" wrap="square" tIns="45700">
            <a:noAutofit/>
          </a:bodyPr>
          <a:lstStyle/>
          <a:p>
            <a:pPr indent="-240030" lvl="0" marL="228600" marR="0" rtl="0" algn="l">
              <a:lnSpc>
                <a:spcPct val="100000"/>
              </a:lnSpc>
              <a:spcBef>
                <a:spcPts val="0"/>
              </a:spcBef>
              <a:spcAft>
                <a:spcPts val="0"/>
              </a:spcAft>
              <a:buClr>
                <a:srgbClr val="DE002B"/>
              </a:buClr>
              <a:buSzPts val="1800"/>
              <a:buFont typeface="Noto Sans Symbols"/>
              <a:buChar char="▪"/>
            </a:pPr>
            <a:r>
              <a:rPr b="1" lang="en-GB" sz="1800">
                <a:solidFill>
                  <a:schemeClr val="dk1"/>
                </a:solidFill>
              </a:rPr>
              <a:t>Share the video(s) with the customer to watch afterwards</a:t>
            </a:r>
            <a:endParaRPr b="1" sz="1800">
              <a:solidFill>
                <a:schemeClr val="dk1"/>
              </a:solidFill>
            </a:endParaRPr>
          </a:p>
          <a:p>
            <a:pPr indent="-240030" lvl="0" marL="228600" marR="0" rtl="0" algn="l">
              <a:lnSpc>
                <a:spcPct val="100000"/>
              </a:lnSpc>
              <a:spcBef>
                <a:spcPts val="800"/>
              </a:spcBef>
              <a:spcAft>
                <a:spcPts val="800"/>
              </a:spcAft>
              <a:buClr>
                <a:srgbClr val="DE002B"/>
              </a:buClr>
              <a:buSzPts val="1800"/>
              <a:buFont typeface="Noto Sans Symbols"/>
              <a:buChar char="▪"/>
            </a:pPr>
            <a:r>
              <a:rPr b="1" lang="en-GB" sz="1800">
                <a:solidFill>
                  <a:schemeClr val="dk1"/>
                </a:solidFill>
              </a:rPr>
              <a:t>Share the handouts with the customer if they prefer not to watch videos</a:t>
            </a:r>
            <a:endParaRPr b="1" sz="1800">
              <a:solidFill>
                <a:schemeClr val="dk1"/>
              </a:solidFill>
            </a:endParaRPr>
          </a:p>
        </p:txBody>
      </p:sp>
      <p:sp>
        <p:nvSpPr>
          <p:cNvPr id="358" name="Google Shape;358;p45"/>
          <p:cNvSpPr/>
          <p:nvPr/>
        </p:nvSpPr>
        <p:spPr>
          <a:xfrm>
            <a:off x="600805" y="1703155"/>
            <a:ext cx="3588300" cy="1203900"/>
          </a:xfrm>
          <a:prstGeom prst="homePlate">
            <a:avLst>
              <a:gd fmla="val 50000" name="adj"/>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400">
                <a:solidFill>
                  <a:schemeClr val="lt1"/>
                </a:solidFill>
                <a:latin typeface="Arial"/>
                <a:ea typeface="Arial"/>
                <a:cs typeface="Arial"/>
                <a:sym typeface="Arial"/>
              </a:rPr>
              <a:t>Assess the customer’s needs</a:t>
            </a:r>
            <a:endParaRPr sz="2400"/>
          </a:p>
        </p:txBody>
      </p:sp>
      <p:sp>
        <p:nvSpPr>
          <p:cNvPr id="359" name="Google Shape;359;p45"/>
          <p:cNvSpPr/>
          <p:nvPr/>
        </p:nvSpPr>
        <p:spPr>
          <a:xfrm>
            <a:off x="4020671" y="1703155"/>
            <a:ext cx="3784200" cy="1203900"/>
          </a:xfrm>
          <a:prstGeom prst="chevron">
            <a:avLst>
              <a:gd fmla="val 50000" name="adj"/>
            </a:avLst>
          </a:prstGeom>
          <a:solidFill>
            <a:srgbClr val="8888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400">
                <a:solidFill>
                  <a:schemeClr val="lt1"/>
                </a:solidFill>
                <a:latin typeface="Arial"/>
                <a:ea typeface="Arial"/>
                <a:cs typeface="Arial"/>
                <a:sym typeface="Arial"/>
              </a:rPr>
              <a:t>Provide customer training</a:t>
            </a:r>
            <a:endParaRPr sz="2400"/>
          </a:p>
        </p:txBody>
      </p:sp>
      <p:sp>
        <p:nvSpPr>
          <p:cNvPr id="360" name="Google Shape;360;p45"/>
          <p:cNvSpPr/>
          <p:nvPr/>
        </p:nvSpPr>
        <p:spPr>
          <a:xfrm>
            <a:off x="7636408" y="1703155"/>
            <a:ext cx="3784200" cy="1203900"/>
          </a:xfrm>
          <a:prstGeom prst="chevron">
            <a:avLst>
              <a:gd fmla="val 50000" name="adj"/>
            </a:avLst>
          </a:prstGeom>
          <a:solidFill>
            <a:srgbClr val="5C5C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400">
                <a:solidFill>
                  <a:schemeClr val="lt1"/>
                </a:solidFill>
              </a:rPr>
              <a:t>Share the videos and handouts</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Custom 3">
      <a:dk1>
        <a:srgbClr val="242428"/>
      </a:dk1>
      <a:lt1>
        <a:srgbClr val="FFFFFF"/>
      </a:lt1>
      <a:dk2>
        <a:srgbClr val="242428"/>
      </a:dk2>
      <a:lt2>
        <a:srgbClr val="E7E6E6"/>
      </a:lt2>
      <a:accent1>
        <a:srgbClr val="242428"/>
      </a:accent1>
      <a:accent2>
        <a:srgbClr val="DE002B"/>
      </a:accent2>
      <a:accent3>
        <a:srgbClr val="99CCCC"/>
      </a:accent3>
      <a:accent4>
        <a:srgbClr val="00A6C9"/>
      </a:accent4>
      <a:accent5>
        <a:srgbClr val="95226C"/>
      </a:accent5>
      <a:accent6>
        <a:srgbClr val="00A182"/>
      </a:accent6>
      <a:hlink>
        <a:srgbClr val="00A6C9"/>
      </a:hlink>
      <a:folHlink>
        <a:srgbClr val="00A6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