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6858000" cy="9906000" type="A4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Georgia" panose="02040502050405020303" pitchFamily="18" charset="0"/>
      <p:regular r:id="rId13"/>
      <p:bold r:id="rId14"/>
      <p:italic r:id="rId15"/>
      <p:boldItalic r:id="rId16"/>
    </p:embeddedFont>
    <p:embeddedFont>
      <p:font typeface="Lato" panose="020F0502020204030203" pitchFamily="34" charset="0"/>
      <p:regular r:id="rId17"/>
      <p:bold r:id="rId18"/>
      <p:italic r:id="rId19"/>
      <p:boldItalic r:id="rId20"/>
    </p:embeddedFont>
    <p:embeddedFont>
      <p:font typeface="Lato Light" panose="020F0502020204030203" pitchFamily="34" charset="0"/>
      <p:regular r:id="rId21"/>
      <p:bold r:id="rId22"/>
      <p:italic r:id="rId23"/>
      <p:boldItalic r:id="rId24"/>
    </p:embeddedFont>
    <p:embeddedFont>
      <p:font typeface="Oswald" panose="00000500000000000000" pitchFamily="2" charset="0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63">
          <p15:clr>
            <a:srgbClr val="A4A3A4"/>
          </p15:clr>
        </p15:guide>
        <p15:guide id="2" orient="horz" pos="1248">
          <p15:clr>
            <a:srgbClr val="A4A3A4"/>
          </p15:clr>
        </p15:guide>
        <p15:guide id="3" pos="34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1" roundtripDataSignature="AMtx7mitGgwNH6ypitl0KfpAC4qDsCnI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3138" y="66"/>
      </p:cViewPr>
      <p:guideLst>
        <p:guide orient="horz" pos="263"/>
        <p:guide orient="horz" pos="1248"/>
        <p:guide pos="3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font" Target="fonts/font18.fntdata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font" Target="fonts/font17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font" Target="fonts/font16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36" Type="http://schemas.microsoft.com/office/2016/11/relationships/changesInfo" Target="changesInfos/changesInfo1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Delaporte" userId="258ee506-fdee-4978-abc5-fc14a7314c3d" providerId="ADAL" clId="{A38B6583-071E-44FD-921C-74E48ACD8E64}"/>
    <pc:docChg chg="undo custSel delSld modSld">
      <pc:chgData name="Anne Delaporte" userId="258ee506-fdee-4978-abc5-fc14a7314c3d" providerId="ADAL" clId="{A38B6583-071E-44FD-921C-74E48ACD8E64}" dt="2022-07-28T13:46:55.694" v="40" actId="20577"/>
      <pc:docMkLst>
        <pc:docMk/>
      </pc:docMkLst>
      <pc:sldChg chg="modSp mod">
        <pc:chgData name="Anne Delaporte" userId="258ee506-fdee-4978-abc5-fc14a7314c3d" providerId="ADAL" clId="{A38B6583-071E-44FD-921C-74E48ACD8E64}" dt="2022-07-28T13:27:14.028" v="0" actId="20577"/>
        <pc:sldMkLst>
          <pc:docMk/>
          <pc:sldMk cId="0" sldId="256"/>
        </pc:sldMkLst>
        <pc:spChg chg="mod">
          <ac:chgData name="Anne Delaporte" userId="258ee506-fdee-4978-abc5-fc14a7314c3d" providerId="ADAL" clId="{A38B6583-071E-44FD-921C-74E48ACD8E64}" dt="2022-07-28T13:27:14.028" v="0" actId="20577"/>
          <ac:spMkLst>
            <pc:docMk/>
            <pc:sldMk cId="0" sldId="256"/>
            <ac:spMk id="225" creationId="{00000000-0000-0000-0000-000000000000}"/>
          </ac:spMkLst>
        </pc:spChg>
      </pc:sldChg>
      <pc:sldChg chg="modSp mod">
        <pc:chgData name="Anne Delaporte" userId="258ee506-fdee-4978-abc5-fc14a7314c3d" providerId="ADAL" clId="{A38B6583-071E-44FD-921C-74E48ACD8E64}" dt="2022-07-28T13:46:55.694" v="40" actId="20577"/>
        <pc:sldMkLst>
          <pc:docMk/>
          <pc:sldMk cId="0" sldId="257"/>
        </pc:sldMkLst>
        <pc:spChg chg="mod">
          <ac:chgData name="Anne Delaporte" userId="258ee506-fdee-4978-abc5-fc14a7314c3d" providerId="ADAL" clId="{A38B6583-071E-44FD-921C-74E48ACD8E64}" dt="2022-07-28T13:46:55.694" v="40" actId="20577"/>
          <ac:spMkLst>
            <pc:docMk/>
            <pc:sldMk cId="0" sldId="257"/>
            <ac:spMk id="237" creationId="{00000000-0000-0000-0000-000000000000}"/>
          </ac:spMkLst>
        </pc:spChg>
      </pc:sldChg>
      <pc:sldChg chg="del">
        <pc:chgData name="Anne Delaporte" userId="258ee506-fdee-4978-abc5-fc14a7314c3d" providerId="ADAL" clId="{A38B6583-071E-44FD-921C-74E48ACD8E64}" dt="2022-07-28T13:28:06.749" v="1" actId="47"/>
        <pc:sldMkLst>
          <pc:docMk/>
          <pc:sldMk cId="0" sldId="262"/>
        </pc:sldMkLst>
      </pc:sldChg>
      <pc:sldChg chg="del">
        <pc:chgData name="Anne Delaporte" userId="258ee506-fdee-4978-abc5-fc14a7314c3d" providerId="ADAL" clId="{A38B6583-071E-44FD-921C-74E48ACD8E64}" dt="2022-07-28T13:28:06.749" v="1" actId="47"/>
        <pc:sldMkLst>
          <pc:docMk/>
          <pc:sldMk cId="0" sldId="263"/>
        </pc:sldMkLst>
      </pc:sldChg>
      <pc:sldChg chg="del">
        <pc:chgData name="Anne Delaporte" userId="258ee506-fdee-4978-abc5-fc14a7314c3d" providerId="ADAL" clId="{A38B6583-071E-44FD-921C-74E48ACD8E64}" dt="2022-07-28T13:28:06.749" v="1" actId="47"/>
        <pc:sldMkLst>
          <pc:docMk/>
          <pc:sldMk cId="0" sldId="264"/>
        </pc:sldMkLst>
      </pc:sldChg>
      <pc:sldChg chg="del">
        <pc:chgData name="Anne Delaporte" userId="258ee506-fdee-4978-abc5-fc14a7314c3d" providerId="ADAL" clId="{A38B6583-071E-44FD-921C-74E48ACD8E64}" dt="2022-07-28T13:28:06.749" v="1" actId="47"/>
        <pc:sldMkLst>
          <pc:docMk/>
          <pc:sldMk cId="0" sldId="265"/>
        </pc:sldMkLst>
      </pc:sldChg>
      <pc:sldChg chg="del">
        <pc:chgData name="Anne Delaporte" userId="258ee506-fdee-4978-abc5-fc14a7314c3d" providerId="ADAL" clId="{A38B6583-071E-44FD-921C-74E48ACD8E64}" dt="2022-07-28T13:28:06.749" v="1" actId="47"/>
        <pc:sldMkLst>
          <pc:docMk/>
          <pc:sldMk cId="0" sldId="266"/>
        </pc:sldMkLst>
      </pc:sldChg>
      <pc:sldChg chg="del">
        <pc:chgData name="Anne Delaporte" userId="258ee506-fdee-4978-abc5-fc14a7314c3d" providerId="ADAL" clId="{A38B6583-071E-44FD-921C-74E48ACD8E64}" dt="2022-07-28T13:28:06.749" v="1" actId="47"/>
        <pc:sldMkLst>
          <pc:docMk/>
          <pc:sldMk cId="0" sldId="267"/>
        </pc:sldMkLst>
      </pc:sldChg>
      <pc:sldChg chg="del">
        <pc:chgData name="Anne Delaporte" userId="258ee506-fdee-4978-abc5-fc14a7314c3d" providerId="ADAL" clId="{A38B6583-071E-44FD-921C-74E48ACD8E64}" dt="2022-07-28T13:28:06.749" v="1" actId="47"/>
        <pc:sldMkLst>
          <pc:docMk/>
          <pc:sldMk cId="0" sldId="268"/>
        </pc:sldMkLst>
      </pc:sldChg>
      <pc:sldChg chg="del">
        <pc:chgData name="Anne Delaporte" userId="258ee506-fdee-4978-abc5-fc14a7314c3d" providerId="ADAL" clId="{A38B6583-071E-44FD-921C-74E48ACD8E64}" dt="2022-07-28T13:28:06.749" v="1" actId="47"/>
        <pc:sldMkLst>
          <pc:docMk/>
          <pc:sldMk cId="0" sldId="269"/>
        </pc:sldMkLst>
      </pc:sldChg>
      <pc:sldChg chg="del">
        <pc:chgData name="Anne Delaporte" userId="258ee506-fdee-4978-abc5-fc14a7314c3d" providerId="ADAL" clId="{A38B6583-071E-44FD-921C-74E48ACD8E64}" dt="2022-07-28T13:28:06.749" v="1" actId="47"/>
        <pc:sldMkLst>
          <pc:docMk/>
          <pc:sldMk cId="0" sldId="27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685800"/>
            <a:ext cx="23733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685800"/>
            <a:ext cx="23733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685800"/>
            <a:ext cx="23733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1" name="Google Shape;23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685800"/>
            <a:ext cx="23733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131b8725acb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685800"/>
            <a:ext cx="2373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4" name="Google Shape;274;g131b8725acb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131b8725acb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685800"/>
            <a:ext cx="2373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6" name="Google Shape;306;g131b8725acb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131b8725acb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685800"/>
            <a:ext cx="2373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2" name="Google Shape;332;g131b8725acb_0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4"/>
          <p:cNvSpPr txBox="1">
            <a:spLocks noGrp="1"/>
          </p:cNvSpPr>
          <p:nvPr>
            <p:ph type="ctrTitle"/>
          </p:nvPr>
        </p:nvSpPr>
        <p:spPr>
          <a:xfrm>
            <a:off x="857250" y="1621191"/>
            <a:ext cx="5143500" cy="3448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1946"/>
              </a:buClr>
              <a:buSzPts val="7200"/>
              <a:buFont typeface="Lato"/>
              <a:buNone/>
              <a:defRPr sz="4875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24"/>
          <p:cNvSpPr txBox="1"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900"/>
              <a:buNone/>
              <a:defRPr sz="1964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400"/>
              <a:buNone/>
              <a:defRPr sz="162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None/>
              <a:defRPr sz="1557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900"/>
              <a:buNone/>
              <a:defRPr sz="1286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900"/>
              <a:buNone/>
              <a:defRPr sz="1286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900"/>
              <a:buNone/>
              <a:defRPr sz="1286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900"/>
              <a:buNone/>
              <a:defRPr sz="1286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900"/>
              <a:buNone/>
              <a:defRPr sz="1286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900"/>
              <a:buNone/>
              <a:defRPr sz="1286"/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1687500" cy="4333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425" tIns="55200" rIns="110425" bIns="552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693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693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693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693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693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693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693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693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693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1687500" cy="4333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425" tIns="55200" rIns="110425" bIns="552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693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693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693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693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693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693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693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693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693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5" name="Google Shape;15;p24"/>
          <p:cNvSpPr txBox="1">
            <a:spLocks noGrp="1"/>
          </p:cNvSpPr>
          <p:nvPr>
            <p:ph type="sldNum" idx="12"/>
          </p:nvPr>
        </p:nvSpPr>
        <p:spPr>
          <a:xfrm>
            <a:off x="6581582" y="9423209"/>
            <a:ext cx="170500" cy="222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blue_client logo">
  <p:cSld name="Cover blue_client logo">
    <p:bg>
      <p:bgPr>
        <a:solidFill>
          <a:schemeClr val="lt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5"/>
          <p:cNvSpPr/>
          <p:nvPr/>
        </p:nvSpPr>
        <p:spPr>
          <a:xfrm>
            <a:off x="4261" y="-144"/>
            <a:ext cx="6853750" cy="8906828"/>
          </a:xfrm>
          <a:prstGeom prst="rect">
            <a:avLst/>
          </a:prstGeom>
          <a:solidFill>
            <a:srgbClr val="0889A8"/>
          </a:solidFill>
          <a:ln>
            <a:noFill/>
          </a:ln>
        </p:spPr>
        <p:txBody>
          <a:bodyPr spcFirstLastPara="1" wrap="square" lIns="74750" tIns="37375" rIns="74750" bIns="373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6"/>
              <a:buFont typeface="Arial"/>
              <a:buNone/>
            </a:pPr>
            <a:endParaRPr sz="1286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8" name="Google Shape;18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" y="7"/>
            <a:ext cx="100458" cy="61218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5"/>
          <p:cNvSpPr/>
          <p:nvPr/>
        </p:nvSpPr>
        <p:spPr>
          <a:xfrm>
            <a:off x="0" y="8906228"/>
            <a:ext cx="6858000" cy="99957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74750" tIns="37375" rIns="74750" bIns="373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6"/>
              <a:buFont typeface="Arial"/>
              <a:buNone/>
            </a:pPr>
            <a:endParaRPr sz="1286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" name="Google Shape;20;p25"/>
          <p:cNvSpPr txBox="1">
            <a:spLocks noGrp="1"/>
          </p:cNvSpPr>
          <p:nvPr>
            <p:ph type="subTitle" idx="1"/>
          </p:nvPr>
        </p:nvSpPr>
        <p:spPr>
          <a:xfrm>
            <a:off x="2121782" y="5767898"/>
            <a:ext cx="3429000" cy="311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219" b="0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800"/>
              <a:buNone/>
              <a:defRPr sz="189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500"/>
              <a:buNone/>
              <a:defRPr sz="169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None/>
              <a:defRPr sz="1557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None/>
              <a:defRPr sz="1557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None/>
              <a:defRPr sz="1557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None/>
              <a:defRPr sz="1557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None/>
              <a:defRPr sz="1557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None/>
              <a:defRPr sz="1557"/>
            </a:lvl9pPr>
          </a:lstStyle>
          <a:p>
            <a:endParaRPr/>
          </a:p>
        </p:txBody>
      </p:sp>
      <p:sp>
        <p:nvSpPr>
          <p:cNvPr id="21" name="Google Shape;21;p25"/>
          <p:cNvSpPr txBox="1">
            <a:spLocks noGrp="1"/>
          </p:cNvSpPr>
          <p:nvPr>
            <p:ph type="body" idx="2"/>
          </p:nvPr>
        </p:nvSpPr>
        <p:spPr>
          <a:xfrm>
            <a:off x="2121783" y="3049340"/>
            <a:ext cx="4339250" cy="1867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Arial"/>
              <a:buNone/>
              <a:defRPr sz="3521" b="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2pPr>
            <a:lvl3pPr marL="1371600" lvl="2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3pPr>
            <a:lvl4pPr marL="1828800" lvl="3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4pPr>
            <a:lvl5pPr marL="2286000" lvl="4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5pPr>
            <a:lvl6pPr marL="2743200" lvl="5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6pPr>
            <a:lvl7pPr marL="3200400" lvl="6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7pPr>
            <a:lvl8pPr marL="3657600" lvl="7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8pPr>
            <a:lvl9pPr marL="4114800" lvl="8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9pPr>
          </a:lstStyle>
          <a:p>
            <a:endParaRPr/>
          </a:p>
        </p:txBody>
      </p:sp>
      <p:cxnSp>
        <p:nvCxnSpPr>
          <p:cNvPr id="22" name="Google Shape;22;p25"/>
          <p:cNvCxnSpPr/>
          <p:nvPr/>
        </p:nvCxnSpPr>
        <p:spPr>
          <a:xfrm>
            <a:off x="2121782" y="5358121"/>
            <a:ext cx="343000" cy="0"/>
          </a:xfrm>
          <a:prstGeom prst="straightConnector1">
            <a:avLst/>
          </a:prstGeom>
          <a:noFill/>
          <a:ln w="28575" cap="flat" cmpd="sng">
            <a:solidFill>
              <a:srgbClr val="88184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" name="Google Shape;23;p25"/>
          <p:cNvSpPr/>
          <p:nvPr/>
        </p:nvSpPr>
        <p:spPr>
          <a:xfrm>
            <a:off x="-1" y="1981199"/>
            <a:ext cx="1044000" cy="5018406"/>
          </a:xfrm>
          <a:prstGeom prst="rect">
            <a:avLst/>
          </a:prstGeom>
          <a:solidFill>
            <a:srgbClr val="881946"/>
          </a:solidFill>
          <a:ln>
            <a:noFill/>
          </a:ln>
        </p:spPr>
        <p:txBody>
          <a:bodyPr spcFirstLastPara="1" wrap="square" lIns="149550" tIns="74750" rIns="149550" bIns="74750" anchor="t" anchorCtr="0">
            <a:noAutofit/>
          </a:bodyPr>
          <a:lstStyle/>
          <a:p>
            <a:pPr marL="137587" marR="0" lvl="0" indent="-515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endParaRPr sz="1286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4" name="Google Shape;24;p25" descr="A picture containing clipart&#10;&#10;Description generated with very high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2232" y="4152264"/>
            <a:ext cx="640968" cy="180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25"/>
          <p:cNvPicPr preferRelativeResize="0"/>
          <p:nvPr/>
        </p:nvPicPr>
        <p:blipFill rotWithShape="1">
          <a:blip r:embed="rId4">
            <a:alphaModFix/>
          </a:blip>
          <a:srcRect l="7056" t="20117" r="7517" b="25285"/>
          <a:stretch/>
        </p:blipFill>
        <p:spPr>
          <a:xfrm>
            <a:off x="2949159" y="9115870"/>
            <a:ext cx="959668" cy="580486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6417588" y="9147861"/>
            <a:ext cx="411500" cy="758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44">
          <p15:clr>
            <a:srgbClr val="FBAE40"/>
          </p15:clr>
        </p15:guide>
        <p15:guide id="2" orient="horz" pos="3042">
          <p15:clr>
            <a:srgbClr val="FBAE40"/>
          </p15:clr>
        </p15:guide>
        <p15:guide id="3" orient="horz" pos="2842">
          <p15:clr>
            <a:srgbClr val="FBAE40"/>
          </p15:clr>
        </p15:guide>
        <p15:guide id="4" pos="2889">
          <p15:clr>
            <a:srgbClr val="FBAE40"/>
          </p15:clr>
        </p15:guide>
        <p15:guide id="5" orient="horz" pos="3432">
          <p15:clr>
            <a:srgbClr val="FBAE40"/>
          </p15:clr>
        </p15:guide>
        <p15:guide id="6" orient="horz" pos="3236">
          <p15:clr>
            <a:srgbClr val="FBAE40"/>
          </p15:clr>
        </p15:guide>
        <p15:guide id="7" orient="horz" pos="3626">
          <p15:clr>
            <a:srgbClr val="FBAE40"/>
          </p15:clr>
        </p15:guide>
        <p15:guide id="8" orient="horz" pos="382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ndard content + takeaway 2">
  <p:cSld name="Standard content + takeaway 2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92" y="3059"/>
            <a:ext cx="1004" cy="816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383584" y="1816100"/>
            <a:ext cx="6090750" cy="7319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900"/>
              <a:buChar char="•"/>
              <a:defRPr>
                <a:solidFill>
                  <a:srgbClr val="606060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>
                <a:solidFill>
                  <a:srgbClr val="606060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>
                <a:solidFill>
                  <a:srgbClr val="606060"/>
                </a:solidFill>
              </a:defRPr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>
                <a:solidFill>
                  <a:srgbClr val="606060"/>
                </a:solidFill>
              </a:defRPr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>
                <a:solidFill>
                  <a:srgbClr val="606060"/>
                </a:solidFill>
              </a:defRPr>
            </a:lvl5pPr>
            <a:lvl6pPr marL="2743200" lvl="5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6pPr>
            <a:lvl7pPr marL="3200400" lvl="6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7pPr>
            <a:lvl8pPr marL="3657600" lvl="7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8pPr>
            <a:lvl9pPr marL="4114800" lvl="8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body" idx="2"/>
          </p:nvPr>
        </p:nvSpPr>
        <p:spPr>
          <a:xfrm>
            <a:off x="457465" y="8021881"/>
            <a:ext cx="5943250" cy="11139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220875" tIns="110425" rIns="220875" bIns="110425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1625" b="0" i="1">
                <a:solidFill>
                  <a:schemeClr val="dk2"/>
                </a:solidFill>
              </a:defRPr>
            </a:lvl1pPr>
            <a:lvl2pPr marL="914400" lvl="1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–"/>
              <a:defRPr sz="1625" b="1">
                <a:solidFill>
                  <a:schemeClr val="lt1"/>
                </a:solidFill>
              </a:defRPr>
            </a:lvl2pPr>
            <a:lvl3pPr marL="1371600" lvl="2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1625" b="1">
                <a:solidFill>
                  <a:schemeClr val="lt1"/>
                </a:solidFill>
              </a:defRPr>
            </a:lvl3pPr>
            <a:lvl4pPr marL="1828800" lvl="3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–"/>
              <a:defRPr sz="1625" b="1">
                <a:solidFill>
                  <a:schemeClr val="lt1"/>
                </a:solidFill>
              </a:defRPr>
            </a:lvl4pPr>
            <a:lvl5pPr marL="2286000" lvl="4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1625" b="1">
                <a:solidFill>
                  <a:schemeClr val="lt1"/>
                </a:solidFill>
              </a:defRPr>
            </a:lvl5pPr>
            <a:lvl6pPr marL="2743200" lvl="5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–"/>
              <a:defRPr sz="1625" b="1">
                <a:solidFill>
                  <a:schemeClr val="lt1"/>
                </a:solidFill>
              </a:defRPr>
            </a:lvl6pPr>
            <a:lvl7pPr marL="3200400" lvl="6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1625" b="1">
                <a:solidFill>
                  <a:schemeClr val="lt1"/>
                </a:solidFill>
              </a:defRPr>
            </a:lvl7pPr>
            <a:lvl8pPr marL="3657600" lvl="7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–"/>
              <a:defRPr sz="1625" b="1">
                <a:solidFill>
                  <a:schemeClr val="lt1"/>
                </a:solidFill>
              </a:defRPr>
            </a:lvl8pPr>
            <a:lvl9pPr marL="4114800" lvl="8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1625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31" name="Google Shape;3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76924" y="9399968"/>
            <a:ext cx="335386" cy="83037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26"/>
          <p:cNvSpPr/>
          <p:nvPr/>
        </p:nvSpPr>
        <p:spPr>
          <a:xfrm>
            <a:off x="0" y="0"/>
            <a:ext cx="287750" cy="1421266"/>
          </a:xfrm>
          <a:prstGeom prst="rect">
            <a:avLst/>
          </a:prstGeom>
          <a:solidFill>
            <a:srgbClr val="881946"/>
          </a:solidFill>
          <a:ln>
            <a:noFill/>
          </a:ln>
        </p:spPr>
        <p:txBody>
          <a:bodyPr spcFirstLastPara="1" wrap="square" lIns="74750" tIns="37375" rIns="74750" bIns="37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93"/>
              <a:buFont typeface="Arial"/>
              <a:buNone/>
            </a:pPr>
            <a:endParaRPr sz="1693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" name="Google Shape;33;p26"/>
          <p:cNvSpPr/>
          <p:nvPr/>
        </p:nvSpPr>
        <p:spPr>
          <a:xfrm>
            <a:off x="6570313" y="9195230"/>
            <a:ext cx="287750" cy="720688"/>
          </a:xfrm>
          <a:prstGeom prst="rect">
            <a:avLst/>
          </a:prstGeom>
          <a:solidFill>
            <a:srgbClr val="881946"/>
          </a:solidFill>
          <a:ln>
            <a:noFill/>
          </a:ln>
        </p:spPr>
        <p:txBody>
          <a:bodyPr spcFirstLastPara="1" wrap="square" lIns="74750" tIns="37375" rIns="74750" bIns="37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93"/>
              <a:buFont typeface="Arial"/>
              <a:buNone/>
            </a:pPr>
            <a:endParaRPr sz="1693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" name="Google Shape;34;p26"/>
          <p:cNvSpPr txBox="1"/>
          <p:nvPr/>
        </p:nvSpPr>
        <p:spPr>
          <a:xfrm>
            <a:off x="6590654" y="9355352"/>
            <a:ext cx="267250" cy="356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750" tIns="37375" rIns="74750" bIns="373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</a:pPr>
            <a:r>
              <a:rPr lang="en-GB" sz="88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P. </a:t>
            </a:r>
            <a:fld id="{00000000-1234-1234-1234-123412341234}" type="slidenum">
              <a:rPr lang="en-GB" sz="88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sz="880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5" name="Google Shape;35;p26"/>
          <p:cNvSpPr txBox="1">
            <a:spLocks noGrp="1"/>
          </p:cNvSpPr>
          <p:nvPr>
            <p:ph type="body" idx="3"/>
          </p:nvPr>
        </p:nvSpPr>
        <p:spPr>
          <a:xfrm>
            <a:off x="383584" y="414700"/>
            <a:ext cx="6133750" cy="791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1945"/>
              </a:buClr>
              <a:buSzPts val="3200"/>
              <a:buNone/>
              <a:defRPr sz="2167" b="0" i="0">
                <a:solidFill>
                  <a:srgbClr val="881945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2pPr>
            <a:lvl3pPr marL="1371600" lvl="2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3pPr>
            <a:lvl4pPr marL="1828800" lvl="3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4pPr>
            <a:lvl5pPr marL="2286000" lvl="4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5pPr>
            <a:lvl6pPr marL="2743200" lvl="5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6pPr>
            <a:lvl7pPr marL="3200400" lvl="6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7pPr>
            <a:lvl8pPr marL="3657600" lvl="7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8pPr>
            <a:lvl9pPr marL="4114800" lvl="8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6"/>
          <p:cNvSpPr txBox="1">
            <a:spLocks noGrp="1"/>
          </p:cNvSpPr>
          <p:nvPr>
            <p:ph type="sldNum" idx="12"/>
          </p:nvPr>
        </p:nvSpPr>
        <p:spPr>
          <a:xfrm>
            <a:off x="6417588" y="9147861"/>
            <a:ext cx="411500" cy="758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1">
          <p15:clr>
            <a:srgbClr val="FBAE40"/>
          </p15:clr>
        </p15:guide>
        <p15:guide id="2" orient="horz" pos="3120">
          <p15:clr>
            <a:srgbClr val="FBAE40"/>
          </p15:clr>
        </p15:guide>
        <p15:guide id="3" pos="286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tandard content + takeaway 2">
  <p:cSld name="1_Standard content + takeaway 2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7"/>
          <p:cNvSpPr txBox="1">
            <a:spLocks noGrp="1"/>
          </p:cNvSpPr>
          <p:nvPr>
            <p:ph type="title"/>
          </p:nvPr>
        </p:nvSpPr>
        <p:spPr>
          <a:xfrm>
            <a:off x="383583" y="132836"/>
            <a:ext cx="6090750" cy="1155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1946"/>
              </a:buClr>
              <a:buSzPts val="3200"/>
              <a:buFont typeface="Lato"/>
              <a:buNone/>
              <a:defRPr sz="2167">
                <a:solidFill>
                  <a:srgbClr val="88194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body" idx="1"/>
          </p:nvPr>
        </p:nvSpPr>
        <p:spPr>
          <a:xfrm>
            <a:off x="383584" y="1816100"/>
            <a:ext cx="6090750" cy="7319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900"/>
              <a:buChar char="•"/>
              <a:defRPr>
                <a:solidFill>
                  <a:srgbClr val="606060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>
                <a:solidFill>
                  <a:srgbClr val="606060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>
                <a:solidFill>
                  <a:srgbClr val="606060"/>
                </a:solidFill>
              </a:defRPr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>
                <a:solidFill>
                  <a:srgbClr val="606060"/>
                </a:solidFill>
              </a:defRPr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>
                <a:solidFill>
                  <a:srgbClr val="606060"/>
                </a:solidFill>
              </a:defRPr>
            </a:lvl5pPr>
            <a:lvl6pPr marL="2743200" lvl="5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6pPr>
            <a:lvl7pPr marL="3200400" lvl="6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7pPr>
            <a:lvl8pPr marL="3657600" lvl="7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8pPr>
            <a:lvl9pPr marL="4114800" lvl="8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7"/>
          <p:cNvSpPr txBox="1">
            <a:spLocks noGrp="1"/>
          </p:cNvSpPr>
          <p:nvPr>
            <p:ph type="body" idx="2"/>
          </p:nvPr>
        </p:nvSpPr>
        <p:spPr>
          <a:xfrm>
            <a:off x="457465" y="8021881"/>
            <a:ext cx="5943250" cy="11139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220875" tIns="110425" rIns="220875" bIns="110425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1625" b="0" i="1">
                <a:solidFill>
                  <a:schemeClr val="dk2"/>
                </a:solidFill>
              </a:defRPr>
            </a:lvl1pPr>
            <a:lvl2pPr marL="914400" lvl="1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–"/>
              <a:defRPr sz="1625" b="1">
                <a:solidFill>
                  <a:schemeClr val="lt1"/>
                </a:solidFill>
              </a:defRPr>
            </a:lvl2pPr>
            <a:lvl3pPr marL="1371600" lvl="2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1625" b="1">
                <a:solidFill>
                  <a:schemeClr val="lt1"/>
                </a:solidFill>
              </a:defRPr>
            </a:lvl3pPr>
            <a:lvl4pPr marL="1828800" lvl="3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–"/>
              <a:defRPr sz="1625" b="1">
                <a:solidFill>
                  <a:schemeClr val="lt1"/>
                </a:solidFill>
              </a:defRPr>
            </a:lvl4pPr>
            <a:lvl5pPr marL="2286000" lvl="4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1625" b="1">
                <a:solidFill>
                  <a:schemeClr val="lt1"/>
                </a:solidFill>
              </a:defRPr>
            </a:lvl5pPr>
            <a:lvl6pPr marL="2743200" lvl="5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–"/>
              <a:defRPr sz="1625" b="1">
                <a:solidFill>
                  <a:schemeClr val="lt1"/>
                </a:solidFill>
              </a:defRPr>
            </a:lvl6pPr>
            <a:lvl7pPr marL="3200400" lvl="6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1625" b="1">
                <a:solidFill>
                  <a:schemeClr val="lt1"/>
                </a:solidFill>
              </a:defRPr>
            </a:lvl7pPr>
            <a:lvl8pPr marL="3657600" lvl="7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–"/>
              <a:defRPr sz="1625" b="1">
                <a:solidFill>
                  <a:schemeClr val="lt1"/>
                </a:solidFill>
              </a:defRPr>
            </a:lvl8pPr>
            <a:lvl9pPr marL="4114800" lvl="8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1625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41" name="Google Shape;41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03173" y="9391629"/>
            <a:ext cx="335386" cy="83037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7"/>
          <p:cNvSpPr txBox="1">
            <a:spLocks noGrp="1"/>
          </p:cNvSpPr>
          <p:nvPr>
            <p:ph type="sldNum" idx="12"/>
          </p:nvPr>
        </p:nvSpPr>
        <p:spPr>
          <a:xfrm>
            <a:off x="6417588" y="9147861"/>
            <a:ext cx="411500" cy="758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31">
          <p15:clr>
            <a:srgbClr val="FBAE40"/>
          </p15:clr>
        </p15:guide>
        <p15:guide id="2" orient="horz" pos="3120">
          <p15:clr>
            <a:srgbClr val="FBAE40"/>
          </p15:clr>
        </p15:guide>
        <p15:guide id="3" pos="286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blue_client log">
  <p:cSld name="Section divider blue_client log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8"/>
          <p:cNvSpPr/>
          <p:nvPr/>
        </p:nvSpPr>
        <p:spPr>
          <a:xfrm>
            <a:off x="2381" y="0"/>
            <a:ext cx="6858000" cy="9906000"/>
          </a:xfrm>
          <a:prstGeom prst="rect">
            <a:avLst/>
          </a:prstGeom>
          <a:solidFill>
            <a:srgbClr val="0889A8">
              <a:alpha val="88627"/>
            </a:srgbClr>
          </a:solidFill>
          <a:ln>
            <a:noFill/>
          </a:ln>
        </p:spPr>
        <p:txBody>
          <a:bodyPr spcFirstLastPara="1" wrap="square" lIns="74750" tIns="37375" rIns="74750" bIns="373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6"/>
              <a:buFont typeface="Arial"/>
              <a:buNone/>
            </a:pPr>
            <a:endParaRPr sz="1286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1"/>
          </p:nvPr>
        </p:nvSpPr>
        <p:spPr>
          <a:xfrm>
            <a:off x="1582616" y="5965611"/>
            <a:ext cx="3692750" cy="311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219" cap="none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body" idx="2"/>
          </p:nvPr>
        </p:nvSpPr>
        <p:spPr>
          <a:xfrm>
            <a:off x="738555" y="2921359"/>
            <a:ext cx="5381000" cy="2133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3927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/>
          <p:nvPr/>
        </p:nvSpPr>
        <p:spPr>
          <a:xfrm>
            <a:off x="0" y="8906228"/>
            <a:ext cx="6858000" cy="99957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74750" tIns="37375" rIns="74750" bIns="373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6"/>
              <a:buFont typeface="Arial"/>
              <a:buNone/>
            </a:pPr>
            <a:endParaRPr sz="1286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" name="Google Shape;48;p28"/>
          <p:cNvSpPr>
            <a:spLocks noGrp="1"/>
          </p:cNvSpPr>
          <p:nvPr>
            <p:ph type="pic" idx="3"/>
          </p:nvPr>
        </p:nvSpPr>
        <p:spPr>
          <a:xfrm>
            <a:off x="2401643" y="9131496"/>
            <a:ext cx="2054750" cy="576266"/>
          </a:xfrm>
          <a:prstGeom prst="rect">
            <a:avLst/>
          </a:prstGeom>
          <a:noFill/>
          <a:ln>
            <a:noFill/>
          </a:ln>
        </p:spPr>
      </p:sp>
      <p:sp>
        <p:nvSpPr>
          <p:cNvPr id="49" name="Google Shape;49;p28"/>
          <p:cNvSpPr txBox="1">
            <a:spLocks noGrp="1"/>
          </p:cNvSpPr>
          <p:nvPr>
            <p:ph type="body" idx="4"/>
          </p:nvPr>
        </p:nvSpPr>
        <p:spPr>
          <a:xfrm>
            <a:off x="4251960" y="751009"/>
            <a:ext cx="1642000" cy="711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i="1">
                <a:solidFill>
                  <a:schemeClr val="lt1"/>
                </a:solidFill>
              </a:defRPr>
            </a:lvl1pPr>
            <a:lvl2pPr marL="914400" lvl="1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2pPr>
            <a:lvl3pPr marL="1371600" lvl="2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3pPr>
            <a:lvl4pPr marL="1828800" lvl="3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4pPr>
            <a:lvl5pPr marL="2286000" lvl="4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5pPr>
            <a:lvl6pPr marL="2743200" lvl="5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6pPr>
            <a:lvl7pPr marL="3200400" lvl="6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7pPr>
            <a:lvl8pPr marL="3657600" lvl="7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8pPr>
            <a:lvl9pPr marL="4114800" lvl="8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28"/>
          <p:cNvSpPr/>
          <p:nvPr/>
        </p:nvSpPr>
        <p:spPr>
          <a:xfrm>
            <a:off x="6130477" y="1311287"/>
            <a:ext cx="206138" cy="183197"/>
          </a:xfrm>
          <a:custGeom>
            <a:avLst/>
            <a:gdLst/>
            <a:ahLst/>
            <a:cxnLst/>
            <a:rect l="l" t="t" r="r" b="b"/>
            <a:pathLst>
              <a:path w="386508" h="178593" extrusionOk="0">
                <a:moveTo>
                  <a:pt x="45719" y="0"/>
                </a:moveTo>
                <a:lnTo>
                  <a:pt x="302892" y="0"/>
                </a:lnTo>
                <a:lnTo>
                  <a:pt x="374603" y="0"/>
                </a:lnTo>
                <a:lnTo>
                  <a:pt x="386508" y="0"/>
                </a:lnTo>
                <a:lnTo>
                  <a:pt x="386508" y="178593"/>
                </a:lnTo>
                <a:lnTo>
                  <a:pt x="386507" y="178593"/>
                </a:lnTo>
                <a:lnTo>
                  <a:pt x="324234" y="178593"/>
                </a:lnTo>
                <a:lnTo>
                  <a:pt x="302892" y="178593"/>
                </a:lnTo>
                <a:lnTo>
                  <a:pt x="302892" y="85725"/>
                </a:lnTo>
                <a:lnTo>
                  <a:pt x="45719" y="85725"/>
                </a:lnTo>
                <a:lnTo>
                  <a:pt x="0" y="85725"/>
                </a:lnTo>
                <a:close/>
              </a:path>
            </a:pathLst>
          </a:custGeom>
          <a:solidFill>
            <a:srgbClr val="881946"/>
          </a:solidFill>
          <a:ln>
            <a:noFill/>
          </a:ln>
        </p:spPr>
        <p:txBody>
          <a:bodyPr spcFirstLastPara="1" wrap="square" lIns="149550" tIns="74750" rIns="149550" bIns="74750" anchor="t" anchorCtr="0">
            <a:noAutofit/>
          </a:bodyPr>
          <a:lstStyle/>
          <a:p>
            <a:pPr marL="137587" marR="0" lvl="0" indent="-515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endParaRPr sz="1286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1" name="Google Shape;51;p28"/>
          <p:cNvSpPr/>
          <p:nvPr/>
        </p:nvSpPr>
        <p:spPr>
          <a:xfrm rot="10800000">
            <a:off x="521385" y="7514056"/>
            <a:ext cx="206138" cy="183197"/>
          </a:xfrm>
          <a:custGeom>
            <a:avLst/>
            <a:gdLst/>
            <a:ahLst/>
            <a:cxnLst/>
            <a:rect l="l" t="t" r="r" b="b"/>
            <a:pathLst>
              <a:path w="386508" h="178593" extrusionOk="0">
                <a:moveTo>
                  <a:pt x="45719" y="0"/>
                </a:moveTo>
                <a:lnTo>
                  <a:pt x="302892" y="0"/>
                </a:lnTo>
                <a:lnTo>
                  <a:pt x="374603" y="0"/>
                </a:lnTo>
                <a:lnTo>
                  <a:pt x="386508" y="0"/>
                </a:lnTo>
                <a:lnTo>
                  <a:pt x="386508" y="178593"/>
                </a:lnTo>
                <a:lnTo>
                  <a:pt x="386507" y="178593"/>
                </a:lnTo>
                <a:lnTo>
                  <a:pt x="324234" y="178593"/>
                </a:lnTo>
                <a:lnTo>
                  <a:pt x="302892" y="178593"/>
                </a:lnTo>
                <a:lnTo>
                  <a:pt x="302892" y="85725"/>
                </a:lnTo>
                <a:lnTo>
                  <a:pt x="45719" y="85725"/>
                </a:lnTo>
                <a:lnTo>
                  <a:pt x="0" y="85725"/>
                </a:lnTo>
                <a:close/>
              </a:path>
            </a:pathLst>
          </a:custGeom>
          <a:solidFill>
            <a:srgbClr val="881946"/>
          </a:solidFill>
          <a:ln>
            <a:noFill/>
          </a:ln>
        </p:spPr>
        <p:txBody>
          <a:bodyPr spcFirstLastPara="1" wrap="square" lIns="149550" tIns="74750" rIns="149550" bIns="74750" anchor="t" anchorCtr="0">
            <a:noAutofit/>
          </a:bodyPr>
          <a:lstStyle/>
          <a:p>
            <a:pPr marL="137587" marR="0" lvl="0" indent="-515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endParaRPr sz="1286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" name="Google Shape;52;p28"/>
          <p:cNvSpPr txBox="1">
            <a:spLocks noGrp="1"/>
          </p:cNvSpPr>
          <p:nvPr>
            <p:ph type="sldNum" idx="12"/>
          </p:nvPr>
        </p:nvSpPr>
        <p:spPr>
          <a:xfrm>
            <a:off x="6417588" y="9147861"/>
            <a:ext cx="411500" cy="758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ection divider_grey_client logo">
  <p:cSld name="1_Section divider_grey_client logo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9"/>
          <p:cNvSpPr/>
          <p:nvPr/>
        </p:nvSpPr>
        <p:spPr>
          <a:xfrm>
            <a:off x="0" y="0"/>
            <a:ext cx="6858000" cy="9906000"/>
          </a:xfrm>
          <a:prstGeom prst="rect">
            <a:avLst/>
          </a:prstGeom>
          <a:solidFill>
            <a:srgbClr val="009A46">
              <a:alpha val="88627"/>
            </a:srgbClr>
          </a:solidFill>
          <a:ln>
            <a:noFill/>
          </a:ln>
        </p:spPr>
        <p:txBody>
          <a:bodyPr spcFirstLastPara="1" wrap="square" lIns="74750" tIns="37375" rIns="74750" bIns="373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6"/>
              <a:buFont typeface="Arial"/>
              <a:buNone/>
            </a:pPr>
            <a:endParaRPr sz="1286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5" name="Google Shape;55;p29"/>
          <p:cNvSpPr txBox="1">
            <a:spLocks noGrp="1"/>
          </p:cNvSpPr>
          <p:nvPr>
            <p:ph type="body" idx="1"/>
          </p:nvPr>
        </p:nvSpPr>
        <p:spPr>
          <a:xfrm>
            <a:off x="1582616" y="5965611"/>
            <a:ext cx="3692750" cy="311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219" cap="none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29"/>
          <p:cNvSpPr txBox="1">
            <a:spLocks noGrp="1"/>
          </p:cNvSpPr>
          <p:nvPr>
            <p:ph type="body" idx="2"/>
          </p:nvPr>
        </p:nvSpPr>
        <p:spPr>
          <a:xfrm>
            <a:off x="738555" y="2921359"/>
            <a:ext cx="5381000" cy="2133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3927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29"/>
          <p:cNvSpPr/>
          <p:nvPr/>
        </p:nvSpPr>
        <p:spPr>
          <a:xfrm>
            <a:off x="0" y="8906228"/>
            <a:ext cx="6858000" cy="99957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74750" tIns="37375" rIns="74750" bIns="373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6"/>
              <a:buFont typeface="Arial"/>
              <a:buNone/>
            </a:pPr>
            <a:endParaRPr sz="1286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8" name="Google Shape;58;p29"/>
          <p:cNvSpPr>
            <a:spLocks noGrp="1"/>
          </p:cNvSpPr>
          <p:nvPr>
            <p:ph type="pic" idx="3"/>
          </p:nvPr>
        </p:nvSpPr>
        <p:spPr>
          <a:xfrm>
            <a:off x="2401643" y="9131496"/>
            <a:ext cx="2054750" cy="576266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29"/>
          <p:cNvSpPr txBox="1">
            <a:spLocks noGrp="1"/>
          </p:cNvSpPr>
          <p:nvPr>
            <p:ph type="body" idx="4"/>
          </p:nvPr>
        </p:nvSpPr>
        <p:spPr>
          <a:xfrm>
            <a:off x="4036423" y="751009"/>
            <a:ext cx="1857500" cy="711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i="1">
                <a:solidFill>
                  <a:schemeClr val="lt1"/>
                </a:solidFill>
              </a:defRPr>
            </a:lvl1pPr>
            <a:lvl2pPr marL="914400" lvl="1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2pPr>
            <a:lvl3pPr marL="1371600" lvl="2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3pPr>
            <a:lvl4pPr marL="1828800" lvl="3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4pPr>
            <a:lvl5pPr marL="2286000" lvl="4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5pPr>
            <a:lvl6pPr marL="2743200" lvl="5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6pPr>
            <a:lvl7pPr marL="3200400" lvl="6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7pPr>
            <a:lvl8pPr marL="3657600" lvl="7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8pPr>
            <a:lvl9pPr marL="4114800" lvl="8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29"/>
          <p:cNvSpPr/>
          <p:nvPr/>
        </p:nvSpPr>
        <p:spPr>
          <a:xfrm>
            <a:off x="6130477" y="1311287"/>
            <a:ext cx="206138" cy="183197"/>
          </a:xfrm>
          <a:custGeom>
            <a:avLst/>
            <a:gdLst/>
            <a:ahLst/>
            <a:cxnLst/>
            <a:rect l="l" t="t" r="r" b="b"/>
            <a:pathLst>
              <a:path w="386508" h="178593" extrusionOk="0">
                <a:moveTo>
                  <a:pt x="45719" y="0"/>
                </a:moveTo>
                <a:lnTo>
                  <a:pt x="302892" y="0"/>
                </a:lnTo>
                <a:lnTo>
                  <a:pt x="374603" y="0"/>
                </a:lnTo>
                <a:lnTo>
                  <a:pt x="386508" y="0"/>
                </a:lnTo>
                <a:lnTo>
                  <a:pt x="386508" y="178593"/>
                </a:lnTo>
                <a:lnTo>
                  <a:pt x="386507" y="178593"/>
                </a:lnTo>
                <a:lnTo>
                  <a:pt x="324234" y="178593"/>
                </a:lnTo>
                <a:lnTo>
                  <a:pt x="302892" y="178593"/>
                </a:lnTo>
                <a:lnTo>
                  <a:pt x="302892" y="85725"/>
                </a:lnTo>
                <a:lnTo>
                  <a:pt x="45719" y="85725"/>
                </a:lnTo>
                <a:lnTo>
                  <a:pt x="0" y="85725"/>
                </a:lnTo>
                <a:close/>
              </a:path>
            </a:pathLst>
          </a:custGeom>
          <a:solidFill>
            <a:srgbClr val="881946"/>
          </a:solidFill>
          <a:ln>
            <a:noFill/>
          </a:ln>
        </p:spPr>
        <p:txBody>
          <a:bodyPr spcFirstLastPara="1" wrap="square" lIns="149550" tIns="74750" rIns="149550" bIns="74750" anchor="t" anchorCtr="0">
            <a:noAutofit/>
          </a:bodyPr>
          <a:lstStyle/>
          <a:p>
            <a:pPr marL="137587" marR="0" lvl="0" indent="-515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endParaRPr sz="1286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1" name="Google Shape;61;p29"/>
          <p:cNvSpPr/>
          <p:nvPr/>
        </p:nvSpPr>
        <p:spPr>
          <a:xfrm rot="10800000">
            <a:off x="521385" y="7514056"/>
            <a:ext cx="206138" cy="183197"/>
          </a:xfrm>
          <a:custGeom>
            <a:avLst/>
            <a:gdLst/>
            <a:ahLst/>
            <a:cxnLst/>
            <a:rect l="l" t="t" r="r" b="b"/>
            <a:pathLst>
              <a:path w="386508" h="178593" extrusionOk="0">
                <a:moveTo>
                  <a:pt x="45719" y="0"/>
                </a:moveTo>
                <a:lnTo>
                  <a:pt x="302892" y="0"/>
                </a:lnTo>
                <a:lnTo>
                  <a:pt x="374603" y="0"/>
                </a:lnTo>
                <a:lnTo>
                  <a:pt x="386508" y="0"/>
                </a:lnTo>
                <a:lnTo>
                  <a:pt x="386508" y="178593"/>
                </a:lnTo>
                <a:lnTo>
                  <a:pt x="386507" y="178593"/>
                </a:lnTo>
                <a:lnTo>
                  <a:pt x="324234" y="178593"/>
                </a:lnTo>
                <a:lnTo>
                  <a:pt x="302892" y="178593"/>
                </a:lnTo>
                <a:lnTo>
                  <a:pt x="302892" y="85725"/>
                </a:lnTo>
                <a:lnTo>
                  <a:pt x="45719" y="85725"/>
                </a:lnTo>
                <a:lnTo>
                  <a:pt x="0" y="85725"/>
                </a:lnTo>
                <a:close/>
              </a:path>
            </a:pathLst>
          </a:custGeom>
          <a:solidFill>
            <a:srgbClr val="881946"/>
          </a:solidFill>
          <a:ln>
            <a:noFill/>
          </a:ln>
        </p:spPr>
        <p:txBody>
          <a:bodyPr spcFirstLastPara="1" wrap="square" lIns="149550" tIns="74750" rIns="149550" bIns="74750" anchor="t" anchorCtr="0">
            <a:noAutofit/>
          </a:bodyPr>
          <a:lstStyle/>
          <a:p>
            <a:pPr marL="137587" marR="0" lvl="0" indent="-515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endParaRPr sz="1286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2" name="Google Shape;62;p29"/>
          <p:cNvSpPr txBox="1">
            <a:spLocks noGrp="1"/>
          </p:cNvSpPr>
          <p:nvPr>
            <p:ph type="sldNum" idx="12"/>
          </p:nvPr>
        </p:nvSpPr>
        <p:spPr>
          <a:xfrm>
            <a:off x="6417588" y="9147861"/>
            <a:ext cx="411500" cy="758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tandard content ">
  <p:cSld name="1_Standard content 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0"/>
          <p:cNvSpPr txBox="1">
            <a:spLocks noGrp="1"/>
          </p:cNvSpPr>
          <p:nvPr>
            <p:ph type="body" idx="1"/>
          </p:nvPr>
        </p:nvSpPr>
        <p:spPr>
          <a:xfrm>
            <a:off x="383583" y="9258099"/>
            <a:ext cx="4698250" cy="444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300"/>
              <a:buNone/>
              <a:defRPr sz="880">
                <a:solidFill>
                  <a:srgbClr val="606060"/>
                </a:solidFill>
              </a:defRPr>
            </a:lvl1pPr>
            <a:lvl2pPr marL="914400" lvl="1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2pPr>
            <a:lvl3pPr marL="1371600" lvl="2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3pPr>
            <a:lvl4pPr marL="1828800" lvl="3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4pPr>
            <a:lvl5pPr marL="2286000" lvl="4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5pPr>
            <a:lvl6pPr marL="2743200" lvl="5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6pPr>
            <a:lvl7pPr marL="3200400" lvl="6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7pPr>
            <a:lvl8pPr marL="3657600" lvl="7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8pPr>
            <a:lvl9pPr marL="4114800" lvl="8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9pPr>
          </a:lstStyle>
          <a:p>
            <a:endParaRPr/>
          </a:p>
        </p:txBody>
      </p:sp>
      <p:pic>
        <p:nvPicPr>
          <p:cNvPr id="65" name="Google Shape;65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72545" y="9391629"/>
            <a:ext cx="335386" cy="83037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30"/>
          <p:cNvSpPr txBox="1">
            <a:spLocks noGrp="1"/>
          </p:cNvSpPr>
          <p:nvPr>
            <p:ph type="title"/>
          </p:nvPr>
        </p:nvSpPr>
        <p:spPr>
          <a:xfrm>
            <a:off x="383583" y="132836"/>
            <a:ext cx="6090750" cy="1155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1946"/>
              </a:buClr>
              <a:buSzPts val="3200"/>
              <a:buFont typeface="Lato"/>
              <a:buNone/>
              <a:defRPr sz="2167">
                <a:solidFill>
                  <a:srgbClr val="88194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0"/>
          <p:cNvSpPr txBox="1">
            <a:spLocks noGrp="1"/>
          </p:cNvSpPr>
          <p:nvPr>
            <p:ph type="body" idx="2"/>
          </p:nvPr>
        </p:nvSpPr>
        <p:spPr>
          <a:xfrm>
            <a:off x="383584" y="1816100"/>
            <a:ext cx="6090750" cy="7319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900"/>
              <a:buChar char="•"/>
              <a:defRPr>
                <a:solidFill>
                  <a:srgbClr val="606060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>
                <a:solidFill>
                  <a:srgbClr val="606060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>
                <a:solidFill>
                  <a:srgbClr val="606060"/>
                </a:solidFill>
              </a:defRPr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>
                <a:solidFill>
                  <a:srgbClr val="606060"/>
                </a:solidFill>
              </a:defRPr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>
                <a:solidFill>
                  <a:srgbClr val="606060"/>
                </a:solidFill>
              </a:defRPr>
            </a:lvl5pPr>
            <a:lvl6pPr marL="2743200" lvl="5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6pPr>
            <a:lvl7pPr marL="3200400" lvl="6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7pPr>
            <a:lvl8pPr marL="3657600" lvl="7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8pPr>
            <a:lvl9pPr marL="4114800" lvl="8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30"/>
          <p:cNvSpPr txBox="1">
            <a:spLocks noGrp="1"/>
          </p:cNvSpPr>
          <p:nvPr>
            <p:ph type="body" idx="3"/>
          </p:nvPr>
        </p:nvSpPr>
        <p:spPr>
          <a:xfrm>
            <a:off x="457465" y="8021881"/>
            <a:ext cx="5943250" cy="11139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220875" tIns="110425" rIns="220875" bIns="110425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1625" b="0" i="1">
                <a:solidFill>
                  <a:schemeClr val="dk2"/>
                </a:solidFill>
              </a:defRPr>
            </a:lvl1pPr>
            <a:lvl2pPr marL="914400" lvl="1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–"/>
              <a:defRPr sz="1625" b="1">
                <a:solidFill>
                  <a:schemeClr val="lt1"/>
                </a:solidFill>
              </a:defRPr>
            </a:lvl2pPr>
            <a:lvl3pPr marL="1371600" lvl="2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1625" b="1">
                <a:solidFill>
                  <a:schemeClr val="lt1"/>
                </a:solidFill>
              </a:defRPr>
            </a:lvl3pPr>
            <a:lvl4pPr marL="1828800" lvl="3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–"/>
              <a:defRPr sz="1625" b="1">
                <a:solidFill>
                  <a:schemeClr val="lt1"/>
                </a:solidFill>
              </a:defRPr>
            </a:lvl4pPr>
            <a:lvl5pPr marL="2286000" lvl="4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1625" b="1">
                <a:solidFill>
                  <a:schemeClr val="lt1"/>
                </a:solidFill>
              </a:defRPr>
            </a:lvl5pPr>
            <a:lvl6pPr marL="2743200" lvl="5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–"/>
              <a:defRPr sz="1625" b="1">
                <a:solidFill>
                  <a:schemeClr val="lt1"/>
                </a:solidFill>
              </a:defRPr>
            </a:lvl6pPr>
            <a:lvl7pPr marL="3200400" lvl="6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1625" b="1">
                <a:solidFill>
                  <a:schemeClr val="lt1"/>
                </a:solidFill>
              </a:defRPr>
            </a:lvl7pPr>
            <a:lvl8pPr marL="3657600" lvl="7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–"/>
              <a:defRPr sz="1625" b="1">
                <a:solidFill>
                  <a:schemeClr val="lt1"/>
                </a:solidFill>
              </a:defRPr>
            </a:lvl8pPr>
            <a:lvl9pPr marL="4114800" lvl="8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1625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30"/>
          <p:cNvSpPr txBox="1">
            <a:spLocks noGrp="1"/>
          </p:cNvSpPr>
          <p:nvPr>
            <p:ph type="sldNum" idx="12"/>
          </p:nvPr>
        </p:nvSpPr>
        <p:spPr>
          <a:xfrm>
            <a:off x="6417588" y="9147861"/>
            <a:ext cx="411500" cy="758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_grey_client logo">
  <p:cSld name="Section divider_grey_client logo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1"/>
          <p:cNvSpPr/>
          <p:nvPr/>
        </p:nvSpPr>
        <p:spPr>
          <a:xfrm>
            <a:off x="0" y="0"/>
            <a:ext cx="6858000" cy="9906000"/>
          </a:xfrm>
          <a:prstGeom prst="rect">
            <a:avLst/>
          </a:prstGeom>
          <a:solidFill>
            <a:srgbClr val="918A87">
              <a:alpha val="88627"/>
            </a:srgbClr>
          </a:solidFill>
          <a:ln>
            <a:noFill/>
          </a:ln>
        </p:spPr>
        <p:txBody>
          <a:bodyPr spcFirstLastPara="1" wrap="square" lIns="74750" tIns="37375" rIns="74750" bIns="373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6"/>
              <a:buFont typeface="Arial"/>
              <a:buNone/>
            </a:pPr>
            <a:endParaRPr sz="1286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2" name="Google Shape;72;p31"/>
          <p:cNvSpPr txBox="1">
            <a:spLocks noGrp="1"/>
          </p:cNvSpPr>
          <p:nvPr>
            <p:ph type="body" idx="1"/>
          </p:nvPr>
        </p:nvSpPr>
        <p:spPr>
          <a:xfrm>
            <a:off x="1582616" y="5965611"/>
            <a:ext cx="3692750" cy="311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219" cap="none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31"/>
          <p:cNvSpPr txBox="1">
            <a:spLocks noGrp="1"/>
          </p:cNvSpPr>
          <p:nvPr>
            <p:ph type="body" idx="2"/>
          </p:nvPr>
        </p:nvSpPr>
        <p:spPr>
          <a:xfrm>
            <a:off x="738555" y="2921359"/>
            <a:ext cx="5381000" cy="2133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3927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31"/>
          <p:cNvSpPr/>
          <p:nvPr/>
        </p:nvSpPr>
        <p:spPr>
          <a:xfrm>
            <a:off x="0" y="8906228"/>
            <a:ext cx="6858000" cy="99957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74750" tIns="37375" rIns="74750" bIns="373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6"/>
              <a:buFont typeface="Arial"/>
              <a:buNone/>
            </a:pPr>
            <a:endParaRPr sz="1286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5" name="Google Shape;75;p31"/>
          <p:cNvSpPr>
            <a:spLocks noGrp="1"/>
          </p:cNvSpPr>
          <p:nvPr>
            <p:ph type="pic" idx="3"/>
          </p:nvPr>
        </p:nvSpPr>
        <p:spPr>
          <a:xfrm>
            <a:off x="2401643" y="9131496"/>
            <a:ext cx="2054750" cy="576266"/>
          </a:xfrm>
          <a:prstGeom prst="rect">
            <a:avLst/>
          </a:prstGeom>
          <a:noFill/>
          <a:ln>
            <a:noFill/>
          </a:ln>
        </p:spPr>
      </p:sp>
      <p:sp>
        <p:nvSpPr>
          <p:cNvPr id="76" name="Google Shape;76;p31"/>
          <p:cNvSpPr txBox="1">
            <a:spLocks noGrp="1"/>
          </p:cNvSpPr>
          <p:nvPr>
            <p:ph type="body" idx="4"/>
          </p:nvPr>
        </p:nvSpPr>
        <p:spPr>
          <a:xfrm>
            <a:off x="4036423" y="751009"/>
            <a:ext cx="1857500" cy="711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i="1">
                <a:solidFill>
                  <a:schemeClr val="lt1"/>
                </a:solidFill>
              </a:defRPr>
            </a:lvl1pPr>
            <a:lvl2pPr marL="914400" lvl="1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2pPr>
            <a:lvl3pPr marL="1371600" lvl="2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3pPr>
            <a:lvl4pPr marL="1828800" lvl="3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4pPr>
            <a:lvl5pPr marL="2286000" lvl="4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5pPr>
            <a:lvl6pPr marL="2743200" lvl="5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6pPr>
            <a:lvl7pPr marL="3200400" lvl="6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7pPr>
            <a:lvl8pPr marL="3657600" lvl="7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8pPr>
            <a:lvl9pPr marL="4114800" lvl="8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1"/>
          <p:cNvSpPr/>
          <p:nvPr/>
        </p:nvSpPr>
        <p:spPr>
          <a:xfrm>
            <a:off x="6130477" y="1311287"/>
            <a:ext cx="206138" cy="183197"/>
          </a:xfrm>
          <a:custGeom>
            <a:avLst/>
            <a:gdLst/>
            <a:ahLst/>
            <a:cxnLst/>
            <a:rect l="l" t="t" r="r" b="b"/>
            <a:pathLst>
              <a:path w="386508" h="178593" extrusionOk="0">
                <a:moveTo>
                  <a:pt x="45719" y="0"/>
                </a:moveTo>
                <a:lnTo>
                  <a:pt x="302892" y="0"/>
                </a:lnTo>
                <a:lnTo>
                  <a:pt x="374603" y="0"/>
                </a:lnTo>
                <a:lnTo>
                  <a:pt x="386508" y="0"/>
                </a:lnTo>
                <a:lnTo>
                  <a:pt x="386508" y="178593"/>
                </a:lnTo>
                <a:lnTo>
                  <a:pt x="386507" y="178593"/>
                </a:lnTo>
                <a:lnTo>
                  <a:pt x="324234" y="178593"/>
                </a:lnTo>
                <a:lnTo>
                  <a:pt x="302892" y="178593"/>
                </a:lnTo>
                <a:lnTo>
                  <a:pt x="302892" y="85725"/>
                </a:lnTo>
                <a:lnTo>
                  <a:pt x="45719" y="85725"/>
                </a:lnTo>
                <a:lnTo>
                  <a:pt x="0" y="85725"/>
                </a:lnTo>
                <a:close/>
              </a:path>
            </a:pathLst>
          </a:custGeom>
          <a:solidFill>
            <a:srgbClr val="881946"/>
          </a:solidFill>
          <a:ln>
            <a:noFill/>
          </a:ln>
        </p:spPr>
        <p:txBody>
          <a:bodyPr spcFirstLastPara="1" wrap="square" lIns="149550" tIns="74750" rIns="149550" bIns="74750" anchor="t" anchorCtr="0">
            <a:noAutofit/>
          </a:bodyPr>
          <a:lstStyle/>
          <a:p>
            <a:pPr marL="137587" marR="0" lvl="0" indent="-515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endParaRPr sz="1286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8" name="Google Shape;78;p31"/>
          <p:cNvSpPr/>
          <p:nvPr/>
        </p:nvSpPr>
        <p:spPr>
          <a:xfrm rot="10800000">
            <a:off x="521385" y="7514056"/>
            <a:ext cx="206138" cy="183197"/>
          </a:xfrm>
          <a:custGeom>
            <a:avLst/>
            <a:gdLst/>
            <a:ahLst/>
            <a:cxnLst/>
            <a:rect l="l" t="t" r="r" b="b"/>
            <a:pathLst>
              <a:path w="386508" h="178593" extrusionOk="0">
                <a:moveTo>
                  <a:pt x="45719" y="0"/>
                </a:moveTo>
                <a:lnTo>
                  <a:pt x="302892" y="0"/>
                </a:lnTo>
                <a:lnTo>
                  <a:pt x="374603" y="0"/>
                </a:lnTo>
                <a:lnTo>
                  <a:pt x="386508" y="0"/>
                </a:lnTo>
                <a:lnTo>
                  <a:pt x="386508" y="178593"/>
                </a:lnTo>
                <a:lnTo>
                  <a:pt x="386507" y="178593"/>
                </a:lnTo>
                <a:lnTo>
                  <a:pt x="324234" y="178593"/>
                </a:lnTo>
                <a:lnTo>
                  <a:pt x="302892" y="178593"/>
                </a:lnTo>
                <a:lnTo>
                  <a:pt x="302892" y="85725"/>
                </a:lnTo>
                <a:lnTo>
                  <a:pt x="45719" y="85725"/>
                </a:lnTo>
                <a:lnTo>
                  <a:pt x="0" y="85725"/>
                </a:lnTo>
                <a:close/>
              </a:path>
            </a:pathLst>
          </a:custGeom>
          <a:solidFill>
            <a:srgbClr val="881946"/>
          </a:solidFill>
          <a:ln>
            <a:noFill/>
          </a:ln>
        </p:spPr>
        <p:txBody>
          <a:bodyPr spcFirstLastPara="1" wrap="square" lIns="149550" tIns="74750" rIns="149550" bIns="74750" anchor="t" anchorCtr="0">
            <a:noAutofit/>
          </a:bodyPr>
          <a:lstStyle/>
          <a:p>
            <a:pPr marL="137587" marR="0" lvl="0" indent="-515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endParaRPr sz="1286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9" name="Google Shape;79;p31"/>
          <p:cNvSpPr txBox="1">
            <a:spLocks noGrp="1"/>
          </p:cNvSpPr>
          <p:nvPr>
            <p:ph type="sldNum" idx="12"/>
          </p:nvPr>
        </p:nvSpPr>
        <p:spPr>
          <a:xfrm>
            <a:off x="6417588" y="9147861"/>
            <a:ext cx="411500" cy="758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blue">
  <p:cSld name="Section divider blue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92" y="3059"/>
            <a:ext cx="1004" cy="816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32"/>
          <p:cNvSpPr/>
          <p:nvPr/>
        </p:nvSpPr>
        <p:spPr>
          <a:xfrm>
            <a:off x="0" y="6116"/>
            <a:ext cx="6858000" cy="9906000"/>
          </a:xfrm>
          <a:prstGeom prst="rect">
            <a:avLst/>
          </a:prstGeom>
          <a:solidFill>
            <a:srgbClr val="0889A8">
              <a:alpha val="88627"/>
            </a:srgbClr>
          </a:solidFill>
          <a:ln>
            <a:noFill/>
          </a:ln>
        </p:spPr>
        <p:txBody>
          <a:bodyPr spcFirstLastPara="1" wrap="square" lIns="74750" tIns="37375" rIns="74750" bIns="373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6"/>
              <a:buFont typeface="Arial"/>
              <a:buNone/>
            </a:pPr>
            <a:endParaRPr sz="1286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3" name="Google Shape;83;p32"/>
          <p:cNvSpPr txBox="1">
            <a:spLocks noGrp="1"/>
          </p:cNvSpPr>
          <p:nvPr>
            <p:ph type="body" idx="1"/>
          </p:nvPr>
        </p:nvSpPr>
        <p:spPr>
          <a:xfrm>
            <a:off x="1582616" y="6270408"/>
            <a:ext cx="3692750" cy="311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219" cap="none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32"/>
          <p:cNvSpPr txBox="1">
            <a:spLocks noGrp="1"/>
          </p:cNvSpPr>
          <p:nvPr>
            <p:ph type="body" idx="2"/>
          </p:nvPr>
        </p:nvSpPr>
        <p:spPr>
          <a:xfrm>
            <a:off x="738555" y="3226157"/>
            <a:ext cx="5381000" cy="2133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3927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32"/>
          <p:cNvSpPr txBox="1">
            <a:spLocks noGrp="1"/>
          </p:cNvSpPr>
          <p:nvPr>
            <p:ph type="body" idx="3"/>
          </p:nvPr>
        </p:nvSpPr>
        <p:spPr>
          <a:xfrm>
            <a:off x="4193178" y="1128386"/>
            <a:ext cx="1700750" cy="711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i="1">
                <a:solidFill>
                  <a:schemeClr val="lt1"/>
                </a:solidFill>
              </a:defRPr>
            </a:lvl1pPr>
            <a:lvl2pPr marL="914400" lvl="1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2pPr>
            <a:lvl3pPr marL="1371600" lvl="2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3pPr>
            <a:lvl4pPr marL="1828800" lvl="3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4pPr>
            <a:lvl5pPr marL="2286000" lvl="4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5pPr>
            <a:lvl6pPr marL="2743200" lvl="5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6pPr>
            <a:lvl7pPr marL="3200400" lvl="6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7pPr>
            <a:lvl8pPr marL="3657600" lvl="7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8pPr>
            <a:lvl9pPr marL="4114800" lvl="8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32"/>
          <p:cNvSpPr/>
          <p:nvPr/>
        </p:nvSpPr>
        <p:spPr>
          <a:xfrm>
            <a:off x="6130477" y="1311287"/>
            <a:ext cx="206138" cy="183197"/>
          </a:xfrm>
          <a:custGeom>
            <a:avLst/>
            <a:gdLst/>
            <a:ahLst/>
            <a:cxnLst/>
            <a:rect l="l" t="t" r="r" b="b"/>
            <a:pathLst>
              <a:path w="386508" h="178593" extrusionOk="0">
                <a:moveTo>
                  <a:pt x="45719" y="0"/>
                </a:moveTo>
                <a:lnTo>
                  <a:pt x="302892" y="0"/>
                </a:lnTo>
                <a:lnTo>
                  <a:pt x="374603" y="0"/>
                </a:lnTo>
                <a:lnTo>
                  <a:pt x="386508" y="0"/>
                </a:lnTo>
                <a:lnTo>
                  <a:pt x="386508" y="178593"/>
                </a:lnTo>
                <a:lnTo>
                  <a:pt x="386507" y="178593"/>
                </a:lnTo>
                <a:lnTo>
                  <a:pt x="324234" y="178593"/>
                </a:lnTo>
                <a:lnTo>
                  <a:pt x="302892" y="178593"/>
                </a:lnTo>
                <a:lnTo>
                  <a:pt x="302892" y="85725"/>
                </a:lnTo>
                <a:lnTo>
                  <a:pt x="45719" y="85725"/>
                </a:lnTo>
                <a:lnTo>
                  <a:pt x="0" y="85725"/>
                </a:lnTo>
                <a:close/>
              </a:path>
            </a:pathLst>
          </a:custGeom>
          <a:solidFill>
            <a:srgbClr val="881946"/>
          </a:solidFill>
          <a:ln>
            <a:noFill/>
          </a:ln>
        </p:spPr>
        <p:txBody>
          <a:bodyPr spcFirstLastPara="1" wrap="square" lIns="149550" tIns="74750" rIns="149550" bIns="74750" anchor="t" anchorCtr="0">
            <a:noAutofit/>
          </a:bodyPr>
          <a:lstStyle/>
          <a:p>
            <a:pPr marL="137587" marR="0" lvl="0" indent="-515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endParaRPr sz="1286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7" name="Google Shape;87;p32"/>
          <p:cNvSpPr/>
          <p:nvPr/>
        </p:nvSpPr>
        <p:spPr>
          <a:xfrm rot="10800000">
            <a:off x="521385" y="8411517"/>
            <a:ext cx="206138" cy="183197"/>
          </a:xfrm>
          <a:custGeom>
            <a:avLst/>
            <a:gdLst/>
            <a:ahLst/>
            <a:cxnLst/>
            <a:rect l="l" t="t" r="r" b="b"/>
            <a:pathLst>
              <a:path w="386508" h="178593" extrusionOk="0">
                <a:moveTo>
                  <a:pt x="45719" y="0"/>
                </a:moveTo>
                <a:lnTo>
                  <a:pt x="302892" y="0"/>
                </a:lnTo>
                <a:lnTo>
                  <a:pt x="374603" y="0"/>
                </a:lnTo>
                <a:lnTo>
                  <a:pt x="386508" y="0"/>
                </a:lnTo>
                <a:lnTo>
                  <a:pt x="386508" y="178593"/>
                </a:lnTo>
                <a:lnTo>
                  <a:pt x="386507" y="178593"/>
                </a:lnTo>
                <a:lnTo>
                  <a:pt x="324234" y="178593"/>
                </a:lnTo>
                <a:lnTo>
                  <a:pt x="302892" y="178593"/>
                </a:lnTo>
                <a:lnTo>
                  <a:pt x="302892" y="85725"/>
                </a:lnTo>
                <a:lnTo>
                  <a:pt x="45719" y="85725"/>
                </a:lnTo>
                <a:lnTo>
                  <a:pt x="0" y="85725"/>
                </a:lnTo>
                <a:close/>
              </a:path>
            </a:pathLst>
          </a:custGeom>
          <a:solidFill>
            <a:srgbClr val="881946"/>
          </a:solidFill>
          <a:ln>
            <a:noFill/>
          </a:ln>
        </p:spPr>
        <p:txBody>
          <a:bodyPr spcFirstLastPara="1" wrap="square" lIns="149550" tIns="74750" rIns="149550" bIns="74750" anchor="t" anchorCtr="0">
            <a:noAutofit/>
          </a:bodyPr>
          <a:lstStyle/>
          <a:p>
            <a:pPr marL="137587" marR="0" lvl="0" indent="-515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endParaRPr sz="1286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" name="Google Shape;88;p32"/>
          <p:cNvSpPr txBox="1">
            <a:spLocks noGrp="1"/>
          </p:cNvSpPr>
          <p:nvPr>
            <p:ph type="sldNum" idx="12"/>
          </p:nvPr>
        </p:nvSpPr>
        <p:spPr>
          <a:xfrm>
            <a:off x="6417588" y="9147861"/>
            <a:ext cx="411500" cy="758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_yellow_client log">
  <p:cSld name="Section divider_yellow_client log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3"/>
          <p:cNvSpPr/>
          <p:nvPr/>
        </p:nvSpPr>
        <p:spPr>
          <a:xfrm>
            <a:off x="2381" y="0"/>
            <a:ext cx="6849000" cy="9906000"/>
          </a:xfrm>
          <a:prstGeom prst="rect">
            <a:avLst/>
          </a:prstGeom>
          <a:solidFill>
            <a:srgbClr val="F3B11C">
              <a:alpha val="88627"/>
            </a:srgbClr>
          </a:solidFill>
          <a:ln>
            <a:noFill/>
          </a:ln>
        </p:spPr>
        <p:txBody>
          <a:bodyPr spcFirstLastPara="1" wrap="square" lIns="74750" tIns="37375" rIns="74750" bIns="373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6"/>
              <a:buFont typeface="Arial"/>
              <a:buNone/>
            </a:pPr>
            <a:endParaRPr sz="1286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1" name="Google Shape;91;p33"/>
          <p:cNvSpPr txBox="1">
            <a:spLocks noGrp="1"/>
          </p:cNvSpPr>
          <p:nvPr>
            <p:ph type="body" idx="1"/>
          </p:nvPr>
        </p:nvSpPr>
        <p:spPr>
          <a:xfrm>
            <a:off x="1582616" y="5965611"/>
            <a:ext cx="3692750" cy="311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219" cap="none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33"/>
          <p:cNvSpPr txBox="1">
            <a:spLocks noGrp="1"/>
          </p:cNvSpPr>
          <p:nvPr>
            <p:ph type="body" idx="2"/>
          </p:nvPr>
        </p:nvSpPr>
        <p:spPr>
          <a:xfrm>
            <a:off x="738555" y="2921359"/>
            <a:ext cx="5381000" cy="2133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3927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/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33"/>
          <p:cNvSpPr/>
          <p:nvPr/>
        </p:nvSpPr>
        <p:spPr>
          <a:xfrm>
            <a:off x="0" y="8906228"/>
            <a:ext cx="6858000" cy="99957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74750" tIns="37375" rIns="74750" bIns="373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6"/>
              <a:buFont typeface="Arial"/>
              <a:buNone/>
            </a:pPr>
            <a:endParaRPr sz="1286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4" name="Google Shape;94;p33"/>
          <p:cNvSpPr>
            <a:spLocks noGrp="1"/>
          </p:cNvSpPr>
          <p:nvPr>
            <p:ph type="pic" idx="3"/>
          </p:nvPr>
        </p:nvSpPr>
        <p:spPr>
          <a:xfrm>
            <a:off x="2401643" y="9131496"/>
            <a:ext cx="2054750" cy="576266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33"/>
          <p:cNvSpPr txBox="1">
            <a:spLocks noGrp="1"/>
          </p:cNvSpPr>
          <p:nvPr>
            <p:ph type="body" idx="4"/>
          </p:nvPr>
        </p:nvSpPr>
        <p:spPr>
          <a:xfrm>
            <a:off x="4163786" y="751009"/>
            <a:ext cx="1730250" cy="711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i="1">
                <a:solidFill>
                  <a:schemeClr val="lt1"/>
                </a:solidFill>
              </a:defRPr>
            </a:lvl1pPr>
            <a:lvl2pPr marL="914400" lvl="1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2pPr>
            <a:lvl3pPr marL="1371600" lvl="2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3pPr>
            <a:lvl4pPr marL="1828800" lvl="3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4pPr>
            <a:lvl5pPr marL="2286000" lvl="4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5pPr>
            <a:lvl6pPr marL="2743200" lvl="5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6pPr>
            <a:lvl7pPr marL="3200400" lvl="6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7pPr>
            <a:lvl8pPr marL="3657600" lvl="7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8pPr>
            <a:lvl9pPr marL="4114800" lvl="8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33"/>
          <p:cNvSpPr/>
          <p:nvPr/>
        </p:nvSpPr>
        <p:spPr>
          <a:xfrm>
            <a:off x="6130477" y="1311287"/>
            <a:ext cx="206138" cy="183197"/>
          </a:xfrm>
          <a:custGeom>
            <a:avLst/>
            <a:gdLst/>
            <a:ahLst/>
            <a:cxnLst/>
            <a:rect l="l" t="t" r="r" b="b"/>
            <a:pathLst>
              <a:path w="386508" h="178593" extrusionOk="0">
                <a:moveTo>
                  <a:pt x="45719" y="0"/>
                </a:moveTo>
                <a:lnTo>
                  <a:pt x="302892" y="0"/>
                </a:lnTo>
                <a:lnTo>
                  <a:pt x="374603" y="0"/>
                </a:lnTo>
                <a:lnTo>
                  <a:pt x="386508" y="0"/>
                </a:lnTo>
                <a:lnTo>
                  <a:pt x="386508" y="178593"/>
                </a:lnTo>
                <a:lnTo>
                  <a:pt x="386507" y="178593"/>
                </a:lnTo>
                <a:lnTo>
                  <a:pt x="324234" y="178593"/>
                </a:lnTo>
                <a:lnTo>
                  <a:pt x="302892" y="178593"/>
                </a:lnTo>
                <a:lnTo>
                  <a:pt x="302892" y="85725"/>
                </a:lnTo>
                <a:lnTo>
                  <a:pt x="45719" y="85725"/>
                </a:lnTo>
                <a:lnTo>
                  <a:pt x="0" y="85725"/>
                </a:lnTo>
                <a:close/>
              </a:path>
            </a:pathLst>
          </a:custGeom>
          <a:solidFill>
            <a:srgbClr val="881946"/>
          </a:solidFill>
          <a:ln>
            <a:noFill/>
          </a:ln>
        </p:spPr>
        <p:txBody>
          <a:bodyPr spcFirstLastPara="1" wrap="square" lIns="149550" tIns="74750" rIns="149550" bIns="74750" anchor="t" anchorCtr="0">
            <a:noAutofit/>
          </a:bodyPr>
          <a:lstStyle/>
          <a:p>
            <a:pPr marL="137587" marR="0" lvl="0" indent="-515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endParaRPr sz="1286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7" name="Google Shape;97;p33"/>
          <p:cNvSpPr/>
          <p:nvPr/>
        </p:nvSpPr>
        <p:spPr>
          <a:xfrm rot="10800000">
            <a:off x="521385" y="7514056"/>
            <a:ext cx="206138" cy="183197"/>
          </a:xfrm>
          <a:custGeom>
            <a:avLst/>
            <a:gdLst/>
            <a:ahLst/>
            <a:cxnLst/>
            <a:rect l="l" t="t" r="r" b="b"/>
            <a:pathLst>
              <a:path w="386508" h="178593" extrusionOk="0">
                <a:moveTo>
                  <a:pt x="45719" y="0"/>
                </a:moveTo>
                <a:lnTo>
                  <a:pt x="302892" y="0"/>
                </a:lnTo>
                <a:lnTo>
                  <a:pt x="374603" y="0"/>
                </a:lnTo>
                <a:lnTo>
                  <a:pt x="386508" y="0"/>
                </a:lnTo>
                <a:lnTo>
                  <a:pt x="386508" y="178593"/>
                </a:lnTo>
                <a:lnTo>
                  <a:pt x="386507" y="178593"/>
                </a:lnTo>
                <a:lnTo>
                  <a:pt x="324234" y="178593"/>
                </a:lnTo>
                <a:lnTo>
                  <a:pt x="302892" y="178593"/>
                </a:lnTo>
                <a:lnTo>
                  <a:pt x="302892" y="85725"/>
                </a:lnTo>
                <a:lnTo>
                  <a:pt x="45719" y="85725"/>
                </a:lnTo>
                <a:lnTo>
                  <a:pt x="0" y="85725"/>
                </a:lnTo>
                <a:close/>
              </a:path>
            </a:pathLst>
          </a:custGeom>
          <a:solidFill>
            <a:srgbClr val="881946"/>
          </a:solidFill>
          <a:ln>
            <a:noFill/>
          </a:ln>
        </p:spPr>
        <p:txBody>
          <a:bodyPr spcFirstLastPara="1" wrap="square" lIns="149550" tIns="74750" rIns="149550" bIns="74750" anchor="t" anchorCtr="0">
            <a:noAutofit/>
          </a:bodyPr>
          <a:lstStyle/>
          <a:p>
            <a:pPr marL="137587" marR="0" lvl="0" indent="-5159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endParaRPr sz="1286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8" name="Google Shape;98;p33"/>
          <p:cNvSpPr txBox="1">
            <a:spLocks noGrp="1"/>
          </p:cNvSpPr>
          <p:nvPr>
            <p:ph type="sldNum" idx="12"/>
          </p:nvPr>
        </p:nvSpPr>
        <p:spPr>
          <a:xfrm>
            <a:off x="6417588" y="9147861"/>
            <a:ext cx="411500" cy="758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tandard content ">
  <p:cSld name="2_Standard content 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4"/>
          <p:cNvSpPr/>
          <p:nvPr/>
        </p:nvSpPr>
        <p:spPr>
          <a:xfrm>
            <a:off x="6475811" y="9185332"/>
            <a:ext cx="382250" cy="720688"/>
          </a:xfrm>
          <a:prstGeom prst="rect">
            <a:avLst/>
          </a:prstGeom>
          <a:solidFill>
            <a:srgbClr val="881946"/>
          </a:solidFill>
          <a:ln>
            <a:noFill/>
          </a:ln>
        </p:spPr>
        <p:txBody>
          <a:bodyPr spcFirstLastPara="1" wrap="square" lIns="74750" tIns="37375" rIns="74750" bIns="37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93"/>
              <a:buFont typeface="Arial"/>
              <a:buNone/>
            </a:pPr>
            <a:endParaRPr sz="1693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1" name="Google Shape;101;p34"/>
          <p:cNvSpPr txBox="1">
            <a:spLocks noGrp="1"/>
          </p:cNvSpPr>
          <p:nvPr>
            <p:ph type="title"/>
          </p:nvPr>
        </p:nvSpPr>
        <p:spPr>
          <a:xfrm>
            <a:off x="575059" y="132836"/>
            <a:ext cx="5899250" cy="1155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1946"/>
              </a:buClr>
              <a:buSzPts val="3200"/>
              <a:buFont typeface="Lato"/>
              <a:buNone/>
              <a:defRPr sz="2167">
                <a:solidFill>
                  <a:srgbClr val="88194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34"/>
          <p:cNvSpPr txBox="1">
            <a:spLocks noGrp="1"/>
          </p:cNvSpPr>
          <p:nvPr>
            <p:ph type="body" idx="1"/>
          </p:nvPr>
        </p:nvSpPr>
        <p:spPr>
          <a:xfrm>
            <a:off x="575061" y="1816100"/>
            <a:ext cx="5899250" cy="7319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900"/>
              <a:buChar char="•"/>
              <a:defRPr>
                <a:solidFill>
                  <a:srgbClr val="606060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>
                <a:solidFill>
                  <a:srgbClr val="606060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>
                <a:solidFill>
                  <a:srgbClr val="606060"/>
                </a:solidFill>
              </a:defRPr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>
                <a:solidFill>
                  <a:srgbClr val="606060"/>
                </a:solidFill>
              </a:defRPr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>
                <a:solidFill>
                  <a:srgbClr val="606060"/>
                </a:solidFill>
              </a:defRPr>
            </a:lvl5pPr>
            <a:lvl6pPr marL="2743200" lvl="5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6pPr>
            <a:lvl7pPr marL="3200400" lvl="6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7pPr>
            <a:lvl8pPr marL="3657600" lvl="7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8pPr>
            <a:lvl9pPr marL="4114800" lvl="8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34"/>
          <p:cNvSpPr txBox="1">
            <a:spLocks noGrp="1"/>
          </p:cNvSpPr>
          <p:nvPr>
            <p:ph type="body" idx="2"/>
          </p:nvPr>
        </p:nvSpPr>
        <p:spPr>
          <a:xfrm>
            <a:off x="575061" y="9212243"/>
            <a:ext cx="4506500" cy="444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300"/>
              <a:buNone/>
              <a:defRPr sz="880">
                <a:solidFill>
                  <a:srgbClr val="606060"/>
                </a:solidFill>
              </a:defRPr>
            </a:lvl1pPr>
            <a:lvl2pPr marL="914400" lvl="1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2pPr>
            <a:lvl3pPr marL="1371600" lvl="2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3pPr>
            <a:lvl4pPr marL="1828800" lvl="3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4pPr>
            <a:lvl5pPr marL="2286000" lvl="4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5pPr>
            <a:lvl6pPr marL="2743200" lvl="5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6pPr>
            <a:lvl7pPr marL="3200400" lvl="6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7pPr>
            <a:lvl8pPr marL="3657600" lvl="7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8pPr>
            <a:lvl9pPr marL="4114800" lvl="8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34"/>
          <p:cNvSpPr txBox="1">
            <a:spLocks noGrp="1"/>
          </p:cNvSpPr>
          <p:nvPr>
            <p:ph type="sldNum" idx="12"/>
          </p:nvPr>
        </p:nvSpPr>
        <p:spPr>
          <a:xfrm>
            <a:off x="6581582" y="9423209"/>
            <a:ext cx="170500" cy="222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05" name="Google Shape;105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03319" y="9391631"/>
            <a:ext cx="529993" cy="311037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34"/>
          <p:cNvSpPr/>
          <p:nvPr/>
        </p:nvSpPr>
        <p:spPr>
          <a:xfrm>
            <a:off x="1" y="0"/>
            <a:ext cx="383750" cy="1421266"/>
          </a:xfrm>
          <a:prstGeom prst="rect">
            <a:avLst/>
          </a:prstGeom>
          <a:solidFill>
            <a:srgbClr val="881946"/>
          </a:solidFill>
          <a:ln>
            <a:noFill/>
          </a:ln>
        </p:spPr>
        <p:txBody>
          <a:bodyPr spcFirstLastPara="1" wrap="square" lIns="74750" tIns="37375" rIns="74750" bIns="37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93"/>
              <a:buFont typeface="Arial"/>
              <a:buNone/>
            </a:pPr>
            <a:endParaRPr sz="1693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ura Linea Azul 1 1">
  <p:cSld name="TITLE_3_1">
    <p:bg>
      <p:bgPr>
        <a:solidFill>
          <a:srgbClr val="173AFF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8" name="Google Shape;108;p35"/>
          <p:cNvCxnSpPr/>
          <p:nvPr/>
        </p:nvCxnSpPr>
        <p:spPr>
          <a:xfrm>
            <a:off x="234450" y="695098"/>
            <a:ext cx="6389000" cy="65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9" name="Google Shape;109;p35"/>
          <p:cNvSpPr txBox="1"/>
          <p:nvPr/>
        </p:nvSpPr>
        <p:spPr>
          <a:xfrm>
            <a:off x="177680" y="130096"/>
            <a:ext cx="3886000" cy="557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650" tIns="99650" rIns="99650" bIns="996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</a:pPr>
            <a:r>
              <a:rPr lang="en-GB" sz="880" b="0" i="0" u="none" strike="noStrike" cap="non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NEXT FRONTIER INITIATIVE		BOARD 		NOVEMBER, 2019</a:t>
            </a:r>
            <a:endParaRPr sz="880" b="0" i="0" u="none" strike="noStrike" cap="none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0" name="Google Shape;110;p35"/>
          <p:cNvSpPr txBox="1">
            <a:spLocks noGrp="1"/>
          </p:cNvSpPr>
          <p:nvPr>
            <p:ph type="sldNum" idx="12"/>
          </p:nvPr>
        </p:nvSpPr>
        <p:spPr>
          <a:xfrm>
            <a:off x="6417588" y="9147861"/>
            <a:ext cx="411500" cy="758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ura Linea Azul 1">
  <p:cSld name="TITLE_3_2">
    <p:bg>
      <p:bgPr>
        <a:solidFill>
          <a:srgbClr val="FFFFFF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" name="Google Shape;112;p36"/>
          <p:cNvCxnSpPr/>
          <p:nvPr/>
        </p:nvCxnSpPr>
        <p:spPr>
          <a:xfrm>
            <a:off x="234450" y="695098"/>
            <a:ext cx="6389000" cy="650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3" name="Google Shape;113;p36"/>
          <p:cNvSpPr txBox="1"/>
          <p:nvPr/>
        </p:nvSpPr>
        <p:spPr>
          <a:xfrm>
            <a:off x="177680" y="130096"/>
            <a:ext cx="3886000" cy="557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650" tIns="99650" rIns="99650" bIns="996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GB" sz="880" b="0" i="0" u="none" strike="noStrike" cap="none">
                <a:solidFill>
                  <a:srgbClr val="999999"/>
                </a:solidFill>
                <a:latin typeface="Oswald"/>
                <a:ea typeface="Oswald"/>
                <a:cs typeface="Oswald"/>
                <a:sym typeface="Oswald"/>
              </a:rPr>
              <a:t>NEXT FRONTIER INITIATIVE		BOARD 		NOVEMBER, 2019</a:t>
            </a:r>
            <a:endParaRPr sz="880" b="0" i="0" u="none" strike="noStrike" cap="none">
              <a:solidFill>
                <a:srgbClr val="999999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880" b="0" i="0" u="none" strike="noStrike" cap="none">
              <a:solidFill>
                <a:srgbClr val="999999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</a:pPr>
            <a:endParaRPr sz="880" b="0" i="0" u="none" strike="noStrike" cap="none">
              <a:solidFill>
                <a:srgbClr val="999999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4" name="Google Shape;114;p36"/>
          <p:cNvSpPr txBox="1">
            <a:spLocks noGrp="1"/>
          </p:cNvSpPr>
          <p:nvPr>
            <p:ph type="sldNum" idx="12"/>
          </p:nvPr>
        </p:nvSpPr>
        <p:spPr>
          <a:xfrm>
            <a:off x="6417588" y="9147861"/>
            <a:ext cx="411500" cy="758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ura Linea Azul 1 2">
  <p:cSld name="TITLE_3_3">
    <p:bg>
      <p:bgPr>
        <a:solidFill>
          <a:srgbClr val="FFFFFF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6" name="Google Shape;116;p37"/>
          <p:cNvCxnSpPr/>
          <p:nvPr/>
        </p:nvCxnSpPr>
        <p:spPr>
          <a:xfrm>
            <a:off x="234450" y="695098"/>
            <a:ext cx="6389000" cy="650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7" name="Google Shape;117;p37"/>
          <p:cNvSpPr txBox="1"/>
          <p:nvPr/>
        </p:nvSpPr>
        <p:spPr>
          <a:xfrm>
            <a:off x="177680" y="130096"/>
            <a:ext cx="3886000" cy="557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650" tIns="99650" rIns="99650" bIns="996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</a:pPr>
            <a:r>
              <a:rPr lang="en-GB" sz="880" b="0" i="0" u="none" strike="noStrike" cap="none">
                <a:solidFill>
                  <a:srgbClr val="999999"/>
                </a:solidFill>
                <a:latin typeface="Oswald"/>
                <a:ea typeface="Oswald"/>
                <a:cs typeface="Oswald"/>
                <a:sym typeface="Oswald"/>
              </a:rPr>
              <a:t>NEXT FRONTIER INITIATIVE	BOARD MEETING	OCT 3rd, 2019</a:t>
            </a:r>
            <a:endParaRPr sz="880" b="0" i="0" u="none" strike="noStrike" cap="none">
              <a:solidFill>
                <a:srgbClr val="999999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8" name="Google Shape;118;p37"/>
          <p:cNvSpPr txBox="1">
            <a:spLocks noGrp="1"/>
          </p:cNvSpPr>
          <p:nvPr>
            <p:ph type="sldNum" idx="12"/>
          </p:nvPr>
        </p:nvSpPr>
        <p:spPr>
          <a:xfrm>
            <a:off x="6417588" y="9147861"/>
            <a:ext cx="411500" cy="758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ura Linea Azul 1 1 1">
  <p:cSld name="Textura Linea Azul 1 1">
    <p:bg>
      <p:bgPr>
        <a:solidFill>
          <a:srgbClr val="173AFF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0" name="Google Shape;120;p38"/>
          <p:cNvCxnSpPr/>
          <p:nvPr/>
        </p:nvCxnSpPr>
        <p:spPr>
          <a:xfrm>
            <a:off x="234450" y="695099"/>
            <a:ext cx="6389000" cy="65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38"/>
          <p:cNvSpPr txBox="1"/>
          <p:nvPr/>
        </p:nvSpPr>
        <p:spPr>
          <a:xfrm>
            <a:off x="177679" y="130096"/>
            <a:ext cx="3886000" cy="557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650" tIns="99650" rIns="99650" bIns="996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GB" sz="880" b="0" i="0" u="none" strike="noStrike" cap="non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NEXT FRONTIER INITIATIVE		BOARD 		NOVEMBER, 2019</a:t>
            </a:r>
            <a:endParaRPr sz="880" b="0" i="0" u="none" strike="noStrike" cap="none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22" name="Google Shape;122;p38"/>
          <p:cNvSpPr txBox="1">
            <a:spLocks noGrp="1"/>
          </p:cNvSpPr>
          <p:nvPr>
            <p:ph type="sldNum" idx="12"/>
          </p:nvPr>
        </p:nvSpPr>
        <p:spPr>
          <a:xfrm>
            <a:off x="6417588" y="9147861"/>
            <a:ext cx="411500" cy="758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9"/>
          <p:cNvSpPr txBox="1">
            <a:spLocks noGrp="1"/>
          </p:cNvSpPr>
          <p:nvPr>
            <p:ph type="title"/>
          </p:nvPr>
        </p:nvSpPr>
        <p:spPr>
          <a:xfrm>
            <a:off x="233775" y="509349"/>
            <a:ext cx="6390500" cy="1102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7200" tIns="147200" rIns="147200" bIns="1472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1964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1557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1557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1557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1557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1557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1557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1557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None/>
              <a:defRPr sz="1557"/>
            </a:lvl9pPr>
          </a:lstStyle>
          <a:p>
            <a:endParaRPr/>
          </a:p>
        </p:txBody>
      </p:sp>
      <p:sp>
        <p:nvSpPr>
          <p:cNvPr id="125" name="Google Shape;125;p39"/>
          <p:cNvSpPr txBox="1">
            <a:spLocks noGrp="1"/>
          </p:cNvSpPr>
          <p:nvPr>
            <p:ph type="body" idx="1"/>
          </p:nvPr>
        </p:nvSpPr>
        <p:spPr>
          <a:xfrm>
            <a:off x="233775" y="2219581"/>
            <a:ext cx="6390500" cy="6579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7200" tIns="147200" rIns="147200" bIns="147200" anchor="t" anchorCtr="0">
            <a:noAutofit/>
          </a:bodyPr>
          <a:lstStyle>
            <a:lvl1pPr marL="457200" lvl="0" indent="-4127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Font typeface="Arial"/>
              <a:buChar char="•"/>
              <a:defRPr sz="1286">
                <a:latin typeface="Oswald"/>
                <a:ea typeface="Oswald"/>
                <a:cs typeface="Oswald"/>
                <a:sym typeface="Oswald"/>
              </a:defRPr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/>
              <a:buChar char="•"/>
              <a:defRPr sz="1286">
                <a:solidFill>
                  <a:srgbClr val="173AFF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Courier New"/>
              <a:buChar char="o"/>
              <a:defRPr sz="1286">
                <a:solidFill>
                  <a:srgbClr val="173AFF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L="1828800" lvl="3" indent="-374650" algn="l">
              <a:lnSpc>
                <a:spcPct val="115000"/>
              </a:lnSpc>
              <a:spcBef>
                <a:spcPts val="1693"/>
              </a:spcBef>
              <a:spcAft>
                <a:spcPts val="0"/>
              </a:spcAft>
              <a:buSzPts val="2300"/>
              <a:buChar char="●"/>
              <a:defRPr sz="1557"/>
            </a:lvl4pPr>
            <a:lvl5pPr marL="2286000" lvl="4" indent="-374650" algn="l">
              <a:lnSpc>
                <a:spcPct val="115000"/>
              </a:lnSpc>
              <a:spcBef>
                <a:spcPts val="1693"/>
              </a:spcBef>
              <a:spcAft>
                <a:spcPts val="0"/>
              </a:spcAft>
              <a:buSzPts val="2300"/>
              <a:buChar char="○"/>
              <a:defRPr sz="1557"/>
            </a:lvl5pPr>
            <a:lvl6pPr marL="2743200" lvl="5" indent="-374650" algn="l">
              <a:lnSpc>
                <a:spcPct val="115000"/>
              </a:lnSpc>
              <a:spcBef>
                <a:spcPts val="1693"/>
              </a:spcBef>
              <a:spcAft>
                <a:spcPts val="0"/>
              </a:spcAft>
              <a:buSzPts val="2300"/>
              <a:buChar char="■"/>
              <a:defRPr sz="1557"/>
            </a:lvl6pPr>
            <a:lvl7pPr marL="3200400" lvl="6" indent="-374650" algn="l">
              <a:lnSpc>
                <a:spcPct val="115000"/>
              </a:lnSpc>
              <a:spcBef>
                <a:spcPts val="1693"/>
              </a:spcBef>
              <a:spcAft>
                <a:spcPts val="0"/>
              </a:spcAft>
              <a:buSzPts val="2300"/>
              <a:buChar char="●"/>
              <a:defRPr sz="1557"/>
            </a:lvl7pPr>
            <a:lvl8pPr marL="3657600" lvl="7" indent="-374650" algn="l">
              <a:lnSpc>
                <a:spcPct val="115000"/>
              </a:lnSpc>
              <a:spcBef>
                <a:spcPts val="1693"/>
              </a:spcBef>
              <a:spcAft>
                <a:spcPts val="0"/>
              </a:spcAft>
              <a:buSzPts val="2300"/>
              <a:buChar char="○"/>
              <a:defRPr sz="1557"/>
            </a:lvl8pPr>
            <a:lvl9pPr marL="4114800" lvl="8" indent="-374650" algn="l">
              <a:lnSpc>
                <a:spcPct val="115000"/>
              </a:lnSpc>
              <a:spcBef>
                <a:spcPts val="1693"/>
              </a:spcBef>
              <a:spcAft>
                <a:spcPts val="1693"/>
              </a:spcAft>
              <a:buSzPts val="2300"/>
              <a:buChar char="■"/>
              <a:defRPr sz="1557"/>
            </a:lvl9pPr>
          </a:lstStyle>
          <a:p>
            <a:endParaRPr/>
          </a:p>
        </p:txBody>
      </p:sp>
      <p:sp>
        <p:nvSpPr>
          <p:cNvPr id="126" name="Google Shape;126;p39"/>
          <p:cNvSpPr txBox="1">
            <a:spLocks noGrp="1"/>
          </p:cNvSpPr>
          <p:nvPr>
            <p:ph type="sldNum" idx="12"/>
          </p:nvPr>
        </p:nvSpPr>
        <p:spPr>
          <a:xfrm>
            <a:off x="6354343" y="8981010"/>
            <a:ext cx="411500" cy="758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7200" tIns="147200" rIns="147200" bIns="1472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083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083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083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083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083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083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083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083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083" b="0" i="0" u="none" strike="noStrike" cap="none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cxnSp>
        <p:nvCxnSpPr>
          <p:cNvPr id="127" name="Google Shape;127;p39"/>
          <p:cNvCxnSpPr/>
          <p:nvPr/>
        </p:nvCxnSpPr>
        <p:spPr>
          <a:xfrm>
            <a:off x="295191" y="1520330"/>
            <a:ext cx="295750" cy="0"/>
          </a:xfrm>
          <a:prstGeom prst="straightConnector1">
            <a:avLst/>
          </a:prstGeom>
          <a:noFill/>
          <a:ln w="38100" cap="flat" cmpd="sng">
            <a:solidFill>
              <a:srgbClr val="173AF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0"/>
          <p:cNvSpPr txBox="1">
            <a:spLocks noGrp="1"/>
          </p:cNvSpPr>
          <p:nvPr>
            <p:ph type="title"/>
          </p:nvPr>
        </p:nvSpPr>
        <p:spPr>
          <a:xfrm>
            <a:off x="342900" y="396699"/>
            <a:ext cx="6172250" cy="1651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7200" tIns="147200" rIns="147200" bIns="1472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Calibri"/>
              <a:buNone/>
              <a:defRPr sz="48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1964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1964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1964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1964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1964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1964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1964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1964"/>
            </a:lvl9pPr>
          </a:lstStyle>
          <a:p>
            <a:endParaRPr/>
          </a:p>
        </p:txBody>
      </p:sp>
      <p:sp>
        <p:nvSpPr>
          <p:cNvPr id="130" name="Google Shape;130;p40"/>
          <p:cNvSpPr txBox="1">
            <a:spLocks noGrp="1"/>
          </p:cNvSpPr>
          <p:nvPr>
            <p:ph type="body" idx="1"/>
          </p:nvPr>
        </p:nvSpPr>
        <p:spPr>
          <a:xfrm>
            <a:off x="342900" y="2311400"/>
            <a:ext cx="6172250" cy="6537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7200" tIns="147200" rIns="147200" bIns="147200" anchor="t" anchorCtr="0">
            <a:noAutofit/>
          </a:bodyPr>
          <a:lstStyle>
            <a:lvl1pPr marL="457200" marR="0" lvl="0" indent="-558800" algn="l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Char char="•"/>
              <a:defRPr sz="35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20700" algn="l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Char char="–"/>
              <a:defRPr sz="31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76250" algn="l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Clr>
                <a:schemeClr val="dk1"/>
              </a:buClr>
              <a:buSzPts val="3900"/>
              <a:buFont typeface="Arial"/>
              <a:buChar char="•"/>
              <a:defRPr sz="264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31800" algn="l">
              <a:lnSpc>
                <a:spcPct val="10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–"/>
              <a:defRPr sz="21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31800" algn="l">
              <a:lnSpc>
                <a:spcPct val="10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»"/>
              <a:defRPr sz="21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1800" algn="l">
              <a:lnSpc>
                <a:spcPct val="10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21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1800" algn="l">
              <a:lnSpc>
                <a:spcPct val="10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21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1800" algn="l">
              <a:lnSpc>
                <a:spcPct val="10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21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1800" algn="l">
              <a:lnSpc>
                <a:spcPct val="10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21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1" name="Google Shape;131;p40"/>
          <p:cNvSpPr txBox="1">
            <a:spLocks noGrp="1"/>
          </p:cNvSpPr>
          <p:nvPr>
            <p:ph type="dt" idx="10"/>
          </p:nvPr>
        </p:nvSpPr>
        <p:spPr>
          <a:xfrm>
            <a:off x="342900" y="9181393"/>
            <a:ext cx="1600250" cy="527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7200" tIns="147200" rIns="147200" bIns="1472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900"/>
              <a:buFont typeface="Calibri"/>
              <a:buNone/>
              <a:defRPr sz="128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  <a:defRPr sz="196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  <a:defRPr sz="196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  <a:defRPr sz="196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  <a:defRPr sz="196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  <a:defRPr sz="196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  <a:defRPr sz="196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  <a:defRPr sz="196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  <a:defRPr sz="196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2" name="Google Shape;132;p40"/>
          <p:cNvSpPr txBox="1">
            <a:spLocks noGrp="1"/>
          </p:cNvSpPr>
          <p:nvPr>
            <p:ph type="ftr" idx="11"/>
          </p:nvPr>
        </p:nvSpPr>
        <p:spPr>
          <a:xfrm>
            <a:off x="2343150" y="9181393"/>
            <a:ext cx="2171750" cy="527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7200" tIns="147200" rIns="147200" bIns="1472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900"/>
              <a:buFont typeface="Calibri"/>
              <a:buNone/>
              <a:defRPr sz="128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  <a:defRPr sz="196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  <a:defRPr sz="196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  <a:defRPr sz="196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  <a:defRPr sz="196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  <a:defRPr sz="196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  <a:defRPr sz="196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  <a:defRPr sz="196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  <a:defRPr sz="196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" name="Google Shape;133;p40"/>
          <p:cNvSpPr txBox="1">
            <a:spLocks noGrp="1"/>
          </p:cNvSpPr>
          <p:nvPr>
            <p:ph type="sldNum" idx="12"/>
          </p:nvPr>
        </p:nvSpPr>
        <p:spPr>
          <a:xfrm>
            <a:off x="4914900" y="9181393"/>
            <a:ext cx="1600250" cy="527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7200" tIns="73600" rIns="147200" bIns="736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500"/>
              <a:buFont typeface="Calibri"/>
              <a:buNone/>
              <a:defRPr sz="128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500"/>
              <a:buFont typeface="Calibri"/>
              <a:buNone/>
              <a:defRPr sz="128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500"/>
              <a:buFont typeface="Calibri"/>
              <a:buNone/>
              <a:defRPr sz="128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500"/>
              <a:buFont typeface="Calibri"/>
              <a:buNone/>
              <a:defRPr sz="128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500"/>
              <a:buFont typeface="Calibri"/>
              <a:buNone/>
              <a:defRPr sz="128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500"/>
              <a:buFont typeface="Calibri"/>
              <a:buNone/>
              <a:defRPr sz="128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500"/>
              <a:buFont typeface="Calibri"/>
              <a:buNone/>
              <a:defRPr sz="128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500"/>
              <a:buFont typeface="Calibri"/>
              <a:buNone/>
              <a:defRPr sz="128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500"/>
              <a:buFont typeface="Calibri"/>
              <a:buNone/>
              <a:defRPr sz="128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bg>
      <p:bgPr>
        <a:solidFill>
          <a:srgbClr val="63123E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41"/>
          <p:cNvGrpSpPr/>
          <p:nvPr/>
        </p:nvGrpSpPr>
        <p:grpSpPr>
          <a:xfrm>
            <a:off x="0" y="9778082"/>
            <a:ext cx="6858000" cy="146465"/>
            <a:chOff x="0" y="6756520"/>
            <a:chExt cx="10972800" cy="101400"/>
          </a:xfrm>
        </p:grpSpPr>
        <p:sp>
          <p:nvSpPr>
            <p:cNvPr id="136" name="Google Shape;136;p41"/>
            <p:cNvSpPr/>
            <p:nvPr/>
          </p:nvSpPr>
          <p:spPr>
            <a:xfrm>
              <a:off x="0" y="6756520"/>
              <a:ext cx="3657600" cy="101400"/>
            </a:xfrm>
            <a:prstGeom prst="rect">
              <a:avLst/>
            </a:prstGeom>
            <a:solidFill>
              <a:srgbClr val="C42938"/>
            </a:solidFill>
            <a:ln>
              <a:noFill/>
            </a:ln>
          </p:spPr>
          <p:txBody>
            <a:bodyPr spcFirstLastPara="1" wrap="square" lIns="110425" tIns="55200" rIns="110425" bIns="55200" anchor="ctr" anchorCtr="0">
              <a:noAutofit/>
            </a:bodyPr>
            <a:lstStyle/>
            <a:p>
              <a:pPr marL="0" marR="0" lvl="2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19"/>
                <a:buFont typeface="Arial"/>
                <a:buNone/>
              </a:pPr>
              <a:endParaRPr sz="121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2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19"/>
                <a:buFont typeface="Arial"/>
                <a:buNone/>
              </a:pPr>
              <a:endParaRPr sz="121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2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19"/>
                <a:buFont typeface="Arial"/>
                <a:buNone/>
              </a:pPr>
              <a:endParaRPr sz="121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41"/>
            <p:cNvSpPr/>
            <p:nvPr/>
          </p:nvSpPr>
          <p:spPr>
            <a:xfrm>
              <a:off x="3657600" y="6756520"/>
              <a:ext cx="3657600" cy="100500"/>
            </a:xfrm>
            <a:prstGeom prst="rect">
              <a:avLst/>
            </a:prstGeom>
            <a:solidFill>
              <a:srgbClr val="F27D3D"/>
            </a:solidFill>
            <a:ln>
              <a:noFill/>
            </a:ln>
          </p:spPr>
          <p:txBody>
            <a:bodyPr spcFirstLastPara="1" wrap="square" lIns="110425" tIns="55200" rIns="110425" bIns="55200" anchor="ctr" anchorCtr="0">
              <a:noAutofit/>
            </a:bodyPr>
            <a:lstStyle/>
            <a:p>
              <a:pPr marL="0" marR="0" lvl="2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19"/>
                <a:buFont typeface="Arial"/>
                <a:buNone/>
              </a:pPr>
              <a:endParaRPr sz="121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2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19"/>
                <a:buFont typeface="Arial"/>
                <a:buNone/>
              </a:pPr>
              <a:endParaRPr sz="121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2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19"/>
                <a:buFont typeface="Arial"/>
                <a:buNone/>
              </a:pPr>
              <a:endParaRPr sz="121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41"/>
            <p:cNvSpPr/>
            <p:nvPr/>
          </p:nvSpPr>
          <p:spPr>
            <a:xfrm>
              <a:off x="7315200" y="6756520"/>
              <a:ext cx="3657600" cy="100500"/>
            </a:xfrm>
            <a:prstGeom prst="rect">
              <a:avLst/>
            </a:prstGeom>
            <a:solidFill>
              <a:srgbClr val="0D6B8A"/>
            </a:solidFill>
            <a:ln>
              <a:noFill/>
            </a:ln>
          </p:spPr>
          <p:txBody>
            <a:bodyPr spcFirstLastPara="1" wrap="square" lIns="110425" tIns="55200" rIns="110425" bIns="55200" anchor="ctr" anchorCtr="0">
              <a:noAutofit/>
            </a:bodyPr>
            <a:lstStyle/>
            <a:p>
              <a:pPr marL="0" marR="0" lvl="2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19"/>
                <a:buFont typeface="Arial"/>
                <a:buNone/>
              </a:pPr>
              <a:endParaRPr sz="121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2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19"/>
                <a:buFont typeface="Arial"/>
                <a:buNone/>
              </a:pPr>
              <a:endParaRPr sz="121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2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19"/>
                <a:buFont typeface="Arial"/>
                <a:buNone/>
              </a:pPr>
              <a:endParaRPr sz="121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9" name="Google Shape;139;p41"/>
          <p:cNvSpPr txBox="1">
            <a:spLocks noGrp="1"/>
          </p:cNvSpPr>
          <p:nvPr>
            <p:ph type="body" idx="1"/>
          </p:nvPr>
        </p:nvSpPr>
        <p:spPr>
          <a:xfrm>
            <a:off x="280988" y="2662517"/>
            <a:ext cx="5376250" cy="754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"/>
              <a:buNone/>
              <a:defRPr sz="2844" b="1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444500" algn="l">
              <a:lnSpc>
                <a:spcPct val="10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–"/>
              <a:defRPr sz="230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sz="196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»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0" name="Google Shape;140;p41"/>
          <p:cNvSpPr txBox="1">
            <a:spLocks noGrp="1"/>
          </p:cNvSpPr>
          <p:nvPr>
            <p:ph type="body" idx="2"/>
          </p:nvPr>
        </p:nvSpPr>
        <p:spPr>
          <a:xfrm>
            <a:off x="269081" y="5420818"/>
            <a:ext cx="2513500" cy="2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947" b="0" i="1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947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947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947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947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1" name="Google Shape;141;p41"/>
          <p:cNvSpPr txBox="1">
            <a:spLocks noGrp="1"/>
          </p:cNvSpPr>
          <p:nvPr>
            <p:ph type="body" idx="3"/>
          </p:nvPr>
        </p:nvSpPr>
        <p:spPr>
          <a:xfrm>
            <a:off x="280988" y="1864041"/>
            <a:ext cx="5376250" cy="754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ial"/>
              <a:buNone/>
              <a:defRPr sz="2844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444500" algn="l">
              <a:lnSpc>
                <a:spcPct val="10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–"/>
              <a:defRPr sz="230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sz="196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»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2" name="Google Shape;142;p41" descr="Dalberg-01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36968" y="8821734"/>
            <a:ext cx="461557" cy="190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41" descr="dig_white-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35879" y="8879727"/>
            <a:ext cx="177313" cy="144066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41"/>
          <p:cNvSpPr txBox="1">
            <a:spLocks noGrp="1"/>
          </p:cNvSpPr>
          <p:nvPr>
            <p:ph type="sldNum" idx="12"/>
          </p:nvPr>
        </p:nvSpPr>
        <p:spPr>
          <a:xfrm>
            <a:off x="6417588" y="9147861"/>
            <a:ext cx="411500" cy="758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Standard/Deliverable Cover Page">
  <p:cSld name="4_Standard/Deliverable Cover Pag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75344" cy="61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42" descr="Brand - dotted lin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" y="858565"/>
            <a:ext cx="6847412" cy="264157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42"/>
          <p:cNvSpPr txBox="1">
            <a:spLocks noGrp="1"/>
          </p:cNvSpPr>
          <p:nvPr>
            <p:ph type="sldNum" idx="12"/>
          </p:nvPr>
        </p:nvSpPr>
        <p:spPr>
          <a:xfrm>
            <a:off x="6417588" y="9147861"/>
            <a:ext cx="411500" cy="758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3"/>
          <p:cNvSpPr txBox="1">
            <a:spLocks noGrp="1"/>
          </p:cNvSpPr>
          <p:nvPr>
            <p:ph type="sldNum" idx="12"/>
          </p:nvPr>
        </p:nvSpPr>
        <p:spPr>
          <a:xfrm>
            <a:off x="6417588" y="9147861"/>
            <a:ext cx="411500" cy="758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tandard/Deliverable Cover Page">
  <p:cSld name="2_Standard/Deliverable Cover Page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75344" cy="61217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44"/>
          <p:cNvSpPr txBox="1">
            <a:spLocks noGrp="1"/>
          </p:cNvSpPr>
          <p:nvPr>
            <p:ph type="sldNum" idx="12"/>
          </p:nvPr>
        </p:nvSpPr>
        <p:spPr>
          <a:xfrm>
            <a:off x="6417588" y="9147861"/>
            <a:ext cx="411500" cy="758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Horizontal">
  <p:cSld name="Photo - Horizontal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5"/>
          <p:cNvSpPr>
            <a:spLocks noGrp="1"/>
          </p:cNvSpPr>
          <p:nvPr>
            <p:ph type="pic" idx="2"/>
          </p:nvPr>
        </p:nvSpPr>
        <p:spPr>
          <a:xfrm>
            <a:off x="879178" y="486127"/>
            <a:ext cx="5100750" cy="6310688"/>
          </a:xfrm>
          <a:prstGeom prst="rect">
            <a:avLst/>
          </a:prstGeom>
          <a:noFill/>
          <a:ln>
            <a:noFill/>
          </a:ln>
        </p:spPr>
      </p:sp>
      <p:sp>
        <p:nvSpPr>
          <p:cNvPr id="156" name="Google Shape;156;p45"/>
          <p:cNvSpPr txBox="1">
            <a:spLocks noGrp="1"/>
          </p:cNvSpPr>
          <p:nvPr>
            <p:ph type="title"/>
          </p:nvPr>
        </p:nvSpPr>
        <p:spPr>
          <a:xfrm>
            <a:off x="178594" y="6824133"/>
            <a:ext cx="6500750" cy="1449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425" tIns="55200" rIns="110425" bIns="55200" anchor="b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Georgia"/>
              <a:buNone/>
              <a:defRPr sz="3589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57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57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57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57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57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57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57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57"/>
            </a:lvl9pPr>
          </a:lstStyle>
          <a:p>
            <a:endParaRPr/>
          </a:p>
        </p:txBody>
      </p:sp>
      <p:sp>
        <p:nvSpPr>
          <p:cNvPr id="157" name="Google Shape;157;p45"/>
          <p:cNvSpPr txBox="1">
            <a:spLocks noGrp="1"/>
          </p:cNvSpPr>
          <p:nvPr>
            <p:ph type="body" idx="1"/>
          </p:nvPr>
        </p:nvSpPr>
        <p:spPr>
          <a:xfrm>
            <a:off x="178594" y="8319206"/>
            <a:ext cx="6500750" cy="1146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425" tIns="55200" rIns="110425" bIns="55200" anchor="t" anchorCtr="0">
            <a:no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286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28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28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28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28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45"/>
          <p:cNvSpPr txBox="1">
            <a:spLocks noGrp="1"/>
          </p:cNvSpPr>
          <p:nvPr>
            <p:ph type="sldNum" idx="12"/>
          </p:nvPr>
        </p:nvSpPr>
        <p:spPr>
          <a:xfrm>
            <a:off x="3363464" y="9447389"/>
            <a:ext cx="127500" cy="339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425" tIns="55200" rIns="110425" bIns="552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7"/>
              <a:buFont typeface="Arial"/>
              <a:buNone/>
              <a:defRPr sz="15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7"/>
              <a:buFont typeface="Arial"/>
              <a:buNone/>
              <a:defRPr sz="15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7"/>
              <a:buFont typeface="Arial"/>
              <a:buNone/>
              <a:defRPr sz="15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7"/>
              <a:buFont typeface="Arial"/>
              <a:buNone/>
              <a:defRPr sz="15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7"/>
              <a:buFont typeface="Arial"/>
              <a:buNone/>
              <a:defRPr sz="15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7"/>
              <a:buFont typeface="Arial"/>
              <a:buNone/>
              <a:defRPr sz="15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7"/>
              <a:buFont typeface="Arial"/>
              <a:buNone/>
              <a:defRPr sz="15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7"/>
              <a:buFont typeface="Arial"/>
              <a:buNone/>
              <a:defRPr sz="15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7"/>
              <a:buFont typeface="Arial"/>
              <a:buNone/>
              <a:defRPr sz="15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Only">
  <p:cSld name="2_Title Only">
    <p:bg>
      <p:bgPr>
        <a:solidFill>
          <a:srgbClr val="0D6A8A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Google Shape;160;p46"/>
          <p:cNvGrpSpPr/>
          <p:nvPr/>
        </p:nvGrpSpPr>
        <p:grpSpPr>
          <a:xfrm>
            <a:off x="0" y="9778082"/>
            <a:ext cx="6858000" cy="146465"/>
            <a:chOff x="0" y="6756520"/>
            <a:chExt cx="10972800" cy="101400"/>
          </a:xfrm>
        </p:grpSpPr>
        <p:sp>
          <p:nvSpPr>
            <p:cNvPr id="161" name="Google Shape;161;p46"/>
            <p:cNvSpPr/>
            <p:nvPr/>
          </p:nvSpPr>
          <p:spPr>
            <a:xfrm>
              <a:off x="0" y="6756520"/>
              <a:ext cx="3657600" cy="101400"/>
            </a:xfrm>
            <a:prstGeom prst="rect">
              <a:avLst/>
            </a:prstGeom>
            <a:solidFill>
              <a:srgbClr val="C42938"/>
            </a:solidFill>
            <a:ln>
              <a:noFill/>
            </a:ln>
          </p:spPr>
          <p:txBody>
            <a:bodyPr spcFirstLastPara="1" wrap="square" lIns="110425" tIns="55200" rIns="110425" bIns="55200" anchor="ctr" anchorCtr="0">
              <a:noAutofit/>
            </a:bodyPr>
            <a:lstStyle/>
            <a:p>
              <a:pPr marL="0" marR="0" lvl="2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19"/>
                <a:buFont typeface="Arial"/>
                <a:buNone/>
              </a:pPr>
              <a:endParaRPr sz="121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2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19"/>
                <a:buFont typeface="Arial"/>
                <a:buNone/>
              </a:pPr>
              <a:endParaRPr sz="121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2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19"/>
                <a:buFont typeface="Arial"/>
                <a:buNone/>
              </a:pPr>
              <a:endParaRPr sz="121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46"/>
            <p:cNvSpPr/>
            <p:nvPr/>
          </p:nvSpPr>
          <p:spPr>
            <a:xfrm>
              <a:off x="3657600" y="6756520"/>
              <a:ext cx="3657600" cy="100500"/>
            </a:xfrm>
            <a:prstGeom prst="rect">
              <a:avLst/>
            </a:prstGeom>
            <a:solidFill>
              <a:srgbClr val="F27D3D"/>
            </a:solidFill>
            <a:ln>
              <a:noFill/>
            </a:ln>
          </p:spPr>
          <p:txBody>
            <a:bodyPr spcFirstLastPara="1" wrap="square" lIns="110425" tIns="55200" rIns="110425" bIns="55200" anchor="ctr" anchorCtr="0">
              <a:noAutofit/>
            </a:bodyPr>
            <a:lstStyle/>
            <a:p>
              <a:pPr marL="0" marR="0" lvl="2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19"/>
                <a:buFont typeface="Arial"/>
                <a:buNone/>
              </a:pPr>
              <a:endParaRPr sz="121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2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19"/>
                <a:buFont typeface="Arial"/>
                <a:buNone/>
              </a:pPr>
              <a:endParaRPr sz="121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2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19"/>
                <a:buFont typeface="Arial"/>
                <a:buNone/>
              </a:pPr>
              <a:endParaRPr sz="121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46"/>
            <p:cNvSpPr/>
            <p:nvPr/>
          </p:nvSpPr>
          <p:spPr>
            <a:xfrm>
              <a:off x="7315200" y="6756520"/>
              <a:ext cx="3657600" cy="100500"/>
            </a:xfrm>
            <a:prstGeom prst="rect">
              <a:avLst/>
            </a:prstGeom>
            <a:solidFill>
              <a:srgbClr val="0D6B8A"/>
            </a:solidFill>
            <a:ln>
              <a:noFill/>
            </a:ln>
          </p:spPr>
          <p:txBody>
            <a:bodyPr spcFirstLastPara="1" wrap="square" lIns="110425" tIns="55200" rIns="110425" bIns="55200" anchor="ctr" anchorCtr="0">
              <a:noAutofit/>
            </a:bodyPr>
            <a:lstStyle/>
            <a:p>
              <a:pPr marL="0" marR="0" lvl="2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19"/>
                <a:buFont typeface="Arial"/>
                <a:buNone/>
              </a:pPr>
              <a:endParaRPr sz="121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2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19"/>
                <a:buFont typeface="Arial"/>
                <a:buNone/>
              </a:pPr>
              <a:endParaRPr sz="121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2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19"/>
                <a:buFont typeface="Arial"/>
                <a:buNone/>
              </a:pPr>
              <a:endParaRPr sz="1219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4" name="Google Shape;164;p46"/>
          <p:cNvSpPr txBox="1">
            <a:spLocks noGrp="1"/>
          </p:cNvSpPr>
          <p:nvPr>
            <p:ph type="body" idx="1"/>
          </p:nvPr>
        </p:nvSpPr>
        <p:spPr>
          <a:xfrm>
            <a:off x="280988" y="4133729"/>
            <a:ext cx="5376250" cy="754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"/>
              <a:buNone/>
              <a:defRPr sz="2844" b="1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444500" algn="l">
              <a:lnSpc>
                <a:spcPct val="10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–"/>
              <a:defRPr sz="230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sz="196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»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" name="Google Shape;165;p46"/>
          <p:cNvSpPr txBox="1">
            <a:spLocks noGrp="1"/>
          </p:cNvSpPr>
          <p:nvPr>
            <p:ph type="ctrTitle"/>
          </p:nvPr>
        </p:nvSpPr>
        <p:spPr>
          <a:xfrm>
            <a:off x="280988" y="626377"/>
            <a:ext cx="3148000" cy="300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Georgia"/>
              <a:buNone/>
              <a:defRPr sz="947" b="1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57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57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57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57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57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57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57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57"/>
            </a:lvl9pPr>
          </a:lstStyle>
          <a:p>
            <a:endParaRPr/>
          </a:p>
        </p:txBody>
      </p:sp>
      <p:cxnSp>
        <p:nvCxnSpPr>
          <p:cNvPr id="166" name="Google Shape;166;p46"/>
          <p:cNvCxnSpPr/>
          <p:nvPr/>
        </p:nvCxnSpPr>
        <p:spPr>
          <a:xfrm rot="10800000">
            <a:off x="281000" y="927063"/>
            <a:ext cx="3148000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7" name="Google Shape;167;p46"/>
          <p:cNvSpPr txBox="1">
            <a:spLocks noGrp="1"/>
          </p:cNvSpPr>
          <p:nvPr>
            <p:ph type="sldNum" idx="12"/>
          </p:nvPr>
        </p:nvSpPr>
        <p:spPr>
          <a:xfrm>
            <a:off x="6503537" y="9508906"/>
            <a:ext cx="313750" cy="268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425" tIns="55200" rIns="110425" bIns="5520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68" name="Google Shape;168;p46" descr="Dalberg-01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36968" y="8821734"/>
            <a:ext cx="461557" cy="190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46" descr="dig_white-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35879" y="8879727"/>
            <a:ext cx="177313" cy="1440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7"/>
          <p:cNvSpPr>
            <a:spLocks noGrp="1"/>
          </p:cNvSpPr>
          <p:nvPr>
            <p:ph type="pic" idx="2"/>
          </p:nvPr>
        </p:nvSpPr>
        <p:spPr>
          <a:xfrm>
            <a:off x="200025" y="1694569"/>
            <a:ext cx="6473750" cy="7502828"/>
          </a:xfrm>
          <a:prstGeom prst="rect">
            <a:avLst/>
          </a:prstGeom>
          <a:noFill/>
          <a:ln>
            <a:noFill/>
          </a:ln>
        </p:spPr>
      </p:sp>
      <p:sp>
        <p:nvSpPr>
          <p:cNvPr id="172" name="Google Shape;172;p47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6858000" cy="1247594"/>
          </a:xfrm>
          <a:prstGeom prst="rect">
            <a:avLst/>
          </a:prstGeom>
          <a:solidFill>
            <a:srgbClr val="63123E"/>
          </a:solidFill>
          <a:ln>
            <a:noFill/>
          </a:ln>
        </p:spPr>
        <p:txBody>
          <a:bodyPr spcFirstLastPara="1" wrap="square" lIns="331275" tIns="55200" rIns="110425" bIns="5520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lt1"/>
              </a:buClr>
              <a:buSzPts val="2300"/>
              <a:buFont typeface="Arial"/>
              <a:buNone/>
              <a:defRPr sz="1557" b="1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444500" algn="l">
              <a:lnSpc>
                <a:spcPct val="10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–"/>
              <a:defRPr sz="230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12750" algn="l">
              <a:lnSpc>
                <a:spcPct val="10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Char char="•"/>
              <a:defRPr sz="196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»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3" name="Google Shape;173;p47"/>
          <p:cNvSpPr txBox="1">
            <a:spLocks noGrp="1"/>
          </p:cNvSpPr>
          <p:nvPr>
            <p:ph type="sldNum" idx="12"/>
          </p:nvPr>
        </p:nvSpPr>
        <p:spPr>
          <a:xfrm>
            <a:off x="6503537" y="9508906"/>
            <a:ext cx="313750" cy="268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425" tIns="55200" rIns="110425" bIns="5520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74" name="Google Shape;174;p47"/>
          <p:cNvSpPr txBox="1">
            <a:spLocks noGrp="1"/>
          </p:cNvSpPr>
          <p:nvPr>
            <p:ph type="body" idx="3"/>
          </p:nvPr>
        </p:nvSpPr>
        <p:spPr>
          <a:xfrm>
            <a:off x="4179563" y="9507523"/>
            <a:ext cx="2401250" cy="276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425" tIns="55200" rIns="110425" bIns="55200" anchor="t" anchorCtr="0">
            <a:noAutofit/>
          </a:bodyPr>
          <a:lstStyle>
            <a:lvl1pPr marL="457200" marR="0" lvl="0" indent="-228600" algn="r">
              <a:lnSpc>
                <a:spcPct val="100000"/>
              </a:lnSpc>
              <a:spcBef>
                <a:spcPts val="68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r">
              <a:lnSpc>
                <a:spcPct val="100000"/>
              </a:lnSpc>
              <a:spcBef>
                <a:spcPts val="68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r">
              <a:lnSpc>
                <a:spcPct val="100000"/>
              </a:lnSpc>
              <a:spcBef>
                <a:spcPts val="68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r">
              <a:lnSpc>
                <a:spcPct val="100000"/>
              </a:lnSpc>
              <a:spcBef>
                <a:spcPts val="68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r">
              <a:lnSpc>
                <a:spcPct val="100000"/>
              </a:lnSpc>
              <a:spcBef>
                <a:spcPts val="68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175" name="Google Shape;175;p47"/>
          <p:cNvGrpSpPr/>
          <p:nvPr/>
        </p:nvGrpSpPr>
        <p:grpSpPr>
          <a:xfrm>
            <a:off x="150148" y="9249989"/>
            <a:ext cx="540122" cy="137760"/>
            <a:chOff x="7811529" y="6378398"/>
            <a:chExt cx="1190133" cy="373597"/>
          </a:xfrm>
        </p:grpSpPr>
        <p:pic>
          <p:nvPicPr>
            <p:cNvPr id="176" name="Google Shape;176;p47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7811529" y="6499444"/>
              <a:ext cx="736962" cy="1929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7" name="Google Shape;177;p47" descr="dig_white-01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628065" y="6378398"/>
              <a:ext cx="373597" cy="37359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8" name="Google Shape;178;p47" descr="DIG_color.jp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66545" y="6409212"/>
              <a:ext cx="307081" cy="30708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_1">
    <p:bg>
      <p:bgPr>
        <a:solidFill>
          <a:srgbClr val="63123E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8"/>
          <p:cNvSpPr txBox="1">
            <a:spLocks noGrp="1"/>
          </p:cNvSpPr>
          <p:nvPr>
            <p:ph type="ctrTitle"/>
          </p:nvPr>
        </p:nvSpPr>
        <p:spPr>
          <a:xfrm>
            <a:off x="280988" y="626377"/>
            <a:ext cx="2250250" cy="300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Georgia"/>
              <a:buNone/>
              <a:defRPr sz="947" b="1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57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57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57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57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57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57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57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57"/>
            </a:lvl9pPr>
          </a:lstStyle>
          <a:p>
            <a:endParaRPr/>
          </a:p>
        </p:txBody>
      </p:sp>
      <p:grpSp>
        <p:nvGrpSpPr>
          <p:cNvPr id="181" name="Google Shape;181;p48"/>
          <p:cNvGrpSpPr/>
          <p:nvPr/>
        </p:nvGrpSpPr>
        <p:grpSpPr>
          <a:xfrm>
            <a:off x="0" y="9778082"/>
            <a:ext cx="6858000" cy="146465"/>
            <a:chOff x="0" y="6756520"/>
            <a:chExt cx="10972800" cy="101400"/>
          </a:xfrm>
        </p:grpSpPr>
        <p:sp>
          <p:nvSpPr>
            <p:cNvPr id="182" name="Google Shape;182;p48"/>
            <p:cNvSpPr/>
            <p:nvPr/>
          </p:nvSpPr>
          <p:spPr>
            <a:xfrm>
              <a:off x="0" y="6756520"/>
              <a:ext cx="3657600" cy="101400"/>
            </a:xfrm>
            <a:prstGeom prst="rect">
              <a:avLst/>
            </a:prstGeom>
            <a:solidFill>
              <a:srgbClr val="C42938"/>
            </a:solidFill>
            <a:ln>
              <a:noFill/>
            </a:ln>
          </p:spPr>
          <p:txBody>
            <a:bodyPr spcFirstLastPara="1" wrap="square" lIns="110425" tIns="55200" rIns="110425" bIns="55200" anchor="ctr" anchorCtr="0">
              <a:noAutofit/>
            </a:bodyPr>
            <a:lstStyle/>
            <a:p>
              <a:pPr marL="0" marR="0" lvl="2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19"/>
                <a:buFont typeface="Arial"/>
                <a:buNone/>
              </a:pPr>
              <a:endParaRPr sz="1219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2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19"/>
                <a:buFont typeface="Arial"/>
                <a:buNone/>
              </a:pPr>
              <a:endParaRPr sz="1219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2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19"/>
                <a:buFont typeface="Arial"/>
                <a:buNone/>
              </a:pPr>
              <a:endParaRPr sz="1219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48"/>
            <p:cNvSpPr/>
            <p:nvPr/>
          </p:nvSpPr>
          <p:spPr>
            <a:xfrm>
              <a:off x="3657600" y="6756520"/>
              <a:ext cx="3657600" cy="100500"/>
            </a:xfrm>
            <a:prstGeom prst="rect">
              <a:avLst/>
            </a:prstGeom>
            <a:solidFill>
              <a:srgbClr val="F27D3D"/>
            </a:solidFill>
            <a:ln>
              <a:noFill/>
            </a:ln>
          </p:spPr>
          <p:txBody>
            <a:bodyPr spcFirstLastPara="1" wrap="square" lIns="110425" tIns="55200" rIns="110425" bIns="55200" anchor="ctr" anchorCtr="0">
              <a:noAutofit/>
            </a:bodyPr>
            <a:lstStyle/>
            <a:p>
              <a:pPr marL="0" marR="0" lvl="2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19"/>
                <a:buFont typeface="Arial"/>
                <a:buNone/>
              </a:pPr>
              <a:endParaRPr sz="1219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2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19"/>
                <a:buFont typeface="Arial"/>
                <a:buNone/>
              </a:pPr>
              <a:endParaRPr sz="1219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2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19"/>
                <a:buFont typeface="Arial"/>
                <a:buNone/>
              </a:pPr>
              <a:endParaRPr sz="1219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48"/>
            <p:cNvSpPr/>
            <p:nvPr/>
          </p:nvSpPr>
          <p:spPr>
            <a:xfrm>
              <a:off x="7315200" y="6756520"/>
              <a:ext cx="3657600" cy="100500"/>
            </a:xfrm>
            <a:prstGeom prst="rect">
              <a:avLst/>
            </a:prstGeom>
            <a:solidFill>
              <a:srgbClr val="0D6B8A"/>
            </a:solidFill>
            <a:ln>
              <a:noFill/>
            </a:ln>
          </p:spPr>
          <p:txBody>
            <a:bodyPr spcFirstLastPara="1" wrap="square" lIns="110425" tIns="55200" rIns="110425" bIns="55200" anchor="ctr" anchorCtr="0">
              <a:noAutofit/>
            </a:bodyPr>
            <a:lstStyle/>
            <a:p>
              <a:pPr marL="0" marR="0" lvl="2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19"/>
                <a:buFont typeface="Arial"/>
                <a:buNone/>
              </a:pPr>
              <a:endParaRPr sz="1219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2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19"/>
                <a:buFont typeface="Arial"/>
                <a:buNone/>
              </a:pPr>
              <a:endParaRPr sz="1219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2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19"/>
                <a:buFont typeface="Arial"/>
                <a:buNone/>
              </a:pPr>
              <a:endParaRPr sz="1219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5" name="Google Shape;185;p48"/>
          <p:cNvSpPr txBox="1">
            <a:spLocks noGrp="1"/>
          </p:cNvSpPr>
          <p:nvPr>
            <p:ph type="body" idx="1"/>
          </p:nvPr>
        </p:nvSpPr>
        <p:spPr>
          <a:xfrm>
            <a:off x="280988" y="2662517"/>
            <a:ext cx="5376250" cy="754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Arial"/>
              <a:buNone/>
              <a:defRPr sz="2844" b="1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444500" algn="l">
              <a:lnSpc>
                <a:spcPct val="10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–"/>
              <a:defRPr sz="230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sz="196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»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6" name="Google Shape;186;p48"/>
          <p:cNvSpPr txBox="1">
            <a:spLocks noGrp="1"/>
          </p:cNvSpPr>
          <p:nvPr>
            <p:ph type="body" idx="2"/>
          </p:nvPr>
        </p:nvSpPr>
        <p:spPr>
          <a:xfrm>
            <a:off x="269081" y="5420818"/>
            <a:ext cx="2513500" cy="2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947" b="0" i="1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947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947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947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947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p48"/>
          <p:cNvSpPr txBox="1">
            <a:spLocks noGrp="1"/>
          </p:cNvSpPr>
          <p:nvPr>
            <p:ph type="body" idx="3"/>
          </p:nvPr>
        </p:nvSpPr>
        <p:spPr>
          <a:xfrm>
            <a:off x="280988" y="1864041"/>
            <a:ext cx="5376250" cy="754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ial"/>
              <a:buNone/>
              <a:defRPr sz="2844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444500" algn="l">
              <a:lnSpc>
                <a:spcPct val="10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–"/>
              <a:defRPr sz="230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  <a:defRPr sz="196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»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810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48"/>
          <p:cNvSpPr txBox="1">
            <a:spLocks noGrp="1"/>
          </p:cNvSpPr>
          <p:nvPr>
            <p:ph type="sldNum" idx="12"/>
          </p:nvPr>
        </p:nvSpPr>
        <p:spPr>
          <a:xfrm>
            <a:off x="6417588" y="9147861"/>
            <a:ext cx="411500" cy="758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2"/>
              <a:buFont typeface="Arial"/>
              <a:buNone/>
              <a:defRPr sz="1422" b="0" i="0" u="none" strike="noStrike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omparison">
  <p:cSld name="2_Comparison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9"/>
          <p:cNvSpPr>
            <a:spLocks noGrp="1"/>
          </p:cNvSpPr>
          <p:nvPr>
            <p:ph type="pic" idx="2"/>
          </p:nvPr>
        </p:nvSpPr>
        <p:spPr>
          <a:xfrm>
            <a:off x="200025" y="1694569"/>
            <a:ext cx="6473750" cy="7502828"/>
          </a:xfrm>
          <a:prstGeom prst="rect">
            <a:avLst/>
          </a:prstGeom>
          <a:noFill/>
          <a:ln>
            <a:noFill/>
          </a:ln>
        </p:spPr>
      </p:sp>
      <p:sp>
        <p:nvSpPr>
          <p:cNvPr id="191" name="Google Shape;191;p49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6858000" cy="1247594"/>
          </a:xfrm>
          <a:prstGeom prst="rect">
            <a:avLst/>
          </a:prstGeom>
          <a:solidFill>
            <a:srgbClr val="63123E"/>
          </a:solidFill>
          <a:ln>
            <a:noFill/>
          </a:ln>
        </p:spPr>
        <p:txBody>
          <a:bodyPr spcFirstLastPara="1" wrap="square" lIns="331275" tIns="55200" rIns="110425" bIns="552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 sz="1557" b="1">
                <a:solidFill>
                  <a:schemeClr val="lt1"/>
                </a:solidFill>
              </a:defRPr>
            </a:lvl1pPr>
            <a:lvl2pPr marL="914400" lvl="1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–"/>
              <a:defRPr/>
            </a:lvl2pPr>
            <a:lvl3pPr marL="1371600" lvl="2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3pPr>
            <a:lvl4pPr marL="1828800" lvl="3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–"/>
              <a:defRPr/>
            </a:lvl4pPr>
            <a:lvl5pPr marL="2286000" lvl="4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5pPr>
            <a:lvl6pPr marL="2743200" lvl="5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–"/>
              <a:defRPr/>
            </a:lvl6pPr>
            <a:lvl7pPr marL="3200400" lvl="6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7pPr>
            <a:lvl8pPr marL="3657600" lvl="7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–"/>
              <a:defRPr/>
            </a:lvl8pPr>
            <a:lvl9pPr marL="4114800" lvl="8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9pPr>
          </a:lstStyle>
          <a:p>
            <a:endParaRPr/>
          </a:p>
        </p:txBody>
      </p:sp>
      <p:sp>
        <p:nvSpPr>
          <p:cNvPr id="192" name="Google Shape;192;p49"/>
          <p:cNvSpPr txBox="1">
            <a:spLocks noGrp="1"/>
          </p:cNvSpPr>
          <p:nvPr>
            <p:ph type="body" idx="3"/>
          </p:nvPr>
        </p:nvSpPr>
        <p:spPr>
          <a:xfrm>
            <a:off x="194469" y="219371"/>
            <a:ext cx="2269250" cy="274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sz="880" b="0" i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sz="880" b="0" i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sz="880" b="0" i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sz="880" b="0" i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sz="880" b="0" i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–"/>
              <a:defRPr/>
            </a:lvl6pPr>
            <a:lvl7pPr marL="3200400" lvl="6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7pPr>
            <a:lvl8pPr marL="3657600" lvl="7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–"/>
              <a:defRPr/>
            </a:lvl8pPr>
            <a:lvl9pPr marL="4114800" lvl="8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9pPr>
          </a:lstStyle>
          <a:p>
            <a:endParaRPr/>
          </a:p>
        </p:txBody>
      </p:sp>
      <p:sp>
        <p:nvSpPr>
          <p:cNvPr id="193" name="Google Shape;193;p49"/>
          <p:cNvSpPr txBox="1">
            <a:spLocks noGrp="1"/>
          </p:cNvSpPr>
          <p:nvPr>
            <p:ph type="sldNum" idx="12"/>
          </p:nvPr>
        </p:nvSpPr>
        <p:spPr>
          <a:xfrm>
            <a:off x="6503537" y="9508906"/>
            <a:ext cx="313750" cy="268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425" tIns="55200" rIns="110425" bIns="552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94" name="Google Shape;194;p49"/>
          <p:cNvSpPr txBox="1">
            <a:spLocks noGrp="1"/>
          </p:cNvSpPr>
          <p:nvPr>
            <p:ph type="body" idx="4"/>
          </p:nvPr>
        </p:nvSpPr>
        <p:spPr>
          <a:xfrm>
            <a:off x="4179563" y="9507523"/>
            <a:ext cx="2401250" cy="276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425" tIns="55200" rIns="110425" bIns="5520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68"/>
              </a:spcBef>
              <a:spcAft>
                <a:spcPts val="0"/>
              </a:spcAft>
              <a:buClr>
                <a:srgbClr val="7F7F7F"/>
              </a:buClr>
              <a:buSzPts val="1100"/>
              <a:buNone/>
              <a:defRPr sz="745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r">
              <a:lnSpc>
                <a:spcPct val="100000"/>
              </a:lnSpc>
              <a:spcBef>
                <a:spcPts val="68"/>
              </a:spcBef>
              <a:spcAft>
                <a:spcPts val="0"/>
              </a:spcAft>
              <a:buClr>
                <a:srgbClr val="7F7F7F"/>
              </a:buClr>
              <a:buSzPts val="1100"/>
              <a:buNone/>
              <a:defRPr sz="745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r">
              <a:lnSpc>
                <a:spcPct val="100000"/>
              </a:lnSpc>
              <a:spcBef>
                <a:spcPts val="68"/>
              </a:spcBef>
              <a:spcAft>
                <a:spcPts val="0"/>
              </a:spcAft>
              <a:buClr>
                <a:srgbClr val="7F7F7F"/>
              </a:buClr>
              <a:buSzPts val="1100"/>
              <a:buNone/>
              <a:defRPr sz="745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r">
              <a:lnSpc>
                <a:spcPct val="100000"/>
              </a:lnSpc>
              <a:spcBef>
                <a:spcPts val="68"/>
              </a:spcBef>
              <a:spcAft>
                <a:spcPts val="0"/>
              </a:spcAft>
              <a:buClr>
                <a:srgbClr val="7F7F7F"/>
              </a:buClr>
              <a:buSzPts val="1100"/>
              <a:buNone/>
              <a:defRPr sz="745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r">
              <a:lnSpc>
                <a:spcPct val="100000"/>
              </a:lnSpc>
              <a:spcBef>
                <a:spcPts val="68"/>
              </a:spcBef>
              <a:spcAft>
                <a:spcPts val="0"/>
              </a:spcAft>
              <a:buClr>
                <a:srgbClr val="7F7F7F"/>
              </a:buClr>
              <a:buSzPts val="1100"/>
              <a:buNone/>
              <a:defRPr sz="745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–"/>
              <a:defRPr/>
            </a:lvl6pPr>
            <a:lvl7pPr marL="3200400" lvl="6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7pPr>
            <a:lvl8pPr marL="3657600" lvl="7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–"/>
              <a:defRPr/>
            </a:lvl8pPr>
            <a:lvl9pPr marL="4114800" lvl="8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ection Header">
  <p:cSld name="1_Section Header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0"/>
          <p:cNvSpPr txBox="1">
            <a:spLocks noGrp="1"/>
          </p:cNvSpPr>
          <p:nvPr>
            <p:ph type="body" idx="1"/>
          </p:nvPr>
        </p:nvSpPr>
        <p:spPr>
          <a:xfrm>
            <a:off x="2411961" y="2680597"/>
            <a:ext cx="2057500" cy="61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947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947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947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947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947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–"/>
              <a:defRPr/>
            </a:lvl6pPr>
            <a:lvl7pPr marL="3200400" lvl="6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7pPr>
            <a:lvl8pPr marL="3657600" lvl="7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–"/>
              <a:defRPr/>
            </a:lvl8pPr>
            <a:lvl9pPr marL="4114800" lvl="8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9pPr>
          </a:lstStyle>
          <a:p>
            <a:endParaRPr/>
          </a:p>
        </p:txBody>
      </p:sp>
      <p:sp>
        <p:nvSpPr>
          <p:cNvPr id="197" name="Google Shape;197;p50"/>
          <p:cNvSpPr txBox="1">
            <a:spLocks noGrp="1"/>
          </p:cNvSpPr>
          <p:nvPr>
            <p:ph type="body" idx="2"/>
          </p:nvPr>
        </p:nvSpPr>
        <p:spPr>
          <a:xfrm>
            <a:off x="4623898" y="2676158"/>
            <a:ext cx="2057500" cy="6133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947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947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947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947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947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–"/>
              <a:defRPr/>
            </a:lvl6pPr>
            <a:lvl7pPr marL="3200400" lvl="6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7pPr>
            <a:lvl8pPr marL="3657600" lvl="7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–"/>
              <a:defRPr/>
            </a:lvl8pPr>
            <a:lvl9pPr marL="4114800" lvl="8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9pPr>
          </a:lstStyle>
          <a:p>
            <a:endParaRPr/>
          </a:p>
        </p:txBody>
      </p:sp>
      <p:cxnSp>
        <p:nvCxnSpPr>
          <p:cNvPr id="198" name="Google Shape;198;p50"/>
          <p:cNvCxnSpPr/>
          <p:nvPr/>
        </p:nvCxnSpPr>
        <p:spPr>
          <a:xfrm rot="10800000">
            <a:off x="199924" y="2486259"/>
            <a:ext cx="2057500" cy="0"/>
          </a:xfrm>
          <a:prstGeom prst="straightConnector1">
            <a:avLst/>
          </a:prstGeom>
          <a:noFill/>
          <a:ln w="12700" cap="flat" cmpd="sng">
            <a:solidFill>
              <a:srgbClr val="63123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9" name="Google Shape;199;p50"/>
          <p:cNvCxnSpPr/>
          <p:nvPr/>
        </p:nvCxnSpPr>
        <p:spPr>
          <a:xfrm rot="10800000">
            <a:off x="2411861" y="2490439"/>
            <a:ext cx="2057500" cy="0"/>
          </a:xfrm>
          <a:prstGeom prst="straightConnector1">
            <a:avLst/>
          </a:prstGeom>
          <a:noFill/>
          <a:ln w="12700" cap="flat" cmpd="sng">
            <a:solidFill>
              <a:srgbClr val="63123E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00" name="Google Shape;200;p50"/>
          <p:cNvCxnSpPr/>
          <p:nvPr/>
        </p:nvCxnSpPr>
        <p:spPr>
          <a:xfrm rot="10800000">
            <a:off x="4623798" y="2486002"/>
            <a:ext cx="2057500" cy="0"/>
          </a:xfrm>
          <a:prstGeom prst="straightConnector1">
            <a:avLst/>
          </a:prstGeom>
          <a:noFill/>
          <a:ln w="12700" cap="flat" cmpd="sng">
            <a:solidFill>
              <a:srgbClr val="63123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1" name="Google Shape;201;p50"/>
          <p:cNvSpPr txBox="1">
            <a:spLocks noGrp="1"/>
          </p:cNvSpPr>
          <p:nvPr>
            <p:ph type="body" idx="3"/>
          </p:nvPr>
        </p:nvSpPr>
        <p:spPr>
          <a:xfrm>
            <a:off x="200025" y="1937929"/>
            <a:ext cx="2057500" cy="548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rgbClr val="63123E"/>
              </a:buClr>
              <a:buSzPts val="1800"/>
              <a:buNone/>
              <a:defRPr sz="1219" b="1">
                <a:solidFill>
                  <a:srgbClr val="63123E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rgbClr val="63123E"/>
              </a:buClr>
              <a:buSzPts val="1800"/>
              <a:buNone/>
              <a:defRPr sz="1219" b="1" i="1">
                <a:solidFill>
                  <a:srgbClr val="63123E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rgbClr val="63123E"/>
              </a:buClr>
              <a:buSzPts val="1800"/>
              <a:buNone/>
              <a:defRPr sz="1219" b="1" i="1">
                <a:solidFill>
                  <a:srgbClr val="63123E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rgbClr val="63123E"/>
              </a:buClr>
              <a:buSzPts val="1800"/>
              <a:buNone/>
              <a:defRPr sz="1219" b="1" i="1">
                <a:solidFill>
                  <a:srgbClr val="63123E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rgbClr val="63123E"/>
              </a:buClr>
              <a:buSzPts val="1800"/>
              <a:buNone/>
              <a:defRPr sz="1219" b="1" i="1">
                <a:solidFill>
                  <a:srgbClr val="63123E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–"/>
              <a:defRPr/>
            </a:lvl6pPr>
            <a:lvl7pPr marL="3200400" lvl="6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7pPr>
            <a:lvl8pPr marL="3657600" lvl="7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–"/>
              <a:defRPr/>
            </a:lvl8pPr>
            <a:lvl9pPr marL="4114800" lvl="8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9pPr>
          </a:lstStyle>
          <a:p>
            <a:endParaRPr/>
          </a:p>
        </p:txBody>
      </p:sp>
      <p:sp>
        <p:nvSpPr>
          <p:cNvPr id="202" name="Google Shape;202;p50"/>
          <p:cNvSpPr txBox="1">
            <a:spLocks noGrp="1"/>
          </p:cNvSpPr>
          <p:nvPr>
            <p:ph type="body" idx="4"/>
          </p:nvPr>
        </p:nvSpPr>
        <p:spPr>
          <a:xfrm>
            <a:off x="2411962" y="1942366"/>
            <a:ext cx="2057500" cy="548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rgbClr val="63123E"/>
              </a:buClr>
              <a:buSzPts val="1800"/>
              <a:buNone/>
              <a:defRPr sz="1219" b="1" i="0">
                <a:solidFill>
                  <a:srgbClr val="63123E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rgbClr val="63123E"/>
              </a:buClr>
              <a:buSzPts val="1800"/>
              <a:buNone/>
              <a:defRPr sz="1219" b="1" i="1">
                <a:solidFill>
                  <a:srgbClr val="63123E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rgbClr val="63123E"/>
              </a:buClr>
              <a:buSzPts val="1800"/>
              <a:buNone/>
              <a:defRPr sz="1219" b="1" i="1">
                <a:solidFill>
                  <a:srgbClr val="63123E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rgbClr val="63123E"/>
              </a:buClr>
              <a:buSzPts val="1800"/>
              <a:buNone/>
              <a:defRPr sz="1219" b="1" i="1">
                <a:solidFill>
                  <a:srgbClr val="63123E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rgbClr val="63123E"/>
              </a:buClr>
              <a:buSzPts val="1800"/>
              <a:buNone/>
              <a:defRPr sz="1219" b="1" i="1">
                <a:solidFill>
                  <a:srgbClr val="63123E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–"/>
              <a:defRPr/>
            </a:lvl6pPr>
            <a:lvl7pPr marL="3200400" lvl="6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7pPr>
            <a:lvl8pPr marL="3657600" lvl="7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–"/>
              <a:defRPr/>
            </a:lvl8pPr>
            <a:lvl9pPr marL="4114800" lvl="8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9pPr>
          </a:lstStyle>
          <a:p>
            <a:endParaRPr/>
          </a:p>
        </p:txBody>
      </p:sp>
      <p:sp>
        <p:nvSpPr>
          <p:cNvPr id="203" name="Google Shape;203;p50"/>
          <p:cNvSpPr txBox="1">
            <a:spLocks noGrp="1"/>
          </p:cNvSpPr>
          <p:nvPr>
            <p:ph type="body" idx="5"/>
          </p:nvPr>
        </p:nvSpPr>
        <p:spPr>
          <a:xfrm>
            <a:off x="4623898" y="1937929"/>
            <a:ext cx="2057500" cy="548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rgbClr val="63123E"/>
              </a:buClr>
              <a:buSzPts val="1800"/>
              <a:buNone/>
              <a:defRPr sz="1219" b="1" i="0">
                <a:solidFill>
                  <a:srgbClr val="63123E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rgbClr val="63123E"/>
              </a:buClr>
              <a:buSzPts val="1800"/>
              <a:buNone/>
              <a:defRPr sz="1219" b="1" i="1">
                <a:solidFill>
                  <a:srgbClr val="63123E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rgbClr val="63123E"/>
              </a:buClr>
              <a:buSzPts val="1800"/>
              <a:buNone/>
              <a:defRPr sz="1219" b="1" i="1">
                <a:solidFill>
                  <a:srgbClr val="63123E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rgbClr val="63123E"/>
              </a:buClr>
              <a:buSzPts val="1800"/>
              <a:buNone/>
              <a:defRPr sz="1219" b="1" i="1">
                <a:solidFill>
                  <a:srgbClr val="63123E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rgbClr val="63123E"/>
              </a:buClr>
              <a:buSzPts val="1800"/>
              <a:buNone/>
              <a:defRPr sz="1219" b="1" i="1">
                <a:solidFill>
                  <a:srgbClr val="63123E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–"/>
              <a:defRPr/>
            </a:lvl6pPr>
            <a:lvl7pPr marL="3200400" lvl="6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7pPr>
            <a:lvl8pPr marL="3657600" lvl="7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–"/>
              <a:defRPr/>
            </a:lvl8pPr>
            <a:lvl9pPr marL="4114800" lvl="8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9pPr>
          </a:lstStyle>
          <a:p>
            <a:endParaRPr/>
          </a:p>
        </p:txBody>
      </p:sp>
      <p:sp>
        <p:nvSpPr>
          <p:cNvPr id="204" name="Google Shape;204;p50"/>
          <p:cNvSpPr txBox="1">
            <a:spLocks noGrp="1"/>
          </p:cNvSpPr>
          <p:nvPr>
            <p:ph type="body" idx="6"/>
          </p:nvPr>
        </p:nvSpPr>
        <p:spPr>
          <a:xfrm>
            <a:off x="199546" y="2676159"/>
            <a:ext cx="2057500" cy="6133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947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947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947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947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947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–"/>
              <a:defRPr/>
            </a:lvl6pPr>
            <a:lvl7pPr marL="3200400" lvl="6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7pPr>
            <a:lvl8pPr marL="3657600" lvl="7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–"/>
              <a:defRPr/>
            </a:lvl8pPr>
            <a:lvl9pPr marL="4114800" lvl="8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9pPr>
          </a:lstStyle>
          <a:p>
            <a:endParaRPr/>
          </a:p>
        </p:txBody>
      </p:sp>
      <p:sp>
        <p:nvSpPr>
          <p:cNvPr id="205" name="Google Shape;205;p50"/>
          <p:cNvSpPr txBox="1">
            <a:spLocks noGrp="1"/>
          </p:cNvSpPr>
          <p:nvPr>
            <p:ph type="body" idx="7"/>
          </p:nvPr>
        </p:nvSpPr>
        <p:spPr>
          <a:xfrm>
            <a:off x="0" y="0"/>
            <a:ext cx="6858000" cy="1247594"/>
          </a:xfrm>
          <a:prstGeom prst="rect">
            <a:avLst/>
          </a:prstGeom>
          <a:solidFill>
            <a:srgbClr val="63123E"/>
          </a:solidFill>
          <a:ln>
            <a:noFill/>
          </a:ln>
        </p:spPr>
        <p:txBody>
          <a:bodyPr spcFirstLastPara="1" wrap="square" lIns="331275" tIns="55200" rIns="110425" bIns="552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 sz="1557" b="1">
                <a:solidFill>
                  <a:schemeClr val="lt1"/>
                </a:solidFill>
              </a:defRPr>
            </a:lvl1pPr>
            <a:lvl2pPr marL="914400" lvl="1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–"/>
              <a:defRPr/>
            </a:lvl2pPr>
            <a:lvl3pPr marL="1371600" lvl="2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3pPr>
            <a:lvl4pPr marL="1828800" lvl="3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–"/>
              <a:defRPr/>
            </a:lvl4pPr>
            <a:lvl5pPr marL="2286000" lvl="4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5pPr>
            <a:lvl6pPr marL="2743200" lvl="5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–"/>
              <a:defRPr/>
            </a:lvl6pPr>
            <a:lvl7pPr marL="3200400" lvl="6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7pPr>
            <a:lvl8pPr marL="3657600" lvl="7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–"/>
              <a:defRPr/>
            </a:lvl8pPr>
            <a:lvl9pPr marL="4114800" lvl="8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9pPr>
          </a:lstStyle>
          <a:p>
            <a:endParaRPr/>
          </a:p>
        </p:txBody>
      </p:sp>
      <p:sp>
        <p:nvSpPr>
          <p:cNvPr id="206" name="Google Shape;206;p50"/>
          <p:cNvSpPr txBox="1">
            <a:spLocks noGrp="1"/>
          </p:cNvSpPr>
          <p:nvPr>
            <p:ph type="body" idx="8"/>
          </p:nvPr>
        </p:nvSpPr>
        <p:spPr>
          <a:xfrm>
            <a:off x="194469" y="219371"/>
            <a:ext cx="2269250" cy="274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sz="880" b="0" i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sz="880" b="0" i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sz="880" b="0" i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sz="880" b="0" i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sz="880" b="0" i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–"/>
              <a:defRPr/>
            </a:lvl6pPr>
            <a:lvl7pPr marL="3200400" lvl="6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7pPr>
            <a:lvl8pPr marL="3657600" lvl="7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–"/>
              <a:defRPr/>
            </a:lvl8pPr>
            <a:lvl9pPr marL="4114800" lvl="8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9pPr>
          </a:lstStyle>
          <a:p>
            <a:endParaRPr/>
          </a:p>
        </p:txBody>
      </p:sp>
      <p:sp>
        <p:nvSpPr>
          <p:cNvPr id="207" name="Google Shape;207;p50"/>
          <p:cNvSpPr txBox="1">
            <a:spLocks noGrp="1"/>
          </p:cNvSpPr>
          <p:nvPr>
            <p:ph type="sldNum" idx="12"/>
          </p:nvPr>
        </p:nvSpPr>
        <p:spPr>
          <a:xfrm>
            <a:off x="6503537" y="9508906"/>
            <a:ext cx="313750" cy="268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425" tIns="55200" rIns="110425" bIns="552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  <a:defRPr sz="745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08" name="Google Shape;208;p50"/>
          <p:cNvSpPr txBox="1">
            <a:spLocks noGrp="1"/>
          </p:cNvSpPr>
          <p:nvPr>
            <p:ph type="body" idx="9"/>
          </p:nvPr>
        </p:nvSpPr>
        <p:spPr>
          <a:xfrm>
            <a:off x="4179563" y="9507523"/>
            <a:ext cx="2401250" cy="276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0425" tIns="55200" rIns="110425" bIns="5520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68"/>
              </a:spcBef>
              <a:spcAft>
                <a:spcPts val="0"/>
              </a:spcAft>
              <a:buClr>
                <a:srgbClr val="7F7F7F"/>
              </a:buClr>
              <a:buSzPts val="1100"/>
              <a:buNone/>
              <a:defRPr sz="745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r">
              <a:lnSpc>
                <a:spcPct val="100000"/>
              </a:lnSpc>
              <a:spcBef>
                <a:spcPts val="68"/>
              </a:spcBef>
              <a:spcAft>
                <a:spcPts val="0"/>
              </a:spcAft>
              <a:buClr>
                <a:srgbClr val="7F7F7F"/>
              </a:buClr>
              <a:buSzPts val="1100"/>
              <a:buNone/>
              <a:defRPr sz="745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r">
              <a:lnSpc>
                <a:spcPct val="100000"/>
              </a:lnSpc>
              <a:spcBef>
                <a:spcPts val="68"/>
              </a:spcBef>
              <a:spcAft>
                <a:spcPts val="0"/>
              </a:spcAft>
              <a:buClr>
                <a:srgbClr val="7F7F7F"/>
              </a:buClr>
              <a:buSzPts val="1100"/>
              <a:buNone/>
              <a:defRPr sz="745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r">
              <a:lnSpc>
                <a:spcPct val="100000"/>
              </a:lnSpc>
              <a:spcBef>
                <a:spcPts val="68"/>
              </a:spcBef>
              <a:spcAft>
                <a:spcPts val="0"/>
              </a:spcAft>
              <a:buClr>
                <a:srgbClr val="7F7F7F"/>
              </a:buClr>
              <a:buSzPts val="1100"/>
              <a:buNone/>
              <a:defRPr sz="745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r">
              <a:lnSpc>
                <a:spcPct val="100000"/>
              </a:lnSpc>
              <a:spcBef>
                <a:spcPts val="68"/>
              </a:spcBef>
              <a:spcAft>
                <a:spcPts val="0"/>
              </a:spcAft>
              <a:buClr>
                <a:srgbClr val="7F7F7F"/>
              </a:buClr>
              <a:buSzPts val="1100"/>
              <a:buNone/>
              <a:defRPr sz="745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–"/>
              <a:defRPr/>
            </a:lvl6pPr>
            <a:lvl7pPr marL="3200400" lvl="6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7pPr>
            <a:lvl8pPr marL="3657600" lvl="7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–"/>
              <a:defRPr/>
            </a:lvl8pPr>
            <a:lvl9pPr marL="4114800" lvl="8" indent="-374650" algn="l">
              <a:lnSpc>
                <a:spcPct val="100000"/>
              </a:lnSpc>
              <a:spcBef>
                <a:spcPts val="339"/>
              </a:spcBef>
              <a:spcAft>
                <a:spcPts val="0"/>
              </a:spcAft>
              <a:buClr>
                <a:schemeClr val="dk1"/>
              </a:buClr>
              <a:buSzPts val="23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ndard content ">
  <p:cSld name="Standard content 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92" y="3059"/>
            <a:ext cx="1004" cy="816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51"/>
          <p:cNvSpPr/>
          <p:nvPr/>
        </p:nvSpPr>
        <p:spPr>
          <a:xfrm>
            <a:off x="6475811" y="9185332"/>
            <a:ext cx="382250" cy="720688"/>
          </a:xfrm>
          <a:prstGeom prst="rect">
            <a:avLst/>
          </a:prstGeom>
          <a:solidFill>
            <a:srgbClr val="881946"/>
          </a:solidFill>
          <a:ln>
            <a:noFill/>
          </a:ln>
        </p:spPr>
        <p:txBody>
          <a:bodyPr spcFirstLastPara="1" wrap="square" lIns="74750" tIns="37375" rIns="74750" bIns="37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93"/>
              <a:buFont typeface="Arial"/>
              <a:buNone/>
            </a:pPr>
            <a:endParaRPr sz="1693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2" name="Google Shape;212;p51"/>
          <p:cNvSpPr/>
          <p:nvPr/>
        </p:nvSpPr>
        <p:spPr>
          <a:xfrm>
            <a:off x="1" y="0"/>
            <a:ext cx="383750" cy="1421266"/>
          </a:xfrm>
          <a:prstGeom prst="rect">
            <a:avLst/>
          </a:prstGeom>
          <a:solidFill>
            <a:srgbClr val="881946"/>
          </a:solidFill>
          <a:ln>
            <a:noFill/>
          </a:ln>
        </p:spPr>
        <p:txBody>
          <a:bodyPr spcFirstLastPara="1" wrap="square" lIns="74750" tIns="37375" rIns="74750" bIns="373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93"/>
              <a:buFont typeface="Arial"/>
              <a:buNone/>
            </a:pPr>
            <a:endParaRPr sz="1693" b="0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3" name="Google Shape;213;p51"/>
          <p:cNvSpPr txBox="1">
            <a:spLocks noGrp="1"/>
          </p:cNvSpPr>
          <p:nvPr>
            <p:ph type="title"/>
          </p:nvPr>
        </p:nvSpPr>
        <p:spPr>
          <a:xfrm>
            <a:off x="575059" y="132836"/>
            <a:ext cx="5899250" cy="1155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1946"/>
              </a:buClr>
              <a:buSzPts val="3200"/>
              <a:buFont typeface="Lato"/>
              <a:buNone/>
              <a:defRPr sz="2167">
                <a:solidFill>
                  <a:srgbClr val="88194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51"/>
          <p:cNvSpPr txBox="1">
            <a:spLocks noGrp="1"/>
          </p:cNvSpPr>
          <p:nvPr>
            <p:ph type="body" idx="1"/>
          </p:nvPr>
        </p:nvSpPr>
        <p:spPr>
          <a:xfrm>
            <a:off x="575061" y="1816100"/>
            <a:ext cx="5899250" cy="7319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900"/>
              <a:buChar char="•"/>
              <a:defRPr>
                <a:solidFill>
                  <a:srgbClr val="606060"/>
                </a:solidFill>
              </a:defRPr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>
                <a:solidFill>
                  <a:srgbClr val="606060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>
                <a:solidFill>
                  <a:srgbClr val="606060"/>
                </a:solidFill>
              </a:defRPr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–"/>
              <a:defRPr>
                <a:solidFill>
                  <a:srgbClr val="606060"/>
                </a:solidFill>
              </a:defRPr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Char char="•"/>
              <a:defRPr>
                <a:solidFill>
                  <a:srgbClr val="606060"/>
                </a:solidFill>
              </a:defRPr>
            </a:lvl5pPr>
            <a:lvl6pPr marL="2743200" lvl="5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6pPr>
            <a:lvl7pPr marL="3200400" lvl="6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7pPr>
            <a:lvl8pPr marL="3657600" lvl="7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8pPr>
            <a:lvl9pPr marL="4114800" lvl="8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9pPr>
          </a:lstStyle>
          <a:p>
            <a:endParaRPr/>
          </a:p>
        </p:txBody>
      </p:sp>
      <p:sp>
        <p:nvSpPr>
          <p:cNvPr id="215" name="Google Shape;215;p51"/>
          <p:cNvSpPr txBox="1">
            <a:spLocks noGrp="1"/>
          </p:cNvSpPr>
          <p:nvPr>
            <p:ph type="body" idx="2"/>
          </p:nvPr>
        </p:nvSpPr>
        <p:spPr>
          <a:xfrm>
            <a:off x="575061" y="9212243"/>
            <a:ext cx="4506500" cy="444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300"/>
              <a:buNone/>
              <a:defRPr sz="880">
                <a:solidFill>
                  <a:srgbClr val="606060"/>
                </a:solidFill>
              </a:defRPr>
            </a:lvl1pPr>
            <a:lvl2pPr marL="914400" lvl="1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2pPr>
            <a:lvl3pPr marL="1371600" lvl="2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3pPr>
            <a:lvl4pPr marL="1828800" lvl="3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4pPr>
            <a:lvl5pPr marL="2286000" lvl="4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5pPr>
            <a:lvl6pPr marL="2743200" lvl="5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6pPr>
            <a:lvl7pPr marL="3200400" lvl="6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7pPr>
            <a:lvl8pPr marL="3657600" lvl="7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–"/>
              <a:defRPr/>
            </a:lvl8pPr>
            <a:lvl9pPr marL="4114800" lvl="8" indent="-3746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2300"/>
              <a:buChar char="•"/>
              <a:defRPr/>
            </a:lvl9pPr>
          </a:lstStyle>
          <a:p>
            <a:endParaRPr/>
          </a:p>
        </p:txBody>
      </p:sp>
      <p:sp>
        <p:nvSpPr>
          <p:cNvPr id="216" name="Google Shape;216;p51"/>
          <p:cNvSpPr txBox="1">
            <a:spLocks noGrp="1"/>
          </p:cNvSpPr>
          <p:nvPr>
            <p:ph type="body" idx="3"/>
          </p:nvPr>
        </p:nvSpPr>
        <p:spPr>
          <a:xfrm>
            <a:off x="48918" y="577399"/>
            <a:ext cx="285750" cy="266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947">
                <a:solidFill>
                  <a:schemeClr val="lt1"/>
                </a:solidFill>
              </a:defRPr>
            </a:lvl1pPr>
            <a:lvl2pPr marL="914400" lvl="1" indent="-349250" algn="l">
              <a:lnSpc>
                <a:spcPct val="100000"/>
              </a:lnSpc>
              <a:spcBef>
                <a:spcPts val="948"/>
              </a:spcBef>
              <a:spcAft>
                <a:spcPts val="0"/>
              </a:spcAft>
              <a:buClr>
                <a:srgbClr val="606060"/>
              </a:buClr>
              <a:buSzPts val="1900"/>
              <a:buChar char="–"/>
              <a:defRPr sz="1286"/>
            </a:lvl2pPr>
            <a:lvl3pPr marL="1371600" lvl="2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900"/>
              <a:buChar char="•"/>
              <a:defRPr sz="1286"/>
            </a:lvl3pPr>
            <a:lvl4pPr marL="1828800" lvl="3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900"/>
              <a:buChar char="–"/>
              <a:defRPr sz="1286"/>
            </a:lvl4pPr>
            <a:lvl5pPr marL="2286000" lvl="4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900"/>
              <a:buChar char="•"/>
              <a:defRPr sz="1286"/>
            </a:lvl5pPr>
            <a:lvl6pPr marL="2743200" lvl="5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900"/>
              <a:buChar char="–"/>
              <a:defRPr sz="1286"/>
            </a:lvl6pPr>
            <a:lvl7pPr marL="3200400" lvl="6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900"/>
              <a:buChar char="•"/>
              <a:defRPr sz="1286"/>
            </a:lvl7pPr>
            <a:lvl8pPr marL="3657600" lvl="7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900"/>
              <a:buChar char="–"/>
              <a:defRPr sz="1286"/>
            </a:lvl8pPr>
            <a:lvl9pPr marL="4114800" lvl="8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900"/>
              <a:buChar char="•"/>
              <a:defRPr sz="1286"/>
            </a:lvl9pPr>
          </a:lstStyle>
          <a:p>
            <a:endParaRPr/>
          </a:p>
        </p:txBody>
      </p:sp>
      <p:sp>
        <p:nvSpPr>
          <p:cNvPr id="217" name="Google Shape;217;p51"/>
          <p:cNvSpPr txBox="1">
            <a:spLocks noGrp="1"/>
          </p:cNvSpPr>
          <p:nvPr>
            <p:ph type="sldNum" idx="12"/>
          </p:nvPr>
        </p:nvSpPr>
        <p:spPr>
          <a:xfrm>
            <a:off x="6581582" y="9423209"/>
            <a:ext cx="170500" cy="222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23"/>
          <p:cNvPicPr preferRelativeResize="0"/>
          <p:nvPr/>
        </p:nvPicPr>
        <p:blipFill rotWithShape="1">
          <a:blip r:embed="rId30">
            <a:alphaModFix/>
          </a:blip>
          <a:srcRect/>
          <a:stretch/>
        </p:blipFill>
        <p:spPr>
          <a:xfrm>
            <a:off x="1192" y="3059"/>
            <a:ext cx="1004" cy="81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23"/>
          <p:cNvSpPr txBox="1">
            <a:spLocks noGrp="1"/>
          </p:cNvSpPr>
          <p:nvPr>
            <p:ph type="title"/>
          </p:nvPr>
        </p:nvSpPr>
        <p:spPr>
          <a:xfrm>
            <a:off x="575061" y="421801"/>
            <a:ext cx="5900500" cy="5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1946"/>
              </a:buClr>
              <a:buSzPts val="3200"/>
              <a:buFont typeface="Lato"/>
              <a:buNone/>
              <a:defRPr sz="3200" b="0" i="0" u="none" strike="noStrike" cap="none">
                <a:solidFill>
                  <a:srgbClr val="881946"/>
                </a:solidFill>
                <a:latin typeface="Lato"/>
                <a:ea typeface="Lato"/>
                <a:cs typeface="Lato"/>
                <a:sym typeface="La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3"/>
          <p:cNvSpPr txBox="1">
            <a:spLocks noGrp="1"/>
          </p:cNvSpPr>
          <p:nvPr>
            <p:ph type="body" idx="1"/>
          </p:nvPr>
        </p:nvSpPr>
        <p:spPr>
          <a:xfrm>
            <a:off x="575061" y="1816100"/>
            <a:ext cx="5900500" cy="7204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60606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9" name="Google Shape;9;p23"/>
          <p:cNvSpPr txBox="1">
            <a:spLocks noGrp="1"/>
          </p:cNvSpPr>
          <p:nvPr>
            <p:ph type="sldNum" idx="12"/>
          </p:nvPr>
        </p:nvSpPr>
        <p:spPr>
          <a:xfrm>
            <a:off x="6581582" y="9423209"/>
            <a:ext cx="170500" cy="222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Arial"/>
              <a:buNone/>
              <a:defRPr sz="88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0">
          <p15:clr>
            <a:srgbClr val="F26B43"/>
          </p15:clr>
        </p15:guide>
        <p15:guide id="2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7.png"/><Relationship Id="rId5" Type="http://schemas.openxmlformats.org/officeDocument/2006/relationships/image" Target="../media/image32.png"/><Relationship Id="rId10" Type="http://schemas.openxmlformats.org/officeDocument/2006/relationships/image" Target="../media/image36.png"/><Relationship Id="rId4" Type="http://schemas.openxmlformats.org/officeDocument/2006/relationships/image" Target="../media/image31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"/>
          <p:cNvSpPr txBox="1"/>
          <p:nvPr/>
        </p:nvSpPr>
        <p:spPr>
          <a:xfrm>
            <a:off x="3604774" y="4281911"/>
            <a:ext cx="2429172" cy="1050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rial"/>
              <a:buNone/>
            </a:pPr>
            <a:r>
              <a:rPr lang="en-GB" sz="3250" b="1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Template slides</a:t>
            </a:r>
            <a:endParaRPr sz="3250" b="1" i="0" u="none" strike="noStrike" cap="non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3" name="Google Shape;223;p1"/>
          <p:cNvSpPr txBox="1"/>
          <p:nvPr/>
        </p:nvSpPr>
        <p:spPr>
          <a:xfrm>
            <a:off x="2345806" y="4281911"/>
            <a:ext cx="1170406" cy="1050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rial"/>
              <a:buNone/>
            </a:pPr>
            <a:r>
              <a:rPr lang="en-GB" sz="325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02</a:t>
            </a:r>
            <a:endParaRPr sz="3250" b="0" i="0" u="none" strike="noStrike" cap="none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224" name="Google Shape;224;p1"/>
          <p:cNvSpPr txBox="1"/>
          <p:nvPr/>
        </p:nvSpPr>
        <p:spPr>
          <a:xfrm>
            <a:off x="3604774" y="5332889"/>
            <a:ext cx="2429172" cy="1050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6"/>
              <a:buFont typeface="Arial"/>
              <a:buNone/>
            </a:pPr>
            <a:r>
              <a:rPr lang="en-GB" sz="1286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In this section you will find templates and examples of </a:t>
            </a:r>
            <a:br>
              <a:rPr lang="en-GB" sz="1286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-GB" sz="1286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slides you can use for your deliverable presentations.</a:t>
            </a:r>
            <a:endParaRPr sz="1286" b="0" i="0" u="none" strike="noStrike" cap="non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5" name="Google Shape;225;p1"/>
          <p:cNvSpPr txBox="1"/>
          <p:nvPr/>
        </p:nvSpPr>
        <p:spPr>
          <a:xfrm>
            <a:off x="1577483" y="3207398"/>
            <a:ext cx="3760485" cy="3774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8"/>
              <a:buFont typeface="Arial"/>
              <a:buNone/>
            </a:pPr>
            <a:r>
              <a:rPr lang="en-GB" sz="2708" b="1" i="0" u="none" strike="noStrike" cap="none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Digital skills training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8"/>
              <a:buFont typeface="Arial"/>
              <a:buNone/>
            </a:pPr>
            <a:r>
              <a:rPr lang="en-GB" sz="2708" b="1" i="0" u="none" strike="noStrike" cap="none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materials for mobile internet use</a:t>
            </a:r>
            <a:endParaRPr sz="2708" b="1" i="0" u="none" strike="noStrike" cap="none" dirty="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8"/>
              <a:buFont typeface="Arial"/>
              <a:buNone/>
            </a:pPr>
            <a:endParaRPr sz="2708" b="1" i="0" u="none" strike="noStrike" cap="none" dirty="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8"/>
              <a:buFont typeface="Arial"/>
              <a:buNone/>
            </a:pPr>
            <a:r>
              <a:rPr lang="en-GB" sz="2708" b="0" i="0" u="none" strike="noStrike" cap="none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Learner handout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67"/>
              <a:buFont typeface="Arial"/>
              <a:buNone/>
            </a:pPr>
            <a:endParaRPr sz="2167" b="1" i="0" u="none" strike="noStrike" cap="none" dirty="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67"/>
              <a:buFont typeface="Arial"/>
              <a:buNone/>
            </a:pPr>
            <a:r>
              <a:rPr lang="en-GB" sz="2167" b="0" i="1" u="none" strike="noStrike" cap="none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Ghana - English</a:t>
            </a:r>
            <a:endParaRPr sz="2167" b="0" i="1" u="none" strike="noStrike" cap="none" dirty="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3698" y="321994"/>
            <a:ext cx="754406" cy="754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16185" y="8843504"/>
            <a:ext cx="754407" cy="800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"/>
          <p:cNvPicPr preferRelativeResize="0"/>
          <p:nvPr/>
        </p:nvPicPr>
        <p:blipFill rotWithShape="1">
          <a:blip r:embed="rId5">
            <a:alphaModFix/>
          </a:blip>
          <a:srcRect l="5817" t="67398" r="56699" b="8563"/>
          <a:stretch/>
        </p:blipFill>
        <p:spPr>
          <a:xfrm>
            <a:off x="3882621" y="8843512"/>
            <a:ext cx="1670737" cy="800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8300" y="6426275"/>
            <a:ext cx="3028751" cy="1892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075" y="6426275"/>
            <a:ext cx="3028741" cy="1892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08300" y="4216400"/>
            <a:ext cx="3028726" cy="1892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3075" y="4216400"/>
            <a:ext cx="3028751" cy="1892979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"/>
          <p:cNvSpPr txBox="1"/>
          <p:nvPr/>
        </p:nvSpPr>
        <p:spPr>
          <a:xfrm>
            <a:off x="642938" y="1984572"/>
            <a:ext cx="5572200" cy="986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0" tIns="61900" rIns="61900" bIns="619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STAYING CONNECTED AND ENTERTAINED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3"/>
          <p:cNvPicPr preferRelativeResize="0"/>
          <p:nvPr/>
        </p:nvPicPr>
        <p:blipFill rotWithShape="1">
          <a:blip r:embed="rId3">
            <a:alphaModFix/>
          </a:blip>
          <a:srcRect l="14142" t="5159" r="21602"/>
          <a:stretch/>
        </p:blipFill>
        <p:spPr>
          <a:xfrm>
            <a:off x="3552475" y="6864225"/>
            <a:ext cx="3113702" cy="2872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"/>
          <p:cNvPicPr preferRelativeResize="0"/>
          <p:nvPr/>
        </p:nvPicPr>
        <p:blipFill rotWithShape="1">
          <a:blip r:embed="rId4">
            <a:alphaModFix/>
          </a:blip>
          <a:srcRect l="16894" t="5159" r="20624"/>
          <a:stretch/>
        </p:blipFill>
        <p:spPr>
          <a:xfrm>
            <a:off x="210675" y="6864225"/>
            <a:ext cx="3113702" cy="2953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"/>
          <p:cNvPicPr preferRelativeResize="0"/>
          <p:nvPr/>
        </p:nvPicPr>
        <p:blipFill rotWithShape="1">
          <a:blip r:embed="rId5">
            <a:alphaModFix/>
          </a:blip>
          <a:srcRect l="16369" t="5159" r="21149"/>
          <a:stretch/>
        </p:blipFill>
        <p:spPr>
          <a:xfrm>
            <a:off x="3552450" y="3696900"/>
            <a:ext cx="3113702" cy="2953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"/>
          <p:cNvPicPr preferRelativeResize="0"/>
          <p:nvPr/>
        </p:nvPicPr>
        <p:blipFill rotWithShape="1">
          <a:blip r:embed="rId6">
            <a:alphaModFix/>
          </a:blip>
          <a:srcRect l="18587" t="5159" r="18931"/>
          <a:stretch/>
        </p:blipFill>
        <p:spPr>
          <a:xfrm>
            <a:off x="210675" y="3696900"/>
            <a:ext cx="3113702" cy="2953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"/>
          <p:cNvPicPr preferRelativeResize="0"/>
          <p:nvPr/>
        </p:nvPicPr>
        <p:blipFill rotWithShape="1">
          <a:blip r:embed="rId7">
            <a:alphaModFix/>
          </a:blip>
          <a:srcRect l="19157" t="5132" r="18338"/>
          <a:stretch/>
        </p:blipFill>
        <p:spPr>
          <a:xfrm>
            <a:off x="3552475" y="547500"/>
            <a:ext cx="3113702" cy="2953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"/>
          <p:cNvPicPr preferRelativeResize="0"/>
          <p:nvPr/>
        </p:nvPicPr>
        <p:blipFill rotWithShape="1">
          <a:blip r:embed="rId8">
            <a:alphaModFix/>
          </a:blip>
          <a:srcRect l="18769" t="5195" r="18769" b="-9"/>
          <a:stretch/>
        </p:blipFill>
        <p:spPr>
          <a:xfrm>
            <a:off x="210675" y="547500"/>
            <a:ext cx="3113702" cy="2953901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3"/>
          <p:cNvSpPr/>
          <p:nvPr/>
        </p:nvSpPr>
        <p:spPr>
          <a:xfrm>
            <a:off x="0" y="-11680"/>
            <a:ext cx="6858000" cy="532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25" tIns="78225" rIns="78225" bIns="782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-GB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How can I send voice messages and photos on WhatsApp?</a:t>
            </a:r>
            <a:endParaRPr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3"/>
          <p:cNvSpPr/>
          <p:nvPr/>
        </p:nvSpPr>
        <p:spPr>
          <a:xfrm>
            <a:off x="140158" y="452112"/>
            <a:ext cx="362700" cy="357600"/>
          </a:xfrm>
          <a:prstGeom prst="ellipse">
            <a:avLst/>
          </a:prstGeom>
          <a:solidFill>
            <a:srgbClr val="99CCC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3"/>
          <p:cNvSpPr/>
          <p:nvPr/>
        </p:nvSpPr>
        <p:spPr>
          <a:xfrm>
            <a:off x="3472510" y="452112"/>
            <a:ext cx="362700" cy="357600"/>
          </a:xfrm>
          <a:prstGeom prst="ellipse">
            <a:avLst/>
          </a:prstGeom>
          <a:solidFill>
            <a:srgbClr val="99CCC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"/>
          <p:cNvSpPr/>
          <p:nvPr/>
        </p:nvSpPr>
        <p:spPr>
          <a:xfrm>
            <a:off x="140158" y="3596568"/>
            <a:ext cx="362700" cy="357600"/>
          </a:xfrm>
          <a:prstGeom prst="ellipse">
            <a:avLst/>
          </a:prstGeom>
          <a:solidFill>
            <a:srgbClr val="99CCC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3"/>
          <p:cNvSpPr/>
          <p:nvPr/>
        </p:nvSpPr>
        <p:spPr>
          <a:xfrm>
            <a:off x="3472510" y="3596568"/>
            <a:ext cx="362700" cy="357600"/>
          </a:xfrm>
          <a:prstGeom prst="ellipse">
            <a:avLst/>
          </a:prstGeom>
          <a:solidFill>
            <a:srgbClr val="99CCC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3"/>
          <p:cNvSpPr/>
          <p:nvPr/>
        </p:nvSpPr>
        <p:spPr>
          <a:xfrm>
            <a:off x="286879" y="1628906"/>
            <a:ext cx="705300" cy="695400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3"/>
          <p:cNvSpPr/>
          <p:nvPr/>
        </p:nvSpPr>
        <p:spPr>
          <a:xfrm>
            <a:off x="140158" y="6763887"/>
            <a:ext cx="362700" cy="357600"/>
          </a:xfrm>
          <a:prstGeom prst="ellipse">
            <a:avLst/>
          </a:prstGeom>
          <a:solidFill>
            <a:srgbClr val="99CCC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/>
              <a:t>5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3"/>
          <p:cNvSpPr/>
          <p:nvPr/>
        </p:nvSpPr>
        <p:spPr>
          <a:xfrm>
            <a:off x="3472510" y="6763887"/>
            <a:ext cx="362700" cy="357600"/>
          </a:xfrm>
          <a:prstGeom prst="ellipse">
            <a:avLst/>
          </a:prstGeom>
          <a:solidFill>
            <a:srgbClr val="99CCC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/>
              <a:t>6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3"/>
          <p:cNvSpPr txBox="1"/>
          <p:nvPr/>
        </p:nvSpPr>
        <p:spPr>
          <a:xfrm>
            <a:off x="210675" y="2950850"/>
            <a:ext cx="3113700" cy="561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0000" tIns="54000" rIns="90000" bIns="54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</a:rPr>
              <a:t>Press the green button to start a new chat.</a:t>
            </a:r>
            <a:endParaRPr sz="1600">
              <a:solidFill>
                <a:schemeClr val="lt1"/>
              </a:solidFill>
            </a:endParaRPr>
          </a:p>
        </p:txBody>
      </p:sp>
      <p:pic>
        <p:nvPicPr>
          <p:cNvPr id="257" name="Google Shape;257;p3" descr="Icon&#10;&#10;Description automatically generated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96400" y="1647825"/>
            <a:ext cx="666000" cy="6477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58" name="Google Shape;258;p3"/>
          <p:cNvSpPr txBox="1"/>
          <p:nvPr/>
        </p:nvSpPr>
        <p:spPr>
          <a:xfrm>
            <a:off x="3552463" y="2950850"/>
            <a:ext cx="3113700" cy="561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0000" tIns="54000" rIns="90000" bIns="54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</a:rPr>
              <a:t>Press the name you want to chat with.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259" name="Google Shape;259;p3"/>
          <p:cNvSpPr txBox="1"/>
          <p:nvPr/>
        </p:nvSpPr>
        <p:spPr>
          <a:xfrm>
            <a:off x="210675" y="6089475"/>
            <a:ext cx="3113700" cy="561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0000" tIns="54000" rIns="90000" bIns="54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</a:rPr>
              <a:t>Keep the microphone pressed to record a voice message.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260" name="Google Shape;260;p3"/>
          <p:cNvSpPr/>
          <p:nvPr/>
        </p:nvSpPr>
        <p:spPr>
          <a:xfrm>
            <a:off x="286879" y="4775969"/>
            <a:ext cx="705300" cy="695400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1" name="Google Shape;261;p3" descr="Icon&#10;&#10;Description automatically generated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04900" y="4785150"/>
            <a:ext cx="666000" cy="666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62" name="Google Shape;262;p3"/>
          <p:cNvSpPr txBox="1"/>
          <p:nvPr/>
        </p:nvSpPr>
        <p:spPr>
          <a:xfrm>
            <a:off x="3552450" y="6089475"/>
            <a:ext cx="3113700" cy="561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0000" tIns="54000" rIns="90000" bIns="54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</a:rPr>
              <a:t>Press the arrow button to listen to messages sent to you.</a:t>
            </a:r>
            <a:endParaRPr sz="16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</a:endParaRPr>
          </a:p>
        </p:txBody>
      </p:sp>
      <p:sp>
        <p:nvSpPr>
          <p:cNvPr id="263" name="Google Shape;263;p3"/>
          <p:cNvSpPr/>
          <p:nvPr/>
        </p:nvSpPr>
        <p:spPr>
          <a:xfrm>
            <a:off x="3641567" y="4775969"/>
            <a:ext cx="705300" cy="695400"/>
          </a:xfrm>
          <a:prstGeom prst="ellipse">
            <a:avLst/>
          </a:prstGeom>
          <a:solidFill>
            <a:srgbClr val="E8EEE8"/>
          </a:solidFill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/>
          </a:p>
        </p:txBody>
      </p:sp>
      <p:pic>
        <p:nvPicPr>
          <p:cNvPr id="264" name="Google Shape;264;p3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11">
            <a:alphaModFix/>
          </a:blip>
          <a:srcRect l="37562" t="29222" r="60663" b="67293"/>
          <a:stretch/>
        </p:blipFill>
        <p:spPr>
          <a:xfrm>
            <a:off x="3843356" y="4909434"/>
            <a:ext cx="362700" cy="445443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"/>
          <p:cNvSpPr/>
          <p:nvPr/>
        </p:nvSpPr>
        <p:spPr>
          <a:xfrm>
            <a:off x="2238866" y="9059650"/>
            <a:ext cx="194700" cy="192000"/>
          </a:xfrm>
          <a:prstGeom prst="ellipse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3"/>
          <p:cNvSpPr txBox="1"/>
          <p:nvPr/>
        </p:nvSpPr>
        <p:spPr>
          <a:xfrm>
            <a:off x="210675" y="9256800"/>
            <a:ext cx="3113700" cy="561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0000" tIns="54000" rIns="90000" bIns="54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</a:rPr>
              <a:t>Press the camera button to take a photo.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267" name="Google Shape;267;p3"/>
          <p:cNvSpPr/>
          <p:nvPr/>
        </p:nvSpPr>
        <p:spPr>
          <a:xfrm>
            <a:off x="286879" y="7923044"/>
            <a:ext cx="705300" cy="695400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" name="Google Shape;268;p3" descr="Icon&#10;&#10;Description automatically generated"/>
          <p:cNvPicPr preferRelativeResize="0"/>
          <p:nvPr/>
        </p:nvPicPr>
        <p:blipFill rotWithShape="1">
          <a:blip r:embed="rId12">
            <a:alphaModFix/>
          </a:blip>
          <a:srcRect l="10842" t="5282" r="14121" b="12810"/>
          <a:stretch/>
        </p:blipFill>
        <p:spPr>
          <a:xfrm>
            <a:off x="400438" y="8031972"/>
            <a:ext cx="467400" cy="4608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69" name="Google Shape;269;p3"/>
          <p:cNvSpPr txBox="1"/>
          <p:nvPr/>
        </p:nvSpPr>
        <p:spPr>
          <a:xfrm>
            <a:off x="3552450" y="9256800"/>
            <a:ext cx="3113700" cy="561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0000" tIns="54000" rIns="90000" bIns="54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</a:rPr>
              <a:t>Press the green arrow button to send your photo.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270" name="Google Shape;270;p3"/>
          <p:cNvSpPr/>
          <p:nvPr/>
        </p:nvSpPr>
        <p:spPr>
          <a:xfrm>
            <a:off x="3641567" y="7923044"/>
            <a:ext cx="705300" cy="695400"/>
          </a:xfrm>
          <a:prstGeom prst="ellipse">
            <a:avLst/>
          </a:prstGeom>
          <a:solidFill>
            <a:srgbClr val="E8EEE8"/>
          </a:solidFill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/>
          </a:p>
        </p:txBody>
      </p:sp>
      <p:pic>
        <p:nvPicPr>
          <p:cNvPr id="271" name="Google Shape;271;p3" descr="Icon&#10;&#10;Description automatically generated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675342" y="7958603"/>
            <a:ext cx="641400" cy="6216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g131b8725acb_0_62"/>
          <p:cNvPicPr preferRelativeResize="0"/>
          <p:nvPr/>
        </p:nvPicPr>
        <p:blipFill rotWithShape="1">
          <a:blip r:embed="rId3">
            <a:alphaModFix/>
          </a:blip>
          <a:srcRect l="17756" t="5159" r="19762"/>
          <a:stretch/>
        </p:blipFill>
        <p:spPr>
          <a:xfrm>
            <a:off x="3552475" y="6864225"/>
            <a:ext cx="3113702" cy="2953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g131b8725acb_0_62"/>
          <p:cNvPicPr preferRelativeResize="0"/>
          <p:nvPr/>
        </p:nvPicPr>
        <p:blipFill rotWithShape="1">
          <a:blip r:embed="rId4">
            <a:alphaModFix/>
          </a:blip>
          <a:srcRect l="20062" t="5159" r="17457"/>
          <a:stretch/>
        </p:blipFill>
        <p:spPr>
          <a:xfrm>
            <a:off x="210676" y="6864225"/>
            <a:ext cx="3113702" cy="2953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g131b8725acb_0_62"/>
          <p:cNvPicPr preferRelativeResize="0"/>
          <p:nvPr/>
        </p:nvPicPr>
        <p:blipFill rotWithShape="1">
          <a:blip r:embed="rId5">
            <a:alphaModFix/>
          </a:blip>
          <a:srcRect l="16470" t="5159" r="21044"/>
          <a:stretch/>
        </p:blipFill>
        <p:spPr>
          <a:xfrm>
            <a:off x="3552475" y="3711250"/>
            <a:ext cx="3113702" cy="2953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g131b8725acb_0_62"/>
          <p:cNvPicPr preferRelativeResize="0"/>
          <p:nvPr/>
        </p:nvPicPr>
        <p:blipFill rotWithShape="1">
          <a:blip r:embed="rId6">
            <a:alphaModFix/>
          </a:blip>
          <a:srcRect l="16457" t="5159" r="21062"/>
          <a:stretch/>
        </p:blipFill>
        <p:spPr>
          <a:xfrm>
            <a:off x="210675" y="3711238"/>
            <a:ext cx="3113702" cy="2953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g131b8725acb_0_62"/>
          <p:cNvPicPr preferRelativeResize="0"/>
          <p:nvPr/>
        </p:nvPicPr>
        <p:blipFill rotWithShape="1">
          <a:blip r:embed="rId7">
            <a:alphaModFix/>
          </a:blip>
          <a:srcRect l="17211" t="5141" r="20518"/>
          <a:stretch/>
        </p:blipFill>
        <p:spPr>
          <a:xfrm>
            <a:off x="3552451" y="547500"/>
            <a:ext cx="3113702" cy="296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g131b8725acb_0_62"/>
          <p:cNvPicPr preferRelativeResize="0"/>
          <p:nvPr/>
        </p:nvPicPr>
        <p:blipFill rotWithShape="1">
          <a:blip r:embed="rId8">
            <a:alphaModFix/>
          </a:blip>
          <a:srcRect l="17344" t="5159" r="20400"/>
          <a:stretch/>
        </p:blipFill>
        <p:spPr>
          <a:xfrm>
            <a:off x="210675" y="547500"/>
            <a:ext cx="3113702" cy="296465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g131b8725acb_0_62"/>
          <p:cNvSpPr/>
          <p:nvPr/>
        </p:nvSpPr>
        <p:spPr>
          <a:xfrm>
            <a:off x="0" y="-11680"/>
            <a:ext cx="6858000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25" tIns="78225" rIns="78225" bIns="782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-GB" b="1">
                <a:solidFill>
                  <a:schemeClr val="accent3"/>
                </a:solidFill>
              </a:rPr>
              <a:t>How can I share photos and videos with a group of people on WhatsApp?</a:t>
            </a:r>
            <a:endParaRPr b="1">
              <a:solidFill>
                <a:schemeClr val="accent3"/>
              </a:solidFill>
            </a:endParaRPr>
          </a:p>
        </p:txBody>
      </p:sp>
      <p:sp>
        <p:nvSpPr>
          <p:cNvPr id="283" name="Google Shape;283;g131b8725acb_0_62"/>
          <p:cNvSpPr/>
          <p:nvPr/>
        </p:nvSpPr>
        <p:spPr>
          <a:xfrm>
            <a:off x="140158" y="452112"/>
            <a:ext cx="362700" cy="357600"/>
          </a:xfrm>
          <a:prstGeom prst="ellipse">
            <a:avLst/>
          </a:prstGeom>
          <a:solidFill>
            <a:srgbClr val="99CCC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g131b8725acb_0_62"/>
          <p:cNvSpPr/>
          <p:nvPr/>
        </p:nvSpPr>
        <p:spPr>
          <a:xfrm>
            <a:off x="3472510" y="452112"/>
            <a:ext cx="362700" cy="357600"/>
          </a:xfrm>
          <a:prstGeom prst="ellipse">
            <a:avLst/>
          </a:prstGeom>
          <a:solidFill>
            <a:srgbClr val="99CCC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g131b8725acb_0_62"/>
          <p:cNvSpPr/>
          <p:nvPr/>
        </p:nvSpPr>
        <p:spPr>
          <a:xfrm>
            <a:off x="140158" y="3596568"/>
            <a:ext cx="362700" cy="357600"/>
          </a:xfrm>
          <a:prstGeom prst="ellipse">
            <a:avLst/>
          </a:prstGeom>
          <a:solidFill>
            <a:srgbClr val="99CCC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g131b8725acb_0_62"/>
          <p:cNvSpPr/>
          <p:nvPr/>
        </p:nvSpPr>
        <p:spPr>
          <a:xfrm>
            <a:off x="3472510" y="3596568"/>
            <a:ext cx="362700" cy="357600"/>
          </a:xfrm>
          <a:prstGeom prst="ellipse">
            <a:avLst/>
          </a:prstGeom>
          <a:solidFill>
            <a:srgbClr val="99CCC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g131b8725acb_0_62"/>
          <p:cNvSpPr/>
          <p:nvPr/>
        </p:nvSpPr>
        <p:spPr>
          <a:xfrm>
            <a:off x="286879" y="1628906"/>
            <a:ext cx="705300" cy="695400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g131b8725acb_0_62"/>
          <p:cNvSpPr/>
          <p:nvPr/>
        </p:nvSpPr>
        <p:spPr>
          <a:xfrm>
            <a:off x="140158" y="6763887"/>
            <a:ext cx="362700" cy="357600"/>
          </a:xfrm>
          <a:prstGeom prst="ellipse">
            <a:avLst/>
          </a:prstGeom>
          <a:solidFill>
            <a:srgbClr val="99CCC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/>
              <a:t>5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g131b8725acb_0_62"/>
          <p:cNvSpPr/>
          <p:nvPr/>
        </p:nvSpPr>
        <p:spPr>
          <a:xfrm>
            <a:off x="3472510" y="6763887"/>
            <a:ext cx="362700" cy="357600"/>
          </a:xfrm>
          <a:prstGeom prst="ellipse">
            <a:avLst/>
          </a:prstGeom>
          <a:solidFill>
            <a:srgbClr val="99CCC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/>
              <a:t>6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g131b8725acb_0_62"/>
          <p:cNvSpPr txBox="1"/>
          <p:nvPr/>
        </p:nvSpPr>
        <p:spPr>
          <a:xfrm>
            <a:off x="210675" y="2950850"/>
            <a:ext cx="3113700" cy="561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0000" tIns="54000" rIns="90000" bIns="54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</a:rPr>
              <a:t>Press the green button to start a new chat.</a:t>
            </a:r>
            <a:endParaRPr sz="1600">
              <a:solidFill>
                <a:schemeClr val="lt1"/>
              </a:solidFill>
            </a:endParaRPr>
          </a:p>
        </p:txBody>
      </p:sp>
      <p:pic>
        <p:nvPicPr>
          <p:cNvPr id="291" name="Google Shape;291;g131b8725acb_0_62" descr="Icon&#10;&#10;Description automatically generated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96400" y="1647825"/>
            <a:ext cx="666000" cy="6477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92" name="Google Shape;292;g131b8725acb_0_62"/>
          <p:cNvSpPr txBox="1"/>
          <p:nvPr/>
        </p:nvSpPr>
        <p:spPr>
          <a:xfrm>
            <a:off x="3552463" y="2950850"/>
            <a:ext cx="3113700" cy="561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0000" tIns="54000" rIns="90000" bIns="54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</a:rPr>
              <a:t>Press on “New Group” to create a group.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293" name="Google Shape;293;g131b8725acb_0_62"/>
          <p:cNvSpPr txBox="1"/>
          <p:nvPr/>
        </p:nvSpPr>
        <p:spPr>
          <a:xfrm>
            <a:off x="210675" y="6089475"/>
            <a:ext cx="3113700" cy="561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0000" tIns="54000" rIns="90000" bIns="54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</a:rPr>
              <a:t>Press on names to add to your group, then press the arrow.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294" name="Google Shape;294;g131b8725acb_0_62"/>
          <p:cNvSpPr txBox="1"/>
          <p:nvPr/>
        </p:nvSpPr>
        <p:spPr>
          <a:xfrm>
            <a:off x="3552450" y="6089475"/>
            <a:ext cx="3113700" cy="561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0000" tIns="54000" rIns="90000" bIns="54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</a:rPr>
              <a:t>Type in a group name, then press the green tick.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295" name="Google Shape;295;g131b8725acb_0_62"/>
          <p:cNvSpPr/>
          <p:nvPr/>
        </p:nvSpPr>
        <p:spPr>
          <a:xfrm>
            <a:off x="3641567" y="4775969"/>
            <a:ext cx="705300" cy="695400"/>
          </a:xfrm>
          <a:prstGeom prst="ellipse">
            <a:avLst/>
          </a:prstGeom>
          <a:solidFill>
            <a:schemeClr val="lt2"/>
          </a:solidFill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/>
          </a:p>
        </p:txBody>
      </p:sp>
      <p:sp>
        <p:nvSpPr>
          <p:cNvPr id="296" name="Google Shape;296;g131b8725acb_0_62"/>
          <p:cNvSpPr txBox="1"/>
          <p:nvPr/>
        </p:nvSpPr>
        <p:spPr>
          <a:xfrm>
            <a:off x="210675" y="9256800"/>
            <a:ext cx="3113700" cy="561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0000" tIns="54000" rIns="90000" bIns="54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</a:rPr>
              <a:t>Press on the message, image or video you want to forward.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297" name="Google Shape;297;g131b8725acb_0_62"/>
          <p:cNvSpPr txBox="1"/>
          <p:nvPr/>
        </p:nvSpPr>
        <p:spPr>
          <a:xfrm>
            <a:off x="3552450" y="9256800"/>
            <a:ext cx="3113700" cy="561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0000" tIns="54000" rIns="90000" bIns="54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</a:rPr>
              <a:t>Press the arrow, then pick who you want to forward to.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298" name="Google Shape;298;g131b8725acb_0_62"/>
          <p:cNvSpPr/>
          <p:nvPr/>
        </p:nvSpPr>
        <p:spPr>
          <a:xfrm>
            <a:off x="3641567" y="7923044"/>
            <a:ext cx="705300" cy="695400"/>
          </a:xfrm>
          <a:prstGeom prst="ellipse">
            <a:avLst/>
          </a:prstGeom>
          <a:solidFill>
            <a:srgbClr val="046559"/>
          </a:solidFill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/>
          </a:p>
        </p:txBody>
      </p:sp>
      <p:sp>
        <p:nvSpPr>
          <p:cNvPr id="299" name="Google Shape;299;g131b8725acb_0_62"/>
          <p:cNvSpPr/>
          <p:nvPr/>
        </p:nvSpPr>
        <p:spPr>
          <a:xfrm>
            <a:off x="2259737" y="2702613"/>
            <a:ext cx="239700" cy="2397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g131b8725acb_0_62"/>
          <p:cNvSpPr/>
          <p:nvPr/>
        </p:nvSpPr>
        <p:spPr>
          <a:xfrm>
            <a:off x="3643404" y="1628906"/>
            <a:ext cx="705300" cy="695400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1" name="Google Shape;301;g131b8725acb_0_62" descr="Graphical user interface, text, application, chat or text message&#10;&#10;Description automatically generated"/>
          <p:cNvPicPr preferRelativeResize="0"/>
          <p:nvPr/>
        </p:nvPicPr>
        <p:blipFill rotWithShape="1">
          <a:blip r:embed="rId10">
            <a:alphaModFix/>
          </a:blip>
          <a:srcRect l="36012" t="22386" r="60076" b="71231"/>
          <a:stretch/>
        </p:blipFill>
        <p:spPr>
          <a:xfrm>
            <a:off x="3697952" y="1657448"/>
            <a:ext cx="609300" cy="6216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02" name="Google Shape;302;g131b8725acb_0_62" descr="Icon&#10;&#10;Description automatically generated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688726" y="4816724"/>
            <a:ext cx="609300" cy="609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03" name="Google Shape;303;g131b8725acb_0_6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774580" y="8052109"/>
            <a:ext cx="456057" cy="435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g131b8725acb_0_116"/>
          <p:cNvPicPr preferRelativeResize="0"/>
          <p:nvPr/>
        </p:nvPicPr>
        <p:blipFill rotWithShape="1">
          <a:blip r:embed="rId3">
            <a:alphaModFix/>
          </a:blip>
          <a:srcRect l="17850" t="5159" r="19668"/>
          <a:stretch/>
        </p:blipFill>
        <p:spPr>
          <a:xfrm>
            <a:off x="3552450" y="6864225"/>
            <a:ext cx="3113702" cy="2953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g131b8725acb_0_116"/>
          <p:cNvPicPr preferRelativeResize="0"/>
          <p:nvPr/>
        </p:nvPicPr>
        <p:blipFill rotWithShape="1">
          <a:blip r:embed="rId4">
            <a:alphaModFix/>
          </a:blip>
          <a:srcRect l="17994" t="5159" r="19525"/>
          <a:stretch/>
        </p:blipFill>
        <p:spPr>
          <a:xfrm>
            <a:off x="210675" y="6864225"/>
            <a:ext cx="3113702" cy="2953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g131b8725acb_0_116"/>
          <p:cNvPicPr preferRelativeResize="0"/>
          <p:nvPr/>
        </p:nvPicPr>
        <p:blipFill rotWithShape="1">
          <a:blip r:embed="rId5">
            <a:alphaModFix/>
          </a:blip>
          <a:srcRect l="16966" t="5186" r="20262"/>
          <a:stretch/>
        </p:blipFill>
        <p:spPr>
          <a:xfrm>
            <a:off x="3552475" y="3711238"/>
            <a:ext cx="3113702" cy="293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g131b8725acb_0_116"/>
          <p:cNvPicPr preferRelativeResize="0"/>
          <p:nvPr/>
        </p:nvPicPr>
        <p:blipFill rotWithShape="1">
          <a:blip r:embed="rId6">
            <a:alphaModFix/>
          </a:blip>
          <a:srcRect l="16082" t="5159" r="18032"/>
          <a:stretch/>
        </p:blipFill>
        <p:spPr>
          <a:xfrm>
            <a:off x="210675" y="3711238"/>
            <a:ext cx="3113702" cy="2801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g131b8725acb_0_116"/>
          <p:cNvPicPr preferRelativeResize="0"/>
          <p:nvPr/>
        </p:nvPicPr>
        <p:blipFill rotWithShape="1">
          <a:blip r:embed="rId7">
            <a:alphaModFix/>
          </a:blip>
          <a:srcRect l="18242" t="5141" r="19494"/>
          <a:stretch/>
        </p:blipFill>
        <p:spPr>
          <a:xfrm>
            <a:off x="3552475" y="547500"/>
            <a:ext cx="3113702" cy="296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g131b8725acb_0_116"/>
          <p:cNvPicPr preferRelativeResize="0"/>
          <p:nvPr/>
        </p:nvPicPr>
        <p:blipFill rotWithShape="1">
          <a:blip r:embed="rId8">
            <a:alphaModFix/>
          </a:blip>
          <a:srcRect l="17178" t="5141" r="17178"/>
          <a:stretch/>
        </p:blipFill>
        <p:spPr>
          <a:xfrm>
            <a:off x="210675" y="547500"/>
            <a:ext cx="3113702" cy="281225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g131b8725acb_0_116"/>
          <p:cNvSpPr/>
          <p:nvPr/>
        </p:nvSpPr>
        <p:spPr>
          <a:xfrm>
            <a:off x="0" y="-11680"/>
            <a:ext cx="6858000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25" tIns="78225" rIns="78225" bIns="78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-GB" b="1">
                <a:solidFill>
                  <a:schemeClr val="accent3"/>
                </a:solidFill>
              </a:rPr>
              <a:t>How can I set up an account to start using Facebook?</a:t>
            </a:r>
            <a:endParaRPr b="1">
              <a:solidFill>
                <a:schemeClr val="accent3"/>
              </a:solidFill>
            </a:endParaRPr>
          </a:p>
        </p:txBody>
      </p:sp>
      <p:sp>
        <p:nvSpPr>
          <p:cNvPr id="315" name="Google Shape;315;g131b8725acb_0_116"/>
          <p:cNvSpPr/>
          <p:nvPr/>
        </p:nvSpPr>
        <p:spPr>
          <a:xfrm>
            <a:off x="140158" y="452112"/>
            <a:ext cx="362700" cy="357600"/>
          </a:xfrm>
          <a:prstGeom prst="ellipse">
            <a:avLst/>
          </a:prstGeom>
          <a:solidFill>
            <a:srgbClr val="99CCC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g131b8725acb_0_116"/>
          <p:cNvSpPr/>
          <p:nvPr/>
        </p:nvSpPr>
        <p:spPr>
          <a:xfrm>
            <a:off x="3472510" y="452112"/>
            <a:ext cx="362700" cy="357600"/>
          </a:xfrm>
          <a:prstGeom prst="ellipse">
            <a:avLst/>
          </a:prstGeom>
          <a:solidFill>
            <a:srgbClr val="99CCC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g131b8725acb_0_116"/>
          <p:cNvSpPr/>
          <p:nvPr/>
        </p:nvSpPr>
        <p:spPr>
          <a:xfrm>
            <a:off x="140158" y="3596568"/>
            <a:ext cx="362700" cy="357600"/>
          </a:xfrm>
          <a:prstGeom prst="ellipse">
            <a:avLst/>
          </a:prstGeom>
          <a:solidFill>
            <a:srgbClr val="99CCC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g131b8725acb_0_116"/>
          <p:cNvSpPr/>
          <p:nvPr/>
        </p:nvSpPr>
        <p:spPr>
          <a:xfrm>
            <a:off x="3472510" y="3596568"/>
            <a:ext cx="362700" cy="357600"/>
          </a:xfrm>
          <a:prstGeom prst="ellipse">
            <a:avLst/>
          </a:prstGeom>
          <a:solidFill>
            <a:srgbClr val="99CCC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g131b8725acb_0_116"/>
          <p:cNvSpPr/>
          <p:nvPr/>
        </p:nvSpPr>
        <p:spPr>
          <a:xfrm>
            <a:off x="140158" y="6763887"/>
            <a:ext cx="362700" cy="357600"/>
          </a:xfrm>
          <a:prstGeom prst="ellipse">
            <a:avLst/>
          </a:prstGeom>
          <a:solidFill>
            <a:srgbClr val="99CCC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/>
              <a:t>5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g131b8725acb_0_116"/>
          <p:cNvSpPr/>
          <p:nvPr/>
        </p:nvSpPr>
        <p:spPr>
          <a:xfrm>
            <a:off x="3472510" y="6763887"/>
            <a:ext cx="362700" cy="357600"/>
          </a:xfrm>
          <a:prstGeom prst="ellipse">
            <a:avLst/>
          </a:prstGeom>
          <a:solidFill>
            <a:srgbClr val="99CCC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/>
              <a:t>6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g131b8725acb_0_116"/>
          <p:cNvSpPr txBox="1"/>
          <p:nvPr/>
        </p:nvSpPr>
        <p:spPr>
          <a:xfrm>
            <a:off x="210675" y="2950850"/>
            <a:ext cx="3113700" cy="561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0000" tIns="54000" rIns="90000" bIns="54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</a:rPr>
              <a:t>Press “Create new Facebook account”.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322" name="Google Shape;322;g131b8725acb_0_116"/>
          <p:cNvSpPr txBox="1"/>
          <p:nvPr/>
        </p:nvSpPr>
        <p:spPr>
          <a:xfrm>
            <a:off x="3552463" y="2950850"/>
            <a:ext cx="3113700" cy="561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0000" tIns="54000" rIns="90000" bIns="54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</a:rPr>
              <a:t>Add your name, date of birth and gender, then press next.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323" name="Google Shape;323;g131b8725acb_0_116"/>
          <p:cNvSpPr txBox="1"/>
          <p:nvPr/>
        </p:nvSpPr>
        <p:spPr>
          <a:xfrm>
            <a:off x="210675" y="6089475"/>
            <a:ext cx="3113700" cy="561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0000" tIns="54000" rIns="90000" bIns="54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</a:rPr>
              <a:t>Add your mobile number, then press next.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324" name="Google Shape;324;g131b8725acb_0_116"/>
          <p:cNvSpPr txBox="1"/>
          <p:nvPr/>
        </p:nvSpPr>
        <p:spPr>
          <a:xfrm>
            <a:off x="3552450" y="6089475"/>
            <a:ext cx="3113700" cy="561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0000" tIns="54000" rIns="90000" bIns="54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</a:rPr>
              <a:t>Select a password.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325" name="Google Shape;325;g131b8725acb_0_116"/>
          <p:cNvSpPr txBox="1"/>
          <p:nvPr/>
        </p:nvSpPr>
        <p:spPr>
          <a:xfrm>
            <a:off x="210675" y="9256800"/>
            <a:ext cx="3113700" cy="561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0000" tIns="54000" rIns="90000" bIns="54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</a:rPr>
              <a:t>Press “Sign Up” or “Sign up without uploading my contacts”.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326" name="Google Shape;326;g131b8725acb_0_116"/>
          <p:cNvSpPr txBox="1"/>
          <p:nvPr/>
        </p:nvSpPr>
        <p:spPr>
          <a:xfrm>
            <a:off x="3552450" y="9256800"/>
            <a:ext cx="3113700" cy="561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0000" tIns="54000" rIns="90000" bIns="54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</a:rPr>
              <a:t>Check your text messages for a code. Enter it to finish setup.</a:t>
            </a:r>
            <a:endParaRPr sz="16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</a:endParaRPr>
          </a:p>
        </p:txBody>
      </p:sp>
      <p:sp>
        <p:nvSpPr>
          <p:cNvPr id="327" name="Google Shape;327;g131b8725acb_0_116"/>
          <p:cNvSpPr/>
          <p:nvPr/>
        </p:nvSpPr>
        <p:spPr>
          <a:xfrm>
            <a:off x="1180549" y="8550299"/>
            <a:ext cx="1291200" cy="2211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g131b8725acb_0_116"/>
          <p:cNvSpPr/>
          <p:nvPr/>
        </p:nvSpPr>
        <p:spPr>
          <a:xfrm>
            <a:off x="1171337" y="4879350"/>
            <a:ext cx="1305000" cy="198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g131b8725acb_0_116"/>
          <p:cNvSpPr/>
          <p:nvPr/>
        </p:nvSpPr>
        <p:spPr>
          <a:xfrm>
            <a:off x="4600325" y="1884500"/>
            <a:ext cx="1113600" cy="1722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g131b8725acb_0_163"/>
          <p:cNvPicPr preferRelativeResize="0"/>
          <p:nvPr/>
        </p:nvPicPr>
        <p:blipFill rotWithShape="1">
          <a:blip r:embed="rId3">
            <a:alphaModFix/>
          </a:blip>
          <a:srcRect l="17503" t="5141" r="20230"/>
          <a:stretch/>
        </p:blipFill>
        <p:spPr>
          <a:xfrm>
            <a:off x="3552475" y="547500"/>
            <a:ext cx="3113702" cy="296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g131b8725acb_0_163"/>
          <p:cNvPicPr preferRelativeResize="0"/>
          <p:nvPr/>
        </p:nvPicPr>
        <p:blipFill rotWithShape="1">
          <a:blip r:embed="rId4">
            <a:alphaModFix/>
          </a:blip>
          <a:srcRect l="18825" t="5285" r="18775"/>
          <a:stretch/>
        </p:blipFill>
        <p:spPr>
          <a:xfrm>
            <a:off x="3552450" y="6864225"/>
            <a:ext cx="3113702" cy="2953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g131b8725acb_0_163"/>
          <p:cNvPicPr preferRelativeResize="0"/>
          <p:nvPr/>
        </p:nvPicPr>
        <p:blipFill rotWithShape="1">
          <a:blip r:embed="rId5">
            <a:alphaModFix/>
          </a:blip>
          <a:srcRect l="18700" t="4970" r="18694"/>
          <a:stretch/>
        </p:blipFill>
        <p:spPr>
          <a:xfrm>
            <a:off x="210675" y="6864225"/>
            <a:ext cx="3113702" cy="2953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g131b8725acb_0_163"/>
          <p:cNvPicPr preferRelativeResize="0"/>
          <p:nvPr/>
        </p:nvPicPr>
        <p:blipFill rotWithShape="1">
          <a:blip r:embed="rId6">
            <a:alphaModFix/>
          </a:blip>
          <a:srcRect l="17789" t="5186" r="19440"/>
          <a:stretch/>
        </p:blipFill>
        <p:spPr>
          <a:xfrm>
            <a:off x="3552475" y="3711238"/>
            <a:ext cx="3113702" cy="293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g131b8725acb_0_163"/>
          <p:cNvPicPr preferRelativeResize="0"/>
          <p:nvPr/>
        </p:nvPicPr>
        <p:blipFill rotWithShape="1">
          <a:blip r:embed="rId7">
            <a:alphaModFix/>
          </a:blip>
          <a:srcRect l="18241" t="5186" r="18988"/>
          <a:stretch/>
        </p:blipFill>
        <p:spPr>
          <a:xfrm>
            <a:off x="210675" y="3711238"/>
            <a:ext cx="3113702" cy="293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g131b8725acb_0_163"/>
          <p:cNvPicPr preferRelativeResize="0"/>
          <p:nvPr/>
        </p:nvPicPr>
        <p:blipFill rotWithShape="1">
          <a:blip r:embed="rId8">
            <a:alphaModFix/>
          </a:blip>
          <a:srcRect l="17855" t="5499" r="19885"/>
          <a:stretch/>
        </p:blipFill>
        <p:spPr>
          <a:xfrm>
            <a:off x="210675" y="547500"/>
            <a:ext cx="3113702" cy="2953901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g131b8725acb_0_163"/>
          <p:cNvSpPr/>
          <p:nvPr/>
        </p:nvSpPr>
        <p:spPr>
          <a:xfrm>
            <a:off x="0" y="-11680"/>
            <a:ext cx="6858000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25" tIns="78225" rIns="78225" bIns="78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en-GB" b="1">
                <a:solidFill>
                  <a:schemeClr val="accent3"/>
                </a:solidFill>
              </a:rPr>
              <a:t>How can I find interesting information on Facebook?</a:t>
            </a:r>
            <a:endParaRPr b="1">
              <a:solidFill>
                <a:schemeClr val="accent3"/>
              </a:solidFill>
            </a:endParaRPr>
          </a:p>
        </p:txBody>
      </p:sp>
      <p:sp>
        <p:nvSpPr>
          <p:cNvPr id="341" name="Google Shape;341;g131b8725acb_0_163"/>
          <p:cNvSpPr/>
          <p:nvPr/>
        </p:nvSpPr>
        <p:spPr>
          <a:xfrm>
            <a:off x="140158" y="452112"/>
            <a:ext cx="362700" cy="357600"/>
          </a:xfrm>
          <a:prstGeom prst="ellipse">
            <a:avLst/>
          </a:prstGeom>
          <a:solidFill>
            <a:srgbClr val="99CCC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g131b8725acb_0_163"/>
          <p:cNvSpPr/>
          <p:nvPr/>
        </p:nvSpPr>
        <p:spPr>
          <a:xfrm>
            <a:off x="3472510" y="452112"/>
            <a:ext cx="362700" cy="357600"/>
          </a:xfrm>
          <a:prstGeom prst="ellipse">
            <a:avLst/>
          </a:prstGeom>
          <a:solidFill>
            <a:srgbClr val="99CCC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g131b8725acb_0_163"/>
          <p:cNvSpPr/>
          <p:nvPr/>
        </p:nvSpPr>
        <p:spPr>
          <a:xfrm>
            <a:off x="140158" y="3596568"/>
            <a:ext cx="362700" cy="357600"/>
          </a:xfrm>
          <a:prstGeom prst="ellipse">
            <a:avLst/>
          </a:prstGeom>
          <a:solidFill>
            <a:srgbClr val="99CCC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g131b8725acb_0_163"/>
          <p:cNvSpPr/>
          <p:nvPr/>
        </p:nvSpPr>
        <p:spPr>
          <a:xfrm>
            <a:off x="3472510" y="3596568"/>
            <a:ext cx="362700" cy="357600"/>
          </a:xfrm>
          <a:prstGeom prst="ellipse">
            <a:avLst/>
          </a:prstGeom>
          <a:solidFill>
            <a:srgbClr val="99CCC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g131b8725acb_0_163"/>
          <p:cNvSpPr/>
          <p:nvPr/>
        </p:nvSpPr>
        <p:spPr>
          <a:xfrm>
            <a:off x="140158" y="6763887"/>
            <a:ext cx="362700" cy="357600"/>
          </a:xfrm>
          <a:prstGeom prst="ellipse">
            <a:avLst/>
          </a:prstGeom>
          <a:solidFill>
            <a:srgbClr val="99CCC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/>
              <a:t>5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g131b8725acb_0_163"/>
          <p:cNvSpPr/>
          <p:nvPr/>
        </p:nvSpPr>
        <p:spPr>
          <a:xfrm>
            <a:off x="3472510" y="6763887"/>
            <a:ext cx="362700" cy="357600"/>
          </a:xfrm>
          <a:prstGeom prst="ellipse">
            <a:avLst/>
          </a:prstGeom>
          <a:solidFill>
            <a:srgbClr val="99CCC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/>
              <a:t>6</a:t>
            </a: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g131b8725acb_0_163"/>
          <p:cNvSpPr txBox="1"/>
          <p:nvPr/>
        </p:nvSpPr>
        <p:spPr>
          <a:xfrm>
            <a:off x="210675" y="2950850"/>
            <a:ext cx="3113700" cy="561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0000" tIns="54000" rIns="90000" bIns="54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</a:rPr>
              <a:t>Press the magnifying glass to search.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348" name="Google Shape;348;g131b8725acb_0_163"/>
          <p:cNvSpPr txBox="1"/>
          <p:nvPr/>
        </p:nvSpPr>
        <p:spPr>
          <a:xfrm>
            <a:off x="3552463" y="2950850"/>
            <a:ext cx="3113700" cy="561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0000" tIns="54000" rIns="90000" bIns="54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</a:rPr>
              <a:t>Type in what you want to find.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349" name="Google Shape;349;g131b8725acb_0_163"/>
          <p:cNvSpPr txBox="1"/>
          <p:nvPr/>
        </p:nvSpPr>
        <p:spPr>
          <a:xfrm>
            <a:off x="210675" y="6089475"/>
            <a:ext cx="3113700" cy="561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0000" tIns="54000" rIns="90000" bIns="54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</a:rPr>
              <a:t>Press on “Pages” to only see relevant pages.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350" name="Google Shape;350;g131b8725acb_0_163"/>
          <p:cNvSpPr txBox="1"/>
          <p:nvPr/>
        </p:nvSpPr>
        <p:spPr>
          <a:xfrm>
            <a:off x="3552450" y="6089475"/>
            <a:ext cx="3113700" cy="561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0000" tIns="54000" rIns="90000" bIns="54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</a:rPr>
              <a:t>Press on a page to read it.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351" name="Google Shape;351;g131b8725acb_0_163"/>
          <p:cNvSpPr txBox="1"/>
          <p:nvPr/>
        </p:nvSpPr>
        <p:spPr>
          <a:xfrm>
            <a:off x="210675" y="9256800"/>
            <a:ext cx="3113700" cy="561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0000" tIns="54000" rIns="90000" bIns="54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</a:rPr>
              <a:t>Press “About” to learn more about the page.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352" name="Google Shape;352;g131b8725acb_0_163"/>
          <p:cNvSpPr txBox="1"/>
          <p:nvPr/>
        </p:nvSpPr>
        <p:spPr>
          <a:xfrm>
            <a:off x="3552450" y="9256800"/>
            <a:ext cx="3113700" cy="561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0000" tIns="54000" rIns="90000" bIns="54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</a:rPr>
              <a:t>Press the “thumbs up” button to follow updates from that page.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353" name="Google Shape;353;g131b8725acb_0_163"/>
          <p:cNvSpPr/>
          <p:nvPr/>
        </p:nvSpPr>
        <p:spPr>
          <a:xfrm>
            <a:off x="1171337" y="4879350"/>
            <a:ext cx="1305000" cy="198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g131b8725acb_0_163"/>
          <p:cNvSpPr/>
          <p:nvPr/>
        </p:nvSpPr>
        <p:spPr>
          <a:xfrm>
            <a:off x="286879" y="1628906"/>
            <a:ext cx="705300" cy="695400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5" name="Google Shape;355;g131b8725acb_0_163" descr="A picture containing pool ball&#10;&#10;Description automatically generated"/>
          <p:cNvPicPr preferRelativeResize="0"/>
          <p:nvPr/>
        </p:nvPicPr>
        <p:blipFill rotWithShape="1">
          <a:blip r:embed="rId9">
            <a:alphaModFix/>
          </a:blip>
          <a:srcRect t="6716" r="6638"/>
          <a:stretch/>
        </p:blipFill>
        <p:spPr>
          <a:xfrm>
            <a:off x="310497" y="1672421"/>
            <a:ext cx="624000" cy="637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56" name="Google Shape;356;g131b8725acb_0_163"/>
          <p:cNvSpPr/>
          <p:nvPr/>
        </p:nvSpPr>
        <p:spPr>
          <a:xfrm>
            <a:off x="3641567" y="7923044"/>
            <a:ext cx="705300" cy="695400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/>
          </a:p>
        </p:txBody>
      </p:sp>
      <p:pic>
        <p:nvPicPr>
          <p:cNvPr id="357" name="Google Shape;357;g131b8725acb_0_163" descr="Icon&#10;&#10;Description automatically generated with medium confidence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762674" y="8030822"/>
            <a:ext cx="461675" cy="44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alberg_Advisors_Master_20180604">
  <a:themeElements>
    <a:clrScheme name="Dalberg2018">
      <a:dk1>
        <a:srgbClr val="606060"/>
      </a:dk1>
      <a:lt1>
        <a:srgbClr val="FFFFFF"/>
      </a:lt1>
      <a:dk2>
        <a:srgbClr val="118AAA"/>
      </a:dk2>
      <a:lt2>
        <a:srgbClr val="FFFFFF"/>
      </a:lt2>
      <a:accent1>
        <a:srgbClr val="F3B11C"/>
      </a:accent1>
      <a:accent2>
        <a:srgbClr val="888381"/>
      </a:accent2>
      <a:accent3>
        <a:srgbClr val="000000"/>
      </a:accent3>
      <a:accent4>
        <a:srgbClr val="0D7741"/>
      </a:accent4>
      <a:accent5>
        <a:srgbClr val="4857A6"/>
      </a:accent5>
      <a:accent6>
        <a:srgbClr val="AB855F"/>
      </a:accent6>
      <a:hlink>
        <a:srgbClr val="222F66"/>
      </a:hlink>
      <a:folHlink>
        <a:srgbClr val="6068B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365</Words>
  <Application>Microsoft Office PowerPoint</Application>
  <PresentationFormat>A4 Paper (210x297 mm)</PresentationFormat>
  <Paragraphs>62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Calibri</vt:lpstr>
      <vt:lpstr>Lato Light</vt:lpstr>
      <vt:lpstr>Lato</vt:lpstr>
      <vt:lpstr>Arial</vt:lpstr>
      <vt:lpstr>Oswald</vt:lpstr>
      <vt:lpstr>Georgia</vt:lpstr>
      <vt:lpstr>Courier New</vt:lpstr>
      <vt:lpstr>Dalberg_Advisors_Master_20180604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Anne Delaporte</dc:creator>
  <cp:lastModifiedBy>Anne Delaporte</cp:lastModifiedBy>
  <cp:revision>1</cp:revision>
  <dcterms:modified xsi:type="dcterms:W3CDTF">2022-07-28T13:47:02Z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0x010100936D0C54D2EE6947B04CFA5098783227</vt:lpwstr>
  </property>
</Properties>
</file>