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9"/>
  </p:notesMasterIdLst>
  <p:sldIdLst>
    <p:sldId id="294" r:id="rId5"/>
    <p:sldId id="297" r:id="rId6"/>
    <p:sldId id="298" r:id="rId7"/>
    <p:sldId id="299" r:id="rId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3429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6858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0287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3716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17145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0574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24003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27432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6A838A0-5456-68DE-1B2B-17EB78453F53}" name="Zehra Chudry" initials="ZC" userId="S::zchudry@gsma.com::ebdef3bc-d372-43ec-aeed-17c0071dee1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7FDFB6-3B7F-F942-B576-69E367DAE470}" v="1" dt="2023-10-12T08:47:59.47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16"/>
    <p:restoredTop sz="94818"/>
  </p:normalViewPr>
  <p:slideViewPr>
    <p:cSldViewPr snapToGrid="0">
      <p:cViewPr varScale="1">
        <p:scale>
          <a:sx n="158" d="100"/>
          <a:sy n="158" d="100"/>
        </p:scale>
        <p:origin x="7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ncent Keung" userId="183eb5aa-730e-4f8a-9430-7e9fb3b584b6" providerId="ADAL" clId="{A77FDFB6-3B7F-F942-B576-69E367DAE470}"/>
    <pc:docChg chg="undo custSel addSld delSld modSld">
      <pc:chgData name="Vincent Keung" userId="183eb5aa-730e-4f8a-9430-7e9fb3b584b6" providerId="ADAL" clId="{A77FDFB6-3B7F-F942-B576-69E367DAE470}" dt="2023-10-12T09:02:08.135" v="657" actId="2696"/>
      <pc:docMkLst>
        <pc:docMk/>
      </pc:docMkLst>
      <pc:sldChg chg="del">
        <pc:chgData name="Vincent Keung" userId="183eb5aa-730e-4f8a-9430-7e9fb3b584b6" providerId="ADAL" clId="{A77FDFB6-3B7F-F942-B576-69E367DAE470}" dt="2023-10-12T09:02:08.135" v="657" actId="2696"/>
        <pc:sldMkLst>
          <pc:docMk/>
          <pc:sldMk cId="1293148163" sldId="256"/>
        </pc:sldMkLst>
      </pc:sldChg>
      <pc:sldChg chg="del">
        <pc:chgData name="Vincent Keung" userId="183eb5aa-730e-4f8a-9430-7e9fb3b584b6" providerId="ADAL" clId="{A77FDFB6-3B7F-F942-B576-69E367DAE470}" dt="2023-10-12T09:02:01.063" v="654" actId="2696"/>
        <pc:sldMkLst>
          <pc:docMk/>
          <pc:sldMk cId="3149876302" sldId="260"/>
        </pc:sldMkLst>
      </pc:sldChg>
      <pc:sldChg chg="del">
        <pc:chgData name="Vincent Keung" userId="183eb5aa-730e-4f8a-9430-7e9fb3b584b6" providerId="ADAL" clId="{A77FDFB6-3B7F-F942-B576-69E367DAE470}" dt="2023-10-12T09:02:02.255" v="656" actId="2696"/>
        <pc:sldMkLst>
          <pc:docMk/>
          <pc:sldMk cId="3961955304" sldId="284"/>
        </pc:sldMkLst>
      </pc:sldChg>
      <pc:sldChg chg="del">
        <pc:chgData name="Vincent Keung" userId="183eb5aa-730e-4f8a-9430-7e9fb3b584b6" providerId="ADAL" clId="{A77FDFB6-3B7F-F942-B576-69E367DAE470}" dt="2023-10-12T09:02:01.617" v="655" actId="2696"/>
        <pc:sldMkLst>
          <pc:docMk/>
          <pc:sldMk cId="2413212520" sldId="285"/>
        </pc:sldMkLst>
      </pc:sldChg>
      <pc:sldChg chg="del">
        <pc:chgData name="Vincent Keung" userId="183eb5aa-730e-4f8a-9430-7e9fb3b584b6" providerId="ADAL" clId="{A77FDFB6-3B7F-F942-B576-69E367DAE470}" dt="2023-10-12T09:02:00.483" v="653" actId="2696"/>
        <pc:sldMkLst>
          <pc:docMk/>
          <pc:sldMk cId="3180226833" sldId="289"/>
        </pc:sldMkLst>
      </pc:sldChg>
      <pc:sldChg chg="del">
        <pc:chgData name="Vincent Keung" userId="183eb5aa-730e-4f8a-9430-7e9fb3b584b6" providerId="ADAL" clId="{A77FDFB6-3B7F-F942-B576-69E367DAE470}" dt="2023-10-12T09:01:59.829" v="652" actId="2696"/>
        <pc:sldMkLst>
          <pc:docMk/>
          <pc:sldMk cId="3819869845" sldId="290"/>
        </pc:sldMkLst>
      </pc:sldChg>
      <pc:sldChg chg="del">
        <pc:chgData name="Vincent Keung" userId="183eb5aa-730e-4f8a-9430-7e9fb3b584b6" providerId="ADAL" clId="{A77FDFB6-3B7F-F942-B576-69E367DAE470}" dt="2023-10-12T09:01:58.390" v="651" actId="2696"/>
        <pc:sldMkLst>
          <pc:docMk/>
          <pc:sldMk cId="376971315" sldId="293"/>
        </pc:sldMkLst>
      </pc:sldChg>
      <pc:sldChg chg="addSp delSp modSp add mod">
        <pc:chgData name="Vincent Keung" userId="183eb5aa-730e-4f8a-9430-7e9fb3b584b6" providerId="ADAL" clId="{A77FDFB6-3B7F-F942-B576-69E367DAE470}" dt="2023-10-12T09:00:32.048" v="632" actId="20577"/>
        <pc:sldMkLst>
          <pc:docMk/>
          <pc:sldMk cId="263923724" sldId="294"/>
        </pc:sldMkLst>
        <pc:spChg chg="mod">
          <ac:chgData name="Vincent Keung" userId="183eb5aa-730e-4f8a-9430-7e9fb3b584b6" providerId="ADAL" clId="{A77FDFB6-3B7F-F942-B576-69E367DAE470}" dt="2023-10-12T08:48:46.847" v="81" actId="20577"/>
          <ac:spMkLst>
            <pc:docMk/>
            <pc:sldMk cId="263923724" sldId="294"/>
            <ac:spMk id="2" creationId="{85B76A21-E78C-AB8C-62D6-153B4698E58E}"/>
          </ac:spMkLst>
        </pc:spChg>
        <pc:spChg chg="add del mod">
          <ac:chgData name="Vincent Keung" userId="183eb5aa-730e-4f8a-9430-7e9fb3b584b6" providerId="ADAL" clId="{A77FDFB6-3B7F-F942-B576-69E367DAE470}" dt="2023-10-12T08:51:35.063" v="206" actId="478"/>
          <ac:spMkLst>
            <pc:docMk/>
            <pc:sldMk cId="263923724" sldId="294"/>
            <ac:spMk id="3" creationId="{CF510785-48F7-91FF-3CF7-74E716CC7ED1}"/>
          </ac:spMkLst>
        </pc:spChg>
        <pc:spChg chg="add mod">
          <ac:chgData name="Vincent Keung" userId="183eb5aa-730e-4f8a-9430-7e9fb3b584b6" providerId="ADAL" clId="{A77FDFB6-3B7F-F942-B576-69E367DAE470}" dt="2023-10-12T09:00:32.048" v="632" actId="20577"/>
          <ac:spMkLst>
            <pc:docMk/>
            <pc:sldMk cId="263923724" sldId="294"/>
            <ac:spMk id="4" creationId="{7610E9F2-AC9E-67D6-3B66-9B825DFB4BF8}"/>
          </ac:spMkLst>
        </pc:spChg>
        <pc:spChg chg="add del mod">
          <ac:chgData name="Vincent Keung" userId="183eb5aa-730e-4f8a-9430-7e9fb3b584b6" providerId="ADAL" clId="{A77FDFB6-3B7F-F942-B576-69E367DAE470}" dt="2023-10-12T08:56:01.426" v="439"/>
          <ac:spMkLst>
            <pc:docMk/>
            <pc:sldMk cId="263923724" sldId="294"/>
            <ac:spMk id="5" creationId="{0AEB17B1-06F1-6F94-7151-FD7D9A076726}"/>
          </ac:spMkLst>
        </pc:spChg>
      </pc:sldChg>
      <pc:sldChg chg="modSp add del mod">
        <pc:chgData name="Vincent Keung" userId="183eb5aa-730e-4f8a-9430-7e9fb3b584b6" providerId="ADAL" clId="{A77FDFB6-3B7F-F942-B576-69E367DAE470}" dt="2023-10-12T08:56:53.865" v="479" actId="2696"/>
        <pc:sldMkLst>
          <pc:docMk/>
          <pc:sldMk cId="2819414250" sldId="295"/>
        </pc:sldMkLst>
        <pc:spChg chg="mod">
          <ac:chgData name="Vincent Keung" userId="183eb5aa-730e-4f8a-9430-7e9fb3b584b6" providerId="ADAL" clId="{A77FDFB6-3B7F-F942-B576-69E367DAE470}" dt="2023-10-12T08:54:51.695" v="352" actId="1035"/>
          <ac:spMkLst>
            <pc:docMk/>
            <pc:sldMk cId="2819414250" sldId="295"/>
            <ac:spMk id="2" creationId="{85B76A21-E78C-AB8C-62D6-153B4698E58E}"/>
          </ac:spMkLst>
        </pc:spChg>
      </pc:sldChg>
      <pc:sldChg chg="modSp add del mod">
        <pc:chgData name="Vincent Keung" userId="183eb5aa-730e-4f8a-9430-7e9fb3b584b6" providerId="ADAL" clId="{A77FDFB6-3B7F-F942-B576-69E367DAE470}" dt="2023-10-12T08:56:03.581" v="441" actId="2696"/>
        <pc:sldMkLst>
          <pc:docMk/>
          <pc:sldMk cId="96847463" sldId="296"/>
        </pc:sldMkLst>
        <pc:spChg chg="mod">
          <ac:chgData name="Vincent Keung" userId="183eb5aa-730e-4f8a-9430-7e9fb3b584b6" providerId="ADAL" clId="{A77FDFB6-3B7F-F942-B576-69E367DAE470}" dt="2023-10-12T08:55:31.329" v="381"/>
          <ac:spMkLst>
            <pc:docMk/>
            <pc:sldMk cId="96847463" sldId="296"/>
            <ac:spMk id="2" creationId="{85B76A21-E78C-AB8C-62D6-153B4698E58E}"/>
          </ac:spMkLst>
        </pc:spChg>
      </pc:sldChg>
      <pc:sldChg chg="modSp add mod">
        <pc:chgData name="Vincent Keung" userId="183eb5aa-730e-4f8a-9430-7e9fb3b584b6" providerId="ADAL" clId="{A77FDFB6-3B7F-F942-B576-69E367DAE470}" dt="2023-10-12T09:01:43.378" v="650" actId="1035"/>
        <pc:sldMkLst>
          <pc:docMk/>
          <pc:sldMk cId="1009498200" sldId="297"/>
        </pc:sldMkLst>
        <pc:spChg chg="mod">
          <ac:chgData name="Vincent Keung" userId="183eb5aa-730e-4f8a-9430-7e9fb3b584b6" providerId="ADAL" clId="{A77FDFB6-3B7F-F942-B576-69E367DAE470}" dt="2023-10-12T08:56:08.656" v="442"/>
          <ac:spMkLst>
            <pc:docMk/>
            <pc:sldMk cId="1009498200" sldId="297"/>
            <ac:spMk id="2" creationId="{85B76A21-E78C-AB8C-62D6-153B4698E58E}"/>
          </ac:spMkLst>
        </pc:spChg>
        <pc:spChg chg="mod">
          <ac:chgData name="Vincent Keung" userId="183eb5aa-730e-4f8a-9430-7e9fb3b584b6" providerId="ADAL" clId="{A77FDFB6-3B7F-F942-B576-69E367DAE470}" dt="2023-10-12T09:01:43.378" v="650" actId="1035"/>
          <ac:spMkLst>
            <pc:docMk/>
            <pc:sldMk cId="1009498200" sldId="297"/>
            <ac:spMk id="4" creationId="{7610E9F2-AC9E-67D6-3B66-9B825DFB4BF8}"/>
          </ac:spMkLst>
        </pc:spChg>
      </pc:sldChg>
      <pc:sldChg chg="addSp delSp modSp add mod">
        <pc:chgData name="Vincent Keung" userId="183eb5aa-730e-4f8a-9430-7e9fb3b584b6" providerId="ADAL" clId="{A77FDFB6-3B7F-F942-B576-69E367DAE470}" dt="2023-10-12T09:00:37.799" v="640" actId="20577"/>
        <pc:sldMkLst>
          <pc:docMk/>
          <pc:sldMk cId="383560362" sldId="298"/>
        </pc:sldMkLst>
        <pc:spChg chg="mod">
          <ac:chgData name="Vincent Keung" userId="183eb5aa-730e-4f8a-9430-7e9fb3b584b6" providerId="ADAL" clId="{A77FDFB6-3B7F-F942-B576-69E367DAE470}" dt="2023-10-12T08:58:24.743" v="538" actId="14100"/>
          <ac:spMkLst>
            <pc:docMk/>
            <pc:sldMk cId="383560362" sldId="298"/>
            <ac:spMk id="2" creationId="{85B76A21-E78C-AB8C-62D6-153B4698E58E}"/>
          </ac:spMkLst>
        </pc:spChg>
        <pc:spChg chg="add mod">
          <ac:chgData name="Vincent Keung" userId="183eb5aa-730e-4f8a-9430-7e9fb3b584b6" providerId="ADAL" clId="{A77FDFB6-3B7F-F942-B576-69E367DAE470}" dt="2023-10-12T09:00:37.799" v="640" actId="20577"/>
          <ac:spMkLst>
            <pc:docMk/>
            <pc:sldMk cId="383560362" sldId="298"/>
            <ac:spMk id="3" creationId="{1AA886C0-A953-05A3-0E2F-9D1221E3B746}"/>
          </ac:spMkLst>
        </pc:spChg>
        <pc:spChg chg="del">
          <ac:chgData name="Vincent Keung" userId="183eb5aa-730e-4f8a-9430-7e9fb3b584b6" providerId="ADAL" clId="{A77FDFB6-3B7F-F942-B576-69E367DAE470}" dt="2023-10-12T08:58:01.848" v="528" actId="478"/>
          <ac:spMkLst>
            <pc:docMk/>
            <pc:sldMk cId="383560362" sldId="298"/>
            <ac:spMk id="4" creationId="{7610E9F2-AC9E-67D6-3B66-9B825DFB4BF8}"/>
          </ac:spMkLst>
        </pc:spChg>
      </pc:sldChg>
      <pc:sldChg chg="add del">
        <pc:chgData name="Vincent Keung" userId="183eb5aa-730e-4f8a-9430-7e9fb3b584b6" providerId="ADAL" clId="{A77FDFB6-3B7F-F942-B576-69E367DAE470}" dt="2023-10-12T08:56:50.577" v="478"/>
        <pc:sldMkLst>
          <pc:docMk/>
          <pc:sldMk cId="1876878245" sldId="298"/>
        </pc:sldMkLst>
      </pc:sldChg>
      <pc:sldChg chg="addSp delSp modSp add mod">
        <pc:chgData name="Vincent Keung" userId="183eb5aa-730e-4f8a-9430-7e9fb3b584b6" providerId="ADAL" clId="{A77FDFB6-3B7F-F942-B576-69E367DAE470}" dt="2023-10-12T09:00:40.278" v="644" actId="20577"/>
        <pc:sldMkLst>
          <pc:docMk/>
          <pc:sldMk cId="419250184" sldId="299"/>
        </pc:sldMkLst>
        <pc:spChg chg="mod">
          <ac:chgData name="Vincent Keung" userId="183eb5aa-730e-4f8a-9430-7e9fb3b584b6" providerId="ADAL" clId="{A77FDFB6-3B7F-F942-B576-69E367DAE470}" dt="2023-10-12T08:59:13.659" v="622" actId="20577"/>
          <ac:spMkLst>
            <pc:docMk/>
            <pc:sldMk cId="419250184" sldId="299"/>
            <ac:spMk id="2" creationId="{85B76A21-E78C-AB8C-62D6-153B4698E58E}"/>
          </ac:spMkLst>
        </pc:spChg>
        <pc:spChg chg="add mod">
          <ac:chgData name="Vincent Keung" userId="183eb5aa-730e-4f8a-9430-7e9fb3b584b6" providerId="ADAL" clId="{A77FDFB6-3B7F-F942-B576-69E367DAE470}" dt="2023-10-12T09:00:40.278" v="644" actId="20577"/>
          <ac:spMkLst>
            <pc:docMk/>
            <pc:sldMk cId="419250184" sldId="299"/>
            <ac:spMk id="3" creationId="{4DE37467-3A3D-C27F-7C15-3947061238C1}"/>
          </ac:spMkLst>
        </pc:spChg>
        <pc:spChg chg="del">
          <ac:chgData name="Vincent Keung" userId="183eb5aa-730e-4f8a-9430-7e9fb3b584b6" providerId="ADAL" clId="{A77FDFB6-3B7F-F942-B576-69E367DAE470}" dt="2023-10-12T08:59:25.656" v="623" actId="478"/>
          <ac:spMkLst>
            <pc:docMk/>
            <pc:sldMk cId="419250184" sldId="299"/>
            <ac:spMk id="4" creationId="{7610E9F2-AC9E-67D6-3B66-9B825DFB4BF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hape 2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685800" latinLnBrk="0">
      <a:defRPr sz="900">
        <a:latin typeface="+mj-lt"/>
        <a:ea typeface="+mj-ea"/>
        <a:cs typeface="+mj-cs"/>
        <a:sym typeface="Calibri"/>
      </a:defRPr>
    </a:lvl1pPr>
    <a:lvl2pPr indent="228600" defTabSz="685800" latinLnBrk="0">
      <a:defRPr sz="900">
        <a:latin typeface="+mj-lt"/>
        <a:ea typeface="+mj-ea"/>
        <a:cs typeface="+mj-cs"/>
        <a:sym typeface="Calibri"/>
      </a:defRPr>
    </a:lvl2pPr>
    <a:lvl3pPr indent="457200" defTabSz="685800" latinLnBrk="0">
      <a:defRPr sz="900">
        <a:latin typeface="+mj-lt"/>
        <a:ea typeface="+mj-ea"/>
        <a:cs typeface="+mj-cs"/>
        <a:sym typeface="Calibri"/>
      </a:defRPr>
    </a:lvl3pPr>
    <a:lvl4pPr indent="685800" defTabSz="685800" latinLnBrk="0">
      <a:defRPr sz="900">
        <a:latin typeface="+mj-lt"/>
        <a:ea typeface="+mj-ea"/>
        <a:cs typeface="+mj-cs"/>
        <a:sym typeface="Calibri"/>
      </a:defRPr>
    </a:lvl4pPr>
    <a:lvl5pPr indent="914400" defTabSz="685800" latinLnBrk="0">
      <a:defRPr sz="900">
        <a:latin typeface="+mj-lt"/>
        <a:ea typeface="+mj-ea"/>
        <a:cs typeface="+mj-cs"/>
        <a:sym typeface="Calibri"/>
      </a:defRPr>
    </a:lvl5pPr>
    <a:lvl6pPr indent="1143000" defTabSz="685800" latinLnBrk="0">
      <a:defRPr sz="900">
        <a:latin typeface="+mj-lt"/>
        <a:ea typeface="+mj-ea"/>
        <a:cs typeface="+mj-cs"/>
        <a:sym typeface="Calibri"/>
      </a:defRPr>
    </a:lvl6pPr>
    <a:lvl7pPr indent="1371600" defTabSz="685800" latinLnBrk="0">
      <a:defRPr sz="900">
        <a:latin typeface="+mj-lt"/>
        <a:ea typeface="+mj-ea"/>
        <a:cs typeface="+mj-cs"/>
        <a:sym typeface="Calibri"/>
      </a:defRPr>
    </a:lvl7pPr>
    <a:lvl8pPr indent="1600200" defTabSz="685800" latinLnBrk="0">
      <a:defRPr sz="900">
        <a:latin typeface="+mj-lt"/>
        <a:ea typeface="+mj-ea"/>
        <a:cs typeface="+mj-cs"/>
        <a:sym typeface="Calibri"/>
      </a:defRPr>
    </a:lvl8pPr>
    <a:lvl9pPr indent="1828800" defTabSz="685800" latinLnBrk="0">
      <a:defRPr sz="9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 title slide GOTH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30" name="Title Text"/>
          <p:cNvSpPr txBox="1">
            <a:spLocks noGrp="1"/>
          </p:cNvSpPr>
          <p:nvPr userDrawn="1">
            <p:ph type="title" hasCustomPrompt="1"/>
          </p:nvPr>
        </p:nvSpPr>
        <p:spPr>
          <a:xfrm>
            <a:off x="381600" y="860400"/>
            <a:ext cx="6840000" cy="345122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>
              <a:lnSpc>
                <a:spcPct val="100000"/>
              </a:lnSpc>
              <a:defRPr sz="3000" b="0" i="0">
                <a:solidFill>
                  <a:srgbClr val="FFFFFF"/>
                </a:solidFill>
                <a:latin typeface="Gotham HTF Medium" pitchFamily="2" charset="77"/>
                <a:cs typeface="Gotham HTF Medium" pitchFamily="2" charset="77"/>
              </a:defRPr>
            </a:lvl1pPr>
          </a:lstStyle>
          <a:p>
            <a:r>
              <a:rPr dirty="0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62963599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>
          <p15:clr>
            <a:srgbClr val="FBAE40"/>
          </p15:clr>
        </p15:guide>
        <p15:guide id="2" pos="241">
          <p15:clr>
            <a:srgbClr val="FBAE40"/>
          </p15:clr>
        </p15:guide>
        <p15:guide id="3" orient="horz" pos="241">
          <p15:clr>
            <a:srgbClr val="FBAE40"/>
          </p15:clr>
        </p15:guide>
        <p15:guide id="4" orient="horz" pos="3000">
          <p15:clr>
            <a:srgbClr val="FBAE40"/>
          </p15:clr>
        </p15:guide>
        <p15:guide id="5" pos="5519">
          <p15:clr>
            <a:srgbClr val="FBAE40"/>
          </p15:clr>
        </p15:guide>
        <p15:guide id="6" orient="horz" pos="82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 title slide_2x Logo GOTH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30" name="Title Text"/>
          <p:cNvSpPr txBox="1">
            <a:spLocks noGrp="1"/>
          </p:cNvSpPr>
          <p:nvPr userDrawn="1">
            <p:ph type="title" hasCustomPrompt="1"/>
          </p:nvPr>
        </p:nvSpPr>
        <p:spPr>
          <a:xfrm>
            <a:off x="381600" y="1666516"/>
            <a:ext cx="6840000" cy="68788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>
              <a:lnSpc>
                <a:spcPct val="100000"/>
              </a:lnSpc>
              <a:defRPr sz="3000" b="0" i="0">
                <a:solidFill>
                  <a:srgbClr val="FFFFFF"/>
                </a:solidFill>
                <a:latin typeface="Gotham HTF Medium" pitchFamily="2" charset="77"/>
                <a:cs typeface="Gotham HTF Medium" pitchFamily="2" charset="77"/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00C4130-83E4-401E-80C4-F03D478CD14A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779105" y="2504717"/>
            <a:ext cx="2732400" cy="97560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None/>
              <a:tabLst/>
              <a:defRPr/>
            </a:pPr>
            <a:r>
              <a:rPr lang="en-US"/>
              <a:t>Click to add Partner Logo</a:t>
            </a:r>
            <a:endParaRPr lang="en-GB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6ECE50A1-38BD-4B48-B61B-231BBF8A36BC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26705" y="2504717"/>
            <a:ext cx="2732400" cy="97560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None/>
              <a:tabLst/>
              <a:defRPr/>
            </a:pPr>
            <a:r>
              <a:rPr lang="en-US"/>
              <a:t>Click to add Partner Logo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41965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 userDrawn="1">
          <p15:clr>
            <a:srgbClr val="FBAE40"/>
          </p15:clr>
        </p15:guide>
        <p15:guide id="2" pos="241" userDrawn="1">
          <p15:clr>
            <a:srgbClr val="FBAE40"/>
          </p15:clr>
        </p15:guide>
        <p15:guide id="3" orient="horz" pos="241" userDrawn="1">
          <p15:clr>
            <a:srgbClr val="FBAE40"/>
          </p15:clr>
        </p15:guide>
        <p15:guide id="4" orient="horz" pos="3000" userDrawn="1">
          <p15:clr>
            <a:srgbClr val="FBAE40"/>
          </p15:clr>
        </p15:guide>
        <p15:guide id="5" pos="5519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name slide GOTH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6522E-0E56-4C19-A230-FC10E03150F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82589" y="1726416"/>
            <a:ext cx="6840000" cy="694755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DBC9DA-B33D-6F58-6B4D-1EA05D6291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590" y="2500185"/>
            <a:ext cx="6840000" cy="44291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40752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 userDrawn="1">
          <p15:clr>
            <a:srgbClr val="FBAE40"/>
          </p15:clr>
        </p15:guide>
        <p15:guide id="2" pos="241" userDrawn="1">
          <p15:clr>
            <a:srgbClr val="FBAE40"/>
          </p15:clr>
        </p15:guide>
        <p15:guide id="3" orient="horz" pos="241" userDrawn="1">
          <p15:clr>
            <a:srgbClr val="FBAE40"/>
          </p15:clr>
        </p15:guide>
        <p15:guide id="4" orient="horz" pos="3000" userDrawn="1">
          <p15:clr>
            <a:srgbClr val="FBAE40"/>
          </p15:clr>
        </p15:guide>
        <p15:guide id="5" pos="5519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  <p15:guide id="7" orient="horz" pos="123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name slide_2x GOTH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6522E-0E56-4C19-A230-FC10E03150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588" y="1693215"/>
            <a:ext cx="4104000" cy="67873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None/>
              <a:tabLst/>
              <a:defRPr/>
            </a:pPr>
            <a:r>
              <a:rPr lang="en-US" dirty="0"/>
              <a:t>Click to edit Name Surname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C1CE75-4012-AC2E-FE93-DD6D11D683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58400" y="1693215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C3619F5-2E32-0E58-3751-4C77201C5F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601" y="2408611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9C2373B-1810-D5C1-975D-63FE4B56DB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8400" y="2407834"/>
            <a:ext cx="4103999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60895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 userDrawn="1">
          <p15:clr>
            <a:srgbClr val="FBAE40"/>
          </p15:clr>
        </p15:guide>
        <p15:guide id="2" pos="241" userDrawn="1">
          <p15:clr>
            <a:srgbClr val="FBAE40"/>
          </p15:clr>
        </p15:guide>
        <p15:guide id="3" orient="horz" pos="241" userDrawn="1">
          <p15:clr>
            <a:srgbClr val="FBAE40"/>
          </p15:clr>
        </p15:guide>
        <p15:guide id="4" orient="horz" pos="3000" userDrawn="1">
          <p15:clr>
            <a:srgbClr val="FBAE40"/>
          </p15:clr>
        </p15:guide>
        <p15:guide id="5" pos="5519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  <p15:guide id="7" orient="horz" pos="123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 Names Slide_4x GOTH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6522E-0E56-4C19-A230-FC10E03150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588" y="1051446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5C37F9C-4D07-4AE9-8411-4A5ACDE405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2783997"/>
            <a:ext cx="4104000" cy="6516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54AC0B2-B8C9-5447-CDD2-97AA9B1794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60786" y="1051447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A709494-C975-71D5-7AA1-BED833B996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60786" y="2783997"/>
            <a:ext cx="4104000" cy="6516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4646CA6-264C-8BD9-949D-355F573BE6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9214" y="1731402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C7B8CDA-31DF-0E2A-9866-7C13DAA10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60786" y="1730548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E243E7C-BA71-3F79-6929-7FA9F11046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214" y="3436451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8980EB1C-8806-8DBC-85E8-8348ECE330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0786" y="3435597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8894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 userDrawn="1">
          <p15:clr>
            <a:srgbClr val="FBAE40"/>
          </p15:clr>
        </p15:guide>
        <p15:guide id="2" pos="241" userDrawn="1">
          <p15:clr>
            <a:srgbClr val="FBAE40"/>
          </p15:clr>
        </p15:guide>
        <p15:guide id="3" orient="horz" pos="241" userDrawn="1">
          <p15:clr>
            <a:srgbClr val="FBAE40"/>
          </p15:clr>
        </p15:guide>
        <p15:guide id="4" orient="horz" pos="3000" userDrawn="1">
          <p15:clr>
            <a:srgbClr val="FBAE40"/>
          </p15:clr>
        </p15:guide>
        <p15:guide id="5" pos="5519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  <p15:guide id="7" orient="horz" pos="123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 Names Slide_6x GOTH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6522E-0E56-4C19-A230-FC10E03150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588" y="514262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5C37F9C-4D07-4AE9-8411-4A5ACDE405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1960434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EA675E3-3829-4B1E-B3E0-17BF2870E5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588" y="3397551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93ECE1-B967-C81B-A1B0-9BCD6F675B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8400" y="514262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0F0C9D5-68F0-5333-A079-E0F4D76D37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58400" y="1960434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A9E30198-ABB7-F9BC-C5C5-A4CBBE30B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400" y="3397551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F9EE2EB-9814-5BC3-EF53-1EA90FAD3FF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1600" y="1188833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3F66AF6-4A28-E348-B3CF-9C70753D1A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58400" y="1187799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2024A0C7-5551-C01D-60B2-829017BC1D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600" y="2638407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B1FC2C2C-967E-1FF2-4421-8DA57C5DA2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58400" y="2640115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1367A488-16A8-6996-C36B-72B5DF453F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1600" y="4077356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C8AC5337-4F63-5443-A1A5-6CC00017968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58400" y="4076322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6653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 userDrawn="1">
          <p15:clr>
            <a:srgbClr val="FBAE40"/>
          </p15:clr>
        </p15:guide>
        <p15:guide id="2" pos="241" userDrawn="1">
          <p15:clr>
            <a:srgbClr val="FBAE40"/>
          </p15:clr>
        </p15:guide>
        <p15:guide id="3" orient="horz" pos="241" userDrawn="1">
          <p15:clr>
            <a:srgbClr val="FBAE40"/>
          </p15:clr>
        </p15:guide>
        <p15:guide id="4" orient="horz" pos="3000" userDrawn="1">
          <p15:clr>
            <a:srgbClr val="FBAE40"/>
          </p15:clr>
        </p15:guide>
        <p15:guide id="5" pos="5519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  <p15:guide id="7" orient="horz" pos="123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lding background_Up Next GOTH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6" name="Title Text">
            <a:extLst>
              <a:ext uri="{FF2B5EF4-FFF2-40B4-BE49-F238E27FC236}">
                <a16:creationId xmlns:a16="http://schemas.microsoft.com/office/drawing/2014/main" id="{B2E84AB3-39DD-42CE-9683-4C0E23DCF0D4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82589" y="1787357"/>
            <a:ext cx="8378824" cy="4616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lnSpc>
                <a:spcPct val="100000"/>
              </a:lnSpc>
              <a:defRPr sz="3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6522E-0E56-4C19-A230-FC10E03150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588" y="2438233"/>
            <a:ext cx="8378825" cy="307777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0" i="0">
                <a:solidFill>
                  <a:schemeClr val="bg1"/>
                </a:solidFill>
                <a:latin typeface="Gotham HTF Medium" pitchFamily="2" charset="77"/>
                <a:cs typeface="Gotham HTF Medium" pitchFamily="2" charset="77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Session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64A29A-CB9A-4A30-B422-8CC94DCA3B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588" y="2830346"/>
            <a:ext cx="8378825" cy="505267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500" b="0" i="0" u="none" strike="noStrike" cap="none" spc="0" baseline="0" dirty="0" smtClean="0">
                <a:solidFill>
                  <a:schemeClr val="bg1"/>
                </a:solidFill>
                <a:uFillTx/>
                <a:latin typeface="Gotham HTF Book" pitchFamily="2" charset="77"/>
                <a:ea typeface="Gotham HTF Book" pitchFamily="2" charset="77"/>
                <a:cs typeface="Gotham HTF Book" pitchFamily="2" charset="77"/>
                <a:sym typeface="Arial"/>
              </a:defRPr>
            </a:lvl1pPr>
            <a:lvl2pPr marL="0" indent="0">
              <a:buNone/>
              <a:defRPr lang="en-US" sz="1600" b="0" i="0" u="none" strike="noStrike" cap="none" spc="0" baseline="0" dirty="0" smtClean="0">
                <a:solidFill>
                  <a:schemeClr val="bg1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685800" indent="0">
              <a:buNone/>
              <a:defRPr lang="en-US" sz="1600" b="0" i="0" u="none" strike="noStrike" cap="none" spc="0" baseline="0" dirty="0" smtClean="0">
                <a:solidFill>
                  <a:schemeClr val="bg1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028700" indent="0">
              <a:buNone/>
              <a:defRPr lang="en-US" sz="1600" b="0" i="0" u="none" strike="noStrike" cap="none" spc="0" baseline="0" dirty="0" smtClean="0">
                <a:solidFill>
                  <a:schemeClr val="bg1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1371600" indent="0">
              <a:buNone/>
              <a:defRPr lang="en-GB" sz="1600" b="0" i="0" u="none" strike="noStrike" cap="none" spc="0" baseline="0" dirty="0">
                <a:solidFill>
                  <a:schemeClr val="bg1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</a:lstStyle>
          <a:p>
            <a:pPr lvl="0"/>
            <a:r>
              <a:rPr lang="en-US" dirty="0"/>
              <a:t>Click to edit Session Time</a:t>
            </a:r>
          </a:p>
          <a:p>
            <a:pPr lvl="0"/>
            <a:r>
              <a:rPr lang="en-US" dirty="0"/>
              <a:t>Click to edit Session Location</a:t>
            </a:r>
          </a:p>
        </p:txBody>
      </p:sp>
    </p:spTree>
    <p:extLst>
      <p:ext uri="{BB962C8B-B14F-4D97-AF65-F5344CB8AC3E}">
        <p14:creationId xmlns:p14="http://schemas.microsoft.com/office/powerpoint/2010/main" val="50647261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 userDrawn="1">
          <p15:clr>
            <a:srgbClr val="FBAE40"/>
          </p15:clr>
        </p15:guide>
        <p15:guide id="2" pos="241" userDrawn="1">
          <p15:clr>
            <a:srgbClr val="FBAE40"/>
          </p15:clr>
        </p15:guide>
        <p15:guide id="3" orient="horz" pos="241" userDrawn="1">
          <p15:clr>
            <a:srgbClr val="FBAE40"/>
          </p15:clr>
        </p15:guide>
        <p15:guide id="4" orient="horz" pos="3000" userDrawn="1">
          <p15:clr>
            <a:srgbClr val="FBAE40"/>
          </p15:clr>
        </p15:guide>
        <p15:guide id="5" pos="5519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  <p15:guide id="7" orient="horz" pos="123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chnical Issue holding Slide GOTH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3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81600" y="860400"/>
            <a:ext cx="8378825" cy="345122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>
              <a:lnSpc>
                <a:spcPct val="100000"/>
              </a:lnSpc>
              <a:defRPr sz="3000" b="0" i="0">
                <a:solidFill>
                  <a:srgbClr val="FFFFFF"/>
                </a:solidFill>
                <a:latin typeface="Gotham HTF Medium" pitchFamily="2" charset="77"/>
                <a:cs typeface="Gotham HTF Medium" pitchFamily="2" charset="77"/>
              </a:defRPr>
            </a:lvl1pPr>
          </a:lstStyle>
          <a:p>
            <a:r>
              <a:rPr lang="en-GB" dirty="0"/>
              <a:t>Thank you to our </a:t>
            </a:r>
            <a:br>
              <a:rPr lang="en-GB" dirty="0"/>
            </a:br>
            <a:r>
              <a:rPr lang="en-GB" dirty="0"/>
              <a:t>speakers and sponsors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994857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>
          <p15:clr>
            <a:srgbClr val="FBAE40"/>
          </p15:clr>
        </p15:guide>
        <p15:guide id="2" pos="241">
          <p15:clr>
            <a:srgbClr val="FBAE40"/>
          </p15:clr>
        </p15:guide>
        <p15:guide id="3" orient="horz" pos="241">
          <p15:clr>
            <a:srgbClr val="FBAE40"/>
          </p15:clr>
        </p15:guide>
        <p15:guide id="4" orient="horz" pos="3000">
          <p15:clr>
            <a:srgbClr val="FBAE40"/>
          </p15:clr>
        </p15:guide>
        <p15:guide id="5" pos="5519">
          <p15:clr>
            <a:srgbClr val="FBAE40"/>
          </p15:clr>
        </p15:guide>
        <p15:guide id="6" orient="horz" pos="82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ssion title slide A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30" name="Title Text"/>
          <p:cNvSpPr txBox="1">
            <a:spLocks noGrp="1"/>
          </p:cNvSpPr>
          <p:nvPr userDrawn="1">
            <p:ph type="title" hasCustomPrompt="1"/>
          </p:nvPr>
        </p:nvSpPr>
        <p:spPr>
          <a:xfrm>
            <a:off x="381600" y="860400"/>
            <a:ext cx="6840000" cy="345122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>
              <a:lnSpc>
                <a:spcPct val="100000"/>
              </a:lnSpc>
              <a:defRPr sz="30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37843742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>
          <p15:clr>
            <a:srgbClr val="FBAE40"/>
          </p15:clr>
        </p15:guide>
        <p15:guide id="2" pos="241">
          <p15:clr>
            <a:srgbClr val="FBAE40"/>
          </p15:clr>
        </p15:guide>
        <p15:guide id="3" orient="horz" pos="241">
          <p15:clr>
            <a:srgbClr val="FBAE40"/>
          </p15:clr>
        </p15:guide>
        <p15:guide id="4" orient="horz" pos="3000">
          <p15:clr>
            <a:srgbClr val="FBAE40"/>
          </p15:clr>
        </p15:guide>
        <p15:guide id="5" pos="5519">
          <p15:clr>
            <a:srgbClr val="FBAE40"/>
          </p15:clr>
        </p15:guide>
        <p15:guide id="6" orient="horz" pos="82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ssion title slide_2x Logo ARI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30" name="Title Text"/>
          <p:cNvSpPr txBox="1">
            <a:spLocks noGrp="1"/>
          </p:cNvSpPr>
          <p:nvPr userDrawn="1">
            <p:ph type="title" hasCustomPrompt="1"/>
          </p:nvPr>
        </p:nvSpPr>
        <p:spPr>
          <a:xfrm>
            <a:off x="381600" y="1587002"/>
            <a:ext cx="6840000" cy="68788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>
              <a:lnSpc>
                <a:spcPct val="100000"/>
              </a:lnSpc>
              <a:defRPr sz="30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00C4130-83E4-401E-80C4-F03D478CD14A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779105" y="2425203"/>
            <a:ext cx="2732400" cy="97560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None/>
              <a:tabLst/>
              <a:defRPr/>
            </a:pPr>
            <a:r>
              <a:rPr lang="en-US"/>
              <a:t>Click to add Partner Logo</a:t>
            </a:r>
            <a:endParaRPr lang="en-GB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6ECE50A1-38BD-4B48-B61B-231BBF8A36BC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26705" y="2425203"/>
            <a:ext cx="2732400" cy="97560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None/>
              <a:tabLst/>
              <a:defRPr/>
            </a:pPr>
            <a:r>
              <a:rPr lang="en-US"/>
              <a:t>Click to add Partner Logo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75528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>
          <p15:clr>
            <a:srgbClr val="FBAE40"/>
          </p15:clr>
        </p15:guide>
        <p15:guide id="2" pos="241">
          <p15:clr>
            <a:srgbClr val="FBAE40"/>
          </p15:clr>
        </p15:guide>
        <p15:guide id="3" orient="horz" pos="241">
          <p15:clr>
            <a:srgbClr val="FBAE40"/>
          </p15:clr>
        </p15:guide>
        <p15:guide id="4" orient="horz" pos="3000">
          <p15:clr>
            <a:srgbClr val="FBAE40"/>
          </p15:clr>
        </p15:guide>
        <p15:guide id="5" pos="5519">
          <p15:clr>
            <a:srgbClr val="FBAE40"/>
          </p15:clr>
        </p15:guide>
        <p15:guide id="6" orient="horz" pos="82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eaker name slide A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6522E-0E56-4C19-A230-FC10E03150F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82589" y="1726415"/>
            <a:ext cx="6840000" cy="694755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DBC9DA-B33D-6F58-6B4D-1EA05D6291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590" y="2500184"/>
            <a:ext cx="6840000" cy="44291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05065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>
          <p15:clr>
            <a:srgbClr val="FBAE40"/>
          </p15:clr>
        </p15:guide>
        <p15:guide id="2" pos="241">
          <p15:clr>
            <a:srgbClr val="FBAE40"/>
          </p15:clr>
        </p15:guide>
        <p15:guide id="3" orient="horz" pos="241">
          <p15:clr>
            <a:srgbClr val="FBAE40"/>
          </p15:clr>
        </p15:guide>
        <p15:guide id="4" orient="horz" pos="3000">
          <p15:clr>
            <a:srgbClr val="FBAE40"/>
          </p15:clr>
        </p15:guide>
        <p15:guide id="5" pos="5519">
          <p15:clr>
            <a:srgbClr val="FBAE40"/>
          </p15:clr>
        </p15:guide>
        <p15:guide id="6" orient="horz" pos="826">
          <p15:clr>
            <a:srgbClr val="FBAE40"/>
          </p15:clr>
        </p15:guide>
        <p15:guide id="7" orient="horz" pos="123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eaker name slide_2x GOTH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6522E-0E56-4C19-A230-FC10E03150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588" y="1756826"/>
            <a:ext cx="4104000" cy="67873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None/>
              <a:tabLst/>
              <a:defRPr/>
            </a:pPr>
            <a:r>
              <a:rPr lang="en-US" dirty="0"/>
              <a:t>Click to edit Name Surname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C1CE75-4012-AC2E-FE93-DD6D11D683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58400" y="1756826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C3619F5-2E32-0E58-3751-4C77201C5F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601" y="2472222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9C2373B-1810-D5C1-975D-63FE4B56DB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8400" y="2471445"/>
            <a:ext cx="4103999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62314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>
          <p15:clr>
            <a:srgbClr val="FBAE40"/>
          </p15:clr>
        </p15:guide>
        <p15:guide id="2" pos="241">
          <p15:clr>
            <a:srgbClr val="FBAE40"/>
          </p15:clr>
        </p15:guide>
        <p15:guide id="3" orient="horz" pos="241">
          <p15:clr>
            <a:srgbClr val="FBAE40"/>
          </p15:clr>
        </p15:guide>
        <p15:guide id="4" orient="horz" pos="3000">
          <p15:clr>
            <a:srgbClr val="FBAE40"/>
          </p15:clr>
        </p15:guide>
        <p15:guide id="5" pos="5519">
          <p15:clr>
            <a:srgbClr val="FBAE40"/>
          </p15:clr>
        </p15:guide>
        <p15:guide id="6" orient="horz" pos="826">
          <p15:clr>
            <a:srgbClr val="FBAE40"/>
          </p15:clr>
        </p15:guide>
        <p15:guide id="7" orient="horz" pos="123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el Names Slide_4x A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6522E-0E56-4C19-A230-FC10E03150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588" y="1075298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5C37F9C-4D07-4AE9-8411-4A5ACDE405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2807849"/>
            <a:ext cx="4104000" cy="6516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54AC0B2-B8C9-5447-CDD2-97AA9B1794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60786" y="1075299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A709494-C975-71D5-7AA1-BED833B996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60786" y="2807849"/>
            <a:ext cx="4104000" cy="6516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4646CA6-264C-8BD9-949D-355F573BE6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9214" y="1755254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C7B8CDA-31DF-0E2A-9866-7C13DAA10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60786" y="1754400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E243E7C-BA71-3F79-6929-7FA9F11046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214" y="3460303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8980EB1C-8806-8DBC-85E8-8348ECE330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0786" y="3459449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94477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>
          <p15:clr>
            <a:srgbClr val="FBAE40"/>
          </p15:clr>
        </p15:guide>
        <p15:guide id="2" pos="241">
          <p15:clr>
            <a:srgbClr val="FBAE40"/>
          </p15:clr>
        </p15:guide>
        <p15:guide id="3" orient="horz" pos="241">
          <p15:clr>
            <a:srgbClr val="FBAE40"/>
          </p15:clr>
        </p15:guide>
        <p15:guide id="4" orient="horz" pos="3000">
          <p15:clr>
            <a:srgbClr val="FBAE40"/>
          </p15:clr>
        </p15:guide>
        <p15:guide id="5" pos="5519">
          <p15:clr>
            <a:srgbClr val="FBAE40"/>
          </p15:clr>
        </p15:guide>
        <p15:guide id="6" orient="horz" pos="826">
          <p15:clr>
            <a:srgbClr val="FBAE40"/>
          </p15:clr>
        </p15:guide>
        <p15:guide id="7" orient="horz" pos="123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el Names Slide_6x A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6522E-0E56-4C19-A230-FC10E03150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588" y="538116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5C37F9C-4D07-4AE9-8411-4A5ACDE405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1984288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EA675E3-3829-4B1E-B3E0-17BF2870E5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588" y="3421405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93ECE1-B967-C81B-A1B0-9BCD6F675B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8400" y="538116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0F0C9D5-68F0-5333-A079-E0F4D76D37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58400" y="1984288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A9E30198-ABB7-F9BC-C5C5-A4CBBE30B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400" y="3421405"/>
            <a:ext cx="4104000" cy="6516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500" b="0" i="0">
                <a:solidFill>
                  <a:schemeClr val="bg1"/>
                </a:solidFill>
                <a:latin typeface="Gotham HTF Book" pitchFamily="2" charset="77"/>
                <a:cs typeface="Gotham HTF Book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600">
                <a:solidFill>
                  <a:schemeClr val="bg1"/>
                </a:solidFill>
              </a:defRPr>
            </a:lvl3pPr>
            <a:lvl4pPr marL="1028700" indent="0">
              <a:buNone/>
              <a:defRPr sz="2400"/>
            </a:lvl4pPr>
            <a:lvl5pPr marL="1371600" indent="0">
              <a:buNone/>
              <a:defRPr sz="2400"/>
            </a:lvl5pPr>
          </a:lstStyle>
          <a:p>
            <a:pPr lvl="0"/>
            <a:r>
              <a:rPr lang="en-US" dirty="0"/>
              <a:t>Click to edit Name Surname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F9EE2EB-9814-5BC3-EF53-1EA90FAD3FF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1600" y="1212687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3F66AF6-4A28-E348-B3CF-9C70753D1A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58400" y="1211653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2024A0C7-5551-C01D-60B2-829017BC1D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600" y="2662261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B1FC2C2C-967E-1FF2-4421-8DA57C5DA2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58400" y="2663969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1367A488-16A8-6996-C36B-72B5DF453F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1600" y="4101210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C8AC5337-4F63-5443-A1A5-6CC00017968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58400" y="4100176"/>
            <a:ext cx="4104000" cy="651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2pPr>
            <a:lvl3pPr marL="6858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3pPr>
            <a:lvl4pPr marL="10287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4pPr>
            <a:lvl5pPr marL="1371600" indent="0">
              <a:buFontTx/>
              <a:buNone/>
              <a:defRPr sz="1600" b="0" i="0">
                <a:solidFill>
                  <a:schemeClr val="bg1"/>
                </a:solidFill>
                <a:latin typeface="Gotham HTF Book" pitchFamily="2" charset="77"/>
              </a:defRPr>
            </a:lvl5pPr>
          </a:lstStyle>
          <a:p>
            <a:pPr lvl="0"/>
            <a:r>
              <a:rPr lang="en-GB" dirty="0"/>
              <a:t>Click to edit Job Title, Company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4349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>
          <p15:clr>
            <a:srgbClr val="FBAE40"/>
          </p15:clr>
        </p15:guide>
        <p15:guide id="2" pos="241">
          <p15:clr>
            <a:srgbClr val="FBAE40"/>
          </p15:clr>
        </p15:guide>
        <p15:guide id="3" orient="horz" pos="241">
          <p15:clr>
            <a:srgbClr val="FBAE40"/>
          </p15:clr>
        </p15:guide>
        <p15:guide id="4" orient="horz" pos="3000">
          <p15:clr>
            <a:srgbClr val="FBAE40"/>
          </p15:clr>
        </p15:guide>
        <p15:guide id="5" pos="5519">
          <p15:clr>
            <a:srgbClr val="FBAE40"/>
          </p15:clr>
        </p15:guide>
        <p15:guide id="6" orient="horz" pos="826">
          <p15:clr>
            <a:srgbClr val="FBAE40"/>
          </p15:clr>
        </p15:guide>
        <p15:guide id="7" orient="horz" pos="123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chnical Issue holding Slide A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3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82588" y="860400"/>
            <a:ext cx="8378825" cy="345122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>
              <a:lnSpc>
                <a:spcPct val="100000"/>
              </a:lnSpc>
              <a:defRPr sz="30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Thank you to our </a:t>
            </a:r>
            <a:br>
              <a:rPr lang="en-GB" dirty="0"/>
            </a:br>
            <a:r>
              <a:rPr lang="en-GB" dirty="0"/>
              <a:t>speakers and sponsors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244720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>
          <p15:clr>
            <a:srgbClr val="FBAE40"/>
          </p15:clr>
        </p15:guide>
        <p15:guide id="2" pos="241">
          <p15:clr>
            <a:srgbClr val="FBAE40"/>
          </p15:clr>
        </p15:guide>
        <p15:guide id="3" orient="horz" pos="241">
          <p15:clr>
            <a:srgbClr val="FBAE40"/>
          </p15:clr>
        </p15:guide>
        <p15:guide id="4" orient="horz" pos="3000">
          <p15:clr>
            <a:srgbClr val="FBAE40"/>
          </p15:clr>
        </p15:guide>
        <p15:guide id="5" pos="5519">
          <p15:clr>
            <a:srgbClr val="FBAE40"/>
          </p15:clr>
        </p15:guide>
        <p15:guide id="6" orient="horz" pos="82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wer third scree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E723723-DC1D-4513-870A-B69105E2AB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58293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 userDrawn="1">
          <p15:clr>
            <a:srgbClr val="FBAE40"/>
          </p15:clr>
        </p15:guide>
        <p15:guide id="2" pos="241" userDrawn="1">
          <p15:clr>
            <a:srgbClr val="FBAE40"/>
          </p15:clr>
        </p15:guide>
        <p15:guide id="3" orient="horz" pos="241" userDrawn="1">
          <p15:clr>
            <a:srgbClr val="FBAE40"/>
          </p15:clr>
        </p15:guide>
        <p15:guide id="4" orient="horz" pos="3000" userDrawn="1">
          <p15:clr>
            <a:srgbClr val="FBAE40"/>
          </p15:clr>
        </p15:guide>
        <p15:guide id="5" pos="5519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  <p15:guide id="7" orient="horz" pos="123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wer third screen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Description automatically generated with low confidence" hidden="1">
            <a:extLst>
              <a:ext uri="{FF2B5EF4-FFF2-40B4-BE49-F238E27FC236}">
                <a16:creationId xmlns:a16="http://schemas.microsoft.com/office/drawing/2014/main" id="{EF79715D-A857-0E4C-9A89-CFC4EB4FB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hidden="1">
            <a:extLst>
              <a:ext uri="{FF2B5EF4-FFF2-40B4-BE49-F238E27FC236}">
                <a16:creationId xmlns:a16="http://schemas.microsoft.com/office/drawing/2014/main" id="{4DF662E4-89B8-D545-9757-E5293130B8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41095" cy="1013554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E723723-DC1D-4513-870A-B69105E2AB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26470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5" userDrawn="1">
          <p15:clr>
            <a:srgbClr val="FBAE40"/>
          </p15:clr>
        </p15:guide>
        <p15:guide id="2" pos="241" userDrawn="1">
          <p15:clr>
            <a:srgbClr val="FBAE40"/>
          </p15:clr>
        </p15:guide>
        <p15:guide id="3" orient="horz" pos="241" userDrawn="1">
          <p15:clr>
            <a:srgbClr val="FBAE40"/>
          </p15:clr>
        </p15:guide>
        <p15:guide id="4" orient="horz" pos="3000" userDrawn="1">
          <p15:clr>
            <a:srgbClr val="FBAE40"/>
          </p15:clr>
        </p15:guide>
        <p15:guide id="5" pos="5519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  <p15:guide id="7" orient="horz" pos="123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88BF41-B57E-7616-F91B-FE1BF123021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994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8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1" r:id="rId2"/>
    <p:sldLayoutId id="2147483668" r:id="rId3"/>
    <p:sldLayoutId id="2147483675" r:id="rId4"/>
    <p:sldLayoutId id="2147483676" r:id="rId5"/>
    <p:sldLayoutId id="2147483678" r:id="rId6"/>
    <p:sldLayoutId id="2147483683" r:id="rId7"/>
    <p:sldLayoutId id="2147483687" r:id="rId8"/>
    <p:sldLayoutId id="2147483688" r:id="rId9"/>
    <p:sldLayoutId id="2147483689" r:id="rId10"/>
    <p:sldLayoutId id="2147483690" r:id="rId11"/>
    <p:sldLayoutId id="2147483694" r:id="rId12"/>
    <p:sldLayoutId id="2147483691" r:id="rId13"/>
    <p:sldLayoutId id="2147483692" r:id="rId14"/>
    <p:sldLayoutId id="2147483693" r:id="rId15"/>
    <p:sldLayoutId id="2147483684" r:id="rId16"/>
    <p:sldLayoutId id="2147483685" r:id="rId17"/>
  </p:sldLayoutIdLst>
  <p:transition spd="med"/>
  <p:txStyles>
    <p:titleStyle>
      <a:lvl1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009ECD"/>
        </a:buClr>
        <a:buSzPct val="90000"/>
        <a:buFontTx/>
        <a:buChar char="▪"/>
        <a:tabLst/>
        <a:defRPr sz="21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5429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009ECD"/>
        </a:buClr>
        <a:buSzPct val="90000"/>
        <a:buFontTx/>
        <a:buChar char="▪"/>
        <a:tabLst/>
        <a:defRPr sz="21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925830" marR="0" indent="-24003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009ECD"/>
        </a:buClr>
        <a:buSzPct val="90000"/>
        <a:buFontTx/>
        <a:buChar char="▪"/>
        <a:tabLst/>
        <a:defRPr sz="21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3056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009ECD"/>
        </a:buClr>
        <a:buSzPct val="90000"/>
        <a:buFontTx/>
        <a:buChar char="▪"/>
        <a:tabLst/>
        <a:defRPr sz="21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6485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009ECD"/>
        </a:buClr>
        <a:buSzPct val="90000"/>
        <a:buFontTx/>
        <a:buChar char="▪"/>
        <a:tabLst/>
        <a:defRPr sz="21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9914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009ECD"/>
        </a:buClr>
        <a:buSzPct val="100000"/>
        <a:buFontTx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23343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009ECD"/>
        </a:buClr>
        <a:buSzPct val="100000"/>
        <a:buFontTx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26772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009ECD"/>
        </a:buClr>
        <a:buSzPct val="100000"/>
        <a:buFontTx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0201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009ECD"/>
        </a:buClr>
        <a:buSzPct val="100000"/>
        <a:buFontTx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3429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6858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0287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3716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17145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0574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24003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274320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76A21-E78C-AB8C-62D6-153B4698E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99" y="860400"/>
            <a:ext cx="7692879" cy="3451224"/>
          </a:xfrm>
        </p:spPr>
        <p:txBody>
          <a:bodyPr>
            <a:normAutofit/>
          </a:bodyPr>
          <a:lstStyle/>
          <a:p>
            <a:r>
              <a:rPr lang="en-US" sz="3600" dirty="0"/>
              <a:t>Mobile Money Leadership Forum</a:t>
            </a: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610E9F2-AC9E-67D6-3B66-9B825DFB4BF8}"/>
              </a:ext>
            </a:extLst>
          </p:cNvPr>
          <p:cNvSpPr txBox="1">
            <a:spLocks/>
          </p:cNvSpPr>
          <p:nvPr/>
        </p:nvSpPr>
        <p:spPr>
          <a:xfrm>
            <a:off x="398121" y="2589006"/>
            <a:ext cx="8564724" cy="483671"/>
          </a:xfrm>
          <a:prstGeom prst="rect">
            <a:avLst/>
          </a:prstGeom>
        </p:spPr>
        <p:txBody>
          <a:bodyPr/>
          <a:lstStyle>
            <a:lvl1pPr marL="171450" marR="0" indent="-171450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542925" marR="0" indent="-20002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925830" marR="0" indent="-240030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3056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16485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19914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3343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26772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0201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n-GB" sz="2000" dirty="0">
                <a:solidFill>
                  <a:schemeClr val="bg1"/>
                </a:solidFill>
                <a:latin typeface="GOTHAM-BOOK" panose="02000504050000020004" pitchFamily="2" charset="0"/>
              </a:rPr>
              <a:t>Time: 11:30 – 12:45 | 13:00 – 14:15 | 16:00 – 17:15 CAT</a:t>
            </a:r>
          </a:p>
          <a:p>
            <a:pPr marL="0" indent="0" hangingPunct="1">
              <a:buNone/>
            </a:pPr>
            <a:r>
              <a:rPr lang="en-GB" sz="2000" dirty="0">
                <a:solidFill>
                  <a:schemeClr val="bg1"/>
                </a:solidFill>
                <a:latin typeface="GOTHAM-BOOK" panose="02000504050000020004" pitchFamily="2" charset="0"/>
              </a:rPr>
              <a:t>Location: AD12, Mobile for Development Theatre</a:t>
            </a:r>
          </a:p>
        </p:txBody>
      </p:sp>
    </p:spTree>
    <p:extLst>
      <p:ext uri="{BB962C8B-B14F-4D97-AF65-F5344CB8AC3E}">
        <p14:creationId xmlns:p14="http://schemas.microsoft.com/office/powerpoint/2010/main" val="26392372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76A21-E78C-AB8C-62D6-153B4698E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99" y="860400"/>
            <a:ext cx="7692879" cy="3451224"/>
          </a:xfrm>
        </p:spPr>
        <p:txBody>
          <a:bodyPr>
            <a:normAutofit/>
          </a:bodyPr>
          <a:lstStyle/>
          <a:p>
            <a:r>
              <a:rPr lang="en-US" sz="3600" dirty="0"/>
              <a:t>Accessing finance for prosperity: Unveiling mobile money's socio-economic benefits</a:t>
            </a: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610E9F2-AC9E-67D6-3B66-9B825DFB4BF8}"/>
              </a:ext>
            </a:extLst>
          </p:cNvPr>
          <p:cNvSpPr txBox="1">
            <a:spLocks/>
          </p:cNvSpPr>
          <p:nvPr/>
        </p:nvSpPr>
        <p:spPr>
          <a:xfrm>
            <a:off x="398121" y="3075288"/>
            <a:ext cx="8564724" cy="483671"/>
          </a:xfrm>
          <a:prstGeom prst="rect">
            <a:avLst/>
          </a:prstGeom>
        </p:spPr>
        <p:txBody>
          <a:bodyPr/>
          <a:lstStyle>
            <a:lvl1pPr marL="171450" marR="0" indent="-171450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542925" marR="0" indent="-20002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925830" marR="0" indent="-240030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3056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16485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19914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3343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26772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0201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n-GB" sz="2000" dirty="0">
                <a:solidFill>
                  <a:schemeClr val="bg1"/>
                </a:solidFill>
                <a:latin typeface="GOTHAM-BOOK" panose="02000504050000020004" pitchFamily="2" charset="0"/>
              </a:rPr>
              <a:t>Time: 11:30 – 12:45 CAT</a:t>
            </a:r>
          </a:p>
          <a:p>
            <a:pPr marL="0" indent="0" hangingPunct="1">
              <a:buNone/>
            </a:pPr>
            <a:r>
              <a:rPr lang="en-GB" sz="2000" dirty="0">
                <a:solidFill>
                  <a:schemeClr val="bg1"/>
                </a:solidFill>
                <a:latin typeface="GOTHAM-BOOK" panose="02000504050000020004" pitchFamily="2" charset="0"/>
              </a:rPr>
              <a:t>Location: AD12, Mobile for Development Theatre</a:t>
            </a:r>
          </a:p>
        </p:txBody>
      </p:sp>
    </p:spTree>
    <p:extLst>
      <p:ext uri="{BB962C8B-B14F-4D97-AF65-F5344CB8AC3E}">
        <p14:creationId xmlns:p14="http://schemas.microsoft.com/office/powerpoint/2010/main" val="100949820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76A21-E78C-AB8C-62D6-153B4698E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99" y="1127818"/>
            <a:ext cx="8046409" cy="3451224"/>
          </a:xfrm>
        </p:spPr>
        <p:txBody>
          <a:bodyPr>
            <a:normAutofit/>
          </a:bodyPr>
          <a:lstStyle/>
          <a:p>
            <a:r>
              <a:rPr lang="en-US" sz="3600" dirty="0"/>
              <a:t>Transforming financial services for all: Innovations in African fintech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1AA886C0-A953-05A3-0E2F-9D1221E3B746}"/>
              </a:ext>
            </a:extLst>
          </p:cNvPr>
          <p:cNvSpPr txBox="1">
            <a:spLocks/>
          </p:cNvSpPr>
          <p:nvPr/>
        </p:nvSpPr>
        <p:spPr>
          <a:xfrm>
            <a:off x="398121" y="2873680"/>
            <a:ext cx="8564724" cy="483671"/>
          </a:xfrm>
          <a:prstGeom prst="rect">
            <a:avLst/>
          </a:prstGeom>
        </p:spPr>
        <p:txBody>
          <a:bodyPr/>
          <a:lstStyle>
            <a:lvl1pPr marL="171450" marR="0" indent="-171450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542925" marR="0" indent="-20002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925830" marR="0" indent="-240030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3056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16485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19914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3343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26772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0201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n-GB" sz="2000" dirty="0">
                <a:solidFill>
                  <a:schemeClr val="bg1"/>
                </a:solidFill>
                <a:latin typeface="GOTHAM-BOOK" panose="02000504050000020004" pitchFamily="2" charset="0"/>
              </a:rPr>
              <a:t>Time: 14:00 – 15:15 CAT</a:t>
            </a:r>
          </a:p>
          <a:p>
            <a:pPr marL="0" indent="0" hangingPunct="1">
              <a:buNone/>
            </a:pPr>
            <a:r>
              <a:rPr lang="en-GB" sz="2000" dirty="0">
                <a:solidFill>
                  <a:schemeClr val="bg1"/>
                </a:solidFill>
                <a:latin typeface="GOTHAM-BOOK" panose="02000504050000020004" pitchFamily="2" charset="0"/>
              </a:rPr>
              <a:t>Location: AD12, Mobile for Development Theatre</a:t>
            </a:r>
          </a:p>
        </p:txBody>
      </p:sp>
    </p:spTree>
    <p:extLst>
      <p:ext uri="{BB962C8B-B14F-4D97-AF65-F5344CB8AC3E}">
        <p14:creationId xmlns:p14="http://schemas.microsoft.com/office/powerpoint/2010/main" val="38356036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76A21-E78C-AB8C-62D6-153B4698E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99" y="860400"/>
            <a:ext cx="7692879" cy="3451224"/>
          </a:xfrm>
        </p:spPr>
        <p:txBody>
          <a:bodyPr>
            <a:normAutofit/>
          </a:bodyPr>
          <a:lstStyle/>
          <a:p>
            <a:r>
              <a:rPr lang="en-US" sz="3600" dirty="0"/>
              <a:t>Harnessing financial literacy to counter mobile money fraud</a:t>
            </a: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DE37467-3A3D-C27F-7C15-3947061238C1}"/>
              </a:ext>
            </a:extLst>
          </p:cNvPr>
          <p:cNvSpPr txBox="1">
            <a:spLocks/>
          </p:cNvSpPr>
          <p:nvPr/>
        </p:nvSpPr>
        <p:spPr>
          <a:xfrm>
            <a:off x="398121" y="2873680"/>
            <a:ext cx="8564724" cy="483671"/>
          </a:xfrm>
          <a:prstGeom prst="rect">
            <a:avLst/>
          </a:prstGeom>
        </p:spPr>
        <p:txBody>
          <a:bodyPr/>
          <a:lstStyle>
            <a:lvl1pPr marL="171450" marR="0" indent="-171450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542925" marR="0" indent="-20002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925830" marR="0" indent="-240030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3056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16485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90000"/>
              <a:buFontTx/>
              <a:buChar char="▪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19914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3343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26772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020157" marR="0" indent="-276957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9ECD"/>
              </a:buClr>
              <a:buSzPct val="100000"/>
              <a:buFontTx/>
              <a:buChar char="•"/>
              <a:tabLst/>
              <a:defRPr sz="21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n-GB" sz="2000" dirty="0">
                <a:solidFill>
                  <a:schemeClr val="bg1"/>
                </a:solidFill>
                <a:latin typeface="GOTHAM-BOOK" panose="02000504050000020004" pitchFamily="2" charset="0"/>
              </a:rPr>
              <a:t>Time: 16:00 – 17:15 CAT</a:t>
            </a:r>
          </a:p>
          <a:p>
            <a:pPr marL="0" indent="0" hangingPunct="1">
              <a:buNone/>
            </a:pPr>
            <a:r>
              <a:rPr lang="en-GB" sz="2000" dirty="0">
                <a:solidFill>
                  <a:schemeClr val="bg1"/>
                </a:solidFill>
                <a:latin typeface="GOTHAM-BOOK" panose="02000504050000020004" pitchFamily="2" charset="0"/>
              </a:rPr>
              <a:t>Location: AD12, Mobile for Development Theatre</a:t>
            </a:r>
          </a:p>
        </p:txBody>
      </p:sp>
    </p:spTree>
    <p:extLst>
      <p:ext uri="{BB962C8B-B14F-4D97-AF65-F5344CB8AC3E}">
        <p14:creationId xmlns:p14="http://schemas.microsoft.com/office/powerpoint/2010/main" val="41925018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_Office Theme">
  <a:themeElements>
    <a:clrScheme name="Custom 23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90228"/>
      </a:accent1>
      <a:accent2>
        <a:srgbClr val="FF9500"/>
      </a:accent2>
      <a:accent3>
        <a:srgbClr val="94216C"/>
      </a:accent3>
      <a:accent4>
        <a:srgbClr val="4CBAEC"/>
      </a:accent4>
      <a:accent5>
        <a:srgbClr val="DE002B"/>
      </a:accent5>
      <a:accent6>
        <a:srgbClr val="86BC24"/>
      </a:accent6>
      <a:hlink>
        <a:srgbClr val="94216C"/>
      </a:hlink>
      <a:folHlink>
        <a:srgbClr val="C9C9C9"/>
      </a:folHlink>
    </a:clrScheme>
    <a:fontScheme name="2_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2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2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2_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2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F79496064905439FA41F1BCC31B4D2" ma:contentTypeVersion="17" ma:contentTypeDescription="Create a new document." ma:contentTypeScope="" ma:versionID="87a80c3946208093d1cc312b5bdaa5ba">
  <xsd:schema xmlns:xsd="http://www.w3.org/2001/XMLSchema" xmlns:xs="http://www.w3.org/2001/XMLSchema" xmlns:p="http://schemas.microsoft.com/office/2006/metadata/properties" xmlns:ns2="ff48040d-ca98-4791-8a64-eae4c296a8e9" xmlns:ns3="ed36606b-ca35-43ff-9ea7-b6a67108e046" targetNamespace="http://schemas.microsoft.com/office/2006/metadata/properties" ma:root="true" ma:fieldsID="ef269888546f1ebb107539a8cd645511" ns2:_="" ns3:_="">
    <xsd:import namespace="ff48040d-ca98-4791-8a64-eae4c296a8e9"/>
    <xsd:import namespace="ed36606b-ca35-43ff-9ea7-b6a67108e04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48040d-ca98-4791-8a64-eae4c296a8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hidden="true" ma:list="{575f69a1-3aa7-404e-80cd-e12d6c313da5}" ma:internalName="TaxCatchAll" ma:showField="CatchAllData" ma:web="ff48040d-ca98-4791-8a64-eae4c296a8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36606b-ca35-43ff-9ea7-b6a67108e04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5753fd0-9459-4d0f-88c0-ca0a903db4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48040d-ca98-4791-8a64-eae4c296a8e9" xsi:nil="true"/>
    <lcf76f155ced4ddcb4097134ff3c332f xmlns="ed36606b-ca35-43ff-9ea7-b6a67108e04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A0AB41-B84B-4CE4-BA60-08F76FC824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48040d-ca98-4791-8a64-eae4c296a8e9"/>
    <ds:schemaRef ds:uri="ed36606b-ca35-43ff-9ea7-b6a67108e0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E438FA-ECC0-4C5B-B4F3-EB93CA749BB2}">
  <ds:schemaRefs>
    <ds:schemaRef ds:uri="http://purl.org/dc/dcmitype/"/>
    <ds:schemaRef ds:uri="http://schemas.openxmlformats.org/package/2006/metadata/core-properties"/>
    <ds:schemaRef ds:uri="ff48040d-ca98-4791-8a64-eae4c296a8e9"/>
    <ds:schemaRef ds:uri="http://purl.org/dc/terms/"/>
    <ds:schemaRef ds:uri="http://schemas.microsoft.com/office/2006/documentManagement/types"/>
    <ds:schemaRef ds:uri="ed36606b-ca35-43ff-9ea7-b6a67108e046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237DBD2-8F74-497A-AE6D-FDA3A08A20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2799</TotalTime>
  <Words>105</Words>
  <Application>Microsoft Macintosh PowerPoint</Application>
  <PresentationFormat>On-screen Show (16:9)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Gotham HTF Book</vt:lpstr>
      <vt:lpstr>Gotham HTF Medium</vt:lpstr>
      <vt:lpstr>GOTHAM-BOOK</vt:lpstr>
      <vt:lpstr>2_Office Theme</vt:lpstr>
      <vt:lpstr>Mobile Money Leadership Forum  </vt:lpstr>
      <vt:lpstr>Accessing finance for prosperity: Unveiling mobile money's socio-economic benefits  </vt:lpstr>
      <vt:lpstr>Transforming financial services for all: Innovations in African fintech   </vt:lpstr>
      <vt:lpstr>Harnessing financial literacy to counter mobile money fraud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Vincent Keung</cp:lastModifiedBy>
  <cp:revision>251</cp:revision>
  <dcterms:modified xsi:type="dcterms:W3CDTF">2023-10-12T09:02:22Z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0x010100E9F79496064905439FA41F1BCC31B4D2</vt:lpwstr>
  </property>
  <property fmtid="{D5CDD505-2E9C-101B-9397-08002B2CF9AE}" pid="3" name="Order">
    <vt:r8>5000</vt:r8>
  </property>
  <property fmtid="{D5CDD505-2E9C-101B-9397-08002B2CF9AE}" pid="4" name="MediaServiceImageTags">
    <vt:lpwstr/>
  </property>
</Properties>
</file>