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50" r:id="rId1"/>
    <p:sldMasterId id="2147483662" r:id="rId2"/>
  </p:sldMasterIdLst>
  <p:notesMasterIdLst>
    <p:notesMasterId r:id="rId30"/>
  </p:notesMasterIdLst>
  <p:handoutMasterIdLst>
    <p:handoutMasterId r:id="rId31"/>
  </p:handoutMasterIdLst>
  <p:sldIdLst>
    <p:sldId id="695" r:id="rId3"/>
    <p:sldId id="687" r:id="rId4"/>
    <p:sldId id="700" r:id="rId5"/>
    <p:sldId id="820" r:id="rId6"/>
    <p:sldId id="830" r:id="rId7"/>
    <p:sldId id="822" r:id="rId8"/>
    <p:sldId id="823" r:id="rId9"/>
    <p:sldId id="787" r:id="rId10"/>
    <p:sldId id="834" r:id="rId11"/>
    <p:sldId id="833" r:id="rId12"/>
    <p:sldId id="780" r:id="rId13"/>
    <p:sldId id="783" r:id="rId14"/>
    <p:sldId id="791" r:id="rId15"/>
    <p:sldId id="824" r:id="rId16"/>
    <p:sldId id="827" r:id="rId17"/>
    <p:sldId id="828" r:id="rId18"/>
    <p:sldId id="829" r:id="rId19"/>
    <p:sldId id="809" r:id="rId20"/>
    <p:sldId id="832" r:id="rId21"/>
    <p:sldId id="810" r:id="rId22"/>
    <p:sldId id="794" r:id="rId23"/>
    <p:sldId id="796" r:id="rId24"/>
    <p:sldId id="797" r:id="rId25"/>
    <p:sldId id="813" r:id="rId26"/>
    <p:sldId id="817" r:id="rId27"/>
    <p:sldId id="835" r:id="rId28"/>
    <p:sldId id="688" r:id="rId29"/>
  </p:sldIdLst>
  <p:sldSz cx="9145588" cy="6858000"/>
  <p:notesSz cx="6669088" cy="9928225"/>
  <p:defaultTextStyle>
    <a:defPPr>
      <a:defRPr lang="en-US"/>
    </a:defPPr>
    <a:lvl1pPr algn="l" rtl="0" fontAlgn="base">
      <a:spcBef>
        <a:spcPct val="0"/>
      </a:spcBef>
      <a:spcAft>
        <a:spcPct val="0"/>
      </a:spcAft>
      <a:defRPr sz="1200" b="1" kern="1200">
        <a:solidFill>
          <a:schemeClr val="tx1"/>
        </a:solidFill>
        <a:latin typeface="Arial" charset="0"/>
        <a:ea typeface="ＭＳ Ｐゴシック" pitchFamily="-92" charset="-128"/>
        <a:cs typeface="+mn-cs"/>
      </a:defRPr>
    </a:lvl1pPr>
    <a:lvl2pPr marL="457200" algn="l" rtl="0" fontAlgn="base">
      <a:spcBef>
        <a:spcPct val="0"/>
      </a:spcBef>
      <a:spcAft>
        <a:spcPct val="0"/>
      </a:spcAft>
      <a:defRPr sz="1200" b="1" kern="1200">
        <a:solidFill>
          <a:schemeClr val="tx1"/>
        </a:solidFill>
        <a:latin typeface="Arial" charset="0"/>
        <a:ea typeface="ＭＳ Ｐゴシック" pitchFamily="-92" charset="-128"/>
        <a:cs typeface="+mn-cs"/>
      </a:defRPr>
    </a:lvl2pPr>
    <a:lvl3pPr marL="914400" algn="l" rtl="0" fontAlgn="base">
      <a:spcBef>
        <a:spcPct val="0"/>
      </a:spcBef>
      <a:spcAft>
        <a:spcPct val="0"/>
      </a:spcAft>
      <a:defRPr sz="1200" b="1" kern="1200">
        <a:solidFill>
          <a:schemeClr val="tx1"/>
        </a:solidFill>
        <a:latin typeface="Arial" charset="0"/>
        <a:ea typeface="ＭＳ Ｐゴシック" pitchFamily="-92" charset="-128"/>
        <a:cs typeface="+mn-cs"/>
      </a:defRPr>
    </a:lvl3pPr>
    <a:lvl4pPr marL="1371600" algn="l" rtl="0" fontAlgn="base">
      <a:spcBef>
        <a:spcPct val="0"/>
      </a:spcBef>
      <a:spcAft>
        <a:spcPct val="0"/>
      </a:spcAft>
      <a:defRPr sz="1200" b="1" kern="1200">
        <a:solidFill>
          <a:schemeClr val="tx1"/>
        </a:solidFill>
        <a:latin typeface="Arial" charset="0"/>
        <a:ea typeface="ＭＳ Ｐゴシック" pitchFamily="-92" charset="-128"/>
        <a:cs typeface="+mn-cs"/>
      </a:defRPr>
    </a:lvl4pPr>
    <a:lvl5pPr marL="1828800" algn="l" rtl="0" fontAlgn="base">
      <a:spcBef>
        <a:spcPct val="0"/>
      </a:spcBef>
      <a:spcAft>
        <a:spcPct val="0"/>
      </a:spcAft>
      <a:defRPr sz="1200" b="1" kern="1200">
        <a:solidFill>
          <a:schemeClr val="tx1"/>
        </a:solidFill>
        <a:latin typeface="Arial" charset="0"/>
        <a:ea typeface="ＭＳ Ｐゴシック" pitchFamily="-92" charset="-128"/>
        <a:cs typeface="+mn-cs"/>
      </a:defRPr>
    </a:lvl5pPr>
    <a:lvl6pPr marL="2286000" algn="l" defTabSz="914400" rtl="0" eaLnBrk="1" latinLnBrk="0" hangingPunct="1">
      <a:defRPr sz="1200" b="1" kern="1200">
        <a:solidFill>
          <a:schemeClr val="tx1"/>
        </a:solidFill>
        <a:latin typeface="Arial" charset="0"/>
        <a:ea typeface="ＭＳ Ｐゴシック" pitchFamily="-92" charset="-128"/>
        <a:cs typeface="+mn-cs"/>
      </a:defRPr>
    </a:lvl6pPr>
    <a:lvl7pPr marL="2743200" algn="l" defTabSz="914400" rtl="0" eaLnBrk="1" latinLnBrk="0" hangingPunct="1">
      <a:defRPr sz="1200" b="1" kern="1200">
        <a:solidFill>
          <a:schemeClr val="tx1"/>
        </a:solidFill>
        <a:latin typeface="Arial" charset="0"/>
        <a:ea typeface="ＭＳ Ｐゴシック" pitchFamily="-92" charset="-128"/>
        <a:cs typeface="+mn-cs"/>
      </a:defRPr>
    </a:lvl7pPr>
    <a:lvl8pPr marL="3200400" algn="l" defTabSz="914400" rtl="0" eaLnBrk="1" latinLnBrk="0" hangingPunct="1">
      <a:defRPr sz="1200" b="1" kern="1200">
        <a:solidFill>
          <a:schemeClr val="tx1"/>
        </a:solidFill>
        <a:latin typeface="Arial" charset="0"/>
        <a:ea typeface="ＭＳ Ｐゴシック" pitchFamily="-92" charset="-128"/>
        <a:cs typeface="+mn-cs"/>
      </a:defRPr>
    </a:lvl8pPr>
    <a:lvl9pPr marL="3657600" algn="l" defTabSz="914400" rtl="0" eaLnBrk="1" latinLnBrk="0" hangingPunct="1">
      <a:defRPr sz="1200" b="1" kern="1200">
        <a:solidFill>
          <a:schemeClr val="tx1"/>
        </a:solidFill>
        <a:latin typeface="Arial" charset="0"/>
        <a:ea typeface="ＭＳ Ｐゴシック" pitchFamily="-92"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F52"/>
    <a:srgbClr val="D2A85D"/>
    <a:srgbClr val="21859E"/>
    <a:srgbClr val="7AB51D"/>
    <a:srgbClr val="7AB800"/>
    <a:srgbClr val="D4C826"/>
    <a:srgbClr val="ACAC97"/>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533" autoAdjust="0"/>
  </p:normalViewPr>
  <p:slideViewPr>
    <p:cSldViewPr snapToObjects="1">
      <p:cViewPr>
        <p:scale>
          <a:sx n="54" d="100"/>
          <a:sy n="54" d="100"/>
        </p:scale>
        <p:origin x="-1764" y="-3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71" d="100"/>
          <a:sy n="71" d="100"/>
        </p:scale>
        <p:origin x="-2172" y="-120"/>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diagrams/_rels/data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073BD1-A9D2-49A6-B4B8-127AAA9F0B1C}" type="doc">
      <dgm:prSet loTypeId="urn:microsoft.com/office/officeart/2005/8/layout/pList2#1" loCatId="list" qsTypeId="urn:microsoft.com/office/officeart/2005/8/quickstyle/simple3" qsCatId="simple" csTypeId="urn:microsoft.com/office/officeart/2005/8/colors/accent1_2" csCatId="accent1" phldr="1"/>
      <dgm:spPr/>
      <dgm:t>
        <a:bodyPr/>
        <a:lstStyle/>
        <a:p>
          <a:endParaRPr lang="es-ES"/>
        </a:p>
      </dgm:t>
    </dgm:pt>
    <dgm:pt modelId="{EA8952FD-B051-4279-89DF-791D94D4E225}">
      <dgm:prSet phldrT="[Texto]" custT="1"/>
      <dgm:spPr/>
      <dgm:t>
        <a:bodyPr/>
        <a:lstStyle/>
        <a:p>
          <a:r>
            <a:rPr lang="en-US" sz="3600" noProof="0" dirty="0" smtClean="0"/>
            <a:t>Classroom</a:t>
          </a:r>
        </a:p>
        <a:p>
          <a:r>
            <a:rPr lang="en-US" sz="2000" noProof="0" dirty="0" smtClean="0"/>
            <a:t>Travel around Madrid going from one test to another, combining audio-visual technology and cultural immersion.</a:t>
          </a:r>
          <a:endParaRPr lang="en-US" sz="2000" noProof="0" dirty="0"/>
        </a:p>
      </dgm:t>
    </dgm:pt>
    <dgm:pt modelId="{D5A1059F-9C9D-423C-8993-51CCBE8F57EA}" type="parTrans" cxnId="{9BD5AE24-FBAD-483A-BE30-FEF2A3D0A3A0}">
      <dgm:prSet/>
      <dgm:spPr/>
      <dgm:t>
        <a:bodyPr/>
        <a:lstStyle/>
        <a:p>
          <a:endParaRPr lang="es-ES"/>
        </a:p>
      </dgm:t>
    </dgm:pt>
    <dgm:pt modelId="{384E34FF-635A-40F1-9F22-4D2F198BB7BB}" type="sibTrans" cxnId="{9BD5AE24-FBAD-483A-BE30-FEF2A3D0A3A0}">
      <dgm:prSet/>
      <dgm:spPr/>
      <dgm:t>
        <a:bodyPr/>
        <a:lstStyle/>
        <a:p>
          <a:endParaRPr lang="es-ES"/>
        </a:p>
      </dgm:t>
    </dgm:pt>
    <dgm:pt modelId="{18EC8CF2-6F16-480D-BE4A-DE873735EF39}">
      <dgm:prSet phldrT="[Texto]" custT="1"/>
      <dgm:spPr/>
      <dgm:t>
        <a:bodyPr/>
        <a:lstStyle/>
        <a:p>
          <a:r>
            <a:rPr lang="en-US" sz="3600" noProof="0" dirty="0" err="1" smtClean="0"/>
            <a:t>OnLine</a:t>
          </a:r>
          <a:endParaRPr lang="en-US" sz="3600" noProof="0" dirty="0" smtClean="0"/>
        </a:p>
        <a:p>
          <a:r>
            <a:rPr lang="en-US" sz="2100" noProof="0" dirty="0" smtClean="0"/>
            <a:t>Multimedia materials,</a:t>
          </a:r>
        </a:p>
        <a:p>
          <a:r>
            <a:rPr lang="en-US" sz="2100" noProof="0" dirty="0" smtClean="0"/>
            <a:t>blogs,</a:t>
          </a:r>
        </a:p>
        <a:p>
          <a:r>
            <a:rPr lang="en-US" sz="2100" noProof="0" dirty="0" smtClean="0"/>
            <a:t>collaboration,</a:t>
          </a:r>
        </a:p>
        <a:p>
          <a:r>
            <a:rPr lang="en-US" sz="2100" noProof="0" dirty="0" smtClean="0"/>
            <a:t>etc.</a:t>
          </a:r>
          <a:endParaRPr lang="en-US" sz="2100" noProof="0" dirty="0"/>
        </a:p>
      </dgm:t>
    </dgm:pt>
    <dgm:pt modelId="{9A3C6BDA-D6E7-4FC4-B9B7-1A88C0525FC5}" type="parTrans" cxnId="{6864A1C9-2B57-41A2-830D-5CC6948E2B70}">
      <dgm:prSet/>
      <dgm:spPr/>
      <dgm:t>
        <a:bodyPr/>
        <a:lstStyle/>
        <a:p>
          <a:endParaRPr lang="es-ES"/>
        </a:p>
      </dgm:t>
    </dgm:pt>
    <dgm:pt modelId="{04D23C49-D060-46BF-9DAF-BCF0E7DF2387}" type="sibTrans" cxnId="{6864A1C9-2B57-41A2-830D-5CC6948E2B70}">
      <dgm:prSet/>
      <dgm:spPr/>
      <dgm:t>
        <a:bodyPr/>
        <a:lstStyle/>
        <a:p>
          <a:endParaRPr lang="es-ES"/>
        </a:p>
      </dgm:t>
    </dgm:pt>
    <dgm:pt modelId="{0A70C742-F25E-4476-99D2-77BFEF4BB610}" type="pres">
      <dgm:prSet presAssocID="{CF073BD1-A9D2-49A6-B4B8-127AAA9F0B1C}" presName="Name0" presStyleCnt="0">
        <dgm:presLayoutVars>
          <dgm:dir/>
          <dgm:resizeHandles val="exact"/>
        </dgm:presLayoutVars>
      </dgm:prSet>
      <dgm:spPr/>
      <dgm:t>
        <a:bodyPr/>
        <a:lstStyle/>
        <a:p>
          <a:endParaRPr lang="es-ES"/>
        </a:p>
      </dgm:t>
    </dgm:pt>
    <dgm:pt modelId="{AEFFBA14-BA5D-47FE-8C68-7B778C83014F}" type="pres">
      <dgm:prSet presAssocID="{CF073BD1-A9D2-49A6-B4B8-127AAA9F0B1C}" presName="bkgdShp" presStyleLbl="alignAccFollowNode1" presStyleIdx="0" presStyleCnt="1"/>
      <dgm:spPr/>
    </dgm:pt>
    <dgm:pt modelId="{BBC685F1-7E77-4428-AB4B-F25AC80D54B8}" type="pres">
      <dgm:prSet presAssocID="{CF073BD1-A9D2-49A6-B4B8-127AAA9F0B1C}" presName="linComp" presStyleCnt="0"/>
      <dgm:spPr/>
    </dgm:pt>
    <dgm:pt modelId="{F6E9CD8E-0BC7-422F-8DA4-E9C7997AF298}" type="pres">
      <dgm:prSet presAssocID="{EA8952FD-B051-4279-89DF-791D94D4E225}" presName="compNode" presStyleCnt="0"/>
      <dgm:spPr/>
    </dgm:pt>
    <dgm:pt modelId="{A6597300-A04E-4EF1-A0FC-0E7D8321B223}" type="pres">
      <dgm:prSet presAssocID="{EA8952FD-B051-4279-89DF-791D94D4E225}" presName="node" presStyleLbl="node1" presStyleIdx="0" presStyleCnt="2">
        <dgm:presLayoutVars>
          <dgm:bulletEnabled val="1"/>
        </dgm:presLayoutVars>
      </dgm:prSet>
      <dgm:spPr/>
      <dgm:t>
        <a:bodyPr/>
        <a:lstStyle/>
        <a:p>
          <a:endParaRPr lang="es-ES"/>
        </a:p>
      </dgm:t>
    </dgm:pt>
    <dgm:pt modelId="{3DD3C35A-0453-4A26-B6A9-5DBB7B481E10}" type="pres">
      <dgm:prSet presAssocID="{EA8952FD-B051-4279-89DF-791D94D4E225}" presName="invisiNode" presStyleLbl="node1" presStyleIdx="0" presStyleCnt="2"/>
      <dgm:spPr/>
    </dgm:pt>
    <dgm:pt modelId="{222B6494-5B11-4350-8841-2B974CDCF82F}" type="pres">
      <dgm:prSet presAssocID="{EA8952FD-B051-4279-89DF-791D94D4E225}" presName="imagNode" presStyleLbl="fgImgPlace1" presStyleIdx="0" presStyleCnt="2"/>
      <dgm:spPr>
        <a:blipFill rotWithShape="0">
          <a:blip xmlns:r="http://schemas.openxmlformats.org/officeDocument/2006/relationships" r:embed="rId1"/>
          <a:stretch>
            <a:fillRect/>
          </a:stretch>
        </a:blipFill>
      </dgm:spPr>
    </dgm:pt>
    <dgm:pt modelId="{BD5FDF7D-2736-401F-B584-51ADCD108D76}" type="pres">
      <dgm:prSet presAssocID="{384E34FF-635A-40F1-9F22-4D2F198BB7BB}" presName="sibTrans" presStyleLbl="sibTrans2D1" presStyleIdx="0" presStyleCnt="0"/>
      <dgm:spPr/>
      <dgm:t>
        <a:bodyPr/>
        <a:lstStyle/>
        <a:p>
          <a:endParaRPr lang="es-ES"/>
        </a:p>
      </dgm:t>
    </dgm:pt>
    <dgm:pt modelId="{E5942696-6EB4-4698-8B99-F16AAC2C0AAE}" type="pres">
      <dgm:prSet presAssocID="{18EC8CF2-6F16-480D-BE4A-DE873735EF39}" presName="compNode" presStyleCnt="0"/>
      <dgm:spPr/>
    </dgm:pt>
    <dgm:pt modelId="{F97F2E1F-FE35-47C3-A718-7D73BDD684C2}" type="pres">
      <dgm:prSet presAssocID="{18EC8CF2-6F16-480D-BE4A-DE873735EF39}" presName="node" presStyleLbl="node1" presStyleIdx="1" presStyleCnt="2">
        <dgm:presLayoutVars>
          <dgm:bulletEnabled val="1"/>
        </dgm:presLayoutVars>
      </dgm:prSet>
      <dgm:spPr/>
      <dgm:t>
        <a:bodyPr/>
        <a:lstStyle/>
        <a:p>
          <a:endParaRPr lang="es-ES"/>
        </a:p>
      </dgm:t>
    </dgm:pt>
    <dgm:pt modelId="{EB2869AD-0DA8-4B45-A8F2-9EF8A3617D52}" type="pres">
      <dgm:prSet presAssocID="{18EC8CF2-6F16-480D-BE4A-DE873735EF39}" presName="invisiNode" presStyleLbl="node1" presStyleIdx="1" presStyleCnt="2"/>
      <dgm:spPr/>
    </dgm:pt>
    <dgm:pt modelId="{C420FC11-69A7-4484-B77D-CC20F4D745A3}" type="pres">
      <dgm:prSet presAssocID="{18EC8CF2-6F16-480D-BE4A-DE873735EF39}" presName="imagNode" presStyleLbl="fgImgPlace1" presStyleIdx="1" presStyleCnt="2"/>
      <dgm:spPr>
        <a:blipFill rotWithShape="0">
          <a:blip xmlns:r="http://schemas.openxmlformats.org/officeDocument/2006/relationships" r:embed="rId2"/>
          <a:stretch>
            <a:fillRect/>
          </a:stretch>
        </a:blipFill>
      </dgm:spPr>
    </dgm:pt>
  </dgm:ptLst>
  <dgm:cxnLst>
    <dgm:cxn modelId="{6864A1C9-2B57-41A2-830D-5CC6948E2B70}" srcId="{CF073BD1-A9D2-49A6-B4B8-127AAA9F0B1C}" destId="{18EC8CF2-6F16-480D-BE4A-DE873735EF39}" srcOrd="1" destOrd="0" parTransId="{9A3C6BDA-D6E7-4FC4-B9B7-1A88C0525FC5}" sibTransId="{04D23C49-D060-46BF-9DAF-BCF0E7DF2387}"/>
    <dgm:cxn modelId="{F7940350-9113-43CF-9304-4580A0AA31D6}" type="presOf" srcId="{CF073BD1-A9D2-49A6-B4B8-127AAA9F0B1C}" destId="{0A70C742-F25E-4476-99D2-77BFEF4BB610}" srcOrd="0" destOrd="0" presId="urn:microsoft.com/office/officeart/2005/8/layout/pList2#1"/>
    <dgm:cxn modelId="{96F33891-C348-4B20-B5AA-12D3519D4EEA}" type="presOf" srcId="{18EC8CF2-6F16-480D-BE4A-DE873735EF39}" destId="{F97F2E1F-FE35-47C3-A718-7D73BDD684C2}" srcOrd="0" destOrd="0" presId="urn:microsoft.com/office/officeart/2005/8/layout/pList2#1"/>
    <dgm:cxn modelId="{41CE0DD7-3DE1-40D5-BED7-3641282B3E8C}" type="presOf" srcId="{384E34FF-635A-40F1-9F22-4D2F198BB7BB}" destId="{BD5FDF7D-2736-401F-B584-51ADCD108D76}" srcOrd="0" destOrd="0" presId="urn:microsoft.com/office/officeart/2005/8/layout/pList2#1"/>
    <dgm:cxn modelId="{CDBF41AC-CD6D-4BF0-8823-A83B6AF0E349}" type="presOf" srcId="{EA8952FD-B051-4279-89DF-791D94D4E225}" destId="{A6597300-A04E-4EF1-A0FC-0E7D8321B223}" srcOrd="0" destOrd="0" presId="urn:microsoft.com/office/officeart/2005/8/layout/pList2#1"/>
    <dgm:cxn modelId="{9BD5AE24-FBAD-483A-BE30-FEF2A3D0A3A0}" srcId="{CF073BD1-A9D2-49A6-B4B8-127AAA9F0B1C}" destId="{EA8952FD-B051-4279-89DF-791D94D4E225}" srcOrd="0" destOrd="0" parTransId="{D5A1059F-9C9D-423C-8993-51CCBE8F57EA}" sibTransId="{384E34FF-635A-40F1-9F22-4D2F198BB7BB}"/>
    <dgm:cxn modelId="{8D632F52-E361-4C65-A365-74E0059D64CB}" type="presParOf" srcId="{0A70C742-F25E-4476-99D2-77BFEF4BB610}" destId="{AEFFBA14-BA5D-47FE-8C68-7B778C83014F}" srcOrd="0" destOrd="0" presId="urn:microsoft.com/office/officeart/2005/8/layout/pList2#1"/>
    <dgm:cxn modelId="{8047AA02-1394-470D-BEB7-996B9045AAF1}" type="presParOf" srcId="{0A70C742-F25E-4476-99D2-77BFEF4BB610}" destId="{BBC685F1-7E77-4428-AB4B-F25AC80D54B8}" srcOrd="1" destOrd="0" presId="urn:microsoft.com/office/officeart/2005/8/layout/pList2#1"/>
    <dgm:cxn modelId="{58158BC7-6D25-4BE4-8697-79D61596F55E}" type="presParOf" srcId="{BBC685F1-7E77-4428-AB4B-F25AC80D54B8}" destId="{F6E9CD8E-0BC7-422F-8DA4-E9C7997AF298}" srcOrd="0" destOrd="0" presId="urn:microsoft.com/office/officeart/2005/8/layout/pList2#1"/>
    <dgm:cxn modelId="{D3B9FABB-8B0A-40C9-AE48-F076F7A2A397}" type="presParOf" srcId="{F6E9CD8E-0BC7-422F-8DA4-E9C7997AF298}" destId="{A6597300-A04E-4EF1-A0FC-0E7D8321B223}" srcOrd="0" destOrd="0" presId="urn:microsoft.com/office/officeart/2005/8/layout/pList2#1"/>
    <dgm:cxn modelId="{418A90EA-EC78-4ABE-8A86-83E38EFD9E34}" type="presParOf" srcId="{F6E9CD8E-0BC7-422F-8DA4-E9C7997AF298}" destId="{3DD3C35A-0453-4A26-B6A9-5DBB7B481E10}" srcOrd="1" destOrd="0" presId="urn:microsoft.com/office/officeart/2005/8/layout/pList2#1"/>
    <dgm:cxn modelId="{9EECC564-BF07-4D78-BB97-C8E56E6F4F21}" type="presParOf" srcId="{F6E9CD8E-0BC7-422F-8DA4-E9C7997AF298}" destId="{222B6494-5B11-4350-8841-2B974CDCF82F}" srcOrd="2" destOrd="0" presId="urn:microsoft.com/office/officeart/2005/8/layout/pList2#1"/>
    <dgm:cxn modelId="{651212CC-548E-4B8B-B77B-8B7BD3FB339E}" type="presParOf" srcId="{BBC685F1-7E77-4428-AB4B-F25AC80D54B8}" destId="{BD5FDF7D-2736-401F-B584-51ADCD108D76}" srcOrd="1" destOrd="0" presId="urn:microsoft.com/office/officeart/2005/8/layout/pList2#1"/>
    <dgm:cxn modelId="{8F3D104E-1939-4E8A-AFA0-9B7EB9F7C39A}" type="presParOf" srcId="{BBC685F1-7E77-4428-AB4B-F25AC80D54B8}" destId="{E5942696-6EB4-4698-8B99-F16AAC2C0AAE}" srcOrd="2" destOrd="0" presId="urn:microsoft.com/office/officeart/2005/8/layout/pList2#1"/>
    <dgm:cxn modelId="{7D635F7B-49E5-446F-8CC1-513384BF83B1}" type="presParOf" srcId="{E5942696-6EB4-4698-8B99-F16AAC2C0AAE}" destId="{F97F2E1F-FE35-47C3-A718-7D73BDD684C2}" srcOrd="0" destOrd="0" presId="urn:microsoft.com/office/officeart/2005/8/layout/pList2#1"/>
    <dgm:cxn modelId="{6F53C986-CDBA-44F6-8A15-33CD15738D60}" type="presParOf" srcId="{E5942696-6EB4-4698-8B99-F16AAC2C0AAE}" destId="{EB2869AD-0DA8-4B45-A8F2-9EF8A3617D52}" srcOrd="1" destOrd="0" presId="urn:microsoft.com/office/officeart/2005/8/layout/pList2#1"/>
    <dgm:cxn modelId="{0A48A0BE-569C-4A28-BC80-CAD65FA15B24}" type="presParOf" srcId="{E5942696-6EB4-4698-8B99-F16AAC2C0AAE}" destId="{C420FC11-69A7-4484-B77D-CC20F4D745A3}" srcOrd="2" destOrd="0" presId="urn:microsoft.com/office/officeart/2005/8/layout/p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2450DB-15BC-4E5E-99BC-4231A3A012B5}" type="doc">
      <dgm:prSet loTypeId="urn:microsoft.com/office/officeart/2005/8/layout/vList3#5" loCatId="list" qsTypeId="urn:microsoft.com/office/officeart/2005/8/quickstyle/simple1" qsCatId="simple" csTypeId="urn:microsoft.com/office/officeart/2005/8/colors/accent1_2" csCatId="accent1" phldr="1"/>
      <dgm:spPr/>
    </dgm:pt>
    <dgm:pt modelId="{D2993392-9EE4-4608-A04C-8972EB7C896F}">
      <dgm:prSet phldrT="[Texto]" custT="1"/>
      <dgm:spPr>
        <a:solidFill>
          <a:schemeClr val="tx1"/>
        </a:solidFill>
      </dgm:spPr>
      <dgm:t>
        <a:bodyPr/>
        <a:lstStyle/>
        <a:p>
          <a:r>
            <a:rPr lang="en-US" sz="2400" noProof="0" dirty="0" smtClean="0">
              <a:latin typeface="Calibri" pitchFamily="34" charset="0"/>
            </a:rPr>
            <a:t>Web 2.0 Environment</a:t>
          </a:r>
          <a:endParaRPr lang="en-US" sz="2400" noProof="0" dirty="0">
            <a:latin typeface="Calibri" pitchFamily="34" charset="0"/>
          </a:endParaRPr>
        </a:p>
      </dgm:t>
    </dgm:pt>
    <dgm:pt modelId="{C776102F-DDA2-40FD-AD5E-49F2EA4B17B7}" type="parTrans" cxnId="{AAFEA960-21E6-4845-B1A2-AD678D5F205F}">
      <dgm:prSet/>
      <dgm:spPr/>
      <dgm:t>
        <a:bodyPr/>
        <a:lstStyle/>
        <a:p>
          <a:endParaRPr lang="es-ES" sz="2400">
            <a:latin typeface="Calibri" pitchFamily="34" charset="0"/>
          </a:endParaRPr>
        </a:p>
      </dgm:t>
    </dgm:pt>
    <dgm:pt modelId="{17FACDCD-8B69-4C74-9461-ACDA09459C85}" type="sibTrans" cxnId="{AAFEA960-21E6-4845-B1A2-AD678D5F205F}">
      <dgm:prSet/>
      <dgm:spPr/>
      <dgm:t>
        <a:bodyPr/>
        <a:lstStyle/>
        <a:p>
          <a:endParaRPr lang="es-ES" sz="2400">
            <a:latin typeface="Calibri" pitchFamily="34" charset="0"/>
          </a:endParaRPr>
        </a:p>
      </dgm:t>
    </dgm:pt>
    <dgm:pt modelId="{954F0F68-3769-4AD9-9AD0-0A095377EBE6}">
      <dgm:prSet phldrT="[Texto]" custT="1"/>
      <dgm:spPr>
        <a:solidFill>
          <a:srgbClr val="D4C826"/>
        </a:solidFill>
      </dgm:spPr>
      <dgm:t>
        <a:bodyPr/>
        <a:lstStyle/>
        <a:p>
          <a:r>
            <a:rPr lang="en-US" sz="2400" noProof="0" dirty="0" smtClean="0">
              <a:latin typeface="Calibri" pitchFamily="34" charset="0"/>
            </a:rPr>
            <a:t>Theoretical content associated with course programs and gaining proficiency in ICTs</a:t>
          </a:r>
          <a:endParaRPr lang="en-US" sz="2400" noProof="0" dirty="0">
            <a:latin typeface="Calibri" pitchFamily="34" charset="0"/>
          </a:endParaRPr>
        </a:p>
      </dgm:t>
    </dgm:pt>
    <dgm:pt modelId="{F9B8D44B-2B53-4DED-8620-B47EE8C6AFEF}" type="parTrans" cxnId="{F2ECB3BB-2892-4802-9296-FBC03D88845B}">
      <dgm:prSet/>
      <dgm:spPr/>
      <dgm:t>
        <a:bodyPr/>
        <a:lstStyle/>
        <a:p>
          <a:endParaRPr lang="es-ES" sz="2400">
            <a:latin typeface="Calibri" pitchFamily="34" charset="0"/>
          </a:endParaRPr>
        </a:p>
      </dgm:t>
    </dgm:pt>
    <dgm:pt modelId="{0A1209DF-382C-41D9-8663-7D7246E717DF}" type="sibTrans" cxnId="{F2ECB3BB-2892-4802-9296-FBC03D88845B}">
      <dgm:prSet/>
      <dgm:spPr/>
      <dgm:t>
        <a:bodyPr/>
        <a:lstStyle/>
        <a:p>
          <a:endParaRPr lang="es-ES" sz="2400">
            <a:latin typeface="Calibri" pitchFamily="34" charset="0"/>
          </a:endParaRPr>
        </a:p>
      </dgm:t>
    </dgm:pt>
    <dgm:pt modelId="{C3584D5E-8AE9-46CE-AC33-7F7163DAD55A}">
      <dgm:prSet phldrT="[Texto]" custT="1"/>
      <dgm:spPr>
        <a:solidFill>
          <a:srgbClr val="7AB51D"/>
        </a:solidFill>
      </dgm:spPr>
      <dgm:t>
        <a:bodyPr/>
        <a:lstStyle/>
        <a:p>
          <a:r>
            <a:rPr lang="en-US" sz="2400" noProof="0" dirty="0" smtClean="0">
              <a:latin typeface="Calibri" pitchFamily="34" charset="0"/>
            </a:rPr>
            <a:t>Course programs with practical activities developed through different devices </a:t>
          </a:r>
          <a:r>
            <a:rPr lang="en-US" sz="2400" noProof="0" dirty="0" smtClean="0">
              <a:solidFill>
                <a:srgbClr val="FF0000"/>
              </a:solidFill>
              <a:latin typeface="Calibri" pitchFamily="34" charset="0"/>
            </a:rPr>
            <a:t>including mobility</a:t>
          </a:r>
          <a:endParaRPr lang="en-US" sz="2400" noProof="0" dirty="0">
            <a:solidFill>
              <a:srgbClr val="FF0000"/>
            </a:solidFill>
            <a:latin typeface="Calibri" pitchFamily="34" charset="0"/>
          </a:endParaRPr>
        </a:p>
      </dgm:t>
    </dgm:pt>
    <dgm:pt modelId="{DD48F27F-0795-4A47-B23D-240973AA127F}" type="parTrans" cxnId="{E5350372-BED2-4775-BC34-E623DA752D12}">
      <dgm:prSet/>
      <dgm:spPr/>
      <dgm:t>
        <a:bodyPr/>
        <a:lstStyle/>
        <a:p>
          <a:endParaRPr lang="es-ES" sz="2400">
            <a:latin typeface="Calibri" pitchFamily="34" charset="0"/>
          </a:endParaRPr>
        </a:p>
      </dgm:t>
    </dgm:pt>
    <dgm:pt modelId="{C35B88CD-1362-499D-A12A-C52E5D72A662}" type="sibTrans" cxnId="{E5350372-BED2-4775-BC34-E623DA752D12}">
      <dgm:prSet/>
      <dgm:spPr/>
      <dgm:t>
        <a:bodyPr/>
        <a:lstStyle/>
        <a:p>
          <a:endParaRPr lang="es-ES" sz="2400">
            <a:latin typeface="Calibri" pitchFamily="34" charset="0"/>
          </a:endParaRPr>
        </a:p>
      </dgm:t>
    </dgm:pt>
    <dgm:pt modelId="{1D6FDC6B-C489-4F17-9C77-F0DE636099E1}" type="pres">
      <dgm:prSet presAssocID="{5B2450DB-15BC-4E5E-99BC-4231A3A012B5}" presName="linearFlow" presStyleCnt="0">
        <dgm:presLayoutVars>
          <dgm:dir/>
          <dgm:resizeHandles val="exact"/>
        </dgm:presLayoutVars>
      </dgm:prSet>
      <dgm:spPr/>
    </dgm:pt>
    <dgm:pt modelId="{27961B27-A436-4B77-9C79-5762C03EC172}" type="pres">
      <dgm:prSet presAssocID="{D2993392-9EE4-4608-A04C-8972EB7C896F}" presName="composite" presStyleCnt="0"/>
      <dgm:spPr/>
    </dgm:pt>
    <dgm:pt modelId="{B79BCCBD-A70F-48FE-8AC4-17F524E8E35D}" type="pres">
      <dgm:prSet presAssocID="{D2993392-9EE4-4608-A04C-8972EB7C896F}" presName="imgShp" presStyleLbl="fgImgPlace1" presStyleIdx="0" presStyleCnt="3" custLinFactNeighborX="-481" custLinFactNeighborY="-91"/>
      <dgm:spPr>
        <a:blipFill rotWithShape="0">
          <a:blip xmlns:r="http://schemas.openxmlformats.org/officeDocument/2006/relationships" r:embed="rId1"/>
          <a:stretch>
            <a:fillRect/>
          </a:stretch>
        </a:blipFill>
      </dgm:spPr>
    </dgm:pt>
    <dgm:pt modelId="{546BAF30-BF47-459E-BAC0-BE14EE183017}" type="pres">
      <dgm:prSet presAssocID="{D2993392-9EE4-4608-A04C-8972EB7C896F}" presName="txShp" presStyleLbl="node1" presStyleIdx="0" presStyleCnt="3">
        <dgm:presLayoutVars>
          <dgm:bulletEnabled val="1"/>
        </dgm:presLayoutVars>
      </dgm:prSet>
      <dgm:spPr/>
      <dgm:t>
        <a:bodyPr/>
        <a:lstStyle/>
        <a:p>
          <a:endParaRPr lang="es-ES"/>
        </a:p>
      </dgm:t>
    </dgm:pt>
    <dgm:pt modelId="{D53C0E23-459A-4B37-B89C-17018611E46F}" type="pres">
      <dgm:prSet presAssocID="{17FACDCD-8B69-4C74-9461-ACDA09459C85}" presName="spacing" presStyleCnt="0"/>
      <dgm:spPr/>
    </dgm:pt>
    <dgm:pt modelId="{0E70097B-2251-40D4-B78A-C87F43E0A8BA}" type="pres">
      <dgm:prSet presAssocID="{954F0F68-3769-4AD9-9AD0-0A095377EBE6}" presName="composite" presStyleCnt="0"/>
      <dgm:spPr/>
    </dgm:pt>
    <dgm:pt modelId="{65871A84-F9FA-4E30-AE7F-A52CD6F397AE}" type="pres">
      <dgm:prSet presAssocID="{954F0F68-3769-4AD9-9AD0-0A095377EBE6}" presName="imgShp" presStyleLbl="fgImgPlace1" presStyleIdx="1" presStyleCnt="3"/>
      <dgm:spPr>
        <a:blipFill rotWithShape="0">
          <a:blip xmlns:r="http://schemas.openxmlformats.org/officeDocument/2006/relationships" r:embed="rId2"/>
          <a:stretch>
            <a:fillRect/>
          </a:stretch>
        </a:blipFill>
      </dgm:spPr>
    </dgm:pt>
    <dgm:pt modelId="{D40DFC46-FF8A-47A3-948D-BBB43B36AE0F}" type="pres">
      <dgm:prSet presAssocID="{954F0F68-3769-4AD9-9AD0-0A095377EBE6}" presName="txShp" presStyleLbl="node1" presStyleIdx="1" presStyleCnt="3">
        <dgm:presLayoutVars>
          <dgm:bulletEnabled val="1"/>
        </dgm:presLayoutVars>
      </dgm:prSet>
      <dgm:spPr/>
      <dgm:t>
        <a:bodyPr/>
        <a:lstStyle/>
        <a:p>
          <a:endParaRPr lang="es-ES"/>
        </a:p>
      </dgm:t>
    </dgm:pt>
    <dgm:pt modelId="{05C6522A-6B24-44C0-AEA4-9192AA8AF55D}" type="pres">
      <dgm:prSet presAssocID="{0A1209DF-382C-41D9-8663-7D7246E717DF}" presName="spacing" presStyleCnt="0"/>
      <dgm:spPr/>
    </dgm:pt>
    <dgm:pt modelId="{41216728-CC0A-4A41-9470-F1FE3554AA61}" type="pres">
      <dgm:prSet presAssocID="{C3584D5E-8AE9-46CE-AC33-7F7163DAD55A}" presName="composite" presStyleCnt="0"/>
      <dgm:spPr/>
    </dgm:pt>
    <dgm:pt modelId="{BADEC875-5FD0-469E-9A87-083EEFDCA8C8}" type="pres">
      <dgm:prSet presAssocID="{C3584D5E-8AE9-46CE-AC33-7F7163DAD55A}" presName="imgShp" presStyleLbl="fgImgPlace1" presStyleIdx="2" presStyleCnt="3"/>
      <dgm:spPr>
        <a:blipFill rotWithShape="0">
          <a:blip xmlns:r="http://schemas.openxmlformats.org/officeDocument/2006/relationships" r:embed="rId3"/>
          <a:stretch>
            <a:fillRect/>
          </a:stretch>
        </a:blipFill>
      </dgm:spPr>
    </dgm:pt>
    <dgm:pt modelId="{AC238701-26F8-4F2F-ABBD-80CA83B182E0}" type="pres">
      <dgm:prSet presAssocID="{C3584D5E-8AE9-46CE-AC33-7F7163DAD55A}" presName="txShp" presStyleLbl="node1" presStyleIdx="2" presStyleCnt="3">
        <dgm:presLayoutVars>
          <dgm:bulletEnabled val="1"/>
        </dgm:presLayoutVars>
      </dgm:prSet>
      <dgm:spPr/>
      <dgm:t>
        <a:bodyPr/>
        <a:lstStyle/>
        <a:p>
          <a:endParaRPr lang="es-ES"/>
        </a:p>
      </dgm:t>
    </dgm:pt>
  </dgm:ptLst>
  <dgm:cxnLst>
    <dgm:cxn modelId="{E5350372-BED2-4775-BC34-E623DA752D12}" srcId="{5B2450DB-15BC-4E5E-99BC-4231A3A012B5}" destId="{C3584D5E-8AE9-46CE-AC33-7F7163DAD55A}" srcOrd="2" destOrd="0" parTransId="{DD48F27F-0795-4A47-B23D-240973AA127F}" sibTransId="{C35B88CD-1362-499D-A12A-C52E5D72A662}"/>
    <dgm:cxn modelId="{E438D0DA-4BD7-4A30-A17E-B0EE1D17C80F}" type="presOf" srcId="{C3584D5E-8AE9-46CE-AC33-7F7163DAD55A}" destId="{AC238701-26F8-4F2F-ABBD-80CA83B182E0}" srcOrd="0" destOrd="0" presId="urn:microsoft.com/office/officeart/2005/8/layout/vList3#5"/>
    <dgm:cxn modelId="{4AFD9CAC-CE15-495A-8CB7-FDECC699043D}" type="presOf" srcId="{5B2450DB-15BC-4E5E-99BC-4231A3A012B5}" destId="{1D6FDC6B-C489-4F17-9C77-F0DE636099E1}" srcOrd="0" destOrd="0" presId="urn:microsoft.com/office/officeart/2005/8/layout/vList3#5"/>
    <dgm:cxn modelId="{AAFEA960-21E6-4845-B1A2-AD678D5F205F}" srcId="{5B2450DB-15BC-4E5E-99BC-4231A3A012B5}" destId="{D2993392-9EE4-4608-A04C-8972EB7C896F}" srcOrd="0" destOrd="0" parTransId="{C776102F-DDA2-40FD-AD5E-49F2EA4B17B7}" sibTransId="{17FACDCD-8B69-4C74-9461-ACDA09459C85}"/>
    <dgm:cxn modelId="{A1FE8995-FEF5-4365-9AF5-08C041788CEE}" type="presOf" srcId="{D2993392-9EE4-4608-A04C-8972EB7C896F}" destId="{546BAF30-BF47-459E-BAC0-BE14EE183017}" srcOrd="0" destOrd="0" presId="urn:microsoft.com/office/officeart/2005/8/layout/vList3#5"/>
    <dgm:cxn modelId="{F961E1B3-8020-4951-9427-AD90BBBD0A2E}" type="presOf" srcId="{954F0F68-3769-4AD9-9AD0-0A095377EBE6}" destId="{D40DFC46-FF8A-47A3-948D-BBB43B36AE0F}" srcOrd="0" destOrd="0" presId="urn:microsoft.com/office/officeart/2005/8/layout/vList3#5"/>
    <dgm:cxn modelId="{F2ECB3BB-2892-4802-9296-FBC03D88845B}" srcId="{5B2450DB-15BC-4E5E-99BC-4231A3A012B5}" destId="{954F0F68-3769-4AD9-9AD0-0A095377EBE6}" srcOrd="1" destOrd="0" parTransId="{F9B8D44B-2B53-4DED-8620-B47EE8C6AFEF}" sibTransId="{0A1209DF-382C-41D9-8663-7D7246E717DF}"/>
    <dgm:cxn modelId="{AF35CB72-C92B-41B5-B279-2146417BA391}" type="presParOf" srcId="{1D6FDC6B-C489-4F17-9C77-F0DE636099E1}" destId="{27961B27-A436-4B77-9C79-5762C03EC172}" srcOrd="0" destOrd="0" presId="urn:microsoft.com/office/officeart/2005/8/layout/vList3#5"/>
    <dgm:cxn modelId="{5BF6AA8A-77C4-4440-A2F4-FA98B98C562A}" type="presParOf" srcId="{27961B27-A436-4B77-9C79-5762C03EC172}" destId="{B79BCCBD-A70F-48FE-8AC4-17F524E8E35D}" srcOrd="0" destOrd="0" presId="urn:microsoft.com/office/officeart/2005/8/layout/vList3#5"/>
    <dgm:cxn modelId="{A7F7A9C8-8169-44DD-92DC-8277B5AAC2F7}" type="presParOf" srcId="{27961B27-A436-4B77-9C79-5762C03EC172}" destId="{546BAF30-BF47-459E-BAC0-BE14EE183017}" srcOrd="1" destOrd="0" presId="urn:microsoft.com/office/officeart/2005/8/layout/vList3#5"/>
    <dgm:cxn modelId="{27A991C7-C73D-4231-AC5D-0069FC1DE527}" type="presParOf" srcId="{1D6FDC6B-C489-4F17-9C77-F0DE636099E1}" destId="{D53C0E23-459A-4B37-B89C-17018611E46F}" srcOrd="1" destOrd="0" presId="urn:microsoft.com/office/officeart/2005/8/layout/vList3#5"/>
    <dgm:cxn modelId="{9B322430-DDB4-4D36-88E2-572B92C19608}" type="presParOf" srcId="{1D6FDC6B-C489-4F17-9C77-F0DE636099E1}" destId="{0E70097B-2251-40D4-B78A-C87F43E0A8BA}" srcOrd="2" destOrd="0" presId="urn:microsoft.com/office/officeart/2005/8/layout/vList3#5"/>
    <dgm:cxn modelId="{E6BDC9AC-F095-4B21-865B-3F43982F5AC1}" type="presParOf" srcId="{0E70097B-2251-40D4-B78A-C87F43E0A8BA}" destId="{65871A84-F9FA-4E30-AE7F-A52CD6F397AE}" srcOrd="0" destOrd="0" presId="urn:microsoft.com/office/officeart/2005/8/layout/vList3#5"/>
    <dgm:cxn modelId="{03DF20AB-EDB1-465D-AB14-56CB69B23984}" type="presParOf" srcId="{0E70097B-2251-40D4-B78A-C87F43E0A8BA}" destId="{D40DFC46-FF8A-47A3-948D-BBB43B36AE0F}" srcOrd="1" destOrd="0" presId="urn:microsoft.com/office/officeart/2005/8/layout/vList3#5"/>
    <dgm:cxn modelId="{8C423CB3-3433-45FE-9054-D99A0272AB08}" type="presParOf" srcId="{1D6FDC6B-C489-4F17-9C77-F0DE636099E1}" destId="{05C6522A-6B24-44C0-AEA4-9192AA8AF55D}" srcOrd="3" destOrd="0" presId="urn:microsoft.com/office/officeart/2005/8/layout/vList3#5"/>
    <dgm:cxn modelId="{3D760D77-6CFD-4569-9240-9F5363721778}" type="presParOf" srcId="{1D6FDC6B-C489-4F17-9C77-F0DE636099E1}" destId="{41216728-CC0A-4A41-9470-F1FE3554AA61}" srcOrd="4" destOrd="0" presId="urn:microsoft.com/office/officeart/2005/8/layout/vList3#5"/>
    <dgm:cxn modelId="{E1D1C592-7885-4AA7-8501-59A518E106BD}" type="presParOf" srcId="{41216728-CC0A-4A41-9470-F1FE3554AA61}" destId="{BADEC875-5FD0-469E-9A87-083EEFDCA8C8}" srcOrd="0" destOrd="0" presId="urn:microsoft.com/office/officeart/2005/8/layout/vList3#5"/>
    <dgm:cxn modelId="{8CFA0420-671C-42C2-A8F5-A4F797FCE496}" type="presParOf" srcId="{41216728-CC0A-4A41-9470-F1FE3554AA61}" destId="{AC238701-26F8-4F2F-ABBD-80CA83B182E0}" srcOrd="1" destOrd="0" presId="urn:microsoft.com/office/officeart/2005/8/layout/vList3#5"/>
  </dgm:cxnLst>
  <dgm:bg>
    <a:solidFill>
      <a:schemeClr val="accent3">
        <a:lumMod val="8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F66A58-8075-44AF-AD06-A545295C0113}" type="doc">
      <dgm:prSet loTypeId="urn:microsoft.com/office/officeart/2005/8/layout/hProcess9" loCatId="process" qsTypeId="urn:microsoft.com/office/officeart/2005/8/quickstyle/simple1" qsCatId="simple" csTypeId="urn:microsoft.com/office/officeart/2005/8/colors/accent1_2" csCatId="accent1" phldr="1"/>
      <dgm:spPr/>
    </dgm:pt>
    <dgm:pt modelId="{A1FB6EAD-29EF-4207-83DB-85D8937B83B3}">
      <dgm:prSet phldrT="[Texto]"/>
      <dgm:spPr/>
      <dgm:t>
        <a:bodyPr/>
        <a:lstStyle/>
        <a:p>
          <a:r>
            <a:rPr lang="en-US" noProof="0" dirty="0" smtClean="0">
              <a:latin typeface="Calibri" pitchFamily="34" charset="0"/>
            </a:rPr>
            <a:t>Pre Treasure Hunt</a:t>
          </a:r>
        </a:p>
        <a:p>
          <a:r>
            <a:rPr lang="en-US" noProof="0" dirty="0" smtClean="0">
              <a:latin typeface="Calibri" pitchFamily="34" charset="0"/>
            </a:rPr>
            <a:t>1.5  weeks</a:t>
          </a:r>
        </a:p>
      </dgm:t>
    </dgm:pt>
    <dgm:pt modelId="{97833173-02EA-4FFF-A74A-14E500C62F4C}" type="parTrans" cxnId="{6AAE804F-840A-4550-AB28-23112568EA43}">
      <dgm:prSet/>
      <dgm:spPr/>
      <dgm:t>
        <a:bodyPr/>
        <a:lstStyle/>
        <a:p>
          <a:endParaRPr lang="es-ES">
            <a:latin typeface="Calibri" pitchFamily="34" charset="0"/>
          </a:endParaRPr>
        </a:p>
      </dgm:t>
    </dgm:pt>
    <dgm:pt modelId="{51A3071B-62B3-4C84-A20C-87D5B802326D}" type="sibTrans" cxnId="{6AAE804F-840A-4550-AB28-23112568EA43}">
      <dgm:prSet/>
      <dgm:spPr/>
      <dgm:t>
        <a:bodyPr/>
        <a:lstStyle/>
        <a:p>
          <a:endParaRPr lang="es-ES">
            <a:latin typeface="Calibri" pitchFamily="34" charset="0"/>
          </a:endParaRPr>
        </a:p>
      </dgm:t>
    </dgm:pt>
    <dgm:pt modelId="{53CB969F-66C8-4466-8060-B8D7ABD1F6F8}">
      <dgm:prSet phldrT="[Texto]"/>
      <dgm:spPr/>
      <dgm:t>
        <a:bodyPr/>
        <a:lstStyle/>
        <a:p>
          <a:r>
            <a:rPr lang="en-US" noProof="0" dirty="0" smtClean="0">
              <a:latin typeface="Calibri" pitchFamily="34" charset="0"/>
            </a:rPr>
            <a:t>Treasure Hunt</a:t>
          </a:r>
        </a:p>
        <a:p>
          <a:r>
            <a:rPr lang="en-US" noProof="0" dirty="0" smtClean="0">
              <a:latin typeface="Calibri" pitchFamily="34" charset="0"/>
            </a:rPr>
            <a:t>1 day</a:t>
          </a:r>
        </a:p>
      </dgm:t>
    </dgm:pt>
    <dgm:pt modelId="{6A2A8C57-7A30-4769-B67E-3430C6FC8F61}" type="parTrans" cxnId="{7752A277-6D1C-4A9C-84A4-DA6E2D0E7858}">
      <dgm:prSet/>
      <dgm:spPr/>
      <dgm:t>
        <a:bodyPr/>
        <a:lstStyle/>
        <a:p>
          <a:endParaRPr lang="es-ES">
            <a:latin typeface="Calibri" pitchFamily="34" charset="0"/>
          </a:endParaRPr>
        </a:p>
      </dgm:t>
    </dgm:pt>
    <dgm:pt modelId="{05D43578-E830-4B16-BBB8-22688113F5CC}" type="sibTrans" cxnId="{7752A277-6D1C-4A9C-84A4-DA6E2D0E7858}">
      <dgm:prSet/>
      <dgm:spPr/>
      <dgm:t>
        <a:bodyPr/>
        <a:lstStyle/>
        <a:p>
          <a:endParaRPr lang="es-ES">
            <a:latin typeface="Calibri" pitchFamily="34" charset="0"/>
          </a:endParaRPr>
        </a:p>
      </dgm:t>
    </dgm:pt>
    <dgm:pt modelId="{7F5C31F8-9BB8-4C24-BC2E-7E315718F0D6}">
      <dgm:prSet phldrT="[Texto]"/>
      <dgm:spPr/>
      <dgm:t>
        <a:bodyPr/>
        <a:lstStyle/>
        <a:p>
          <a:r>
            <a:rPr lang="en-US" noProof="0" dirty="0" smtClean="0">
              <a:latin typeface="Calibri" pitchFamily="34" charset="0"/>
            </a:rPr>
            <a:t>Post  Treasure Hunt</a:t>
          </a:r>
        </a:p>
        <a:p>
          <a:r>
            <a:rPr lang="en-US" noProof="0" dirty="0" smtClean="0">
              <a:latin typeface="Calibri" pitchFamily="34" charset="0"/>
            </a:rPr>
            <a:t>1.5 weeks</a:t>
          </a:r>
        </a:p>
      </dgm:t>
    </dgm:pt>
    <dgm:pt modelId="{68A6ADC0-E24A-48EE-9AE5-E1A87D762DF7}" type="parTrans" cxnId="{CF41F0E0-914F-4DEB-814C-253567CBE1AD}">
      <dgm:prSet/>
      <dgm:spPr/>
      <dgm:t>
        <a:bodyPr/>
        <a:lstStyle/>
        <a:p>
          <a:endParaRPr lang="es-ES">
            <a:latin typeface="Calibri" pitchFamily="34" charset="0"/>
          </a:endParaRPr>
        </a:p>
      </dgm:t>
    </dgm:pt>
    <dgm:pt modelId="{CC1CC7ED-6BF1-4122-8CC9-55B9D2581A60}" type="sibTrans" cxnId="{CF41F0E0-914F-4DEB-814C-253567CBE1AD}">
      <dgm:prSet/>
      <dgm:spPr/>
      <dgm:t>
        <a:bodyPr/>
        <a:lstStyle/>
        <a:p>
          <a:endParaRPr lang="es-ES">
            <a:latin typeface="Calibri" pitchFamily="34" charset="0"/>
          </a:endParaRPr>
        </a:p>
      </dgm:t>
    </dgm:pt>
    <dgm:pt modelId="{564CBE79-5087-4FB2-A30D-A374675BCFF4}" type="pres">
      <dgm:prSet presAssocID="{78F66A58-8075-44AF-AD06-A545295C0113}" presName="CompostProcess" presStyleCnt="0">
        <dgm:presLayoutVars>
          <dgm:dir/>
          <dgm:resizeHandles val="exact"/>
        </dgm:presLayoutVars>
      </dgm:prSet>
      <dgm:spPr/>
    </dgm:pt>
    <dgm:pt modelId="{7AE72145-48AC-45A1-B3E1-7060368DB705}" type="pres">
      <dgm:prSet presAssocID="{78F66A58-8075-44AF-AD06-A545295C0113}" presName="arrow" presStyleLbl="bgShp" presStyleIdx="0" presStyleCnt="1"/>
      <dgm:spPr/>
    </dgm:pt>
    <dgm:pt modelId="{EC0393FE-3FF1-453C-8D4D-E3AF48139D6E}" type="pres">
      <dgm:prSet presAssocID="{78F66A58-8075-44AF-AD06-A545295C0113}" presName="linearProcess" presStyleCnt="0"/>
      <dgm:spPr/>
    </dgm:pt>
    <dgm:pt modelId="{064A2409-5754-4BDD-9D0C-200DB20DF046}" type="pres">
      <dgm:prSet presAssocID="{A1FB6EAD-29EF-4207-83DB-85D8937B83B3}" presName="textNode" presStyleLbl="node1" presStyleIdx="0" presStyleCnt="3">
        <dgm:presLayoutVars>
          <dgm:bulletEnabled val="1"/>
        </dgm:presLayoutVars>
      </dgm:prSet>
      <dgm:spPr/>
      <dgm:t>
        <a:bodyPr/>
        <a:lstStyle/>
        <a:p>
          <a:endParaRPr lang="es-ES"/>
        </a:p>
      </dgm:t>
    </dgm:pt>
    <dgm:pt modelId="{FE967E8C-025C-4C1E-A7A3-7CDF35E5F76D}" type="pres">
      <dgm:prSet presAssocID="{51A3071B-62B3-4C84-A20C-87D5B802326D}" presName="sibTrans" presStyleCnt="0"/>
      <dgm:spPr/>
    </dgm:pt>
    <dgm:pt modelId="{44B70876-694F-438C-8573-60CAC6364396}" type="pres">
      <dgm:prSet presAssocID="{53CB969F-66C8-4466-8060-B8D7ABD1F6F8}" presName="textNode" presStyleLbl="node1" presStyleIdx="1" presStyleCnt="3">
        <dgm:presLayoutVars>
          <dgm:bulletEnabled val="1"/>
        </dgm:presLayoutVars>
      </dgm:prSet>
      <dgm:spPr/>
      <dgm:t>
        <a:bodyPr/>
        <a:lstStyle/>
        <a:p>
          <a:endParaRPr lang="es-ES"/>
        </a:p>
      </dgm:t>
    </dgm:pt>
    <dgm:pt modelId="{89434C38-BB83-4071-B7D9-56AA918EC2DB}" type="pres">
      <dgm:prSet presAssocID="{05D43578-E830-4B16-BBB8-22688113F5CC}" presName="sibTrans" presStyleCnt="0"/>
      <dgm:spPr/>
    </dgm:pt>
    <dgm:pt modelId="{C95C94DF-6D35-4EFE-A52E-1D9E390B8113}" type="pres">
      <dgm:prSet presAssocID="{7F5C31F8-9BB8-4C24-BC2E-7E315718F0D6}" presName="textNode" presStyleLbl="node1" presStyleIdx="2" presStyleCnt="3">
        <dgm:presLayoutVars>
          <dgm:bulletEnabled val="1"/>
        </dgm:presLayoutVars>
      </dgm:prSet>
      <dgm:spPr/>
      <dgm:t>
        <a:bodyPr/>
        <a:lstStyle/>
        <a:p>
          <a:endParaRPr lang="es-ES"/>
        </a:p>
      </dgm:t>
    </dgm:pt>
  </dgm:ptLst>
  <dgm:cxnLst>
    <dgm:cxn modelId="{9DE47B0D-F794-4954-B8EE-A91A7B4FB19D}" type="presOf" srcId="{53CB969F-66C8-4466-8060-B8D7ABD1F6F8}" destId="{44B70876-694F-438C-8573-60CAC6364396}" srcOrd="0" destOrd="0" presId="urn:microsoft.com/office/officeart/2005/8/layout/hProcess9"/>
    <dgm:cxn modelId="{7AC26830-3A5B-4CF7-8758-093B962B2D1C}" type="presOf" srcId="{7F5C31F8-9BB8-4C24-BC2E-7E315718F0D6}" destId="{C95C94DF-6D35-4EFE-A52E-1D9E390B8113}" srcOrd="0" destOrd="0" presId="urn:microsoft.com/office/officeart/2005/8/layout/hProcess9"/>
    <dgm:cxn modelId="{CF41F0E0-914F-4DEB-814C-253567CBE1AD}" srcId="{78F66A58-8075-44AF-AD06-A545295C0113}" destId="{7F5C31F8-9BB8-4C24-BC2E-7E315718F0D6}" srcOrd="2" destOrd="0" parTransId="{68A6ADC0-E24A-48EE-9AE5-E1A87D762DF7}" sibTransId="{CC1CC7ED-6BF1-4122-8CC9-55B9D2581A60}"/>
    <dgm:cxn modelId="{24A8DA29-3590-43AC-AC46-1826DB9B8E68}" type="presOf" srcId="{A1FB6EAD-29EF-4207-83DB-85D8937B83B3}" destId="{064A2409-5754-4BDD-9D0C-200DB20DF046}" srcOrd="0" destOrd="0" presId="urn:microsoft.com/office/officeart/2005/8/layout/hProcess9"/>
    <dgm:cxn modelId="{6AAE804F-840A-4550-AB28-23112568EA43}" srcId="{78F66A58-8075-44AF-AD06-A545295C0113}" destId="{A1FB6EAD-29EF-4207-83DB-85D8937B83B3}" srcOrd="0" destOrd="0" parTransId="{97833173-02EA-4FFF-A74A-14E500C62F4C}" sibTransId="{51A3071B-62B3-4C84-A20C-87D5B802326D}"/>
    <dgm:cxn modelId="{4EA4E269-FCEF-4931-AF34-8EC4D68FBB9B}" type="presOf" srcId="{78F66A58-8075-44AF-AD06-A545295C0113}" destId="{564CBE79-5087-4FB2-A30D-A374675BCFF4}" srcOrd="0" destOrd="0" presId="urn:microsoft.com/office/officeart/2005/8/layout/hProcess9"/>
    <dgm:cxn modelId="{7752A277-6D1C-4A9C-84A4-DA6E2D0E7858}" srcId="{78F66A58-8075-44AF-AD06-A545295C0113}" destId="{53CB969F-66C8-4466-8060-B8D7ABD1F6F8}" srcOrd="1" destOrd="0" parTransId="{6A2A8C57-7A30-4769-B67E-3430C6FC8F61}" sibTransId="{05D43578-E830-4B16-BBB8-22688113F5CC}"/>
    <dgm:cxn modelId="{473653A4-DCE8-47BE-8690-2CD1E5E280FB}" type="presParOf" srcId="{564CBE79-5087-4FB2-A30D-A374675BCFF4}" destId="{7AE72145-48AC-45A1-B3E1-7060368DB705}" srcOrd="0" destOrd="0" presId="urn:microsoft.com/office/officeart/2005/8/layout/hProcess9"/>
    <dgm:cxn modelId="{9A5DF56E-EC83-4824-B56D-58D4B5C566BC}" type="presParOf" srcId="{564CBE79-5087-4FB2-A30D-A374675BCFF4}" destId="{EC0393FE-3FF1-453C-8D4D-E3AF48139D6E}" srcOrd="1" destOrd="0" presId="urn:microsoft.com/office/officeart/2005/8/layout/hProcess9"/>
    <dgm:cxn modelId="{F56E8556-B595-4721-8910-DD21D6A461CE}" type="presParOf" srcId="{EC0393FE-3FF1-453C-8D4D-E3AF48139D6E}" destId="{064A2409-5754-4BDD-9D0C-200DB20DF046}" srcOrd="0" destOrd="0" presId="urn:microsoft.com/office/officeart/2005/8/layout/hProcess9"/>
    <dgm:cxn modelId="{2F112619-155C-4B6E-A3FE-9D3D3E3F55B4}" type="presParOf" srcId="{EC0393FE-3FF1-453C-8D4D-E3AF48139D6E}" destId="{FE967E8C-025C-4C1E-A7A3-7CDF35E5F76D}" srcOrd="1" destOrd="0" presId="urn:microsoft.com/office/officeart/2005/8/layout/hProcess9"/>
    <dgm:cxn modelId="{1A8835FF-E28F-4CD6-8AC8-36661019DBF6}" type="presParOf" srcId="{EC0393FE-3FF1-453C-8D4D-E3AF48139D6E}" destId="{44B70876-694F-438C-8573-60CAC6364396}" srcOrd="2" destOrd="0" presId="urn:microsoft.com/office/officeart/2005/8/layout/hProcess9"/>
    <dgm:cxn modelId="{93877251-B22E-426E-A3B8-ED86CCFAA9F8}" type="presParOf" srcId="{EC0393FE-3FF1-453C-8D4D-E3AF48139D6E}" destId="{89434C38-BB83-4071-B7D9-56AA918EC2DB}" srcOrd="3" destOrd="0" presId="urn:microsoft.com/office/officeart/2005/8/layout/hProcess9"/>
    <dgm:cxn modelId="{24B41905-1FEC-48F7-BF0A-6CAF24CD1176}" type="presParOf" srcId="{EC0393FE-3FF1-453C-8D4D-E3AF48139D6E}" destId="{C95C94DF-6D35-4EFE-A52E-1D9E390B8113}"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FBA14-BA5D-47FE-8C68-7B778C83014F}">
      <dsp:nvSpPr>
        <dsp:cNvPr id="0" name=""/>
        <dsp:cNvSpPr/>
      </dsp:nvSpPr>
      <dsp:spPr>
        <a:xfrm>
          <a:off x="0" y="0"/>
          <a:ext cx="7885162" cy="1983877"/>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22B6494-5B11-4350-8841-2B974CDCF82F}">
      <dsp:nvSpPr>
        <dsp:cNvPr id="0" name=""/>
        <dsp:cNvSpPr/>
      </dsp:nvSpPr>
      <dsp:spPr>
        <a:xfrm>
          <a:off x="237459" y="264517"/>
          <a:ext cx="3528686" cy="1454843"/>
        </a:xfrm>
        <a:prstGeom prst="roundRect">
          <a:avLst>
            <a:gd name="adj" fmla="val 10000"/>
          </a:avLst>
        </a:prstGeom>
        <a:blipFill rotWithShape="0">
          <a:blip xmlns:r="http://schemas.openxmlformats.org/officeDocument/2006/relationships" r:embed="rId1"/>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A6597300-A04E-4EF1-A0FC-0E7D8321B223}">
      <dsp:nvSpPr>
        <dsp:cNvPr id="0" name=""/>
        <dsp:cNvSpPr/>
      </dsp:nvSpPr>
      <dsp:spPr>
        <a:xfrm rot="10800000">
          <a:off x="237459" y="1983877"/>
          <a:ext cx="3528686" cy="2424739"/>
        </a:xfrm>
        <a:prstGeom prst="round2SameRect">
          <a:avLst>
            <a:gd name="adj1" fmla="val 10500"/>
            <a:gd name="adj2" fmla="val 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6032" tIns="256032" rIns="256032" bIns="256032" numCol="1" spcCol="1270" anchor="t" anchorCtr="0">
          <a:noAutofit/>
        </a:bodyPr>
        <a:lstStyle/>
        <a:p>
          <a:pPr lvl="0" algn="ctr" defTabSz="1600200">
            <a:lnSpc>
              <a:spcPct val="90000"/>
            </a:lnSpc>
            <a:spcBef>
              <a:spcPct val="0"/>
            </a:spcBef>
            <a:spcAft>
              <a:spcPct val="35000"/>
            </a:spcAft>
          </a:pPr>
          <a:r>
            <a:rPr lang="en-US" sz="3600" kern="1200" noProof="0" dirty="0" smtClean="0"/>
            <a:t>Classroom</a:t>
          </a:r>
        </a:p>
        <a:p>
          <a:pPr lvl="0" algn="ctr" defTabSz="1600200">
            <a:lnSpc>
              <a:spcPct val="90000"/>
            </a:lnSpc>
            <a:spcBef>
              <a:spcPct val="0"/>
            </a:spcBef>
            <a:spcAft>
              <a:spcPct val="35000"/>
            </a:spcAft>
          </a:pPr>
          <a:r>
            <a:rPr lang="en-US" sz="2000" kern="1200" noProof="0" dirty="0" smtClean="0"/>
            <a:t>Travel around Madrid going from one test to another, combining audio-visual technology and cultural immersion.</a:t>
          </a:r>
          <a:endParaRPr lang="en-US" sz="2000" kern="1200" noProof="0" dirty="0"/>
        </a:p>
      </dsp:txBody>
      <dsp:txXfrm rot="10800000">
        <a:off x="312028" y="1983877"/>
        <a:ext cx="3379548" cy="2350170"/>
      </dsp:txXfrm>
    </dsp:sp>
    <dsp:sp modelId="{C420FC11-69A7-4484-B77D-CC20F4D745A3}">
      <dsp:nvSpPr>
        <dsp:cNvPr id="0" name=""/>
        <dsp:cNvSpPr/>
      </dsp:nvSpPr>
      <dsp:spPr>
        <a:xfrm>
          <a:off x="4119015" y="264517"/>
          <a:ext cx="3528686" cy="1454843"/>
        </a:xfrm>
        <a:prstGeom prst="roundRect">
          <a:avLst>
            <a:gd name="adj" fmla="val 10000"/>
          </a:avLst>
        </a:prstGeom>
        <a:blipFill rotWithShape="0">
          <a:blip xmlns:r="http://schemas.openxmlformats.org/officeDocument/2006/relationships" r:embed="rId2"/>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F97F2E1F-FE35-47C3-A718-7D73BDD684C2}">
      <dsp:nvSpPr>
        <dsp:cNvPr id="0" name=""/>
        <dsp:cNvSpPr/>
      </dsp:nvSpPr>
      <dsp:spPr>
        <a:xfrm rot="10800000">
          <a:off x="4119015" y="1983877"/>
          <a:ext cx="3528686" cy="2424739"/>
        </a:xfrm>
        <a:prstGeom prst="round2SameRect">
          <a:avLst>
            <a:gd name="adj1" fmla="val 10500"/>
            <a:gd name="adj2" fmla="val 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6032" tIns="256032" rIns="256032" bIns="256032" numCol="1" spcCol="1270" anchor="t" anchorCtr="0">
          <a:noAutofit/>
        </a:bodyPr>
        <a:lstStyle/>
        <a:p>
          <a:pPr lvl="0" algn="ctr" defTabSz="1600200">
            <a:lnSpc>
              <a:spcPct val="90000"/>
            </a:lnSpc>
            <a:spcBef>
              <a:spcPct val="0"/>
            </a:spcBef>
            <a:spcAft>
              <a:spcPct val="35000"/>
            </a:spcAft>
          </a:pPr>
          <a:r>
            <a:rPr lang="en-US" sz="3600" kern="1200" noProof="0" dirty="0" err="1" smtClean="0"/>
            <a:t>OnLine</a:t>
          </a:r>
          <a:endParaRPr lang="en-US" sz="3600" kern="1200" noProof="0" dirty="0" smtClean="0"/>
        </a:p>
        <a:p>
          <a:pPr lvl="0" algn="ctr" defTabSz="1600200">
            <a:lnSpc>
              <a:spcPct val="90000"/>
            </a:lnSpc>
            <a:spcBef>
              <a:spcPct val="0"/>
            </a:spcBef>
            <a:spcAft>
              <a:spcPct val="35000"/>
            </a:spcAft>
          </a:pPr>
          <a:r>
            <a:rPr lang="en-US" sz="2100" kern="1200" noProof="0" dirty="0" smtClean="0"/>
            <a:t>Multimedia materials,</a:t>
          </a:r>
        </a:p>
        <a:p>
          <a:pPr lvl="0" algn="ctr" defTabSz="1600200">
            <a:lnSpc>
              <a:spcPct val="90000"/>
            </a:lnSpc>
            <a:spcBef>
              <a:spcPct val="0"/>
            </a:spcBef>
            <a:spcAft>
              <a:spcPct val="35000"/>
            </a:spcAft>
          </a:pPr>
          <a:r>
            <a:rPr lang="en-US" sz="2100" kern="1200" noProof="0" dirty="0" smtClean="0"/>
            <a:t>blogs,</a:t>
          </a:r>
        </a:p>
        <a:p>
          <a:pPr lvl="0" algn="ctr" defTabSz="1600200">
            <a:lnSpc>
              <a:spcPct val="90000"/>
            </a:lnSpc>
            <a:spcBef>
              <a:spcPct val="0"/>
            </a:spcBef>
            <a:spcAft>
              <a:spcPct val="35000"/>
            </a:spcAft>
          </a:pPr>
          <a:r>
            <a:rPr lang="en-US" sz="2100" kern="1200" noProof="0" dirty="0" smtClean="0"/>
            <a:t>collaboration,</a:t>
          </a:r>
        </a:p>
        <a:p>
          <a:pPr lvl="0" algn="ctr" defTabSz="1600200">
            <a:lnSpc>
              <a:spcPct val="90000"/>
            </a:lnSpc>
            <a:spcBef>
              <a:spcPct val="0"/>
            </a:spcBef>
            <a:spcAft>
              <a:spcPct val="35000"/>
            </a:spcAft>
          </a:pPr>
          <a:r>
            <a:rPr lang="en-US" sz="2100" kern="1200" noProof="0" dirty="0" smtClean="0"/>
            <a:t>etc.</a:t>
          </a:r>
          <a:endParaRPr lang="en-US" sz="2100" kern="1200" noProof="0" dirty="0"/>
        </a:p>
      </dsp:txBody>
      <dsp:txXfrm rot="10800000">
        <a:off x="4193584" y="1983877"/>
        <a:ext cx="3379548" cy="23501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vList3#5">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1"/>
            <a:ext cx="2888646" cy="495872"/>
          </a:xfrm>
          <a:prstGeom prst="rect">
            <a:avLst/>
          </a:prstGeom>
          <a:noFill/>
          <a:ln w="9525">
            <a:noFill/>
            <a:miter lim="800000"/>
            <a:headEnd/>
            <a:tailEnd/>
          </a:ln>
          <a:effectLst/>
        </p:spPr>
        <p:txBody>
          <a:bodyPr vert="horz" wrap="square" lIns="91715" tIns="45859" rIns="91715" bIns="45859" numCol="1" anchor="t" anchorCtr="0" compatLnSpc="1">
            <a:prstTxWarp prst="textNoShape">
              <a:avLst/>
            </a:prstTxWarp>
          </a:bodyPr>
          <a:lstStyle>
            <a:lvl1pPr algn="l" defTabSz="916579" eaLnBrk="0" hangingPunct="0">
              <a:defRPr b="0">
                <a:latin typeface="TheSansCorrespondence" pitchFamily="34" charset="0"/>
                <a:ea typeface="+mn-ea"/>
                <a:cs typeface="+mn-cs"/>
              </a:defRPr>
            </a:lvl1pPr>
          </a:lstStyle>
          <a:p>
            <a:pPr>
              <a:defRPr/>
            </a:pPr>
            <a:endParaRPr lang="en-US"/>
          </a:p>
        </p:txBody>
      </p:sp>
      <p:sp>
        <p:nvSpPr>
          <p:cNvPr id="11267" name="Rectangle 3"/>
          <p:cNvSpPr>
            <a:spLocks noGrp="1" noChangeArrowheads="1"/>
          </p:cNvSpPr>
          <p:nvPr>
            <p:ph type="dt" sz="quarter" idx="1"/>
          </p:nvPr>
        </p:nvSpPr>
        <p:spPr bwMode="auto">
          <a:xfrm>
            <a:off x="3780443" y="1"/>
            <a:ext cx="2888645" cy="495872"/>
          </a:xfrm>
          <a:prstGeom prst="rect">
            <a:avLst/>
          </a:prstGeom>
          <a:noFill/>
          <a:ln w="9525">
            <a:noFill/>
            <a:miter lim="800000"/>
            <a:headEnd/>
            <a:tailEnd/>
          </a:ln>
          <a:effectLst/>
        </p:spPr>
        <p:txBody>
          <a:bodyPr vert="horz" wrap="square" lIns="91715" tIns="45859" rIns="91715" bIns="45859" numCol="1" anchor="t" anchorCtr="0" compatLnSpc="1">
            <a:prstTxWarp prst="textNoShape">
              <a:avLst/>
            </a:prstTxWarp>
          </a:bodyPr>
          <a:lstStyle>
            <a:lvl1pPr algn="r" defTabSz="916579" eaLnBrk="0" hangingPunct="0">
              <a:defRPr b="0">
                <a:latin typeface="TheSansCorrespondence" pitchFamily="34" charset="0"/>
                <a:ea typeface="+mn-ea"/>
                <a:cs typeface="+mn-cs"/>
              </a:defRPr>
            </a:lvl1pPr>
          </a:lstStyle>
          <a:p>
            <a:pPr>
              <a:defRPr/>
            </a:pPr>
            <a:endParaRPr lang="en-US"/>
          </a:p>
        </p:txBody>
      </p:sp>
      <p:sp>
        <p:nvSpPr>
          <p:cNvPr id="11268" name="Rectangle 4"/>
          <p:cNvSpPr>
            <a:spLocks noGrp="1" noChangeArrowheads="1"/>
          </p:cNvSpPr>
          <p:nvPr>
            <p:ph type="ftr" sz="quarter" idx="2"/>
          </p:nvPr>
        </p:nvSpPr>
        <p:spPr bwMode="auto">
          <a:xfrm>
            <a:off x="0" y="9432353"/>
            <a:ext cx="2888646" cy="495872"/>
          </a:xfrm>
          <a:prstGeom prst="rect">
            <a:avLst/>
          </a:prstGeom>
          <a:noFill/>
          <a:ln w="9525">
            <a:noFill/>
            <a:miter lim="800000"/>
            <a:headEnd/>
            <a:tailEnd/>
          </a:ln>
          <a:effectLst/>
        </p:spPr>
        <p:txBody>
          <a:bodyPr vert="horz" wrap="square" lIns="91715" tIns="45859" rIns="91715" bIns="45859" numCol="1" anchor="b" anchorCtr="0" compatLnSpc="1">
            <a:prstTxWarp prst="textNoShape">
              <a:avLst/>
            </a:prstTxWarp>
          </a:bodyPr>
          <a:lstStyle>
            <a:lvl1pPr algn="l" defTabSz="916579" eaLnBrk="0" hangingPunct="0">
              <a:defRPr b="0">
                <a:latin typeface="TheSansCorrespondence" pitchFamily="34" charset="0"/>
                <a:ea typeface="+mn-ea"/>
                <a:cs typeface="+mn-cs"/>
              </a:defRPr>
            </a:lvl1pPr>
          </a:lstStyle>
          <a:p>
            <a:pPr>
              <a:defRPr/>
            </a:pPr>
            <a:endParaRPr lang="en-US"/>
          </a:p>
        </p:txBody>
      </p:sp>
      <p:sp>
        <p:nvSpPr>
          <p:cNvPr id="11269" name="Rectangle 5"/>
          <p:cNvSpPr>
            <a:spLocks noGrp="1" noChangeArrowheads="1"/>
          </p:cNvSpPr>
          <p:nvPr>
            <p:ph type="sldNum" sz="quarter" idx="3"/>
          </p:nvPr>
        </p:nvSpPr>
        <p:spPr bwMode="auto">
          <a:xfrm>
            <a:off x="3780443" y="9432353"/>
            <a:ext cx="2888645" cy="495872"/>
          </a:xfrm>
          <a:prstGeom prst="rect">
            <a:avLst/>
          </a:prstGeom>
          <a:noFill/>
          <a:ln w="9525">
            <a:noFill/>
            <a:miter lim="800000"/>
            <a:headEnd/>
            <a:tailEnd/>
          </a:ln>
          <a:effectLst/>
        </p:spPr>
        <p:txBody>
          <a:bodyPr vert="horz" wrap="square" lIns="91715" tIns="45859" rIns="91715" bIns="45859" numCol="1" anchor="b" anchorCtr="0" compatLnSpc="1">
            <a:prstTxWarp prst="textNoShape">
              <a:avLst/>
            </a:prstTxWarp>
          </a:bodyPr>
          <a:lstStyle>
            <a:lvl1pPr algn="r" defTabSz="916579" eaLnBrk="0" hangingPunct="0">
              <a:defRPr b="0">
                <a:latin typeface="TheSansCorrespondence" pitchFamily="34" charset="0"/>
                <a:ea typeface="+mn-ea"/>
                <a:cs typeface="+mn-cs"/>
              </a:defRPr>
            </a:lvl1pPr>
          </a:lstStyle>
          <a:p>
            <a:pPr>
              <a:defRPr/>
            </a:pPr>
            <a:fld id="{77303B3E-C97C-4E1C-B000-B43856BA8E5F}" type="slidenum">
              <a:rPr lang="en-US"/>
              <a:pPr>
                <a:defRPr/>
              </a:pPr>
              <a:t>‹#›</a:t>
            </a:fld>
            <a:endParaRPr lang="en-US"/>
          </a:p>
        </p:txBody>
      </p:sp>
    </p:spTree>
    <p:extLst>
      <p:ext uri="{BB962C8B-B14F-4D97-AF65-F5344CB8AC3E}">
        <p14:creationId xmlns:p14="http://schemas.microsoft.com/office/powerpoint/2010/main" val="4444896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1"/>
            <a:ext cx="2888646" cy="495872"/>
          </a:xfrm>
          <a:prstGeom prst="rect">
            <a:avLst/>
          </a:prstGeom>
          <a:noFill/>
          <a:ln w="9525">
            <a:noFill/>
            <a:miter lim="800000"/>
            <a:headEnd/>
            <a:tailEnd/>
          </a:ln>
          <a:effectLst/>
        </p:spPr>
        <p:txBody>
          <a:bodyPr vert="horz" wrap="none" lIns="91715" tIns="45859" rIns="91715" bIns="45859" numCol="1" anchor="ctr" anchorCtr="0" compatLnSpc="1">
            <a:prstTxWarp prst="textNoShape">
              <a:avLst/>
            </a:prstTxWarp>
          </a:bodyPr>
          <a:lstStyle>
            <a:lvl1pPr algn="l" defTabSz="916579" eaLnBrk="0" hangingPunct="0">
              <a:defRPr b="0">
                <a:latin typeface="TheSansCorrespondence" pitchFamily="34" charset="0"/>
                <a:ea typeface="+mn-ea"/>
                <a:cs typeface="+mn-cs"/>
              </a:defRPr>
            </a:lvl1pPr>
          </a:lstStyle>
          <a:p>
            <a:pPr>
              <a:defRPr/>
            </a:pPr>
            <a:endParaRPr lang="en-US"/>
          </a:p>
        </p:txBody>
      </p:sp>
      <p:sp>
        <p:nvSpPr>
          <p:cNvPr id="94211" name="Rectangle 3"/>
          <p:cNvSpPr>
            <a:spLocks noGrp="1" noChangeArrowheads="1"/>
          </p:cNvSpPr>
          <p:nvPr>
            <p:ph type="dt" idx="1"/>
          </p:nvPr>
        </p:nvSpPr>
        <p:spPr bwMode="auto">
          <a:xfrm>
            <a:off x="3780443" y="1"/>
            <a:ext cx="2888645" cy="495872"/>
          </a:xfrm>
          <a:prstGeom prst="rect">
            <a:avLst/>
          </a:prstGeom>
          <a:noFill/>
          <a:ln w="9525">
            <a:noFill/>
            <a:miter lim="800000"/>
            <a:headEnd/>
            <a:tailEnd/>
          </a:ln>
          <a:effectLst/>
        </p:spPr>
        <p:txBody>
          <a:bodyPr vert="horz" wrap="none" lIns="91715" tIns="45859" rIns="91715" bIns="45859" numCol="1" anchor="ctr" anchorCtr="0" compatLnSpc="1">
            <a:prstTxWarp prst="textNoShape">
              <a:avLst/>
            </a:prstTxWarp>
          </a:bodyPr>
          <a:lstStyle>
            <a:lvl1pPr algn="r" defTabSz="916579" eaLnBrk="0" hangingPunct="0">
              <a:defRPr b="0">
                <a:latin typeface="TheSansCorrespondence" pitchFamily="34" charset="0"/>
                <a:ea typeface="+mn-ea"/>
                <a:cs typeface="+mn-cs"/>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852488" y="744538"/>
            <a:ext cx="4964112" cy="3724275"/>
          </a:xfrm>
          <a:prstGeom prst="rect">
            <a:avLst/>
          </a:prstGeom>
          <a:noFill/>
          <a:ln w="9525">
            <a:solidFill>
              <a:srgbClr val="000000"/>
            </a:solidFill>
            <a:miter lim="800000"/>
            <a:headEnd/>
            <a:tailEnd/>
          </a:ln>
        </p:spPr>
      </p:sp>
      <p:sp>
        <p:nvSpPr>
          <p:cNvPr id="94213" name="Rectangle 5"/>
          <p:cNvSpPr>
            <a:spLocks noGrp="1" noChangeArrowheads="1"/>
          </p:cNvSpPr>
          <p:nvPr>
            <p:ph type="body" sz="quarter" idx="3"/>
          </p:nvPr>
        </p:nvSpPr>
        <p:spPr bwMode="auto">
          <a:xfrm>
            <a:off x="888814" y="4716947"/>
            <a:ext cx="4891460" cy="4467470"/>
          </a:xfrm>
          <a:prstGeom prst="rect">
            <a:avLst/>
          </a:prstGeom>
          <a:noFill/>
          <a:ln w="9525">
            <a:noFill/>
            <a:miter lim="800000"/>
            <a:headEnd/>
            <a:tailEnd/>
          </a:ln>
          <a:effectLst/>
        </p:spPr>
        <p:txBody>
          <a:bodyPr vert="horz" wrap="square" lIns="91715" tIns="45859" rIns="91715" bIns="4585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4214" name="Rectangle 6"/>
          <p:cNvSpPr>
            <a:spLocks noGrp="1" noChangeArrowheads="1"/>
          </p:cNvSpPr>
          <p:nvPr>
            <p:ph type="ftr" sz="quarter" idx="4"/>
          </p:nvPr>
        </p:nvSpPr>
        <p:spPr bwMode="auto">
          <a:xfrm>
            <a:off x="0" y="9432353"/>
            <a:ext cx="2888646" cy="495872"/>
          </a:xfrm>
          <a:prstGeom prst="rect">
            <a:avLst/>
          </a:prstGeom>
          <a:noFill/>
          <a:ln w="9525">
            <a:noFill/>
            <a:miter lim="800000"/>
            <a:headEnd/>
            <a:tailEnd/>
          </a:ln>
          <a:effectLst/>
        </p:spPr>
        <p:txBody>
          <a:bodyPr vert="horz" wrap="none" lIns="91715" tIns="45859" rIns="91715" bIns="45859" numCol="1" anchor="b" anchorCtr="0" compatLnSpc="1">
            <a:prstTxWarp prst="textNoShape">
              <a:avLst/>
            </a:prstTxWarp>
          </a:bodyPr>
          <a:lstStyle>
            <a:lvl1pPr algn="l" defTabSz="916579" eaLnBrk="0" hangingPunct="0">
              <a:defRPr b="0">
                <a:latin typeface="TheSansCorrespondence" pitchFamily="34" charset="0"/>
                <a:ea typeface="+mn-ea"/>
                <a:cs typeface="+mn-cs"/>
              </a:defRPr>
            </a:lvl1pPr>
          </a:lstStyle>
          <a:p>
            <a:pPr>
              <a:defRPr/>
            </a:pPr>
            <a:endParaRPr lang="en-US"/>
          </a:p>
        </p:txBody>
      </p:sp>
      <p:sp>
        <p:nvSpPr>
          <p:cNvPr id="94215" name="Rectangle 7"/>
          <p:cNvSpPr>
            <a:spLocks noGrp="1" noChangeArrowheads="1"/>
          </p:cNvSpPr>
          <p:nvPr>
            <p:ph type="sldNum" sz="quarter" idx="5"/>
          </p:nvPr>
        </p:nvSpPr>
        <p:spPr bwMode="auto">
          <a:xfrm>
            <a:off x="3780443" y="9432353"/>
            <a:ext cx="2888645" cy="495872"/>
          </a:xfrm>
          <a:prstGeom prst="rect">
            <a:avLst/>
          </a:prstGeom>
          <a:noFill/>
          <a:ln w="9525">
            <a:noFill/>
            <a:miter lim="800000"/>
            <a:headEnd/>
            <a:tailEnd/>
          </a:ln>
          <a:effectLst/>
        </p:spPr>
        <p:txBody>
          <a:bodyPr vert="horz" wrap="none" lIns="91715" tIns="45859" rIns="91715" bIns="45859" numCol="1" anchor="b" anchorCtr="0" compatLnSpc="1">
            <a:prstTxWarp prst="textNoShape">
              <a:avLst/>
            </a:prstTxWarp>
          </a:bodyPr>
          <a:lstStyle>
            <a:lvl1pPr algn="r" defTabSz="916579" eaLnBrk="0" hangingPunct="0">
              <a:defRPr b="0">
                <a:latin typeface="TheSansCorrespondence" pitchFamily="34" charset="0"/>
                <a:ea typeface="+mn-ea"/>
                <a:cs typeface="+mn-cs"/>
              </a:defRPr>
            </a:lvl1pPr>
          </a:lstStyle>
          <a:p>
            <a:pPr>
              <a:defRPr/>
            </a:pPr>
            <a:fld id="{785F889B-FF7B-4382-BF0E-628C29328542}" type="slidenum">
              <a:rPr lang="en-US"/>
              <a:pPr>
                <a:defRPr/>
              </a:pPr>
              <a:t>‹#›</a:t>
            </a:fld>
            <a:endParaRPr lang="en-US"/>
          </a:p>
        </p:txBody>
      </p:sp>
    </p:spTree>
    <p:extLst>
      <p:ext uri="{BB962C8B-B14F-4D97-AF65-F5344CB8AC3E}">
        <p14:creationId xmlns:p14="http://schemas.microsoft.com/office/powerpoint/2010/main" val="36316426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TheSansCorrespondence" pitchFamily="34" charset="0"/>
        <a:ea typeface="+mn-ea"/>
        <a:cs typeface="+mn-cs"/>
      </a:defRPr>
    </a:lvl1pPr>
    <a:lvl2pPr marL="457200" algn="l" rtl="0" eaLnBrk="0" fontAlgn="base" hangingPunct="0">
      <a:spcBef>
        <a:spcPct val="30000"/>
      </a:spcBef>
      <a:spcAft>
        <a:spcPct val="0"/>
      </a:spcAft>
      <a:defRPr sz="1000" kern="1200">
        <a:solidFill>
          <a:schemeClr val="tx1"/>
        </a:solidFill>
        <a:latin typeface="TheSansCorrespondence" pitchFamily="34" charset="0"/>
        <a:ea typeface="+mn-ea"/>
        <a:cs typeface="+mn-cs"/>
      </a:defRPr>
    </a:lvl2pPr>
    <a:lvl3pPr marL="914400" algn="l" rtl="0" eaLnBrk="0" fontAlgn="base" hangingPunct="0">
      <a:spcBef>
        <a:spcPct val="30000"/>
      </a:spcBef>
      <a:spcAft>
        <a:spcPct val="0"/>
      </a:spcAft>
      <a:defRPr sz="1000" kern="1200">
        <a:solidFill>
          <a:schemeClr val="tx1"/>
        </a:solidFill>
        <a:latin typeface="TheSansCorrespondence" pitchFamily="34" charset="0"/>
        <a:ea typeface="+mn-ea"/>
        <a:cs typeface="+mn-cs"/>
      </a:defRPr>
    </a:lvl3pPr>
    <a:lvl4pPr marL="1371600" algn="l" rtl="0" eaLnBrk="0" fontAlgn="base" hangingPunct="0">
      <a:spcBef>
        <a:spcPct val="30000"/>
      </a:spcBef>
      <a:spcAft>
        <a:spcPct val="0"/>
      </a:spcAft>
      <a:defRPr sz="1000" kern="1200">
        <a:solidFill>
          <a:schemeClr val="tx1"/>
        </a:solidFill>
        <a:latin typeface="TheSansCorrespondence" pitchFamily="34" charset="0"/>
        <a:ea typeface="+mn-ea"/>
        <a:cs typeface="+mn-cs"/>
      </a:defRPr>
    </a:lvl4pPr>
    <a:lvl5pPr marL="1828800" algn="l" rtl="0" eaLnBrk="0" fontAlgn="base" hangingPunct="0">
      <a:spcBef>
        <a:spcPct val="30000"/>
      </a:spcBef>
      <a:spcAft>
        <a:spcPct val="0"/>
      </a:spcAft>
      <a:defRPr sz="1000" kern="1200">
        <a:solidFill>
          <a:schemeClr val="tx1"/>
        </a:solidFill>
        <a:latin typeface="TheSansCorrespondence"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292C56A5-84E6-41A3-BB4B-7A5928B94579}" type="slidenum">
              <a:rPr lang="en-US" smtClean="0">
                <a:ea typeface="ＭＳ Ｐゴシック" pitchFamily="-92" charset="-128"/>
              </a:rPr>
              <a:pPr/>
              <a:t>2</a:t>
            </a:fld>
            <a:endParaRPr lang="en-US" dirty="0" smtClean="0">
              <a:ea typeface="ＭＳ Ｐゴシック" pitchFamily="-92" charset="-128"/>
            </a:endParaRPr>
          </a:p>
        </p:txBody>
      </p:sp>
      <p:sp>
        <p:nvSpPr>
          <p:cNvPr id="40963" name="Rectangle 2"/>
          <p:cNvSpPr>
            <a:spLocks noGrp="1" noRot="1" noChangeAspect="1" noChangeArrowheads="1" noTextEdit="1"/>
          </p:cNvSpPr>
          <p:nvPr>
            <p:ph type="sldImg"/>
          </p:nvPr>
        </p:nvSpPr>
        <p:spPr>
          <a:xfrm>
            <a:off x="854075" y="744538"/>
            <a:ext cx="4962525" cy="3722687"/>
          </a:xfrm>
          <a:ln/>
        </p:spPr>
      </p:sp>
      <p:sp>
        <p:nvSpPr>
          <p:cNvPr id="40964" name="Rectangle 3"/>
          <p:cNvSpPr>
            <a:spLocks noGrp="1" noChangeArrowheads="1"/>
          </p:cNvSpPr>
          <p:nvPr>
            <p:ph type="body" idx="1"/>
          </p:nvPr>
        </p:nvSpPr>
        <p:spPr>
          <a:xfrm>
            <a:off x="666611" y="4716947"/>
            <a:ext cx="5335867" cy="4467470"/>
          </a:xfrm>
          <a:noFill/>
          <a:ln/>
        </p:spPr>
        <p:txBody>
          <a:bodyPr/>
          <a:lstStyle/>
          <a:p>
            <a:pPr eaLnBrk="1" hangingPunct="1"/>
            <a:endParaRPr lang="es-E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831DAF77-3A4A-4953-BF7E-11B222BF4C44}" type="slidenum">
              <a:rPr lang="en-US" smtClean="0">
                <a:ea typeface="ＭＳ Ｐゴシック" pitchFamily="-92" charset="-128"/>
              </a:rPr>
              <a:pPr/>
              <a:t>3</a:t>
            </a:fld>
            <a:endParaRPr lang="en-US" dirty="0" smtClean="0">
              <a:ea typeface="ＭＳ Ｐゴシック" pitchFamily="-92" charset="-128"/>
            </a:endParaRPr>
          </a:p>
        </p:txBody>
      </p:sp>
      <p:sp>
        <p:nvSpPr>
          <p:cNvPr id="41987" name="Rectangle 2"/>
          <p:cNvSpPr>
            <a:spLocks noGrp="1" noRot="1" noChangeAspect="1" noChangeArrowheads="1" noTextEdit="1"/>
          </p:cNvSpPr>
          <p:nvPr>
            <p:ph type="sldImg"/>
          </p:nvPr>
        </p:nvSpPr>
        <p:spPr>
          <a:xfrm>
            <a:off x="854075" y="744538"/>
            <a:ext cx="4962525" cy="3722687"/>
          </a:xfrm>
          <a:ln/>
        </p:spPr>
      </p:sp>
      <p:sp>
        <p:nvSpPr>
          <p:cNvPr id="41988" name="Rectangle 3"/>
          <p:cNvSpPr>
            <a:spLocks noGrp="1" noChangeArrowheads="1"/>
          </p:cNvSpPr>
          <p:nvPr>
            <p:ph type="body" idx="1"/>
          </p:nvPr>
        </p:nvSpPr>
        <p:spPr>
          <a:xfrm>
            <a:off x="666611" y="4716947"/>
            <a:ext cx="5335867" cy="4467470"/>
          </a:xfrm>
          <a:noFill/>
          <a:ln/>
        </p:spPr>
        <p:txBody>
          <a:bodyPr/>
          <a:lstStyle/>
          <a:p>
            <a:pPr eaLnBrk="1" hangingPunct="1"/>
            <a:endParaRPr lang="es-E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27490966-1626-4448-A39B-B80C36C6FD04}" type="slidenum">
              <a:rPr lang="en-US" smtClean="0">
                <a:ea typeface="ＭＳ Ｐゴシック" pitchFamily="-92" charset="-128"/>
              </a:rPr>
              <a:pPr/>
              <a:t>5</a:t>
            </a:fld>
            <a:endParaRPr lang="en-US" smtClean="0">
              <a:ea typeface="ＭＳ Ｐゴシック" pitchFamily="-92" charset="-128"/>
            </a:endParaRPr>
          </a:p>
        </p:txBody>
      </p:sp>
      <p:sp>
        <p:nvSpPr>
          <p:cNvPr id="46083" name="Rectangle 2"/>
          <p:cNvSpPr>
            <a:spLocks noGrp="1" noRot="1" noChangeAspect="1" noChangeArrowheads="1" noTextEdit="1"/>
          </p:cNvSpPr>
          <p:nvPr>
            <p:ph type="sldImg"/>
          </p:nvPr>
        </p:nvSpPr>
        <p:spPr>
          <a:xfrm>
            <a:off x="854075" y="744538"/>
            <a:ext cx="4962525" cy="3722687"/>
          </a:xfrm>
          <a:ln/>
        </p:spPr>
      </p:sp>
      <p:sp>
        <p:nvSpPr>
          <p:cNvPr id="46084" name="Rectangle 3"/>
          <p:cNvSpPr>
            <a:spLocks noGrp="1" noChangeArrowheads="1"/>
          </p:cNvSpPr>
          <p:nvPr>
            <p:ph type="body" idx="1"/>
          </p:nvPr>
        </p:nvSpPr>
        <p:spPr>
          <a:xfrm>
            <a:off x="666611" y="4716947"/>
            <a:ext cx="5335867" cy="4467470"/>
          </a:xfrm>
          <a:noFill/>
          <a:ln/>
        </p:spPr>
        <p:txBody>
          <a:bodyPr/>
          <a:lstStyle/>
          <a:p>
            <a:pPr eaLnBrk="1" hangingPunct="1"/>
            <a:endParaRPr lang="es-E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E4391C63-7474-44AC-98C9-F80F251BD30A}" type="slidenum">
              <a:rPr lang="en-US" smtClean="0">
                <a:ea typeface="ＭＳ Ｐゴシック" pitchFamily="-92" charset="-128"/>
              </a:rPr>
              <a:pPr/>
              <a:t>6</a:t>
            </a:fld>
            <a:endParaRPr lang="en-US" smtClean="0">
              <a:ea typeface="ＭＳ Ｐゴシック" pitchFamily="-92" charset="-128"/>
            </a:endParaRPr>
          </a:p>
        </p:txBody>
      </p:sp>
      <p:sp>
        <p:nvSpPr>
          <p:cNvPr id="47107" name="Rectangle 2"/>
          <p:cNvSpPr>
            <a:spLocks noGrp="1" noRot="1" noChangeAspect="1" noChangeArrowheads="1" noTextEdit="1"/>
          </p:cNvSpPr>
          <p:nvPr>
            <p:ph type="sldImg"/>
          </p:nvPr>
        </p:nvSpPr>
        <p:spPr>
          <a:xfrm>
            <a:off x="854075" y="744538"/>
            <a:ext cx="4962525" cy="3722687"/>
          </a:xfrm>
          <a:ln/>
        </p:spPr>
      </p:sp>
      <p:sp>
        <p:nvSpPr>
          <p:cNvPr id="47108" name="Rectangle 3"/>
          <p:cNvSpPr>
            <a:spLocks noGrp="1" noChangeArrowheads="1"/>
          </p:cNvSpPr>
          <p:nvPr>
            <p:ph type="body" idx="1"/>
          </p:nvPr>
        </p:nvSpPr>
        <p:spPr>
          <a:xfrm>
            <a:off x="666611" y="4716947"/>
            <a:ext cx="5335867" cy="4467470"/>
          </a:xfrm>
          <a:noFill/>
          <a:ln/>
        </p:spPr>
        <p:txBody>
          <a:bodyPr/>
          <a:lstStyle/>
          <a:p>
            <a:pPr eaLnBrk="1" hangingPunct="1"/>
            <a:endParaRPr lang="es-E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E9869F19-4C69-4FFC-B1BD-D9F82A296617}" type="slidenum">
              <a:rPr lang="en-US" smtClean="0">
                <a:ea typeface="ＭＳ Ｐゴシック" pitchFamily="-92" charset="-128"/>
              </a:rPr>
              <a:pPr/>
              <a:t>7</a:t>
            </a:fld>
            <a:endParaRPr lang="en-US" smtClean="0">
              <a:ea typeface="ＭＳ Ｐゴシック" pitchFamily="-92" charset="-128"/>
            </a:endParaRPr>
          </a:p>
        </p:txBody>
      </p:sp>
      <p:sp>
        <p:nvSpPr>
          <p:cNvPr id="48131" name="Rectangle 2"/>
          <p:cNvSpPr>
            <a:spLocks noGrp="1" noRot="1" noChangeAspect="1" noChangeArrowheads="1" noTextEdit="1"/>
          </p:cNvSpPr>
          <p:nvPr>
            <p:ph type="sldImg"/>
          </p:nvPr>
        </p:nvSpPr>
        <p:spPr>
          <a:xfrm>
            <a:off x="854075" y="744538"/>
            <a:ext cx="4962525" cy="3722687"/>
          </a:xfrm>
          <a:ln/>
        </p:spPr>
      </p:sp>
      <p:sp>
        <p:nvSpPr>
          <p:cNvPr id="48132" name="Rectangle 3"/>
          <p:cNvSpPr>
            <a:spLocks noGrp="1" noChangeArrowheads="1"/>
          </p:cNvSpPr>
          <p:nvPr>
            <p:ph type="body" idx="1"/>
          </p:nvPr>
        </p:nvSpPr>
        <p:spPr>
          <a:xfrm>
            <a:off x="666611" y="4716947"/>
            <a:ext cx="5335867" cy="4467470"/>
          </a:xfrm>
          <a:noFill/>
          <a:ln/>
        </p:spPr>
        <p:txBody>
          <a:bodyPr/>
          <a:lstStyle/>
          <a:p>
            <a:pPr eaLnBrk="1" hangingPunct="1"/>
            <a:endParaRPr lang="es-E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292C56A5-84E6-41A3-BB4B-7A5928B94579}" type="slidenum">
              <a:rPr lang="en-US" smtClean="0">
                <a:ea typeface="ＭＳ Ｐゴシック" pitchFamily="-92" charset="-128"/>
              </a:rPr>
              <a:pPr/>
              <a:t>8</a:t>
            </a:fld>
            <a:endParaRPr lang="en-US" smtClean="0">
              <a:ea typeface="ＭＳ Ｐゴシック" pitchFamily="-92" charset="-128"/>
            </a:endParaRPr>
          </a:p>
        </p:txBody>
      </p:sp>
      <p:sp>
        <p:nvSpPr>
          <p:cNvPr id="40963" name="Rectangle 2"/>
          <p:cNvSpPr>
            <a:spLocks noGrp="1" noRot="1" noChangeAspect="1" noChangeArrowheads="1" noTextEdit="1"/>
          </p:cNvSpPr>
          <p:nvPr>
            <p:ph type="sldImg"/>
          </p:nvPr>
        </p:nvSpPr>
        <p:spPr>
          <a:xfrm>
            <a:off x="854075" y="744538"/>
            <a:ext cx="4962525" cy="3722687"/>
          </a:xfrm>
          <a:ln/>
        </p:spPr>
      </p:sp>
      <p:sp>
        <p:nvSpPr>
          <p:cNvPr id="40964" name="Rectangle 3"/>
          <p:cNvSpPr>
            <a:spLocks noGrp="1" noChangeArrowheads="1"/>
          </p:cNvSpPr>
          <p:nvPr>
            <p:ph type="body" idx="1"/>
          </p:nvPr>
        </p:nvSpPr>
        <p:spPr>
          <a:xfrm>
            <a:off x="666611" y="4716947"/>
            <a:ext cx="5335867" cy="4467470"/>
          </a:xfrm>
          <a:noFill/>
          <a:ln/>
        </p:spPr>
        <p:txBody>
          <a:bodyPr/>
          <a:lstStyle/>
          <a:p>
            <a:pPr eaLnBrk="1" hangingPunct="1"/>
            <a:endParaRPr lang="es-E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292C56A5-84E6-41A3-BB4B-7A5928B94579}" type="slidenum">
              <a:rPr lang="en-US" smtClean="0">
                <a:ea typeface="ＭＳ Ｐゴシック" pitchFamily="-92" charset="-128"/>
              </a:rPr>
              <a:pPr/>
              <a:t>16</a:t>
            </a:fld>
            <a:endParaRPr lang="en-US" smtClean="0">
              <a:ea typeface="ＭＳ Ｐゴシック" pitchFamily="-92" charset="-128"/>
            </a:endParaRPr>
          </a:p>
        </p:txBody>
      </p:sp>
      <p:sp>
        <p:nvSpPr>
          <p:cNvPr id="40963" name="Rectangle 2"/>
          <p:cNvSpPr>
            <a:spLocks noGrp="1" noRot="1" noChangeAspect="1" noChangeArrowheads="1" noTextEdit="1"/>
          </p:cNvSpPr>
          <p:nvPr>
            <p:ph type="sldImg"/>
          </p:nvPr>
        </p:nvSpPr>
        <p:spPr>
          <a:xfrm>
            <a:off x="854075" y="744538"/>
            <a:ext cx="4962525" cy="3722687"/>
          </a:xfrm>
          <a:ln/>
        </p:spPr>
      </p:sp>
      <p:sp>
        <p:nvSpPr>
          <p:cNvPr id="40964" name="Rectangle 3"/>
          <p:cNvSpPr>
            <a:spLocks noGrp="1" noChangeArrowheads="1"/>
          </p:cNvSpPr>
          <p:nvPr>
            <p:ph type="body" idx="1"/>
          </p:nvPr>
        </p:nvSpPr>
        <p:spPr>
          <a:xfrm>
            <a:off x="666611" y="4716947"/>
            <a:ext cx="5335867" cy="4467470"/>
          </a:xfrm>
          <a:noFill/>
          <a:ln/>
        </p:spPr>
        <p:txBody>
          <a:bodyPr/>
          <a:lstStyle/>
          <a:p>
            <a:pPr eaLnBrk="1" hangingPunct="1"/>
            <a:endParaRPr lang="es-E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38BE4C1D-4AAE-473C-8E92-BB397F00039D}" type="slidenum">
              <a:rPr lang="en-US" smtClean="0">
                <a:ea typeface="ＭＳ Ｐゴシック" pitchFamily="-92" charset="-128"/>
              </a:rPr>
              <a:pPr/>
              <a:t>26</a:t>
            </a:fld>
            <a:endParaRPr lang="en-US" smtClean="0">
              <a:ea typeface="ＭＳ Ｐゴシック" pitchFamily="-92" charset="-128"/>
            </a:endParaRPr>
          </a:p>
        </p:txBody>
      </p:sp>
      <p:sp>
        <p:nvSpPr>
          <p:cNvPr id="55299" name="Marcador de imagen de diapositiva 1"/>
          <p:cNvSpPr>
            <a:spLocks noGrp="1" noRot="1" noChangeAspect="1" noTextEdit="1"/>
          </p:cNvSpPr>
          <p:nvPr>
            <p:ph type="sldImg"/>
          </p:nvPr>
        </p:nvSpPr>
        <p:spPr>
          <a:xfrm>
            <a:off x="854075" y="744538"/>
            <a:ext cx="4962525" cy="3722687"/>
          </a:xfrm>
          <a:ln/>
        </p:spPr>
      </p:sp>
      <p:sp>
        <p:nvSpPr>
          <p:cNvPr id="55300" name="Marcador de notas 2"/>
          <p:cNvSpPr>
            <a:spLocks noGrp="1"/>
          </p:cNvSpPr>
          <p:nvPr>
            <p:ph type="body" idx="1"/>
          </p:nvPr>
        </p:nvSpPr>
        <p:spPr>
          <a:xfrm>
            <a:off x="666611" y="4716947"/>
            <a:ext cx="5335867" cy="4467470"/>
          </a:xfrm>
          <a:noFill/>
          <a:ln/>
        </p:spPr>
        <p:txBody>
          <a:bodyPr lIns="90732" tIns="45366" rIns="90732" bIns="45366"/>
          <a:lstStyle/>
          <a:p>
            <a:pPr defTabSz="437769" eaLnBrk="1" hangingPunct="1">
              <a:spcBef>
                <a:spcPct val="0"/>
              </a:spcBef>
            </a:pPr>
            <a:endParaRPr lang="es-ES" dirty="0" smtClean="0"/>
          </a:p>
        </p:txBody>
      </p:sp>
      <p:sp>
        <p:nvSpPr>
          <p:cNvPr id="55301" name="Marcador de número de diapositiva 3"/>
          <p:cNvSpPr txBox="1">
            <a:spLocks noGrp="1"/>
          </p:cNvSpPr>
          <p:nvPr/>
        </p:nvSpPr>
        <p:spPr bwMode="auto">
          <a:xfrm>
            <a:off x="3777461" y="9429273"/>
            <a:ext cx="2890137" cy="497412"/>
          </a:xfrm>
          <a:prstGeom prst="rect">
            <a:avLst/>
          </a:prstGeom>
          <a:noFill/>
          <a:ln w="9525">
            <a:noFill/>
            <a:miter lim="800000"/>
            <a:headEnd/>
            <a:tailEnd/>
          </a:ln>
        </p:spPr>
        <p:txBody>
          <a:bodyPr lIns="90732" tIns="45366" rIns="90732" bIns="45366" anchor="b"/>
          <a:lstStyle/>
          <a:p>
            <a:pPr algn="r" defTabSz="452969"/>
            <a:fld id="{74144588-AA9D-4B34-91B1-23DC52FE5EF7}" type="slidenum">
              <a:rPr lang="es-ES_tradnl" b="0">
                <a:latin typeface="Calibri" pitchFamily="34" charset="0"/>
              </a:rPr>
              <a:pPr algn="r" defTabSz="452969"/>
              <a:t>26</a:t>
            </a:fld>
            <a:endParaRPr lang="es-ES_tradnl" b="0" dirty="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3988"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23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Rectangle 4"/>
          <p:cNvSpPr>
            <a:spLocks noGrp="1" noChangeArrowheads="1"/>
          </p:cNvSpPr>
          <p:nvPr>
            <p:ph type="sldNum" sz="quarter" idx="10"/>
          </p:nvPr>
        </p:nvSpPr>
        <p:spPr>
          <a:ln/>
        </p:spPr>
        <p:txBody>
          <a:bodyPr/>
          <a:lstStyle>
            <a:lvl1pPr>
              <a:defRPr/>
            </a:lvl1pPr>
          </a:lstStyle>
          <a:p>
            <a:pPr>
              <a:defRPr/>
            </a:pPr>
            <a:fld id="{9ADFF8F6-23A9-470F-91ED-C9700A70544C}" type="slidenum">
              <a:rPr lang="es-ES"/>
              <a:pPr>
                <a:defRPr/>
              </a:pPr>
              <a:t>‹#›</a:t>
            </a:fld>
            <a:endParaRPr lang="es-E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sldNum" sz="quarter" idx="10"/>
          </p:nvPr>
        </p:nvSpPr>
        <p:spPr>
          <a:ln/>
        </p:spPr>
        <p:txBody>
          <a:bodyPr/>
          <a:lstStyle>
            <a:lvl1pPr>
              <a:defRPr/>
            </a:lvl1pPr>
          </a:lstStyle>
          <a:p>
            <a:pPr>
              <a:defRPr/>
            </a:pPr>
            <a:fld id="{6566650F-ADDF-4DAB-A84B-35ED8BF22037}" type="slidenum">
              <a:rPr lang="es-ES"/>
              <a:pPr>
                <a:defRPr/>
              </a:pPr>
              <a:t>‹#›</a:t>
            </a:fld>
            <a:endParaRPr lang="es-E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3987" cy="1362075"/>
          </a:xfrm>
        </p:spPr>
        <p:txBody>
          <a:bodyPr/>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39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sldNum" sz="quarter" idx="10"/>
          </p:nvPr>
        </p:nvSpPr>
        <p:spPr>
          <a:ln/>
        </p:spPr>
        <p:txBody>
          <a:bodyPr/>
          <a:lstStyle>
            <a:lvl1pPr>
              <a:defRPr/>
            </a:lvl1pPr>
          </a:lstStyle>
          <a:p>
            <a:pPr>
              <a:defRPr/>
            </a:pPr>
            <a:fld id="{8A0B85E0-2802-4571-8BF1-F4311038DE19}" type="slidenum">
              <a:rPr lang="es-ES"/>
              <a:pPr>
                <a:defRPr/>
              </a:pPr>
              <a:t>‹#›</a:t>
            </a:fld>
            <a:endParaRPr lang="es-E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349250" y="1341438"/>
            <a:ext cx="4122738" cy="4613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24388" y="1341438"/>
            <a:ext cx="4124325" cy="4613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sldNum" sz="quarter" idx="10"/>
          </p:nvPr>
        </p:nvSpPr>
        <p:spPr>
          <a:ln/>
        </p:spPr>
        <p:txBody>
          <a:bodyPr/>
          <a:lstStyle>
            <a:lvl1pPr>
              <a:defRPr/>
            </a:lvl1pPr>
          </a:lstStyle>
          <a:p>
            <a:pPr>
              <a:defRPr/>
            </a:pPr>
            <a:fld id="{09DC45F0-3EBF-4539-BD37-48521ACCE178}" type="slidenum">
              <a:rPr lang="es-ES"/>
              <a:pPr>
                <a:defRPr/>
              </a:pPr>
              <a:t>‹#›</a:t>
            </a:fld>
            <a:endParaRPr lang="es-E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31188"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661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661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sldNum" sz="quarter" idx="10"/>
          </p:nvPr>
        </p:nvSpPr>
        <p:spPr>
          <a:ln/>
        </p:spPr>
        <p:txBody>
          <a:bodyPr/>
          <a:lstStyle>
            <a:lvl1pPr>
              <a:defRPr/>
            </a:lvl1pPr>
          </a:lstStyle>
          <a:p>
            <a:pPr>
              <a:defRPr/>
            </a:pPr>
            <a:fld id="{EE319882-4AB6-451B-998A-56C1F46D3D49}" type="slidenum">
              <a:rPr lang="es-ES"/>
              <a:pPr>
                <a:defRPr/>
              </a:pPr>
              <a:t>‹#›</a:t>
            </a:fld>
            <a:endParaRPr lang="es-E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sldNum" sz="quarter" idx="10"/>
          </p:nvPr>
        </p:nvSpPr>
        <p:spPr>
          <a:ln/>
        </p:spPr>
        <p:txBody>
          <a:bodyPr/>
          <a:lstStyle>
            <a:lvl1pPr>
              <a:defRPr/>
            </a:lvl1pPr>
          </a:lstStyle>
          <a:p>
            <a:pPr>
              <a:defRPr/>
            </a:pPr>
            <a:fld id="{15981642-B94C-4DEA-B952-E594C08E2F0A}" type="slidenum">
              <a:rPr lang="es-ES"/>
              <a:pPr>
                <a:defRPr/>
              </a:pPr>
              <a:t>‹#›</a:t>
            </a:fld>
            <a:endParaRPr lang="es-E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F50CA27-59FB-469B-B1A7-85FBA6157746}" type="slidenum">
              <a:rPr lang="es-ES"/>
              <a:pPr>
                <a:defRPr/>
              </a:pPr>
              <a:t>‹#›</a:t>
            </a:fld>
            <a:endParaRPr lang="es-E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número de diapositiva"/>
          <p:cNvSpPr>
            <a:spLocks noGrp="1"/>
          </p:cNvSpPr>
          <p:nvPr>
            <p:ph type="sldNum" sz="quarter" idx="10"/>
          </p:nvPr>
        </p:nvSpPr>
        <p:spPr/>
        <p:txBody>
          <a:bodyPr/>
          <a:lstStyle/>
          <a:p>
            <a:pPr>
              <a:defRPr/>
            </a:pPr>
            <a:fld id="{24A1F848-31DF-4A95-B26F-5F052470B69B}" type="slidenum">
              <a:rPr lang="es-ES" smtClean="0"/>
              <a:pPr>
                <a:defRPr/>
              </a:pPr>
              <a:t>‹#›</a:t>
            </a:fld>
            <a:endParaRPr lang="es-E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333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dirty="0" smtClean="0"/>
              <a:t>Haga clic para modificar el estilo de texto del patrón</a:t>
            </a:r>
          </a:p>
        </p:txBody>
      </p:sp>
      <p:sp>
        <p:nvSpPr>
          <p:cNvPr id="5" name="Rectangle 4"/>
          <p:cNvSpPr>
            <a:spLocks noGrp="1" noChangeArrowheads="1"/>
          </p:cNvSpPr>
          <p:nvPr>
            <p:ph type="sldNum" sz="quarter" idx="10"/>
          </p:nvPr>
        </p:nvSpPr>
        <p:spPr>
          <a:ln/>
        </p:spPr>
        <p:txBody>
          <a:bodyPr/>
          <a:lstStyle>
            <a:lvl1pPr>
              <a:defRPr/>
            </a:lvl1pPr>
          </a:lstStyle>
          <a:p>
            <a:pPr>
              <a:defRPr/>
            </a:pPr>
            <a:fld id="{5F210B7D-3FD2-4A5B-A5AA-4CA24A9C40B5}" type="slidenum">
              <a:rPr lang="es-ES"/>
              <a:pPr>
                <a:defRPr/>
              </a:pPr>
              <a:t>‹#›</a:t>
            </a:fld>
            <a:endParaRPr lang="es-E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7987"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79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smtClean="0"/>
              <a:t>Haga clic en el icono para agregar una imagen</a:t>
            </a:r>
            <a:endParaRPr lang="es-ES" noProof="0"/>
          </a:p>
        </p:txBody>
      </p:sp>
      <p:sp>
        <p:nvSpPr>
          <p:cNvPr id="4" name="3 Marcador de texto"/>
          <p:cNvSpPr>
            <a:spLocks noGrp="1"/>
          </p:cNvSpPr>
          <p:nvPr>
            <p:ph type="body" sz="half" idx="2"/>
          </p:nvPr>
        </p:nvSpPr>
        <p:spPr>
          <a:xfrm>
            <a:off x="1792288" y="5367338"/>
            <a:ext cx="54879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sldNum" sz="quarter" idx="10"/>
          </p:nvPr>
        </p:nvSpPr>
        <p:spPr>
          <a:ln/>
        </p:spPr>
        <p:txBody>
          <a:bodyPr/>
          <a:lstStyle>
            <a:lvl1pPr>
              <a:defRPr/>
            </a:lvl1pPr>
          </a:lstStyle>
          <a:p>
            <a:pPr>
              <a:defRPr/>
            </a:pPr>
            <a:fld id="{17E9A7FC-3065-4FBC-A78A-9F0130014484}" type="slidenum">
              <a:rPr lang="es-ES"/>
              <a:pPr>
                <a:defRPr/>
              </a:pPr>
              <a:t>‹#›</a:t>
            </a:fld>
            <a:endParaRPr lang="es-E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sldNum" sz="quarter" idx="10"/>
          </p:nvPr>
        </p:nvSpPr>
        <p:spPr>
          <a:ln/>
        </p:spPr>
        <p:txBody>
          <a:bodyPr/>
          <a:lstStyle>
            <a:lvl1pPr>
              <a:defRPr/>
            </a:lvl1pPr>
          </a:lstStyle>
          <a:p>
            <a:pPr>
              <a:defRPr/>
            </a:pPr>
            <a:fld id="{1C0D907E-4CD4-4E88-BD04-423A6D3C2FCD}" type="slidenum">
              <a:rPr lang="es-ES"/>
              <a:pPr>
                <a:defRPr/>
              </a:pPr>
              <a:t>‹#›</a:t>
            </a:fld>
            <a:endParaRPr lang="es-E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50038" y="274638"/>
            <a:ext cx="2098675" cy="568007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349250" y="274638"/>
            <a:ext cx="6148388" cy="56800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sldNum" sz="quarter" idx="10"/>
          </p:nvPr>
        </p:nvSpPr>
        <p:spPr>
          <a:ln/>
        </p:spPr>
        <p:txBody>
          <a:bodyPr/>
          <a:lstStyle>
            <a:lvl1pPr>
              <a:defRPr/>
            </a:lvl1pPr>
          </a:lstStyle>
          <a:p>
            <a:pPr>
              <a:defRPr/>
            </a:pPr>
            <a:fld id="{C84DED2D-B47F-4A69-B09A-3036AE21DBE4}" type="slidenum">
              <a:rPr lang="es-ES"/>
              <a:pPr>
                <a:defRPr/>
              </a:pPr>
              <a:t>‹#›</a:t>
            </a:fld>
            <a:endParaRPr lang="es-E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lvl1pPr>
              <a:defRPr>
                <a:latin typeface="Arial" pitchFamily="34" charset="0"/>
                <a:ea typeface="MS PGothic" pitchFamily="34" charset="-128"/>
                <a:cs typeface="+mn-cs"/>
              </a:defRPr>
            </a:lvl1pPr>
          </a:lstStyle>
          <a:p>
            <a:pPr>
              <a:defRPr/>
            </a:pPr>
            <a:fld id="{BAF9F846-7F40-4764-BF53-2DDCF5078C4C}" type="datetimeFigureOut">
              <a:rPr lang="es-ES"/>
              <a:pPr>
                <a:defRPr/>
              </a:pPr>
              <a:t>07/05/2012</a:t>
            </a:fld>
            <a:endParaRPr lang="es-ES"/>
          </a:p>
        </p:txBody>
      </p:sp>
      <p:sp>
        <p:nvSpPr>
          <p:cNvPr id="3" name="2 Marcador de pie de página"/>
          <p:cNvSpPr>
            <a:spLocks noGrp="1"/>
          </p:cNvSpPr>
          <p:nvPr>
            <p:ph type="ftr" sz="quarter" idx="11"/>
          </p:nvPr>
        </p:nvSpPr>
        <p:spPr>
          <a:xfrm>
            <a:off x="3124200" y="6356350"/>
            <a:ext cx="2897188" cy="365125"/>
          </a:xfrm>
          <a:prstGeom prst="rect">
            <a:avLst/>
          </a:prstGeom>
        </p:spPr>
        <p:txBody>
          <a:bodyPr/>
          <a:lstStyle>
            <a:lvl1pPr>
              <a:defRPr>
                <a:latin typeface="Arial" pitchFamily="34" charset="0"/>
                <a:ea typeface="MS PGothic" pitchFamily="34" charset="-128"/>
                <a:cs typeface="+mn-cs"/>
              </a:defRPr>
            </a:lvl1pPr>
          </a:lstStyle>
          <a:p>
            <a:pPr>
              <a:defRPr/>
            </a:pPr>
            <a:endParaRPr lang="es-ES"/>
          </a:p>
        </p:txBody>
      </p:sp>
      <p:sp>
        <p:nvSpPr>
          <p:cNvPr id="4" name="3 Marcador de número de diapositiva"/>
          <p:cNvSpPr>
            <a:spLocks noGrp="1"/>
          </p:cNvSpPr>
          <p:nvPr>
            <p:ph type="sldNum" sz="quarter" idx="12"/>
          </p:nvPr>
        </p:nvSpPr>
        <p:spPr>
          <a:xfrm>
            <a:off x="6554788" y="6356350"/>
            <a:ext cx="2133600" cy="365125"/>
          </a:xfrm>
          <a:prstGeom prst="rect">
            <a:avLst/>
          </a:prstGeom>
        </p:spPr>
        <p:txBody>
          <a:bodyPr/>
          <a:lstStyle>
            <a:lvl1pPr>
              <a:defRPr>
                <a:latin typeface="Arial" pitchFamily="34" charset="0"/>
                <a:ea typeface="MS PGothic" pitchFamily="34" charset="-128"/>
                <a:cs typeface="+mn-cs"/>
              </a:defRPr>
            </a:lvl1pPr>
          </a:lstStyle>
          <a:p>
            <a:pPr>
              <a:defRPr/>
            </a:pPr>
            <a:fld id="{427D2D0C-C9F4-47A8-8C8D-DDB30151FEBD}"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cNvSpPr>
            <a:spLocks noGrp="1" noChangeArrowheads="1"/>
          </p:cNvSpPr>
          <p:nvPr>
            <p:ph type="title"/>
          </p:nvPr>
        </p:nvSpPr>
        <p:spPr bwMode="auto">
          <a:xfrm>
            <a:off x="411163" y="274638"/>
            <a:ext cx="7945437" cy="549275"/>
          </a:xfrm>
          <a:prstGeom prst="rect">
            <a:avLst/>
          </a:prstGeom>
          <a:noFill/>
          <a:ln w="9525" algn="ctr">
            <a:noFill/>
            <a:miter lim="800000"/>
            <a:headEnd/>
            <a:tailEnd/>
          </a:ln>
        </p:spPr>
        <p:txBody>
          <a:bodyPr vert="horz" wrap="square" lIns="36000" tIns="36000" rIns="36000" bIns="36000" numCol="1" anchor="t" anchorCtr="0" compatLnSpc="1">
            <a:prstTxWarp prst="textNoShape">
              <a:avLst/>
            </a:prstTxWarp>
            <a:spAutoFit/>
          </a:bodyPr>
          <a:lstStyle/>
          <a:p>
            <a:pPr lvl="0"/>
            <a:r>
              <a:rPr lang="es-ES" smtClean="0"/>
              <a:t>Haga clic para modificar el estilo de título del patrón</a:t>
            </a:r>
            <a:endParaRPr lang="en-US" smtClean="0"/>
          </a:p>
        </p:txBody>
      </p:sp>
      <p:sp>
        <p:nvSpPr>
          <p:cNvPr id="1027" name="BodyText"/>
          <p:cNvSpPr>
            <a:spLocks noGrp="1" noChangeArrowheads="1"/>
          </p:cNvSpPr>
          <p:nvPr>
            <p:ph type="body" idx="1"/>
          </p:nvPr>
        </p:nvSpPr>
        <p:spPr bwMode="auto">
          <a:xfrm>
            <a:off x="349250" y="1341438"/>
            <a:ext cx="8399463" cy="4613275"/>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844804" name="Rectangle 4"/>
          <p:cNvSpPr>
            <a:spLocks noGrp="1" noChangeArrowheads="1"/>
          </p:cNvSpPr>
          <p:nvPr>
            <p:ph type="sldNum" sz="quarter" idx="4"/>
          </p:nvPr>
        </p:nvSpPr>
        <p:spPr bwMode="auto">
          <a:xfrm>
            <a:off x="4384675" y="6497638"/>
            <a:ext cx="434975" cy="174625"/>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spAutoFit/>
          </a:bodyPr>
          <a:lstStyle>
            <a:lvl1pPr algn="ctr" eaLnBrk="0" hangingPunct="0">
              <a:defRPr sz="1100" b="0">
                <a:solidFill>
                  <a:srgbClr val="003F52"/>
                </a:solidFill>
                <a:latin typeface="+mj-lt"/>
                <a:ea typeface="+mn-ea"/>
                <a:cs typeface="+mn-cs"/>
              </a:defRPr>
            </a:lvl1pPr>
          </a:lstStyle>
          <a:p>
            <a:pPr>
              <a:defRPr/>
            </a:pPr>
            <a:fld id="{24A1F848-31DF-4A95-B26F-5F052470B69B}" type="slidenum">
              <a:rPr lang="es-ES"/>
              <a:pPr>
                <a:defRPr/>
              </a:pPr>
              <a:t>‹#›</a:t>
            </a:fld>
            <a:endParaRPr lang="es-ES"/>
          </a:p>
        </p:txBody>
      </p:sp>
      <p:sp>
        <p:nvSpPr>
          <p:cNvPr id="844817" name="Line 17"/>
          <p:cNvSpPr>
            <a:spLocks noChangeShapeType="1"/>
          </p:cNvSpPr>
          <p:nvPr/>
        </p:nvSpPr>
        <p:spPr bwMode="auto">
          <a:xfrm>
            <a:off x="0" y="6381750"/>
            <a:ext cx="9145588" cy="0"/>
          </a:xfrm>
          <a:prstGeom prst="line">
            <a:avLst/>
          </a:prstGeom>
          <a:noFill/>
          <a:ln w="9525">
            <a:solidFill>
              <a:schemeClr val="accent1"/>
            </a:solidFill>
            <a:round/>
            <a:headEnd/>
            <a:tailEnd/>
          </a:ln>
          <a:effectLst/>
        </p:spPr>
        <p:txBody>
          <a:bodyPr wrap="none" lIns="0" tIns="0" rIns="0" bIns="0" anchor="ctr"/>
          <a:lstStyle/>
          <a:p>
            <a:pPr algn="ctr" eaLnBrk="0" hangingPunct="0">
              <a:defRPr/>
            </a:pPr>
            <a:endParaRPr lang="es-ES">
              <a:latin typeface="TheSansCorrespondence" pitchFamily="34" charset="0"/>
              <a:ea typeface="+mn-ea"/>
            </a:endParaRPr>
          </a:p>
        </p:txBody>
      </p:sp>
      <p:pic>
        <p:nvPicPr>
          <p:cNvPr id="1030" name="Imagen 6" descr="TFN_Logo Port_Azul.png"/>
          <p:cNvPicPr>
            <a:picLocks noChangeAspect="1"/>
          </p:cNvPicPr>
          <p:nvPr/>
        </p:nvPicPr>
        <p:blipFill>
          <a:blip r:embed="rId14" cstate="print"/>
          <a:srcRect/>
          <a:stretch>
            <a:fillRect/>
          </a:stretch>
        </p:blipFill>
        <p:spPr bwMode="auto">
          <a:xfrm>
            <a:off x="7900988" y="6510338"/>
            <a:ext cx="847725" cy="231775"/>
          </a:xfrm>
          <a:prstGeom prst="rect">
            <a:avLst/>
          </a:prstGeom>
          <a:noFill/>
          <a:ln w="9525">
            <a:noFill/>
            <a:miter lim="800000"/>
            <a:headEnd/>
            <a:tailEnd/>
          </a:ln>
        </p:spPr>
      </p:pic>
      <p:pic>
        <p:nvPicPr>
          <p:cNvPr id="2" name="Imagen 1" descr="C:\Users\patricia\AppData\Local\Microsoft\Windows\Temporary Internet Files\Content.Word\pic26222.jpg"/>
          <p:cNvPicPr>
            <a:picLocks noChangeArrowheads="1"/>
          </p:cNvPicPr>
          <p:nvPr userDrawn="1"/>
        </p:nvPicPr>
        <p:blipFill>
          <a:blip r:embed="rId15" cstate="print"/>
          <a:srcRect/>
          <a:stretch>
            <a:fillRect/>
          </a:stretch>
        </p:blipFill>
        <p:spPr bwMode="auto">
          <a:xfrm>
            <a:off x="6479654" y="6415484"/>
            <a:ext cx="384175" cy="469900"/>
          </a:xfrm>
          <a:prstGeom prst="rect">
            <a:avLst/>
          </a:prstGeom>
          <a:noFill/>
        </p:spPr>
      </p:pic>
      <p:pic>
        <p:nvPicPr>
          <p:cNvPr id="3" name="Imagen 1" descr="CSEV nuevo logo master verde claro oscuro"/>
          <p:cNvPicPr>
            <a:picLocks noChangeArrowheads="1"/>
          </p:cNvPicPr>
          <p:nvPr userDrawn="1"/>
        </p:nvPicPr>
        <p:blipFill>
          <a:blip r:embed="rId16" cstate="print"/>
          <a:srcRect/>
          <a:stretch>
            <a:fillRect/>
          </a:stretch>
        </p:blipFill>
        <p:spPr bwMode="auto">
          <a:xfrm>
            <a:off x="7070204" y="6475809"/>
            <a:ext cx="742950" cy="285750"/>
          </a:xfrm>
          <a:prstGeom prst="rect">
            <a:avLst/>
          </a:prstGeom>
          <a:noFill/>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9" r:id="rId8"/>
    <p:sldLayoutId id="2147483704" r:id="rId9"/>
    <p:sldLayoutId id="2147483705" r:id="rId10"/>
    <p:sldLayoutId id="2147483706" r:id="rId11"/>
    <p:sldLayoutId id="2147483707" r:id="rId12"/>
  </p:sldLayoutIdLst>
  <p:transition/>
  <p:hf hdr="0" ftr="0" dt="0"/>
  <p:txStyles>
    <p:titleStyle>
      <a:lvl1pPr algn="l" defTabSz="457200" rtl="0" eaLnBrk="0" fontAlgn="base" hangingPunct="0">
        <a:spcBef>
          <a:spcPct val="0"/>
        </a:spcBef>
        <a:spcAft>
          <a:spcPct val="0"/>
        </a:spcAft>
        <a:defRPr sz="3000" b="1">
          <a:solidFill>
            <a:srgbClr val="61B8CD"/>
          </a:solidFill>
          <a:latin typeface="+mj-lt"/>
          <a:ea typeface="+mj-ea"/>
          <a:cs typeface="+mj-cs"/>
        </a:defRPr>
      </a:lvl1pPr>
      <a:lvl2pPr algn="l" defTabSz="457200" rtl="0" eaLnBrk="0" fontAlgn="base" hangingPunct="0">
        <a:spcBef>
          <a:spcPct val="0"/>
        </a:spcBef>
        <a:spcAft>
          <a:spcPct val="0"/>
        </a:spcAft>
        <a:defRPr sz="3000" b="1">
          <a:solidFill>
            <a:srgbClr val="61B8CD"/>
          </a:solidFill>
          <a:latin typeface="Telefonica Headline Light" pitchFamily="2" charset="0"/>
          <a:ea typeface="Arial Unicode MS" pitchFamily="34" charset="-128"/>
          <a:cs typeface="Arial Unicode MS" pitchFamily="34" charset="-128"/>
        </a:defRPr>
      </a:lvl2pPr>
      <a:lvl3pPr algn="l" defTabSz="457200" rtl="0" eaLnBrk="0" fontAlgn="base" hangingPunct="0">
        <a:spcBef>
          <a:spcPct val="0"/>
        </a:spcBef>
        <a:spcAft>
          <a:spcPct val="0"/>
        </a:spcAft>
        <a:defRPr sz="3000" b="1">
          <a:solidFill>
            <a:srgbClr val="61B8CD"/>
          </a:solidFill>
          <a:latin typeface="Telefonica Headline Light" pitchFamily="2" charset="0"/>
          <a:ea typeface="Arial Unicode MS" pitchFamily="34" charset="-128"/>
          <a:cs typeface="Arial Unicode MS" pitchFamily="34" charset="-128"/>
        </a:defRPr>
      </a:lvl3pPr>
      <a:lvl4pPr algn="l" defTabSz="457200" rtl="0" eaLnBrk="0" fontAlgn="base" hangingPunct="0">
        <a:spcBef>
          <a:spcPct val="0"/>
        </a:spcBef>
        <a:spcAft>
          <a:spcPct val="0"/>
        </a:spcAft>
        <a:defRPr sz="3000" b="1">
          <a:solidFill>
            <a:srgbClr val="61B8CD"/>
          </a:solidFill>
          <a:latin typeface="Telefonica Headline Light" pitchFamily="2" charset="0"/>
          <a:ea typeface="Arial Unicode MS" pitchFamily="34" charset="-128"/>
          <a:cs typeface="Arial Unicode MS" pitchFamily="34" charset="-128"/>
        </a:defRPr>
      </a:lvl4pPr>
      <a:lvl5pPr algn="l" defTabSz="457200" rtl="0" eaLnBrk="0" fontAlgn="base" hangingPunct="0">
        <a:spcBef>
          <a:spcPct val="0"/>
        </a:spcBef>
        <a:spcAft>
          <a:spcPct val="0"/>
        </a:spcAft>
        <a:defRPr sz="3000" b="1">
          <a:solidFill>
            <a:srgbClr val="61B8CD"/>
          </a:solidFill>
          <a:latin typeface="Telefonica Headline Light" pitchFamily="2" charset="0"/>
          <a:ea typeface="Arial Unicode MS" pitchFamily="34" charset="-128"/>
          <a:cs typeface="Arial Unicode MS" pitchFamily="34" charset="-128"/>
        </a:defRPr>
      </a:lvl5pPr>
      <a:lvl6pPr marL="457200" algn="l" defTabSz="457200" rtl="0" eaLnBrk="1" fontAlgn="base" hangingPunct="1">
        <a:spcBef>
          <a:spcPct val="0"/>
        </a:spcBef>
        <a:spcAft>
          <a:spcPct val="0"/>
        </a:spcAft>
        <a:defRPr sz="3000" b="1">
          <a:solidFill>
            <a:srgbClr val="61B8CD"/>
          </a:solidFill>
          <a:latin typeface="Telefonica Headline Light" pitchFamily="2" charset="0"/>
          <a:ea typeface="Arial Unicode MS" pitchFamily="34" charset="-128"/>
          <a:cs typeface="Arial Unicode MS" pitchFamily="34" charset="-128"/>
        </a:defRPr>
      </a:lvl6pPr>
      <a:lvl7pPr marL="914400" algn="l" defTabSz="457200" rtl="0" eaLnBrk="1" fontAlgn="base" hangingPunct="1">
        <a:spcBef>
          <a:spcPct val="0"/>
        </a:spcBef>
        <a:spcAft>
          <a:spcPct val="0"/>
        </a:spcAft>
        <a:defRPr sz="3000" b="1">
          <a:solidFill>
            <a:srgbClr val="61B8CD"/>
          </a:solidFill>
          <a:latin typeface="Telefonica Headline Light" pitchFamily="2" charset="0"/>
          <a:ea typeface="Arial Unicode MS" pitchFamily="34" charset="-128"/>
          <a:cs typeface="Arial Unicode MS" pitchFamily="34" charset="-128"/>
        </a:defRPr>
      </a:lvl7pPr>
      <a:lvl8pPr marL="1371600" algn="l" defTabSz="457200" rtl="0" eaLnBrk="1" fontAlgn="base" hangingPunct="1">
        <a:spcBef>
          <a:spcPct val="0"/>
        </a:spcBef>
        <a:spcAft>
          <a:spcPct val="0"/>
        </a:spcAft>
        <a:defRPr sz="3000" b="1">
          <a:solidFill>
            <a:srgbClr val="61B8CD"/>
          </a:solidFill>
          <a:latin typeface="Telefonica Headline Light" pitchFamily="2" charset="0"/>
          <a:ea typeface="Arial Unicode MS" pitchFamily="34" charset="-128"/>
          <a:cs typeface="Arial Unicode MS" pitchFamily="34" charset="-128"/>
        </a:defRPr>
      </a:lvl8pPr>
      <a:lvl9pPr marL="1828800" algn="l" defTabSz="457200" rtl="0" eaLnBrk="1" fontAlgn="base" hangingPunct="1">
        <a:spcBef>
          <a:spcPct val="0"/>
        </a:spcBef>
        <a:spcAft>
          <a:spcPct val="0"/>
        </a:spcAft>
        <a:defRPr sz="3000" b="1">
          <a:solidFill>
            <a:srgbClr val="61B8CD"/>
          </a:solidFill>
          <a:latin typeface="Telefonica Headline Light" pitchFamily="2" charset="0"/>
          <a:ea typeface="Arial Unicode MS" pitchFamily="34" charset="-128"/>
          <a:cs typeface="Arial Unicode MS" pitchFamily="34" charset="-128"/>
        </a:defRPr>
      </a:lvl9pPr>
    </p:titleStyle>
    <p:bodyStyle>
      <a:lvl1pPr marL="171450" indent="-171450" algn="just" defTabSz="457200" rtl="0" eaLnBrk="0" fontAlgn="base" hangingPunct="0">
        <a:spcBef>
          <a:spcPct val="0"/>
        </a:spcBef>
        <a:spcAft>
          <a:spcPts val="600"/>
        </a:spcAft>
        <a:buClr>
          <a:srgbClr val="65C3D4"/>
        </a:buClr>
        <a:buSzPct val="150000"/>
        <a:buFont typeface="Wingdings" pitchFamily="2" charset="2"/>
        <a:buChar char="§"/>
        <a:defRPr sz="2000">
          <a:solidFill>
            <a:schemeClr val="tx1"/>
          </a:solidFill>
          <a:latin typeface="+mn-lt"/>
          <a:ea typeface="ＭＳ Ｐゴシック"/>
          <a:cs typeface="ＭＳ Ｐゴシック"/>
        </a:defRPr>
      </a:lvl1pPr>
      <a:lvl2pPr marL="536575" indent="-185738" algn="just" defTabSz="457200" rtl="0" eaLnBrk="0" fontAlgn="base" hangingPunct="0">
        <a:spcBef>
          <a:spcPct val="0"/>
        </a:spcBef>
        <a:spcAft>
          <a:spcPts val="600"/>
        </a:spcAft>
        <a:buSzPct val="150000"/>
        <a:buChar char="•"/>
        <a:defRPr sz="2800">
          <a:solidFill>
            <a:schemeClr val="tx1"/>
          </a:solidFill>
          <a:latin typeface="+mn-lt"/>
          <a:ea typeface="ＭＳ Ｐゴシック"/>
          <a:cs typeface="ＭＳ Ｐゴシック"/>
        </a:defRPr>
      </a:lvl2pPr>
      <a:lvl3pPr marL="900113" indent="-184150" algn="just" defTabSz="457200" rtl="0" eaLnBrk="0" fontAlgn="base" hangingPunct="0">
        <a:spcBef>
          <a:spcPct val="0"/>
        </a:spcBef>
        <a:spcAft>
          <a:spcPts val="600"/>
        </a:spcAft>
        <a:buSzPct val="150000"/>
        <a:buFont typeface="Lucida Grande" pitchFamily="4" charset="0"/>
        <a:buChar char="›"/>
        <a:defRPr sz="1600">
          <a:solidFill>
            <a:schemeClr val="tx1"/>
          </a:solidFill>
          <a:latin typeface="+mn-lt"/>
          <a:ea typeface="ＭＳ Ｐゴシック"/>
          <a:cs typeface="ＭＳ Ｐゴシック"/>
        </a:defRPr>
      </a:lvl3pPr>
      <a:lvl4pPr marL="1257300" indent="-177800" algn="just" defTabSz="457200" rtl="0" eaLnBrk="0" fontAlgn="base" hangingPunct="0">
        <a:spcBef>
          <a:spcPct val="0"/>
        </a:spcBef>
        <a:spcAft>
          <a:spcPts val="600"/>
        </a:spcAft>
        <a:buSzPct val="150000"/>
        <a:buFont typeface="Lucida Grande" pitchFamily="4" charset="0"/>
        <a:buChar char="›"/>
        <a:defRPr sz="1200">
          <a:solidFill>
            <a:schemeClr val="tx1"/>
          </a:solidFill>
          <a:latin typeface="+mn-lt"/>
          <a:ea typeface="ＭＳ Ｐゴシック"/>
          <a:cs typeface="ＭＳ Ｐゴシック"/>
        </a:defRPr>
      </a:lvl4pPr>
      <a:lvl5pPr marL="1614488" indent="-177800" algn="just" defTabSz="457200" rtl="0" eaLnBrk="0" fontAlgn="base" hangingPunct="0">
        <a:spcBef>
          <a:spcPct val="0"/>
        </a:spcBef>
        <a:spcAft>
          <a:spcPts val="600"/>
        </a:spcAft>
        <a:buSzPct val="150000"/>
        <a:buFont typeface="Lucida Grande" pitchFamily="4" charset="0"/>
        <a:buChar char="›"/>
        <a:defRPr sz="1200">
          <a:solidFill>
            <a:schemeClr val="tx1"/>
          </a:solidFill>
          <a:latin typeface="+mn-lt"/>
          <a:ea typeface="ＭＳ Ｐゴシック"/>
          <a:cs typeface="ＭＳ Ｐゴシック"/>
        </a:defRPr>
      </a:lvl5pPr>
      <a:lvl6pPr marL="2071688" indent="-177800" algn="just" defTabSz="457200" rtl="0" eaLnBrk="1" fontAlgn="base" hangingPunct="1">
        <a:spcBef>
          <a:spcPct val="0"/>
        </a:spcBef>
        <a:spcAft>
          <a:spcPts val="600"/>
        </a:spcAft>
        <a:buSzPct val="150000"/>
        <a:buFont typeface="Lucida Grande" pitchFamily="30" charset="0"/>
        <a:buChar char="›"/>
        <a:defRPr sz="1200">
          <a:solidFill>
            <a:schemeClr val="tx1"/>
          </a:solidFill>
          <a:latin typeface="+mn-lt"/>
          <a:ea typeface="+mn-ea"/>
        </a:defRPr>
      </a:lvl6pPr>
      <a:lvl7pPr marL="2528888" indent="-177800" algn="just" defTabSz="457200" rtl="0" eaLnBrk="1" fontAlgn="base" hangingPunct="1">
        <a:spcBef>
          <a:spcPct val="0"/>
        </a:spcBef>
        <a:spcAft>
          <a:spcPts val="600"/>
        </a:spcAft>
        <a:buSzPct val="150000"/>
        <a:buFont typeface="Lucida Grande" pitchFamily="30" charset="0"/>
        <a:buChar char="›"/>
        <a:defRPr sz="1200">
          <a:solidFill>
            <a:schemeClr val="tx1"/>
          </a:solidFill>
          <a:latin typeface="+mn-lt"/>
          <a:ea typeface="+mn-ea"/>
        </a:defRPr>
      </a:lvl7pPr>
      <a:lvl8pPr marL="2986088" indent="-177800" algn="just" defTabSz="457200" rtl="0" eaLnBrk="1" fontAlgn="base" hangingPunct="1">
        <a:spcBef>
          <a:spcPct val="0"/>
        </a:spcBef>
        <a:spcAft>
          <a:spcPts val="600"/>
        </a:spcAft>
        <a:buSzPct val="150000"/>
        <a:buFont typeface="Lucida Grande" pitchFamily="30" charset="0"/>
        <a:buChar char="›"/>
        <a:defRPr sz="1200">
          <a:solidFill>
            <a:schemeClr val="tx1"/>
          </a:solidFill>
          <a:latin typeface="+mn-lt"/>
          <a:ea typeface="+mn-ea"/>
        </a:defRPr>
      </a:lvl8pPr>
      <a:lvl9pPr marL="3443288" indent="-177800" algn="just" defTabSz="457200" rtl="0" eaLnBrk="1" fontAlgn="base" hangingPunct="1">
        <a:spcBef>
          <a:spcPct val="0"/>
        </a:spcBef>
        <a:spcAft>
          <a:spcPts val="600"/>
        </a:spcAft>
        <a:buSzPct val="150000"/>
        <a:buFont typeface="Lucida Grande" pitchFamily="30" charset="0"/>
        <a:buChar char="›"/>
        <a:defRPr sz="1200">
          <a:solidFill>
            <a:schemeClr val="tx1"/>
          </a:solidFill>
          <a:latin typeface="+mn-lt"/>
          <a:ea typeface="+mn-ea"/>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8"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2.xml"/><Relationship Id="rId4" Type="http://schemas.openxmlformats.org/officeDocument/2006/relationships/image" Target="../media/image18.gif"/></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file:///c:\Enreda_Madrid_Eng.wmv"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7.jpe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2 Imagen" descr="portada.jpg"/>
          <p:cNvPicPr>
            <a:picLocks noChangeAspect="1"/>
          </p:cNvPicPr>
          <p:nvPr/>
        </p:nvPicPr>
        <p:blipFill>
          <a:blip r:embed="rId2" cstate="print"/>
          <a:srcRect/>
          <a:stretch>
            <a:fillRect/>
          </a:stretch>
        </p:blipFill>
        <p:spPr bwMode="auto">
          <a:xfrm>
            <a:off x="1588" y="0"/>
            <a:ext cx="9144000" cy="6858000"/>
          </a:xfrm>
          <a:prstGeom prst="rect">
            <a:avLst/>
          </a:prstGeom>
          <a:noFill/>
          <a:ln w="9525">
            <a:noFill/>
            <a:miter lim="800000"/>
            <a:headEnd/>
            <a:tailEnd/>
          </a:ln>
        </p:spPr>
      </p:pic>
      <p:pic>
        <p:nvPicPr>
          <p:cNvPr id="2050" name="Imagen 1" descr="C:\Users\patricia\AppData\Local\Microsoft\Windows\Temporary Internet Files\Content.Word\pic26222.jpg"/>
          <p:cNvPicPr>
            <a:picLocks noChangeArrowheads="1"/>
          </p:cNvPicPr>
          <p:nvPr/>
        </p:nvPicPr>
        <p:blipFill>
          <a:blip r:embed="rId3" cstate="print"/>
          <a:srcRect/>
          <a:stretch>
            <a:fillRect/>
          </a:stretch>
        </p:blipFill>
        <p:spPr bwMode="auto">
          <a:xfrm>
            <a:off x="1057623" y="5013176"/>
            <a:ext cx="562843" cy="685924"/>
          </a:xfrm>
          <a:prstGeom prst="rect">
            <a:avLst/>
          </a:prstGeom>
          <a:noFill/>
        </p:spPr>
      </p:pic>
      <p:pic>
        <p:nvPicPr>
          <p:cNvPr id="2051" name="Imagen 1" descr="CSEV nuevo logo master verde claro oscuro"/>
          <p:cNvPicPr>
            <a:picLocks noChangeArrowheads="1"/>
          </p:cNvPicPr>
          <p:nvPr/>
        </p:nvPicPr>
        <p:blipFill>
          <a:blip r:embed="rId4" cstate="print"/>
          <a:srcRect/>
          <a:stretch>
            <a:fillRect/>
          </a:stretch>
        </p:blipFill>
        <p:spPr bwMode="auto">
          <a:xfrm>
            <a:off x="2111301" y="5047332"/>
            <a:ext cx="949325" cy="56209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19 Imagen" descr="indice.jpg"/>
          <p:cNvPicPr>
            <a:picLocks noChangeAspect="1"/>
          </p:cNvPicPr>
          <p:nvPr/>
        </p:nvPicPr>
        <p:blipFill>
          <a:blip r:embed="rId2" cstate="print"/>
          <a:srcRect/>
          <a:stretch>
            <a:fillRect/>
          </a:stretch>
        </p:blipFill>
        <p:spPr bwMode="auto">
          <a:xfrm>
            <a:off x="1588" y="0"/>
            <a:ext cx="9144000" cy="6858000"/>
          </a:xfrm>
          <a:prstGeom prst="rect">
            <a:avLst/>
          </a:prstGeom>
          <a:noFill/>
          <a:ln w="9525">
            <a:noFill/>
            <a:miter lim="800000"/>
            <a:headEnd/>
            <a:tailEnd/>
          </a:ln>
        </p:spPr>
      </p:pic>
      <p:sp>
        <p:nvSpPr>
          <p:cNvPr id="9" name="CuadroTexto 12"/>
          <p:cNvSpPr txBox="1">
            <a:spLocks noChangeArrowheads="1"/>
          </p:cNvSpPr>
          <p:nvPr/>
        </p:nvSpPr>
        <p:spPr bwMode="auto">
          <a:xfrm>
            <a:off x="3000375" y="1714500"/>
            <a:ext cx="827088" cy="784225"/>
          </a:xfrm>
          <a:prstGeom prst="rect">
            <a:avLst/>
          </a:prstGeom>
          <a:noFill/>
          <a:ln w="9525">
            <a:noFill/>
            <a:miter lim="800000"/>
            <a:headEnd/>
            <a:tailEnd/>
          </a:ln>
        </p:spPr>
        <p:txBody>
          <a:bodyPr wrap="none">
            <a:spAutoFit/>
          </a:bodyPr>
          <a:lstStyle/>
          <a:p>
            <a:pPr defTabSz="457200">
              <a:defRPr/>
            </a:pPr>
            <a:r>
              <a:rPr lang="es-ES_tradnl" sz="4500" b="0" dirty="0">
                <a:solidFill>
                  <a:schemeClr val="accent5"/>
                </a:solidFill>
                <a:latin typeface="Arial" pitchFamily="34" charset="0"/>
                <a:cs typeface="Arial" pitchFamily="34" charset="0"/>
              </a:rPr>
              <a:t>01</a:t>
            </a:r>
          </a:p>
        </p:txBody>
      </p:sp>
      <p:sp>
        <p:nvSpPr>
          <p:cNvPr id="4100" name="Rectángulo 8"/>
          <p:cNvSpPr>
            <a:spLocks noChangeArrowheads="1"/>
          </p:cNvSpPr>
          <p:nvPr/>
        </p:nvSpPr>
        <p:spPr bwMode="auto">
          <a:xfrm>
            <a:off x="3857625" y="1873250"/>
            <a:ext cx="6002338" cy="461963"/>
          </a:xfrm>
          <a:prstGeom prst="rect">
            <a:avLst/>
          </a:prstGeom>
          <a:noFill/>
          <a:ln w="9525">
            <a:noFill/>
            <a:miter lim="800000"/>
            <a:headEnd/>
            <a:tailEnd/>
          </a:ln>
        </p:spPr>
        <p:txBody>
          <a:bodyPr>
            <a:spAutoFit/>
          </a:bodyPr>
          <a:lstStyle/>
          <a:p>
            <a:pPr defTabSz="457200"/>
            <a:r>
              <a:rPr lang="es-ES_tradnl" sz="2400" dirty="0" smtClean="0">
                <a:solidFill>
                  <a:schemeClr val="bg1"/>
                </a:solidFill>
                <a:latin typeface="+mj-lt"/>
                <a:cs typeface="Arial" charset="0"/>
              </a:rPr>
              <a:t>Enreda Madrid</a:t>
            </a:r>
            <a:endParaRPr lang="es-ES_tradnl" sz="2400" dirty="0">
              <a:solidFill>
                <a:schemeClr val="bg1"/>
              </a:solidFill>
              <a:latin typeface="+mj-lt"/>
              <a:cs typeface="Arial" charset="0"/>
            </a:endParaRPr>
          </a:p>
        </p:txBody>
      </p:sp>
      <p:sp>
        <p:nvSpPr>
          <p:cNvPr id="12" name="CuadroTexto 12"/>
          <p:cNvSpPr txBox="1">
            <a:spLocks noChangeArrowheads="1"/>
          </p:cNvSpPr>
          <p:nvPr/>
        </p:nvSpPr>
        <p:spPr bwMode="auto">
          <a:xfrm>
            <a:off x="3000375" y="2493963"/>
            <a:ext cx="827088" cy="785812"/>
          </a:xfrm>
          <a:prstGeom prst="rect">
            <a:avLst/>
          </a:prstGeom>
          <a:noFill/>
          <a:ln w="9525">
            <a:noFill/>
            <a:miter lim="800000"/>
            <a:headEnd/>
            <a:tailEnd/>
          </a:ln>
        </p:spPr>
        <p:txBody>
          <a:bodyPr wrap="none">
            <a:spAutoFit/>
          </a:bodyPr>
          <a:lstStyle/>
          <a:p>
            <a:pPr defTabSz="457200">
              <a:defRPr/>
            </a:pPr>
            <a:r>
              <a:rPr lang="es-ES_tradnl" sz="4500" b="0" dirty="0">
                <a:solidFill>
                  <a:schemeClr val="accent5"/>
                </a:solidFill>
                <a:latin typeface="Arial" pitchFamily="34" charset="0"/>
                <a:cs typeface="Arial" pitchFamily="34" charset="0"/>
              </a:rPr>
              <a:t>02</a:t>
            </a:r>
          </a:p>
        </p:txBody>
      </p:sp>
      <p:sp>
        <p:nvSpPr>
          <p:cNvPr id="14" name="CuadroTexto 12"/>
          <p:cNvSpPr txBox="1">
            <a:spLocks noChangeArrowheads="1"/>
          </p:cNvSpPr>
          <p:nvPr/>
        </p:nvSpPr>
        <p:spPr bwMode="auto">
          <a:xfrm>
            <a:off x="3000375" y="3275013"/>
            <a:ext cx="827088" cy="784225"/>
          </a:xfrm>
          <a:prstGeom prst="rect">
            <a:avLst/>
          </a:prstGeom>
          <a:noFill/>
          <a:ln w="9525">
            <a:noFill/>
            <a:miter lim="800000"/>
            <a:headEnd/>
            <a:tailEnd/>
          </a:ln>
        </p:spPr>
        <p:txBody>
          <a:bodyPr wrap="none">
            <a:spAutoFit/>
          </a:bodyPr>
          <a:lstStyle/>
          <a:p>
            <a:pPr defTabSz="457200">
              <a:defRPr/>
            </a:pPr>
            <a:r>
              <a:rPr lang="es-ES_tradnl" sz="4500" b="0" dirty="0">
                <a:solidFill>
                  <a:schemeClr val="accent5"/>
                </a:solidFill>
                <a:latin typeface="Arial" pitchFamily="34" charset="0"/>
                <a:cs typeface="Arial" pitchFamily="34" charset="0"/>
              </a:rPr>
              <a:t>03</a:t>
            </a:r>
          </a:p>
        </p:txBody>
      </p:sp>
      <p:sp>
        <p:nvSpPr>
          <p:cNvPr id="4106" name="Rectángulo 8"/>
          <p:cNvSpPr>
            <a:spLocks noChangeArrowheads="1"/>
          </p:cNvSpPr>
          <p:nvPr/>
        </p:nvSpPr>
        <p:spPr bwMode="auto">
          <a:xfrm>
            <a:off x="3857625" y="2636912"/>
            <a:ext cx="6002338" cy="461962"/>
          </a:xfrm>
          <a:prstGeom prst="rect">
            <a:avLst/>
          </a:prstGeom>
          <a:noFill/>
          <a:ln w="9525">
            <a:noFill/>
            <a:miter lim="800000"/>
            <a:headEnd/>
            <a:tailEnd/>
          </a:ln>
        </p:spPr>
        <p:txBody>
          <a:bodyPr>
            <a:spAutoFit/>
          </a:bodyPr>
          <a:lstStyle/>
          <a:p>
            <a:pPr defTabSz="457200"/>
            <a:r>
              <a:rPr lang="en-US" sz="2400" dirty="0" smtClean="0">
                <a:solidFill>
                  <a:schemeClr val="bg1"/>
                </a:solidFill>
                <a:latin typeface="+mj-lt"/>
                <a:cs typeface="Arial" charset="0"/>
              </a:rPr>
              <a:t>Methodology</a:t>
            </a:r>
            <a:endParaRPr lang="en-US" sz="2400" dirty="0">
              <a:solidFill>
                <a:schemeClr val="bg1"/>
              </a:solidFill>
              <a:latin typeface="+mj-lt"/>
              <a:cs typeface="Arial" charset="0"/>
            </a:endParaRPr>
          </a:p>
        </p:txBody>
      </p:sp>
      <p:sp>
        <p:nvSpPr>
          <p:cNvPr id="4108" name="Rectángulo 8"/>
          <p:cNvSpPr>
            <a:spLocks noChangeArrowheads="1"/>
          </p:cNvSpPr>
          <p:nvPr/>
        </p:nvSpPr>
        <p:spPr bwMode="auto">
          <a:xfrm>
            <a:off x="3857625" y="3429000"/>
            <a:ext cx="5144325" cy="830997"/>
          </a:xfrm>
          <a:prstGeom prst="rect">
            <a:avLst/>
          </a:prstGeom>
          <a:noFill/>
          <a:ln w="9525">
            <a:noFill/>
            <a:miter lim="800000"/>
            <a:headEnd/>
            <a:tailEnd/>
          </a:ln>
        </p:spPr>
        <p:txBody>
          <a:bodyPr wrap="square">
            <a:spAutoFit/>
          </a:bodyPr>
          <a:lstStyle/>
          <a:p>
            <a:pPr defTabSz="457200"/>
            <a:r>
              <a:rPr lang="en-US" sz="2400" dirty="0" smtClean="0">
                <a:solidFill>
                  <a:schemeClr val="bg1"/>
                </a:solidFill>
                <a:latin typeface="Calibri" pitchFamily="34" charset="0"/>
                <a:cs typeface="Arial" charset="0"/>
              </a:rPr>
              <a:t>Environment and multimedia resources</a:t>
            </a:r>
            <a:endParaRPr lang="en-US" sz="2400" dirty="0">
              <a:solidFill>
                <a:schemeClr val="bg1"/>
              </a:solidFill>
              <a:latin typeface="Calibri" pitchFamily="34"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Marcador de número de diapositiva"/>
          <p:cNvSpPr>
            <a:spLocks noGrp="1"/>
          </p:cNvSpPr>
          <p:nvPr>
            <p:ph type="sldNum" sz="quarter" idx="10"/>
          </p:nvPr>
        </p:nvSpPr>
        <p:spPr/>
        <p:txBody>
          <a:bodyPr/>
          <a:lstStyle/>
          <a:p>
            <a:pPr>
              <a:defRPr/>
            </a:pPr>
            <a:fld id="{AFE40D4C-1577-466D-B737-2488DB18193A}" type="slidenum">
              <a:rPr lang="es-ES"/>
              <a:pPr>
                <a:defRPr/>
              </a:pPr>
              <a:t>2</a:t>
            </a:fld>
            <a:endParaRPr lang="es-ES" dirty="0"/>
          </a:p>
        </p:txBody>
      </p:sp>
      <p:sp>
        <p:nvSpPr>
          <p:cNvPr id="6" name="Rectángulo 5"/>
          <p:cNvSpPr>
            <a:spLocks noChangeArrowheads="1"/>
          </p:cNvSpPr>
          <p:nvPr/>
        </p:nvSpPr>
        <p:spPr bwMode="auto">
          <a:xfrm>
            <a:off x="0" y="0"/>
            <a:ext cx="9145588" cy="6858000"/>
          </a:xfrm>
          <a:prstGeom prst="rect">
            <a:avLst/>
          </a:prstGeom>
          <a:solidFill>
            <a:schemeClr val="accent1"/>
          </a:solidFill>
          <a:ln w="9525">
            <a:noFill/>
            <a:miter lim="800000"/>
            <a:headEnd/>
            <a:tailEnd/>
          </a:ln>
        </p:spPr>
        <p:txBody>
          <a:bodyPr anchor="ctr"/>
          <a:lstStyle/>
          <a:p>
            <a:pPr algn="ctr" defTabSz="457200" fontAlgn="auto">
              <a:spcBef>
                <a:spcPts val="0"/>
              </a:spcBef>
              <a:spcAft>
                <a:spcPts val="0"/>
              </a:spcAft>
              <a:defRPr/>
            </a:pPr>
            <a:endParaRPr lang="es-ES_tradnl" sz="1800" b="0" dirty="0">
              <a:solidFill>
                <a:schemeClr val="lt1"/>
              </a:solidFill>
              <a:latin typeface="+mn-lt"/>
              <a:ea typeface="+mn-ea"/>
            </a:endParaRPr>
          </a:p>
        </p:txBody>
      </p:sp>
      <p:sp>
        <p:nvSpPr>
          <p:cNvPr id="5124" name="Rectángulo 8"/>
          <p:cNvSpPr>
            <a:spLocks noChangeArrowheads="1"/>
          </p:cNvSpPr>
          <p:nvPr/>
        </p:nvSpPr>
        <p:spPr bwMode="auto">
          <a:xfrm>
            <a:off x="266700" y="1916113"/>
            <a:ext cx="8194675" cy="2400657"/>
          </a:xfrm>
          <a:prstGeom prst="rect">
            <a:avLst/>
          </a:prstGeom>
          <a:noFill/>
          <a:ln w="9525">
            <a:noFill/>
            <a:miter lim="800000"/>
            <a:headEnd/>
            <a:tailEnd/>
          </a:ln>
        </p:spPr>
        <p:txBody>
          <a:bodyPr>
            <a:spAutoFit/>
          </a:bodyPr>
          <a:lstStyle/>
          <a:p>
            <a:pPr defTabSz="457200"/>
            <a:r>
              <a:rPr lang="en-US" sz="7500" b="0" smtClean="0">
                <a:solidFill>
                  <a:schemeClr val="bg1"/>
                </a:solidFill>
                <a:latin typeface="Calibri" pitchFamily="34" charset="0"/>
                <a:cs typeface="Arial" charset="0"/>
              </a:rPr>
              <a:t>Augmented Reality</a:t>
            </a:r>
          </a:p>
          <a:p>
            <a:pPr defTabSz="457200"/>
            <a:r>
              <a:rPr lang="en-US" sz="7500" b="0" smtClean="0">
                <a:solidFill>
                  <a:schemeClr val="bg1"/>
                </a:solidFill>
                <a:latin typeface="Calibri" pitchFamily="34" charset="0"/>
                <a:cs typeface="Arial" charset="0"/>
              </a:rPr>
              <a:t>Treasure Hunt</a:t>
            </a:r>
            <a:endParaRPr lang="en-US" sz="7500" b="0">
              <a:solidFill>
                <a:schemeClr val="bg1"/>
              </a:solidFill>
              <a:latin typeface="Calibri" pitchFamily="34" charset="0"/>
            </a:endParaRPr>
          </a:p>
        </p:txBody>
      </p:sp>
      <p:sp>
        <p:nvSpPr>
          <p:cNvPr id="5125" name="CuadroTexto 10"/>
          <p:cNvSpPr txBox="1">
            <a:spLocks noChangeArrowheads="1"/>
          </p:cNvSpPr>
          <p:nvPr/>
        </p:nvSpPr>
        <p:spPr bwMode="auto">
          <a:xfrm>
            <a:off x="217488" y="182563"/>
            <a:ext cx="1966912" cy="2016125"/>
          </a:xfrm>
          <a:prstGeom prst="rect">
            <a:avLst/>
          </a:prstGeom>
          <a:noFill/>
          <a:ln w="9525">
            <a:noFill/>
            <a:miter lim="800000"/>
            <a:headEnd/>
            <a:tailEnd/>
          </a:ln>
        </p:spPr>
        <p:txBody>
          <a:bodyPr wrap="none">
            <a:spAutoFit/>
          </a:bodyPr>
          <a:lstStyle/>
          <a:p>
            <a:pPr defTabSz="457200">
              <a:defRPr/>
            </a:pPr>
            <a:r>
              <a:rPr lang="es-ES_tradnl" sz="12500" b="0" dirty="0">
                <a:solidFill>
                  <a:srgbClr val="54B4CC"/>
                </a:solidFill>
                <a:latin typeface="+mn-lt"/>
                <a:ea typeface="ＭＳ Ｐゴシック"/>
                <a:cs typeface="ＭＳ Ｐゴシック"/>
              </a:rPr>
              <a:t>01</a:t>
            </a:r>
          </a:p>
        </p:txBody>
      </p:sp>
      <p:pic>
        <p:nvPicPr>
          <p:cNvPr id="5126" name="7 Imagen" descr="01_objetivos.png"/>
          <p:cNvPicPr>
            <a:picLocks noChangeAspect="1"/>
          </p:cNvPicPr>
          <p:nvPr/>
        </p:nvPicPr>
        <p:blipFill>
          <a:blip r:embed="rId3" cstate="print"/>
          <a:srcRect/>
          <a:stretch>
            <a:fillRect/>
          </a:stretch>
        </p:blipFill>
        <p:spPr bwMode="auto">
          <a:xfrm>
            <a:off x="468313" y="4105275"/>
            <a:ext cx="2708275" cy="2708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ángulo 8"/>
          <p:cNvSpPr>
            <a:spLocks noChangeArrowheads="1"/>
          </p:cNvSpPr>
          <p:nvPr/>
        </p:nvSpPr>
        <p:spPr bwMode="auto">
          <a:xfrm>
            <a:off x="266700" y="1557338"/>
            <a:ext cx="5435046" cy="5632311"/>
          </a:xfrm>
          <a:prstGeom prst="rect">
            <a:avLst/>
          </a:prstGeom>
          <a:noFill/>
          <a:ln w="9525">
            <a:noFill/>
            <a:miter lim="800000"/>
            <a:headEnd/>
            <a:tailEnd/>
          </a:ln>
        </p:spPr>
        <p:txBody>
          <a:bodyPr wrap="square">
            <a:spAutoFit/>
          </a:bodyPr>
          <a:lstStyle/>
          <a:p>
            <a:r>
              <a:rPr lang="en-US" sz="2000" b="0" dirty="0" smtClean="0">
                <a:latin typeface="Calibri" pitchFamily="34" charset="0"/>
              </a:rPr>
              <a:t>This </a:t>
            </a:r>
            <a:r>
              <a:rPr lang="en-US" sz="2000" dirty="0" smtClean="0">
                <a:latin typeface="Calibri" pitchFamily="34" charset="0"/>
              </a:rPr>
              <a:t>activity brings together culture and new technologies through theme-based learning, </a:t>
            </a:r>
            <a:r>
              <a:rPr lang="en-US" sz="2000" b="0" dirty="0" smtClean="0">
                <a:latin typeface="Calibri" pitchFamily="34" charset="0"/>
              </a:rPr>
              <a:t>and is</a:t>
            </a:r>
            <a:r>
              <a:rPr lang="en-US" sz="2000" dirty="0" smtClean="0">
                <a:latin typeface="Calibri" pitchFamily="34" charset="0"/>
              </a:rPr>
              <a:t> </a:t>
            </a:r>
            <a:r>
              <a:rPr lang="en-US" sz="2000" b="0" dirty="0" smtClean="0">
                <a:latin typeface="Calibri" pitchFamily="34" charset="0"/>
              </a:rPr>
              <a:t>used to deliver information of general interest via different mobile devices and technologies. The idea is to </a:t>
            </a:r>
            <a:r>
              <a:rPr lang="en-US" sz="2000" dirty="0" smtClean="0">
                <a:latin typeface="Calibri" pitchFamily="34" charset="0"/>
              </a:rPr>
              <a:t>integrate the latest technologies into a sociocultural context in order to bring universities “up to speed”. </a:t>
            </a:r>
          </a:p>
          <a:p>
            <a:endParaRPr lang="en-US" sz="2000" b="0" dirty="0" smtClean="0">
              <a:latin typeface="Calibri" pitchFamily="34" charset="0"/>
            </a:endParaRPr>
          </a:p>
          <a:p>
            <a:r>
              <a:rPr lang="en-US" sz="2000" b="0" dirty="0" smtClean="0">
                <a:latin typeface="Calibri" pitchFamily="34" charset="0"/>
              </a:rPr>
              <a:t>This activity is designed for:</a:t>
            </a:r>
          </a:p>
          <a:p>
            <a:pPr marL="628650" indent="-95250">
              <a:buFont typeface="Arial" pitchFamily="34" charset="0"/>
              <a:buChar char="•"/>
            </a:pPr>
            <a:r>
              <a:rPr lang="en-US" sz="2000" dirty="0" smtClean="0">
                <a:latin typeface="Calibri" pitchFamily="34" charset="0"/>
              </a:rPr>
              <a:t>UNED (National Distance Learning University) students. </a:t>
            </a:r>
            <a:r>
              <a:rPr lang="en-US" sz="2000" b="0" dirty="0" smtClean="0">
                <a:latin typeface="Calibri" pitchFamily="34" charset="0"/>
              </a:rPr>
              <a:t>Students will receive free/elective credits for this activity. </a:t>
            </a:r>
          </a:p>
          <a:p>
            <a:pPr marL="627063" lvl="1" indent="-169863">
              <a:buFont typeface="Arial" pitchFamily="34" charset="0"/>
              <a:buChar char="•"/>
            </a:pPr>
            <a:r>
              <a:rPr lang="en-US" sz="2000" dirty="0" smtClean="0">
                <a:latin typeface="Calibri" pitchFamily="34" charset="0"/>
              </a:rPr>
              <a:t>The general public </a:t>
            </a:r>
            <a:r>
              <a:rPr lang="en-US" sz="2000" b="0" dirty="0" smtClean="0">
                <a:latin typeface="Calibri" pitchFamily="34" charset="0"/>
              </a:rPr>
              <a:t>(adults aged 18 and older).</a:t>
            </a:r>
          </a:p>
          <a:p>
            <a:pPr>
              <a:lnSpc>
                <a:spcPts val="4800"/>
              </a:lnSpc>
            </a:pPr>
            <a:endParaRPr lang="es-ES_tradnl" sz="2400" b="0" dirty="0">
              <a:solidFill>
                <a:schemeClr val="bg1"/>
              </a:solidFill>
              <a:latin typeface="Calibri" pitchFamily="34" charset="0"/>
            </a:endParaRPr>
          </a:p>
          <a:p>
            <a:pPr>
              <a:lnSpc>
                <a:spcPts val="4800"/>
              </a:lnSpc>
            </a:pPr>
            <a:endParaRPr lang="es-ES_tradnl" sz="2400" b="0" dirty="0">
              <a:solidFill>
                <a:schemeClr val="bg1"/>
              </a:solidFill>
              <a:latin typeface="Calibri" pitchFamily="34" charset="0"/>
            </a:endParaRPr>
          </a:p>
        </p:txBody>
      </p:sp>
      <p:sp>
        <p:nvSpPr>
          <p:cNvPr id="6147" name="CuadroTexto 10"/>
          <p:cNvSpPr txBox="1">
            <a:spLocks noChangeArrowheads="1"/>
          </p:cNvSpPr>
          <p:nvPr/>
        </p:nvSpPr>
        <p:spPr bwMode="auto">
          <a:xfrm>
            <a:off x="217488" y="182563"/>
            <a:ext cx="8590878" cy="830997"/>
          </a:xfrm>
          <a:prstGeom prst="rect">
            <a:avLst/>
          </a:prstGeom>
          <a:noFill/>
          <a:ln w="9525">
            <a:noFill/>
            <a:miter lim="800000"/>
            <a:headEnd/>
            <a:tailEnd/>
          </a:ln>
        </p:spPr>
        <p:txBody>
          <a:bodyPr wrap="none">
            <a:spAutoFit/>
          </a:bodyPr>
          <a:lstStyle/>
          <a:p>
            <a:pPr defTabSz="457200"/>
            <a:r>
              <a:rPr lang="en-US" sz="4800" b="0" smtClean="0">
                <a:solidFill>
                  <a:srgbClr val="54B4CC"/>
                </a:solidFill>
                <a:latin typeface="Calibri" pitchFamily="34" charset="0"/>
                <a:cs typeface="Arial" charset="0"/>
              </a:rPr>
              <a:t>Augmented Reality Treasure Hunt</a:t>
            </a:r>
            <a:endParaRPr lang="en-US" sz="4800" b="0">
              <a:solidFill>
                <a:srgbClr val="54B4CC"/>
              </a:solidFill>
              <a:latin typeface="Calibri" pitchFamily="34" charset="0"/>
              <a:cs typeface="Arial" charset="0"/>
            </a:endParaRPr>
          </a:p>
        </p:txBody>
      </p:sp>
      <p:pic>
        <p:nvPicPr>
          <p:cNvPr id="4" name="3 Imagen" descr="IPHONE1.jpg"/>
          <p:cNvPicPr/>
          <p:nvPr/>
        </p:nvPicPr>
        <p:blipFill>
          <a:blip r:embed="rId3" cstate="print"/>
          <a:srcRect/>
          <a:stretch>
            <a:fillRect/>
          </a:stretch>
        </p:blipFill>
        <p:spPr bwMode="auto">
          <a:xfrm>
            <a:off x="5838404" y="3861048"/>
            <a:ext cx="3054870" cy="1944216"/>
          </a:xfrm>
          <a:prstGeom prst="rect">
            <a:avLst/>
          </a:prstGeom>
          <a:ln>
            <a:noFill/>
          </a:ln>
          <a:effectLst>
            <a:outerShdw blurRad="190500" algn="tl" rotWithShape="0">
              <a:srgbClr val="000000">
                <a:alpha val="70000"/>
              </a:srgbClr>
            </a:outerShdw>
          </a:effectLst>
        </p:spPr>
      </p:pic>
      <p:pic>
        <p:nvPicPr>
          <p:cNvPr id="5" name="3 Imagen" descr="logo.jpg"/>
          <p:cNvPicPr>
            <a:picLocks noChangeAspect="1"/>
          </p:cNvPicPr>
          <p:nvPr/>
        </p:nvPicPr>
        <p:blipFill>
          <a:blip r:embed="rId4" cstate="print"/>
          <a:srcRect/>
          <a:stretch>
            <a:fillRect/>
          </a:stretch>
        </p:blipFill>
        <p:spPr bwMode="auto">
          <a:xfrm>
            <a:off x="5701746" y="1916832"/>
            <a:ext cx="3226022" cy="10171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Imagen" descr="Capa 1.png"/>
          <p:cNvPicPr>
            <a:picLocks noChangeAspect="1"/>
          </p:cNvPicPr>
          <p:nvPr/>
        </p:nvPicPr>
        <p:blipFill>
          <a:blip r:embed="rId2" cstate="print"/>
          <a:srcRect l="619"/>
          <a:stretch>
            <a:fillRect/>
          </a:stretch>
        </p:blipFill>
        <p:spPr>
          <a:xfrm>
            <a:off x="0" y="2410604"/>
            <a:ext cx="5737164" cy="2862322"/>
          </a:xfrm>
          <a:prstGeom prst="rect">
            <a:avLst/>
          </a:prstGeom>
        </p:spPr>
      </p:pic>
      <p:sp>
        <p:nvSpPr>
          <p:cNvPr id="4" name="3 Marcador de número de diapositiva"/>
          <p:cNvSpPr>
            <a:spLocks noGrp="1"/>
          </p:cNvSpPr>
          <p:nvPr>
            <p:ph type="sldNum" sz="quarter" idx="10"/>
          </p:nvPr>
        </p:nvSpPr>
        <p:spPr/>
        <p:txBody>
          <a:bodyPr/>
          <a:lstStyle/>
          <a:p>
            <a:pPr>
              <a:defRPr/>
            </a:pPr>
            <a:fld id="{6566650F-ADDF-4DAB-A84B-35ED8BF22037}" type="slidenum">
              <a:rPr lang="es-ES" smtClean="0"/>
              <a:pPr>
                <a:defRPr/>
              </a:pPr>
              <a:t>4</a:t>
            </a:fld>
            <a:endParaRPr lang="es-ES" dirty="0"/>
          </a:p>
        </p:txBody>
      </p:sp>
      <p:sp>
        <p:nvSpPr>
          <p:cNvPr id="5" name="Rectángulo 8"/>
          <p:cNvSpPr>
            <a:spLocks noChangeArrowheads="1"/>
          </p:cNvSpPr>
          <p:nvPr/>
        </p:nvSpPr>
        <p:spPr bwMode="auto">
          <a:xfrm>
            <a:off x="287337" y="1702718"/>
            <a:ext cx="8194675" cy="707886"/>
          </a:xfrm>
          <a:prstGeom prst="rect">
            <a:avLst/>
          </a:prstGeom>
          <a:noFill/>
          <a:ln w="9525">
            <a:noFill/>
            <a:miter lim="800000"/>
            <a:headEnd/>
            <a:tailEnd/>
          </a:ln>
        </p:spPr>
        <p:txBody>
          <a:bodyPr>
            <a:spAutoFit/>
          </a:bodyPr>
          <a:lstStyle/>
          <a:p>
            <a:pPr>
              <a:defRPr/>
            </a:pPr>
            <a:r>
              <a:rPr lang="en-US" sz="2000" b="0" dirty="0" smtClean="0">
                <a:latin typeface="Calibri" pitchFamily="34" charset="0"/>
              </a:rPr>
              <a:t>The main objectives of Enreda Madrid are:</a:t>
            </a:r>
          </a:p>
          <a:p>
            <a:pPr>
              <a:defRPr/>
            </a:pPr>
            <a:endParaRPr lang="es-ES" sz="2000" b="0" dirty="0">
              <a:latin typeface="Calibri" pitchFamily="34" charset="0"/>
            </a:endParaRPr>
          </a:p>
        </p:txBody>
      </p:sp>
      <p:sp>
        <p:nvSpPr>
          <p:cNvPr id="6" name="CuadroTexto 10"/>
          <p:cNvSpPr txBox="1">
            <a:spLocks noChangeArrowheads="1"/>
          </p:cNvSpPr>
          <p:nvPr/>
        </p:nvSpPr>
        <p:spPr bwMode="auto">
          <a:xfrm>
            <a:off x="217488" y="182563"/>
            <a:ext cx="3775136" cy="1107996"/>
          </a:xfrm>
          <a:prstGeom prst="rect">
            <a:avLst/>
          </a:prstGeom>
          <a:noFill/>
          <a:ln w="9525">
            <a:noFill/>
            <a:miter lim="800000"/>
            <a:headEnd/>
            <a:tailEnd/>
          </a:ln>
        </p:spPr>
        <p:txBody>
          <a:bodyPr wrap="none">
            <a:spAutoFit/>
          </a:bodyPr>
          <a:lstStyle/>
          <a:p>
            <a:pPr defTabSz="457200"/>
            <a:r>
              <a:rPr lang="en-US" sz="6600" b="0" smtClean="0">
                <a:solidFill>
                  <a:srgbClr val="54B4CC"/>
                </a:solidFill>
                <a:latin typeface="Calibri" pitchFamily="34" charset="0"/>
                <a:cs typeface="Arial" charset="0"/>
              </a:rPr>
              <a:t>Objectives</a:t>
            </a:r>
            <a:endParaRPr lang="en-US" sz="6600" b="0">
              <a:solidFill>
                <a:srgbClr val="54B4CC"/>
              </a:solidFill>
              <a:latin typeface="Calibri" pitchFamily="34" charset="0"/>
              <a:cs typeface="Arial" charset="0"/>
            </a:endParaRPr>
          </a:p>
        </p:txBody>
      </p:sp>
      <p:sp>
        <p:nvSpPr>
          <p:cNvPr id="9" name="8 Rectángulo"/>
          <p:cNvSpPr/>
          <p:nvPr/>
        </p:nvSpPr>
        <p:spPr>
          <a:xfrm>
            <a:off x="3204642" y="2450522"/>
            <a:ext cx="5760640" cy="3170099"/>
          </a:xfrm>
          <a:prstGeom prst="rect">
            <a:avLst/>
          </a:prstGeom>
        </p:spPr>
        <p:txBody>
          <a:bodyPr wrap="square">
            <a:spAutoFit/>
          </a:bodyPr>
          <a:lstStyle/>
          <a:p>
            <a:pPr marL="514350" indent="-514350">
              <a:buFont typeface="+mj-lt"/>
              <a:buAutoNum type="arabicPeriod"/>
              <a:defRPr/>
            </a:pPr>
            <a:r>
              <a:rPr lang="en-US" sz="2000" b="0" dirty="0" smtClean="0">
                <a:latin typeface="Calibri" pitchFamily="34" charset="0"/>
              </a:rPr>
              <a:t>To offer students new learning strategies that combine culture and new technologies as an innovative alternative to acquiring free/elective credits.</a:t>
            </a:r>
          </a:p>
          <a:p>
            <a:pPr marL="514350" indent="-514350">
              <a:defRPr/>
            </a:pPr>
            <a:endParaRPr lang="en-US" sz="2000" b="0" dirty="0" smtClean="0">
              <a:latin typeface="Calibri" pitchFamily="34" charset="0"/>
            </a:endParaRPr>
          </a:p>
          <a:p>
            <a:pPr marL="2152650" indent="-514350">
              <a:buFont typeface="+mj-lt"/>
              <a:buAutoNum type="arabicPeriod" startAt="2"/>
              <a:defRPr/>
            </a:pPr>
            <a:r>
              <a:rPr lang="en-US" sz="2000" b="0" dirty="0" smtClean="0">
                <a:latin typeface="Calibri" pitchFamily="34" charset="0"/>
              </a:rPr>
              <a:t>To become familiar with the latest technologies, Web 2.0 and social networks associated with theme-specific subjects of general interest.</a:t>
            </a:r>
            <a:endParaRPr lang="en-US" sz="2000" b="0" dirty="0">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Marcador de número de diapositiva"/>
          <p:cNvSpPr>
            <a:spLocks noGrp="1"/>
          </p:cNvSpPr>
          <p:nvPr>
            <p:ph type="sldNum" sz="quarter" idx="10"/>
          </p:nvPr>
        </p:nvSpPr>
        <p:spPr/>
        <p:txBody>
          <a:bodyPr/>
          <a:lstStyle/>
          <a:p>
            <a:pPr>
              <a:defRPr/>
            </a:pPr>
            <a:fld id="{1A469C72-C6A5-4D4B-B2B2-40848A566A85}" type="slidenum">
              <a:rPr lang="es-ES"/>
              <a:pPr>
                <a:defRPr/>
              </a:pPr>
              <a:t>5</a:t>
            </a:fld>
            <a:endParaRPr lang="es-ES"/>
          </a:p>
        </p:txBody>
      </p:sp>
      <p:sp>
        <p:nvSpPr>
          <p:cNvPr id="10244" name="Rectángulo 8"/>
          <p:cNvSpPr>
            <a:spLocks noChangeArrowheads="1"/>
          </p:cNvSpPr>
          <p:nvPr/>
        </p:nvSpPr>
        <p:spPr bwMode="auto">
          <a:xfrm>
            <a:off x="287337" y="2132856"/>
            <a:ext cx="8194675" cy="4401205"/>
          </a:xfrm>
          <a:prstGeom prst="rect">
            <a:avLst/>
          </a:prstGeom>
          <a:noFill/>
          <a:ln w="9525">
            <a:noFill/>
            <a:miter lim="800000"/>
            <a:headEnd/>
            <a:tailEnd/>
          </a:ln>
        </p:spPr>
        <p:txBody>
          <a:bodyPr>
            <a:spAutoFit/>
          </a:bodyPr>
          <a:lstStyle/>
          <a:p>
            <a:r>
              <a:rPr lang="en-US" sz="2400" b="0" dirty="0" smtClean="0">
                <a:latin typeface="Calibri" pitchFamily="34" charset="0"/>
              </a:rPr>
              <a:t>The activity involves following a </a:t>
            </a:r>
            <a:r>
              <a:rPr lang="en-US" sz="2400" dirty="0" smtClean="0">
                <a:latin typeface="Calibri" pitchFamily="34" charset="0"/>
              </a:rPr>
              <a:t>course program combining culture and new technologies.   </a:t>
            </a:r>
            <a:r>
              <a:rPr lang="en-US" sz="2400" b="0" dirty="0" smtClean="0">
                <a:latin typeface="Calibri" pitchFamily="34" charset="0"/>
              </a:rPr>
              <a:t>Students interact with the technology and learn about a specific theme as they pass a series of “tests”.</a:t>
            </a:r>
          </a:p>
          <a:p>
            <a:endParaRPr lang="en-US" sz="2400" b="0" dirty="0" smtClean="0">
              <a:latin typeface="Calibri" pitchFamily="34" charset="0"/>
            </a:endParaRPr>
          </a:p>
          <a:p>
            <a:r>
              <a:rPr lang="en-US" sz="2400" b="0" dirty="0" smtClean="0">
                <a:latin typeface="Calibri" pitchFamily="34" charset="0"/>
              </a:rPr>
              <a:t>In addition to passing these tests, students must </a:t>
            </a:r>
            <a:r>
              <a:rPr lang="en-US" sz="2400" dirty="0" smtClean="0">
                <a:latin typeface="Calibri" pitchFamily="34" charset="0"/>
              </a:rPr>
              <a:t>post ongoing commentaries about the activity on a blog</a:t>
            </a:r>
            <a:r>
              <a:rPr lang="en-US" sz="2400" b="0" dirty="0" smtClean="0">
                <a:latin typeface="Calibri" pitchFamily="34" charset="0"/>
              </a:rPr>
              <a:t>. Students will be able to use a web-based learning environment to access materials and any information they may need to complete the activity successfully. </a:t>
            </a:r>
          </a:p>
          <a:p>
            <a:pPr>
              <a:lnSpc>
                <a:spcPts val="4800"/>
              </a:lnSpc>
            </a:pPr>
            <a:endParaRPr lang="es-ES_tradnl" sz="2400" b="0" dirty="0">
              <a:latin typeface="Calibri" pitchFamily="34" charset="0"/>
            </a:endParaRPr>
          </a:p>
        </p:txBody>
      </p:sp>
      <p:sp>
        <p:nvSpPr>
          <p:cNvPr id="9" name="2 Título"/>
          <p:cNvSpPr txBox="1">
            <a:spLocks/>
          </p:cNvSpPr>
          <p:nvPr/>
        </p:nvSpPr>
        <p:spPr>
          <a:xfrm>
            <a:off x="180306" y="50230"/>
            <a:ext cx="8248054" cy="1290538"/>
          </a:xfrm>
          <a:prstGeom prst="rect">
            <a:avLst/>
          </a:prstGeom>
        </p:spPr>
        <p:txBody>
          <a:bodyPr/>
          <a:lstStyle/>
          <a:p>
            <a:r>
              <a:rPr lang="en-US" sz="6600" b="0" dirty="0" smtClean="0">
                <a:solidFill>
                  <a:schemeClr val="tx2"/>
                </a:solidFill>
                <a:latin typeface="Calibri" pitchFamily="34" charset="0"/>
              </a:rPr>
              <a:t>How the activity works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Marcador de número de diapositiva"/>
          <p:cNvSpPr>
            <a:spLocks noGrp="1"/>
          </p:cNvSpPr>
          <p:nvPr>
            <p:ph type="sldNum" sz="quarter" idx="10"/>
          </p:nvPr>
        </p:nvSpPr>
        <p:spPr/>
        <p:txBody>
          <a:bodyPr/>
          <a:lstStyle/>
          <a:p>
            <a:pPr>
              <a:defRPr/>
            </a:pPr>
            <a:fld id="{4A4BBDA6-759A-49D8-9AB3-D73B936E8A0C}" type="slidenum">
              <a:rPr lang="es-ES"/>
              <a:pPr>
                <a:defRPr/>
              </a:pPr>
              <a:t>6</a:t>
            </a:fld>
            <a:endParaRPr lang="es-ES"/>
          </a:p>
        </p:txBody>
      </p:sp>
      <p:sp>
        <p:nvSpPr>
          <p:cNvPr id="9" name="2 Título"/>
          <p:cNvSpPr txBox="1">
            <a:spLocks/>
          </p:cNvSpPr>
          <p:nvPr/>
        </p:nvSpPr>
        <p:spPr>
          <a:xfrm>
            <a:off x="396330" y="332656"/>
            <a:ext cx="8065045" cy="881766"/>
          </a:xfrm>
          <a:prstGeom prst="rect">
            <a:avLst/>
          </a:prstGeom>
        </p:spPr>
        <p:txBody>
          <a:bodyPr/>
          <a:lstStyle/>
          <a:p>
            <a:pPr>
              <a:defRPr/>
            </a:pPr>
            <a:r>
              <a:rPr lang="en-US" sz="6600" b="0" dirty="0" smtClean="0">
                <a:solidFill>
                  <a:schemeClr val="tx2"/>
                </a:solidFill>
                <a:latin typeface="Calibri" pitchFamily="34" charset="0"/>
              </a:rPr>
              <a:t>Activity Context </a:t>
            </a:r>
          </a:p>
          <a:p>
            <a:pPr>
              <a:defRPr/>
            </a:pPr>
            <a:endParaRPr lang="es-ES" sz="2000" b="0" dirty="0">
              <a:latin typeface="Calibri" pitchFamily="34" charset="0"/>
            </a:endParaRPr>
          </a:p>
        </p:txBody>
      </p:sp>
      <p:graphicFrame>
        <p:nvGraphicFramePr>
          <p:cNvPr id="5" name="4 Diagrama"/>
          <p:cNvGraphicFramePr/>
          <p:nvPr/>
        </p:nvGraphicFramePr>
        <p:xfrm>
          <a:off x="612354" y="1612671"/>
          <a:ext cx="7885162" cy="4408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Marcador de número de diapositiva"/>
          <p:cNvSpPr>
            <a:spLocks noGrp="1"/>
          </p:cNvSpPr>
          <p:nvPr>
            <p:ph type="sldNum" sz="quarter" idx="10"/>
          </p:nvPr>
        </p:nvSpPr>
        <p:spPr/>
        <p:txBody>
          <a:bodyPr/>
          <a:lstStyle/>
          <a:p>
            <a:pPr>
              <a:defRPr/>
            </a:pPr>
            <a:fld id="{F93DBB1A-19C7-41F4-AF46-0049CEE8AA7D}" type="slidenum">
              <a:rPr lang="es-ES"/>
              <a:pPr>
                <a:defRPr/>
              </a:pPr>
              <a:t>7</a:t>
            </a:fld>
            <a:endParaRPr lang="es-ES"/>
          </a:p>
        </p:txBody>
      </p:sp>
      <p:sp>
        <p:nvSpPr>
          <p:cNvPr id="12292" name="Rectángulo 8"/>
          <p:cNvSpPr>
            <a:spLocks noChangeArrowheads="1"/>
          </p:cNvSpPr>
          <p:nvPr/>
        </p:nvSpPr>
        <p:spPr bwMode="auto">
          <a:xfrm>
            <a:off x="287337" y="1340768"/>
            <a:ext cx="8605937" cy="5016758"/>
          </a:xfrm>
          <a:prstGeom prst="rect">
            <a:avLst/>
          </a:prstGeom>
          <a:noFill/>
          <a:ln w="9525">
            <a:noFill/>
            <a:miter lim="800000"/>
            <a:headEnd/>
            <a:tailEnd/>
          </a:ln>
        </p:spPr>
        <p:txBody>
          <a:bodyPr wrap="square">
            <a:spAutoFit/>
          </a:bodyPr>
          <a:lstStyle/>
          <a:p>
            <a:r>
              <a:rPr lang="en-US" sz="2000" b="0" dirty="0" smtClean="0">
                <a:latin typeface="Calibri" pitchFamily="34" charset="0"/>
              </a:rPr>
              <a:t>The idea is to develop a ICT Gymkhana using a series of theme-based course programs that will deliver information of general interest through the use of different technologies.</a:t>
            </a:r>
          </a:p>
          <a:p>
            <a:endParaRPr lang="en-US" sz="2000" b="0" dirty="0" smtClean="0">
              <a:latin typeface="Calibri" pitchFamily="34" charset="0"/>
            </a:endParaRPr>
          </a:p>
          <a:p>
            <a:r>
              <a:rPr lang="en-US" sz="2000" b="0" dirty="0" smtClean="0">
                <a:latin typeface="Calibri" pitchFamily="34" charset="0"/>
              </a:rPr>
              <a:t>The routes set up will take participants from one point to another in Madrid, allowing them to discover information of interest via their mobile devices.</a:t>
            </a:r>
          </a:p>
          <a:p>
            <a:endParaRPr lang="en-US" sz="2000" b="0" dirty="0" smtClean="0">
              <a:latin typeface="Calibri" pitchFamily="34" charset="0"/>
            </a:endParaRPr>
          </a:p>
          <a:p>
            <a:r>
              <a:rPr lang="en-US" sz="2000" b="0" dirty="0" smtClean="0">
                <a:latin typeface="Calibri" pitchFamily="34" charset="0"/>
              </a:rPr>
              <a:t>All activities will be centralized on a collaborative Web 2.0 environment in which students will participate in creating a travel notebook (blog), with the support of different 2.0 tools, such as Flickr and Youtube. </a:t>
            </a:r>
          </a:p>
          <a:p>
            <a:endParaRPr lang="en-US" sz="2000" b="0" dirty="0" smtClean="0">
              <a:latin typeface="Calibri" pitchFamily="34" charset="0"/>
            </a:endParaRPr>
          </a:p>
          <a:p>
            <a:r>
              <a:rPr lang="en-US" sz="2000" b="0" dirty="0" smtClean="0">
                <a:latin typeface="Calibri" pitchFamily="34" charset="0"/>
              </a:rPr>
              <a:t>Students enrolled at the UNED who participate in this activity will receive 1 credit, and all participants will be eligible to receive one of the “Enreda Madrid” awards.</a:t>
            </a:r>
          </a:p>
          <a:p>
            <a:endParaRPr lang="es-ES_tradnl" sz="2000" b="0" dirty="0">
              <a:solidFill>
                <a:schemeClr val="bg1"/>
              </a:solidFill>
              <a:latin typeface="Calibri" pitchFamily="34" charset="0"/>
            </a:endParaRPr>
          </a:p>
        </p:txBody>
      </p:sp>
      <p:sp>
        <p:nvSpPr>
          <p:cNvPr id="9" name="2 Título"/>
          <p:cNvSpPr txBox="1">
            <a:spLocks/>
          </p:cNvSpPr>
          <p:nvPr/>
        </p:nvSpPr>
        <p:spPr>
          <a:xfrm>
            <a:off x="162110" y="260648"/>
            <a:ext cx="5196501" cy="1141016"/>
          </a:xfrm>
          <a:prstGeom prst="rect">
            <a:avLst/>
          </a:prstGeom>
        </p:spPr>
        <p:txBody>
          <a:bodyPr/>
          <a:lstStyle/>
          <a:p>
            <a:r>
              <a:rPr lang="en-US" sz="6600" b="0" dirty="0" smtClean="0">
                <a:solidFill>
                  <a:schemeClr val="tx2"/>
                </a:solidFill>
                <a:latin typeface="Calibri" pitchFamily="34" charset="0"/>
              </a:rPr>
              <a:t>Development</a:t>
            </a:r>
            <a:endParaRPr lang="en-US" sz="6600" b="0" dirty="0">
              <a:solidFill>
                <a:schemeClr val="tx2"/>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Marcador de número de diapositiva"/>
          <p:cNvSpPr>
            <a:spLocks noGrp="1"/>
          </p:cNvSpPr>
          <p:nvPr>
            <p:ph type="sldNum" sz="quarter" idx="10"/>
          </p:nvPr>
        </p:nvSpPr>
        <p:spPr/>
        <p:txBody>
          <a:bodyPr/>
          <a:lstStyle/>
          <a:p>
            <a:pPr>
              <a:defRPr/>
            </a:pPr>
            <a:fld id="{AFE40D4C-1577-466D-B737-2488DB18193A}" type="slidenum">
              <a:rPr lang="es-ES"/>
              <a:pPr>
                <a:defRPr/>
              </a:pPr>
              <a:t>8</a:t>
            </a:fld>
            <a:endParaRPr lang="es-ES"/>
          </a:p>
        </p:txBody>
      </p:sp>
      <p:sp>
        <p:nvSpPr>
          <p:cNvPr id="6" name="Rectángulo 5"/>
          <p:cNvSpPr>
            <a:spLocks noChangeArrowheads="1"/>
          </p:cNvSpPr>
          <p:nvPr/>
        </p:nvSpPr>
        <p:spPr bwMode="auto">
          <a:xfrm>
            <a:off x="0" y="0"/>
            <a:ext cx="9145588" cy="6858000"/>
          </a:xfrm>
          <a:prstGeom prst="rect">
            <a:avLst/>
          </a:prstGeom>
          <a:solidFill>
            <a:schemeClr val="accent1"/>
          </a:solidFill>
          <a:ln w="9525">
            <a:noFill/>
            <a:miter lim="800000"/>
            <a:headEnd/>
            <a:tailEnd/>
          </a:ln>
        </p:spPr>
        <p:txBody>
          <a:bodyPr anchor="ctr"/>
          <a:lstStyle/>
          <a:p>
            <a:pPr algn="ctr" defTabSz="457200" fontAlgn="auto">
              <a:spcBef>
                <a:spcPts val="0"/>
              </a:spcBef>
              <a:spcAft>
                <a:spcPts val="0"/>
              </a:spcAft>
              <a:defRPr/>
            </a:pPr>
            <a:endParaRPr lang="es-ES_tradnl" sz="1800" b="0">
              <a:solidFill>
                <a:schemeClr val="lt1"/>
              </a:solidFill>
              <a:latin typeface="+mn-lt"/>
              <a:ea typeface="+mn-ea"/>
            </a:endParaRPr>
          </a:p>
        </p:txBody>
      </p:sp>
      <p:sp>
        <p:nvSpPr>
          <p:cNvPr id="5124" name="Rectángulo 8"/>
          <p:cNvSpPr>
            <a:spLocks noChangeArrowheads="1"/>
          </p:cNvSpPr>
          <p:nvPr/>
        </p:nvSpPr>
        <p:spPr bwMode="auto">
          <a:xfrm>
            <a:off x="266700" y="1916113"/>
            <a:ext cx="8194675" cy="1246495"/>
          </a:xfrm>
          <a:prstGeom prst="rect">
            <a:avLst/>
          </a:prstGeom>
          <a:noFill/>
          <a:ln w="9525">
            <a:noFill/>
            <a:miter lim="800000"/>
            <a:headEnd/>
            <a:tailEnd/>
          </a:ln>
        </p:spPr>
        <p:txBody>
          <a:bodyPr>
            <a:spAutoFit/>
          </a:bodyPr>
          <a:lstStyle/>
          <a:p>
            <a:pPr defTabSz="457200"/>
            <a:r>
              <a:rPr lang="en-US" sz="7500" b="0" dirty="0" smtClean="0">
                <a:solidFill>
                  <a:schemeClr val="bg1"/>
                </a:solidFill>
                <a:latin typeface="Calibri" pitchFamily="34" charset="0"/>
                <a:cs typeface="Arial" charset="0"/>
              </a:rPr>
              <a:t>Methodology</a:t>
            </a:r>
            <a:endParaRPr lang="en-US" sz="7500" b="0" dirty="0">
              <a:solidFill>
                <a:schemeClr val="bg1"/>
              </a:solidFill>
              <a:latin typeface="Calibri" pitchFamily="34" charset="0"/>
            </a:endParaRPr>
          </a:p>
        </p:txBody>
      </p:sp>
      <p:sp>
        <p:nvSpPr>
          <p:cNvPr id="5125" name="CuadroTexto 10"/>
          <p:cNvSpPr txBox="1">
            <a:spLocks noChangeArrowheads="1"/>
          </p:cNvSpPr>
          <p:nvPr/>
        </p:nvSpPr>
        <p:spPr bwMode="auto">
          <a:xfrm>
            <a:off x="217488" y="182563"/>
            <a:ext cx="1967205" cy="2015936"/>
          </a:xfrm>
          <a:prstGeom prst="rect">
            <a:avLst/>
          </a:prstGeom>
          <a:noFill/>
          <a:ln w="9525">
            <a:noFill/>
            <a:miter lim="800000"/>
            <a:headEnd/>
            <a:tailEnd/>
          </a:ln>
        </p:spPr>
        <p:txBody>
          <a:bodyPr wrap="none">
            <a:spAutoFit/>
          </a:bodyPr>
          <a:lstStyle/>
          <a:p>
            <a:pPr defTabSz="457200">
              <a:defRPr/>
            </a:pPr>
            <a:r>
              <a:rPr lang="es-ES_tradnl" sz="12500" b="0" dirty="0" smtClean="0">
                <a:solidFill>
                  <a:srgbClr val="54B4CC"/>
                </a:solidFill>
                <a:latin typeface="+mn-lt"/>
                <a:ea typeface="ＭＳ Ｐゴシック"/>
                <a:cs typeface="ＭＳ Ｐゴシック"/>
              </a:rPr>
              <a:t>02</a:t>
            </a:r>
            <a:endParaRPr lang="es-ES_tradnl" sz="12500" b="0" dirty="0">
              <a:solidFill>
                <a:srgbClr val="54B4CC"/>
              </a:solidFill>
              <a:latin typeface="+mn-lt"/>
              <a:ea typeface="ＭＳ Ｐゴシック"/>
              <a:cs typeface="ＭＳ Ｐゴシック"/>
            </a:endParaRPr>
          </a:p>
        </p:txBody>
      </p:sp>
      <p:pic>
        <p:nvPicPr>
          <p:cNvPr id="5126" name="7 Imagen" descr="01_objetivos.png"/>
          <p:cNvPicPr>
            <a:picLocks noChangeAspect="1"/>
          </p:cNvPicPr>
          <p:nvPr/>
        </p:nvPicPr>
        <p:blipFill>
          <a:blip r:embed="rId3" cstate="print"/>
          <a:srcRect/>
          <a:stretch>
            <a:fillRect/>
          </a:stretch>
        </p:blipFill>
        <p:spPr bwMode="auto">
          <a:xfrm>
            <a:off x="468313" y="4105275"/>
            <a:ext cx="2708275" cy="2708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0"/>
          </p:nvPr>
        </p:nvSpPr>
        <p:spPr/>
        <p:txBody>
          <a:bodyPr/>
          <a:lstStyle/>
          <a:p>
            <a:pPr>
              <a:defRPr/>
            </a:pPr>
            <a:fld id="{6566650F-ADDF-4DAB-A84B-35ED8BF22037}" type="slidenum">
              <a:rPr lang="es-ES" smtClean="0"/>
              <a:pPr>
                <a:defRPr/>
              </a:pPr>
              <a:t>9</a:t>
            </a:fld>
            <a:endParaRPr lang="es-ES"/>
          </a:p>
        </p:txBody>
      </p:sp>
      <p:sp>
        <p:nvSpPr>
          <p:cNvPr id="5" name="Rectángulo 8"/>
          <p:cNvSpPr>
            <a:spLocks noChangeArrowheads="1"/>
          </p:cNvSpPr>
          <p:nvPr/>
        </p:nvSpPr>
        <p:spPr bwMode="auto">
          <a:xfrm>
            <a:off x="265113" y="1857364"/>
            <a:ext cx="8697913" cy="2677656"/>
          </a:xfrm>
          <a:prstGeom prst="rect">
            <a:avLst/>
          </a:prstGeom>
          <a:noFill/>
          <a:ln w="9525">
            <a:noFill/>
            <a:miter lim="800000"/>
            <a:headEnd/>
            <a:tailEnd/>
          </a:ln>
        </p:spPr>
        <p:txBody>
          <a:bodyPr>
            <a:spAutoFit/>
          </a:bodyPr>
          <a:lstStyle/>
          <a:p>
            <a:endParaRPr lang="es-ES" sz="2400" b="0" dirty="0" smtClean="0">
              <a:latin typeface="+mj-lt"/>
            </a:endParaRPr>
          </a:p>
          <a:p>
            <a:r>
              <a:rPr lang="en-US" sz="2000" b="0" dirty="0" smtClean="0">
                <a:latin typeface="Calibri" pitchFamily="34" charset="0"/>
              </a:rPr>
              <a:t>This methodology uses learning through discovery and applies the Game-Based Learning technique. </a:t>
            </a:r>
            <a:br>
              <a:rPr lang="en-US" sz="2000" b="0" dirty="0" smtClean="0">
                <a:latin typeface="Calibri" pitchFamily="34" charset="0"/>
              </a:rPr>
            </a:br>
            <a:endParaRPr lang="en-US" sz="2000" b="0" dirty="0" smtClean="0">
              <a:latin typeface="Calibri" pitchFamily="34" charset="0"/>
            </a:endParaRPr>
          </a:p>
          <a:p>
            <a:r>
              <a:rPr lang="en-US" sz="2000" b="0" dirty="0" smtClean="0">
                <a:latin typeface="Calibri" pitchFamily="34" charset="0"/>
              </a:rPr>
              <a:t>A learning environment will be developed as a hub to integrate information from a variety of curricula related to ICTs,  in compliance with free/elective credit requirements, and at the same time will incorporate innovative solutions to reinforce the collaborative 2.0 concept</a:t>
            </a:r>
            <a:r>
              <a:rPr lang="en-US" sz="2400" b="0" dirty="0" smtClean="0">
                <a:latin typeface="+mj-lt"/>
              </a:rPr>
              <a:t>.</a:t>
            </a:r>
            <a:endParaRPr lang="en-US" sz="2600" b="0" dirty="0">
              <a:latin typeface="+mj-lt"/>
            </a:endParaRPr>
          </a:p>
        </p:txBody>
      </p:sp>
      <p:sp>
        <p:nvSpPr>
          <p:cNvPr id="6" name="2 Título"/>
          <p:cNvSpPr txBox="1">
            <a:spLocks/>
          </p:cNvSpPr>
          <p:nvPr/>
        </p:nvSpPr>
        <p:spPr>
          <a:xfrm>
            <a:off x="265113" y="493340"/>
            <a:ext cx="7980089" cy="1141016"/>
          </a:xfrm>
          <a:prstGeom prst="rect">
            <a:avLst/>
          </a:prstGeom>
        </p:spPr>
        <p:txBody>
          <a:bodyPr/>
          <a:lstStyle/>
          <a:p>
            <a:r>
              <a:rPr lang="en-US" sz="6600" b="0" dirty="0" smtClean="0">
                <a:solidFill>
                  <a:srgbClr val="61B8CD"/>
                </a:solidFill>
                <a:latin typeface="Calibri" pitchFamily="34" charset="0"/>
                <a:ea typeface="+mj-ea"/>
                <a:cs typeface="Arial" charset="0"/>
              </a:rPr>
              <a:t>Game-Based Learning</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2 Título"/>
          <p:cNvSpPr>
            <a:spLocks noGrp="1"/>
          </p:cNvSpPr>
          <p:nvPr>
            <p:ph type="title"/>
          </p:nvPr>
        </p:nvSpPr>
        <p:spPr>
          <a:xfrm>
            <a:off x="411163" y="274638"/>
            <a:ext cx="7945437" cy="1088366"/>
          </a:xfrm>
        </p:spPr>
        <p:txBody>
          <a:bodyPr/>
          <a:lstStyle/>
          <a:p>
            <a:r>
              <a:rPr lang="en-US" sz="6600" b="0" dirty="0" smtClean="0">
                <a:latin typeface="Calibri" pitchFamily="34" charset="0"/>
                <a:cs typeface="Arial" charset="0"/>
              </a:rPr>
              <a:t>Methodology</a:t>
            </a:r>
          </a:p>
        </p:txBody>
      </p:sp>
      <p:graphicFrame>
        <p:nvGraphicFramePr>
          <p:cNvPr id="5" name="4 Marcador de contenido"/>
          <p:cNvGraphicFramePr>
            <a:graphicFrameLocks noGrp="1"/>
          </p:cNvGraphicFramePr>
          <p:nvPr>
            <p:ph idx="1"/>
          </p:nvPr>
        </p:nvGraphicFramePr>
        <p:xfrm>
          <a:off x="349250" y="1341438"/>
          <a:ext cx="8399463" cy="4613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1 Marcador de número de diapositiva"/>
          <p:cNvSpPr>
            <a:spLocks noGrp="1"/>
          </p:cNvSpPr>
          <p:nvPr>
            <p:ph type="sldNum" sz="quarter" idx="10"/>
          </p:nvPr>
        </p:nvSpPr>
        <p:spPr/>
        <p:txBody>
          <a:bodyPr/>
          <a:lstStyle/>
          <a:p>
            <a:pPr>
              <a:defRPr/>
            </a:pPr>
            <a:fld id="{ADED2FEA-0532-48E1-A1B5-785ED0259D93}" type="slidenum">
              <a:rPr lang="es-ES" smtClean="0"/>
              <a:pPr>
                <a:defRPr/>
              </a:pPr>
              <a:t>10</a:t>
            </a:fld>
            <a:endParaRPr lang="es-E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2 Título"/>
          <p:cNvSpPr>
            <a:spLocks noGrp="1"/>
          </p:cNvSpPr>
          <p:nvPr>
            <p:ph type="title"/>
          </p:nvPr>
        </p:nvSpPr>
        <p:spPr>
          <a:xfrm>
            <a:off x="411163" y="274638"/>
            <a:ext cx="7945437" cy="1088366"/>
          </a:xfrm>
        </p:spPr>
        <p:txBody>
          <a:bodyPr/>
          <a:lstStyle/>
          <a:p>
            <a:r>
              <a:rPr lang="en-US" sz="6600" b="0" dirty="0" smtClean="0">
                <a:latin typeface="Calibri" pitchFamily="34" charset="0"/>
                <a:cs typeface="Arial" charset="0"/>
              </a:rPr>
              <a:t>Environment</a:t>
            </a:r>
          </a:p>
        </p:txBody>
      </p:sp>
      <p:sp>
        <p:nvSpPr>
          <p:cNvPr id="2" name="1 Marcador de número de diapositiva"/>
          <p:cNvSpPr>
            <a:spLocks noGrp="1"/>
          </p:cNvSpPr>
          <p:nvPr>
            <p:ph type="sldNum" sz="quarter" idx="10"/>
          </p:nvPr>
        </p:nvSpPr>
        <p:spPr/>
        <p:txBody>
          <a:bodyPr/>
          <a:lstStyle/>
          <a:p>
            <a:pPr>
              <a:defRPr/>
            </a:pPr>
            <a:fld id="{C823187C-9F03-43C7-A82E-393774466AC4}" type="slidenum">
              <a:rPr lang="es-ES" smtClean="0"/>
              <a:pPr>
                <a:defRPr/>
              </a:pPr>
              <a:t>11</a:t>
            </a:fld>
            <a:endParaRPr lang="es-ES"/>
          </a:p>
        </p:txBody>
      </p:sp>
      <p:sp>
        <p:nvSpPr>
          <p:cNvPr id="6" name="5 Marcador de contenido"/>
          <p:cNvSpPr>
            <a:spLocks noGrp="1"/>
          </p:cNvSpPr>
          <p:nvPr>
            <p:ph idx="1"/>
          </p:nvPr>
        </p:nvSpPr>
        <p:spPr>
          <a:xfrm>
            <a:off x="252314" y="1196752"/>
            <a:ext cx="5087640" cy="5113089"/>
          </a:xfrm>
        </p:spPr>
        <p:txBody>
          <a:bodyPr/>
          <a:lstStyle/>
          <a:p>
            <a:pPr lvl="0" indent="6350" algn="l">
              <a:buNone/>
            </a:pPr>
            <a:r>
              <a:rPr lang="en-US" dirty="0" smtClean="0">
                <a:latin typeface="Calibri" pitchFamily="34" charset="0"/>
              </a:rPr>
              <a:t>A pivotal part of this environment will be to create a </a:t>
            </a:r>
            <a:r>
              <a:rPr lang="en-US" b="1" dirty="0" smtClean="0">
                <a:latin typeface="Calibri" pitchFamily="34" charset="0"/>
              </a:rPr>
              <a:t>Travel Notebook (blog)</a:t>
            </a:r>
            <a:r>
              <a:rPr lang="en-US" dirty="0" smtClean="0">
                <a:latin typeface="Calibri" pitchFamily="34" charset="0"/>
              </a:rPr>
              <a:t>.  Participants will be able to upload photos, videos and original contents to show they participated in the practical activities which will then be assessed by teachers.</a:t>
            </a:r>
          </a:p>
          <a:p>
            <a:pPr lvl="0" indent="6350" algn="l">
              <a:buNone/>
            </a:pPr>
            <a:r>
              <a:rPr lang="en-US" dirty="0" smtClean="0">
                <a:latin typeface="Calibri" pitchFamily="34" charset="0"/>
              </a:rPr>
              <a:t>The environment creates a collaborative setting for students and teachers, and gives them the opportunity to explore </a:t>
            </a:r>
            <a:r>
              <a:rPr lang="en-US" b="1" dirty="0" smtClean="0">
                <a:latin typeface="Calibri" pitchFamily="34" charset="0"/>
              </a:rPr>
              <a:t>new ways of learning.</a:t>
            </a:r>
            <a:r>
              <a:rPr lang="en-US" dirty="0" smtClean="0">
                <a:latin typeface="Calibri" pitchFamily="34" charset="0"/>
              </a:rPr>
              <a:t> </a:t>
            </a:r>
            <a:br>
              <a:rPr lang="en-US" dirty="0" smtClean="0">
                <a:latin typeface="Calibri" pitchFamily="34" charset="0"/>
              </a:rPr>
            </a:br>
            <a:endParaRPr lang="en-US" dirty="0" smtClean="0">
              <a:latin typeface="Calibri" pitchFamily="34" charset="0"/>
            </a:endParaRPr>
          </a:p>
          <a:p>
            <a:pPr lvl="0" indent="6350" algn="l">
              <a:buNone/>
            </a:pPr>
            <a:r>
              <a:rPr lang="en-US" dirty="0" smtClean="0">
                <a:latin typeface="Calibri" pitchFamily="34" charset="0"/>
              </a:rPr>
              <a:t>It is a meeting point in which teachers and students </a:t>
            </a:r>
            <a:r>
              <a:rPr lang="en-US" b="1" dirty="0" smtClean="0">
                <a:latin typeface="Calibri" pitchFamily="34" charset="0"/>
              </a:rPr>
              <a:t>can share experiences and information so that participants can pass the “tests” </a:t>
            </a:r>
            <a:r>
              <a:rPr lang="en-US" dirty="0" smtClean="0">
                <a:latin typeface="Calibri" pitchFamily="34" charset="0"/>
              </a:rPr>
              <a:t>that make up the activity. </a:t>
            </a:r>
          </a:p>
          <a:p>
            <a:pPr lvl="0" algn="l"/>
            <a:endParaRPr lang="es-ES" dirty="0" smtClean="0">
              <a:latin typeface="Calibri" pitchFamily="34" charset="0"/>
            </a:endParaRPr>
          </a:p>
          <a:p>
            <a:pPr algn="l">
              <a:buNone/>
            </a:pPr>
            <a:endParaRPr lang="es-ES" dirty="0"/>
          </a:p>
        </p:txBody>
      </p:sp>
      <p:pic>
        <p:nvPicPr>
          <p:cNvPr id="7" name="4 Imagen" descr="home_conecta.jpg"/>
          <p:cNvPicPr>
            <a:picLocks noChangeAspect="1"/>
          </p:cNvPicPr>
          <p:nvPr/>
        </p:nvPicPr>
        <p:blipFill>
          <a:blip r:embed="rId2" cstate="print"/>
          <a:srcRect/>
          <a:stretch>
            <a:fillRect/>
          </a:stretch>
        </p:blipFill>
        <p:spPr bwMode="auto">
          <a:xfrm>
            <a:off x="5508898" y="980728"/>
            <a:ext cx="3391531" cy="53291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1 Título"/>
          <p:cNvSpPr>
            <a:spLocks noGrp="1"/>
          </p:cNvSpPr>
          <p:nvPr>
            <p:ph type="title"/>
          </p:nvPr>
        </p:nvSpPr>
        <p:spPr>
          <a:xfrm>
            <a:off x="411163" y="274638"/>
            <a:ext cx="7945437" cy="1088366"/>
          </a:xfrm>
        </p:spPr>
        <p:txBody>
          <a:bodyPr/>
          <a:lstStyle/>
          <a:p>
            <a:r>
              <a:rPr lang="en-US" sz="6600" b="0" dirty="0" smtClean="0">
                <a:latin typeface="Calibri" pitchFamily="34" charset="0"/>
                <a:cs typeface="Arial" charset="0"/>
              </a:rPr>
              <a:t>Content</a:t>
            </a:r>
          </a:p>
        </p:txBody>
      </p:sp>
      <p:sp>
        <p:nvSpPr>
          <p:cNvPr id="4" name="3 Marcador de número de diapositiva"/>
          <p:cNvSpPr>
            <a:spLocks noGrp="1"/>
          </p:cNvSpPr>
          <p:nvPr>
            <p:ph type="sldNum" sz="quarter" idx="10"/>
          </p:nvPr>
        </p:nvSpPr>
        <p:spPr/>
        <p:txBody>
          <a:bodyPr/>
          <a:lstStyle/>
          <a:p>
            <a:pPr>
              <a:defRPr/>
            </a:pPr>
            <a:fld id="{92B9701A-7611-4803-B600-330E46DA8A65}" type="slidenum">
              <a:rPr lang="es-ES" smtClean="0"/>
              <a:pPr>
                <a:defRPr/>
              </a:pPr>
              <a:t>12</a:t>
            </a:fld>
            <a:endParaRPr lang="es-ES"/>
          </a:p>
        </p:txBody>
      </p:sp>
      <p:sp>
        <p:nvSpPr>
          <p:cNvPr id="6" name="5 Marcador de contenido"/>
          <p:cNvSpPr>
            <a:spLocks noGrp="1"/>
          </p:cNvSpPr>
          <p:nvPr>
            <p:ph idx="1"/>
          </p:nvPr>
        </p:nvSpPr>
        <p:spPr>
          <a:xfrm>
            <a:off x="349251" y="1341438"/>
            <a:ext cx="8399462" cy="4613275"/>
          </a:xfrm>
        </p:spPr>
        <p:txBody>
          <a:bodyPr/>
          <a:lstStyle/>
          <a:p>
            <a:pPr lvl="0" indent="6350" algn="l">
              <a:buNone/>
            </a:pPr>
            <a:r>
              <a:rPr lang="en-US" dirty="0" smtClean="0">
                <a:latin typeface="Calibri" pitchFamily="34" charset="0"/>
              </a:rPr>
              <a:t>The theme of each </a:t>
            </a:r>
            <a:r>
              <a:rPr lang="en-US" b="1" dirty="0" smtClean="0">
                <a:latin typeface="Calibri" pitchFamily="34" charset="0"/>
              </a:rPr>
              <a:t>course program should be defined</a:t>
            </a:r>
            <a:r>
              <a:rPr lang="en-US" dirty="0" smtClean="0">
                <a:latin typeface="Calibri" pitchFamily="34" charset="0"/>
              </a:rPr>
              <a:t> , and contents developed by an expert in the subject tied into the activities, enabling teachers to give an assessment later on.</a:t>
            </a:r>
          </a:p>
          <a:p>
            <a:pPr lvl="0" indent="6350" algn="l">
              <a:buNone/>
            </a:pPr>
            <a:endParaRPr lang="en-US" dirty="0" smtClean="0">
              <a:latin typeface="Calibri" pitchFamily="34" charset="0"/>
            </a:endParaRPr>
          </a:p>
          <a:p>
            <a:pPr lvl="0" indent="6350" algn="l">
              <a:buNone/>
            </a:pPr>
            <a:r>
              <a:rPr lang="en-US" dirty="0" smtClean="0">
                <a:latin typeface="Calibri" pitchFamily="34" charset="0"/>
              </a:rPr>
              <a:t>This section will include contents that will </a:t>
            </a:r>
            <a:r>
              <a:rPr lang="en-US" b="1" dirty="0" smtClean="0">
                <a:latin typeface="Calibri" pitchFamily="34" charset="0"/>
              </a:rPr>
              <a:t>equip participants to use Web 2.0 tools</a:t>
            </a:r>
            <a:r>
              <a:rPr lang="en-US" dirty="0" smtClean="0">
                <a:latin typeface="Calibri" pitchFamily="34" charset="0"/>
              </a:rPr>
              <a:t> to facilitate their work in the Gymkhana.</a:t>
            </a:r>
            <a:endParaRPr lang="en-US" dirty="0">
              <a:latin typeface="Calibri" pitchFamily="34" charset="0"/>
            </a:endParaRPr>
          </a:p>
        </p:txBody>
      </p:sp>
      <p:pic>
        <p:nvPicPr>
          <p:cNvPr id="1026" name="Picture 2" descr="C:\Documents and Settings\JE07185\Mis documentos\Proyectos\PCSV11003_GYMKANA_TIC\ARTE\PORTAL\recortes gymkana\caja_cronista.gif"/>
          <p:cNvPicPr>
            <a:picLocks noChangeAspect="1" noChangeArrowheads="1"/>
          </p:cNvPicPr>
          <p:nvPr/>
        </p:nvPicPr>
        <p:blipFill>
          <a:blip r:embed="rId2" cstate="print"/>
          <a:srcRect/>
          <a:stretch>
            <a:fillRect/>
          </a:stretch>
        </p:blipFill>
        <p:spPr bwMode="auto">
          <a:xfrm>
            <a:off x="3494087" y="4077072"/>
            <a:ext cx="1781175" cy="1666875"/>
          </a:xfrm>
          <a:prstGeom prst="rect">
            <a:avLst/>
          </a:prstGeom>
          <a:noFill/>
        </p:spPr>
      </p:pic>
      <p:pic>
        <p:nvPicPr>
          <p:cNvPr id="1027" name="Picture 3" descr="C:\Documents and Settings\JE07185\Mis documentos\Proyectos\PCSV11003_GYMKANA_TIC\ARTE\PORTAL\recortes gymkana\caja_vecinos.gif"/>
          <p:cNvPicPr>
            <a:picLocks noChangeAspect="1" noChangeArrowheads="1"/>
          </p:cNvPicPr>
          <p:nvPr/>
        </p:nvPicPr>
        <p:blipFill>
          <a:blip r:embed="rId3" cstate="print"/>
          <a:srcRect/>
          <a:stretch>
            <a:fillRect/>
          </a:stretch>
        </p:blipFill>
        <p:spPr bwMode="auto">
          <a:xfrm>
            <a:off x="1712912" y="4077072"/>
            <a:ext cx="1781175" cy="1666875"/>
          </a:xfrm>
          <a:prstGeom prst="rect">
            <a:avLst/>
          </a:prstGeom>
          <a:noFill/>
        </p:spPr>
      </p:pic>
      <p:pic>
        <p:nvPicPr>
          <p:cNvPr id="1028" name="Picture 4" descr="C:\Documents and Settings\JE07185\Mis documentos\Proyectos\PCSV11003_GYMKANA_TIC\ARTE\PORTAL\recortes gymkana\caja_matrimonios.gif"/>
          <p:cNvPicPr>
            <a:picLocks noChangeAspect="1" noChangeArrowheads="1"/>
          </p:cNvPicPr>
          <p:nvPr/>
        </p:nvPicPr>
        <p:blipFill>
          <a:blip r:embed="rId4" cstate="print"/>
          <a:srcRect/>
          <a:stretch>
            <a:fillRect/>
          </a:stretch>
        </p:blipFill>
        <p:spPr bwMode="auto">
          <a:xfrm>
            <a:off x="1712912" y="4077072"/>
            <a:ext cx="1781175" cy="1666875"/>
          </a:xfrm>
          <a:prstGeom prst="rect">
            <a:avLst/>
          </a:prstGeom>
          <a:noFill/>
        </p:spPr>
      </p:pic>
      <p:pic>
        <p:nvPicPr>
          <p:cNvPr id="1029" name="Picture 5" descr="C:\Documents and Settings\JE07185\Mis documentos\Proyectos\PCSV11003_GYMKANA_TIC\ARTE\PORTAL\recortes gymkana\caja_vecinos.gif"/>
          <p:cNvPicPr>
            <a:picLocks noChangeAspect="1" noChangeArrowheads="1"/>
          </p:cNvPicPr>
          <p:nvPr/>
        </p:nvPicPr>
        <p:blipFill>
          <a:blip r:embed="rId3" cstate="print"/>
          <a:srcRect/>
          <a:stretch>
            <a:fillRect/>
          </a:stretch>
        </p:blipFill>
        <p:spPr bwMode="auto">
          <a:xfrm>
            <a:off x="5462588" y="4077072"/>
            <a:ext cx="1781175" cy="1666875"/>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0"/>
          </p:nvPr>
        </p:nvSpPr>
        <p:spPr>
          <a:xfrm>
            <a:off x="4384675" y="6528902"/>
            <a:ext cx="434975" cy="174625"/>
          </a:xfrm>
        </p:spPr>
        <p:txBody>
          <a:bodyPr/>
          <a:lstStyle/>
          <a:p>
            <a:pPr>
              <a:defRPr/>
            </a:pPr>
            <a:fld id="{DCF2981F-47A8-4C2D-8EBC-1F8CDD831EE2}" type="slidenum">
              <a:rPr lang="es-ES" smtClean="0"/>
              <a:pPr>
                <a:defRPr/>
              </a:pPr>
              <a:t>13</a:t>
            </a:fld>
            <a:endParaRPr lang="es-ES"/>
          </a:p>
        </p:txBody>
      </p:sp>
      <p:sp>
        <p:nvSpPr>
          <p:cNvPr id="15364" name="Rectángulo 8"/>
          <p:cNvSpPr>
            <a:spLocks noChangeArrowheads="1"/>
          </p:cNvSpPr>
          <p:nvPr/>
        </p:nvSpPr>
        <p:spPr bwMode="auto">
          <a:xfrm>
            <a:off x="266700" y="1157843"/>
            <a:ext cx="8697913" cy="1200329"/>
          </a:xfrm>
          <a:prstGeom prst="rect">
            <a:avLst/>
          </a:prstGeom>
          <a:noFill/>
          <a:ln w="9525">
            <a:noFill/>
            <a:miter lim="800000"/>
            <a:headEnd/>
            <a:tailEnd/>
          </a:ln>
        </p:spPr>
        <p:txBody>
          <a:bodyPr>
            <a:spAutoFit/>
          </a:bodyPr>
          <a:lstStyle/>
          <a:p>
            <a:r>
              <a:rPr lang="en-US" sz="2400" b="0" dirty="0" smtClean="0">
                <a:latin typeface="Calibri" pitchFamily="34" charset="0"/>
              </a:rPr>
              <a:t>Duration of the activity:  approximately 25 hours, the equivalent of 1 free/elective credit.   8 hours of classroom study and the rest of the work via the Web environment.</a:t>
            </a:r>
            <a:endParaRPr lang="en-US" sz="2400" b="0" dirty="0">
              <a:latin typeface="Calibri" pitchFamily="34" charset="0"/>
            </a:endParaRPr>
          </a:p>
        </p:txBody>
      </p:sp>
      <p:sp>
        <p:nvSpPr>
          <p:cNvPr id="5" name="2 Título"/>
          <p:cNvSpPr txBox="1">
            <a:spLocks/>
          </p:cNvSpPr>
          <p:nvPr/>
        </p:nvSpPr>
        <p:spPr>
          <a:xfrm>
            <a:off x="266699" y="188640"/>
            <a:ext cx="8697914" cy="1141016"/>
          </a:xfrm>
          <a:prstGeom prst="rect">
            <a:avLst/>
          </a:prstGeom>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sz="4800" b="0" kern="0" dirty="0" smtClean="0">
                <a:solidFill>
                  <a:srgbClr val="61B8CD"/>
                </a:solidFill>
                <a:latin typeface="Calibri" pitchFamily="34" charset="0"/>
                <a:ea typeface="+mj-ea"/>
                <a:cs typeface="Arial" charset="0"/>
              </a:rPr>
              <a:t>Duration and dates of the activity</a:t>
            </a:r>
            <a:endParaRPr kumimoji="0" lang="en-US" sz="4800" b="0" i="0" u="none" strike="noStrike" kern="0" cap="none" spc="0" normalizeH="0" baseline="0" dirty="0" smtClean="0">
              <a:ln>
                <a:noFill/>
              </a:ln>
              <a:solidFill>
                <a:srgbClr val="61B8CD"/>
              </a:solidFill>
              <a:effectLst/>
              <a:uLnTx/>
              <a:uFillTx/>
              <a:latin typeface="Calibri" pitchFamily="34" charset="0"/>
              <a:ea typeface="+mj-ea"/>
              <a:cs typeface="Arial" charset="0"/>
            </a:endParaRPr>
          </a:p>
        </p:txBody>
      </p:sp>
      <p:graphicFrame>
        <p:nvGraphicFramePr>
          <p:cNvPr id="10" name="2 Diagrama"/>
          <p:cNvGraphicFramePr/>
          <p:nvPr/>
        </p:nvGraphicFramePr>
        <p:xfrm>
          <a:off x="720366" y="1988840"/>
          <a:ext cx="7704856"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71245" y="480052"/>
          <a:ext cx="8966045" cy="6034183"/>
        </p:xfrm>
        <a:graphic>
          <a:graphicData uri="http://schemas.openxmlformats.org/drawingml/2006/table">
            <a:tbl>
              <a:tblPr firstRow="1" bandRow="1">
                <a:tableStyleId>{5C22544A-7EE6-4342-B048-85BDC9FD1C3A}</a:tableStyleId>
              </a:tblPr>
              <a:tblGrid>
                <a:gridCol w="710340"/>
                <a:gridCol w="1809940"/>
                <a:gridCol w="1656184"/>
                <a:gridCol w="1241050"/>
                <a:gridCol w="1456456"/>
                <a:gridCol w="2092075"/>
              </a:tblGrid>
              <a:tr h="1329178">
                <a:tc>
                  <a:txBody>
                    <a:bodyPr/>
                    <a:lstStyle/>
                    <a:p>
                      <a:endParaRPr lang="es-ES" sz="1700" dirty="0">
                        <a:latin typeface="Calibri" pitchFamily="34" charset="0"/>
                      </a:endParaRPr>
                    </a:p>
                  </a:txBody>
                  <a:tcPr marL="91456" marR="91456" anchor="ctr"/>
                </a:tc>
                <a:tc gridSpan="2">
                  <a:txBody>
                    <a:bodyPr/>
                    <a:lstStyle/>
                    <a:p>
                      <a:pPr algn="ctr"/>
                      <a:r>
                        <a:rPr lang="en-US" sz="1600" noProof="0" dirty="0" smtClean="0">
                          <a:latin typeface="Calibri" pitchFamily="34" charset="0"/>
                        </a:rPr>
                        <a:t>Before</a:t>
                      </a:r>
                    </a:p>
                    <a:p>
                      <a:pPr algn="ctr"/>
                      <a:endParaRPr lang="en-US" sz="1600" noProof="0" dirty="0" smtClean="0">
                        <a:latin typeface="Calibri" pitchFamily="34" charset="0"/>
                      </a:endParaRPr>
                    </a:p>
                    <a:p>
                      <a:pPr algn="ctr"/>
                      <a:r>
                        <a:rPr lang="en-US" sz="1600" noProof="0" dirty="0" smtClean="0">
                          <a:latin typeface="Calibri" pitchFamily="34" charset="0"/>
                        </a:rPr>
                        <a:t> 1,.5 weeks = 8 days</a:t>
                      </a:r>
                    </a:p>
                    <a:p>
                      <a:pPr algn="ctr"/>
                      <a:endParaRPr lang="en-US" sz="1600" noProof="0" dirty="0" smtClean="0">
                        <a:latin typeface="Calibri" pitchFamily="34" charset="0"/>
                      </a:endParaRPr>
                    </a:p>
                    <a:p>
                      <a:pPr algn="ctr"/>
                      <a:r>
                        <a:rPr lang="en-US" sz="1600" noProof="0" dirty="0" smtClean="0">
                          <a:latin typeface="Calibri" pitchFamily="34" charset="0"/>
                        </a:rPr>
                        <a:t>“Learn how</a:t>
                      </a:r>
                      <a:r>
                        <a:rPr lang="en-US" sz="1600" baseline="0" noProof="0" dirty="0" smtClean="0">
                          <a:latin typeface="Calibri" pitchFamily="34" charset="0"/>
                        </a:rPr>
                        <a:t> </a:t>
                      </a:r>
                      <a:r>
                        <a:rPr lang="en-US" sz="1600" noProof="0" dirty="0" smtClean="0">
                          <a:latin typeface="Calibri" pitchFamily="34" charset="0"/>
                        </a:rPr>
                        <a:t>to…, and study the subject matter.”</a:t>
                      </a:r>
                      <a:endParaRPr lang="en-US" sz="1600" noProof="0" dirty="0">
                        <a:latin typeface="Calibri" pitchFamily="34" charset="0"/>
                      </a:endParaRPr>
                    </a:p>
                  </a:txBody>
                  <a:tcPr marL="91456" marR="91456" anchor="ctr"/>
                </a:tc>
                <a:tc hMerge="1">
                  <a:txBody>
                    <a:bodyPr/>
                    <a:lstStyle/>
                    <a:p>
                      <a:endParaRPr lang="es-ES" dirty="0"/>
                    </a:p>
                  </a:txBody>
                  <a:tcPr/>
                </a:tc>
                <a:tc gridSpan="2">
                  <a:txBody>
                    <a:bodyPr/>
                    <a:lstStyle/>
                    <a:p>
                      <a:pPr algn="ctr"/>
                      <a:r>
                        <a:rPr lang="en-US" sz="1600" noProof="0" dirty="0" smtClean="0">
                          <a:latin typeface="Calibri" pitchFamily="34" charset="0"/>
                        </a:rPr>
                        <a:t>During</a:t>
                      </a:r>
                    </a:p>
                    <a:p>
                      <a:pPr algn="ctr"/>
                      <a:endParaRPr lang="en-US" sz="1600" noProof="0" dirty="0" smtClean="0">
                        <a:latin typeface="Calibri" pitchFamily="34" charset="0"/>
                      </a:endParaRPr>
                    </a:p>
                    <a:p>
                      <a:pPr algn="ctr"/>
                      <a:r>
                        <a:rPr lang="en-US" sz="1600" noProof="0" dirty="0" smtClean="0">
                          <a:latin typeface="Calibri" pitchFamily="34" charset="0"/>
                        </a:rPr>
                        <a:t>1</a:t>
                      </a:r>
                      <a:r>
                        <a:rPr lang="en-US" sz="1600" baseline="0" noProof="0" dirty="0" smtClean="0">
                          <a:latin typeface="Calibri" pitchFamily="34" charset="0"/>
                        </a:rPr>
                        <a:t> day =  8 hours</a:t>
                      </a:r>
                    </a:p>
                    <a:p>
                      <a:pPr algn="ctr"/>
                      <a:endParaRPr lang="en-US" sz="1600" baseline="0" noProof="0" dirty="0" smtClean="0">
                        <a:latin typeface="Calibri" pitchFamily="34" charset="0"/>
                      </a:endParaRPr>
                    </a:p>
                    <a:p>
                      <a:pPr algn="ctr"/>
                      <a:r>
                        <a:rPr lang="en-US" sz="1600" baseline="0" noProof="0" dirty="0" smtClean="0">
                          <a:latin typeface="Calibri" pitchFamily="34" charset="0"/>
                        </a:rPr>
                        <a:t>“Complete the tests and collaborate.”</a:t>
                      </a:r>
                      <a:endParaRPr lang="en-US" sz="1600" noProof="0" dirty="0">
                        <a:latin typeface="Calibri" pitchFamily="34" charset="0"/>
                      </a:endParaRPr>
                    </a:p>
                  </a:txBody>
                  <a:tcPr marL="91456" marR="91456" anchor="ctr"/>
                </a:tc>
                <a:tc hMerge="1">
                  <a:txBody>
                    <a:bodyPr/>
                    <a:lstStyle/>
                    <a:p>
                      <a:endParaRPr lang="es-ES"/>
                    </a:p>
                  </a:txBody>
                  <a:tcPr/>
                </a:tc>
                <a:tc>
                  <a:txBody>
                    <a:bodyPr/>
                    <a:lstStyle/>
                    <a:p>
                      <a:pPr algn="ctr"/>
                      <a:r>
                        <a:rPr lang="en-US" sz="1600" noProof="0" dirty="0" smtClean="0">
                          <a:latin typeface="Calibri" pitchFamily="34" charset="0"/>
                        </a:rPr>
                        <a:t>Afterwards</a:t>
                      </a:r>
                    </a:p>
                    <a:p>
                      <a:pPr algn="ctr"/>
                      <a:endParaRPr lang="en-US" sz="1600" noProof="0" dirty="0" smtClean="0">
                        <a:latin typeface="Calibri" pitchFamily="34" charset="0"/>
                      </a:endParaRPr>
                    </a:p>
                    <a:p>
                      <a:pPr algn="ctr"/>
                      <a:r>
                        <a:rPr lang="en-US" sz="1600" noProof="0" dirty="0" smtClean="0">
                          <a:latin typeface="Calibri" pitchFamily="34" charset="0"/>
                        </a:rPr>
                        <a:t> 1.5 weeks</a:t>
                      </a:r>
                      <a:r>
                        <a:rPr lang="en-US" sz="1600" baseline="0" noProof="0" dirty="0" smtClean="0">
                          <a:latin typeface="Calibri" pitchFamily="34" charset="0"/>
                        </a:rPr>
                        <a:t> = 7 days</a:t>
                      </a:r>
                    </a:p>
                    <a:p>
                      <a:pPr algn="ctr"/>
                      <a:endParaRPr lang="en-US" sz="1600" baseline="0" noProof="0" dirty="0" smtClean="0">
                        <a:latin typeface="Calibri" pitchFamily="34" charset="0"/>
                      </a:endParaRPr>
                    </a:p>
                    <a:p>
                      <a:pPr algn="ctr"/>
                      <a:r>
                        <a:rPr lang="en-US" sz="1600" baseline="0" noProof="0" dirty="0" smtClean="0">
                          <a:latin typeface="Calibri" pitchFamily="34" charset="0"/>
                        </a:rPr>
                        <a:t>“Show proof of your work and collaborate.”</a:t>
                      </a:r>
                      <a:endParaRPr lang="en-US" sz="1600" noProof="0" dirty="0">
                        <a:latin typeface="Calibri" pitchFamily="34" charset="0"/>
                      </a:endParaRPr>
                    </a:p>
                  </a:txBody>
                  <a:tcPr marL="91456" marR="91456" anchor="ctr"/>
                </a:tc>
              </a:tr>
              <a:tr h="781459">
                <a:tc rowSpan="2">
                  <a:txBody>
                    <a:bodyPr/>
                    <a:lstStyle/>
                    <a:p>
                      <a:pPr algn="ctr"/>
                      <a:r>
                        <a:rPr lang="en-US" sz="2000" b="1" noProof="0" dirty="0" smtClean="0">
                          <a:solidFill>
                            <a:schemeClr val="tx2">
                              <a:lumMod val="50000"/>
                            </a:schemeClr>
                          </a:solidFill>
                          <a:latin typeface="Calibri" pitchFamily="34" charset="0"/>
                        </a:rPr>
                        <a:t>Individual work</a:t>
                      </a:r>
                      <a:endParaRPr lang="en-US" sz="2000" b="1" noProof="0" dirty="0">
                        <a:solidFill>
                          <a:schemeClr val="tx2">
                            <a:lumMod val="50000"/>
                          </a:schemeClr>
                        </a:solidFill>
                        <a:latin typeface="Calibri" pitchFamily="34" charset="0"/>
                      </a:endParaRPr>
                    </a:p>
                  </a:txBody>
                  <a:tcPr marL="91456" marR="91456" vert="vert270" anchor="ctr"/>
                </a:tc>
                <a:tc>
                  <a:txBody>
                    <a:bodyPr/>
                    <a:lstStyle/>
                    <a:p>
                      <a:r>
                        <a:rPr lang="en-US" sz="1500" noProof="0" dirty="0" smtClean="0">
                          <a:latin typeface="Calibri" pitchFamily="34" charset="0"/>
                        </a:rPr>
                        <a:t>4 hours of ICT content</a:t>
                      </a:r>
                      <a:endParaRPr lang="en-US" sz="1500" noProof="0" dirty="0">
                        <a:latin typeface="Calibri" pitchFamily="34" charset="0"/>
                      </a:endParaRPr>
                    </a:p>
                  </a:txBody>
                  <a:tcPr marL="91456" marR="91456" anchor="ctr"/>
                </a:tc>
                <a:tc>
                  <a:txBody>
                    <a:bodyPr/>
                    <a:lstStyle/>
                    <a:p>
                      <a:r>
                        <a:rPr lang="en-US" sz="1500" noProof="0" dirty="0" smtClean="0">
                          <a:latin typeface="Calibri" pitchFamily="34" charset="0"/>
                        </a:rPr>
                        <a:t>3 hours of theme content</a:t>
                      </a:r>
                      <a:endParaRPr lang="en-US" sz="1500" noProof="0" dirty="0">
                        <a:latin typeface="Calibri" pitchFamily="34" charset="0"/>
                      </a:endParaRPr>
                    </a:p>
                  </a:txBody>
                  <a:tcPr marL="91456" marR="91456" anchor="ctr"/>
                </a:tc>
                <a:tc>
                  <a:txBody>
                    <a:bodyPr/>
                    <a:lstStyle/>
                    <a:p>
                      <a:r>
                        <a:rPr lang="en-US" sz="1500" noProof="0" dirty="0" smtClean="0">
                          <a:latin typeface="Calibri" pitchFamily="34" charset="0"/>
                        </a:rPr>
                        <a:t>2 hours of ICT content</a:t>
                      </a:r>
                      <a:endParaRPr lang="en-US" sz="1500" noProof="0" dirty="0">
                        <a:latin typeface="Calibri" pitchFamily="34" charset="0"/>
                      </a:endParaRPr>
                    </a:p>
                  </a:txBody>
                  <a:tcPr marL="91456" marR="91456" anchor="ctr"/>
                </a:tc>
                <a:tc>
                  <a:txBody>
                    <a:bodyPr/>
                    <a:lstStyle/>
                    <a:p>
                      <a:r>
                        <a:rPr lang="en-US" sz="1500" noProof="0" dirty="0" smtClean="0">
                          <a:latin typeface="Calibri" pitchFamily="34" charset="0"/>
                        </a:rPr>
                        <a:t>5 hours of theme content</a:t>
                      </a:r>
                      <a:endParaRPr lang="en-US" sz="1500" noProof="0" dirty="0">
                        <a:latin typeface="Calibri" pitchFamily="34" charset="0"/>
                      </a:endParaRPr>
                    </a:p>
                  </a:txBody>
                  <a:tcPr marL="91456" marR="91456" anchor="ctr"/>
                </a:tc>
                <a:tc>
                  <a:txBody>
                    <a:bodyPr/>
                    <a:lstStyle/>
                    <a:p>
                      <a:r>
                        <a:rPr lang="en-US" sz="1500" noProof="0" dirty="0" smtClean="0">
                          <a:latin typeface="Calibri" pitchFamily="34" charset="0"/>
                        </a:rPr>
                        <a:t>6 hours to create the blog</a:t>
                      </a:r>
                      <a:endParaRPr lang="en-US" sz="1500" noProof="0" dirty="0">
                        <a:latin typeface="Calibri" pitchFamily="34" charset="0"/>
                      </a:endParaRPr>
                    </a:p>
                  </a:txBody>
                  <a:tcPr marL="91456" marR="91456" anchor="ctr"/>
                </a:tc>
              </a:tr>
              <a:tr h="2271295">
                <a:tc vMerge="1">
                  <a:txBody>
                    <a:bodyPr/>
                    <a:lstStyle/>
                    <a:p>
                      <a:endParaRPr lang="es-ES" sz="1200" dirty="0"/>
                    </a:p>
                  </a:txBody>
                  <a:tcPr/>
                </a:tc>
                <a:tc>
                  <a:txBody>
                    <a:bodyPr/>
                    <a:lstStyle/>
                    <a:p>
                      <a:pPr marL="228600" marR="0" indent="-228600" algn="l" defTabSz="914400" rtl="0" eaLnBrk="1" fontAlgn="auto" latinLnBrk="0" hangingPunct="1">
                        <a:lnSpc>
                          <a:spcPct val="150000"/>
                        </a:lnSpc>
                        <a:spcBef>
                          <a:spcPts val="0"/>
                        </a:spcBef>
                        <a:spcAft>
                          <a:spcPts val="0"/>
                        </a:spcAft>
                        <a:buClrTx/>
                        <a:buSzTx/>
                        <a:buFont typeface="+mj-lt"/>
                        <a:buAutoNum type="arabicPeriod"/>
                        <a:tabLst/>
                        <a:defRPr/>
                      </a:pPr>
                      <a:r>
                        <a:rPr lang="en-US" sz="1400" noProof="0" dirty="0" smtClean="0">
                          <a:latin typeface="Calibri" pitchFamily="34" charset="0"/>
                        </a:rPr>
                        <a:t>What you will come across in this environment</a:t>
                      </a:r>
                    </a:p>
                    <a:p>
                      <a:pPr marL="228600" marR="0" indent="-228600" algn="l" defTabSz="914400" rtl="0" eaLnBrk="1" fontAlgn="auto" latinLnBrk="0" hangingPunct="1">
                        <a:lnSpc>
                          <a:spcPct val="150000"/>
                        </a:lnSpc>
                        <a:spcBef>
                          <a:spcPts val="0"/>
                        </a:spcBef>
                        <a:spcAft>
                          <a:spcPts val="0"/>
                        </a:spcAft>
                        <a:buClrTx/>
                        <a:buSzTx/>
                        <a:buFont typeface="+mj-lt"/>
                        <a:buAutoNum type="arabicPeriod"/>
                        <a:tabLst/>
                        <a:defRPr/>
                      </a:pPr>
                      <a:r>
                        <a:rPr lang="en-US" sz="1400" noProof="0" dirty="0" smtClean="0">
                          <a:latin typeface="Calibri" pitchFamily="34" charset="0"/>
                        </a:rPr>
                        <a:t>Creative</a:t>
                      </a:r>
                      <a:r>
                        <a:rPr lang="en-US" sz="1400" baseline="0" noProof="0" dirty="0" smtClean="0">
                          <a:latin typeface="Calibri" pitchFamily="34" charset="0"/>
                        </a:rPr>
                        <a:t> writing for the Web</a:t>
                      </a:r>
                      <a:endParaRPr lang="en-US" sz="1400" noProof="0" dirty="0" smtClean="0">
                        <a:latin typeface="Calibri" pitchFamily="34" charset="0"/>
                      </a:endParaRPr>
                    </a:p>
                    <a:p>
                      <a:pPr marL="228600" indent="-228600">
                        <a:lnSpc>
                          <a:spcPct val="150000"/>
                        </a:lnSpc>
                        <a:buFont typeface="+mj-lt"/>
                        <a:buAutoNum type="arabicPeriod"/>
                      </a:pPr>
                      <a:r>
                        <a:rPr lang="en-US" sz="1400" noProof="0" dirty="0" smtClean="0">
                          <a:latin typeface="Calibri" pitchFamily="34" charset="0"/>
                        </a:rPr>
                        <a:t>YouTube</a:t>
                      </a:r>
                      <a:r>
                        <a:rPr lang="en-US" sz="1400" baseline="0" noProof="0" dirty="0" smtClean="0">
                          <a:latin typeface="Calibri" pitchFamily="34" charset="0"/>
                        </a:rPr>
                        <a:t> + Flickr</a:t>
                      </a:r>
                      <a:endParaRPr lang="en-US" sz="1400" noProof="0" dirty="0" smtClean="0">
                        <a:latin typeface="Calibri" pitchFamily="34" charset="0"/>
                      </a:endParaRPr>
                    </a:p>
                    <a:p>
                      <a:pPr marL="228600" marR="0" indent="-228600" algn="l" defTabSz="914400" rtl="0" eaLnBrk="1" fontAlgn="auto" latinLnBrk="0" hangingPunct="1">
                        <a:lnSpc>
                          <a:spcPct val="150000"/>
                        </a:lnSpc>
                        <a:spcBef>
                          <a:spcPts val="0"/>
                        </a:spcBef>
                        <a:spcAft>
                          <a:spcPts val="0"/>
                        </a:spcAft>
                        <a:buClrTx/>
                        <a:buSzTx/>
                        <a:buFont typeface="+mj-lt"/>
                        <a:buAutoNum type="arabicPeriod"/>
                        <a:tabLst/>
                        <a:defRPr/>
                      </a:pPr>
                      <a:r>
                        <a:rPr lang="en-US" sz="1400" noProof="0" dirty="0" smtClean="0">
                          <a:latin typeface="Calibri" pitchFamily="34" charset="0"/>
                        </a:rPr>
                        <a:t>Facebook y Twitter</a:t>
                      </a:r>
                    </a:p>
                    <a:p>
                      <a:pPr marL="228600" marR="0" indent="-228600" algn="l" defTabSz="914400" rtl="0" eaLnBrk="1" fontAlgn="auto" latinLnBrk="0" hangingPunct="1">
                        <a:lnSpc>
                          <a:spcPct val="150000"/>
                        </a:lnSpc>
                        <a:spcBef>
                          <a:spcPts val="0"/>
                        </a:spcBef>
                        <a:spcAft>
                          <a:spcPts val="0"/>
                        </a:spcAft>
                        <a:buClrTx/>
                        <a:buSzTx/>
                        <a:buFont typeface="+mj-lt"/>
                        <a:buAutoNum type="arabicPeriod"/>
                        <a:tabLst/>
                        <a:defRPr/>
                      </a:pPr>
                      <a:r>
                        <a:rPr lang="en-US" sz="1400" noProof="0" dirty="0" err="1" smtClean="0">
                          <a:latin typeface="Calibri" pitchFamily="34" charset="0"/>
                        </a:rPr>
                        <a:t>Geolocaltion</a:t>
                      </a:r>
                      <a:endParaRPr lang="en-US" sz="1400" noProof="0" dirty="0" smtClean="0">
                        <a:latin typeface="Calibri" pitchFamily="34" charset="0"/>
                      </a:endParaRPr>
                    </a:p>
                  </a:txBody>
                  <a:tcPr marL="91456" marR="91456" anchor="ctr">
                    <a:solidFill>
                      <a:schemeClr val="accent1">
                        <a:lumMod val="60000"/>
                        <a:lumOff val="40000"/>
                      </a:schemeClr>
                    </a:solidFill>
                  </a:tcPr>
                </a:tc>
                <a:tc>
                  <a:txBody>
                    <a:bodyPr/>
                    <a:lstStyle/>
                    <a:p>
                      <a:r>
                        <a:rPr lang="en-US" sz="1400" kern="1200" noProof="0" dirty="0" smtClean="0">
                          <a:solidFill>
                            <a:schemeClr val="dk1"/>
                          </a:solidFill>
                          <a:latin typeface="Calibri" pitchFamily="34" charset="0"/>
                          <a:ea typeface="+mn-ea"/>
                          <a:cs typeface="+mn-cs"/>
                        </a:rPr>
                        <a:t>One day in 1651 in the life of…</a:t>
                      </a:r>
                      <a:br>
                        <a:rPr lang="en-US" sz="1400" kern="1200" noProof="0" dirty="0" smtClean="0">
                          <a:solidFill>
                            <a:schemeClr val="dk1"/>
                          </a:solidFill>
                          <a:latin typeface="Calibri" pitchFamily="34" charset="0"/>
                          <a:ea typeface="+mn-ea"/>
                          <a:cs typeface="+mn-cs"/>
                        </a:rPr>
                      </a:br>
                      <a:endParaRPr lang="en-US" sz="1400" kern="1200" noProof="0" dirty="0" smtClean="0">
                        <a:solidFill>
                          <a:schemeClr val="dk1"/>
                        </a:solidFill>
                        <a:latin typeface="Calibri" pitchFamily="34" charset="0"/>
                        <a:ea typeface="+mn-ea"/>
                        <a:cs typeface="+mn-cs"/>
                      </a:endParaRPr>
                    </a:p>
                    <a:p>
                      <a:pPr marL="342900" indent="-342900">
                        <a:buFont typeface="+mj-lt"/>
                        <a:buAutoNum type="arabicPeriod"/>
                      </a:pPr>
                      <a:r>
                        <a:rPr lang="en-US" sz="1400" kern="1200" noProof="0" dirty="0" smtClean="0">
                          <a:solidFill>
                            <a:schemeClr val="dk1"/>
                          </a:solidFill>
                          <a:latin typeface="Calibri" pitchFamily="34" charset="0"/>
                          <a:ea typeface="+mn-ea"/>
                          <a:cs typeface="+mn-cs"/>
                        </a:rPr>
                        <a:t>“El </a:t>
                      </a:r>
                      <a:r>
                        <a:rPr lang="en-US" sz="1400" kern="1200" noProof="0" dirty="0" err="1" smtClean="0">
                          <a:solidFill>
                            <a:schemeClr val="dk1"/>
                          </a:solidFill>
                          <a:latin typeface="Calibri" pitchFamily="34" charset="0"/>
                          <a:ea typeface="+mn-ea"/>
                          <a:cs typeface="+mn-cs"/>
                        </a:rPr>
                        <a:t>cronista</a:t>
                      </a:r>
                      <a:r>
                        <a:rPr lang="en-US" sz="1400" kern="1200" noProof="0" dirty="0" smtClean="0">
                          <a:solidFill>
                            <a:schemeClr val="dk1"/>
                          </a:solidFill>
                          <a:latin typeface="Calibri" pitchFamily="34" charset="0"/>
                          <a:ea typeface="+mn-ea"/>
                          <a:cs typeface="+mn-cs"/>
                        </a:rPr>
                        <a:t> de la Villa”</a:t>
                      </a:r>
                    </a:p>
                    <a:p>
                      <a:pPr marL="342900" indent="-342900">
                        <a:buFont typeface="+mj-lt"/>
                        <a:buAutoNum type="arabicPeriod"/>
                      </a:pPr>
                      <a:r>
                        <a:rPr lang="en-US" sz="1400" kern="1200" noProof="0" dirty="0" smtClean="0">
                          <a:solidFill>
                            <a:schemeClr val="dk1"/>
                          </a:solidFill>
                          <a:latin typeface="Calibri" pitchFamily="34" charset="0"/>
                          <a:ea typeface="+mn-ea"/>
                          <a:cs typeface="+mn-cs"/>
                        </a:rPr>
                        <a:t>“Un </a:t>
                      </a:r>
                      <a:r>
                        <a:rPr lang="en-US" sz="1400" kern="1200" noProof="0" dirty="0" err="1" smtClean="0">
                          <a:solidFill>
                            <a:schemeClr val="dk1"/>
                          </a:solidFill>
                          <a:latin typeface="Calibri" pitchFamily="34" charset="0"/>
                          <a:ea typeface="+mn-ea"/>
                          <a:cs typeface="+mn-cs"/>
                        </a:rPr>
                        <a:t>matrimonio</a:t>
                      </a:r>
                      <a:r>
                        <a:rPr lang="en-US" sz="1400" kern="1200" noProof="0" dirty="0" smtClean="0">
                          <a:solidFill>
                            <a:schemeClr val="dk1"/>
                          </a:solidFill>
                          <a:latin typeface="Calibri" pitchFamily="34" charset="0"/>
                          <a:ea typeface="+mn-ea"/>
                          <a:cs typeface="+mn-cs"/>
                        </a:rPr>
                        <a:t> de nobles”</a:t>
                      </a:r>
                    </a:p>
                    <a:p>
                      <a:pPr marL="342900" indent="-342900">
                        <a:buFont typeface="+mj-lt"/>
                        <a:buAutoNum type="arabicPeriod"/>
                      </a:pPr>
                      <a:r>
                        <a:rPr lang="en-US" sz="1400" kern="1200" noProof="0" dirty="0" smtClean="0">
                          <a:solidFill>
                            <a:schemeClr val="dk1"/>
                          </a:solidFill>
                          <a:latin typeface="Calibri" pitchFamily="34" charset="0"/>
                          <a:ea typeface="+mn-ea"/>
                          <a:cs typeface="+mn-cs"/>
                        </a:rPr>
                        <a:t>“</a:t>
                      </a:r>
                      <a:r>
                        <a:rPr lang="en-US" sz="1400" kern="1200" noProof="0" dirty="0" err="1" smtClean="0">
                          <a:solidFill>
                            <a:schemeClr val="dk1"/>
                          </a:solidFill>
                          <a:latin typeface="Calibri" pitchFamily="34" charset="0"/>
                          <a:ea typeface="+mn-ea"/>
                          <a:cs typeface="+mn-cs"/>
                        </a:rPr>
                        <a:t>Vecinos</a:t>
                      </a:r>
                      <a:r>
                        <a:rPr lang="en-US" sz="1400" kern="1200" noProof="0" dirty="0" smtClean="0">
                          <a:solidFill>
                            <a:schemeClr val="dk1"/>
                          </a:solidFill>
                          <a:latin typeface="Calibri" pitchFamily="34" charset="0"/>
                          <a:ea typeface="+mn-ea"/>
                          <a:cs typeface="+mn-cs"/>
                        </a:rPr>
                        <a:t> de </a:t>
                      </a:r>
                      <a:r>
                        <a:rPr lang="en-US" sz="1400" kern="1200" noProof="0" dirty="0" err="1" smtClean="0">
                          <a:solidFill>
                            <a:schemeClr val="dk1"/>
                          </a:solidFill>
                          <a:latin typeface="Calibri" pitchFamily="34" charset="0"/>
                          <a:ea typeface="+mn-ea"/>
                          <a:cs typeface="+mn-cs"/>
                        </a:rPr>
                        <a:t>Lavapiés</a:t>
                      </a:r>
                      <a:r>
                        <a:rPr lang="en-US" sz="1400" kern="1200" noProof="0" dirty="0" smtClean="0">
                          <a:solidFill>
                            <a:schemeClr val="dk1"/>
                          </a:solidFill>
                          <a:latin typeface="Calibri" pitchFamily="34" charset="0"/>
                          <a:ea typeface="+mn-ea"/>
                          <a:cs typeface="+mn-cs"/>
                        </a:rPr>
                        <a:t>”</a:t>
                      </a:r>
                      <a:endParaRPr lang="en-US" sz="1400" kern="1200" noProof="0" dirty="0">
                        <a:solidFill>
                          <a:schemeClr val="dk1"/>
                        </a:solidFill>
                        <a:latin typeface="Calibri" pitchFamily="34" charset="0"/>
                        <a:ea typeface="+mn-ea"/>
                        <a:cs typeface="+mn-cs"/>
                      </a:endParaRPr>
                    </a:p>
                  </a:txBody>
                  <a:tcPr marL="91456" marR="91456" anchor="ctr">
                    <a:solidFill>
                      <a:schemeClr val="accent1">
                        <a:lumMod val="60000"/>
                        <a:lumOff val="40000"/>
                      </a:schemeClr>
                    </a:solidFill>
                  </a:tcPr>
                </a:tc>
                <a:tc gridSpan="2">
                  <a:txBody>
                    <a:bodyPr/>
                    <a:lstStyle/>
                    <a:p>
                      <a:pPr algn="l">
                        <a:lnSpc>
                          <a:spcPct val="150000"/>
                        </a:lnSpc>
                      </a:pPr>
                      <a:r>
                        <a:rPr lang="en-US" sz="1500" noProof="0" dirty="0" smtClean="0">
                          <a:latin typeface="Calibri" pitchFamily="34" charset="0"/>
                        </a:rPr>
                        <a:t>3 thematic unit</a:t>
                      </a:r>
                      <a:r>
                        <a:rPr lang="en-US" sz="1500" baseline="0" noProof="0" dirty="0" smtClean="0">
                          <a:latin typeface="Calibri" pitchFamily="34" charset="0"/>
                        </a:rPr>
                        <a:t> stages</a:t>
                      </a:r>
                      <a:endParaRPr lang="en-US" sz="1500" noProof="0" dirty="0" smtClean="0">
                        <a:latin typeface="Calibri" pitchFamily="34" charset="0"/>
                      </a:endParaRPr>
                    </a:p>
                    <a:p>
                      <a:pPr algn="l">
                        <a:lnSpc>
                          <a:spcPct val="150000"/>
                        </a:lnSpc>
                      </a:pPr>
                      <a:r>
                        <a:rPr lang="en-US" sz="1500" noProof="0" dirty="0" smtClean="0">
                          <a:latin typeface="Calibri" pitchFamily="34" charset="0"/>
                        </a:rPr>
                        <a:t>2</a:t>
                      </a:r>
                      <a:r>
                        <a:rPr lang="en-US" sz="1500" baseline="0" noProof="0" dirty="0" smtClean="0">
                          <a:latin typeface="Calibri" pitchFamily="34" charset="0"/>
                        </a:rPr>
                        <a:t> </a:t>
                      </a:r>
                      <a:r>
                        <a:rPr lang="en-US" sz="1500" noProof="0" dirty="0" smtClean="0">
                          <a:latin typeface="Calibri" pitchFamily="34" charset="0"/>
                        </a:rPr>
                        <a:t>entertainment</a:t>
                      </a:r>
                      <a:r>
                        <a:rPr lang="en-US" sz="1500" baseline="0" noProof="0" dirty="0" smtClean="0">
                          <a:latin typeface="Calibri" pitchFamily="34" charset="0"/>
                        </a:rPr>
                        <a:t> </a:t>
                      </a:r>
                      <a:r>
                        <a:rPr lang="en-US" sz="1500" noProof="0" dirty="0" smtClean="0">
                          <a:latin typeface="Calibri" pitchFamily="34" charset="0"/>
                        </a:rPr>
                        <a:t>stages</a:t>
                      </a:r>
                    </a:p>
                    <a:p>
                      <a:pPr algn="l">
                        <a:lnSpc>
                          <a:spcPct val="150000"/>
                        </a:lnSpc>
                      </a:pPr>
                      <a:r>
                        <a:rPr lang="en-US" sz="1500" noProof="0" dirty="0" smtClean="0">
                          <a:latin typeface="Calibri" pitchFamily="34" charset="0"/>
                        </a:rPr>
                        <a:t>1 stage at</a:t>
                      </a:r>
                      <a:r>
                        <a:rPr lang="en-US" sz="1500" baseline="0" noProof="0" dirty="0" smtClean="0">
                          <a:latin typeface="Calibri" pitchFamily="34" charset="0"/>
                        </a:rPr>
                        <a:t> </a:t>
                      </a:r>
                      <a:r>
                        <a:rPr lang="en-US" sz="1500" noProof="0" dirty="0" err="1" smtClean="0">
                          <a:latin typeface="Calibri" pitchFamily="34" charset="0"/>
                        </a:rPr>
                        <a:t>FlagShipStore</a:t>
                      </a:r>
                      <a:endParaRPr lang="en-US" sz="1500" noProof="0" dirty="0">
                        <a:latin typeface="Calibri" pitchFamily="34" charset="0"/>
                      </a:endParaRPr>
                    </a:p>
                  </a:txBody>
                  <a:tcPr marL="91456" marR="91456" anchor="ctr">
                    <a:solidFill>
                      <a:schemeClr val="accent1">
                        <a:lumMod val="60000"/>
                        <a:lumOff val="40000"/>
                      </a:schemeClr>
                    </a:solidFill>
                  </a:tcPr>
                </a:tc>
                <a:tc hMerge="1">
                  <a:txBody>
                    <a:bodyPr/>
                    <a:lstStyle/>
                    <a:p>
                      <a:endParaRPr lang="es-ES"/>
                    </a:p>
                  </a:txBody>
                  <a:tcPr/>
                </a:tc>
                <a:tc>
                  <a:txBody>
                    <a:bodyPr/>
                    <a:lstStyle/>
                    <a:p>
                      <a:r>
                        <a:rPr lang="en-US" sz="1500" noProof="0" dirty="0" smtClean="0">
                          <a:latin typeface="Calibri" pitchFamily="34" charset="0"/>
                        </a:rPr>
                        <a:t>Participants</a:t>
                      </a:r>
                      <a:r>
                        <a:rPr lang="en-US" sz="1500" baseline="0" noProof="0" dirty="0" smtClean="0">
                          <a:latin typeface="Calibri" pitchFamily="34" charset="0"/>
                        </a:rPr>
                        <a:t> show </a:t>
                      </a:r>
                      <a:r>
                        <a:rPr lang="en-US" sz="1500" noProof="0" dirty="0" smtClean="0">
                          <a:latin typeface="Calibri" pitchFamily="34" charset="0"/>
                        </a:rPr>
                        <a:t>proof</a:t>
                      </a:r>
                      <a:r>
                        <a:rPr lang="en-US" sz="1500" baseline="0" noProof="0" dirty="0" smtClean="0">
                          <a:latin typeface="Calibri" pitchFamily="34" charset="0"/>
                        </a:rPr>
                        <a:t> of their work</a:t>
                      </a:r>
                      <a:r>
                        <a:rPr lang="en-US" sz="1500" noProof="0" dirty="0" smtClean="0">
                          <a:latin typeface="Calibri" pitchFamily="34" charset="0"/>
                        </a:rPr>
                        <a:t> and put what</a:t>
                      </a:r>
                      <a:r>
                        <a:rPr lang="en-US" sz="1500" baseline="0" noProof="0" dirty="0" smtClean="0">
                          <a:latin typeface="Calibri" pitchFamily="34" charset="0"/>
                        </a:rPr>
                        <a:t> has been learned into practice.</a:t>
                      </a:r>
                      <a:endParaRPr lang="en-US" sz="1500" noProof="0" dirty="0">
                        <a:latin typeface="Calibri" pitchFamily="34" charset="0"/>
                      </a:endParaRPr>
                    </a:p>
                  </a:txBody>
                  <a:tcPr marL="91456" marR="91456" anchor="ctr">
                    <a:solidFill>
                      <a:schemeClr val="accent1">
                        <a:lumMod val="60000"/>
                        <a:lumOff val="40000"/>
                      </a:schemeClr>
                    </a:solidFill>
                  </a:tcPr>
                </a:tc>
              </a:tr>
              <a:tr h="802644">
                <a:tc>
                  <a:txBody>
                    <a:bodyPr/>
                    <a:lstStyle/>
                    <a:p>
                      <a:pPr algn="ctr"/>
                      <a:r>
                        <a:rPr lang="en-US" sz="1300" b="1" noProof="0" dirty="0" err="1" smtClean="0">
                          <a:latin typeface="Calibri" pitchFamily="34" charset="0"/>
                        </a:rPr>
                        <a:t>Collabora-tive</a:t>
                      </a:r>
                      <a:r>
                        <a:rPr lang="en-US" sz="1300" b="1" baseline="0" noProof="0" dirty="0" smtClean="0">
                          <a:latin typeface="Calibri" pitchFamily="34" charset="0"/>
                        </a:rPr>
                        <a:t> work</a:t>
                      </a:r>
                      <a:endParaRPr lang="en-US" sz="1300" b="1" noProof="0" dirty="0">
                        <a:latin typeface="Calibri" pitchFamily="34" charset="0"/>
                      </a:endParaRPr>
                    </a:p>
                  </a:txBody>
                  <a:tcPr marL="91456" marR="91456" vert="vert270" anchor="ctr"/>
                </a:tc>
                <a:tc>
                  <a:txBody>
                    <a:bodyPr/>
                    <a:lstStyle/>
                    <a:p>
                      <a:r>
                        <a:rPr lang="en-US" sz="1600" noProof="0" smtClean="0">
                          <a:latin typeface="Calibri" pitchFamily="34" charset="0"/>
                        </a:rPr>
                        <a:t> 30</a:t>
                      </a:r>
                      <a:r>
                        <a:rPr lang="en-US" sz="1600" baseline="0" noProof="0" smtClean="0">
                          <a:latin typeface="Calibri" pitchFamily="34" charset="0"/>
                        </a:rPr>
                        <a:t> minutes</a:t>
                      </a:r>
                      <a:endParaRPr lang="en-US" sz="1600" noProof="0">
                        <a:latin typeface="Calibri" pitchFamily="34" charset="0"/>
                      </a:endParaRPr>
                    </a:p>
                  </a:txBody>
                  <a:tcPr marL="91456" marR="91456" anchor="ctr"/>
                </a:tc>
                <a:tc>
                  <a:txBody>
                    <a:bodyPr/>
                    <a:lstStyle/>
                    <a:p>
                      <a:r>
                        <a:rPr lang="en-US" sz="1600" noProof="0" dirty="0" smtClean="0">
                          <a:latin typeface="Calibri" pitchFamily="34" charset="0"/>
                        </a:rPr>
                        <a:t>30 minutes</a:t>
                      </a:r>
                      <a:endParaRPr lang="en-US" sz="1600" noProof="0" dirty="0">
                        <a:latin typeface="Calibri" pitchFamily="34" charset="0"/>
                      </a:endParaRPr>
                    </a:p>
                  </a:txBody>
                  <a:tcPr marL="91456" marR="91456" anchor="ct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noProof="0" dirty="0" smtClean="0">
                          <a:latin typeface="Calibri" pitchFamily="34" charset="0"/>
                        </a:rPr>
                        <a:t>1 hour</a:t>
                      </a:r>
                      <a:endParaRPr lang="en-US" sz="1600" noProof="0" dirty="0">
                        <a:latin typeface="Calibri" pitchFamily="34" charset="0"/>
                      </a:endParaRPr>
                    </a:p>
                  </a:txBody>
                  <a:tcPr marL="91456" marR="91456" anchor="ctr"/>
                </a:tc>
                <a:tc hMerge="1">
                  <a:txBody>
                    <a:bodyPr/>
                    <a:lstStyle/>
                    <a:p>
                      <a:endParaRPr lang="es-ES"/>
                    </a:p>
                  </a:txBody>
                  <a:tcPr/>
                </a:tc>
                <a:tc>
                  <a:txBody>
                    <a:bodyPr/>
                    <a:lstStyle/>
                    <a:p>
                      <a:r>
                        <a:rPr lang="en-US" sz="1600" noProof="0" dirty="0" smtClean="0">
                          <a:latin typeface="Calibri" pitchFamily="34" charset="0"/>
                        </a:rPr>
                        <a:t>1 hour to assess other </a:t>
                      </a:r>
                      <a:r>
                        <a:rPr lang="en-US" sz="1600" baseline="0" noProof="0" dirty="0" smtClean="0">
                          <a:latin typeface="Calibri" pitchFamily="34" charset="0"/>
                        </a:rPr>
                        <a:t>blogs</a:t>
                      </a:r>
                      <a:endParaRPr lang="en-US" sz="1600" noProof="0" dirty="0">
                        <a:latin typeface="Calibri" pitchFamily="34" charset="0"/>
                      </a:endParaRPr>
                    </a:p>
                  </a:txBody>
                  <a:tcPr marL="91456" marR="91456" anchor="ct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3 Paralelogramo"/>
          <p:cNvSpPr>
            <a:spLocks noChangeArrowheads="1"/>
          </p:cNvSpPr>
          <p:nvPr/>
        </p:nvSpPr>
        <p:spPr bwMode="auto">
          <a:xfrm rot="5400000">
            <a:off x="2111676" y="-604532"/>
            <a:ext cx="4922235" cy="9145588"/>
          </a:xfrm>
          <a:prstGeom prst="parallelogram">
            <a:avLst>
              <a:gd name="adj" fmla="val 9370"/>
            </a:avLst>
          </a:prstGeom>
          <a:solidFill>
            <a:schemeClr val="tx1"/>
          </a:solidFill>
          <a:ln w="9525" algn="ctr">
            <a:noFill/>
            <a:round/>
            <a:headEnd/>
            <a:tailEnd/>
          </a:ln>
        </p:spPr>
        <p:txBody>
          <a:bodyPr wrap="none" lIns="0" tIns="0" rIns="0" bIns="0" anchor="ctr"/>
          <a:lstStyle/>
          <a:p>
            <a:pPr algn="ctr" eaLnBrk="0" hangingPunct="0"/>
            <a:endParaRPr lang="es-ES">
              <a:latin typeface="TheSansCorrespondence" pitchFamily="34" charset="0"/>
            </a:endParaRPr>
          </a:p>
        </p:txBody>
      </p:sp>
      <p:sp>
        <p:nvSpPr>
          <p:cNvPr id="4" name="3 Marcador de número de diapositiva"/>
          <p:cNvSpPr>
            <a:spLocks noGrp="1"/>
          </p:cNvSpPr>
          <p:nvPr>
            <p:ph type="sldNum" sz="quarter" idx="10"/>
          </p:nvPr>
        </p:nvSpPr>
        <p:spPr/>
        <p:txBody>
          <a:bodyPr/>
          <a:lstStyle/>
          <a:p>
            <a:pPr>
              <a:defRPr/>
            </a:pPr>
            <a:fld id="{503747BD-070F-49EF-B905-838FF05BB517}" type="slidenum">
              <a:rPr lang="es-ES" smtClean="0"/>
              <a:pPr>
                <a:defRPr/>
              </a:pPr>
              <a:t>15</a:t>
            </a:fld>
            <a:endParaRPr lang="es-ES"/>
          </a:p>
        </p:txBody>
      </p:sp>
      <p:sp>
        <p:nvSpPr>
          <p:cNvPr id="12" name="11 CuadroTexto"/>
          <p:cNvSpPr txBox="1"/>
          <p:nvPr/>
        </p:nvSpPr>
        <p:spPr>
          <a:xfrm>
            <a:off x="108298" y="1507144"/>
            <a:ext cx="7272808" cy="4708981"/>
          </a:xfrm>
          <a:prstGeom prst="rect">
            <a:avLst/>
          </a:prstGeom>
          <a:noFill/>
        </p:spPr>
        <p:txBody>
          <a:bodyPr wrap="square">
            <a:spAutoFit/>
          </a:bodyPr>
          <a:lstStyle/>
          <a:p>
            <a:r>
              <a:rPr lang="es-ES" sz="1800" dirty="0" smtClean="0">
                <a:solidFill>
                  <a:srgbClr val="D2A85D"/>
                </a:solidFill>
                <a:latin typeface="Calibri" pitchFamily="34" charset="0"/>
              </a:rPr>
              <a:t> </a:t>
            </a:r>
            <a:r>
              <a:rPr lang="en-US" sz="1800" dirty="0" smtClean="0">
                <a:solidFill>
                  <a:srgbClr val="00B0F0"/>
                </a:solidFill>
                <a:latin typeface="Calibri" pitchFamily="34" charset="0"/>
              </a:rPr>
              <a:t>You Tube y Flickr:</a:t>
            </a:r>
          </a:p>
          <a:p>
            <a:r>
              <a:rPr lang="en-US" sz="1400" dirty="0" smtClean="0">
                <a:solidFill>
                  <a:schemeClr val="bg1"/>
                </a:solidFill>
                <a:latin typeface="Calibri" pitchFamily="34" charset="0"/>
              </a:rPr>
              <a:t>Step-by-step simulation guide of these two environments.  How to create an account,  record a  personal video presentation/photograph something you like and upload it to your account.</a:t>
            </a:r>
          </a:p>
          <a:p>
            <a:endParaRPr lang="en-US" sz="1400" dirty="0" smtClean="0">
              <a:solidFill>
                <a:schemeClr val="bg1"/>
              </a:solidFill>
              <a:latin typeface="Calibri" pitchFamily="34" charset="0"/>
            </a:endParaRPr>
          </a:p>
          <a:p>
            <a:r>
              <a:rPr lang="en-US" sz="1800" dirty="0" smtClean="0">
                <a:solidFill>
                  <a:srgbClr val="00B0F0"/>
                </a:solidFill>
                <a:latin typeface="Calibri" pitchFamily="34" charset="0"/>
              </a:rPr>
              <a:t>Facebook y Twitter</a:t>
            </a:r>
          </a:p>
          <a:p>
            <a:r>
              <a:rPr lang="en-US" sz="1400" dirty="0" smtClean="0">
                <a:solidFill>
                  <a:schemeClr val="bg1"/>
                </a:solidFill>
                <a:latin typeface="Calibri" pitchFamily="34" charset="0"/>
              </a:rPr>
              <a:t>Step-by-step simulation guide  of these two social networks , since they will have an important role within the activity. How to sign up, and how to use them. </a:t>
            </a:r>
          </a:p>
          <a:p>
            <a:endParaRPr lang="en-US" sz="1400" dirty="0" smtClean="0">
              <a:solidFill>
                <a:schemeClr val="bg1"/>
              </a:solidFill>
              <a:latin typeface="Calibri" pitchFamily="34" charset="0"/>
            </a:endParaRPr>
          </a:p>
          <a:p>
            <a:r>
              <a:rPr lang="en-US" sz="1800" dirty="0" smtClean="0">
                <a:solidFill>
                  <a:srgbClr val="00B0F0"/>
                </a:solidFill>
                <a:latin typeface="Calibri" pitchFamily="34" charset="0"/>
              </a:rPr>
              <a:t>Geolocation</a:t>
            </a:r>
          </a:p>
          <a:p>
            <a:r>
              <a:rPr lang="en-US" sz="1400" dirty="0" smtClean="0">
                <a:solidFill>
                  <a:schemeClr val="bg1"/>
                </a:solidFill>
                <a:latin typeface="Calibri" pitchFamily="34" charset="0"/>
              </a:rPr>
              <a:t>Google / Simulation</a:t>
            </a:r>
          </a:p>
          <a:p>
            <a:endParaRPr lang="en-US" sz="1400" dirty="0" smtClean="0">
              <a:solidFill>
                <a:schemeClr val="bg1"/>
              </a:solidFill>
              <a:latin typeface="Calibri" pitchFamily="34" charset="0"/>
            </a:endParaRPr>
          </a:p>
          <a:p>
            <a:r>
              <a:rPr lang="en-US" sz="1800" dirty="0" smtClean="0">
                <a:solidFill>
                  <a:srgbClr val="00B0F0"/>
                </a:solidFill>
                <a:latin typeface="Calibri" pitchFamily="34" charset="0"/>
              </a:rPr>
              <a:t>Creative Web writing</a:t>
            </a:r>
          </a:p>
          <a:p>
            <a:r>
              <a:rPr lang="en-US" sz="1400" dirty="0" smtClean="0">
                <a:solidFill>
                  <a:schemeClr val="bg1"/>
                </a:solidFill>
                <a:latin typeface="Calibri" pitchFamily="34" charset="0"/>
              </a:rPr>
              <a:t>Multimedia content: Content development  and authorship passwords, and how to reutilize other authors’ materials…</a:t>
            </a:r>
          </a:p>
          <a:p>
            <a:r>
              <a:rPr lang="en-US" sz="1400" dirty="0" smtClean="0">
                <a:solidFill>
                  <a:schemeClr val="bg1"/>
                </a:solidFill>
                <a:latin typeface="Calibri" pitchFamily="34" charset="0"/>
              </a:rPr>
              <a:t>Define your blog titles</a:t>
            </a:r>
          </a:p>
          <a:p>
            <a:endParaRPr lang="en-US" sz="1400" dirty="0" smtClean="0">
              <a:solidFill>
                <a:schemeClr val="bg1"/>
              </a:solidFill>
              <a:latin typeface="Calibri" pitchFamily="34" charset="0"/>
            </a:endParaRPr>
          </a:p>
          <a:p>
            <a:r>
              <a:rPr lang="en-US" sz="1800" dirty="0" smtClean="0">
                <a:solidFill>
                  <a:srgbClr val="00B0F0"/>
                </a:solidFill>
                <a:latin typeface="Calibri" pitchFamily="34" charset="0"/>
              </a:rPr>
              <a:t>What you will find in this environment: </a:t>
            </a:r>
          </a:p>
          <a:p>
            <a:r>
              <a:rPr lang="en-US" sz="1400" dirty="0" smtClean="0">
                <a:solidFill>
                  <a:schemeClr val="bg1"/>
                </a:solidFill>
                <a:latin typeface="Calibri" pitchFamily="34" charset="0"/>
              </a:rPr>
              <a:t>Video  that explains  environment spaces and tools, with instructions on how to interact with them.</a:t>
            </a:r>
          </a:p>
          <a:p>
            <a:pPr>
              <a:defRPr/>
            </a:pPr>
            <a:endParaRPr lang="es-ES" sz="1400" dirty="0">
              <a:solidFill>
                <a:schemeClr val="bg1"/>
              </a:solidFill>
              <a:latin typeface="Calibri" pitchFamily="34" charset="0"/>
              <a:ea typeface="ＭＳ Ｐゴシック"/>
              <a:cs typeface="ＭＳ Ｐゴシック"/>
            </a:endParaRPr>
          </a:p>
        </p:txBody>
      </p:sp>
      <p:sp>
        <p:nvSpPr>
          <p:cNvPr id="14" name="CuadroTexto 10"/>
          <p:cNvSpPr txBox="1">
            <a:spLocks noChangeArrowheads="1"/>
          </p:cNvSpPr>
          <p:nvPr/>
        </p:nvSpPr>
        <p:spPr bwMode="auto">
          <a:xfrm>
            <a:off x="425450" y="260648"/>
            <a:ext cx="5178597" cy="1107996"/>
          </a:xfrm>
          <a:prstGeom prst="rect">
            <a:avLst/>
          </a:prstGeom>
          <a:noFill/>
          <a:ln w="9525">
            <a:noFill/>
            <a:miter lim="800000"/>
            <a:headEnd/>
            <a:tailEnd/>
          </a:ln>
        </p:spPr>
        <p:txBody>
          <a:bodyPr wrap="none">
            <a:spAutoFit/>
          </a:bodyPr>
          <a:lstStyle/>
          <a:p>
            <a:pPr defTabSz="457200"/>
            <a:r>
              <a:rPr lang="es-ES_tradnl" sz="6600" b="0" dirty="0" smtClean="0">
                <a:solidFill>
                  <a:srgbClr val="54B4CC"/>
                </a:solidFill>
                <a:latin typeface="Calibri" pitchFamily="34" charset="0"/>
                <a:cs typeface="Arial" charset="0"/>
              </a:rPr>
              <a:t>ICT CONTENTS</a:t>
            </a:r>
            <a:endParaRPr lang="es-ES_tradnl" sz="6600" b="0" dirty="0">
              <a:solidFill>
                <a:srgbClr val="54B4CC"/>
              </a:solidFill>
              <a:latin typeface="Calibri" pitchFamily="34" charset="0"/>
              <a:cs typeface="Arial" charset="0"/>
            </a:endParaRPr>
          </a:p>
        </p:txBody>
      </p:sp>
      <p:pic>
        <p:nvPicPr>
          <p:cNvPr id="7" name="4 Marcador de contenido" descr="ENTORNO FINAL 1000.jpg"/>
          <p:cNvPicPr>
            <a:picLocks noGrp="1" noChangeAspect="1"/>
          </p:cNvPicPr>
          <p:nvPr>
            <p:ph idx="1"/>
          </p:nvPr>
        </p:nvPicPr>
        <p:blipFill>
          <a:blip r:embed="rId2" cstate="print"/>
          <a:srcRect l="82111" t="13565" r="2420" b="11408"/>
          <a:stretch>
            <a:fillRect/>
          </a:stretch>
        </p:blipFill>
        <p:spPr>
          <a:xfrm>
            <a:off x="7381106" y="2060848"/>
            <a:ext cx="1252207" cy="4104456"/>
          </a:xfrm>
          <a:effectLst>
            <a:outerShdw blurRad="190500" algn="tl" rotWithShape="0">
              <a:srgbClr val="000000">
                <a:alpha val="70000"/>
              </a:srgbClr>
            </a:outerShdw>
          </a:effec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Marcador de número de diapositiva"/>
          <p:cNvSpPr>
            <a:spLocks noGrp="1"/>
          </p:cNvSpPr>
          <p:nvPr>
            <p:ph type="sldNum" sz="quarter" idx="10"/>
          </p:nvPr>
        </p:nvSpPr>
        <p:spPr/>
        <p:txBody>
          <a:bodyPr/>
          <a:lstStyle/>
          <a:p>
            <a:pPr>
              <a:defRPr/>
            </a:pPr>
            <a:fld id="{AFE40D4C-1577-466D-B737-2488DB18193A}" type="slidenum">
              <a:rPr lang="es-ES"/>
              <a:pPr>
                <a:defRPr/>
              </a:pPr>
              <a:t>16</a:t>
            </a:fld>
            <a:endParaRPr lang="es-ES"/>
          </a:p>
        </p:txBody>
      </p:sp>
      <p:sp>
        <p:nvSpPr>
          <p:cNvPr id="6" name="Rectángulo 5"/>
          <p:cNvSpPr>
            <a:spLocks noChangeArrowheads="1"/>
          </p:cNvSpPr>
          <p:nvPr/>
        </p:nvSpPr>
        <p:spPr bwMode="auto">
          <a:xfrm>
            <a:off x="0" y="0"/>
            <a:ext cx="9145588" cy="6858000"/>
          </a:xfrm>
          <a:prstGeom prst="rect">
            <a:avLst/>
          </a:prstGeom>
          <a:solidFill>
            <a:schemeClr val="accent1"/>
          </a:solidFill>
          <a:ln w="9525">
            <a:noFill/>
            <a:miter lim="800000"/>
            <a:headEnd/>
            <a:tailEnd/>
          </a:ln>
        </p:spPr>
        <p:txBody>
          <a:bodyPr anchor="ctr"/>
          <a:lstStyle/>
          <a:p>
            <a:pPr algn="ctr" defTabSz="457200" fontAlgn="auto">
              <a:spcBef>
                <a:spcPts val="0"/>
              </a:spcBef>
              <a:spcAft>
                <a:spcPts val="0"/>
              </a:spcAft>
              <a:defRPr/>
            </a:pPr>
            <a:endParaRPr lang="es-ES_tradnl" sz="1800" b="0">
              <a:solidFill>
                <a:schemeClr val="lt1"/>
              </a:solidFill>
              <a:latin typeface="+mn-lt"/>
              <a:ea typeface="+mn-ea"/>
            </a:endParaRPr>
          </a:p>
        </p:txBody>
      </p:sp>
      <p:sp>
        <p:nvSpPr>
          <p:cNvPr id="5124" name="Rectángulo 8"/>
          <p:cNvSpPr>
            <a:spLocks noChangeArrowheads="1"/>
          </p:cNvSpPr>
          <p:nvPr/>
        </p:nvSpPr>
        <p:spPr bwMode="auto">
          <a:xfrm>
            <a:off x="266700" y="1916113"/>
            <a:ext cx="8735250" cy="2400657"/>
          </a:xfrm>
          <a:prstGeom prst="rect">
            <a:avLst/>
          </a:prstGeom>
          <a:noFill/>
          <a:ln w="9525">
            <a:noFill/>
            <a:miter lim="800000"/>
            <a:headEnd/>
            <a:tailEnd/>
          </a:ln>
        </p:spPr>
        <p:txBody>
          <a:bodyPr wrap="square">
            <a:spAutoFit/>
          </a:bodyPr>
          <a:lstStyle/>
          <a:p>
            <a:pPr defTabSz="457200"/>
            <a:r>
              <a:rPr lang="en-US" sz="7500" b="0" dirty="0" smtClean="0">
                <a:solidFill>
                  <a:schemeClr val="bg1"/>
                </a:solidFill>
                <a:latin typeface="Calibri" pitchFamily="34" charset="0"/>
                <a:cs typeface="Arial" charset="0"/>
              </a:rPr>
              <a:t>Environment and multimedia resources</a:t>
            </a:r>
            <a:endParaRPr lang="en-US" sz="7500" b="0" dirty="0">
              <a:solidFill>
                <a:schemeClr val="bg1"/>
              </a:solidFill>
              <a:latin typeface="Calibri" pitchFamily="34" charset="0"/>
            </a:endParaRPr>
          </a:p>
        </p:txBody>
      </p:sp>
      <p:sp>
        <p:nvSpPr>
          <p:cNvPr id="5125" name="CuadroTexto 10"/>
          <p:cNvSpPr txBox="1">
            <a:spLocks noChangeArrowheads="1"/>
          </p:cNvSpPr>
          <p:nvPr/>
        </p:nvSpPr>
        <p:spPr bwMode="auto">
          <a:xfrm>
            <a:off x="217488" y="182563"/>
            <a:ext cx="1810111" cy="2015936"/>
          </a:xfrm>
          <a:prstGeom prst="rect">
            <a:avLst/>
          </a:prstGeom>
          <a:noFill/>
          <a:ln w="9525">
            <a:noFill/>
            <a:miter lim="800000"/>
            <a:headEnd/>
            <a:tailEnd/>
          </a:ln>
        </p:spPr>
        <p:txBody>
          <a:bodyPr wrap="none">
            <a:spAutoFit/>
          </a:bodyPr>
          <a:lstStyle/>
          <a:p>
            <a:pPr defTabSz="457200">
              <a:defRPr/>
            </a:pPr>
            <a:r>
              <a:rPr lang="es-ES_tradnl" sz="12500" b="0" dirty="0" smtClean="0">
                <a:solidFill>
                  <a:srgbClr val="54B4CC"/>
                </a:solidFill>
                <a:latin typeface="Calibri" pitchFamily="34" charset="0"/>
                <a:ea typeface="ＭＳ Ｐゴシック"/>
                <a:cs typeface="ＭＳ Ｐゴシック"/>
              </a:rPr>
              <a:t>03</a:t>
            </a:r>
            <a:endParaRPr lang="es-ES_tradnl" sz="12500" b="0" dirty="0">
              <a:solidFill>
                <a:srgbClr val="54B4CC"/>
              </a:solidFill>
              <a:latin typeface="Calibri" pitchFamily="34" charset="0"/>
              <a:ea typeface="ＭＳ Ｐゴシック"/>
              <a:cs typeface="ＭＳ Ｐゴシック"/>
            </a:endParaRPr>
          </a:p>
        </p:txBody>
      </p:sp>
      <p:pic>
        <p:nvPicPr>
          <p:cNvPr id="5126" name="7 Imagen" descr="01_objetivos.png"/>
          <p:cNvPicPr>
            <a:picLocks noChangeAspect="1"/>
          </p:cNvPicPr>
          <p:nvPr/>
        </p:nvPicPr>
        <p:blipFill>
          <a:blip r:embed="rId3" cstate="print"/>
          <a:srcRect/>
          <a:stretch>
            <a:fillRect/>
          </a:stretch>
        </p:blipFill>
        <p:spPr bwMode="auto">
          <a:xfrm>
            <a:off x="468313" y="4105275"/>
            <a:ext cx="2708275" cy="2708275"/>
          </a:xfrm>
          <a:prstGeom prst="rect">
            <a:avLst/>
          </a:prstGeom>
          <a:noFill/>
          <a:ln w="9525">
            <a:noFill/>
            <a:miter lim="800000"/>
            <a:headEnd/>
            <a:tailEnd/>
          </a:ln>
        </p:spPr>
      </p:pic>
      <p:pic>
        <p:nvPicPr>
          <p:cNvPr id="8" name="7 Imagen" descr="01_objetivos.png"/>
          <p:cNvPicPr>
            <a:picLocks noChangeAspect="1"/>
          </p:cNvPicPr>
          <p:nvPr/>
        </p:nvPicPr>
        <p:blipFill>
          <a:blip r:embed="rId4" cstate="print"/>
          <a:srcRect/>
          <a:stretch>
            <a:fillRect/>
          </a:stretch>
        </p:blipFill>
        <p:spPr bwMode="auto">
          <a:xfrm>
            <a:off x="3465512" y="4105275"/>
            <a:ext cx="2708275" cy="2708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0"/>
          </p:nvPr>
        </p:nvSpPr>
        <p:spPr/>
        <p:txBody>
          <a:bodyPr/>
          <a:lstStyle/>
          <a:p>
            <a:pPr>
              <a:defRPr/>
            </a:pPr>
            <a:fld id="{AD7E8390-96D4-4728-9B2D-341C7E9DA347}" type="slidenum">
              <a:rPr lang="es-ES" smtClean="0"/>
              <a:pPr>
                <a:defRPr/>
              </a:pPr>
              <a:t>17</a:t>
            </a:fld>
            <a:endParaRPr lang="es-ES"/>
          </a:p>
        </p:txBody>
      </p:sp>
      <p:pic>
        <p:nvPicPr>
          <p:cNvPr id="6" name="4 Imagen" descr="home_conecta.jpg"/>
          <p:cNvPicPr>
            <a:picLocks noChangeAspect="1"/>
          </p:cNvPicPr>
          <p:nvPr/>
        </p:nvPicPr>
        <p:blipFill>
          <a:blip r:embed="rId2" cstate="print"/>
          <a:srcRect/>
          <a:stretch>
            <a:fillRect/>
          </a:stretch>
        </p:blipFill>
        <p:spPr bwMode="auto">
          <a:xfrm>
            <a:off x="4205313" y="476737"/>
            <a:ext cx="3679849" cy="5782147"/>
          </a:xfrm>
          <a:prstGeom prst="rect">
            <a:avLst/>
          </a:prstGeom>
          <a:noFill/>
          <a:ln w="9525">
            <a:noFill/>
            <a:miter lim="800000"/>
            <a:headEnd/>
            <a:tailEnd/>
          </a:ln>
        </p:spPr>
      </p:pic>
      <p:sp>
        <p:nvSpPr>
          <p:cNvPr id="8" name="7 Título"/>
          <p:cNvSpPr>
            <a:spLocks noGrp="1"/>
          </p:cNvSpPr>
          <p:nvPr>
            <p:ph type="title"/>
          </p:nvPr>
        </p:nvSpPr>
        <p:spPr>
          <a:xfrm>
            <a:off x="411163" y="274638"/>
            <a:ext cx="7945437" cy="1088366"/>
          </a:xfrm>
        </p:spPr>
        <p:txBody>
          <a:bodyPr/>
          <a:lstStyle/>
          <a:p>
            <a:r>
              <a:rPr lang="es-ES" sz="6600" b="0" dirty="0" smtClean="0">
                <a:latin typeface="Calibri" pitchFamily="34" charset="0"/>
              </a:rPr>
              <a:t>Portal </a:t>
            </a:r>
            <a:endParaRPr lang="es-ES" sz="6600" b="0" dirty="0">
              <a:latin typeface="Calibri" pitchFamily="34" charset="0"/>
            </a:endParaRPr>
          </a:p>
        </p:txBody>
      </p:sp>
      <p:sp>
        <p:nvSpPr>
          <p:cNvPr id="11" name="7 Título"/>
          <p:cNvSpPr txBox="1">
            <a:spLocks/>
          </p:cNvSpPr>
          <p:nvPr/>
        </p:nvSpPr>
        <p:spPr bwMode="auto">
          <a:xfrm>
            <a:off x="411956" y="1268760"/>
            <a:ext cx="7945437" cy="749812"/>
          </a:xfrm>
          <a:prstGeom prst="rect">
            <a:avLst/>
          </a:prstGeom>
          <a:noFill/>
          <a:ln w="9525" algn="ctr">
            <a:noFill/>
            <a:miter lim="800000"/>
            <a:headEnd/>
            <a:tailEnd/>
          </a:ln>
        </p:spPr>
        <p:txBody>
          <a:bodyPr vert="horz" wrap="square" lIns="36000" tIns="36000" rIns="36000" bIns="36000" numCol="1" anchor="t" anchorCtr="0" compatLnSpc="1">
            <a:prstTxWarp prst="textNoShape">
              <a:avLst/>
            </a:prstTxWarp>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s-ES" sz="4400" b="0" i="0" u="none" strike="noStrike" kern="0" cap="none" spc="0" normalizeH="0" baseline="0" noProof="0" dirty="0" smtClean="0">
                <a:ln>
                  <a:noFill/>
                </a:ln>
                <a:solidFill>
                  <a:srgbClr val="043F52"/>
                </a:solidFill>
                <a:effectLst/>
                <a:uLnTx/>
                <a:uFillTx/>
                <a:latin typeface="Calibri" pitchFamily="34" charset="0"/>
                <a:ea typeface="+mj-ea"/>
                <a:cs typeface="+mj-cs"/>
              </a:rPr>
              <a:t>Home pública </a:t>
            </a:r>
            <a:endParaRPr kumimoji="0" lang="es-ES" sz="4400" b="0" i="0" u="none" strike="noStrike" kern="0" cap="none" spc="0" normalizeH="0" baseline="0" noProof="0" dirty="0">
              <a:ln>
                <a:noFill/>
              </a:ln>
              <a:solidFill>
                <a:srgbClr val="043F52"/>
              </a:solidFill>
              <a:effectLst/>
              <a:uLnTx/>
              <a:uFillTx/>
              <a:latin typeface="Calibri" pitchFamily="34" charset="0"/>
              <a:ea typeface="+mj-ea"/>
              <a:cs typeface="+mj-cs"/>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0"/>
          </p:nvPr>
        </p:nvSpPr>
        <p:spPr/>
        <p:txBody>
          <a:bodyPr/>
          <a:lstStyle/>
          <a:p>
            <a:pPr>
              <a:defRPr/>
            </a:pPr>
            <a:fld id="{AD7E8390-96D4-4728-9B2D-341C7E9DA347}" type="slidenum">
              <a:rPr lang="es-ES" smtClean="0"/>
              <a:pPr>
                <a:defRPr/>
              </a:pPr>
              <a:t>18</a:t>
            </a:fld>
            <a:endParaRPr lang="es-ES"/>
          </a:p>
        </p:txBody>
      </p:sp>
      <p:sp>
        <p:nvSpPr>
          <p:cNvPr id="8" name="7 Título"/>
          <p:cNvSpPr>
            <a:spLocks noGrp="1"/>
          </p:cNvSpPr>
          <p:nvPr>
            <p:ph type="title"/>
          </p:nvPr>
        </p:nvSpPr>
        <p:spPr>
          <a:xfrm>
            <a:off x="411163" y="274638"/>
            <a:ext cx="7945437" cy="1088366"/>
          </a:xfrm>
        </p:spPr>
        <p:txBody>
          <a:bodyPr/>
          <a:lstStyle/>
          <a:p>
            <a:r>
              <a:rPr lang="es-ES" sz="6600" b="0" dirty="0" smtClean="0">
                <a:latin typeface="Calibri" pitchFamily="34" charset="0"/>
              </a:rPr>
              <a:t>Portal </a:t>
            </a:r>
            <a:endParaRPr lang="es-ES" sz="6600" b="0" dirty="0">
              <a:latin typeface="Calibri" pitchFamily="34" charset="0"/>
            </a:endParaRPr>
          </a:p>
        </p:txBody>
      </p:sp>
      <p:sp>
        <p:nvSpPr>
          <p:cNvPr id="11" name="7 Título"/>
          <p:cNvSpPr txBox="1">
            <a:spLocks/>
          </p:cNvSpPr>
          <p:nvPr/>
        </p:nvSpPr>
        <p:spPr bwMode="auto">
          <a:xfrm>
            <a:off x="411956" y="1268760"/>
            <a:ext cx="7945437" cy="749812"/>
          </a:xfrm>
          <a:prstGeom prst="rect">
            <a:avLst/>
          </a:prstGeom>
          <a:noFill/>
          <a:ln w="9525" algn="ctr">
            <a:noFill/>
            <a:miter lim="800000"/>
            <a:headEnd/>
            <a:tailEnd/>
          </a:ln>
        </p:spPr>
        <p:txBody>
          <a:bodyPr vert="horz" wrap="square" lIns="36000" tIns="36000" rIns="36000" bIns="36000" numCol="1" anchor="t" anchorCtr="0" compatLnSpc="1">
            <a:prstTxWarp prst="textNoShape">
              <a:avLst/>
            </a:prstTxWarp>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4400" b="0" i="0" u="none" strike="noStrike" kern="0" cap="none" spc="0" normalizeH="0" baseline="0" dirty="0" smtClean="0">
                <a:ln>
                  <a:noFill/>
                </a:ln>
                <a:solidFill>
                  <a:srgbClr val="043F52"/>
                </a:solidFill>
                <a:effectLst/>
                <a:uLnTx/>
                <a:uFillTx/>
                <a:latin typeface="Calibri" pitchFamily="34" charset="0"/>
                <a:ea typeface="+mj-ea"/>
                <a:cs typeface="+mj-cs"/>
              </a:rPr>
              <a:t>Course Program</a:t>
            </a:r>
            <a:endParaRPr kumimoji="0" lang="en-US" sz="4400" b="0" i="0" u="none" strike="noStrike" kern="0" cap="none" spc="0" normalizeH="0" baseline="0" dirty="0">
              <a:ln>
                <a:noFill/>
              </a:ln>
              <a:solidFill>
                <a:srgbClr val="043F52"/>
              </a:solidFill>
              <a:effectLst/>
              <a:uLnTx/>
              <a:uFillTx/>
              <a:latin typeface="Calibri" pitchFamily="34" charset="0"/>
              <a:ea typeface="+mj-ea"/>
              <a:cs typeface="+mj-cs"/>
            </a:endParaRPr>
          </a:p>
        </p:txBody>
      </p:sp>
      <p:pic>
        <p:nvPicPr>
          <p:cNvPr id="7" name="4 Imagen" descr="itinerario_conecta.jpg"/>
          <p:cNvPicPr>
            <a:picLocks noChangeAspect="1"/>
          </p:cNvPicPr>
          <p:nvPr/>
        </p:nvPicPr>
        <p:blipFill>
          <a:blip r:embed="rId2" cstate="print"/>
          <a:srcRect/>
          <a:stretch>
            <a:fillRect/>
          </a:stretch>
        </p:blipFill>
        <p:spPr bwMode="auto">
          <a:xfrm>
            <a:off x="4428778" y="692696"/>
            <a:ext cx="3216370" cy="551419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34 Imagen" descr="fondo3.jpg"/>
          <p:cNvPicPr>
            <a:picLocks noChangeAspect="1"/>
          </p:cNvPicPr>
          <p:nvPr/>
        </p:nvPicPr>
        <p:blipFill>
          <a:blip r:embed="rId2" cstate="print"/>
          <a:srcRect/>
          <a:stretch>
            <a:fillRect/>
          </a:stretch>
        </p:blipFill>
        <p:spPr bwMode="auto">
          <a:xfrm>
            <a:off x="1588" y="1357313"/>
            <a:ext cx="9144000" cy="4926012"/>
          </a:xfrm>
          <a:prstGeom prst="rect">
            <a:avLst/>
          </a:prstGeom>
          <a:noFill/>
          <a:ln w="9525">
            <a:noFill/>
            <a:miter lim="800000"/>
            <a:headEnd/>
            <a:tailEnd/>
          </a:ln>
        </p:spPr>
      </p:pic>
      <p:sp>
        <p:nvSpPr>
          <p:cNvPr id="25603" name="86 Paralelogramo"/>
          <p:cNvSpPr>
            <a:spLocks noChangeArrowheads="1"/>
          </p:cNvSpPr>
          <p:nvPr/>
        </p:nvSpPr>
        <p:spPr bwMode="auto">
          <a:xfrm rot="5400000">
            <a:off x="3179762" y="-3822700"/>
            <a:ext cx="2786063" cy="9145588"/>
          </a:xfrm>
          <a:prstGeom prst="parallelogram">
            <a:avLst>
              <a:gd name="adj" fmla="val 12361"/>
            </a:avLst>
          </a:prstGeom>
          <a:solidFill>
            <a:schemeClr val="bg1"/>
          </a:solidFill>
          <a:ln w="9525" algn="ctr">
            <a:noFill/>
            <a:round/>
            <a:headEnd/>
            <a:tailEnd/>
          </a:ln>
        </p:spPr>
        <p:txBody>
          <a:bodyPr wrap="none" lIns="0" tIns="0" rIns="0" bIns="0" anchor="ctr"/>
          <a:lstStyle/>
          <a:p>
            <a:pPr algn="ctr" eaLnBrk="0" hangingPunct="0"/>
            <a:r>
              <a:rPr lang="es-ES">
                <a:latin typeface="TheSansCorrespondence" pitchFamily="34" charset="0"/>
              </a:rPr>
              <a:t>    </a:t>
            </a:r>
          </a:p>
        </p:txBody>
      </p:sp>
      <p:sp>
        <p:nvSpPr>
          <p:cNvPr id="25607" name="1 Título"/>
          <p:cNvSpPr>
            <a:spLocks noGrp="1"/>
          </p:cNvSpPr>
          <p:nvPr>
            <p:ph type="title"/>
          </p:nvPr>
        </p:nvSpPr>
        <p:spPr>
          <a:xfrm>
            <a:off x="411163" y="274638"/>
            <a:ext cx="7945437" cy="1088366"/>
          </a:xfrm>
        </p:spPr>
        <p:txBody>
          <a:bodyPr/>
          <a:lstStyle/>
          <a:p>
            <a:r>
              <a:rPr lang="es-ES" sz="6600" b="0" dirty="0" smtClean="0">
                <a:latin typeface="Calibri" pitchFamily="34" charset="0"/>
                <a:cs typeface="Arial" charset="0"/>
              </a:rPr>
              <a:t>Geolocation</a:t>
            </a:r>
          </a:p>
        </p:txBody>
      </p:sp>
      <p:pic>
        <p:nvPicPr>
          <p:cNvPr id="2" name="4 Marcador de contenido" descr="google maps.png"/>
          <p:cNvPicPr>
            <a:picLocks noGrp="1" noChangeAspect="1"/>
          </p:cNvPicPr>
          <p:nvPr>
            <p:ph idx="1"/>
          </p:nvPr>
        </p:nvPicPr>
        <p:blipFill>
          <a:blip r:embed="rId3" cstate="print"/>
          <a:srcRect/>
          <a:stretch>
            <a:fillRect/>
          </a:stretch>
        </p:blipFill>
        <p:spPr>
          <a:xfrm>
            <a:off x="349250" y="1493838"/>
            <a:ext cx="8399463" cy="4308475"/>
          </a:xfrm>
          <a:effectLst>
            <a:outerShdw blurRad="190500" algn="tl" rotWithShape="0">
              <a:srgbClr val="000000">
                <a:alpha val="70000"/>
              </a:srgbClr>
            </a:outerShdw>
          </a:effectLst>
        </p:spPr>
      </p:pic>
      <p:sp>
        <p:nvSpPr>
          <p:cNvPr id="4" name="3 Marcador de número de diapositiva"/>
          <p:cNvSpPr>
            <a:spLocks noGrp="1"/>
          </p:cNvSpPr>
          <p:nvPr>
            <p:ph type="sldNum" sz="quarter" idx="10"/>
          </p:nvPr>
        </p:nvSpPr>
        <p:spPr/>
        <p:txBody>
          <a:bodyPr/>
          <a:lstStyle/>
          <a:p>
            <a:pPr>
              <a:defRPr/>
            </a:pPr>
            <a:fld id="{60F24103-3AF4-4DD8-802B-7A74636D64FA}" type="slidenum">
              <a:rPr lang="es-ES" smtClean="0"/>
              <a:pPr>
                <a:defRPr/>
              </a:pPr>
              <a:t>19</a:t>
            </a:fld>
            <a:endParaRPr lang="es-E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13 Paralelogramo"/>
          <p:cNvSpPr>
            <a:spLocks noChangeArrowheads="1"/>
          </p:cNvSpPr>
          <p:nvPr/>
        </p:nvSpPr>
        <p:spPr bwMode="auto">
          <a:xfrm rot="5400000">
            <a:off x="2324100" y="-1054100"/>
            <a:ext cx="4497388" cy="9145588"/>
          </a:xfrm>
          <a:prstGeom prst="parallelogram">
            <a:avLst>
              <a:gd name="adj" fmla="val 9370"/>
            </a:avLst>
          </a:prstGeom>
          <a:solidFill>
            <a:schemeClr val="tx2"/>
          </a:solidFill>
          <a:ln w="9525" algn="ctr">
            <a:noFill/>
            <a:round/>
            <a:headEnd/>
            <a:tailEnd/>
          </a:ln>
        </p:spPr>
        <p:txBody>
          <a:bodyPr wrap="none" lIns="0" tIns="0" rIns="0" bIns="0" anchor="ctr"/>
          <a:lstStyle/>
          <a:p>
            <a:pPr algn="ctr" eaLnBrk="0" hangingPunct="0"/>
            <a:endParaRPr lang="es-ES">
              <a:latin typeface="TheSansCorrespondence" pitchFamily="34" charset="0"/>
            </a:endParaRPr>
          </a:p>
        </p:txBody>
      </p:sp>
      <p:sp>
        <p:nvSpPr>
          <p:cNvPr id="26628" name="1 Título"/>
          <p:cNvSpPr>
            <a:spLocks noGrp="1"/>
          </p:cNvSpPr>
          <p:nvPr>
            <p:ph type="title"/>
          </p:nvPr>
        </p:nvSpPr>
        <p:spPr>
          <a:xfrm>
            <a:off x="411163" y="274638"/>
            <a:ext cx="7945437" cy="1088366"/>
          </a:xfrm>
        </p:spPr>
        <p:txBody>
          <a:bodyPr/>
          <a:lstStyle/>
          <a:p>
            <a:r>
              <a:rPr lang="en-US" sz="6600" b="0" dirty="0" smtClean="0">
                <a:latin typeface="Calibri" pitchFamily="34" charset="0"/>
                <a:cs typeface="Arial" charset="0"/>
              </a:rPr>
              <a:t>Augmented reality</a:t>
            </a:r>
            <a:endParaRPr lang="en-US" sz="6600" b="0" dirty="0" smtClean="0">
              <a:latin typeface="Calibri" pitchFamily="34" charset="0"/>
            </a:endParaRPr>
          </a:p>
        </p:txBody>
      </p:sp>
      <p:sp>
        <p:nvSpPr>
          <p:cNvPr id="26629" name="2 Marcador de contenido"/>
          <p:cNvSpPr>
            <a:spLocks noGrp="1"/>
          </p:cNvSpPr>
          <p:nvPr>
            <p:ph idx="1"/>
          </p:nvPr>
        </p:nvSpPr>
        <p:spPr>
          <a:xfrm>
            <a:off x="0" y="1556792"/>
            <a:ext cx="3621088" cy="4516438"/>
          </a:xfrm>
        </p:spPr>
        <p:txBody>
          <a:bodyPr/>
          <a:lstStyle/>
          <a:p>
            <a:pPr algn="l">
              <a:buFont typeface="Wingdings" pitchFamily="2" charset="2"/>
              <a:buNone/>
            </a:pPr>
            <a:r>
              <a:rPr lang="es-ES" dirty="0" smtClean="0">
                <a:solidFill>
                  <a:schemeClr val="bg1"/>
                </a:solidFill>
                <a:latin typeface="Calibri" pitchFamily="34" charset="0"/>
                <a:ea typeface="ＭＳ Ｐゴシック" pitchFamily="-92" charset="-128"/>
              </a:rPr>
              <a:t>	</a:t>
            </a:r>
            <a:r>
              <a:rPr lang="en-US" dirty="0" smtClean="0">
                <a:solidFill>
                  <a:schemeClr val="bg1"/>
                </a:solidFill>
                <a:latin typeface="Calibri" pitchFamily="34" charset="0"/>
                <a:ea typeface="ＭＳ Ｐゴシック" pitchFamily="-92" charset="-128"/>
              </a:rPr>
              <a:t>A specific content for each key point in the program will be generated and can be accessed with a Smartphone. </a:t>
            </a:r>
            <a:r>
              <a:rPr lang="es-ES" dirty="0" smtClean="0">
                <a:solidFill>
                  <a:schemeClr val="bg1"/>
                </a:solidFill>
                <a:latin typeface="Calibri" pitchFamily="34" charset="0"/>
                <a:ea typeface="ＭＳ Ｐゴシック" pitchFamily="-92" charset="-128"/>
              </a:rPr>
              <a:t/>
            </a:r>
            <a:br>
              <a:rPr lang="es-ES" dirty="0" smtClean="0">
                <a:solidFill>
                  <a:schemeClr val="bg1"/>
                </a:solidFill>
                <a:latin typeface="Calibri" pitchFamily="34" charset="0"/>
                <a:ea typeface="ＭＳ Ｐゴシック" pitchFamily="-92" charset="-128"/>
              </a:rPr>
            </a:br>
            <a:endParaRPr lang="es-ES" dirty="0" smtClean="0">
              <a:solidFill>
                <a:schemeClr val="bg1"/>
              </a:solidFill>
              <a:latin typeface="Calibri" pitchFamily="34" charset="0"/>
              <a:ea typeface="ＭＳ Ｐゴシック" pitchFamily="-92" charset="-128"/>
            </a:endParaRPr>
          </a:p>
          <a:p>
            <a:pPr algn="l">
              <a:buFont typeface="Wingdings" pitchFamily="2" charset="2"/>
              <a:buNone/>
            </a:pPr>
            <a:r>
              <a:rPr lang="es-ES" dirty="0" smtClean="0">
                <a:solidFill>
                  <a:schemeClr val="bg1"/>
                </a:solidFill>
                <a:latin typeface="Calibri" pitchFamily="34" charset="0"/>
                <a:ea typeface="ＭＳ Ｐゴシック" pitchFamily="-92" charset="-128"/>
              </a:rPr>
              <a:t>   </a:t>
            </a:r>
            <a:r>
              <a:rPr lang="en-US" dirty="0" smtClean="0">
                <a:solidFill>
                  <a:schemeClr val="bg1"/>
                </a:solidFill>
                <a:latin typeface="Calibri" pitchFamily="34" charset="0"/>
                <a:ea typeface="ＭＳ Ｐゴシック" pitchFamily="-92" charset="-128"/>
              </a:rPr>
              <a:t>Each content will be viewed through an application that allows participants to mix multimedia content with the reality they are viewing.</a:t>
            </a:r>
          </a:p>
        </p:txBody>
      </p:sp>
      <p:sp>
        <p:nvSpPr>
          <p:cNvPr id="4" name="3 Marcador de número de diapositiva"/>
          <p:cNvSpPr>
            <a:spLocks noGrp="1"/>
          </p:cNvSpPr>
          <p:nvPr>
            <p:ph type="sldNum" sz="quarter" idx="10"/>
          </p:nvPr>
        </p:nvSpPr>
        <p:spPr/>
        <p:txBody>
          <a:bodyPr/>
          <a:lstStyle/>
          <a:p>
            <a:pPr>
              <a:defRPr/>
            </a:pPr>
            <a:fld id="{DD699F0C-5D74-4A80-8588-9A79BA056F7C}" type="slidenum">
              <a:rPr lang="es-ES" smtClean="0"/>
              <a:pPr>
                <a:defRPr/>
              </a:pPr>
              <a:t>20</a:t>
            </a:fld>
            <a:endParaRPr lang="es-ES"/>
          </a:p>
        </p:txBody>
      </p:sp>
      <p:pic>
        <p:nvPicPr>
          <p:cNvPr id="6" name="4 Marcador de contenido" descr="IPHONE1.jpg"/>
          <p:cNvPicPr>
            <a:picLocks noChangeAspect="1"/>
          </p:cNvPicPr>
          <p:nvPr/>
        </p:nvPicPr>
        <p:blipFill>
          <a:blip r:embed="rId2" cstate="print"/>
          <a:srcRect/>
          <a:stretch>
            <a:fillRect/>
          </a:stretch>
        </p:blipFill>
        <p:spPr bwMode="auto">
          <a:xfrm>
            <a:off x="3621088" y="1439863"/>
            <a:ext cx="5167312" cy="4132262"/>
          </a:xfrm>
          <a:prstGeom prst="rect">
            <a:avLst/>
          </a:prstGeom>
          <a:ln>
            <a:noFill/>
          </a:ln>
          <a:effectLst>
            <a:outerShdw blurRad="190500" algn="tl" rotWithShape="0">
              <a:srgbClr val="000000">
                <a:alpha val="70000"/>
              </a:srgbClr>
            </a:outerShdw>
          </a:effec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1 Título"/>
          <p:cNvSpPr>
            <a:spLocks noGrp="1"/>
          </p:cNvSpPr>
          <p:nvPr>
            <p:ph type="title"/>
          </p:nvPr>
        </p:nvSpPr>
        <p:spPr>
          <a:xfrm>
            <a:off x="411163" y="274638"/>
            <a:ext cx="8554119" cy="2104028"/>
          </a:xfrm>
        </p:spPr>
        <p:txBody>
          <a:bodyPr/>
          <a:lstStyle/>
          <a:p>
            <a:r>
              <a:rPr lang="en-US" sz="6600" b="0" dirty="0" smtClean="0">
                <a:latin typeface="Calibri" pitchFamily="34" charset="0"/>
                <a:cs typeface="Arial" charset="0"/>
              </a:rPr>
              <a:t>Contextual information</a:t>
            </a:r>
            <a:r>
              <a:rPr lang="es-ES" sz="6600" b="0" dirty="0" smtClean="0">
                <a:latin typeface="Calibri" pitchFamily="34" charset="0"/>
              </a:rPr>
              <a:t/>
            </a:r>
            <a:br>
              <a:rPr lang="es-ES" sz="6600" b="0" dirty="0" smtClean="0">
                <a:latin typeface="Calibri" pitchFamily="34" charset="0"/>
              </a:rPr>
            </a:br>
            <a:endParaRPr lang="es-ES" sz="6600" b="0" dirty="0" smtClean="0">
              <a:latin typeface="Calibri" pitchFamily="34" charset="0"/>
            </a:endParaRPr>
          </a:p>
        </p:txBody>
      </p:sp>
      <p:sp>
        <p:nvSpPr>
          <p:cNvPr id="4" name="3 Marcador de número de diapositiva"/>
          <p:cNvSpPr>
            <a:spLocks noGrp="1"/>
          </p:cNvSpPr>
          <p:nvPr>
            <p:ph type="sldNum" sz="quarter" idx="10"/>
          </p:nvPr>
        </p:nvSpPr>
        <p:spPr/>
        <p:txBody>
          <a:bodyPr/>
          <a:lstStyle/>
          <a:p>
            <a:pPr>
              <a:defRPr/>
            </a:pPr>
            <a:fld id="{F1EEB22E-6E04-442E-95B3-A7B550EF70E4}" type="slidenum">
              <a:rPr lang="es-ES" smtClean="0"/>
              <a:pPr>
                <a:defRPr/>
              </a:pPr>
              <a:t>21</a:t>
            </a:fld>
            <a:endParaRPr lang="es-ES"/>
          </a:p>
        </p:txBody>
      </p:sp>
      <p:sp>
        <p:nvSpPr>
          <p:cNvPr id="27653" name="13 Paralelogramo"/>
          <p:cNvSpPr>
            <a:spLocks noChangeArrowheads="1"/>
          </p:cNvSpPr>
          <p:nvPr/>
        </p:nvSpPr>
        <p:spPr bwMode="auto">
          <a:xfrm rot="5400000">
            <a:off x="2324100" y="-1054100"/>
            <a:ext cx="4497388" cy="9145588"/>
          </a:xfrm>
          <a:prstGeom prst="parallelogram">
            <a:avLst>
              <a:gd name="adj" fmla="val 9370"/>
            </a:avLst>
          </a:prstGeom>
          <a:solidFill>
            <a:schemeClr val="tx2"/>
          </a:solidFill>
          <a:ln w="9525" algn="ctr">
            <a:noFill/>
            <a:round/>
            <a:headEnd/>
            <a:tailEnd/>
          </a:ln>
        </p:spPr>
        <p:txBody>
          <a:bodyPr wrap="none" lIns="0" tIns="0" rIns="0" bIns="0" anchor="ctr"/>
          <a:lstStyle/>
          <a:p>
            <a:pPr algn="ctr" eaLnBrk="0" hangingPunct="0"/>
            <a:endParaRPr lang="es-ES">
              <a:latin typeface="TheSansCorrespondence" pitchFamily="34" charset="0"/>
            </a:endParaRPr>
          </a:p>
        </p:txBody>
      </p:sp>
      <p:sp>
        <p:nvSpPr>
          <p:cNvPr id="27654" name="2 Marcador de contenido"/>
          <p:cNvSpPr>
            <a:spLocks noGrp="1"/>
          </p:cNvSpPr>
          <p:nvPr>
            <p:ph idx="1"/>
          </p:nvPr>
        </p:nvSpPr>
        <p:spPr>
          <a:xfrm>
            <a:off x="134938" y="2000250"/>
            <a:ext cx="3151187" cy="4613275"/>
          </a:xfrm>
        </p:spPr>
        <p:txBody>
          <a:bodyPr/>
          <a:lstStyle/>
          <a:p>
            <a:pPr algn="l">
              <a:buNone/>
            </a:pPr>
            <a:r>
              <a:rPr lang="es-ES" dirty="0" smtClean="0">
                <a:solidFill>
                  <a:schemeClr val="bg1"/>
                </a:solidFill>
                <a:latin typeface="Calibri" pitchFamily="34" charset="0"/>
                <a:ea typeface="ＭＳ Ｐゴシック" pitchFamily="-92" charset="-128"/>
              </a:rPr>
              <a:t>	</a:t>
            </a:r>
            <a:r>
              <a:rPr lang="en-US" dirty="0" smtClean="0">
                <a:solidFill>
                  <a:schemeClr val="bg1"/>
                </a:solidFill>
                <a:latin typeface="Calibri" pitchFamily="34" charset="0"/>
                <a:ea typeface="ＭＳ Ｐゴシック" pitchFamily="-92" charset="-128"/>
              </a:rPr>
              <a:t>QR codes will be used to show contents associated with the program’s key point in a video format in those places in which alliances can be established.</a:t>
            </a:r>
          </a:p>
        </p:txBody>
      </p:sp>
      <p:pic>
        <p:nvPicPr>
          <p:cNvPr id="7" name="4 Marcador de contenido" descr="PERSONA Y BIDI.jpg"/>
          <p:cNvPicPr>
            <a:picLocks noChangeAspect="1"/>
          </p:cNvPicPr>
          <p:nvPr/>
        </p:nvPicPr>
        <p:blipFill>
          <a:blip r:embed="rId2" cstate="print"/>
          <a:srcRect/>
          <a:stretch>
            <a:fillRect/>
          </a:stretch>
        </p:blipFill>
        <p:spPr bwMode="auto">
          <a:xfrm>
            <a:off x="3429000" y="1643063"/>
            <a:ext cx="5260975" cy="3938587"/>
          </a:xfrm>
          <a:prstGeom prst="rect">
            <a:avLst/>
          </a:prstGeom>
          <a:ln>
            <a:noFill/>
          </a:ln>
          <a:effectLst>
            <a:outerShdw blurRad="190500" algn="tl" rotWithShape="0">
              <a:srgbClr val="000000">
                <a:alpha val="70000"/>
              </a:srgbClr>
            </a:outerShdw>
          </a:effectLst>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13 Paralelogramo"/>
          <p:cNvSpPr>
            <a:spLocks noChangeArrowheads="1"/>
          </p:cNvSpPr>
          <p:nvPr/>
        </p:nvSpPr>
        <p:spPr bwMode="auto">
          <a:xfrm rot="5400000">
            <a:off x="2324100" y="-1054100"/>
            <a:ext cx="4497388" cy="9145588"/>
          </a:xfrm>
          <a:prstGeom prst="parallelogram">
            <a:avLst>
              <a:gd name="adj" fmla="val 9370"/>
            </a:avLst>
          </a:prstGeom>
          <a:solidFill>
            <a:schemeClr val="tx2"/>
          </a:solidFill>
          <a:ln w="9525" algn="ctr">
            <a:noFill/>
            <a:round/>
            <a:headEnd/>
            <a:tailEnd/>
          </a:ln>
        </p:spPr>
        <p:txBody>
          <a:bodyPr wrap="none" lIns="0" tIns="0" rIns="0" bIns="0" anchor="ctr"/>
          <a:lstStyle/>
          <a:p>
            <a:pPr algn="ctr" eaLnBrk="0" hangingPunct="0"/>
            <a:endParaRPr lang="es-ES">
              <a:latin typeface="TheSansCorrespondence" pitchFamily="34" charset="0"/>
            </a:endParaRPr>
          </a:p>
        </p:txBody>
      </p:sp>
      <p:sp>
        <p:nvSpPr>
          <p:cNvPr id="28676" name="1 Título"/>
          <p:cNvSpPr>
            <a:spLocks noGrp="1"/>
          </p:cNvSpPr>
          <p:nvPr>
            <p:ph type="title"/>
          </p:nvPr>
        </p:nvSpPr>
        <p:spPr>
          <a:xfrm>
            <a:off x="180307" y="274638"/>
            <a:ext cx="8784976" cy="1088366"/>
          </a:xfrm>
        </p:spPr>
        <p:txBody>
          <a:bodyPr/>
          <a:lstStyle/>
          <a:p>
            <a:r>
              <a:rPr lang="en-US" sz="6600" b="0" dirty="0" smtClean="0">
                <a:latin typeface="Calibri" pitchFamily="34" charset="0"/>
                <a:cs typeface="Arial" charset="0"/>
              </a:rPr>
              <a:t>Collaboration and Blog</a:t>
            </a:r>
          </a:p>
        </p:txBody>
      </p:sp>
      <p:sp>
        <p:nvSpPr>
          <p:cNvPr id="28677" name="2 Marcador de contenido"/>
          <p:cNvSpPr>
            <a:spLocks noGrp="1"/>
          </p:cNvSpPr>
          <p:nvPr>
            <p:ph idx="1"/>
          </p:nvPr>
        </p:nvSpPr>
        <p:spPr>
          <a:xfrm>
            <a:off x="349251" y="1772816"/>
            <a:ext cx="5663704" cy="3370696"/>
          </a:xfrm>
        </p:spPr>
        <p:txBody>
          <a:bodyPr/>
          <a:lstStyle/>
          <a:p>
            <a:pPr marL="357188" indent="-357188">
              <a:buClr>
                <a:schemeClr val="bg1"/>
              </a:buClr>
            </a:pPr>
            <a:r>
              <a:rPr lang="en-US" dirty="0" smtClean="0">
                <a:solidFill>
                  <a:schemeClr val="bg1"/>
                </a:solidFill>
                <a:latin typeface="Calibri" pitchFamily="34" charset="0"/>
                <a:ea typeface="ＭＳ Ｐゴシック" pitchFamily="-92" charset="-128"/>
              </a:rPr>
              <a:t>Users should actively participate at all times within the environment, both to publish contents that show the extent to which they have made progress in the program of their choice, and to comment on other participants’ contents.</a:t>
            </a:r>
          </a:p>
          <a:p>
            <a:pPr marL="357188" indent="-357188">
              <a:buClr>
                <a:schemeClr val="bg1"/>
              </a:buClr>
            </a:pPr>
            <a:endParaRPr lang="en-US" dirty="0" smtClean="0">
              <a:solidFill>
                <a:schemeClr val="bg1"/>
              </a:solidFill>
              <a:latin typeface="Calibri" pitchFamily="34" charset="0"/>
              <a:ea typeface="ＭＳ Ｐゴシック" pitchFamily="-92" charset="-128"/>
            </a:endParaRPr>
          </a:p>
          <a:p>
            <a:pPr marL="357188" indent="-357188">
              <a:buClr>
                <a:schemeClr val="bg1"/>
              </a:buClr>
            </a:pPr>
            <a:r>
              <a:rPr lang="en-US" dirty="0" smtClean="0">
                <a:solidFill>
                  <a:schemeClr val="bg1"/>
                </a:solidFill>
                <a:latin typeface="Calibri" pitchFamily="34" charset="0"/>
                <a:ea typeface="ＭＳ Ｐゴシック" pitchFamily="-92" charset="-128"/>
              </a:rPr>
              <a:t>Flickr and Youtube are the tools participants should use to document their progress and to show proof of tests completed during the Gymkhana .</a:t>
            </a:r>
          </a:p>
        </p:txBody>
      </p:sp>
      <p:sp>
        <p:nvSpPr>
          <p:cNvPr id="4" name="3 Marcador de número de diapositiva"/>
          <p:cNvSpPr>
            <a:spLocks noGrp="1"/>
          </p:cNvSpPr>
          <p:nvPr>
            <p:ph type="sldNum" sz="quarter" idx="10"/>
          </p:nvPr>
        </p:nvSpPr>
        <p:spPr/>
        <p:txBody>
          <a:bodyPr/>
          <a:lstStyle/>
          <a:p>
            <a:pPr>
              <a:defRPr/>
            </a:pPr>
            <a:fld id="{D454B394-1A6B-436B-B4F5-396A0B9E81A9}" type="slidenum">
              <a:rPr lang="es-ES" smtClean="0"/>
              <a:pPr>
                <a:defRPr/>
              </a:pPr>
              <a:t>22</a:t>
            </a:fld>
            <a:endParaRPr lang="es-ES"/>
          </a:p>
        </p:txBody>
      </p:sp>
      <p:pic>
        <p:nvPicPr>
          <p:cNvPr id="6" name="5 Imagen" descr="itinerario_conecta.jpg"/>
          <p:cNvPicPr>
            <a:picLocks noChangeAspect="1"/>
          </p:cNvPicPr>
          <p:nvPr/>
        </p:nvPicPr>
        <p:blipFill>
          <a:blip r:embed="rId2" cstate="print"/>
          <a:srcRect l="5357" t="70636" r="33090" b="11214"/>
          <a:stretch>
            <a:fillRect/>
          </a:stretch>
        </p:blipFill>
        <p:spPr bwMode="auto">
          <a:xfrm>
            <a:off x="6115576" y="2636912"/>
            <a:ext cx="2849707" cy="144016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13 Paralelogramo"/>
          <p:cNvSpPr>
            <a:spLocks noChangeArrowheads="1"/>
          </p:cNvSpPr>
          <p:nvPr/>
        </p:nvSpPr>
        <p:spPr bwMode="auto">
          <a:xfrm rot="5400000">
            <a:off x="2324100" y="-842839"/>
            <a:ext cx="4497388" cy="9145588"/>
          </a:xfrm>
          <a:prstGeom prst="parallelogram">
            <a:avLst>
              <a:gd name="adj" fmla="val 9370"/>
            </a:avLst>
          </a:prstGeom>
          <a:solidFill>
            <a:schemeClr val="tx2"/>
          </a:solidFill>
          <a:ln w="9525" algn="ctr">
            <a:noFill/>
            <a:round/>
            <a:headEnd/>
            <a:tailEnd/>
          </a:ln>
        </p:spPr>
        <p:txBody>
          <a:bodyPr wrap="none" lIns="0" tIns="0" rIns="0" bIns="0" anchor="ctr"/>
          <a:lstStyle/>
          <a:p>
            <a:pPr algn="ctr" eaLnBrk="0" hangingPunct="0"/>
            <a:endParaRPr lang="es-ES">
              <a:latin typeface="TheSansCorrespondence" pitchFamily="34" charset="0"/>
            </a:endParaRPr>
          </a:p>
        </p:txBody>
      </p:sp>
      <p:sp>
        <p:nvSpPr>
          <p:cNvPr id="29700" name="1 Título"/>
          <p:cNvSpPr>
            <a:spLocks noGrp="1"/>
          </p:cNvSpPr>
          <p:nvPr>
            <p:ph type="title"/>
          </p:nvPr>
        </p:nvSpPr>
        <p:spPr>
          <a:xfrm>
            <a:off x="265113" y="274638"/>
            <a:ext cx="8734425" cy="1088366"/>
          </a:xfrm>
        </p:spPr>
        <p:txBody>
          <a:bodyPr/>
          <a:lstStyle/>
          <a:p>
            <a:r>
              <a:rPr lang="en-US" sz="6600" b="0" dirty="0" smtClean="0">
                <a:latin typeface="Calibri" pitchFamily="34" charset="0"/>
                <a:cs typeface="Arial" charset="0"/>
              </a:rPr>
              <a:t>Collaboration and Blog</a:t>
            </a:r>
            <a:endParaRPr lang="es-ES" sz="6600" b="0" dirty="0" smtClean="0">
              <a:latin typeface="Calibri" pitchFamily="34" charset="0"/>
              <a:cs typeface="Arial" charset="0"/>
            </a:endParaRPr>
          </a:p>
        </p:txBody>
      </p:sp>
      <p:sp>
        <p:nvSpPr>
          <p:cNvPr id="4" name="3 Marcador de número de diapositiva"/>
          <p:cNvSpPr>
            <a:spLocks noGrp="1"/>
          </p:cNvSpPr>
          <p:nvPr>
            <p:ph type="sldNum" sz="quarter" idx="10"/>
          </p:nvPr>
        </p:nvSpPr>
        <p:spPr/>
        <p:txBody>
          <a:bodyPr/>
          <a:lstStyle/>
          <a:p>
            <a:pPr>
              <a:defRPr/>
            </a:pPr>
            <a:fld id="{26A0EFC0-223F-457B-AA84-C088CBED804F}" type="slidenum">
              <a:rPr lang="es-ES" smtClean="0"/>
              <a:pPr>
                <a:defRPr/>
              </a:pPr>
              <a:t>23</a:t>
            </a:fld>
            <a:endParaRPr lang="es-ES"/>
          </a:p>
        </p:txBody>
      </p:sp>
      <p:pic>
        <p:nvPicPr>
          <p:cNvPr id="26628" name="8 Marcador de contenido" descr="blog_exported.png"/>
          <p:cNvPicPr>
            <a:picLocks noGrp="1" noChangeAspect="1"/>
          </p:cNvPicPr>
          <p:nvPr>
            <p:ph idx="1"/>
          </p:nvPr>
        </p:nvPicPr>
        <p:blipFill>
          <a:blip r:embed="rId2" cstate="print"/>
          <a:srcRect/>
          <a:stretch>
            <a:fillRect/>
          </a:stretch>
        </p:blipFill>
        <p:spPr>
          <a:xfrm>
            <a:off x="3857625" y="1480021"/>
            <a:ext cx="4643438" cy="4613275"/>
          </a:xfrm>
          <a:effectLst>
            <a:outerShdw blurRad="190500" algn="tl" rotWithShape="0">
              <a:srgbClr val="000000">
                <a:alpha val="70000"/>
              </a:srgbClr>
            </a:outerShdw>
          </a:effectLst>
        </p:spPr>
      </p:pic>
      <p:sp>
        <p:nvSpPr>
          <p:cNvPr id="5" name="2 Marcador de contenido"/>
          <p:cNvSpPr txBox="1">
            <a:spLocks/>
          </p:cNvSpPr>
          <p:nvPr/>
        </p:nvSpPr>
        <p:spPr bwMode="auto">
          <a:xfrm>
            <a:off x="500063" y="1648296"/>
            <a:ext cx="2795587" cy="4159250"/>
          </a:xfrm>
          <a:prstGeom prst="rect">
            <a:avLst/>
          </a:prstGeom>
          <a:noFill/>
          <a:ln w="9525" algn="ctr">
            <a:noFill/>
            <a:miter lim="800000"/>
            <a:headEnd/>
            <a:tailEnd/>
          </a:ln>
        </p:spPr>
        <p:txBody>
          <a:bodyPr/>
          <a:lstStyle/>
          <a:p>
            <a:pPr marL="171450" indent="-171450" defTabSz="457200" eaLnBrk="0" hangingPunct="0">
              <a:spcAft>
                <a:spcPts val="600"/>
              </a:spcAft>
              <a:buClr>
                <a:schemeClr val="bg1"/>
              </a:buClr>
              <a:buSzPct val="150000"/>
              <a:defRPr/>
            </a:pPr>
            <a:endParaRPr lang="es-ES" sz="2000" b="0" kern="0" dirty="0">
              <a:solidFill>
                <a:schemeClr val="bg1"/>
              </a:solidFill>
              <a:latin typeface="Calibri" pitchFamily="34" charset="0"/>
              <a:ea typeface="ＭＳ Ｐゴシック"/>
              <a:cs typeface="ＭＳ Ｐゴシック"/>
            </a:endParaRPr>
          </a:p>
          <a:p>
            <a:pPr marL="357188" indent="-357188" defTabSz="457200" eaLnBrk="0" hangingPunct="0">
              <a:spcAft>
                <a:spcPts val="600"/>
              </a:spcAft>
              <a:buClr>
                <a:schemeClr val="bg1"/>
              </a:buClr>
              <a:buSzPct val="150000"/>
              <a:buFont typeface="Wingdings" pitchFamily="2" charset="2"/>
              <a:buChar char="§"/>
              <a:defRPr/>
            </a:pPr>
            <a:r>
              <a:rPr lang="en-US" sz="2000" b="0" kern="0" dirty="0" smtClean="0">
                <a:solidFill>
                  <a:schemeClr val="bg1"/>
                </a:solidFill>
                <a:latin typeface="Calibri" pitchFamily="34" charset="0"/>
                <a:ea typeface="ＭＳ Ｐゴシック"/>
                <a:cs typeface="ＭＳ Ｐゴシック"/>
              </a:rPr>
              <a:t>Collaborating in real time allows students to share experiences and show what they have learned during this process.</a:t>
            </a:r>
            <a:endParaRPr lang="en-US" sz="2000" b="0" kern="0" dirty="0">
              <a:latin typeface="Calibri" pitchFamily="34" charset="0"/>
              <a:ea typeface="ＭＳ Ｐゴシック"/>
              <a:cs typeface="ＭＳ Ｐゴシック"/>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0"/>
          </p:nvPr>
        </p:nvSpPr>
        <p:spPr/>
        <p:txBody>
          <a:bodyPr/>
          <a:lstStyle/>
          <a:p>
            <a:pPr>
              <a:defRPr/>
            </a:pPr>
            <a:fld id="{0A64120F-7625-45D3-B50D-93D317A699A4}" type="slidenum">
              <a:rPr lang="es-ES" smtClean="0"/>
              <a:pPr>
                <a:defRPr/>
              </a:pPr>
              <a:t>24</a:t>
            </a:fld>
            <a:endParaRPr lang="es-ES"/>
          </a:p>
        </p:txBody>
      </p:sp>
      <p:sp>
        <p:nvSpPr>
          <p:cNvPr id="16" name="CuadroTexto 10"/>
          <p:cNvSpPr txBox="1">
            <a:spLocks noChangeArrowheads="1"/>
          </p:cNvSpPr>
          <p:nvPr/>
        </p:nvSpPr>
        <p:spPr bwMode="auto">
          <a:xfrm>
            <a:off x="425450" y="357188"/>
            <a:ext cx="3406830" cy="1323439"/>
          </a:xfrm>
          <a:prstGeom prst="rect">
            <a:avLst/>
          </a:prstGeom>
          <a:noFill/>
          <a:ln w="9525">
            <a:noFill/>
            <a:miter lim="800000"/>
            <a:headEnd/>
            <a:tailEnd/>
          </a:ln>
        </p:spPr>
        <p:txBody>
          <a:bodyPr wrap="none">
            <a:spAutoFit/>
          </a:bodyPr>
          <a:lstStyle/>
          <a:p>
            <a:pPr defTabSz="457200"/>
            <a:r>
              <a:rPr lang="es-ES_tradnl" sz="8000" b="0" dirty="0" smtClean="0">
                <a:solidFill>
                  <a:srgbClr val="54B4CC"/>
                </a:solidFill>
                <a:latin typeface="Calibri" pitchFamily="34" charset="0"/>
                <a:cs typeface="Arial" charset="0"/>
              </a:rPr>
              <a:t>Identity</a:t>
            </a:r>
            <a:endParaRPr lang="es-ES_tradnl" sz="8000" b="0" dirty="0">
              <a:solidFill>
                <a:srgbClr val="54B4CC"/>
              </a:solidFill>
              <a:latin typeface="Calibri" pitchFamily="34" charset="0"/>
              <a:cs typeface="Arial" charset="0"/>
            </a:endParaRPr>
          </a:p>
        </p:txBody>
      </p:sp>
      <p:pic>
        <p:nvPicPr>
          <p:cNvPr id="8" name="5 Imagen" descr="mupi.jpg"/>
          <p:cNvPicPr>
            <a:picLocks noChangeAspect="1"/>
          </p:cNvPicPr>
          <p:nvPr/>
        </p:nvPicPr>
        <p:blipFill>
          <a:blip r:embed="rId2" cstate="print"/>
          <a:srcRect/>
          <a:stretch>
            <a:fillRect/>
          </a:stretch>
        </p:blipFill>
        <p:spPr bwMode="auto">
          <a:xfrm>
            <a:off x="428625" y="1680627"/>
            <a:ext cx="2920033" cy="2920032"/>
          </a:xfrm>
          <a:prstGeom prst="rect">
            <a:avLst/>
          </a:prstGeom>
          <a:noFill/>
          <a:ln w="9525">
            <a:noFill/>
            <a:miter lim="800000"/>
            <a:headEnd/>
            <a:tailEnd/>
          </a:ln>
        </p:spPr>
      </p:pic>
      <p:pic>
        <p:nvPicPr>
          <p:cNvPr id="9" name="6 Imagen" descr="valla.jpg"/>
          <p:cNvPicPr>
            <a:picLocks noChangeAspect="1"/>
          </p:cNvPicPr>
          <p:nvPr/>
        </p:nvPicPr>
        <p:blipFill>
          <a:blip r:embed="rId3" cstate="print"/>
          <a:srcRect/>
          <a:stretch>
            <a:fillRect/>
          </a:stretch>
        </p:blipFill>
        <p:spPr bwMode="auto">
          <a:xfrm>
            <a:off x="4490152" y="1680627"/>
            <a:ext cx="3897578" cy="2920032"/>
          </a:xfrm>
          <a:prstGeom prst="rect">
            <a:avLst/>
          </a:prstGeom>
          <a:noFill/>
          <a:ln w="9525">
            <a:noFill/>
            <a:miter lim="800000"/>
            <a:headEnd/>
            <a:tailEnd/>
          </a:ln>
        </p:spPr>
      </p:pic>
      <p:pic>
        <p:nvPicPr>
          <p:cNvPr id="12" name="5 Imagen" descr="chapa2.jpg"/>
          <p:cNvPicPr>
            <a:picLocks noChangeAspect="1"/>
          </p:cNvPicPr>
          <p:nvPr/>
        </p:nvPicPr>
        <p:blipFill>
          <a:blip r:embed="rId4" cstate="print"/>
          <a:srcRect l="6283" t="5555"/>
          <a:stretch>
            <a:fillRect/>
          </a:stretch>
        </p:blipFill>
        <p:spPr bwMode="auto">
          <a:xfrm>
            <a:off x="612354" y="5085184"/>
            <a:ext cx="2377957" cy="1224136"/>
          </a:xfrm>
          <a:prstGeom prst="rect">
            <a:avLst/>
          </a:prstGeom>
          <a:noFill/>
          <a:ln w="9525">
            <a:noFill/>
            <a:miter lim="800000"/>
            <a:headEnd/>
            <a:tailEnd/>
          </a:ln>
        </p:spPr>
      </p:pic>
      <p:pic>
        <p:nvPicPr>
          <p:cNvPr id="14" name="6 Imagen" descr="usb_pulsera.jpg"/>
          <p:cNvPicPr>
            <a:picLocks noChangeAspect="1"/>
          </p:cNvPicPr>
          <p:nvPr/>
        </p:nvPicPr>
        <p:blipFill>
          <a:blip r:embed="rId5" cstate="print"/>
          <a:srcRect l="2870" t="5024"/>
          <a:stretch>
            <a:fillRect/>
          </a:stretch>
        </p:blipFill>
        <p:spPr bwMode="auto">
          <a:xfrm>
            <a:off x="6409284" y="5064092"/>
            <a:ext cx="2736304" cy="1245228"/>
          </a:xfrm>
          <a:prstGeom prst="rect">
            <a:avLst/>
          </a:prstGeom>
          <a:noFill/>
          <a:ln w="9525">
            <a:noFill/>
            <a:miter lim="800000"/>
            <a:headEnd/>
            <a:tailEnd/>
          </a:ln>
        </p:spPr>
      </p:pic>
      <p:pic>
        <p:nvPicPr>
          <p:cNvPr id="15" name="4 Imagen" descr="mochila.jpg"/>
          <p:cNvPicPr>
            <a:picLocks noChangeAspect="1"/>
          </p:cNvPicPr>
          <p:nvPr/>
        </p:nvPicPr>
        <p:blipFill>
          <a:blip r:embed="rId6" cstate="print"/>
          <a:srcRect/>
          <a:stretch>
            <a:fillRect/>
          </a:stretch>
        </p:blipFill>
        <p:spPr bwMode="auto">
          <a:xfrm>
            <a:off x="3099398" y="4921618"/>
            <a:ext cx="2988618" cy="138770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0"/>
          </p:nvPr>
        </p:nvSpPr>
        <p:spPr/>
        <p:txBody>
          <a:bodyPr/>
          <a:lstStyle/>
          <a:p>
            <a:pPr>
              <a:defRPr/>
            </a:pPr>
            <a:fld id="{0A64120F-7625-45D3-B50D-93D317A699A4}" type="slidenum">
              <a:rPr lang="es-ES" smtClean="0"/>
              <a:pPr>
                <a:defRPr/>
              </a:pPr>
              <a:t>25</a:t>
            </a:fld>
            <a:endParaRPr lang="es-ES"/>
          </a:p>
        </p:txBody>
      </p:sp>
      <p:sp>
        <p:nvSpPr>
          <p:cNvPr id="16" name="CuadroTexto 10"/>
          <p:cNvSpPr txBox="1">
            <a:spLocks noChangeArrowheads="1"/>
          </p:cNvSpPr>
          <p:nvPr/>
        </p:nvSpPr>
        <p:spPr bwMode="auto">
          <a:xfrm>
            <a:off x="425450" y="357188"/>
            <a:ext cx="2592376" cy="1323439"/>
          </a:xfrm>
          <a:prstGeom prst="rect">
            <a:avLst/>
          </a:prstGeom>
          <a:noFill/>
          <a:ln w="9525">
            <a:noFill/>
            <a:miter lim="800000"/>
            <a:headEnd/>
            <a:tailEnd/>
          </a:ln>
        </p:spPr>
        <p:txBody>
          <a:bodyPr wrap="none">
            <a:spAutoFit/>
          </a:bodyPr>
          <a:lstStyle/>
          <a:p>
            <a:pPr defTabSz="457200"/>
            <a:r>
              <a:rPr lang="es-ES_tradnl" sz="8000" b="0" dirty="0" smtClean="0">
                <a:solidFill>
                  <a:srgbClr val="54B4CC"/>
                </a:solidFill>
                <a:latin typeface="Calibri" pitchFamily="34" charset="0"/>
                <a:cs typeface="Arial" charset="0"/>
              </a:rPr>
              <a:t>Video</a:t>
            </a:r>
            <a:endParaRPr lang="es-ES_tradnl" sz="8000" b="0" dirty="0">
              <a:solidFill>
                <a:srgbClr val="54B4CC"/>
              </a:solidFill>
              <a:latin typeface="Calibri" pitchFamily="34" charset="0"/>
              <a:cs typeface="Arial" charset="0"/>
            </a:endParaRPr>
          </a:p>
        </p:txBody>
      </p:sp>
      <p:pic>
        <p:nvPicPr>
          <p:cNvPr id="1026" name="Picture 2">
            <a:hlinkClick r:id="rId2" action="ppaction://hlinkfile"/>
          </p:cNvPr>
          <p:cNvPicPr>
            <a:picLocks noChangeAspect="1" noChangeArrowheads="1"/>
          </p:cNvPicPr>
          <p:nvPr/>
        </p:nvPicPr>
        <p:blipFill>
          <a:blip r:embed="rId3"/>
          <a:srcRect/>
          <a:stretch>
            <a:fillRect/>
          </a:stretch>
        </p:blipFill>
        <p:spPr bwMode="auto">
          <a:xfrm>
            <a:off x="2585629" y="1680627"/>
            <a:ext cx="4468041" cy="40019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Imagen 5" descr="TFN_Logo Cierre_Azul.png"/>
          <p:cNvPicPr>
            <a:picLocks noChangeAspect="1"/>
          </p:cNvPicPr>
          <p:nvPr/>
        </p:nvPicPr>
        <p:blipFill>
          <a:blip r:embed="rId3" cstate="print"/>
          <a:srcRect/>
          <a:stretch>
            <a:fillRect/>
          </a:stretch>
        </p:blipFill>
        <p:spPr bwMode="auto">
          <a:xfrm>
            <a:off x="3044825" y="3019425"/>
            <a:ext cx="3084513" cy="841375"/>
          </a:xfrm>
          <a:prstGeom prst="rect">
            <a:avLst/>
          </a:prstGeom>
          <a:noFill/>
          <a:ln w="9525">
            <a:noFill/>
            <a:miter lim="800000"/>
            <a:headEnd/>
            <a:tailEnd/>
          </a:ln>
        </p:spPr>
      </p:pic>
      <p:pic>
        <p:nvPicPr>
          <p:cNvPr id="38915" name="2 Imagen" descr="01_tls_positivo.jpg"/>
          <p:cNvPicPr>
            <a:picLocks noChangeAspect="1"/>
          </p:cNvPicPr>
          <p:nvPr/>
        </p:nvPicPr>
        <p:blipFill>
          <a:blip r:embed="rId4" cstate="print"/>
          <a:srcRect/>
          <a:stretch>
            <a:fillRect/>
          </a:stretch>
        </p:blipFill>
        <p:spPr bwMode="auto">
          <a:xfrm>
            <a:off x="2755900" y="5519738"/>
            <a:ext cx="3633788" cy="552450"/>
          </a:xfrm>
          <a:prstGeom prst="rect">
            <a:avLst/>
          </a:prstGeom>
          <a:noFill/>
          <a:ln w="9525">
            <a:noFill/>
            <a:miter lim="800000"/>
            <a:headEnd/>
            <a:tailEnd/>
          </a:ln>
        </p:spPr>
      </p:pic>
      <p:pic>
        <p:nvPicPr>
          <p:cNvPr id="38916" name="4 Imagen" descr="cierre.jpg"/>
          <p:cNvPicPr>
            <a:picLocks noChangeAspect="1"/>
          </p:cNvPicPr>
          <p:nvPr/>
        </p:nvPicPr>
        <p:blipFill>
          <a:blip r:embed="rId5" cstate="print"/>
          <a:srcRect/>
          <a:stretch>
            <a:fillRect/>
          </a:stretch>
        </p:blipFill>
        <p:spPr bwMode="auto">
          <a:xfrm>
            <a:off x="1588" y="0"/>
            <a:ext cx="9144000" cy="6858000"/>
          </a:xfrm>
          <a:prstGeom prst="rect">
            <a:avLst/>
          </a:prstGeom>
          <a:noFill/>
          <a:ln w="9525">
            <a:noFill/>
            <a:miter lim="800000"/>
            <a:headEnd/>
            <a:tailEnd/>
          </a:ln>
        </p:spPr>
      </p:pic>
      <p:pic>
        <p:nvPicPr>
          <p:cNvPr id="5" name="Imagen 1" descr="C:\Users\patricia\AppData\Local\Microsoft\Windows\Temporary Internet Files\Content.Word\pic26222.jpg"/>
          <p:cNvPicPr>
            <a:picLocks noChangeArrowheads="1"/>
          </p:cNvPicPr>
          <p:nvPr/>
        </p:nvPicPr>
        <p:blipFill>
          <a:blip r:embed="rId6" cstate="print"/>
          <a:srcRect/>
          <a:stretch>
            <a:fillRect/>
          </a:stretch>
        </p:blipFill>
        <p:spPr bwMode="auto">
          <a:xfrm>
            <a:off x="2166875" y="2924944"/>
            <a:ext cx="985700" cy="1223888"/>
          </a:xfrm>
          <a:prstGeom prst="rect">
            <a:avLst/>
          </a:prstGeom>
          <a:noFill/>
        </p:spPr>
      </p:pic>
      <p:pic>
        <p:nvPicPr>
          <p:cNvPr id="6" name="Imagen 1" descr="CSEV nuevo logo master verde claro oscuro"/>
          <p:cNvPicPr>
            <a:picLocks noChangeArrowheads="1"/>
          </p:cNvPicPr>
          <p:nvPr/>
        </p:nvPicPr>
        <p:blipFill>
          <a:blip r:embed="rId7" cstate="print"/>
          <a:srcRect/>
          <a:stretch>
            <a:fillRect/>
          </a:stretch>
        </p:blipFill>
        <p:spPr bwMode="auto">
          <a:xfrm>
            <a:off x="6129338" y="3019425"/>
            <a:ext cx="1395784" cy="841375"/>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f_plantilla_color">
  <a:themeElements>
    <a:clrScheme name="Tema de Office 15">
      <a:dk1>
        <a:srgbClr val="043F52"/>
      </a:dk1>
      <a:lt1>
        <a:srgbClr val="FFFFFF"/>
      </a:lt1>
      <a:dk2>
        <a:srgbClr val="61B8CD"/>
      </a:dk2>
      <a:lt2>
        <a:srgbClr val="EEECE1"/>
      </a:lt2>
      <a:accent1>
        <a:srgbClr val="043F52"/>
      </a:accent1>
      <a:accent2>
        <a:srgbClr val="61B8CD"/>
      </a:accent2>
      <a:accent3>
        <a:srgbClr val="FFFFFF"/>
      </a:accent3>
      <a:accent4>
        <a:srgbClr val="033445"/>
      </a:accent4>
      <a:accent5>
        <a:srgbClr val="AAAFB3"/>
      </a:accent5>
      <a:accent6>
        <a:srgbClr val="57A6BA"/>
      </a:accent6>
      <a:hlink>
        <a:srgbClr val="FFFFCC"/>
      </a:hlink>
      <a:folHlink>
        <a:srgbClr val="D2A85D"/>
      </a:folHlink>
    </a:clrScheme>
    <a:fontScheme name="Tema de Office">
      <a:majorFont>
        <a:latin typeface="Telefonica Headline Light"/>
        <a:ea typeface="Arial Unicode MS"/>
        <a:cs typeface="Arial Unicode MS"/>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200" b="1" i="0" u="none" strike="noStrike" cap="none" normalizeH="0" baseline="0" smtClean="0">
            <a:ln>
              <a:noFill/>
            </a:ln>
            <a:solidFill>
              <a:schemeClr val="tx1"/>
            </a:solidFill>
            <a:effectLst/>
            <a:latin typeface="TheSansCorrespondence"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200" b="1" i="0" u="none" strike="noStrike" cap="none" normalizeH="0" baseline="0" smtClean="0">
            <a:ln>
              <a:noFill/>
            </a:ln>
            <a:solidFill>
              <a:schemeClr val="tx1"/>
            </a:solidFill>
            <a:effectLst/>
            <a:latin typeface="TheSansCorrespondence" pitchFamily="34" charset="0"/>
          </a:defRPr>
        </a:defPPr>
      </a:lstStyle>
    </a:lnDef>
  </a:objectDefaults>
  <a:extraClrSchemeLst>
    <a:extraClrScheme>
      <a:clrScheme name="Tema de Office 1">
        <a:dk1>
          <a:srgbClr val="000000"/>
        </a:dk1>
        <a:lt1>
          <a:srgbClr val="FFFFFF"/>
        </a:lt1>
        <a:dk2>
          <a:srgbClr val="FFF2AF"/>
        </a:dk2>
        <a:lt2>
          <a:srgbClr val="A9A49F"/>
        </a:lt2>
        <a:accent1>
          <a:srgbClr val="B2D1B2"/>
        </a:accent1>
        <a:accent2>
          <a:srgbClr val="FFCC66"/>
        </a:accent2>
        <a:accent3>
          <a:srgbClr val="FFFFFF"/>
        </a:accent3>
        <a:accent4>
          <a:srgbClr val="000000"/>
        </a:accent4>
        <a:accent5>
          <a:srgbClr val="D5E5D5"/>
        </a:accent5>
        <a:accent6>
          <a:srgbClr val="E7B95C"/>
        </a:accent6>
        <a:hlink>
          <a:srgbClr val="DBE9DB"/>
        </a:hlink>
        <a:folHlink>
          <a:srgbClr val="CC99FF"/>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FFF2AF"/>
        </a:dk2>
        <a:lt2>
          <a:srgbClr val="A9A49F"/>
        </a:lt2>
        <a:accent1>
          <a:srgbClr val="B2D1B2"/>
        </a:accent1>
        <a:accent2>
          <a:srgbClr val="FFCC66"/>
        </a:accent2>
        <a:accent3>
          <a:srgbClr val="FFFFFF"/>
        </a:accent3>
        <a:accent4>
          <a:srgbClr val="000000"/>
        </a:accent4>
        <a:accent5>
          <a:srgbClr val="D5E5D5"/>
        </a:accent5>
        <a:accent6>
          <a:srgbClr val="E7B95C"/>
        </a:accent6>
        <a:hlink>
          <a:srgbClr val="D00063"/>
        </a:hlink>
        <a:folHlink>
          <a:srgbClr val="5598C9"/>
        </a:folHlink>
      </a:clrScheme>
      <a:clrMap bg1="lt1" tx1="dk1" bg2="lt2" tx2="dk2" accent1="accent1" accent2="accent2" accent3="accent3" accent4="accent4" accent5="accent5" accent6="accent6" hlink="hlink" folHlink="folHlink"/>
    </a:extraClrScheme>
    <a:extraClrScheme>
      <a:clrScheme name="Tema de Office 3">
        <a:dk1>
          <a:srgbClr val="000000"/>
        </a:dk1>
        <a:lt1>
          <a:srgbClr val="FFFFFF"/>
        </a:lt1>
        <a:dk2>
          <a:srgbClr val="003399"/>
        </a:dk2>
        <a:lt2>
          <a:srgbClr val="B2B2B2"/>
        </a:lt2>
        <a:accent1>
          <a:srgbClr val="D0F500"/>
        </a:accent1>
        <a:accent2>
          <a:srgbClr val="FFA000"/>
        </a:accent2>
        <a:accent3>
          <a:srgbClr val="FFFFFF"/>
        </a:accent3>
        <a:accent4>
          <a:srgbClr val="000000"/>
        </a:accent4>
        <a:accent5>
          <a:srgbClr val="E4F9AA"/>
        </a:accent5>
        <a:accent6>
          <a:srgbClr val="E79100"/>
        </a:accent6>
        <a:hlink>
          <a:srgbClr val="D00063"/>
        </a:hlink>
        <a:folHlink>
          <a:srgbClr val="5598C9"/>
        </a:folHlink>
      </a:clrScheme>
      <a:clrMap bg1="lt1" tx1="dk1" bg2="lt2" tx2="dk2" accent1="accent1" accent2="accent2" accent3="accent3" accent4="accent4" accent5="accent5" accent6="accent6" hlink="hlink" folHlink="folHlink"/>
    </a:extraClrScheme>
    <a:extraClrScheme>
      <a:clrScheme name="Tema de Office 4">
        <a:dk1>
          <a:srgbClr val="003399"/>
        </a:dk1>
        <a:lt1>
          <a:srgbClr val="FFFFFF"/>
        </a:lt1>
        <a:dk2>
          <a:srgbClr val="003399"/>
        </a:dk2>
        <a:lt2>
          <a:srgbClr val="B2B2B2"/>
        </a:lt2>
        <a:accent1>
          <a:srgbClr val="D0F500"/>
        </a:accent1>
        <a:accent2>
          <a:srgbClr val="FFA000"/>
        </a:accent2>
        <a:accent3>
          <a:srgbClr val="FFFFFF"/>
        </a:accent3>
        <a:accent4>
          <a:srgbClr val="002A82"/>
        </a:accent4>
        <a:accent5>
          <a:srgbClr val="E4F9AA"/>
        </a:accent5>
        <a:accent6>
          <a:srgbClr val="E79100"/>
        </a:accent6>
        <a:hlink>
          <a:srgbClr val="D00063"/>
        </a:hlink>
        <a:folHlink>
          <a:srgbClr val="5598C9"/>
        </a:folHlink>
      </a:clrScheme>
      <a:clrMap bg1="lt1" tx1="dk1" bg2="lt2" tx2="dk2" accent1="accent1" accent2="accent2" accent3="accent3" accent4="accent4" accent5="accent5" accent6="accent6" hlink="hlink" folHlink="folHlink"/>
    </a:extraClrScheme>
    <a:extraClrScheme>
      <a:clrScheme name="Tema de Office 5">
        <a:dk1>
          <a:srgbClr val="003399"/>
        </a:dk1>
        <a:lt1>
          <a:srgbClr val="FFFFFF"/>
        </a:lt1>
        <a:dk2>
          <a:srgbClr val="003399"/>
        </a:dk2>
        <a:lt2>
          <a:srgbClr val="B2B2B2"/>
        </a:lt2>
        <a:accent1>
          <a:srgbClr val="D0F500"/>
        </a:accent1>
        <a:accent2>
          <a:srgbClr val="B2B2B2"/>
        </a:accent2>
        <a:accent3>
          <a:srgbClr val="FFFFFF"/>
        </a:accent3>
        <a:accent4>
          <a:srgbClr val="002A82"/>
        </a:accent4>
        <a:accent5>
          <a:srgbClr val="E4F9AA"/>
        </a:accent5>
        <a:accent6>
          <a:srgbClr val="A1A1A1"/>
        </a:accent6>
        <a:hlink>
          <a:srgbClr val="003399"/>
        </a:hlink>
        <a:folHlink>
          <a:srgbClr val="5598C9"/>
        </a:folHlink>
      </a:clrScheme>
      <a:clrMap bg1="lt1" tx1="dk1" bg2="lt2" tx2="dk2" accent1="accent1" accent2="accent2" accent3="accent3" accent4="accent4" accent5="accent5" accent6="accent6" hlink="hlink" folHlink="folHlink"/>
    </a:extraClrScheme>
    <a:extraClrScheme>
      <a:clrScheme name="Tema de Office 6">
        <a:dk1>
          <a:srgbClr val="003399"/>
        </a:dk1>
        <a:lt1>
          <a:srgbClr val="FFFFFF"/>
        </a:lt1>
        <a:dk2>
          <a:srgbClr val="003399"/>
        </a:dk2>
        <a:lt2>
          <a:srgbClr val="B2B2B2"/>
        </a:lt2>
        <a:accent1>
          <a:srgbClr val="D0F500"/>
        </a:accent1>
        <a:accent2>
          <a:srgbClr val="B2B2B2"/>
        </a:accent2>
        <a:accent3>
          <a:srgbClr val="FFFFFF"/>
        </a:accent3>
        <a:accent4>
          <a:srgbClr val="002A82"/>
        </a:accent4>
        <a:accent5>
          <a:srgbClr val="E4F9AA"/>
        </a:accent5>
        <a:accent6>
          <a:srgbClr val="A1A1A1"/>
        </a:accent6>
        <a:hlink>
          <a:srgbClr val="003399"/>
        </a:hlink>
        <a:folHlink>
          <a:srgbClr val="FFA0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3F52"/>
        </a:dk2>
        <a:lt2>
          <a:srgbClr val="EEECE1"/>
        </a:lt2>
        <a:accent1>
          <a:srgbClr val="003F52"/>
        </a:accent1>
        <a:accent2>
          <a:srgbClr val="65C3D5"/>
        </a:accent2>
        <a:accent3>
          <a:srgbClr val="FFFFFF"/>
        </a:accent3>
        <a:accent4>
          <a:srgbClr val="000000"/>
        </a:accent4>
        <a:accent5>
          <a:srgbClr val="AAAFB3"/>
        </a:accent5>
        <a:accent6>
          <a:srgbClr val="5BB0C1"/>
        </a:accent6>
        <a:hlink>
          <a:srgbClr val="003399"/>
        </a:hlink>
        <a:folHlink>
          <a:srgbClr val="FFA000"/>
        </a:folHlink>
      </a:clrScheme>
      <a:clrMap bg1="lt1" tx1="dk1" bg2="lt2" tx2="dk2" accent1="accent1" accent2="accent2" accent3="accent3" accent4="accent4" accent5="accent5" accent6="accent6" hlink="hlink" folHlink="folHlink"/>
    </a:extraClrScheme>
    <a:extraClrScheme>
      <a:clrScheme name="Tema de Office 8">
        <a:dk1>
          <a:srgbClr val="000000"/>
        </a:dk1>
        <a:lt1>
          <a:srgbClr val="FFFFFF"/>
        </a:lt1>
        <a:dk2>
          <a:srgbClr val="003F52"/>
        </a:dk2>
        <a:lt2>
          <a:srgbClr val="EEECE1"/>
        </a:lt2>
        <a:accent1>
          <a:srgbClr val="003F52"/>
        </a:accent1>
        <a:accent2>
          <a:srgbClr val="54B4CC"/>
        </a:accent2>
        <a:accent3>
          <a:srgbClr val="FFFFFF"/>
        </a:accent3>
        <a:accent4>
          <a:srgbClr val="000000"/>
        </a:accent4>
        <a:accent5>
          <a:srgbClr val="AAAFB3"/>
        </a:accent5>
        <a:accent6>
          <a:srgbClr val="4BA3B9"/>
        </a:accent6>
        <a:hlink>
          <a:srgbClr val="800080"/>
        </a:hlink>
        <a:folHlink>
          <a:srgbClr val="65C3D5"/>
        </a:folHlink>
      </a:clrScheme>
      <a:clrMap bg1="lt1" tx1="dk1" bg2="lt2" tx2="dk2" accent1="accent1" accent2="accent2" accent3="accent3" accent4="accent4" accent5="accent5" accent6="accent6" hlink="hlink" folHlink="folHlink"/>
    </a:extraClrScheme>
    <a:extraClrScheme>
      <a:clrScheme name="Tema de Office 9">
        <a:dk1>
          <a:srgbClr val="000000"/>
        </a:dk1>
        <a:lt1>
          <a:srgbClr val="FFFFFF"/>
        </a:lt1>
        <a:dk2>
          <a:srgbClr val="003F52"/>
        </a:dk2>
        <a:lt2>
          <a:srgbClr val="EEECE1"/>
        </a:lt2>
        <a:accent1>
          <a:srgbClr val="003F52"/>
        </a:accent1>
        <a:accent2>
          <a:srgbClr val="61B8CD"/>
        </a:accent2>
        <a:accent3>
          <a:srgbClr val="FFFFFF"/>
        </a:accent3>
        <a:accent4>
          <a:srgbClr val="000000"/>
        </a:accent4>
        <a:accent5>
          <a:srgbClr val="AAAFB3"/>
        </a:accent5>
        <a:accent6>
          <a:srgbClr val="57A6BA"/>
        </a:accent6>
        <a:hlink>
          <a:srgbClr val="0000E1"/>
        </a:hlink>
        <a:folHlink>
          <a:srgbClr val="800080"/>
        </a:folHlink>
      </a:clrScheme>
      <a:clrMap bg1="lt1" tx1="dk1" bg2="lt2" tx2="dk2" accent1="accent1" accent2="accent2" accent3="accent3" accent4="accent4" accent5="accent5" accent6="accent6" hlink="hlink" folHlink="folHlink"/>
    </a:extraClrScheme>
    <a:extraClrScheme>
      <a:clrScheme name="Tema de Office 10">
        <a:dk1>
          <a:srgbClr val="003F52"/>
        </a:dk1>
        <a:lt1>
          <a:srgbClr val="FFFFFF"/>
        </a:lt1>
        <a:dk2>
          <a:srgbClr val="65C3D5"/>
        </a:dk2>
        <a:lt2>
          <a:srgbClr val="EEECE1"/>
        </a:lt2>
        <a:accent1>
          <a:srgbClr val="003F52"/>
        </a:accent1>
        <a:accent2>
          <a:srgbClr val="65C3D5"/>
        </a:accent2>
        <a:accent3>
          <a:srgbClr val="FFFFFF"/>
        </a:accent3>
        <a:accent4>
          <a:srgbClr val="003445"/>
        </a:accent4>
        <a:accent5>
          <a:srgbClr val="AAAFB3"/>
        </a:accent5>
        <a:accent6>
          <a:srgbClr val="5BB0C1"/>
        </a:accent6>
        <a:hlink>
          <a:srgbClr val="003399"/>
        </a:hlink>
        <a:folHlink>
          <a:srgbClr val="FFA000"/>
        </a:folHlink>
      </a:clrScheme>
      <a:clrMap bg1="lt1" tx1="dk1" bg2="lt2" tx2="dk2" accent1="accent1" accent2="accent2" accent3="accent3" accent4="accent4" accent5="accent5" accent6="accent6" hlink="hlink" folHlink="folHlink"/>
    </a:extraClrScheme>
    <a:extraClrScheme>
      <a:clrScheme name="Tema de Office 11">
        <a:dk1>
          <a:srgbClr val="043F52"/>
        </a:dk1>
        <a:lt1>
          <a:srgbClr val="FFFFFF"/>
        </a:lt1>
        <a:dk2>
          <a:srgbClr val="61B8CD"/>
        </a:dk2>
        <a:lt2>
          <a:srgbClr val="EEECE1"/>
        </a:lt2>
        <a:accent1>
          <a:srgbClr val="043F52"/>
        </a:accent1>
        <a:accent2>
          <a:srgbClr val="DDDDDD"/>
        </a:accent2>
        <a:accent3>
          <a:srgbClr val="FFFFFF"/>
        </a:accent3>
        <a:accent4>
          <a:srgbClr val="033445"/>
        </a:accent4>
        <a:accent5>
          <a:srgbClr val="AAAFB3"/>
        </a:accent5>
        <a:accent6>
          <a:srgbClr val="C8C8C8"/>
        </a:accent6>
        <a:hlink>
          <a:srgbClr val="7AB51D"/>
        </a:hlink>
        <a:folHlink>
          <a:srgbClr val="D2A85D"/>
        </a:folHlink>
      </a:clrScheme>
      <a:clrMap bg1="lt1" tx1="dk1" bg2="lt2" tx2="dk2" accent1="accent1" accent2="accent2" accent3="accent3" accent4="accent4" accent5="accent5" accent6="accent6" hlink="hlink" folHlink="folHlink"/>
    </a:extraClrScheme>
    <a:extraClrScheme>
      <a:clrScheme name="Tema de Office 12">
        <a:dk1>
          <a:srgbClr val="043F52"/>
        </a:dk1>
        <a:lt1>
          <a:srgbClr val="FFFFFF"/>
        </a:lt1>
        <a:dk2>
          <a:srgbClr val="61B8CD"/>
        </a:dk2>
        <a:lt2>
          <a:srgbClr val="EEECE1"/>
        </a:lt2>
        <a:accent1>
          <a:srgbClr val="043F52"/>
        </a:accent1>
        <a:accent2>
          <a:srgbClr val="61B8CD"/>
        </a:accent2>
        <a:accent3>
          <a:srgbClr val="FFFFFF"/>
        </a:accent3>
        <a:accent4>
          <a:srgbClr val="033445"/>
        </a:accent4>
        <a:accent5>
          <a:srgbClr val="AAAFB3"/>
        </a:accent5>
        <a:accent6>
          <a:srgbClr val="57A6BA"/>
        </a:accent6>
        <a:hlink>
          <a:srgbClr val="7AB51D"/>
        </a:hlink>
        <a:folHlink>
          <a:srgbClr val="D2A85D"/>
        </a:folHlink>
      </a:clrScheme>
      <a:clrMap bg1="lt1" tx1="dk1" bg2="lt2" tx2="dk2" accent1="accent1" accent2="accent2" accent3="accent3" accent4="accent4" accent5="accent5" accent6="accent6" hlink="hlink" folHlink="folHlink"/>
    </a:extraClrScheme>
    <a:extraClrScheme>
      <a:clrScheme name="Tema de Office 13">
        <a:dk1>
          <a:srgbClr val="043F52"/>
        </a:dk1>
        <a:lt1>
          <a:srgbClr val="FFFFFF"/>
        </a:lt1>
        <a:dk2>
          <a:srgbClr val="61B8CD"/>
        </a:dk2>
        <a:lt2>
          <a:srgbClr val="EEECE1"/>
        </a:lt2>
        <a:accent1>
          <a:srgbClr val="043F52"/>
        </a:accent1>
        <a:accent2>
          <a:srgbClr val="61B8CD"/>
        </a:accent2>
        <a:accent3>
          <a:srgbClr val="FFFFFF"/>
        </a:accent3>
        <a:accent4>
          <a:srgbClr val="033445"/>
        </a:accent4>
        <a:accent5>
          <a:srgbClr val="AAAFB3"/>
        </a:accent5>
        <a:accent6>
          <a:srgbClr val="57A6BA"/>
        </a:accent6>
        <a:hlink>
          <a:srgbClr val="FFFFCB"/>
        </a:hlink>
        <a:folHlink>
          <a:srgbClr val="D2A85D"/>
        </a:folHlink>
      </a:clrScheme>
      <a:clrMap bg1="lt1" tx1="dk1" bg2="lt2" tx2="dk2" accent1="accent1" accent2="accent2" accent3="accent3" accent4="accent4" accent5="accent5" accent6="accent6" hlink="hlink" folHlink="folHlink"/>
    </a:extraClrScheme>
    <a:extraClrScheme>
      <a:clrScheme name="Tema de Office 14">
        <a:dk1>
          <a:srgbClr val="043F52"/>
        </a:dk1>
        <a:lt1>
          <a:srgbClr val="FFFFFF"/>
        </a:lt1>
        <a:dk2>
          <a:srgbClr val="61B8CD"/>
        </a:dk2>
        <a:lt2>
          <a:srgbClr val="EEECE1"/>
        </a:lt2>
        <a:accent1>
          <a:srgbClr val="043F52"/>
        </a:accent1>
        <a:accent2>
          <a:srgbClr val="61B8CD"/>
        </a:accent2>
        <a:accent3>
          <a:srgbClr val="FFFFFF"/>
        </a:accent3>
        <a:accent4>
          <a:srgbClr val="033445"/>
        </a:accent4>
        <a:accent5>
          <a:srgbClr val="AAAFB3"/>
        </a:accent5>
        <a:accent6>
          <a:srgbClr val="57A6BA"/>
        </a:accent6>
        <a:hlink>
          <a:srgbClr val="FFFF99"/>
        </a:hlink>
        <a:folHlink>
          <a:srgbClr val="D2A85D"/>
        </a:folHlink>
      </a:clrScheme>
      <a:clrMap bg1="lt1" tx1="dk1" bg2="lt2" tx2="dk2" accent1="accent1" accent2="accent2" accent3="accent3" accent4="accent4" accent5="accent5" accent6="accent6" hlink="hlink" folHlink="folHlink"/>
    </a:extraClrScheme>
    <a:extraClrScheme>
      <a:clrScheme name="Tema de Office 15">
        <a:dk1>
          <a:srgbClr val="043F52"/>
        </a:dk1>
        <a:lt1>
          <a:srgbClr val="FFFFFF"/>
        </a:lt1>
        <a:dk2>
          <a:srgbClr val="61B8CD"/>
        </a:dk2>
        <a:lt2>
          <a:srgbClr val="EEECE1"/>
        </a:lt2>
        <a:accent1>
          <a:srgbClr val="043F52"/>
        </a:accent1>
        <a:accent2>
          <a:srgbClr val="61B8CD"/>
        </a:accent2>
        <a:accent3>
          <a:srgbClr val="FFFFFF"/>
        </a:accent3>
        <a:accent4>
          <a:srgbClr val="033445"/>
        </a:accent4>
        <a:accent5>
          <a:srgbClr val="AAAFB3"/>
        </a:accent5>
        <a:accent6>
          <a:srgbClr val="57A6BA"/>
        </a:accent6>
        <a:hlink>
          <a:srgbClr val="FFFFCC"/>
        </a:hlink>
        <a:folHlink>
          <a:srgbClr val="D2A8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3528</TotalTime>
  <Words>1023</Words>
  <Application>Microsoft Office PowerPoint</Application>
  <PresentationFormat>Custom</PresentationFormat>
  <Paragraphs>174</Paragraphs>
  <Slides>27</Slides>
  <Notes>8</Notes>
  <HiddenSlides>0</HiddenSlides>
  <MMClips>0</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Tf_plantilla_color</vt:lpstr>
      <vt:lpstr>Diseño personalizado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Methodology</vt:lpstr>
      <vt:lpstr>Environment</vt:lpstr>
      <vt:lpstr>Content</vt:lpstr>
      <vt:lpstr>PowerPoint Presentation</vt:lpstr>
      <vt:lpstr>PowerPoint Presentation</vt:lpstr>
      <vt:lpstr>PowerPoint Presentation</vt:lpstr>
      <vt:lpstr>PowerPoint Presentation</vt:lpstr>
      <vt:lpstr>Portal </vt:lpstr>
      <vt:lpstr>Portal </vt:lpstr>
      <vt:lpstr>Geolocation</vt:lpstr>
      <vt:lpstr>Augmented reality</vt:lpstr>
      <vt:lpstr>Contextual information </vt:lpstr>
      <vt:lpstr>Collaboration and Blog</vt:lpstr>
      <vt:lpstr>Collaboration and Blog</vt:lpstr>
      <vt:lpstr>PowerPoint Presentation</vt:lpstr>
      <vt:lpstr>PowerPoint Presentation</vt:lpstr>
      <vt:lpstr>PowerPoint Presentation</vt:lpstr>
    </vt:vector>
  </TitlesOfParts>
  <Manager>Gestión de Marca</Manager>
  <Company>Telefónica España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0</dc:title>
  <dc:creator>TELEFÓNICA ESPAÑA</dc:creator>
  <cp:keywords>Spot colour scheme</cp:keywords>
  <dc:description>Feb 2004 update for Office 2003 rollout_x000d_
May 2004 Copyright line update_x000d_
Jan 2005 Copyright update</dc:description>
  <cp:lastModifiedBy>Carol Savill-Smith</cp:lastModifiedBy>
  <cp:revision>213</cp:revision>
  <cp:lastPrinted>2002-02-21T12:36:09Z</cp:lastPrinted>
  <dcterms:created xsi:type="dcterms:W3CDTF">2011-02-14T07:57:23Z</dcterms:created>
  <dcterms:modified xsi:type="dcterms:W3CDTF">2012-05-07T16:35:18Z</dcterms:modified>
</cp:coreProperties>
</file>