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56" r:id="rId1"/>
  </p:sldMasterIdLst>
  <p:notesMasterIdLst>
    <p:notesMasterId r:id="rId16"/>
  </p:notesMasterIdLst>
  <p:handoutMasterIdLst>
    <p:handoutMasterId r:id="rId17"/>
  </p:handoutMasterIdLst>
  <p:sldIdLst>
    <p:sldId id="668" r:id="rId2"/>
    <p:sldId id="695" r:id="rId3"/>
    <p:sldId id="723" r:id="rId4"/>
    <p:sldId id="728" r:id="rId5"/>
    <p:sldId id="705" r:id="rId6"/>
    <p:sldId id="720" r:id="rId7"/>
    <p:sldId id="706" r:id="rId8"/>
    <p:sldId id="722" r:id="rId9"/>
    <p:sldId id="718" r:id="rId10"/>
    <p:sldId id="707" r:id="rId11"/>
    <p:sldId id="717" r:id="rId12"/>
    <p:sldId id="719" r:id="rId13"/>
    <p:sldId id="727" r:id="rId14"/>
    <p:sldId id="724" r:id="rId15"/>
  </p:sldIdLst>
  <p:sldSz cx="9144000" cy="6858000" type="screen4x3"/>
  <p:notesSz cx="6794500" cy="9906000"/>
  <p:embeddedFontLst>
    <p:embeddedFont>
      <p:font typeface="ＭＳ Ｐゴシック" pitchFamily="34" charset="-128"/>
      <p:regular r:id="rId18"/>
    </p:embeddedFont>
    <p:embeddedFont>
      <p:font typeface="Arial Black" pitchFamily="34" charset="0"/>
      <p:bold r:id="rId19"/>
    </p:embeddedFont>
    <p:embeddedFont>
      <p:font typeface="Vodafone Rg" charset="0"/>
      <p:regular r:id="rId20"/>
      <p:bold r:id="rId21"/>
    </p:embeddedFont>
    <p:embeddedFont>
      <p:font typeface="Calibri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99"/>
    <a:srgbClr val="0070C0"/>
    <a:srgbClr val="FF0000"/>
    <a:srgbClr val="00B0F0"/>
    <a:srgbClr val="DEA900"/>
    <a:srgbClr val="EEB500"/>
    <a:srgbClr val="002060"/>
    <a:srgbClr val="CCFF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9309" autoAdjust="0"/>
    <p:restoredTop sz="99542" autoAdjust="0"/>
  </p:normalViewPr>
  <p:slideViewPr>
    <p:cSldViewPr snapToObjects="1">
      <p:cViewPr>
        <p:scale>
          <a:sx n="102" d="100"/>
          <a:sy n="102" d="100"/>
        </p:scale>
        <p:origin x="-216" y="474"/>
      </p:cViewPr>
      <p:guideLst>
        <p:guide orient="horz" pos="301"/>
        <p:guide orient="horz" pos="757"/>
        <p:guide orient="horz" pos="3751"/>
        <p:guide orient="horz" pos="4017"/>
        <p:guide pos="2928"/>
        <p:guide pos="5424"/>
        <p:guide pos="2832"/>
        <p:guide pos="33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CCBF3-3E4E-43CC-BD67-899ADD56EB5F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3174FCD6-72B6-4283-9197-2892F8C96DAD}">
      <dgm:prSet phldrT="[Text]"/>
      <dgm:spPr>
        <a:solidFill>
          <a:srgbClr val="FF0000">
            <a:alpha val="74000"/>
          </a:srgbClr>
        </a:solidFill>
      </dgm:spPr>
      <dgm:t>
        <a:bodyPr/>
        <a:lstStyle/>
        <a:p>
          <a:r>
            <a:rPr lang="en-US" b="1" dirty="0" smtClean="0"/>
            <a:t>School</a:t>
          </a:r>
          <a:endParaRPr lang="en-US" b="1" dirty="0"/>
        </a:p>
      </dgm:t>
    </dgm:pt>
    <dgm:pt modelId="{11323245-7ADF-424A-93A3-DB9301DC43B2}" type="parTrans" cxnId="{3D78464E-8318-473F-B757-BCABF4BAAFE8}">
      <dgm:prSet/>
      <dgm:spPr/>
      <dgm:t>
        <a:bodyPr/>
        <a:lstStyle/>
        <a:p>
          <a:endParaRPr lang="en-US"/>
        </a:p>
      </dgm:t>
    </dgm:pt>
    <dgm:pt modelId="{1042466A-92E0-4512-BED0-2AAE0AB291B0}" type="sibTrans" cxnId="{3D78464E-8318-473F-B757-BCABF4BAAFE8}">
      <dgm:prSet/>
      <dgm:spPr/>
      <dgm:t>
        <a:bodyPr/>
        <a:lstStyle/>
        <a:p>
          <a:endParaRPr lang="en-US"/>
        </a:p>
      </dgm:t>
    </dgm:pt>
    <dgm:pt modelId="{88905DBE-11FE-46BB-B47C-C2DD04205BFA}">
      <dgm:prSet phldrT="[Text]"/>
      <dgm:spPr>
        <a:solidFill>
          <a:srgbClr val="FF0000">
            <a:alpha val="74000"/>
          </a:srgbClr>
        </a:solidFill>
      </dgm:spPr>
      <dgm:t>
        <a:bodyPr/>
        <a:lstStyle/>
        <a:p>
          <a:r>
            <a:rPr lang="en-US" b="1" dirty="0" smtClean="0"/>
            <a:t>Classroom</a:t>
          </a:r>
          <a:endParaRPr lang="en-US" b="1" dirty="0"/>
        </a:p>
      </dgm:t>
    </dgm:pt>
    <dgm:pt modelId="{07EB45EC-0E64-412E-B86C-1D0E55E96BE0}" type="sibTrans" cxnId="{39A2ECE7-F419-4FE8-B53D-92A514EEA7A3}">
      <dgm:prSet/>
      <dgm:spPr/>
      <dgm:t>
        <a:bodyPr/>
        <a:lstStyle/>
        <a:p>
          <a:endParaRPr lang="en-US"/>
        </a:p>
      </dgm:t>
    </dgm:pt>
    <dgm:pt modelId="{5521D304-A7B6-4750-BE52-485657E8D203}" type="parTrans" cxnId="{39A2ECE7-F419-4FE8-B53D-92A514EEA7A3}">
      <dgm:prSet/>
      <dgm:spPr/>
      <dgm:t>
        <a:bodyPr/>
        <a:lstStyle/>
        <a:p>
          <a:endParaRPr lang="en-US"/>
        </a:p>
      </dgm:t>
    </dgm:pt>
    <dgm:pt modelId="{37ED3BD0-88B4-4492-BE3D-0FF803836BF1}">
      <dgm:prSet phldrT="[Text]"/>
      <dgm:spPr>
        <a:solidFill>
          <a:srgbClr val="FF0000">
            <a:alpha val="74000"/>
          </a:srgbClr>
        </a:solidFill>
      </dgm:spPr>
      <dgm:t>
        <a:bodyPr/>
        <a:lstStyle/>
        <a:p>
          <a:r>
            <a:rPr lang="en-US" b="1" dirty="0" smtClean="0"/>
            <a:t>Community</a:t>
          </a:r>
          <a:endParaRPr lang="en-US" b="1" dirty="0"/>
        </a:p>
      </dgm:t>
    </dgm:pt>
    <dgm:pt modelId="{CD3CBBAF-D204-4673-AE92-5DE4C82D7563}" type="sibTrans" cxnId="{D7019B8D-72FA-4906-8144-B9B3CD1594DA}">
      <dgm:prSet/>
      <dgm:spPr/>
      <dgm:t>
        <a:bodyPr/>
        <a:lstStyle/>
        <a:p>
          <a:endParaRPr lang="en-US"/>
        </a:p>
      </dgm:t>
    </dgm:pt>
    <dgm:pt modelId="{0977D625-73D8-4064-81F4-61DD1B0CFAA7}" type="parTrans" cxnId="{D7019B8D-72FA-4906-8144-B9B3CD1594DA}">
      <dgm:prSet/>
      <dgm:spPr/>
      <dgm:t>
        <a:bodyPr/>
        <a:lstStyle/>
        <a:p>
          <a:endParaRPr lang="en-US"/>
        </a:p>
      </dgm:t>
    </dgm:pt>
    <dgm:pt modelId="{127EC702-DD6B-4C3A-8658-911F7FEE529B}" type="pres">
      <dgm:prSet presAssocID="{C4DCCBF3-3E4E-43CC-BD67-899ADD56EB5F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B6B0DE5A-7C73-4C7E-89B0-C84BA8970E6B}" type="pres">
      <dgm:prSet presAssocID="{37ED3BD0-88B4-4492-BE3D-0FF803836BF1}" presName="gear1" presStyleLbl="node1" presStyleIdx="0" presStyleCnt="3" custLinFactNeighborX="13547" custLinFactNeighborY="-2834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E781C2-E4DA-4F31-B696-0B111D7D702A}" type="pres">
      <dgm:prSet presAssocID="{37ED3BD0-88B4-4492-BE3D-0FF803836BF1}" presName="gear1srcNode" presStyleLbl="node1" presStyleIdx="0" presStyleCnt="3"/>
      <dgm:spPr/>
      <dgm:t>
        <a:bodyPr/>
        <a:lstStyle/>
        <a:p>
          <a:endParaRPr lang="en-US"/>
        </a:p>
      </dgm:t>
    </dgm:pt>
    <dgm:pt modelId="{D8146398-4E9D-44AC-98F8-628DE603BC32}" type="pres">
      <dgm:prSet presAssocID="{37ED3BD0-88B4-4492-BE3D-0FF803836BF1}" presName="gear1dstNode" presStyleLbl="node1" presStyleIdx="0" presStyleCnt="3"/>
      <dgm:spPr/>
      <dgm:t>
        <a:bodyPr/>
        <a:lstStyle/>
        <a:p>
          <a:endParaRPr lang="en-US"/>
        </a:p>
      </dgm:t>
    </dgm:pt>
    <dgm:pt modelId="{8C171552-07ED-44C3-9565-F1019389FF79}" type="pres">
      <dgm:prSet presAssocID="{88905DBE-11FE-46BB-B47C-C2DD04205BFA}" presName="gear2" presStyleLbl="node1" presStyleIdx="1" presStyleCnt="3" custScaleX="80430" custScaleY="74513" custLinFactNeighborX="58205" custLinFactNeighborY="-6859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C02405-FA06-4E95-A029-D12BFA80F3DE}" type="pres">
      <dgm:prSet presAssocID="{88905DBE-11FE-46BB-B47C-C2DD04205BFA}" presName="gear2srcNode" presStyleLbl="node1" presStyleIdx="1" presStyleCnt="3"/>
      <dgm:spPr/>
      <dgm:t>
        <a:bodyPr/>
        <a:lstStyle/>
        <a:p>
          <a:endParaRPr lang="en-US"/>
        </a:p>
      </dgm:t>
    </dgm:pt>
    <dgm:pt modelId="{2C1B593F-EDD4-41C9-85DC-AA2EFAACB741}" type="pres">
      <dgm:prSet presAssocID="{88905DBE-11FE-46BB-B47C-C2DD04205BFA}" presName="gear2dstNode" presStyleLbl="node1" presStyleIdx="1" presStyleCnt="3"/>
      <dgm:spPr/>
      <dgm:t>
        <a:bodyPr/>
        <a:lstStyle/>
        <a:p>
          <a:endParaRPr lang="en-US"/>
        </a:p>
      </dgm:t>
    </dgm:pt>
    <dgm:pt modelId="{886C7F00-23E7-45AD-B6AF-5AEB77ACF38D}" type="pres">
      <dgm:prSet presAssocID="{3174FCD6-72B6-4283-9197-2892F8C96DAD}" presName="gear3" presStyleLbl="node1" presStyleIdx="2" presStyleCnt="3" custScaleX="113518" custScaleY="114255" custLinFactNeighborX="-40688" custLinFactNeighborY="66682"/>
      <dgm:spPr/>
      <dgm:t>
        <a:bodyPr/>
        <a:lstStyle/>
        <a:p>
          <a:endParaRPr lang="en-US"/>
        </a:p>
      </dgm:t>
    </dgm:pt>
    <dgm:pt modelId="{02E33959-B0F2-4B18-8514-7AC665661B93}" type="pres">
      <dgm:prSet presAssocID="{3174FCD6-72B6-4283-9197-2892F8C96DAD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228439-6860-4326-AB3F-1C91C002AB77}" type="pres">
      <dgm:prSet presAssocID="{3174FCD6-72B6-4283-9197-2892F8C96DAD}" presName="gear3srcNode" presStyleLbl="node1" presStyleIdx="2" presStyleCnt="3"/>
      <dgm:spPr/>
      <dgm:t>
        <a:bodyPr/>
        <a:lstStyle/>
        <a:p>
          <a:endParaRPr lang="en-US"/>
        </a:p>
      </dgm:t>
    </dgm:pt>
    <dgm:pt modelId="{D0416F81-ECAB-4BE2-9EA7-40AA6EDB9B3D}" type="pres">
      <dgm:prSet presAssocID="{3174FCD6-72B6-4283-9197-2892F8C96DAD}" presName="gear3dstNode" presStyleLbl="node1" presStyleIdx="2" presStyleCnt="3"/>
      <dgm:spPr/>
      <dgm:t>
        <a:bodyPr/>
        <a:lstStyle/>
        <a:p>
          <a:endParaRPr lang="en-US"/>
        </a:p>
      </dgm:t>
    </dgm:pt>
    <dgm:pt modelId="{C23541D3-86DC-417C-BBA3-A8C864D6F3B6}" type="pres">
      <dgm:prSet presAssocID="{CD3CBBAF-D204-4673-AE92-5DE4C82D7563}" presName="connector1" presStyleLbl="sibTrans2D1" presStyleIdx="0" presStyleCnt="3" custLinFactNeighborX="8202" custLinFactNeighborY="-24804"/>
      <dgm:spPr/>
      <dgm:t>
        <a:bodyPr/>
        <a:lstStyle/>
        <a:p>
          <a:endParaRPr lang="en-US"/>
        </a:p>
      </dgm:t>
    </dgm:pt>
    <dgm:pt modelId="{E6DD9012-F012-4535-93C1-6922D7D89469}" type="pres">
      <dgm:prSet presAssocID="{07EB45EC-0E64-412E-B86C-1D0E55E96BE0}" presName="connector2" presStyleLbl="sibTrans2D1" presStyleIdx="1" presStyleCnt="3" custLinFactNeighborX="-7106" custLinFactNeighborY="9916"/>
      <dgm:spPr/>
      <dgm:t>
        <a:bodyPr/>
        <a:lstStyle/>
        <a:p>
          <a:endParaRPr lang="en-US"/>
        </a:p>
      </dgm:t>
    </dgm:pt>
    <dgm:pt modelId="{675E9A83-6E5A-43A6-80A4-6D59E38906F4}" type="pres">
      <dgm:prSet presAssocID="{1042466A-92E0-4512-BED0-2AAE0AB291B0}" presName="connector3" presStyleLbl="sibTrans2D1" presStyleIdx="2" presStyleCnt="3" custAng="1362568" custLinFactNeighborX="-10304" custLinFactNeighborY="-483"/>
      <dgm:spPr/>
      <dgm:t>
        <a:bodyPr/>
        <a:lstStyle/>
        <a:p>
          <a:endParaRPr lang="en-US"/>
        </a:p>
      </dgm:t>
    </dgm:pt>
  </dgm:ptLst>
  <dgm:cxnLst>
    <dgm:cxn modelId="{907E8A17-9790-469C-B9F6-F6405B6454DC}" type="presOf" srcId="{37ED3BD0-88B4-4492-BE3D-0FF803836BF1}" destId="{B6B0DE5A-7C73-4C7E-89B0-C84BA8970E6B}" srcOrd="0" destOrd="0" presId="urn:microsoft.com/office/officeart/2005/8/layout/gear1"/>
    <dgm:cxn modelId="{77088C81-C155-4D2F-BB28-7F42AF092AF6}" type="presOf" srcId="{37ED3BD0-88B4-4492-BE3D-0FF803836BF1}" destId="{EDE781C2-E4DA-4F31-B696-0B111D7D702A}" srcOrd="1" destOrd="0" presId="urn:microsoft.com/office/officeart/2005/8/layout/gear1"/>
    <dgm:cxn modelId="{D7019B8D-72FA-4906-8144-B9B3CD1594DA}" srcId="{C4DCCBF3-3E4E-43CC-BD67-899ADD56EB5F}" destId="{37ED3BD0-88B4-4492-BE3D-0FF803836BF1}" srcOrd="0" destOrd="0" parTransId="{0977D625-73D8-4064-81F4-61DD1B0CFAA7}" sibTransId="{CD3CBBAF-D204-4673-AE92-5DE4C82D7563}"/>
    <dgm:cxn modelId="{D7F7DDC1-427A-4E3C-80D5-0FDF9BA03F7B}" type="presOf" srcId="{3174FCD6-72B6-4283-9197-2892F8C96DAD}" destId="{02E33959-B0F2-4B18-8514-7AC665661B93}" srcOrd="1" destOrd="0" presId="urn:microsoft.com/office/officeart/2005/8/layout/gear1"/>
    <dgm:cxn modelId="{CC6D9907-F2E3-48EE-8245-C2D8B7F2B3E9}" type="presOf" srcId="{3174FCD6-72B6-4283-9197-2892F8C96DAD}" destId="{D0416F81-ECAB-4BE2-9EA7-40AA6EDB9B3D}" srcOrd="3" destOrd="0" presId="urn:microsoft.com/office/officeart/2005/8/layout/gear1"/>
    <dgm:cxn modelId="{009AF360-F130-4774-9E12-798EDC3A40D9}" type="presOf" srcId="{88905DBE-11FE-46BB-B47C-C2DD04205BFA}" destId="{8C171552-07ED-44C3-9565-F1019389FF79}" srcOrd="0" destOrd="0" presId="urn:microsoft.com/office/officeart/2005/8/layout/gear1"/>
    <dgm:cxn modelId="{3D78464E-8318-473F-B757-BCABF4BAAFE8}" srcId="{C4DCCBF3-3E4E-43CC-BD67-899ADD56EB5F}" destId="{3174FCD6-72B6-4283-9197-2892F8C96DAD}" srcOrd="2" destOrd="0" parTransId="{11323245-7ADF-424A-93A3-DB9301DC43B2}" sibTransId="{1042466A-92E0-4512-BED0-2AAE0AB291B0}"/>
    <dgm:cxn modelId="{DA633406-96C9-433E-ADCE-AE7B3B6F6851}" type="presOf" srcId="{88905DBE-11FE-46BB-B47C-C2DD04205BFA}" destId="{2C1B593F-EDD4-41C9-85DC-AA2EFAACB741}" srcOrd="2" destOrd="0" presId="urn:microsoft.com/office/officeart/2005/8/layout/gear1"/>
    <dgm:cxn modelId="{09FAB081-006E-439B-B549-158B70B3C79C}" type="presOf" srcId="{37ED3BD0-88B4-4492-BE3D-0FF803836BF1}" destId="{D8146398-4E9D-44AC-98F8-628DE603BC32}" srcOrd="2" destOrd="0" presId="urn:microsoft.com/office/officeart/2005/8/layout/gear1"/>
    <dgm:cxn modelId="{BC9E770D-D6B1-45E7-836C-97482420B981}" type="presOf" srcId="{07EB45EC-0E64-412E-B86C-1D0E55E96BE0}" destId="{E6DD9012-F012-4535-93C1-6922D7D89469}" srcOrd="0" destOrd="0" presId="urn:microsoft.com/office/officeart/2005/8/layout/gear1"/>
    <dgm:cxn modelId="{36D26019-C37B-4510-A6F6-C1270A3C14C4}" type="presOf" srcId="{C4DCCBF3-3E4E-43CC-BD67-899ADD56EB5F}" destId="{127EC702-DD6B-4C3A-8658-911F7FEE529B}" srcOrd="0" destOrd="0" presId="urn:microsoft.com/office/officeart/2005/8/layout/gear1"/>
    <dgm:cxn modelId="{B0B10408-C08D-4FE2-8940-65077F23DB35}" type="presOf" srcId="{88905DBE-11FE-46BB-B47C-C2DD04205BFA}" destId="{CEC02405-FA06-4E95-A029-D12BFA80F3DE}" srcOrd="1" destOrd="0" presId="urn:microsoft.com/office/officeart/2005/8/layout/gear1"/>
    <dgm:cxn modelId="{A2E563E0-5470-4FA2-8D54-DB864ADB9B10}" type="presOf" srcId="{CD3CBBAF-D204-4673-AE92-5DE4C82D7563}" destId="{C23541D3-86DC-417C-BBA3-A8C864D6F3B6}" srcOrd="0" destOrd="0" presId="urn:microsoft.com/office/officeart/2005/8/layout/gear1"/>
    <dgm:cxn modelId="{B720E848-73CB-44CC-AABE-835CA15686AF}" type="presOf" srcId="{3174FCD6-72B6-4283-9197-2892F8C96DAD}" destId="{90228439-6860-4326-AB3F-1C91C002AB77}" srcOrd="2" destOrd="0" presId="urn:microsoft.com/office/officeart/2005/8/layout/gear1"/>
    <dgm:cxn modelId="{39A2ECE7-F419-4FE8-B53D-92A514EEA7A3}" srcId="{C4DCCBF3-3E4E-43CC-BD67-899ADD56EB5F}" destId="{88905DBE-11FE-46BB-B47C-C2DD04205BFA}" srcOrd="1" destOrd="0" parTransId="{5521D304-A7B6-4750-BE52-485657E8D203}" sibTransId="{07EB45EC-0E64-412E-B86C-1D0E55E96BE0}"/>
    <dgm:cxn modelId="{8A4D813D-E661-4B77-A5BC-FDEE7BC47956}" type="presOf" srcId="{3174FCD6-72B6-4283-9197-2892F8C96DAD}" destId="{886C7F00-23E7-45AD-B6AF-5AEB77ACF38D}" srcOrd="0" destOrd="0" presId="urn:microsoft.com/office/officeart/2005/8/layout/gear1"/>
    <dgm:cxn modelId="{123F88F9-4B29-40DF-8D30-F6BE217C7DBE}" type="presOf" srcId="{1042466A-92E0-4512-BED0-2AAE0AB291B0}" destId="{675E9A83-6E5A-43A6-80A4-6D59E38906F4}" srcOrd="0" destOrd="0" presId="urn:microsoft.com/office/officeart/2005/8/layout/gear1"/>
    <dgm:cxn modelId="{D6869814-D064-4F32-859B-74145CE60077}" type="presParOf" srcId="{127EC702-DD6B-4C3A-8658-911F7FEE529B}" destId="{B6B0DE5A-7C73-4C7E-89B0-C84BA8970E6B}" srcOrd="0" destOrd="0" presId="urn:microsoft.com/office/officeart/2005/8/layout/gear1"/>
    <dgm:cxn modelId="{42E9CECD-0512-4DDC-95E1-C24FCF23E1A7}" type="presParOf" srcId="{127EC702-DD6B-4C3A-8658-911F7FEE529B}" destId="{EDE781C2-E4DA-4F31-B696-0B111D7D702A}" srcOrd="1" destOrd="0" presId="urn:microsoft.com/office/officeart/2005/8/layout/gear1"/>
    <dgm:cxn modelId="{0042F2DC-A849-44FE-9CB5-54EFD9A1A0F9}" type="presParOf" srcId="{127EC702-DD6B-4C3A-8658-911F7FEE529B}" destId="{D8146398-4E9D-44AC-98F8-628DE603BC32}" srcOrd="2" destOrd="0" presId="urn:microsoft.com/office/officeart/2005/8/layout/gear1"/>
    <dgm:cxn modelId="{D4BBD56C-9A26-4E3B-B8D1-F4D318350477}" type="presParOf" srcId="{127EC702-DD6B-4C3A-8658-911F7FEE529B}" destId="{8C171552-07ED-44C3-9565-F1019389FF79}" srcOrd="3" destOrd="0" presId="urn:microsoft.com/office/officeart/2005/8/layout/gear1"/>
    <dgm:cxn modelId="{CBA75F1C-2AB5-4862-830F-5C5B96B33344}" type="presParOf" srcId="{127EC702-DD6B-4C3A-8658-911F7FEE529B}" destId="{CEC02405-FA06-4E95-A029-D12BFA80F3DE}" srcOrd="4" destOrd="0" presId="urn:microsoft.com/office/officeart/2005/8/layout/gear1"/>
    <dgm:cxn modelId="{AD003896-3736-40E7-BE1A-7C32AE8AF697}" type="presParOf" srcId="{127EC702-DD6B-4C3A-8658-911F7FEE529B}" destId="{2C1B593F-EDD4-41C9-85DC-AA2EFAACB741}" srcOrd="5" destOrd="0" presId="urn:microsoft.com/office/officeart/2005/8/layout/gear1"/>
    <dgm:cxn modelId="{4A1930A7-3665-4E9C-A62A-218043D9ED54}" type="presParOf" srcId="{127EC702-DD6B-4C3A-8658-911F7FEE529B}" destId="{886C7F00-23E7-45AD-B6AF-5AEB77ACF38D}" srcOrd="6" destOrd="0" presId="urn:microsoft.com/office/officeart/2005/8/layout/gear1"/>
    <dgm:cxn modelId="{EC112169-020E-4516-8973-B4AB9004391A}" type="presParOf" srcId="{127EC702-DD6B-4C3A-8658-911F7FEE529B}" destId="{02E33959-B0F2-4B18-8514-7AC665661B93}" srcOrd="7" destOrd="0" presId="urn:microsoft.com/office/officeart/2005/8/layout/gear1"/>
    <dgm:cxn modelId="{AA7D867A-E708-47DC-92F3-C15EFBA81B6C}" type="presParOf" srcId="{127EC702-DD6B-4C3A-8658-911F7FEE529B}" destId="{90228439-6860-4326-AB3F-1C91C002AB77}" srcOrd="8" destOrd="0" presId="urn:microsoft.com/office/officeart/2005/8/layout/gear1"/>
    <dgm:cxn modelId="{30495D77-13C4-49C0-9554-CA392317CED2}" type="presParOf" srcId="{127EC702-DD6B-4C3A-8658-911F7FEE529B}" destId="{D0416F81-ECAB-4BE2-9EA7-40AA6EDB9B3D}" srcOrd="9" destOrd="0" presId="urn:microsoft.com/office/officeart/2005/8/layout/gear1"/>
    <dgm:cxn modelId="{ED70464C-15AB-4EA4-9B9C-9A7D70230D88}" type="presParOf" srcId="{127EC702-DD6B-4C3A-8658-911F7FEE529B}" destId="{C23541D3-86DC-417C-BBA3-A8C864D6F3B6}" srcOrd="10" destOrd="0" presId="urn:microsoft.com/office/officeart/2005/8/layout/gear1"/>
    <dgm:cxn modelId="{FCDFDEBE-B432-4ABF-A792-2F77A3D791F5}" type="presParOf" srcId="{127EC702-DD6B-4C3A-8658-911F7FEE529B}" destId="{E6DD9012-F012-4535-93C1-6922D7D89469}" srcOrd="11" destOrd="0" presId="urn:microsoft.com/office/officeart/2005/8/layout/gear1"/>
    <dgm:cxn modelId="{C7ED109B-D0C1-44B7-B682-52D453CD5302}" type="presParOf" srcId="{127EC702-DD6B-4C3A-8658-911F7FEE529B}" destId="{675E9A83-6E5A-43A6-80A4-6D59E38906F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B0DE5A-7C73-4C7E-89B0-C84BA8970E6B}">
      <dsp:nvSpPr>
        <dsp:cNvPr id="0" name=""/>
        <dsp:cNvSpPr/>
      </dsp:nvSpPr>
      <dsp:spPr>
        <a:xfrm>
          <a:off x="3428993" y="1612643"/>
          <a:ext cx="2849880" cy="2849880"/>
        </a:xfrm>
        <a:prstGeom prst="gear9">
          <a:avLst/>
        </a:prstGeom>
        <a:solidFill>
          <a:srgbClr val="FF0000">
            <a:alpha val="74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Community</a:t>
          </a:r>
          <a:endParaRPr lang="en-US" sz="1200" b="1" kern="1200" dirty="0"/>
        </a:p>
      </dsp:txBody>
      <dsp:txXfrm>
        <a:off x="4001946" y="2280214"/>
        <a:ext cx="1703974" cy="1464897"/>
      </dsp:txXfrm>
    </dsp:sp>
    <dsp:sp modelId="{8C171552-07ED-44C3-9565-F1019389FF79}">
      <dsp:nvSpPr>
        <dsp:cNvPr id="0" name=""/>
        <dsp:cNvSpPr/>
      </dsp:nvSpPr>
      <dsp:spPr>
        <a:xfrm>
          <a:off x="2793995" y="589210"/>
          <a:ext cx="1667024" cy="1544386"/>
        </a:xfrm>
        <a:prstGeom prst="gear6">
          <a:avLst/>
        </a:prstGeom>
        <a:solidFill>
          <a:srgbClr val="FF0000">
            <a:alpha val="74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Classroom</a:t>
          </a:r>
          <a:endParaRPr lang="en-US" sz="1200" b="1" kern="1200" dirty="0"/>
        </a:p>
      </dsp:txBody>
      <dsp:txXfrm>
        <a:off x="3200626" y="980364"/>
        <a:ext cx="853762" cy="762078"/>
      </dsp:txXfrm>
    </dsp:sp>
    <dsp:sp modelId="{886C7F00-23E7-45AD-B6AF-5AEB77ACF38D}">
      <dsp:nvSpPr>
        <dsp:cNvPr id="0" name=""/>
        <dsp:cNvSpPr/>
      </dsp:nvSpPr>
      <dsp:spPr>
        <a:xfrm rot="20700000">
          <a:off x="1399198" y="1827849"/>
          <a:ext cx="2299804" cy="2325727"/>
        </a:xfrm>
        <a:prstGeom prst="gear6">
          <a:avLst/>
        </a:prstGeom>
        <a:solidFill>
          <a:srgbClr val="FF0000">
            <a:alpha val="74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School</a:t>
          </a:r>
          <a:endParaRPr lang="en-US" sz="1200" b="1" kern="1200" dirty="0"/>
        </a:p>
      </dsp:txBody>
      <dsp:txXfrm rot="-20700000">
        <a:off x="1902075" y="2339487"/>
        <a:ext cx="1294050" cy="1302452"/>
      </dsp:txXfrm>
    </dsp:sp>
    <dsp:sp modelId="{C23541D3-86DC-417C-BBA3-A8C864D6F3B6}">
      <dsp:nvSpPr>
        <dsp:cNvPr id="0" name=""/>
        <dsp:cNvSpPr/>
      </dsp:nvSpPr>
      <dsp:spPr>
        <a:xfrm>
          <a:off x="3133970" y="1079223"/>
          <a:ext cx="3647846" cy="3647846"/>
        </a:xfrm>
        <a:prstGeom prst="circularArrow">
          <a:avLst>
            <a:gd name="adj1" fmla="val 4688"/>
            <a:gd name="adj2" fmla="val 299029"/>
            <a:gd name="adj3" fmla="val 2535592"/>
            <a:gd name="adj4" fmla="val 15820046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DD9012-F012-4535-93C1-6922D7D89469}">
      <dsp:nvSpPr>
        <dsp:cNvPr id="0" name=""/>
        <dsp:cNvSpPr/>
      </dsp:nvSpPr>
      <dsp:spPr>
        <a:xfrm>
          <a:off x="829410" y="1546727"/>
          <a:ext cx="2650388" cy="265038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E9A83-6E5A-43A6-80A4-6D59E38906F4}">
      <dsp:nvSpPr>
        <dsp:cNvPr id="0" name=""/>
        <dsp:cNvSpPr/>
      </dsp:nvSpPr>
      <dsp:spPr>
        <a:xfrm rot="1362568">
          <a:off x="1781508" y="-146014"/>
          <a:ext cx="2857652" cy="2857652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6B1B27F-EB06-406C-B309-1B712C55B760}" type="datetimeFigureOut">
              <a:rPr lang="en-US"/>
              <a:pPr>
                <a:defRPr/>
              </a:pPr>
              <a:t>5/6/2012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3645E42-B06A-40D9-B7DE-39A7A41A3D3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928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288F68-2772-4122-9E37-5BB1A889F15F}" type="datetimeFigureOut">
              <a:rPr lang="en-US"/>
              <a:pPr>
                <a:defRPr/>
              </a:pPr>
              <a:t>5/6/2012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0F1AC48C-6314-4F58-ACE0-E27581EDA82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265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 txBox="1">
            <a:spLocks noGrp="1" noChangeArrowheads="1"/>
          </p:cNvSpPr>
          <p:nvPr/>
        </p:nvSpPr>
        <p:spPr bwMode="auto">
          <a:xfrm>
            <a:off x="0" y="0"/>
            <a:ext cx="38496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72" tIns="45635" rIns="91272" bIns="45635"/>
          <a:lstStyle/>
          <a:p>
            <a:pPr defTabSz="912813"/>
            <a:r>
              <a:rPr lang="en-GB" sz="1000"/>
              <a:t>Vodafone Group Plc - FY 09/10 Interim Results</a:t>
            </a:r>
          </a:p>
        </p:txBody>
      </p:sp>
      <p:sp>
        <p:nvSpPr>
          <p:cNvPr id="16386" name="Rectangle 3"/>
          <p:cNvSpPr txBox="1">
            <a:spLocks noGrp="1" noChangeArrowheads="1"/>
          </p:cNvSpPr>
          <p:nvPr/>
        </p:nvSpPr>
        <p:spPr bwMode="auto">
          <a:xfrm>
            <a:off x="5613400" y="0"/>
            <a:ext cx="11795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72" tIns="45635" rIns="91272" bIns="45635"/>
          <a:lstStyle/>
          <a:p>
            <a:pPr algn="r" defTabSz="912813"/>
            <a:r>
              <a:rPr lang="en-GB" sz="1000"/>
              <a:t>10 November 2009</a:t>
            </a: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3848100" y="9407525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272" tIns="45635" rIns="91272" bIns="45635" anchor="b"/>
          <a:lstStyle/>
          <a:p>
            <a:pPr algn="r" defTabSz="912813"/>
            <a:fld id="{D3D81A4B-3DC8-4E44-9932-790E890CD32B}" type="slidenum">
              <a:rPr lang="en-GB" sz="1000"/>
              <a:pPr algn="r" defTabSz="912813"/>
              <a:t>2</a:t>
            </a:fld>
            <a:endParaRPr lang="en-GB" sz="1000"/>
          </a:p>
        </p:txBody>
      </p:sp>
      <p:sp>
        <p:nvSpPr>
          <p:cNvPr id="163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06938"/>
            <a:ext cx="5435600" cy="4713287"/>
          </a:xfrm>
          <a:noFill/>
          <a:ln/>
        </p:spPr>
        <p:txBody>
          <a:bodyPr/>
          <a:lstStyle/>
          <a:p>
            <a:pPr eaLnBrk="1" hangingPunct="1"/>
            <a:endParaRPr lang="de-DE" smtClean="0">
              <a:latin typeface="Calibri" pitchFamily="34" charset="0"/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584211-0F14-491E-894F-A1868F7018B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0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"/>
          <p:cNvPicPr>
            <a:picLocks noChangeAspect="1" noChangeArrowheads="1"/>
          </p:cNvPicPr>
          <p:nvPr userDrawn="1"/>
        </p:nvPicPr>
        <p:blipFill>
          <a:blip r:embed="rId2"/>
          <a:srcRect l="25055" r="23747" b="30670"/>
          <a:stretch>
            <a:fillRect/>
          </a:stretch>
        </p:blipFill>
        <p:spPr bwMode="auto">
          <a:xfrm>
            <a:off x="8169275" y="6335713"/>
            <a:ext cx="373063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"/>
          <p:cNvSpPr txBox="1">
            <a:spLocks noChangeArrowheads="1"/>
          </p:cNvSpPr>
          <p:nvPr userDrawn="1"/>
        </p:nvSpPr>
        <p:spPr bwMode="auto">
          <a:xfrm>
            <a:off x="3265488" y="6337300"/>
            <a:ext cx="2112962" cy="403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/>
          <a:lstStyle/>
          <a:p>
            <a:pPr eaLnBrk="0" hangingPunct="0">
              <a:lnSpc>
                <a:spcPct val="95000"/>
              </a:lnSpc>
              <a:defRPr/>
            </a:pPr>
            <a:r>
              <a:rPr lang="en-GB" sz="900">
                <a:solidFill>
                  <a:schemeClr val="bg2"/>
                </a:solidFill>
                <a:latin typeface="Arial" charset="0"/>
                <a:cs typeface="Arial" charset="0"/>
              </a:rPr>
              <a:t>Confidential</a:t>
            </a: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3182938" y="6345238"/>
            <a:ext cx="0" cy="512762"/>
          </a:xfrm>
          <a:prstGeom prst="line">
            <a:avLst/>
          </a:prstGeom>
          <a:noFill/>
          <a:ln w="12700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7" name="Line 11"/>
          <p:cNvSpPr>
            <a:spLocks noChangeShapeType="1"/>
          </p:cNvSpPr>
          <p:nvPr userDrawn="1"/>
        </p:nvSpPr>
        <p:spPr bwMode="auto">
          <a:xfrm>
            <a:off x="5819775" y="6345238"/>
            <a:ext cx="0" cy="512762"/>
          </a:xfrm>
          <a:prstGeom prst="line">
            <a:avLst/>
          </a:prstGeom>
          <a:noFill/>
          <a:ln w="12700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966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27225" y="2338388"/>
            <a:ext cx="6542088" cy="865187"/>
          </a:xfrm>
        </p:spPr>
        <p:txBody>
          <a:bodyPr bIns="108000" anchor="b"/>
          <a:lstStyle>
            <a:lvl1pPr>
              <a:defRPr sz="28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27225" y="3195638"/>
            <a:ext cx="6550025" cy="881062"/>
          </a:xfrm>
        </p:spPr>
        <p:txBody>
          <a:bodyPr tIns="144000" rIns="0"/>
          <a:lstStyle>
            <a:lvl1pPr marL="0" indent="0">
              <a:spcBef>
                <a:spcPct val="20000"/>
              </a:spcBef>
              <a:buFont typeface="Arial" charset="0"/>
              <a:buNone/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DAC86D-199D-46AA-B87C-0A520782BDE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650875" y="6337300"/>
            <a:ext cx="2079625" cy="27463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chemeClr val="bg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504B8-5741-4A2C-B4BF-3E377C3FD00E}" type="datetime1">
              <a:rPr lang="en-GB"/>
              <a:pPr>
                <a:defRPr/>
              </a:pPr>
              <a:t>06/05/2012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1D596-88CF-498C-BED1-96D965A7E2F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03DD6-03A0-461E-B1A9-5231EF879847}" type="datetime1">
              <a:rPr lang="en-GB"/>
              <a:pPr>
                <a:defRPr/>
              </a:pPr>
              <a:t>06/05/2012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15B47-5CD8-4E95-AB33-FA5ACAAE724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E0C869-D078-4ED5-ACD3-589544BF9A7A}" type="datetime1">
              <a:rPr lang="en-GB"/>
              <a:pPr>
                <a:defRPr/>
              </a:pPr>
              <a:t>06/05/2012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9288" y="1612900"/>
            <a:ext cx="3856037" cy="4133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7725" y="1612900"/>
            <a:ext cx="3857625" cy="4133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FB718-C96C-4F22-95DF-6239656FCE5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51E93-6B1D-4235-B313-62D6486F69E5}" type="datetime1">
              <a:rPr lang="en-GB"/>
              <a:pPr>
                <a:defRPr/>
              </a:pPr>
              <a:t>06/05/2012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21A59-B910-44E5-BB12-5C2B1A6ED1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7AA9D-F71B-429F-8334-A1C9361C5B90}" type="datetime1">
              <a:rPr lang="en-GB"/>
              <a:pPr>
                <a:defRPr/>
              </a:pPr>
              <a:t>06/05/2012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13DEBB-8EBD-4226-9030-DF8D7F289B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6D980-4B97-4050-BEB2-B8033FF734DD}" type="datetime1">
              <a:rPr lang="en-GB"/>
              <a:pPr>
                <a:defRPr/>
              </a:pPr>
              <a:t>06/05/2012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BD85C1-75A6-4E61-98C5-12591B4A240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97A71B-34A5-407B-8BAB-D587BA9396DA}" type="datetime1">
              <a:rPr lang="en-GB"/>
              <a:pPr>
                <a:defRPr/>
              </a:pPr>
              <a:t>06/05/2012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228375-87A1-4777-8F7F-EDF069A79B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5303D-0A9E-4536-B263-1F6B5643F223}" type="datetime1">
              <a:rPr lang="en-GB"/>
              <a:pPr>
                <a:defRPr/>
              </a:pPr>
              <a:t>06/05/2012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BC17F-34D2-46C8-BD7F-55278A1BB47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4F109-9D00-410A-AEC0-E588AE640871}" type="datetime1">
              <a:rPr lang="en-GB"/>
              <a:pPr>
                <a:defRPr/>
              </a:pPr>
              <a:t>06/05/2012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4A9EF-4AC5-42CA-9E93-EF358C0CF80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FB5E9-4015-4AC7-AAF2-4D2E3E308373}" type="datetime1">
              <a:rPr lang="en-GB"/>
              <a:pPr>
                <a:defRPr/>
              </a:pPr>
              <a:t>06/05/2012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613" y="374650"/>
            <a:ext cx="1966912" cy="5372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6113" y="374650"/>
            <a:ext cx="5753100" cy="5372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53721D-C157-4E88-974D-85BC6BC232D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7442A5-AF77-4423-8681-3B21C343521F}" type="datetime1">
              <a:rPr lang="en-GB"/>
              <a:pPr>
                <a:defRPr/>
              </a:pPr>
              <a:t>06/05/2012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2312877"/>
            <a:ext cx="7775576" cy="1116124"/>
          </a:xfrm>
        </p:spPr>
        <p:txBody>
          <a:bodyPr anchor="b"/>
          <a:lstStyle>
            <a:lvl1pPr>
              <a:lnSpc>
                <a:spcPct val="70000"/>
              </a:lnSpc>
              <a:defRPr sz="6600" baseline="0">
                <a:latin typeface="Arial Blac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863600" y="6445250"/>
            <a:ext cx="4859338" cy="1809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Vodafone Global Enterprise  | M2M Value Proposition Confidentiality C3  |  2011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5D46D-BBFD-4CA3-8A7E-05AAB026340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813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46113" y="374650"/>
            <a:ext cx="78724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9288" y="1612900"/>
            <a:ext cx="7866062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pic>
        <p:nvPicPr>
          <p:cNvPr id="1028" name="Picture 4" descr="logo"/>
          <p:cNvPicPr>
            <a:picLocks noChangeAspect="1" noChangeArrowheads="1"/>
          </p:cNvPicPr>
          <p:nvPr userDrawn="1"/>
        </p:nvPicPr>
        <p:blipFill>
          <a:blip r:embed="rId14"/>
          <a:srcRect l="25055" r="23747" b="30670"/>
          <a:stretch>
            <a:fillRect/>
          </a:stretch>
        </p:blipFill>
        <p:spPr bwMode="auto">
          <a:xfrm>
            <a:off x="8169275" y="6335713"/>
            <a:ext cx="373063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558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90500" y="6337300"/>
            <a:ext cx="4127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chemeClr val="bg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4FF2265-58DF-467A-90FA-89B170D27A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195591" name="Text Box 7"/>
          <p:cNvSpPr txBox="1">
            <a:spLocks noChangeArrowheads="1"/>
          </p:cNvSpPr>
          <p:nvPr userDrawn="1"/>
        </p:nvSpPr>
        <p:spPr bwMode="auto">
          <a:xfrm>
            <a:off x="3265488" y="6337300"/>
            <a:ext cx="2112962" cy="4032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/>
          <a:lstStyle/>
          <a:p>
            <a:pPr eaLnBrk="0" hangingPunct="0">
              <a:lnSpc>
                <a:spcPct val="95000"/>
              </a:lnSpc>
              <a:defRPr/>
            </a:pPr>
            <a:r>
              <a:rPr lang="en-GB" sz="900">
                <a:solidFill>
                  <a:schemeClr val="bg2"/>
                </a:solidFill>
                <a:latin typeface="Arial" charset="0"/>
                <a:cs typeface="Arial" charset="0"/>
              </a:rPr>
              <a:t>Vodafone C3: Confidential</a:t>
            </a:r>
          </a:p>
        </p:txBody>
      </p:sp>
      <p:sp>
        <p:nvSpPr>
          <p:cNvPr id="19559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892800" y="6337300"/>
            <a:ext cx="2025650" cy="342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chemeClr val="bg2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5E6C5AE-6B85-4CDF-8DCF-7423EDAA90A7}" type="datetime1">
              <a:rPr lang="en-GB"/>
              <a:pPr>
                <a:defRPr/>
              </a:pPr>
              <a:t>06/05/2012</a:t>
            </a:fld>
            <a:endParaRPr lang="en-GB"/>
          </a:p>
        </p:txBody>
      </p:sp>
      <p:sp>
        <p:nvSpPr>
          <p:cNvPr id="195594" name="Line 10"/>
          <p:cNvSpPr>
            <a:spLocks noChangeShapeType="1"/>
          </p:cNvSpPr>
          <p:nvPr userDrawn="1"/>
        </p:nvSpPr>
        <p:spPr bwMode="auto">
          <a:xfrm>
            <a:off x="3182938" y="6345238"/>
            <a:ext cx="0" cy="512762"/>
          </a:xfrm>
          <a:prstGeom prst="line">
            <a:avLst/>
          </a:prstGeom>
          <a:noFill/>
          <a:ln w="12700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95595" name="Line 11"/>
          <p:cNvSpPr>
            <a:spLocks noChangeShapeType="1"/>
          </p:cNvSpPr>
          <p:nvPr userDrawn="1"/>
        </p:nvSpPr>
        <p:spPr bwMode="auto">
          <a:xfrm>
            <a:off x="5819775" y="6345238"/>
            <a:ext cx="0" cy="512762"/>
          </a:xfrm>
          <a:prstGeom prst="line">
            <a:avLst/>
          </a:prstGeom>
          <a:noFill/>
          <a:ln w="12700">
            <a:solidFill>
              <a:schemeClr val="bg2"/>
            </a:solidFill>
            <a:prstDash val="sysDot"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4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182563" indent="-182563" algn="l" rtl="0" eaLnBrk="0" fontAlgn="base" hangingPunct="0">
        <a:lnSpc>
          <a:spcPct val="95000"/>
        </a:lnSpc>
        <a:spcBef>
          <a:spcPct val="50000"/>
        </a:spcBef>
        <a:spcAft>
          <a:spcPct val="0"/>
        </a:spcAft>
        <a:buClr>
          <a:schemeClr val="tx1"/>
        </a:buClr>
        <a:buFont typeface="Arial" pitchFamily="34" charset="0"/>
        <a:buChar char="&gt;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388938" indent="-182563" algn="l" rtl="0" eaLnBrk="0" fontAlgn="base" hangingPunct="0">
        <a:lnSpc>
          <a:spcPct val="95000"/>
        </a:lnSpc>
        <a:spcBef>
          <a:spcPct val="5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541338" indent="-128588" algn="l" rtl="0" eaLnBrk="0" fontAlgn="base" hangingPunct="0">
        <a:lnSpc>
          <a:spcPct val="95000"/>
        </a:lnSpc>
        <a:spcBef>
          <a:spcPct val="5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  <a:cs typeface="+mn-cs"/>
        </a:defRPr>
      </a:lvl3pPr>
      <a:lvl4pPr marL="711200" indent="-149225" algn="l" rtl="0" eaLnBrk="0" fontAlgn="base" hangingPunct="0">
        <a:lnSpc>
          <a:spcPct val="95000"/>
        </a:lnSpc>
        <a:spcBef>
          <a:spcPct val="5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903288" indent="-169863" algn="l" rtl="0" eaLnBrk="0" fontAlgn="base" hangingPunct="0">
        <a:lnSpc>
          <a:spcPct val="95000"/>
        </a:lnSpc>
        <a:spcBef>
          <a:spcPct val="5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  <a:cs typeface="+mn-cs"/>
        </a:defRPr>
      </a:lvl5pPr>
      <a:lvl6pPr marL="1360488" indent="-169863" algn="l" rtl="0" fontAlgn="base">
        <a:lnSpc>
          <a:spcPct val="95000"/>
        </a:lnSpc>
        <a:spcBef>
          <a:spcPct val="5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  <a:cs typeface="+mn-cs"/>
        </a:defRPr>
      </a:lvl6pPr>
      <a:lvl7pPr marL="1817688" indent="-169863" algn="l" rtl="0" fontAlgn="base">
        <a:lnSpc>
          <a:spcPct val="95000"/>
        </a:lnSpc>
        <a:spcBef>
          <a:spcPct val="5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  <a:cs typeface="+mn-cs"/>
        </a:defRPr>
      </a:lvl7pPr>
      <a:lvl8pPr marL="2274888" indent="-169863" algn="l" rtl="0" fontAlgn="base">
        <a:lnSpc>
          <a:spcPct val="95000"/>
        </a:lnSpc>
        <a:spcBef>
          <a:spcPct val="5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  <a:cs typeface="+mn-cs"/>
        </a:defRPr>
      </a:lvl8pPr>
      <a:lvl9pPr marL="2732088" indent="-169863" algn="l" rtl="0" fontAlgn="base">
        <a:lnSpc>
          <a:spcPct val="95000"/>
        </a:lnSpc>
        <a:spcBef>
          <a:spcPct val="5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95400" y="1643062"/>
            <a:ext cx="7086599" cy="2395538"/>
          </a:xfrm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ts val="6000"/>
              </a:spcBef>
              <a:spcAft>
                <a:spcPts val="6000"/>
              </a:spcAft>
            </a:pPr>
            <a:r>
              <a:rPr lang="en-GB" sz="3600" dirty="0" smtClean="0">
                <a:latin typeface="Vodafone Rg" pitchFamily="34" charset="0"/>
              </a:rPr>
              <a:t>Learning with Vodafone - In the Classroom and Beyond</a:t>
            </a:r>
            <a:r>
              <a:rPr lang="en-GB" dirty="0" smtClean="0">
                <a:latin typeface="Vodafone Rg" pitchFamily="34" charset="0"/>
              </a:rPr>
              <a:t/>
            </a:r>
            <a:br>
              <a:rPr lang="en-GB" dirty="0" smtClean="0">
                <a:latin typeface="Vodafone Rg" pitchFamily="34" charset="0"/>
              </a:rPr>
            </a:br>
            <a:r>
              <a:rPr lang="en-GB" sz="2000" dirty="0" smtClean="0">
                <a:latin typeface="Vodafone Rg" charset="0"/>
              </a:rPr>
              <a:t>M-Education Pilot  in INDIA</a:t>
            </a:r>
            <a:endParaRPr lang="en-GB" sz="3600" dirty="0" smtClean="0">
              <a:latin typeface="Vodafone Rg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28738" y="4376738"/>
            <a:ext cx="5681662" cy="1719262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en-GB" sz="1800" b="1" dirty="0" smtClean="0">
                <a:latin typeface="Vodafone Rg" charset="0"/>
              </a:rPr>
              <a:t>Marc </a:t>
            </a:r>
            <a:r>
              <a:rPr lang="en-GB" sz="1800" b="1" dirty="0" err="1" smtClean="0">
                <a:latin typeface="Vodafone Rg" charset="0"/>
              </a:rPr>
              <a:t>Tastayre</a:t>
            </a:r>
            <a:endParaRPr lang="en-GB" sz="1800" b="1" dirty="0" smtClean="0">
              <a:latin typeface="Vodafone Rg" charset="0"/>
            </a:endParaRPr>
          </a:p>
          <a:p>
            <a:pPr eaLnBrk="1" hangingPunct="1">
              <a:buFont typeface="Arial" pitchFamily="34" charset="0"/>
              <a:buNone/>
            </a:pPr>
            <a:r>
              <a:rPr lang="en-GB" sz="1800" b="1" dirty="0" smtClean="0">
                <a:latin typeface="Vodafone Rg" charset="0"/>
              </a:rPr>
              <a:t>Global Business Development Manager</a:t>
            </a:r>
          </a:p>
          <a:p>
            <a:pPr eaLnBrk="1" hangingPunct="1">
              <a:buFont typeface="Arial" pitchFamily="34" charset="0"/>
              <a:buNone/>
            </a:pPr>
            <a:r>
              <a:rPr lang="en-GB" sz="1800" b="1" dirty="0" smtClean="0">
                <a:latin typeface="Vodafone Rg" charset="0"/>
              </a:rPr>
              <a:t>M2M Consumer electronics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8"/>
          <p:cNvSpPr>
            <a:spLocks noChangeArrowheads="1"/>
          </p:cNvSpPr>
          <p:nvPr/>
        </p:nvSpPr>
        <p:spPr bwMode="auto">
          <a:xfrm>
            <a:off x="546100" y="69804"/>
            <a:ext cx="78422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anchor="ctr"/>
          <a:lstStyle/>
          <a:p>
            <a:pPr eaLnBrk="0" hangingPunct="0"/>
            <a:endParaRPr lang="en-GB" sz="2400" b="1" u="sng" dirty="0">
              <a:solidFill>
                <a:schemeClr val="tx2"/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46113" y="0"/>
            <a:ext cx="7872412" cy="806450"/>
          </a:xfrm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en-GB" dirty="0" smtClean="0">
                <a:latin typeface="Vodafone Rg" charset="0"/>
              </a:rPr>
              <a:t>Indian Education System (IES) – Inefficient, ineffective</a:t>
            </a:r>
            <a:endParaRPr lang="en-US" dirty="0">
              <a:latin typeface="Vodafone Rg" charset="0"/>
            </a:endParaRPr>
          </a:p>
        </p:txBody>
      </p:sp>
      <p:pic>
        <p:nvPicPr>
          <p:cNvPr id="1026" name="Picture 2" descr="C:\Documents and Settings\Pratapab\Desktop\Vodafone\Education Solutions\ASER student failure headlin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295400"/>
            <a:ext cx="5029200" cy="2828925"/>
          </a:xfrm>
          <a:prstGeom prst="rect">
            <a:avLst/>
          </a:prstGeom>
          <a:noFill/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28600" y="819150"/>
            <a:ext cx="7866062" cy="5276850"/>
          </a:xfrm>
        </p:spPr>
        <p:txBody>
          <a:bodyPr/>
          <a:lstStyle/>
          <a:p>
            <a:r>
              <a:rPr lang="en-US" sz="1800" dirty="0" smtClean="0">
                <a:latin typeface="Vodafone Rg" charset="0"/>
              </a:rPr>
              <a:t>Over </a:t>
            </a:r>
            <a:r>
              <a:rPr lang="en-US" sz="1800" b="1" dirty="0" smtClean="0">
                <a:solidFill>
                  <a:srgbClr val="FF0000"/>
                </a:solidFill>
                <a:latin typeface="Vodafone Rg" charset="0"/>
              </a:rPr>
              <a:t>572M</a:t>
            </a:r>
            <a:r>
              <a:rPr lang="en-US" sz="1800" dirty="0" smtClean="0">
                <a:latin typeface="Vodafone Rg" charset="0"/>
              </a:rPr>
              <a:t> in the age group of </a:t>
            </a:r>
            <a:r>
              <a:rPr lang="en-US" sz="1800" b="1" dirty="0" smtClean="0">
                <a:solidFill>
                  <a:srgbClr val="FF0000"/>
                </a:solidFill>
                <a:latin typeface="Vodafone Rg" charset="0"/>
              </a:rPr>
              <a:t>0 – 24</a:t>
            </a:r>
            <a:r>
              <a:rPr lang="en-US" sz="1800" dirty="0" smtClean="0">
                <a:latin typeface="Vodafone Rg" charset="0"/>
              </a:rPr>
              <a:t>, the largest youth population in the world</a:t>
            </a:r>
          </a:p>
          <a:p>
            <a:r>
              <a:rPr lang="en-US" sz="1800" dirty="0" smtClean="0">
                <a:latin typeface="Vodafone Rg" charset="0"/>
              </a:rPr>
              <a:t>School network, vast yet inefficient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Vodafone Rg" charset="0"/>
              </a:rPr>
              <a:t>1M+ Schools</a:t>
            </a:r>
            <a:r>
              <a:rPr lang="en-US" dirty="0" smtClean="0">
                <a:latin typeface="Vodafone Rg" charset="0"/>
              </a:rPr>
              <a:t> in total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Vodafone Rg" charset="0"/>
              </a:rPr>
              <a:t>75K private </a:t>
            </a:r>
          </a:p>
          <a:p>
            <a:pPr lvl="1"/>
            <a:r>
              <a:rPr lang="en-US" dirty="0" smtClean="0">
                <a:latin typeface="Vodafone Rg" charset="0"/>
              </a:rPr>
              <a:t>18K providing Higher Education</a:t>
            </a:r>
          </a:p>
          <a:p>
            <a:r>
              <a:rPr lang="en-US" sz="1800" dirty="0" smtClean="0">
                <a:latin typeface="Vodafone Rg" charset="0"/>
              </a:rPr>
              <a:t>High levels of illiteracy</a:t>
            </a:r>
          </a:p>
          <a:p>
            <a:pPr lvl="1"/>
            <a:r>
              <a:rPr lang="en-US" dirty="0" smtClean="0">
                <a:latin typeface="Vodafone Rg" charset="0"/>
              </a:rPr>
              <a:t>Avg. Indian spends only 2.9 years schooling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Vodafone Rg" charset="0"/>
              </a:rPr>
              <a:t>40% drop out rates</a:t>
            </a:r>
          </a:p>
          <a:p>
            <a:pPr lvl="1"/>
            <a:r>
              <a:rPr lang="en-US" dirty="0" smtClean="0">
                <a:latin typeface="Vodafone Rg" charset="0"/>
              </a:rPr>
              <a:t>Net enrolment @ 37%</a:t>
            </a:r>
          </a:p>
          <a:p>
            <a:r>
              <a:rPr lang="en-US" sz="1800" dirty="0" smtClean="0">
                <a:latin typeface="Vodafone Rg" charset="0"/>
              </a:rPr>
              <a:t>Lack of quality in Public education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Vodafone Rg" charset="0"/>
              </a:rPr>
              <a:t>40% of student population in 7% of the private schools</a:t>
            </a:r>
          </a:p>
          <a:p>
            <a:r>
              <a:rPr lang="en-US" sz="1800" dirty="0" smtClean="0">
                <a:latin typeface="Vodafone Rg" charset="0"/>
              </a:rPr>
              <a:t>Typical </a:t>
            </a:r>
            <a:r>
              <a:rPr lang="en-US" sz="1800" b="1" dirty="0" smtClean="0">
                <a:solidFill>
                  <a:srgbClr val="FF0000"/>
                </a:solidFill>
                <a:latin typeface="Vodafone Rg" charset="0"/>
              </a:rPr>
              <a:t>student – teacher ratio = 40:1</a:t>
            </a:r>
            <a:r>
              <a:rPr lang="en-US" sz="1800" dirty="0" smtClean="0">
                <a:latin typeface="Vodafone Rg" charset="0"/>
              </a:rPr>
              <a:t>, often higher in rural</a:t>
            </a:r>
          </a:p>
          <a:p>
            <a:r>
              <a:rPr lang="en-US" sz="1800" dirty="0" smtClean="0">
                <a:latin typeface="Vodafone Rg" charset="0"/>
              </a:rPr>
              <a:t>Lack of capability &amp; experience, affecting quality of students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Vodafone Rg" charset="0"/>
              </a:rPr>
              <a:t>44% </a:t>
            </a:r>
            <a:r>
              <a:rPr lang="en-US" dirty="0" smtClean="0">
                <a:latin typeface="Vodafone Rg" charset="0"/>
              </a:rPr>
              <a:t>of teachers are not graduates in urban, </a:t>
            </a:r>
            <a:r>
              <a:rPr lang="en-US" b="1" dirty="0" smtClean="0">
                <a:solidFill>
                  <a:srgbClr val="FF0000"/>
                </a:solidFill>
                <a:latin typeface="Vodafone Rg" charset="0"/>
              </a:rPr>
              <a:t>57%</a:t>
            </a:r>
            <a:r>
              <a:rPr lang="en-US" dirty="0" smtClean="0">
                <a:latin typeface="Vodafone Rg" charset="0"/>
              </a:rPr>
              <a:t> in rural markets</a:t>
            </a:r>
          </a:p>
          <a:p>
            <a:endParaRPr lang="en-US" sz="1800" dirty="0">
              <a:latin typeface="Vodafone Rg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190500" y="6337300"/>
            <a:ext cx="412750" cy="274638"/>
          </a:xfrm>
        </p:spPr>
        <p:txBody>
          <a:bodyPr/>
          <a:lstStyle/>
          <a:p>
            <a:pPr>
              <a:defRPr/>
            </a:pPr>
            <a:fld id="{7CAFB718-C96C-4F22-95DF-6239656FCE57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D1D596-88CF-498C-BED1-96D965A7E2FB}" type="slidenum">
              <a:rPr lang="en-GB" smtClean="0"/>
              <a:pPr>
                <a:defRPr/>
              </a:pPr>
              <a:t>3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421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5513" y="76201"/>
            <a:ext cx="92508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latin typeface="+mj-lt"/>
                <a:ea typeface="ＭＳ Ｐゴシック" pitchFamily="-105" charset="-128"/>
                <a:cs typeface="ＭＳ Ｐゴシック" pitchFamily="-105" charset="-128"/>
              </a:rPr>
              <a:t>CLASSROOM, SCHOOL , COMMUNITY – HOW CAN VODAFONE MAKE A DIFFERENCE?</a:t>
            </a:r>
            <a:endParaRPr lang="en-US" dirty="0" smtClean="0">
              <a:latin typeface="+mj-lt"/>
              <a:ea typeface="ＭＳ Ｐゴシック" pitchFamily="-105" charset="-128"/>
              <a:cs typeface="ＭＳ Ｐゴシック" pitchFamily="-105" charset="-128"/>
            </a:endParaRPr>
          </a:p>
          <a:p>
            <a:pPr>
              <a:defRPr/>
            </a:pPr>
            <a:r>
              <a:rPr lang="en-US" dirty="0" smtClean="0">
                <a:ea typeface="ＭＳ Ｐゴシック" pitchFamily="-105" charset="-128"/>
                <a:cs typeface="ＭＳ Ｐゴシック" pitchFamily="-105" charset="-128"/>
              </a:rPr>
              <a:t>ADD ECONOMIES OF SCALE AND SCOPE TO THE MICRO MODEL</a:t>
            </a:r>
            <a:endParaRPr lang="en-US" dirty="0">
              <a:ea typeface="ＭＳ Ｐゴシック" pitchFamily="-105" charset="-128"/>
              <a:cs typeface="ＭＳ Ｐゴシック" pitchFamily="-105" charset="-128"/>
            </a:endParaRPr>
          </a:p>
        </p:txBody>
      </p:sp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195675855"/>
              </p:ext>
            </p:extLst>
          </p:nvPr>
        </p:nvGraphicFramePr>
        <p:xfrm>
          <a:off x="1397000" y="1371600"/>
          <a:ext cx="66040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Line Callout 2 (Accent Bar) 15"/>
          <p:cNvSpPr/>
          <p:nvPr/>
        </p:nvSpPr>
        <p:spPr bwMode="auto">
          <a:xfrm rot="21600000">
            <a:off x="0" y="4876800"/>
            <a:ext cx="2590800" cy="1447800"/>
          </a:xfrm>
          <a:prstGeom prst="accentCallout2">
            <a:avLst>
              <a:gd name="adj1" fmla="val 71657"/>
              <a:gd name="adj2" fmla="val 108540"/>
              <a:gd name="adj3" fmla="val 79429"/>
              <a:gd name="adj4" fmla="val 116058"/>
              <a:gd name="adj5" fmla="val 40636"/>
              <a:gd name="adj6" fmla="val 216903"/>
            </a:avLst>
          </a:prstGeom>
          <a:solidFill>
            <a:schemeClr val="bg1">
              <a:alpha val="67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rtlCol="0" anchor="ctr"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 smtClean="0"/>
              <a:t>How can we enable continuous engagement between stakeholders – parents, teachers, school administration towards improving student experience?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400" dirty="0"/>
          </a:p>
          <a:p>
            <a:pPr algn="r"/>
            <a:endParaRPr lang="en-US" sz="1400" dirty="0"/>
          </a:p>
        </p:txBody>
      </p:sp>
      <p:sp>
        <p:nvSpPr>
          <p:cNvPr id="9" name="Line Callout 2 (Accent Bar) 8"/>
          <p:cNvSpPr/>
          <p:nvPr/>
        </p:nvSpPr>
        <p:spPr bwMode="auto">
          <a:xfrm rot="21600000">
            <a:off x="1" y="1600199"/>
            <a:ext cx="2590800" cy="1447800"/>
          </a:xfrm>
          <a:prstGeom prst="accentCallout2">
            <a:avLst>
              <a:gd name="adj1" fmla="val 71657"/>
              <a:gd name="adj2" fmla="val 108540"/>
              <a:gd name="adj3" fmla="val 79429"/>
              <a:gd name="adj4" fmla="val 116058"/>
              <a:gd name="adj5" fmla="val 120233"/>
              <a:gd name="adj6" fmla="val 134227"/>
            </a:avLst>
          </a:prstGeom>
          <a:solidFill>
            <a:schemeClr val="bg1">
              <a:alpha val="67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rtlCol="0" anchor="ctr">
            <a:no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How can we improve efficiency of the school operations?</a:t>
            </a:r>
          </a:p>
          <a:p>
            <a:endParaRPr lang="en-US" sz="1400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Can mobile / internet based tools  solve problems like  student / teacher absenteeism,  parent / teacher communication?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400" dirty="0"/>
          </a:p>
          <a:p>
            <a:pPr algn="r"/>
            <a:endParaRPr lang="en-US" sz="1400" dirty="0"/>
          </a:p>
        </p:txBody>
      </p:sp>
      <p:sp>
        <p:nvSpPr>
          <p:cNvPr id="10" name="Line Callout 2 (Accent Bar) 9"/>
          <p:cNvSpPr/>
          <p:nvPr/>
        </p:nvSpPr>
        <p:spPr bwMode="auto">
          <a:xfrm>
            <a:off x="6781800" y="914400"/>
            <a:ext cx="2286000" cy="954107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3733"/>
              <a:gd name="adj6" fmla="val -59842"/>
            </a:avLst>
          </a:prstGeom>
          <a:solidFill>
            <a:schemeClr val="bg1">
              <a:alpha val="67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rtlCol="0" anchor="ctr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How can technology and multimedia content enrich the classroom learning experience?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Vodafone CoE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3A9BD5-AB4B-4CED-8250-75908E35A6D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2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3" y="0"/>
            <a:ext cx="7872412" cy="806450"/>
          </a:xfrm>
        </p:spPr>
        <p:txBody>
          <a:bodyPr anchor="ctr"/>
          <a:lstStyle/>
          <a:p>
            <a:r>
              <a:rPr lang="en-US" dirty="0" smtClean="0">
                <a:latin typeface="Vodafone Rg" charset="0"/>
              </a:rPr>
              <a:t>Vodafone: Enabling access to quality education content and enhancing the learning experience</a:t>
            </a:r>
            <a:endParaRPr lang="en-US" dirty="0">
              <a:latin typeface="Vodafone Rg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9289" y="1301750"/>
            <a:ext cx="2779711" cy="4406900"/>
          </a:xfrm>
          <a:solidFill>
            <a:srgbClr val="FFFF99"/>
          </a:solidFill>
        </p:spPr>
        <p:txBody>
          <a:bodyPr/>
          <a:lstStyle/>
          <a:p>
            <a:pPr>
              <a:lnSpc>
                <a:spcPct val="120000"/>
              </a:lnSpc>
              <a:spcBef>
                <a:spcPts val="24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Vodafone Rg" charset="0"/>
              </a:rPr>
              <a:t>Current Challenges</a:t>
            </a:r>
            <a:endParaRPr lang="en-US" sz="2000" dirty="0" smtClean="0">
              <a:latin typeface="Vodafone Rg" charset="0"/>
            </a:endParaRPr>
          </a:p>
          <a:p>
            <a:pPr lvl="1">
              <a:lnSpc>
                <a:spcPct val="120000"/>
              </a:lnSpc>
              <a:spcBef>
                <a:spcPts val="2400"/>
              </a:spcBef>
            </a:pPr>
            <a:r>
              <a:rPr lang="en-US" sz="1800" dirty="0" smtClean="0">
                <a:latin typeface="Vodafone Rg" charset="0"/>
              </a:rPr>
              <a:t>Classroom-centric solutions</a:t>
            </a:r>
          </a:p>
          <a:p>
            <a:pPr lvl="1">
              <a:lnSpc>
                <a:spcPct val="120000"/>
              </a:lnSpc>
              <a:spcBef>
                <a:spcPts val="2400"/>
              </a:spcBef>
            </a:pPr>
            <a:r>
              <a:rPr lang="en-US" sz="1800" dirty="0" smtClean="0">
                <a:latin typeface="Vodafone Rg" charset="0"/>
              </a:rPr>
              <a:t>Limited/No student interactivity</a:t>
            </a:r>
          </a:p>
          <a:p>
            <a:pPr lvl="1">
              <a:lnSpc>
                <a:spcPct val="120000"/>
              </a:lnSpc>
              <a:spcBef>
                <a:spcPts val="2400"/>
              </a:spcBef>
            </a:pPr>
            <a:r>
              <a:rPr lang="en-US" sz="1800" dirty="0" smtClean="0">
                <a:latin typeface="Vodafone Rg" charset="0"/>
              </a:rPr>
              <a:t>High Cost of Ownership limits it to schools</a:t>
            </a:r>
          </a:p>
          <a:p>
            <a:pPr lvl="1">
              <a:lnSpc>
                <a:spcPct val="120000"/>
              </a:lnSpc>
              <a:spcBef>
                <a:spcPts val="2400"/>
              </a:spcBef>
            </a:pPr>
            <a:r>
              <a:rPr lang="en-US" sz="1800" dirty="0" smtClean="0">
                <a:latin typeface="Vodafone Rg" charset="0"/>
              </a:rPr>
              <a:t>Scalability challenge</a:t>
            </a:r>
            <a:endParaRPr lang="en-US" sz="1800" dirty="0">
              <a:latin typeface="Vodafone Rg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AFB718-C96C-4F22-95DF-6239656FCE57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5105400" y="1295400"/>
            <a:ext cx="3505200" cy="4419600"/>
          </a:xfrm>
          <a:solidFill>
            <a:srgbClr val="FFFF99"/>
          </a:solidFill>
        </p:spPr>
        <p:txBody>
          <a:bodyPr/>
          <a:lstStyle/>
          <a:p>
            <a:pPr>
              <a:lnSpc>
                <a:spcPct val="120000"/>
              </a:lnSpc>
              <a:spcBef>
                <a:spcPts val="2400"/>
              </a:spcBef>
            </a:pPr>
            <a:r>
              <a:rPr lang="en-US" sz="2000" b="1" dirty="0" smtClean="0">
                <a:solidFill>
                  <a:srgbClr val="FF0000"/>
                </a:solidFill>
                <a:latin typeface="Vodafone Rg" charset="0"/>
              </a:rPr>
              <a:t>Vodafone Opportunity</a:t>
            </a:r>
            <a:endParaRPr lang="en-US" sz="2000" dirty="0" smtClean="0">
              <a:latin typeface="Vodafone Rg" charset="0"/>
            </a:endParaRPr>
          </a:p>
          <a:p>
            <a:pPr lvl="1">
              <a:lnSpc>
                <a:spcPct val="120000"/>
              </a:lnSpc>
              <a:spcBef>
                <a:spcPts val="2400"/>
              </a:spcBef>
            </a:pPr>
            <a:r>
              <a:rPr lang="en-US" sz="1800" dirty="0" smtClean="0">
                <a:latin typeface="Vodafone Rg" charset="0"/>
              </a:rPr>
              <a:t>Enabling learning in  classrooms &amp; beyond</a:t>
            </a:r>
          </a:p>
          <a:p>
            <a:pPr lvl="1">
              <a:lnSpc>
                <a:spcPct val="120000"/>
              </a:lnSpc>
              <a:spcBef>
                <a:spcPts val="2400"/>
              </a:spcBef>
            </a:pPr>
            <a:r>
              <a:rPr lang="en-US" sz="1800" dirty="0" smtClean="0">
                <a:latin typeface="Vodafone Rg" charset="0"/>
              </a:rPr>
              <a:t>Continuous engagement and interactions</a:t>
            </a:r>
          </a:p>
          <a:p>
            <a:pPr lvl="1">
              <a:lnSpc>
                <a:spcPct val="120000"/>
              </a:lnSpc>
              <a:spcBef>
                <a:spcPts val="2400"/>
              </a:spcBef>
            </a:pPr>
            <a:r>
              <a:rPr lang="en-US" sz="1800" dirty="0" smtClean="0">
                <a:latin typeface="Vodafone Rg" charset="0"/>
              </a:rPr>
              <a:t>Affordable for schools &amp; personal use</a:t>
            </a:r>
          </a:p>
          <a:p>
            <a:pPr lvl="1">
              <a:lnSpc>
                <a:spcPct val="120000"/>
              </a:lnSpc>
              <a:spcBef>
                <a:spcPts val="2400"/>
              </a:spcBef>
            </a:pPr>
            <a:r>
              <a:rPr lang="en-US" sz="1800" dirty="0" smtClean="0">
                <a:latin typeface="Vodafone Rg" charset="0"/>
              </a:rPr>
              <a:t>Cloud architecture &amp; simple edge devices enables scale</a:t>
            </a:r>
            <a:endParaRPr lang="en-US" sz="1800" dirty="0">
              <a:latin typeface="Vodafone Rg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3581400" y="1438275"/>
            <a:ext cx="1447800" cy="4133850"/>
          </a:xfrm>
          <a:prstGeom prst="homePlate">
            <a:avLst>
              <a:gd name="adj" fmla="val 724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D1D596-88CF-498C-BED1-96D965A7E2FB}" type="slidenum">
              <a:rPr lang="en-GB" smtClean="0"/>
              <a:pPr>
                <a:defRPr/>
              </a:pPr>
              <a:t>6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314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382000" cy="806450"/>
          </a:xfrm>
        </p:spPr>
        <p:txBody>
          <a:bodyPr anchor="ctr"/>
          <a:lstStyle/>
          <a:p>
            <a:r>
              <a:rPr lang="en-US" dirty="0" smtClean="0">
                <a:latin typeface="Vodafone Rg" charset="0"/>
              </a:rPr>
              <a:t>“Learning with Vodafone” integrates Classroom Curriculum with Long Tail content from the Web &amp; Student Interactivity</a:t>
            </a:r>
            <a:endParaRPr lang="en-US" dirty="0">
              <a:latin typeface="Vodafone Rg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AFB718-C96C-4F22-95DF-6239656FCE57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152401" y="4579203"/>
            <a:ext cx="2019300" cy="738664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Vodafone Rg" charset="0"/>
              </a:rPr>
              <a:t>Delivers content that’s aligned with official curriculum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19300" y="5569803"/>
            <a:ext cx="2590800" cy="738664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Vodafone Rg" charset="0"/>
              </a:rPr>
              <a:t>Enables teachers /students to access related text, images &amp; video from the Internet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24300" y="4579203"/>
            <a:ext cx="2400300" cy="738664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Vodafone Rg" charset="0"/>
              </a:rPr>
              <a:t>Facilitates teacher </a:t>
            </a:r>
            <a:r>
              <a:rPr lang="en-US" sz="1400" b="1" dirty="0" smtClean="0">
                <a:solidFill>
                  <a:srgbClr val="FF0000"/>
                </a:solidFill>
                <a:latin typeface="Vodafone Rg" charset="0"/>
                <a:sym typeface="Wingdings" pitchFamily="2" charset="2"/>
              </a:rPr>
              <a:t></a:t>
            </a:r>
            <a:r>
              <a:rPr lang="en-US" sz="1400" b="1" dirty="0" smtClean="0">
                <a:solidFill>
                  <a:srgbClr val="FF0000"/>
                </a:solidFill>
                <a:latin typeface="Vodafone Rg" charset="0"/>
              </a:rPr>
              <a:t>student </a:t>
            </a:r>
            <a:r>
              <a:rPr lang="en-US" sz="1400" b="1" dirty="0" smtClean="0">
                <a:solidFill>
                  <a:srgbClr val="FF0000"/>
                </a:solidFill>
                <a:latin typeface="Vodafone Rg" charset="0"/>
                <a:sym typeface="Wingdings" pitchFamily="2" charset="2"/>
              </a:rPr>
              <a:t></a:t>
            </a:r>
            <a:r>
              <a:rPr lang="en-US" sz="1400" b="1" dirty="0" smtClean="0">
                <a:solidFill>
                  <a:srgbClr val="FF0000"/>
                </a:solidFill>
                <a:latin typeface="Vodafone Rg" charset="0"/>
              </a:rPr>
              <a:t>parent </a:t>
            </a:r>
            <a:r>
              <a:rPr lang="en-US" sz="1400" b="1" dirty="0" smtClean="0">
                <a:solidFill>
                  <a:srgbClr val="FF0000"/>
                </a:solidFill>
                <a:latin typeface="Vodafone Rg" charset="0"/>
                <a:sym typeface="Wingdings" pitchFamily="2" charset="2"/>
              </a:rPr>
              <a:t> school </a:t>
            </a:r>
            <a:r>
              <a:rPr lang="en-US" sz="1400" b="1" dirty="0" smtClean="0">
                <a:solidFill>
                  <a:srgbClr val="FF0000"/>
                </a:solidFill>
                <a:latin typeface="Vodafone Rg" charset="0"/>
              </a:rPr>
              <a:t>interactions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872699" y="4347001"/>
            <a:ext cx="464403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2281604" y="4841508"/>
            <a:ext cx="1455004" cy="159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4605704" y="4346208"/>
            <a:ext cx="464403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C:\Users\kesasiva\Documents\Extracted Files\mEducation\mEducation\2011-08-09-14-37-37.png"/>
          <p:cNvPicPr>
            <a:picLocks noChangeAspect="1" noChangeArrowheads="1"/>
          </p:cNvPicPr>
          <p:nvPr/>
        </p:nvPicPr>
        <p:blipFill>
          <a:blip r:embed="rId2" cstate="print"/>
          <a:srcRect l="-399" t="9838"/>
          <a:stretch>
            <a:fillRect/>
          </a:stretch>
        </p:blipFill>
        <p:spPr bwMode="auto">
          <a:xfrm>
            <a:off x="152400" y="868502"/>
            <a:ext cx="5676900" cy="3398698"/>
          </a:xfrm>
          <a:prstGeom prst="rect">
            <a:avLst/>
          </a:prstGeom>
          <a:noFill/>
        </p:spPr>
      </p:pic>
      <p:sp>
        <p:nvSpPr>
          <p:cNvPr id="21" name="Content Placeholder 6"/>
          <p:cNvSpPr>
            <a:spLocks noGrp="1"/>
          </p:cNvSpPr>
          <p:nvPr>
            <p:ph idx="1"/>
          </p:nvPr>
        </p:nvSpPr>
        <p:spPr>
          <a:xfrm>
            <a:off x="5829300" y="990600"/>
            <a:ext cx="3314700" cy="3067050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odafone Rg" charset="0"/>
              </a:rPr>
              <a:t>Learning with Vodafone V1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en-US" sz="1600" dirty="0" smtClean="0">
                <a:latin typeface="Vodafone Rg" charset="0"/>
              </a:rPr>
              <a:t>Math and Science for Class 6 &amp; 7 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en-US" sz="1600" dirty="0" smtClean="0">
                <a:latin typeface="Vodafone Rg" charset="0"/>
              </a:rPr>
              <a:t>English content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en-US" sz="1600" dirty="0" smtClean="0">
                <a:latin typeface="Vodafone Rg" charset="0"/>
              </a:rPr>
              <a:t>State School Syllabus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en-US" sz="1600" dirty="0" smtClean="0">
                <a:latin typeface="Vodafone Rg" charset="0"/>
              </a:rPr>
              <a:t>Delivered via a WebBox/Tablet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en-US" sz="1600" dirty="0" smtClean="0">
                <a:latin typeface="Vodafone Rg" charset="0"/>
              </a:rPr>
              <a:t>For use in Classroom 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en-US" sz="1600" dirty="0" smtClean="0">
                <a:latin typeface="Vodafone Rg" charset="0"/>
              </a:rPr>
              <a:t>SMS interactivity with students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D1D596-88CF-498C-BED1-96D965A7E2FB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24"/>
            <a:ext cx="9144000" cy="681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95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D1D596-88CF-498C-BED1-96D965A7E2FB}" type="slidenum">
              <a:rPr lang="en-GB" smtClean="0"/>
              <a:pPr>
                <a:defRPr/>
              </a:pPr>
              <a:t>9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28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3" y="0"/>
            <a:ext cx="7872412" cy="806450"/>
          </a:xfrm>
        </p:spPr>
        <p:txBody>
          <a:bodyPr anchor="ctr"/>
          <a:lstStyle/>
          <a:p>
            <a:r>
              <a:rPr lang="en-US" dirty="0" smtClean="0">
                <a:latin typeface="Vodafone Rg" charset="0"/>
              </a:rPr>
              <a:t>Learning With Vodafone – A complete solution that includes Cloud infrastructure, Content, Mobile Broadband, Devices</a:t>
            </a:r>
            <a:endParaRPr lang="en-US" dirty="0">
              <a:latin typeface="Vodafone Rg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AFB718-C96C-4F22-95DF-6239656FCE57}" type="slidenum">
              <a:rPr lang="en-GB" smtClean="0"/>
              <a:pPr>
                <a:defRPr/>
              </a:pPr>
              <a:t>10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38" y="762000"/>
            <a:ext cx="9159876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D1D596-88CF-498C-BED1-96D965A7E2FB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94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D1D596-88CF-498C-BED1-96D965A7E2FB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99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D1D596-88CF-498C-BED1-96D965A7E2FB}" type="slidenum">
              <a:rPr lang="en-GB" smtClean="0"/>
              <a:pPr>
                <a:defRPr/>
              </a:pPr>
              <a:t>13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90488"/>
            <a:ext cx="5248275" cy="667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715000" y="829270"/>
            <a:ext cx="3124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Vodafone Foundation Partners with </a:t>
            </a:r>
            <a:r>
              <a:rPr lang="en-GB" b="1" dirty="0" err="1"/>
              <a:t>Pratham</a:t>
            </a:r>
            <a:r>
              <a:rPr lang="en-GB" b="1" dirty="0"/>
              <a:t> to Digitize Classrooms</a:t>
            </a:r>
          </a:p>
        </p:txBody>
      </p:sp>
      <p:sp>
        <p:nvSpPr>
          <p:cNvPr id="6" name="Rectangle 5"/>
          <p:cNvSpPr/>
          <p:nvPr/>
        </p:nvSpPr>
        <p:spPr>
          <a:xfrm>
            <a:off x="5874600" y="381000"/>
            <a:ext cx="2804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chemeClr val="tx2"/>
                </a:solidFill>
              </a:rPr>
              <a:t>Mumbai, April 26, </a:t>
            </a:r>
            <a:r>
              <a:rPr lang="en-GB" b="1" dirty="0" smtClean="0">
                <a:solidFill>
                  <a:schemeClr val="tx2"/>
                </a:solidFill>
              </a:rPr>
              <a:t>2012 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38800" y="2209800"/>
            <a:ext cx="3276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tx2"/>
                </a:solidFill>
              </a:rPr>
              <a:t>Vodafone Foundation Revolutionizes Learning in 1000 Schools across India</a:t>
            </a:r>
            <a:endParaRPr lang="en-GB" dirty="0">
              <a:solidFill>
                <a:schemeClr val="tx2"/>
              </a:solidFill>
            </a:endParaRPr>
          </a:p>
          <a:p>
            <a:r>
              <a:rPr lang="en-GB" b="1" i="1" dirty="0">
                <a:solidFill>
                  <a:schemeClr val="tx2"/>
                </a:solidFill>
              </a:rPr>
              <a:t>‘Learning with Vodafone Solution’ to digitize classrooms for over 50,000 underprivileged children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1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4"/>
          <p:cNvSpPr>
            <a:spLocks noGrp="1"/>
          </p:cNvSpPr>
          <p:nvPr>
            <p:ph type="title"/>
          </p:nvPr>
        </p:nvSpPr>
        <p:spPr>
          <a:xfrm>
            <a:off x="684213" y="2312988"/>
            <a:ext cx="7775575" cy="1116012"/>
          </a:xfrm>
        </p:spPr>
        <p:txBody>
          <a:bodyPr/>
          <a:lstStyle/>
          <a:p>
            <a:r>
              <a:rPr lang="de-DE" sz="4000" b="0" smtClean="0"/>
              <a:t>Thank you</a:t>
            </a:r>
            <a:endParaRPr lang="en-GB" sz="4000" b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81A19EC-C95B-473B-828C-B484EE23D11B}" type="slidenum">
              <a:rPr lang="en-GB"/>
              <a:pPr>
                <a:defRPr/>
              </a:pPr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0931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dafone">
  <a:themeElements>
    <a:clrScheme name="Vodafone 5">
      <a:dk1>
        <a:srgbClr val="000000"/>
      </a:dk1>
      <a:lt1>
        <a:srgbClr val="FFFFFF"/>
      </a:lt1>
      <a:dk2>
        <a:srgbClr val="E60000"/>
      </a:dk2>
      <a:lt2>
        <a:srgbClr val="908A84"/>
      </a:lt2>
      <a:accent1>
        <a:srgbClr val="AE3039"/>
      </a:accent1>
      <a:accent2>
        <a:srgbClr val="792428"/>
      </a:accent2>
      <a:accent3>
        <a:srgbClr val="FFFFFF"/>
      </a:accent3>
      <a:accent4>
        <a:srgbClr val="000000"/>
      </a:accent4>
      <a:accent5>
        <a:srgbClr val="D3ADAE"/>
      </a:accent5>
      <a:accent6>
        <a:srgbClr val="6D2023"/>
      </a:accent6>
      <a:hlink>
        <a:srgbClr val="D8CFCB"/>
      </a:hlink>
      <a:folHlink>
        <a:srgbClr val="008080"/>
      </a:folHlink>
    </a:clrScheme>
    <a:fontScheme name="Vodafon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odafone 1">
        <a:dk1>
          <a:srgbClr val="000000"/>
        </a:dk1>
        <a:lt1>
          <a:srgbClr val="FFFFFF"/>
        </a:lt1>
        <a:dk2>
          <a:srgbClr val="FF0000"/>
        </a:dk2>
        <a:lt2>
          <a:srgbClr val="999999"/>
        </a:lt2>
        <a:accent1>
          <a:srgbClr val="813790"/>
        </a:accent1>
        <a:accent2>
          <a:srgbClr val="CDAFD3"/>
        </a:accent2>
        <a:accent3>
          <a:srgbClr val="FFFFFF"/>
        </a:accent3>
        <a:accent4>
          <a:srgbClr val="000000"/>
        </a:accent4>
        <a:accent5>
          <a:srgbClr val="C1AEC6"/>
        </a:accent5>
        <a:accent6>
          <a:srgbClr val="BA9EBF"/>
        </a:accent6>
        <a:hlink>
          <a:srgbClr val="0099DA"/>
        </a:hlink>
        <a:folHlink>
          <a:srgbClr val="99D6F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dafone 2">
        <a:dk1>
          <a:srgbClr val="000000"/>
        </a:dk1>
        <a:lt1>
          <a:srgbClr val="FFFFFF"/>
        </a:lt1>
        <a:dk2>
          <a:srgbClr val="EE3224"/>
        </a:dk2>
        <a:lt2>
          <a:srgbClr val="939BA1"/>
        </a:lt2>
        <a:accent1>
          <a:srgbClr val="B5121B"/>
        </a:accent1>
        <a:accent2>
          <a:srgbClr val="5B1400"/>
        </a:accent2>
        <a:accent3>
          <a:srgbClr val="FFFFFF"/>
        </a:accent3>
        <a:accent4>
          <a:srgbClr val="000000"/>
        </a:accent4>
        <a:accent5>
          <a:srgbClr val="D7AAAB"/>
        </a:accent5>
        <a:accent6>
          <a:srgbClr val="521100"/>
        </a:accent6>
        <a:hlink>
          <a:srgbClr val="DCDDDE"/>
        </a:hlink>
        <a:folHlink>
          <a:srgbClr val="99D6F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dafone 3">
        <a:dk1>
          <a:srgbClr val="000000"/>
        </a:dk1>
        <a:lt1>
          <a:srgbClr val="FFFFFF"/>
        </a:lt1>
        <a:dk2>
          <a:srgbClr val="E60000"/>
        </a:dk2>
        <a:lt2>
          <a:srgbClr val="939BA1"/>
        </a:lt2>
        <a:accent1>
          <a:srgbClr val="B5121B"/>
        </a:accent1>
        <a:accent2>
          <a:srgbClr val="5B1400"/>
        </a:accent2>
        <a:accent3>
          <a:srgbClr val="FFFFFF"/>
        </a:accent3>
        <a:accent4>
          <a:srgbClr val="000000"/>
        </a:accent4>
        <a:accent5>
          <a:srgbClr val="D7AAAB"/>
        </a:accent5>
        <a:accent6>
          <a:srgbClr val="521100"/>
        </a:accent6>
        <a:hlink>
          <a:srgbClr val="DCDDDE"/>
        </a:hlink>
        <a:folHlink>
          <a:srgbClr val="99D6F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dafone 4">
        <a:dk1>
          <a:srgbClr val="000000"/>
        </a:dk1>
        <a:lt1>
          <a:srgbClr val="FFFFFF"/>
        </a:lt1>
        <a:dk2>
          <a:srgbClr val="E60000"/>
        </a:dk2>
        <a:lt2>
          <a:srgbClr val="908A84"/>
        </a:lt2>
        <a:accent1>
          <a:srgbClr val="AE3039"/>
        </a:accent1>
        <a:accent2>
          <a:srgbClr val="5B1400"/>
        </a:accent2>
        <a:accent3>
          <a:srgbClr val="FFFFFF"/>
        </a:accent3>
        <a:accent4>
          <a:srgbClr val="000000"/>
        </a:accent4>
        <a:accent5>
          <a:srgbClr val="D3ADAE"/>
        </a:accent5>
        <a:accent6>
          <a:srgbClr val="521100"/>
        </a:accent6>
        <a:hlink>
          <a:srgbClr val="D8CFCB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odafone 5">
        <a:dk1>
          <a:srgbClr val="000000"/>
        </a:dk1>
        <a:lt1>
          <a:srgbClr val="FFFFFF"/>
        </a:lt1>
        <a:dk2>
          <a:srgbClr val="E60000"/>
        </a:dk2>
        <a:lt2>
          <a:srgbClr val="908A84"/>
        </a:lt2>
        <a:accent1>
          <a:srgbClr val="AE3039"/>
        </a:accent1>
        <a:accent2>
          <a:srgbClr val="792428"/>
        </a:accent2>
        <a:accent3>
          <a:srgbClr val="FFFFFF"/>
        </a:accent3>
        <a:accent4>
          <a:srgbClr val="000000"/>
        </a:accent4>
        <a:accent5>
          <a:srgbClr val="D3ADAE"/>
        </a:accent5>
        <a:accent6>
          <a:srgbClr val="6D2023"/>
        </a:accent6>
        <a:hlink>
          <a:srgbClr val="D8CFCB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446</Words>
  <Application>Microsoft Office PowerPoint</Application>
  <PresentationFormat>On-screen Show (4:3)</PresentationFormat>
  <Paragraphs>75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ＭＳ Ｐゴシック</vt:lpstr>
      <vt:lpstr>Arial Black</vt:lpstr>
      <vt:lpstr>Vodafone Rg</vt:lpstr>
      <vt:lpstr>Wingdings</vt:lpstr>
      <vt:lpstr>Calibri</vt:lpstr>
      <vt:lpstr>Vodafone</vt:lpstr>
      <vt:lpstr>Learning with Vodafone - In the Classroom and Beyond M-Education Pilot  in INDIA</vt:lpstr>
      <vt:lpstr>Indian Education System (IES) – Inefficient, ineffective</vt:lpstr>
      <vt:lpstr>PowerPoint Presentation</vt:lpstr>
      <vt:lpstr>PowerPoint Presentation</vt:lpstr>
      <vt:lpstr>Vodafone: Enabling access to quality education content and enhancing the learning experience</vt:lpstr>
      <vt:lpstr>PowerPoint Presentation</vt:lpstr>
      <vt:lpstr>“Learning with Vodafone” integrates Classroom Curriculum with Long Tail content from the Web &amp; Student Interactivity</vt:lpstr>
      <vt:lpstr>PowerPoint Presentation</vt:lpstr>
      <vt:lpstr>PowerPoint Presentation</vt:lpstr>
      <vt:lpstr>Learning With Vodafone – A complete solution that includes Cloud infrastructure, Content, Mobile Broadband, Devices</vt:lpstr>
      <vt:lpstr>PowerPoint Presentation</vt:lpstr>
      <vt:lpstr>PowerPoint Presentation</vt:lpstr>
      <vt:lpstr>PowerPoint Presentation</vt:lpstr>
      <vt:lpstr>Thank you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Vodafone User</dc:creator>
  <cp:lastModifiedBy>Carol Savill-Smith</cp:lastModifiedBy>
  <cp:revision>437</cp:revision>
  <dcterms:created xsi:type="dcterms:W3CDTF">2009-08-26T07:49:44Z</dcterms:created>
  <dcterms:modified xsi:type="dcterms:W3CDTF">2012-05-06T14:11:45Z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foLevel">
    <vt:lpwstr>C0</vt:lpwstr>
  </property>
  <property fmtid="{D5CDD505-2E9C-101B-9397-08002B2CF9AE}" pid="3" name="DocInfoOwner">
    <vt:lpwstr>Sharif AbuElEnein</vt:lpwstr>
  </property>
  <property fmtid="{D5CDD505-2E9C-101B-9397-08002B2CF9AE}" pid="4" name="DocInfoData1">
    <vt:lpwstr>KABMAGEAbgBnAHUAYQBnAGUAPQBlAG4AdQB8AEwAZQB2AGUAbAA9ADAAfABEAGEAdABlAD0AMgAwADAAOQAwADgAMgA2AHwATwB3AG4AZQByAD0AUwBoAGEAcgBpAGYAIABBAGIAdQBFAGwARQBuAGUAaQBuAHwASABhAHMAUgBlAGMAbABhAHMAcwBpAGYAPQBGAGEA</vt:lpwstr>
  </property>
  <property fmtid="{D5CDD505-2E9C-101B-9397-08002B2CF9AE}" pid="5" name="DocInfoData2">
    <vt:lpwstr>bABzAGUAfABOAGUAdwBMAGUAdgBlAGwAPQAxAHwATgBlAHcARQB2AGUAbgB0AD0AfABQAG8AcwBpAHQAaQBvAG4APQAxADMAfABNAGEAcgBnAGkAbgA9ADcAMAB8AFAAcgBpAG4AdABQAG8AcwBpAHQAaQBvAG4APQAxADEAfABQAHIAaQBuAHQARgBsAGEAZwBzAD0A</vt:lpwstr>
  </property>
  <property fmtid="{D5CDD505-2E9C-101B-9397-08002B2CF9AE}" pid="6" name="DocInfoData3">
    <vt:lpwstr>TgBZAFkAfABVAHMAZQBSAGUAYwBpAHAAaQBlAG4AdABzAD0ARgBhAGwAcwBlAHwAVQBzAGUAVwBhAHQAZQByAE0AYQByAGsAPQBGAGEAbABzAGUAfABXAGEAdABlAHIAVAB5AHAAZQA9ADEAfABXAGEAdABlAHIAVABlAHgAdAA9AHwAUgBlAGMAaQBwAGkAZQBuAHQA</vt:lpwstr>
  </property>
  <property fmtid="{D5CDD505-2E9C-101B-9397-08002B2CF9AE}" pid="7" name="DocInfoData4">
    <vt:lpwstr>cwA9AHwAUgBlAGMAaQBwAGkAZQBuAHQAcwBDAG8AZABlAD0AMAAwADAAMAAwADAAMAAwAHwAQwB1AHMAdABvAG0APQApAA==</vt:lpwstr>
  </property>
  <property fmtid="{D5CDD505-2E9C-101B-9397-08002B2CF9AE}" pid="8" name="DocInfoVersion">
    <vt:lpwstr>3.01.281</vt:lpwstr>
  </property>
</Properties>
</file>