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34"/>
  </p:notesMasterIdLst>
  <p:handoutMasterIdLst>
    <p:handoutMasterId r:id="rId35"/>
  </p:handoutMasterIdLst>
  <p:sldIdLst>
    <p:sldId id="498" r:id="rId4"/>
    <p:sldId id="519" r:id="rId5"/>
    <p:sldId id="558" r:id="rId6"/>
    <p:sldId id="548" r:id="rId7"/>
    <p:sldId id="549" r:id="rId8"/>
    <p:sldId id="543" r:id="rId9"/>
    <p:sldId id="556" r:id="rId10"/>
    <p:sldId id="561" r:id="rId11"/>
    <p:sldId id="550" r:id="rId12"/>
    <p:sldId id="551" r:id="rId13"/>
    <p:sldId id="552" r:id="rId14"/>
    <p:sldId id="553" r:id="rId15"/>
    <p:sldId id="563" r:id="rId16"/>
    <p:sldId id="540" r:id="rId17"/>
    <p:sldId id="564" r:id="rId18"/>
    <p:sldId id="565" r:id="rId19"/>
    <p:sldId id="562" r:id="rId20"/>
    <p:sldId id="531" r:id="rId21"/>
    <p:sldId id="518" r:id="rId22"/>
    <p:sldId id="539" r:id="rId23"/>
    <p:sldId id="527" r:id="rId24"/>
    <p:sldId id="534" r:id="rId25"/>
    <p:sldId id="533" r:id="rId26"/>
    <p:sldId id="521" r:id="rId27"/>
    <p:sldId id="523" r:id="rId28"/>
    <p:sldId id="554" r:id="rId29"/>
    <p:sldId id="555" r:id="rId30"/>
    <p:sldId id="547" r:id="rId31"/>
    <p:sldId id="536" r:id="rId32"/>
    <p:sldId id="557" r:id="rId33"/>
  </p:sldIdLst>
  <p:sldSz cx="9144000" cy="6858000" type="screen4x3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6D1"/>
    <a:srgbClr val="FF7C7A"/>
    <a:srgbClr val="262626"/>
    <a:srgbClr val="AB130C"/>
    <a:srgbClr val="C9170F"/>
    <a:srgbClr val="CD0921"/>
    <a:srgbClr val="F7E8D1"/>
    <a:srgbClr val="F3DCBB"/>
    <a:srgbClr val="EFD0A3"/>
    <a:srgbClr val="245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 autoAdjust="0"/>
    <p:restoredTop sz="96300" autoAdjust="0"/>
  </p:normalViewPr>
  <p:slideViewPr>
    <p:cSldViewPr snapToGrid="0" showGuides="1">
      <p:cViewPr>
        <p:scale>
          <a:sx n="90" d="100"/>
          <a:sy n="90" d="100"/>
        </p:scale>
        <p:origin x="-672" y="-72"/>
      </p:cViewPr>
      <p:guideLst>
        <p:guide orient="horz" pos="2001"/>
        <p:guide pos="304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1992" y="-128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784BF-CFBE-C043-B9BF-D058DA13F203}" type="doc">
      <dgm:prSet loTypeId="urn:microsoft.com/office/officeart/2005/8/layout/equation1" loCatId="" qsTypeId="urn:microsoft.com/office/officeart/2005/8/quickstyle/simple2" qsCatId="simple" csTypeId="urn:microsoft.com/office/officeart/2005/8/colors/accent2_3" csCatId="accent2" phldr="1"/>
      <dgm:spPr/>
    </dgm:pt>
    <dgm:pt modelId="{EA56EABE-980B-0747-B46A-DF9FE68811DC}">
      <dgm:prSet phldrT="[Testo]" custT="1"/>
      <dgm:spPr/>
      <dgm:t>
        <a:bodyPr/>
        <a:lstStyle/>
        <a:p>
          <a:r>
            <a:rPr lang="en-GB" sz="1200" dirty="0" smtClean="0"/>
            <a:t>More Ways to Provide Connectivity</a:t>
          </a:r>
          <a:endParaRPr lang="en-GB" sz="1200" dirty="0"/>
        </a:p>
      </dgm:t>
    </dgm:pt>
    <dgm:pt modelId="{54B3B082-C718-A447-B425-2BC38F0BFFA9}" type="parTrans" cxnId="{96FE47EF-6498-B94C-9091-DF0D28FC7CCB}">
      <dgm:prSet/>
      <dgm:spPr/>
      <dgm:t>
        <a:bodyPr/>
        <a:lstStyle/>
        <a:p>
          <a:endParaRPr lang="en-GB" sz="1200"/>
        </a:p>
      </dgm:t>
    </dgm:pt>
    <dgm:pt modelId="{0426C822-6C2D-644D-809F-7F21DC963648}" type="sibTrans" cxnId="{96FE47EF-6498-B94C-9091-DF0D28FC7CCB}">
      <dgm:prSet custT="1"/>
      <dgm:spPr/>
      <dgm:t>
        <a:bodyPr/>
        <a:lstStyle/>
        <a:p>
          <a:endParaRPr lang="en-GB" sz="1200"/>
        </a:p>
      </dgm:t>
    </dgm:pt>
    <dgm:pt modelId="{208ED395-FB27-1F44-A571-BAF0B8026D9E}">
      <dgm:prSet phldrT="[Testo]" custT="1"/>
      <dgm:spPr/>
      <dgm:t>
        <a:bodyPr/>
        <a:lstStyle/>
        <a:p>
          <a:r>
            <a:rPr lang="en-GB" sz="1200" dirty="0" smtClean="0"/>
            <a:t>More Variety of in-Vehicle Services</a:t>
          </a:r>
          <a:endParaRPr lang="en-GB" sz="1200" dirty="0"/>
        </a:p>
      </dgm:t>
    </dgm:pt>
    <dgm:pt modelId="{3ACCCD0B-5BB2-4D41-86A8-BEA0D136FF7F}" type="parTrans" cxnId="{D477E67F-1A38-3A44-AD33-72274E82EE3E}">
      <dgm:prSet/>
      <dgm:spPr/>
      <dgm:t>
        <a:bodyPr/>
        <a:lstStyle/>
        <a:p>
          <a:endParaRPr lang="en-GB" sz="1200"/>
        </a:p>
      </dgm:t>
    </dgm:pt>
    <dgm:pt modelId="{599DDF60-F093-D14E-A80C-4508C37C275C}" type="sibTrans" cxnId="{D477E67F-1A38-3A44-AD33-72274E82EE3E}">
      <dgm:prSet custT="1"/>
      <dgm:spPr/>
      <dgm:t>
        <a:bodyPr/>
        <a:lstStyle/>
        <a:p>
          <a:endParaRPr lang="en-GB" sz="1200"/>
        </a:p>
      </dgm:t>
    </dgm:pt>
    <dgm:pt modelId="{21EE3237-FD35-F444-8384-73B43FE0898C}">
      <dgm:prSet phldrT="[Testo]" custT="1"/>
      <dgm:spPr/>
      <dgm:t>
        <a:bodyPr/>
        <a:lstStyle/>
        <a:p>
          <a:r>
            <a:rPr lang="en-GB" sz="1200" dirty="0" smtClean="0"/>
            <a:t>More Service Usage by Consumers</a:t>
          </a:r>
          <a:endParaRPr lang="en-GB" sz="1200" dirty="0"/>
        </a:p>
      </dgm:t>
    </dgm:pt>
    <dgm:pt modelId="{E531AC8B-378C-1B4E-AD4E-870532F708AC}" type="parTrans" cxnId="{9536AD8A-9D08-B14E-BAFF-105A72B86CED}">
      <dgm:prSet/>
      <dgm:spPr/>
      <dgm:t>
        <a:bodyPr/>
        <a:lstStyle/>
        <a:p>
          <a:endParaRPr lang="en-GB" sz="1200"/>
        </a:p>
      </dgm:t>
    </dgm:pt>
    <dgm:pt modelId="{68CD3ADE-EA94-F043-BF4D-835428D0D8C0}" type="sibTrans" cxnId="{9536AD8A-9D08-B14E-BAFF-105A72B86CED}">
      <dgm:prSet custT="1"/>
      <dgm:spPr/>
      <dgm:t>
        <a:bodyPr/>
        <a:lstStyle/>
        <a:p>
          <a:endParaRPr lang="en-GB" sz="1200"/>
        </a:p>
      </dgm:t>
    </dgm:pt>
    <dgm:pt modelId="{389EEE6E-C1B4-DD46-8A57-7FD9857D03FD}">
      <dgm:prSet phldrT="[Testo]" custT="1"/>
      <dgm:spPr/>
      <dgm:t>
        <a:bodyPr/>
        <a:lstStyle/>
        <a:p>
          <a:r>
            <a:rPr lang="en-GB" sz="1200" dirty="0" smtClean="0"/>
            <a:t>Global Telematics Services Forecasts</a:t>
          </a:r>
          <a:endParaRPr lang="en-GB" sz="1200" dirty="0"/>
        </a:p>
      </dgm:t>
    </dgm:pt>
    <dgm:pt modelId="{A0ED2111-F68A-F843-A606-4F1DE9099EDD}" type="parTrans" cxnId="{89A8E22B-74BA-6543-B7ED-5DB45A5C3C18}">
      <dgm:prSet/>
      <dgm:spPr/>
      <dgm:t>
        <a:bodyPr/>
        <a:lstStyle/>
        <a:p>
          <a:endParaRPr lang="en-GB" sz="1200"/>
        </a:p>
      </dgm:t>
    </dgm:pt>
    <dgm:pt modelId="{5234C4F7-4C6A-7F4B-9B2F-31F3B34E2296}" type="sibTrans" cxnId="{89A8E22B-74BA-6543-B7ED-5DB45A5C3C18}">
      <dgm:prSet/>
      <dgm:spPr/>
      <dgm:t>
        <a:bodyPr/>
        <a:lstStyle/>
        <a:p>
          <a:endParaRPr lang="en-GB" sz="1200"/>
        </a:p>
      </dgm:t>
    </dgm:pt>
    <dgm:pt modelId="{FDFB4D82-C248-8B45-A9FC-CCC46B7A73A5}">
      <dgm:prSet phldrT="[Testo]" custT="1"/>
      <dgm:spPr/>
      <dgm:t>
        <a:bodyPr/>
        <a:lstStyle/>
        <a:p>
          <a:r>
            <a:rPr lang="en-GB" sz="1200" dirty="0" smtClean="0"/>
            <a:t>More Connected Cars</a:t>
          </a:r>
          <a:endParaRPr lang="en-GB" sz="1200" dirty="0"/>
        </a:p>
      </dgm:t>
    </dgm:pt>
    <dgm:pt modelId="{3EA1BB9A-8C76-B44D-956E-6F4D91AC2E56}" type="parTrans" cxnId="{271BDC56-2610-8F4A-A0E7-77AE3F3F0AD8}">
      <dgm:prSet/>
      <dgm:spPr/>
      <dgm:t>
        <a:bodyPr/>
        <a:lstStyle/>
        <a:p>
          <a:endParaRPr lang="en-GB"/>
        </a:p>
      </dgm:t>
    </dgm:pt>
    <dgm:pt modelId="{B0A8D821-DEAC-E740-AB97-E975BA6C95CF}" type="sibTrans" cxnId="{271BDC56-2610-8F4A-A0E7-77AE3F3F0AD8}">
      <dgm:prSet/>
      <dgm:spPr/>
      <dgm:t>
        <a:bodyPr/>
        <a:lstStyle/>
        <a:p>
          <a:endParaRPr lang="en-GB"/>
        </a:p>
      </dgm:t>
    </dgm:pt>
    <dgm:pt modelId="{3EBF8A66-C716-F741-BC97-D24406E83B22}" type="pres">
      <dgm:prSet presAssocID="{E0A784BF-CFBE-C043-B9BF-D058DA13F203}" presName="linearFlow" presStyleCnt="0">
        <dgm:presLayoutVars>
          <dgm:dir/>
          <dgm:resizeHandles val="exact"/>
        </dgm:presLayoutVars>
      </dgm:prSet>
      <dgm:spPr/>
    </dgm:pt>
    <dgm:pt modelId="{5C835DEA-CE6F-C14E-9CD4-7E12B1AA06A1}" type="pres">
      <dgm:prSet presAssocID="{EA56EABE-980B-0747-B46A-DF9FE68811DC}" presName="node" presStyleLbl="node1" presStyleIdx="0" presStyleCnt="5" custScaleX="122043" custScaleY="1228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060F2-96DE-934D-B5C1-79F5D11CA34F}" type="pres">
      <dgm:prSet presAssocID="{0426C822-6C2D-644D-809F-7F21DC963648}" presName="spacerL" presStyleCnt="0"/>
      <dgm:spPr/>
    </dgm:pt>
    <dgm:pt modelId="{455C36E3-8317-304E-A8D5-64C6BA67B9F3}" type="pres">
      <dgm:prSet presAssocID="{0426C822-6C2D-644D-809F-7F21DC963648}" presName="sibTrans" presStyleLbl="sibTrans2D1" presStyleIdx="0" presStyleCnt="4"/>
      <dgm:spPr/>
      <dgm:t>
        <a:bodyPr/>
        <a:lstStyle/>
        <a:p>
          <a:endParaRPr lang="en-GB"/>
        </a:p>
      </dgm:t>
    </dgm:pt>
    <dgm:pt modelId="{14ED9AFC-475C-4341-9BFE-BB0519A19273}" type="pres">
      <dgm:prSet presAssocID="{0426C822-6C2D-644D-809F-7F21DC963648}" presName="spacerR" presStyleCnt="0"/>
      <dgm:spPr/>
    </dgm:pt>
    <dgm:pt modelId="{3BAAFCAE-FBAC-4745-B3AD-6BA84E21905E}" type="pres">
      <dgm:prSet presAssocID="{FDFB4D82-C248-8B45-A9FC-CCC46B7A73A5}" presName="node" presStyleLbl="node1" presStyleIdx="1" presStyleCnt="5" custScaleX="110775" custScaleY="1120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C48AC-9862-EF44-BCB8-031AE41AE66D}" type="pres">
      <dgm:prSet presAssocID="{B0A8D821-DEAC-E740-AB97-E975BA6C95CF}" presName="spacerL" presStyleCnt="0"/>
      <dgm:spPr/>
    </dgm:pt>
    <dgm:pt modelId="{D7F7B136-76D9-0A4C-8AE8-B375295C25D1}" type="pres">
      <dgm:prSet presAssocID="{B0A8D821-DEAC-E740-AB97-E975BA6C95CF}" presName="sibTrans" presStyleLbl="sibTrans2D1" presStyleIdx="1" presStyleCnt="4"/>
      <dgm:spPr/>
      <dgm:t>
        <a:bodyPr/>
        <a:lstStyle/>
        <a:p>
          <a:endParaRPr lang="en-GB"/>
        </a:p>
      </dgm:t>
    </dgm:pt>
    <dgm:pt modelId="{529B654E-B173-6B48-B5AB-7A95AAE4D69A}" type="pres">
      <dgm:prSet presAssocID="{B0A8D821-DEAC-E740-AB97-E975BA6C95CF}" presName="spacerR" presStyleCnt="0"/>
      <dgm:spPr/>
    </dgm:pt>
    <dgm:pt modelId="{0D9B53B2-6D08-B54E-AAC5-3129F74E6D8D}" type="pres">
      <dgm:prSet presAssocID="{208ED395-FB27-1F44-A571-BAF0B8026D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761401-EF17-2C4A-859D-20E94CD8879B}" type="pres">
      <dgm:prSet presAssocID="{599DDF60-F093-D14E-A80C-4508C37C275C}" presName="spacerL" presStyleCnt="0"/>
      <dgm:spPr/>
    </dgm:pt>
    <dgm:pt modelId="{55598E68-85B7-CD40-9849-8C6AA2BF548E}" type="pres">
      <dgm:prSet presAssocID="{599DDF60-F093-D14E-A80C-4508C37C275C}" presName="sibTrans" presStyleLbl="sibTrans2D1" presStyleIdx="2" presStyleCnt="4"/>
      <dgm:spPr/>
      <dgm:t>
        <a:bodyPr/>
        <a:lstStyle/>
        <a:p>
          <a:endParaRPr lang="en-GB"/>
        </a:p>
      </dgm:t>
    </dgm:pt>
    <dgm:pt modelId="{FF6CD852-ADE4-7C4F-86E8-6F931ECE5EFC}" type="pres">
      <dgm:prSet presAssocID="{599DDF60-F093-D14E-A80C-4508C37C275C}" presName="spacerR" presStyleCnt="0"/>
      <dgm:spPr/>
    </dgm:pt>
    <dgm:pt modelId="{EFAE65DE-1709-3442-BB40-5A111F0CD388}" type="pres">
      <dgm:prSet presAssocID="{21EE3237-FD35-F444-8384-73B43FE0898C}" presName="node" presStyleLbl="node1" presStyleIdx="3" presStyleCnt="5" custScaleX="118071" custScaleY="1233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E2CB0C-D1BE-6040-AB0D-8B2735208704}" type="pres">
      <dgm:prSet presAssocID="{68CD3ADE-EA94-F043-BF4D-835428D0D8C0}" presName="spacerL" presStyleCnt="0"/>
      <dgm:spPr/>
    </dgm:pt>
    <dgm:pt modelId="{91C09FE3-9315-C448-8DE9-B73CF506365B}" type="pres">
      <dgm:prSet presAssocID="{68CD3ADE-EA94-F043-BF4D-835428D0D8C0}" presName="sibTrans" presStyleLbl="sibTrans2D1" presStyleIdx="3" presStyleCnt="4"/>
      <dgm:spPr/>
      <dgm:t>
        <a:bodyPr/>
        <a:lstStyle/>
        <a:p>
          <a:endParaRPr lang="en-GB"/>
        </a:p>
      </dgm:t>
    </dgm:pt>
    <dgm:pt modelId="{3D5984A5-5E77-244D-B495-6A10974D03C8}" type="pres">
      <dgm:prSet presAssocID="{68CD3ADE-EA94-F043-BF4D-835428D0D8C0}" presName="spacerR" presStyleCnt="0"/>
      <dgm:spPr/>
    </dgm:pt>
    <dgm:pt modelId="{0136FFA5-A8C1-F145-991C-BA1C50C5DEDE}" type="pres">
      <dgm:prSet presAssocID="{389EEE6E-C1B4-DD46-8A57-7FD9857D03FD}" presName="node" presStyleLbl="node1" presStyleIdx="4" presStyleCnt="5" custScaleX="105635" custScaleY="115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1BDC56-2610-8F4A-A0E7-77AE3F3F0AD8}" srcId="{E0A784BF-CFBE-C043-B9BF-D058DA13F203}" destId="{FDFB4D82-C248-8B45-A9FC-CCC46B7A73A5}" srcOrd="1" destOrd="0" parTransId="{3EA1BB9A-8C76-B44D-956E-6F4D91AC2E56}" sibTransId="{B0A8D821-DEAC-E740-AB97-E975BA6C95CF}"/>
    <dgm:cxn modelId="{BD832D5A-DFC7-0848-8904-543E0066A5DD}" type="presOf" srcId="{FDFB4D82-C248-8B45-A9FC-CCC46B7A73A5}" destId="{3BAAFCAE-FBAC-4745-B3AD-6BA84E21905E}" srcOrd="0" destOrd="0" presId="urn:microsoft.com/office/officeart/2005/8/layout/equation1"/>
    <dgm:cxn modelId="{E85DB95C-ED81-CA4A-B3FC-68411C50620A}" type="presOf" srcId="{389EEE6E-C1B4-DD46-8A57-7FD9857D03FD}" destId="{0136FFA5-A8C1-F145-991C-BA1C50C5DEDE}" srcOrd="0" destOrd="0" presId="urn:microsoft.com/office/officeart/2005/8/layout/equation1"/>
    <dgm:cxn modelId="{DCFE013D-5C11-5345-B60D-8B587CD76AD6}" type="presOf" srcId="{68CD3ADE-EA94-F043-BF4D-835428D0D8C0}" destId="{91C09FE3-9315-C448-8DE9-B73CF506365B}" srcOrd="0" destOrd="0" presId="urn:microsoft.com/office/officeart/2005/8/layout/equation1"/>
    <dgm:cxn modelId="{646D9A24-804D-A34A-96AE-D74BE17C954C}" type="presOf" srcId="{0426C822-6C2D-644D-809F-7F21DC963648}" destId="{455C36E3-8317-304E-A8D5-64C6BA67B9F3}" srcOrd="0" destOrd="0" presId="urn:microsoft.com/office/officeart/2005/8/layout/equation1"/>
    <dgm:cxn modelId="{1C9A430C-8DE6-AA4C-9939-065DC40A0B48}" type="presOf" srcId="{E0A784BF-CFBE-C043-B9BF-D058DA13F203}" destId="{3EBF8A66-C716-F741-BC97-D24406E83B22}" srcOrd="0" destOrd="0" presId="urn:microsoft.com/office/officeart/2005/8/layout/equation1"/>
    <dgm:cxn modelId="{9536AD8A-9D08-B14E-BAFF-105A72B86CED}" srcId="{E0A784BF-CFBE-C043-B9BF-D058DA13F203}" destId="{21EE3237-FD35-F444-8384-73B43FE0898C}" srcOrd="3" destOrd="0" parTransId="{E531AC8B-378C-1B4E-AD4E-870532F708AC}" sibTransId="{68CD3ADE-EA94-F043-BF4D-835428D0D8C0}"/>
    <dgm:cxn modelId="{0BA0EDCB-5AD8-2C45-96A9-B83A920B70B0}" type="presOf" srcId="{21EE3237-FD35-F444-8384-73B43FE0898C}" destId="{EFAE65DE-1709-3442-BB40-5A111F0CD388}" srcOrd="0" destOrd="0" presId="urn:microsoft.com/office/officeart/2005/8/layout/equation1"/>
    <dgm:cxn modelId="{761AB91D-7FB8-9442-9FF4-5DDD3DACBBB3}" type="presOf" srcId="{599DDF60-F093-D14E-A80C-4508C37C275C}" destId="{55598E68-85B7-CD40-9849-8C6AA2BF548E}" srcOrd="0" destOrd="0" presId="urn:microsoft.com/office/officeart/2005/8/layout/equation1"/>
    <dgm:cxn modelId="{6B5E159F-07B4-C549-87DC-5AD36DCBD854}" type="presOf" srcId="{EA56EABE-980B-0747-B46A-DF9FE68811DC}" destId="{5C835DEA-CE6F-C14E-9CD4-7E12B1AA06A1}" srcOrd="0" destOrd="0" presId="urn:microsoft.com/office/officeart/2005/8/layout/equation1"/>
    <dgm:cxn modelId="{89A8E22B-74BA-6543-B7ED-5DB45A5C3C18}" srcId="{E0A784BF-CFBE-C043-B9BF-D058DA13F203}" destId="{389EEE6E-C1B4-DD46-8A57-7FD9857D03FD}" srcOrd="4" destOrd="0" parTransId="{A0ED2111-F68A-F843-A606-4F1DE9099EDD}" sibTransId="{5234C4F7-4C6A-7F4B-9B2F-31F3B34E2296}"/>
    <dgm:cxn modelId="{73FE82C3-DA25-F947-8949-70A28A9421FC}" type="presOf" srcId="{208ED395-FB27-1F44-A571-BAF0B8026D9E}" destId="{0D9B53B2-6D08-B54E-AAC5-3129F74E6D8D}" srcOrd="0" destOrd="0" presId="urn:microsoft.com/office/officeart/2005/8/layout/equation1"/>
    <dgm:cxn modelId="{D477E67F-1A38-3A44-AD33-72274E82EE3E}" srcId="{E0A784BF-CFBE-C043-B9BF-D058DA13F203}" destId="{208ED395-FB27-1F44-A571-BAF0B8026D9E}" srcOrd="2" destOrd="0" parTransId="{3ACCCD0B-5BB2-4D41-86A8-BEA0D136FF7F}" sibTransId="{599DDF60-F093-D14E-A80C-4508C37C275C}"/>
    <dgm:cxn modelId="{EF1267C1-5ABD-A649-A8F2-41D13FE7A799}" type="presOf" srcId="{B0A8D821-DEAC-E740-AB97-E975BA6C95CF}" destId="{D7F7B136-76D9-0A4C-8AE8-B375295C25D1}" srcOrd="0" destOrd="0" presId="urn:microsoft.com/office/officeart/2005/8/layout/equation1"/>
    <dgm:cxn modelId="{96FE47EF-6498-B94C-9091-DF0D28FC7CCB}" srcId="{E0A784BF-CFBE-C043-B9BF-D058DA13F203}" destId="{EA56EABE-980B-0747-B46A-DF9FE68811DC}" srcOrd="0" destOrd="0" parTransId="{54B3B082-C718-A447-B425-2BC38F0BFFA9}" sibTransId="{0426C822-6C2D-644D-809F-7F21DC963648}"/>
    <dgm:cxn modelId="{DC49B04E-7FF0-EA48-90B3-09076DDADFE4}" type="presParOf" srcId="{3EBF8A66-C716-F741-BC97-D24406E83B22}" destId="{5C835DEA-CE6F-C14E-9CD4-7E12B1AA06A1}" srcOrd="0" destOrd="0" presId="urn:microsoft.com/office/officeart/2005/8/layout/equation1"/>
    <dgm:cxn modelId="{CA6D8030-648D-2546-89C4-F34A7CB2234A}" type="presParOf" srcId="{3EBF8A66-C716-F741-BC97-D24406E83B22}" destId="{16C060F2-96DE-934D-B5C1-79F5D11CA34F}" srcOrd="1" destOrd="0" presId="urn:microsoft.com/office/officeart/2005/8/layout/equation1"/>
    <dgm:cxn modelId="{A1745B75-BA19-9B40-A077-865D9ACACACE}" type="presParOf" srcId="{3EBF8A66-C716-F741-BC97-D24406E83B22}" destId="{455C36E3-8317-304E-A8D5-64C6BA67B9F3}" srcOrd="2" destOrd="0" presId="urn:microsoft.com/office/officeart/2005/8/layout/equation1"/>
    <dgm:cxn modelId="{88359B58-864E-1346-B989-973571F000D6}" type="presParOf" srcId="{3EBF8A66-C716-F741-BC97-D24406E83B22}" destId="{14ED9AFC-475C-4341-9BFE-BB0519A19273}" srcOrd="3" destOrd="0" presId="urn:microsoft.com/office/officeart/2005/8/layout/equation1"/>
    <dgm:cxn modelId="{E35665ED-B6C2-964C-ACE1-22529ABC1EAA}" type="presParOf" srcId="{3EBF8A66-C716-F741-BC97-D24406E83B22}" destId="{3BAAFCAE-FBAC-4745-B3AD-6BA84E21905E}" srcOrd="4" destOrd="0" presId="urn:microsoft.com/office/officeart/2005/8/layout/equation1"/>
    <dgm:cxn modelId="{DBEBDF37-A5C9-7A4F-B4A6-F3C3AADAD469}" type="presParOf" srcId="{3EBF8A66-C716-F741-BC97-D24406E83B22}" destId="{374C48AC-9862-EF44-BCB8-031AE41AE66D}" srcOrd="5" destOrd="0" presId="urn:microsoft.com/office/officeart/2005/8/layout/equation1"/>
    <dgm:cxn modelId="{A24C0328-1EE5-3747-A4D5-721B4631CCF3}" type="presParOf" srcId="{3EBF8A66-C716-F741-BC97-D24406E83B22}" destId="{D7F7B136-76D9-0A4C-8AE8-B375295C25D1}" srcOrd="6" destOrd="0" presId="urn:microsoft.com/office/officeart/2005/8/layout/equation1"/>
    <dgm:cxn modelId="{C2858AAE-7C1E-2748-826E-398D1D1B0956}" type="presParOf" srcId="{3EBF8A66-C716-F741-BC97-D24406E83B22}" destId="{529B654E-B173-6B48-B5AB-7A95AAE4D69A}" srcOrd="7" destOrd="0" presId="urn:microsoft.com/office/officeart/2005/8/layout/equation1"/>
    <dgm:cxn modelId="{31527337-4D6C-5149-8BDF-505AC8D70CFF}" type="presParOf" srcId="{3EBF8A66-C716-F741-BC97-D24406E83B22}" destId="{0D9B53B2-6D08-B54E-AAC5-3129F74E6D8D}" srcOrd="8" destOrd="0" presId="urn:microsoft.com/office/officeart/2005/8/layout/equation1"/>
    <dgm:cxn modelId="{C0632A74-C787-C448-8CE7-DB2D8C2113E0}" type="presParOf" srcId="{3EBF8A66-C716-F741-BC97-D24406E83B22}" destId="{AF761401-EF17-2C4A-859D-20E94CD8879B}" srcOrd="9" destOrd="0" presId="urn:microsoft.com/office/officeart/2005/8/layout/equation1"/>
    <dgm:cxn modelId="{15D508E8-BDC4-F74B-83A8-2F2FA17DB2D5}" type="presParOf" srcId="{3EBF8A66-C716-F741-BC97-D24406E83B22}" destId="{55598E68-85B7-CD40-9849-8C6AA2BF548E}" srcOrd="10" destOrd="0" presId="urn:microsoft.com/office/officeart/2005/8/layout/equation1"/>
    <dgm:cxn modelId="{1AB25898-7D5E-4C42-9A84-B7D05EFBED93}" type="presParOf" srcId="{3EBF8A66-C716-F741-BC97-D24406E83B22}" destId="{FF6CD852-ADE4-7C4F-86E8-6F931ECE5EFC}" srcOrd="11" destOrd="0" presId="urn:microsoft.com/office/officeart/2005/8/layout/equation1"/>
    <dgm:cxn modelId="{D4B1DD50-2152-5349-9ED3-1632C7518D02}" type="presParOf" srcId="{3EBF8A66-C716-F741-BC97-D24406E83B22}" destId="{EFAE65DE-1709-3442-BB40-5A111F0CD388}" srcOrd="12" destOrd="0" presId="urn:microsoft.com/office/officeart/2005/8/layout/equation1"/>
    <dgm:cxn modelId="{95A94EFF-26C7-A24B-B39E-37DF9D5A12C4}" type="presParOf" srcId="{3EBF8A66-C716-F741-BC97-D24406E83B22}" destId="{65E2CB0C-D1BE-6040-AB0D-8B2735208704}" srcOrd="13" destOrd="0" presId="urn:microsoft.com/office/officeart/2005/8/layout/equation1"/>
    <dgm:cxn modelId="{E9D34F64-DA4A-7B4A-8D53-5340BDC82594}" type="presParOf" srcId="{3EBF8A66-C716-F741-BC97-D24406E83B22}" destId="{91C09FE3-9315-C448-8DE9-B73CF506365B}" srcOrd="14" destOrd="0" presId="urn:microsoft.com/office/officeart/2005/8/layout/equation1"/>
    <dgm:cxn modelId="{11621415-3DD1-A349-9A6B-561C8C39DE1C}" type="presParOf" srcId="{3EBF8A66-C716-F741-BC97-D24406E83B22}" destId="{3D5984A5-5E77-244D-B495-6A10974D03C8}" srcOrd="15" destOrd="0" presId="urn:microsoft.com/office/officeart/2005/8/layout/equation1"/>
    <dgm:cxn modelId="{B73FA161-1150-CD4A-875F-A03A92C05F80}" type="presParOf" srcId="{3EBF8A66-C716-F741-BC97-D24406E83B22}" destId="{0136FFA5-A8C1-F145-991C-BA1C50C5DEDE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0F8ABE-0A3F-7848-B276-12BE8AE3D612}" type="doc">
      <dgm:prSet loTypeId="urn:microsoft.com/office/officeart/2005/8/layout/venn1" loCatId="" qsTypeId="urn:microsoft.com/office/officeart/2005/8/quickstyle/simple4" qsCatId="simple" csTypeId="urn:microsoft.com/office/officeart/2005/8/colors/accent2_3" csCatId="accent2" phldr="1"/>
      <dgm:spPr/>
    </dgm:pt>
    <dgm:pt modelId="{4A4D6588-889F-BA48-A6DF-DD4EFD70EE33}">
      <dgm:prSet phldrT="[Testo]" custT="1"/>
      <dgm:spPr/>
      <dgm:t>
        <a:bodyPr/>
        <a:lstStyle/>
        <a:p>
          <a:r>
            <a:rPr lang="en-GB" sz="1800" b="1" dirty="0" smtClean="0"/>
            <a:t>Connectivity Enablers</a:t>
          </a:r>
          <a:endParaRPr lang="en-GB" sz="1800" b="1" dirty="0"/>
        </a:p>
      </dgm:t>
    </dgm:pt>
    <dgm:pt modelId="{E18BBA41-588C-5148-AA86-09ADA0A2F979}" type="parTrans" cxnId="{9C5BFE81-0388-F34C-B596-FBE3AA48D1BE}">
      <dgm:prSet/>
      <dgm:spPr/>
      <dgm:t>
        <a:bodyPr/>
        <a:lstStyle/>
        <a:p>
          <a:endParaRPr lang="en-GB" sz="1400"/>
        </a:p>
      </dgm:t>
    </dgm:pt>
    <dgm:pt modelId="{0AEACB7A-EB52-8C43-A76C-B1C952D60E46}" type="sibTrans" cxnId="{9C5BFE81-0388-F34C-B596-FBE3AA48D1BE}">
      <dgm:prSet/>
      <dgm:spPr/>
      <dgm:t>
        <a:bodyPr/>
        <a:lstStyle/>
        <a:p>
          <a:endParaRPr lang="en-GB" sz="1400"/>
        </a:p>
      </dgm:t>
    </dgm:pt>
    <dgm:pt modelId="{F66D2CC4-A840-D441-9F3B-9F0C92B0AAE6}">
      <dgm:prSet phldrT="[Testo]" custT="1"/>
      <dgm:spPr/>
      <dgm:t>
        <a:bodyPr/>
        <a:lstStyle/>
        <a:p>
          <a:r>
            <a:rPr lang="en-GB" sz="1800" b="1" dirty="0" smtClean="0"/>
            <a:t>Operational Improvements</a:t>
          </a:r>
          <a:endParaRPr lang="en-GB" sz="1800" b="1" dirty="0"/>
        </a:p>
      </dgm:t>
    </dgm:pt>
    <dgm:pt modelId="{8E74567E-1F6A-5743-AFF3-13D312A7D9A7}" type="parTrans" cxnId="{8240CED8-89DD-5443-9400-26065979A3AE}">
      <dgm:prSet/>
      <dgm:spPr/>
      <dgm:t>
        <a:bodyPr/>
        <a:lstStyle/>
        <a:p>
          <a:endParaRPr lang="en-GB" sz="1400"/>
        </a:p>
      </dgm:t>
    </dgm:pt>
    <dgm:pt modelId="{CEC69FF5-4D2A-3E45-B03B-6DDE6F2389C2}" type="sibTrans" cxnId="{8240CED8-89DD-5443-9400-26065979A3AE}">
      <dgm:prSet/>
      <dgm:spPr/>
      <dgm:t>
        <a:bodyPr/>
        <a:lstStyle/>
        <a:p>
          <a:endParaRPr lang="en-GB" sz="1400"/>
        </a:p>
      </dgm:t>
    </dgm:pt>
    <dgm:pt modelId="{17912B37-8D42-0140-A8AE-29C09C16D52A}">
      <dgm:prSet phldrT="[Testo]" custT="1"/>
      <dgm:spPr/>
      <dgm:t>
        <a:bodyPr/>
        <a:lstStyle/>
        <a:p>
          <a:r>
            <a:rPr lang="en-GB" sz="1800" b="1" dirty="0" smtClean="0"/>
            <a:t>Business Development Enablers</a:t>
          </a:r>
          <a:endParaRPr lang="en-GB" sz="1800" b="1" dirty="0"/>
        </a:p>
      </dgm:t>
    </dgm:pt>
    <dgm:pt modelId="{52A4A18A-24BB-4240-8902-76F514329879}" type="parTrans" cxnId="{CCF00FA0-D308-1445-9761-727BE2F3B74B}">
      <dgm:prSet/>
      <dgm:spPr/>
      <dgm:t>
        <a:bodyPr/>
        <a:lstStyle/>
        <a:p>
          <a:endParaRPr lang="en-GB" sz="1400"/>
        </a:p>
      </dgm:t>
    </dgm:pt>
    <dgm:pt modelId="{11763670-B939-5E49-A03B-C5D6CB5EB86D}" type="sibTrans" cxnId="{CCF00FA0-D308-1445-9761-727BE2F3B74B}">
      <dgm:prSet/>
      <dgm:spPr/>
      <dgm:t>
        <a:bodyPr/>
        <a:lstStyle/>
        <a:p>
          <a:endParaRPr lang="en-GB" sz="1400"/>
        </a:p>
      </dgm:t>
    </dgm:pt>
    <dgm:pt modelId="{67464C04-B3F4-374E-A06D-158293628213}">
      <dgm:prSet phldrT="[Testo]" custT="1"/>
      <dgm:spPr/>
      <dgm:t>
        <a:bodyPr/>
        <a:lstStyle/>
        <a:p>
          <a:r>
            <a:rPr lang="en-GB" sz="1400" dirty="0" smtClean="0"/>
            <a:t>Billing &amp; Charging</a:t>
          </a:r>
          <a:endParaRPr lang="en-GB" sz="1400" dirty="0"/>
        </a:p>
      </dgm:t>
    </dgm:pt>
    <dgm:pt modelId="{FAB5BEB3-C70A-044A-8C8C-EF769DCB3539}" type="parTrans" cxnId="{B08B5B8D-1722-5241-B7CE-F0650B318CCC}">
      <dgm:prSet/>
      <dgm:spPr/>
      <dgm:t>
        <a:bodyPr/>
        <a:lstStyle/>
        <a:p>
          <a:endParaRPr lang="en-GB" sz="1400"/>
        </a:p>
      </dgm:t>
    </dgm:pt>
    <dgm:pt modelId="{6F12FBD4-FD84-8F43-A204-950D35778543}" type="sibTrans" cxnId="{B08B5B8D-1722-5241-B7CE-F0650B318CCC}">
      <dgm:prSet/>
      <dgm:spPr/>
      <dgm:t>
        <a:bodyPr/>
        <a:lstStyle/>
        <a:p>
          <a:endParaRPr lang="en-GB" sz="1400"/>
        </a:p>
      </dgm:t>
    </dgm:pt>
    <dgm:pt modelId="{9DBB0852-3AEF-AE4A-818B-D146A09B9CB4}">
      <dgm:prSet custT="1"/>
      <dgm:spPr/>
      <dgm:t>
        <a:bodyPr/>
        <a:lstStyle/>
        <a:p>
          <a:r>
            <a:rPr lang="en-GB" sz="1400" dirty="0" smtClean="0"/>
            <a:t>Privacy</a:t>
          </a:r>
        </a:p>
      </dgm:t>
    </dgm:pt>
    <dgm:pt modelId="{F3A1AD4D-458E-F54A-8745-5AE3A1224A92}" type="parTrans" cxnId="{F8183785-77F9-8845-AAF1-69E01FA4FC20}">
      <dgm:prSet/>
      <dgm:spPr/>
      <dgm:t>
        <a:bodyPr/>
        <a:lstStyle/>
        <a:p>
          <a:endParaRPr lang="en-GB" sz="1400"/>
        </a:p>
      </dgm:t>
    </dgm:pt>
    <dgm:pt modelId="{6F46EB72-311B-5B43-B00C-CC80BDE83931}" type="sibTrans" cxnId="{F8183785-77F9-8845-AAF1-69E01FA4FC20}">
      <dgm:prSet/>
      <dgm:spPr/>
      <dgm:t>
        <a:bodyPr/>
        <a:lstStyle/>
        <a:p>
          <a:endParaRPr lang="en-GB" sz="1400"/>
        </a:p>
      </dgm:t>
    </dgm:pt>
    <dgm:pt modelId="{B018F5B4-9CC5-6B44-A399-C740EE3FD5A1}">
      <dgm:prSet custT="1"/>
      <dgm:spPr/>
      <dgm:t>
        <a:bodyPr/>
        <a:lstStyle/>
        <a:p>
          <a:r>
            <a:rPr lang="en-GB" sz="1400" smtClean="0"/>
            <a:t>Security</a:t>
          </a:r>
          <a:endParaRPr lang="en-GB" sz="1400" dirty="0" smtClean="0"/>
        </a:p>
      </dgm:t>
    </dgm:pt>
    <dgm:pt modelId="{4F5FB95E-5927-694A-B9F3-B6F821A1BA76}" type="parTrans" cxnId="{ADBBF49D-867D-D649-B2E2-A092E9D4C441}">
      <dgm:prSet/>
      <dgm:spPr/>
      <dgm:t>
        <a:bodyPr/>
        <a:lstStyle/>
        <a:p>
          <a:endParaRPr lang="en-GB" sz="1400"/>
        </a:p>
      </dgm:t>
    </dgm:pt>
    <dgm:pt modelId="{E55DDA12-ED1E-D046-9F64-1CF59AAB0F33}" type="sibTrans" cxnId="{ADBBF49D-867D-D649-B2E2-A092E9D4C441}">
      <dgm:prSet/>
      <dgm:spPr/>
      <dgm:t>
        <a:bodyPr/>
        <a:lstStyle/>
        <a:p>
          <a:endParaRPr lang="en-GB" sz="1400"/>
        </a:p>
      </dgm:t>
    </dgm:pt>
    <dgm:pt modelId="{0DA767A2-F5FF-3E4E-831E-2CA2B98D8EE3}">
      <dgm:prSet custT="1"/>
      <dgm:spPr/>
      <dgm:t>
        <a:bodyPr/>
        <a:lstStyle/>
        <a:p>
          <a:r>
            <a:rPr lang="en-GB" sz="1400" smtClean="0"/>
            <a:t>Roaming</a:t>
          </a:r>
          <a:endParaRPr lang="en-GB" sz="1400" dirty="0" smtClean="0"/>
        </a:p>
      </dgm:t>
    </dgm:pt>
    <dgm:pt modelId="{ED621FEE-74AC-9D4C-894C-9A581B3E8E10}" type="parTrans" cxnId="{981614FF-E0BF-B24A-A70D-F433129C0EE8}">
      <dgm:prSet/>
      <dgm:spPr/>
      <dgm:t>
        <a:bodyPr/>
        <a:lstStyle/>
        <a:p>
          <a:endParaRPr lang="en-GB" sz="1400"/>
        </a:p>
      </dgm:t>
    </dgm:pt>
    <dgm:pt modelId="{4BF727C8-30E5-1741-9A84-E918451EA17C}" type="sibTrans" cxnId="{981614FF-E0BF-B24A-A70D-F433129C0EE8}">
      <dgm:prSet/>
      <dgm:spPr/>
      <dgm:t>
        <a:bodyPr/>
        <a:lstStyle/>
        <a:p>
          <a:endParaRPr lang="en-GB" sz="1400"/>
        </a:p>
      </dgm:t>
    </dgm:pt>
    <dgm:pt modelId="{F8E072C5-17D1-7448-8227-C51F49A1D375}">
      <dgm:prSet custT="1"/>
      <dgm:spPr/>
      <dgm:t>
        <a:bodyPr/>
        <a:lstStyle/>
        <a:p>
          <a:r>
            <a:rPr lang="en-GB" sz="1400" dirty="0" smtClean="0"/>
            <a:t>Future Proofing Embedded Systems</a:t>
          </a:r>
        </a:p>
      </dgm:t>
    </dgm:pt>
    <dgm:pt modelId="{1CADED89-1587-0941-B768-1800B07C83F9}" type="parTrans" cxnId="{87239C75-FD51-AD4D-9AAC-F879D44EC17A}">
      <dgm:prSet/>
      <dgm:spPr/>
      <dgm:t>
        <a:bodyPr/>
        <a:lstStyle/>
        <a:p>
          <a:endParaRPr lang="en-GB" sz="1400"/>
        </a:p>
      </dgm:t>
    </dgm:pt>
    <dgm:pt modelId="{8F15B835-2F8E-5B42-88E9-C18B395F0034}" type="sibTrans" cxnId="{87239C75-FD51-AD4D-9AAC-F879D44EC17A}">
      <dgm:prSet/>
      <dgm:spPr/>
      <dgm:t>
        <a:bodyPr/>
        <a:lstStyle/>
        <a:p>
          <a:endParaRPr lang="en-GB" sz="1400"/>
        </a:p>
      </dgm:t>
    </dgm:pt>
    <dgm:pt modelId="{E782808E-B7C8-AB41-B7F9-E62977A2D324}">
      <dgm:prSet custT="1"/>
      <dgm:spPr/>
      <dgm:t>
        <a:bodyPr/>
        <a:lstStyle/>
        <a:p>
          <a:r>
            <a:rPr lang="en-GB" sz="1400" dirty="0" smtClean="0"/>
            <a:t>Service Awareness</a:t>
          </a:r>
        </a:p>
      </dgm:t>
    </dgm:pt>
    <dgm:pt modelId="{552C2EA4-3C0A-5C4D-B523-22884BAC4E53}" type="parTrans" cxnId="{87B64A42-27C9-8840-B5C4-C69EB758E535}">
      <dgm:prSet/>
      <dgm:spPr/>
      <dgm:t>
        <a:bodyPr/>
        <a:lstStyle/>
        <a:p>
          <a:endParaRPr lang="en-GB" sz="1400"/>
        </a:p>
      </dgm:t>
    </dgm:pt>
    <dgm:pt modelId="{CC17C9B3-ECE8-C14B-8706-AD2B2DA290E7}" type="sibTrans" cxnId="{87B64A42-27C9-8840-B5C4-C69EB758E535}">
      <dgm:prSet/>
      <dgm:spPr/>
      <dgm:t>
        <a:bodyPr/>
        <a:lstStyle/>
        <a:p>
          <a:endParaRPr lang="en-GB" sz="1400"/>
        </a:p>
      </dgm:t>
    </dgm:pt>
    <dgm:pt modelId="{3815D3B8-611B-C743-A38D-F276123087F1}">
      <dgm:prSet phldrT="[Testo]" custT="1"/>
      <dgm:spPr/>
      <dgm:t>
        <a:bodyPr/>
        <a:lstStyle/>
        <a:p>
          <a:r>
            <a:rPr lang="en-GB" sz="1400" dirty="0" smtClean="0"/>
            <a:t>High Bandwidth Enabled Services (which services, which business models)</a:t>
          </a:r>
          <a:endParaRPr lang="en-GB" sz="1400" dirty="0"/>
        </a:p>
      </dgm:t>
    </dgm:pt>
    <dgm:pt modelId="{8FD5DFB1-3BF2-B241-9F19-6C08C241CFA7}" type="parTrans" cxnId="{23FC7BEF-8C2F-074D-A708-04B933A894D5}">
      <dgm:prSet/>
      <dgm:spPr/>
      <dgm:t>
        <a:bodyPr/>
        <a:lstStyle/>
        <a:p>
          <a:endParaRPr lang="en-GB" sz="1400"/>
        </a:p>
      </dgm:t>
    </dgm:pt>
    <dgm:pt modelId="{B8FA10EB-7323-5E45-9BC2-30260D63221F}" type="sibTrans" cxnId="{23FC7BEF-8C2F-074D-A708-04B933A894D5}">
      <dgm:prSet/>
      <dgm:spPr/>
      <dgm:t>
        <a:bodyPr/>
        <a:lstStyle/>
        <a:p>
          <a:endParaRPr lang="en-GB" sz="1400"/>
        </a:p>
      </dgm:t>
    </dgm:pt>
    <dgm:pt modelId="{2F255306-9F55-4C4B-9473-8A7C4C8F07DC}">
      <dgm:prSet custT="1"/>
      <dgm:spPr/>
      <dgm:t>
        <a:bodyPr/>
        <a:lstStyle/>
        <a:p>
          <a:r>
            <a:rPr lang="en-GB" sz="1400" smtClean="0"/>
            <a:t>Cloud-based Services</a:t>
          </a:r>
          <a:endParaRPr lang="en-GB" sz="1400" dirty="0" smtClean="0"/>
        </a:p>
      </dgm:t>
    </dgm:pt>
    <dgm:pt modelId="{EB15B340-4EDA-2349-9D08-98D32104B1B3}" type="parTrans" cxnId="{19ABA73E-7777-4E4C-A033-8871480707EE}">
      <dgm:prSet/>
      <dgm:spPr/>
      <dgm:t>
        <a:bodyPr/>
        <a:lstStyle/>
        <a:p>
          <a:endParaRPr lang="en-GB" sz="1400"/>
        </a:p>
      </dgm:t>
    </dgm:pt>
    <dgm:pt modelId="{04EE89A9-0B26-3143-8A66-0CE2BDB179B9}" type="sibTrans" cxnId="{19ABA73E-7777-4E4C-A033-8871480707EE}">
      <dgm:prSet/>
      <dgm:spPr/>
      <dgm:t>
        <a:bodyPr/>
        <a:lstStyle/>
        <a:p>
          <a:endParaRPr lang="en-GB" sz="1400"/>
        </a:p>
      </dgm:t>
    </dgm:pt>
    <dgm:pt modelId="{EDB5FDFC-9217-714D-AF11-F9F5211ABA6B}">
      <dgm:prSet custT="1"/>
      <dgm:spPr/>
      <dgm:t>
        <a:bodyPr/>
        <a:lstStyle/>
        <a:p>
          <a:r>
            <a:rPr lang="en-GB" sz="1400" smtClean="0"/>
            <a:t>HMTL5 based Services</a:t>
          </a:r>
          <a:endParaRPr lang="en-GB" sz="1400" dirty="0" smtClean="0"/>
        </a:p>
      </dgm:t>
    </dgm:pt>
    <dgm:pt modelId="{92A7A309-EF3C-3442-903B-B1482A89D318}" type="parTrans" cxnId="{53209AD2-067B-FD43-8AFD-331C38C25265}">
      <dgm:prSet/>
      <dgm:spPr/>
      <dgm:t>
        <a:bodyPr/>
        <a:lstStyle/>
        <a:p>
          <a:endParaRPr lang="en-GB" sz="1400"/>
        </a:p>
      </dgm:t>
    </dgm:pt>
    <dgm:pt modelId="{6412882C-4029-1144-83C6-99B997946CFB}" type="sibTrans" cxnId="{53209AD2-067B-FD43-8AFD-331C38C25265}">
      <dgm:prSet/>
      <dgm:spPr/>
      <dgm:t>
        <a:bodyPr/>
        <a:lstStyle/>
        <a:p>
          <a:endParaRPr lang="en-GB" sz="1400"/>
        </a:p>
      </dgm:t>
    </dgm:pt>
    <dgm:pt modelId="{85A938D6-1A47-D843-9ACD-F5DA5935D17E}">
      <dgm:prSet custT="1"/>
      <dgm:spPr/>
      <dgm:t>
        <a:bodyPr/>
        <a:lstStyle/>
        <a:p>
          <a:r>
            <a:rPr lang="en-GB" sz="1400" dirty="0" smtClean="0"/>
            <a:t>New Business Models (advertising, selling data, third party content, reverse charging)</a:t>
          </a:r>
        </a:p>
      </dgm:t>
    </dgm:pt>
    <dgm:pt modelId="{E290D65D-B96E-124F-960B-2074C6554A7F}" type="parTrans" cxnId="{60AD3306-660A-FD4D-A0FC-785270CC4E14}">
      <dgm:prSet/>
      <dgm:spPr/>
      <dgm:t>
        <a:bodyPr/>
        <a:lstStyle/>
        <a:p>
          <a:endParaRPr lang="en-GB" sz="1400"/>
        </a:p>
      </dgm:t>
    </dgm:pt>
    <dgm:pt modelId="{D566AD04-8AAE-8145-8753-CDD64C6EB171}" type="sibTrans" cxnId="{60AD3306-660A-FD4D-A0FC-785270CC4E14}">
      <dgm:prSet/>
      <dgm:spPr/>
      <dgm:t>
        <a:bodyPr/>
        <a:lstStyle/>
        <a:p>
          <a:endParaRPr lang="en-GB" sz="1400"/>
        </a:p>
      </dgm:t>
    </dgm:pt>
    <dgm:pt modelId="{81E73B07-8DF0-3947-951D-E09B32FC054B}">
      <dgm:prSet custT="1"/>
      <dgm:spPr/>
      <dgm:t>
        <a:bodyPr/>
        <a:lstStyle/>
        <a:p>
          <a:r>
            <a:rPr lang="en-GB" sz="1400" dirty="0" smtClean="0"/>
            <a:t>Leveraging Apps Development</a:t>
          </a:r>
        </a:p>
      </dgm:t>
    </dgm:pt>
    <dgm:pt modelId="{F29DA730-E794-824C-81FD-5DC37D6FC84E}" type="parTrans" cxnId="{75314506-49CF-7D40-8D70-78C6EA1933D2}">
      <dgm:prSet/>
      <dgm:spPr/>
      <dgm:t>
        <a:bodyPr/>
        <a:lstStyle/>
        <a:p>
          <a:endParaRPr lang="en-GB" sz="1400"/>
        </a:p>
      </dgm:t>
    </dgm:pt>
    <dgm:pt modelId="{75B89442-4876-6645-9D8E-5329784B3403}" type="sibTrans" cxnId="{75314506-49CF-7D40-8D70-78C6EA1933D2}">
      <dgm:prSet/>
      <dgm:spPr/>
      <dgm:t>
        <a:bodyPr/>
        <a:lstStyle/>
        <a:p>
          <a:endParaRPr lang="en-GB" sz="1400"/>
        </a:p>
      </dgm:t>
    </dgm:pt>
    <dgm:pt modelId="{66A14852-BF19-C04C-A28C-8C1FB28D41F1}">
      <dgm:prSet custT="1"/>
      <dgm:spPr/>
      <dgm:t>
        <a:bodyPr/>
        <a:lstStyle/>
        <a:p>
          <a:r>
            <a:rPr lang="en-GB" sz="1400" dirty="0" smtClean="0"/>
            <a:t>Big data</a:t>
          </a:r>
        </a:p>
      </dgm:t>
    </dgm:pt>
    <dgm:pt modelId="{ED1A9725-6820-E043-9BD6-1AB350DDA7D1}" type="parTrans" cxnId="{D67E3E78-7157-8C44-A27A-DA179DFCC754}">
      <dgm:prSet/>
      <dgm:spPr/>
      <dgm:t>
        <a:bodyPr/>
        <a:lstStyle/>
        <a:p>
          <a:endParaRPr lang="en-GB" sz="1400"/>
        </a:p>
      </dgm:t>
    </dgm:pt>
    <dgm:pt modelId="{76506226-60D3-2041-9B53-69464D5EC54D}" type="sibTrans" cxnId="{D67E3E78-7157-8C44-A27A-DA179DFCC754}">
      <dgm:prSet/>
      <dgm:spPr/>
      <dgm:t>
        <a:bodyPr/>
        <a:lstStyle/>
        <a:p>
          <a:endParaRPr lang="en-GB" sz="1400"/>
        </a:p>
      </dgm:t>
    </dgm:pt>
    <dgm:pt modelId="{8CB09EDB-8361-D242-B616-52409458DF87}">
      <dgm:prSet phldrT="[Testo]" custT="1"/>
      <dgm:spPr/>
      <dgm:t>
        <a:bodyPr/>
        <a:lstStyle/>
        <a:p>
          <a:r>
            <a:rPr lang="en-GB" sz="1400" dirty="0" smtClean="0"/>
            <a:t>Optimising current tethering / defining next generation</a:t>
          </a:r>
          <a:endParaRPr lang="en-GB" sz="1400" dirty="0"/>
        </a:p>
      </dgm:t>
    </dgm:pt>
    <dgm:pt modelId="{4632CA9F-D41D-924C-9B10-1F05D9EAF6C9}" type="parTrans" cxnId="{F1956C5A-9E65-7449-8512-A2C46A970754}">
      <dgm:prSet/>
      <dgm:spPr/>
      <dgm:t>
        <a:bodyPr/>
        <a:lstStyle/>
        <a:p>
          <a:endParaRPr lang="en-GB" sz="1400"/>
        </a:p>
      </dgm:t>
    </dgm:pt>
    <dgm:pt modelId="{AE8AF90D-38CA-4841-8BA1-AEAE90A7EC63}" type="sibTrans" cxnId="{F1956C5A-9E65-7449-8512-A2C46A970754}">
      <dgm:prSet/>
      <dgm:spPr/>
      <dgm:t>
        <a:bodyPr/>
        <a:lstStyle/>
        <a:p>
          <a:endParaRPr lang="en-GB" sz="1400"/>
        </a:p>
      </dgm:t>
    </dgm:pt>
    <dgm:pt modelId="{F0D7B913-C87D-1343-AA7D-E78D768BF072}">
      <dgm:prSet custT="1"/>
      <dgm:spPr/>
      <dgm:t>
        <a:bodyPr/>
        <a:lstStyle/>
        <a:p>
          <a:r>
            <a:rPr lang="en-GB" sz="1400" dirty="0" smtClean="0"/>
            <a:t>Regulatory Fitment Mandates and ensuring value-add opportunities for new services</a:t>
          </a:r>
        </a:p>
      </dgm:t>
    </dgm:pt>
    <dgm:pt modelId="{D6EA1A34-2271-3A4D-924F-F2B9386917B3}" type="parTrans" cxnId="{64471263-DEC8-734E-BF5A-68C67FF9B13F}">
      <dgm:prSet/>
      <dgm:spPr/>
      <dgm:t>
        <a:bodyPr/>
        <a:lstStyle/>
        <a:p>
          <a:endParaRPr lang="en-GB" sz="1400"/>
        </a:p>
      </dgm:t>
    </dgm:pt>
    <dgm:pt modelId="{52E16637-BF35-2446-80D7-3F55129D6736}" type="sibTrans" cxnId="{64471263-DEC8-734E-BF5A-68C67FF9B13F}">
      <dgm:prSet/>
      <dgm:spPr/>
      <dgm:t>
        <a:bodyPr/>
        <a:lstStyle/>
        <a:p>
          <a:endParaRPr lang="en-GB" sz="1400"/>
        </a:p>
      </dgm:t>
    </dgm:pt>
    <dgm:pt modelId="{2F4D36B6-B869-354D-A1D3-BA86C2AB00C1}">
      <dgm:prSet custT="1"/>
      <dgm:spPr/>
      <dgm:t>
        <a:bodyPr/>
        <a:lstStyle/>
        <a:p>
          <a:r>
            <a:rPr lang="en-GB" sz="1400" dirty="0" smtClean="0"/>
            <a:t>Over the Air Provisioning of Operator Credentials</a:t>
          </a:r>
        </a:p>
      </dgm:t>
    </dgm:pt>
    <dgm:pt modelId="{3D0774C6-3D7B-A64C-8990-B82822594C1A}" type="parTrans" cxnId="{371C79EB-F617-9D44-A057-FC18335EC4B0}">
      <dgm:prSet/>
      <dgm:spPr/>
      <dgm:t>
        <a:bodyPr/>
        <a:lstStyle/>
        <a:p>
          <a:endParaRPr lang="en-GB"/>
        </a:p>
      </dgm:t>
    </dgm:pt>
    <dgm:pt modelId="{1AB0A5AE-E6B6-D447-9E50-DF595E34B004}" type="sibTrans" cxnId="{371C79EB-F617-9D44-A057-FC18335EC4B0}">
      <dgm:prSet/>
      <dgm:spPr/>
      <dgm:t>
        <a:bodyPr/>
        <a:lstStyle/>
        <a:p>
          <a:endParaRPr lang="en-GB"/>
        </a:p>
      </dgm:t>
    </dgm:pt>
    <dgm:pt modelId="{4F4517DC-D88C-E24C-9006-F1451D812CAB}">
      <dgm:prSet custT="1"/>
      <dgm:spPr/>
      <dgm:t>
        <a:bodyPr/>
        <a:lstStyle/>
        <a:p>
          <a:r>
            <a:rPr lang="en-GB" sz="1400" dirty="0" smtClean="0"/>
            <a:t>Optimising data usage (avoiding unnecessary network load from services)</a:t>
          </a:r>
        </a:p>
      </dgm:t>
    </dgm:pt>
    <dgm:pt modelId="{28126C5C-CFD0-C641-B4CA-BF0D33392E39}" type="parTrans" cxnId="{0CA66C14-F55A-6A4F-A49F-1AAB10DC7BFB}">
      <dgm:prSet/>
      <dgm:spPr/>
      <dgm:t>
        <a:bodyPr/>
        <a:lstStyle/>
        <a:p>
          <a:endParaRPr lang="en-GB"/>
        </a:p>
      </dgm:t>
    </dgm:pt>
    <dgm:pt modelId="{92B499A5-09F6-C34D-B3F2-06CA4141343B}" type="sibTrans" cxnId="{0CA66C14-F55A-6A4F-A49F-1AAB10DC7BFB}">
      <dgm:prSet/>
      <dgm:spPr/>
      <dgm:t>
        <a:bodyPr/>
        <a:lstStyle/>
        <a:p>
          <a:endParaRPr lang="en-GB"/>
        </a:p>
      </dgm:t>
    </dgm:pt>
    <dgm:pt modelId="{E3D030CB-9BFF-C346-B231-3448473C061F}" type="pres">
      <dgm:prSet presAssocID="{270F8ABE-0A3F-7848-B276-12BE8AE3D612}" presName="compositeShape" presStyleCnt="0">
        <dgm:presLayoutVars>
          <dgm:chMax val="7"/>
          <dgm:dir/>
          <dgm:resizeHandles val="exact"/>
        </dgm:presLayoutVars>
      </dgm:prSet>
      <dgm:spPr/>
    </dgm:pt>
    <dgm:pt modelId="{F27DEAB6-A12D-F549-B608-2EFC1D738130}" type="pres">
      <dgm:prSet presAssocID="{4A4D6588-889F-BA48-A6DF-DD4EFD70EE33}" presName="circ1" presStyleLbl="vennNode1" presStyleIdx="0" presStyleCnt="3"/>
      <dgm:spPr/>
      <dgm:t>
        <a:bodyPr/>
        <a:lstStyle/>
        <a:p>
          <a:endParaRPr lang="en-GB"/>
        </a:p>
      </dgm:t>
    </dgm:pt>
    <dgm:pt modelId="{E6448ED7-EB9C-A945-8755-655901DB3468}" type="pres">
      <dgm:prSet presAssocID="{4A4D6588-889F-BA48-A6DF-DD4EFD70EE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41F72-2633-6943-B700-76E0E8381BD8}" type="pres">
      <dgm:prSet presAssocID="{F66D2CC4-A840-D441-9F3B-9F0C92B0AAE6}" presName="circ2" presStyleLbl="vennNode1" presStyleIdx="1" presStyleCnt="3"/>
      <dgm:spPr/>
      <dgm:t>
        <a:bodyPr/>
        <a:lstStyle/>
        <a:p>
          <a:endParaRPr lang="en-GB"/>
        </a:p>
      </dgm:t>
    </dgm:pt>
    <dgm:pt modelId="{1A90D54D-7E67-5D40-9D74-847D3A3F8666}" type="pres">
      <dgm:prSet presAssocID="{F66D2CC4-A840-D441-9F3B-9F0C92B0AA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CF25A7-4B23-3A4B-A1F5-F3F254F455E9}" type="pres">
      <dgm:prSet presAssocID="{17912B37-8D42-0140-A8AE-29C09C16D52A}" presName="circ3" presStyleLbl="vennNode1" presStyleIdx="2" presStyleCnt="3" custScaleX="104621" custScaleY="101008"/>
      <dgm:spPr/>
      <dgm:t>
        <a:bodyPr/>
        <a:lstStyle/>
        <a:p>
          <a:endParaRPr lang="en-GB"/>
        </a:p>
      </dgm:t>
    </dgm:pt>
    <dgm:pt modelId="{4F0092F5-7593-DF44-BC2B-B11E4ED89DE8}" type="pres">
      <dgm:prSet presAssocID="{17912B37-8D42-0140-A8AE-29C09C16D52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CDED96-FFA4-734E-9FA2-5D37590D185C}" type="presOf" srcId="{85A938D6-1A47-D843-9ACD-F5DA5935D17E}" destId="{7ACF25A7-4B23-3A4B-A1F5-F3F254F455E9}" srcOrd="0" destOrd="4" presId="urn:microsoft.com/office/officeart/2005/8/layout/venn1"/>
    <dgm:cxn modelId="{87239C75-FD51-AD4D-9AAC-F879D44EC17A}" srcId="{4A4D6588-889F-BA48-A6DF-DD4EFD70EE33}" destId="{F8E072C5-17D1-7448-8227-C51F49A1D375}" srcOrd="4" destOrd="0" parTransId="{1CADED89-1587-0941-B768-1800B07C83F9}" sibTransId="{8F15B835-2F8E-5B42-88E9-C18B395F0034}"/>
    <dgm:cxn modelId="{E0734B64-1C57-DD46-AEC3-2B6801EE5579}" type="presOf" srcId="{17912B37-8D42-0140-A8AE-29C09C16D52A}" destId="{4F0092F5-7593-DF44-BC2B-B11E4ED89DE8}" srcOrd="1" destOrd="0" presId="urn:microsoft.com/office/officeart/2005/8/layout/venn1"/>
    <dgm:cxn modelId="{10FA79C2-C701-D444-9034-D24AFC054405}" type="presOf" srcId="{E782808E-B7C8-AB41-B7F9-E62977A2D324}" destId="{F27DEAB6-A12D-F549-B608-2EFC1D738130}" srcOrd="0" destOrd="7" presId="urn:microsoft.com/office/officeart/2005/8/layout/venn1"/>
    <dgm:cxn modelId="{CCD3622D-559A-BE4C-860C-64607A9CFE7F}" type="presOf" srcId="{3815D3B8-611B-C743-A38D-F276123087F1}" destId="{7ACF25A7-4B23-3A4B-A1F5-F3F254F455E9}" srcOrd="0" destOrd="1" presId="urn:microsoft.com/office/officeart/2005/8/layout/venn1"/>
    <dgm:cxn modelId="{CCF00FA0-D308-1445-9761-727BE2F3B74B}" srcId="{270F8ABE-0A3F-7848-B276-12BE8AE3D612}" destId="{17912B37-8D42-0140-A8AE-29C09C16D52A}" srcOrd="2" destOrd="0" parTransId="{52A4A18A-24BB-4240-8902-76F514329879}" sibTransId="{11763670-B939-5E49-A03B-C5D6CB5EB86D}"/>
    <dgm:cxn modelId="{FD5F0EC9-EC4B-274D-9D87-91B27C63C0C0}" type="presOf" srcId="{F66D2CC4-A840-D441-9F3B-9F0C92B0AAE6}" destId="{3D741F72-2633-6943-B700-76E0E8381BD8}" srcOrd="0" destOrd="0" presId="urn:microsoft.com/office/officeart/2005/8/layout/venn1"/>
    <dgm:cxn modelId="{53209AD2-067B-FD43-8AFD-331C38C25265}" srcId="{17912B37-8D42-0140-A8AE-29C09C16D52A}" destId="{EDB5FDFC-9217-714D-AF11-F9F5211ABA6B}" srcOrd="2" destOrd="0" parTransId="{92A7A309-EF3C-3442-903B-B1482A89D318}" sibTransId="{6412882C-4029-1144-83C6-99B997946CFB}"/>
    <dgm:cxn modelId="{6FCF1814-FA13-BC43-AF99-422C0D34D15F}" type="presOf" srcId="{8CB09EDB-8361-D242-B616-52409458DF87}" destId="{1A90D54D-7E67-5D40-9D74-847D3A3F8666}" srcOrd="1" destOrd="1" presId="urn:microsoft.com/office/officeart/2005/8/layout/venn1"/>
    <dgm:cxn modelId="{D67E3E78-7157-8C44-A27A-DA179DFCC754}" srcId="{17912B37-8D42-0140-A8AE-29C09C16D52A}" destId="{66A14852-BF19-C04C-A28C-8C1FB28D41F1}" srcOrd="5" destOrd="0" parTransId="{ED1A9725-6820-E043-9BD6-1AB350DDA7D1}" sibTransId="{76506226-60D3-2041-9B53-69464D5EC54D}"/>
    <dgm:cxn modelId="{F1956C5A-9E65-7449-8512-A2C46A970754}" srcId="{F66D2CC4-A840-D441-9F3B-9F0C92B0AAE6}" destId="{8CB09EDB-8361-D242-B616-52409458DF87}" srcOrd="0" destOrd="0" parTransId="{4632CA9F-D41D-924C-9B10-1F05D9EAF6C9}" sibTransId="{AE8AF90D-38CA-4841-8BA1-AEAE90A7EC63}"/>
    <dgm:cxn modelId="{371C79EB-F617-9D44-A057-FC18335EC4B0}" srcId="{4A4D6588-889F-BA48-A6DF-DD4EFD70EE33}" destId="{2F4D36B6-B869-354D-A1D3-BA86C2AB00C1}" srcOrd="5" destOrd="0" parTransId="{3D0774C6-3D7B-A64C-8990-B82822594C1A}" sibTransId="{1AB0A5AE-E6B6-D447-9E50-DF595E34B004}"/>
    <dgm:cxn modelId="{01AA9806-188F-4E48-9660-D6F5B96C0B5D}" type="presOf" srcId="{0DA767A2-F5FF-3E4E-831E-2CA2B98D8EE3}" destId="{F27DEAB6-A12D-F549-B608-2EFC1D738130}" srcOrd="0" destOrd="4" presId="urn:microsoft.com/office/officeart/2005/8/layout/venn1"/>
    <dgm:cxn modelId="{92B9AA48-8C58-C14E-9773-FAE51D71254C}" type="presOf" srcId="{B018F5B4-9CC5-6B44-A399-C740EE3FD5A1}" destId="{E6448ED7-EB9C-A945-8755-655901DB3468}" srcOrd="1" destOrd="3" presId="urn:microsoft.com/office/officeart/2005/8/layout/venn1"/>
    <dgm:cxn modelId="{64471263-DEC8-734E-BF5A-68C67FF9B13F}" srcId="{F66D2CC4-A840-D441-9F3B-9F0C92B0AAE6}" destId="{F0D7B913-C87D-1343-AA7D-E78D768BF072}" srcOrd="1" destOrd="0" parTransId="{D6EA1A34-2271-3A4D-924F-F2B9386917B3}" sibTransId="{52E16637-BF35-2446-80D7-3F55129D6736}"/>
    <dgm:cxn modelId="{BAD3D191-AAA8-C54B-972D-B0743508DA33}" type="presOf" srcId="{0DA767A2-F5FF-3E4E-831E-2CA2B98D8EE3}" destId="{E6448ED7-EB9C-A945-8755-655901DB3468}" srcOrd="1" destOrd="4" presId="urn:microsoft.com/office/officeart/2005/8/layout/venn1"/>
    <dgm:cxn modelId="{DE1EE6B3-4CF3-BF4A-8B5E-7E6BA32EA0E6}" type="presOf" srcId="{4A4D6588-889F-BA48-A6DF-DD4EFD70EE33}" destId="{E6448ED7-EB9C-A945-8755-655901DB3468}" srcOrd="1" destOrd="0" presId="urn:microsoft.com/office/officeart/2005/8/layout/venn1"/>
    <dgm:cxn modelId="{83DB3E96-FF68-3040-9B56-C29EC0CA17A3}" type="presOf" srcId="{17912B37-8D42-0140-A8AE-29C09C16D52A}" destId="{7ACF25A7-4B23-3A4B-A1F5-F3F254F455E9}" srcOrd="0" destOrd="0" presId="urn:microsoft.com/office/officeart/2005/8/layout/venn1"/>
    <dgm:cxn modelId="{938E27F8-5D3A-BC48-905F-E4CFCA6CC71E}" type="presOf" srcId="{2F4D36B6-B869-354D-A1D3-BA86C2AB00C1}" destId="{F27DEAB6-A12D-F549-B608-2EFC1D738130}" srcOrd="0" destOrd="6" presId="urn:microsoft.com/office/officeart/2005/8/layout/venn1"/>
    <dgm:cxn modelId="{85698EEA-2B06-EF4F-AF11-8A14DECF359E}" type="presOf" srcId="{270F8ABE-0A3F-7848-B276-12BE8AE3D612}" destId="{E3D030CB-9BFF-C346-B231-3448473C061F}" srcOrd="0" destOrd="0" presId="urn:microsoft.com/office/officeart/2005/8/layout/venn1"/>
    <dgm:cxn modelId="{87B64A42-27C9-8840-B5C4-C69EB758E535}" srcId="{4A4D6588-889F-BA48-A6DF-DD4EFD70EE33}" destId="{E782808E-B7C8-AB41-B7F9-E62977A2D324}" srcOrd="6" destOrd="0" parTransId="{552C2EA4-3C0A-5C4D-B523-22884BAC4E53}" sibTransId="{CC17C9B3-ECE8-C14B-8706-AD2B2DA290E7}"/>
    <dgm:cxn modelId="{4D3BAB18-4E8E-BE4D-8438-AE717107E28F}" type="presOf" srcId="{81E73B07-8DF0-3947-951D-E09B32FC054B}" destId="{7ACF25A7-4B23-3A4B-A1F5-F3F254F455E9}" srcOrd="0" destOrd="5" presId="urn:microsoft.com/office/officeart/2005/8/layout/venn1"/>
    <dgm:cxn modelId="{2C8A9362-AA10-4A4B-85FC-FFF23E7CC8B0}" type="presOf" srcId="{4F4517DC-D88C-E24C-9006-F1451D812CAB}" destId="{1A90D54D-7E67-5D40-9D74-847D3A3F8666}" srcOrd="1" destOrd="3" presId="urn:microsoft.com/office/officeart/2005/8/layout/venn1"/>
    <dgm:cxn modelId="{3A7851E2-5406-374C-9663-82C1866C51CC}" type="presOf" srcId="{85A938D6-1A47-D843-9ACD-F5DA5935D17E}" destId="{4F0092F5-7593-DF44-BC2B-B11E4ED89DE8}" srcOrd="1" destOrd="4" presId="urn:microsoft.com/office/officeart/2005/8/layout/venn1"/>
    <dgm:cxn modelId="{96CB2B53-E734-3343-A68C-C7267CD25229}" type="presOf" srcId="{4F4517DC-D88C-E24C-9006-F1451D812CAB}" destId="{3D741F72-2633-6943-B700-76E0E8381BD8}" srcOrd="0" destOrd="3" presId="urn:microsoft.com/office/officeart/2005/8/layout/venn1"/>
    <dgm:cxn modelId="{CCB27064-A683-F14B-B9E2-9CE1883FBB8B}" type="presOf" srcId="{67464C04-B3F4-374E-A06D-158293628213}" destId="{F27DEAB6-A12D-F549-B608-2EFC1D738130}" srcOrd="0" destOrd="1" presId="urn:microsoft.com/office/officeart/2005/8/layout/venn1"/>
    <dgm:cxn modelId="{941DEA48-F755-5644-887B-5CAB9BD7A521}" type="presOf" srcId="{F8E072C5-17D1-7448-8227-C51F49A1D375}" destId="{F27DEAB6-A12D-F549-B608-2EFC1D738130}" srcOrd="0" destOrd="5" presId="urn:microsoft.com/office/officeart/2005/8/layout/venn1"/>
    <dgm:cxn modelId="{DC4D3231-9840-BD4B-933C-29CE68BDE8FE}" type="presOf" srcId="{EDB5FDFC-9217-714D-AF11-F9F5211ABA6B}" destId="{4F0092F5-7593-DF44-BC2B-B11E4ED89DE8}" srcOrd="1" destOrd="3" presId="urn:microsoft.com/office/officeart/2005/8/layout/venn1"/>
    <dgm:cxn modelId="{ADBBF49D-867D-D649-B2E2-A092E9D4C441}" srcId="{4A4D6588-889F-BA48-A6DF-DD4EFD70EE33}" destId="{B018F5B4-9CC5-6B44-A399-C740EE3FD5A1}" srcOrd="2" destOrd="0" parTransId="{4F5FB95E-5927-694A-B9F3-B6F821A1BA76}" sibTransId="{E55DDA12-ED1E-D046-9F64-1CF59AAB0F33}"/>
    <dgm:cxn modelId="{71A6C444-5FE5-434A-883F-2FFD9BD13995}" type="presOf" srcId="{2F255306-9F55-4C4B-9473-8A7C4C8F07DC}" destId="{4F0092F5-7593-DF44-BC2B-B11E4ED89DE8}" srcOrd="1" destOrd="2" presId="urn:microsoft.com/office/officeart/2005/8/layout/venn1"/>
    <dgm:cxn modelId="{A8FB17DE-F82E-BE4E-967C-71903969BCEB}" type="presOf" srcId="{F66D2CC4-A840-D441-9F3B-9F0C92B0AAE6}" destId="{1A90D54D-7E67-5D40-9D74-847D3A3F8666}" srcOrd="1" destOrd="0" presId="urn:microsoft.com/office/officeart/2005/8/layout/venn1"/>
    <dgm:cxn modelId="{0BE88920-1315-A448-AEE6-1E908C12B1D0}" type="presOf" srcId="{F0D7B913-C87D-1343-AA7D-E78D768BF072}" destId="{3D741F72-2633-6943-B700-76E0E8381BD8}" srcOrd="0" destOrd="2" presId="urn:microsoft.com/office/officeart/2005/8/layout/venn1"/>
    <dgm:cxn modelId="{DB9790D8-BE34-4649-A59B-8F09C7F58280}" type="presOf" srcId="{3815D3B8-611B-C743-A38D-F276123087F1}" destId="{4F0092F5-7593-DF44-BC2B-B11E4ED89DE8}" srcOrd="1" destOrd="1" presId="urn:microsoft.com/office/officeart/2005/8/layout/venn1"/>
    <dgm:cxn modelId="{A064D361-84A5-F841-9739-2B5AF322E882}" type="presOf" srcId="{66A14852-BF19-C04C-A28C-8C1FB28D41F1}" destId="{4F0092F5-7593-DF44-BC2B-B11E4ED89DE8}" srcOrd="1" destOrd="6" presId="urn:microsoft.com/office/officeart/2005/8/layout/venn1"/>
    <dgm:cxn modelId="{4C0047EC-9812-394F-9A1A-5E2F3D64CE52}" type="presOf" srcId="{F8E072C5-17D1-7448-8227-C51F49A1D375}" destId="{E6448ED7-EB9C-A945-8755-655901DB3468}" srcOrd="1" destOrd="5" presId="urn:microsoft.com/office/officeart/2005/8/layout/venn1"/>
    <dgm:cxn modelId="{45F66B9B-8824-8640-BB72-964674623F1C}" type="presOf" srcId="{4A4D6588-889F-BA48-A6DF-DD4EFD70EE33}" destId="{F27DEAB6-A12D-F549-B608-2EFC1D738130}" srcOrd="0" destOrd="0" presId="urn:microsoft.com/office/officeart/2005/8/layout/venn1"/>
    <dgm:cxn modelId="{3298E9E0-D2AE-8642-BF31-44C3ED7558D7}" type="presOf" srcId="{81E73B07-8DF0-3947-951D-E09B32FC054B}" destId="{4F0092F5-7593-DF44-BC2B-B11E4ED89DE8}" srcOrd="1" destOrd="5" presId="urn:microsoft.com/office/officeart/2005/8/layout/venn1"/>
    <dgm:cxn modelId="{8FE58FA8-03E0-694B-A5B4-73BBA482F6CF}" type="presOf" srcId="{2F255306-9F55-4C4B-9473-8A7C4C8F07DC}" destId="{7ACF25A7-4B23-3A4B-A1F5-F3F254F455E9}" srcOrd="0" destOrd="2" presId="urn:microsoft.com/office/officeart/2005/8/layout/venn1"/>
    <dgm:cxn modelId="{F8183785-77F9-8845-AAF1-69E01FA4FC20}" srcId="{4A4D6588-889F-BA48-A6DF-DD4EFD70EE33}" destId="{9DBB0852-3AEF-AE4A-818B-D146A09B9CB4}" srcOrd="1" destOrd="0" parTransId="{F3A1AD4D-458E-F54A-8745-5AE3A1224A92}" sibTransId="{6F46EB72-311B-5B43-B00C-CC80BDE83931}"/>
    <dgm:cxn modelId="{981614FF-E0BF-B24A-A70D-F433129C0EE8}" srcId="{4A4D6588-889F-BA48-A6DF-DD4EFD70EE33}" destId="{0DA767A2-F5FF-3E4E-831E-2CA2B98D8EE3}" srcOrd="3" destOrd="0" parTransId="{ED621FEE-74AC-9D4C-894C-9A581B3E8E10}" sibTransId="{4BF727C8-30E5-1741-9A84-E918451EA17C}"/>
    <dgm:cxn modelId="{0CA66C14-F55A-6A4F-A49F-1AAB10DC7BFB}" srcId="{F66D2CC4-A840-D441-9F3B-9F0C92B0AAE6}" destId="{4F4517DC-D88C-E24C-9006-F1451D812CAB}" srcOrd="2" destOrd="0" parTransId="{28126C5C-CFD0-C641-B4CA-BF0D33392E39}" sibTransId="{92B499A5-09F6-C34D-B3F2-06CA4141343B}"/>
    <dgm:cxn modelId="{B08B5B8D-1722-5241-B7CE-F0650B318CCC}" srcId="{4A4D6588-889F-BA48-A6DF-DD4EFD70EE33}" destId="{67464C04-B3F4-374E-A06D-158293628213}" srcOrd="0" destOrd="0" parTransId="{FAB5BEB3-C70A-044A-8C8C-EF769DCB3539}" sibTransId="{6F12FBD4-FD84-8F43-A204-950D35778543}"/>
    <dgm:cxn modelId="{66F1B147-8282-D840-9DDB-22D2AE1B915A}" type="presOf" srcId="{B018F5B4-9CC5-6B44-A399-C740EE3FD5A1}" destId="{F27DEAB6-A12D-F549-B608-2EFC1D738130}" srcOrd="0" destOrd="3" presId="urn:microsoft.com/office/officeart/2005/8/layout/venn1"/>
    <dgm:cxn modelId="{8240CED8-89DD-5443-9400-26065979A3AE}" srcId="{270F8ABE-0A3F-7848-B276-12BE8AE3D612}" destId="{F66D2CC4-A840-D441-9F3B-9F0C92B0AAE6}" srcOrd="1" destOrd="0" parTransId="{8E74567E-1F6A-5743-AFF3-13D312A7D9A7}" sibTransId="{CEC69FF5-4D2A-3E45-B03B-6DDE6F2389C2}"/>
    <dgm:cxn modelId="{750A9771-90AB-FD4C-889C-1C863829A9A5}" type="presOf" srcId="{E782808E-B7C8-AB41-B7F9-E62977A2D324}" destId="{E6448ED7-EB9C-A945-8755-655901DB3468}" srcOrd="1" destOrd="7" presId="urn:microsoft.com/office/officeart/2005/8/layout/venn1"/>
    <dgm:cxn modelId="{7A09F026-D1DB-A147-AEF7-D02B2D78F4F4}" type="presOf" srcId="{F0D7B913-C87D-1343-AA7D-E78D768BF072}" destId="{1A90D54D-7E67-5D40-9D74-847D3A3F8666}" srcOrd="1" destOrd="2" presId="urn:microsoft.com/office/officeart/2005/8/layout/venn1"/>
    <dgm:cxn modelId="{5F2ACE0E-B55D-CE4F-868D-594660DF6E35}" type="presOf" srcId="{8CB09EDB-8361-D242-B616-52409458DF87}" destId="{3D741F72-2633-6943-B700-76E0E8381BD8}" srcOrd="0" destOrd="1" presId="urn:microsoft.com/office/officeart/2005/8/layout/venn1"/>
    <dgm:cxn modelId="{EE62D1E7-1EDD-5749-A107-6C544DDCC9D5}" type="presOf" srcId="{2F4D36B6-B869-354D-A1D3-BA86C2AB00C1}" destId="{E6448ED7-EB9C-A945-8755-655901DB3468}" srcOrd="1" destOrd="6" presId="urn:microsoft.com/office/officeart/2005/8/layout/venn1"/>
    <dgm:cxn modelId="{A6A5E9B0-A1F9-514B-B359-1B3105F6C72C}" type="presOf" srcId="{9DBB0852-3AEF-AE4A-818B-D146A09B9CB4}" destId="{F27DEAB6-A12D-F549-B608-2EFC1D738130}" srcOrd="0" destOrd="2" presId="urn:microsoft.com/office/officeart/2005/8/layout/venn1"/>
    <dgm:cxn modelId="{75314506-49CF-7D40-8D70-78C6EA1933D2}" srcId="{17912B37-8D42-0140-A8AE-29C09C16D52A}" destId="{81E73B07-8DF0-3947-951D-E09B32FC054B}" srcOrd="4" destOrd="0" parTransId="{F29DA730-E794-824C-81FD-5DC37D6FC84E}" sibTransId="{75B89442-4876-6645-9D8E-5329784B3403}"/>
    <dgm:cxn modelId="{60AD3306-660A-FD4D-A0FC-785270CC4E14}" srcId="{17912B37-8D42-0140-A8AE-29C09C16D52A}" destId="{85A938D6-1A47-D843-9ACD-F5DA5935D17E}" srcOrd="3" destOrd="0" parTransId="{E290D65D-B96E-124F-960B-2074C6554A7F}" sibTransId="{D566AD04-8AAE-8145-8753-CDD64C6EB171}"/>
    <dgm:cxn modelId="{8E8B390E-0951-824B-A092-D7F59ADFF2A6}" type="presOf" srcId="{9DBB0852-3AEF-AE4A-818B-D146A09B9CB4}" destId="{E6448ED7-EB9C-A945-8755-655901DB3468}" srcOrd="1" destOrd="2" presId="urn:microsoft.com/office/officeart/2005/8/layout/venn1"/>
    <dgm:cxn modelId="{9C5BFE81-0388-F34C-B596-FBE3AA48D1BE}" srcId="{270F8ABE-0A3F-7848-B276-12BE8AE3D612}" destId="{4A4D6588-889F-BA48-A6DF-DD4EFD70EE33}" srcOrd="0" destOrd="0" parTransId="{E18BBA41-588C-5148-AA86-09ADA0A2F979}" sibTransId="{0AEACB7A-EB52-8C43-A76C-B1C952D60E46}"/>
    <dgm:cxn modelId="{19ABA73E-7777-4E4C-A033-8871480707EE}" srcId="{17912B37-8D42-0140-A8AE-29C09C16D52A}" destId="{2F255306-9F55-4C4B-9473-8A7C4C8F07DC}" srcOrd="1" destOrd="0" parTransId="{EB15B340-4EDA-2349-9D08-98D32104B1B3}" sibTransId="{04EE89A9-0B26-3143-8A66-0CE2BDB179B9}"/>
    <dgm:cxn modelId="{CE0E398A-9782-D646-A229-3C968FAFA5F4}" type="presOf" srcId="{67464C04-B3F4-374E-A06D-158293628213}" destId="{E6448ED7-EB9C-A945-8755-655901DB3468}" srcOrd="1" destOrd="1" presId="urn:microsoft.com/office/officeart/2005/8/layout/venn1"/>
    <dgm:cxn modelId="{0ADCDE4F-3694-E244-8156-C0CA023C9F25}" type="presOf" srcId="{66A14852-BF19-C04C-A28C-8C1FB28D41F1}" destId="{7ACF25A7-4B23-3A4B-A1F5-F3F254F455E9}" srcOrd="0" destOrd="6" presId="urn:microsoft.com/office/officeart/2005/8/layout/venn1"/>
    <dgm:cxn modelId="{23FC7BEF-8C2F-074D-A708-04B933A894D5}" srcId="{17912B37-8D42-0140-A8AE-29C09C16D52A}" destId="{3815D3B8-611B-C743-A38D-F276123087F1}" srcOrd="0" destOrd="0" parTransId="{8FD5DFB1-3BF2-B241-9F19-6C08C241CFA7}" sibTransId="{B8FA10EB-7323-5E45-9BC2-30260D63221F}"/>
    <dgm:cxn modelId="{1BB44B5D-2CEF-C94A-9FA8-153A4D7647B4}" type="presOf" srcId="{EDB5FDFC-9217-714D-AF11-F9F5211ABA6B}" destId="{7ACF25A7-4B23-3A4B-A1F5-F3F254F455E9}" srcOrd="0" destOrd="3" presId="urn:microsoft.com/office/officeart/2005/8/layout/venn1"/>
    <dgm:cxn modelId="{38A28AF5-7516-6D49-9277-3D72D37D0371}" type="presParOf" srcId="{E3D030CB-9BFF-C346-B231-3448473C061F}" destId="{F27DEAB6-A12D-F549-B608-2EFC1D738130}" srcOrd="0" destOrd="0" presId="urn:microsoft.com/office/officeart/2005/8/layout/venn1"/>
    <dgm:cxn modelId="{1B5894DD-63E1-144E-AFD4-27B1641E3CC1}" type="presParOf" srcId="{E3D030CB-9BFF-C346-B231-3448473C061F}" destId="{E6448ED7-EB9C-A945-8755-655901DB3468}" srcOrd="1" destOrd="0" presId="urn:microsoft.com/office/officeart/2005/8/layout/venn1"/>
    <dgm:cxn modelId="{02446D4C-768F-824F-8605-959087F08442}" type="presParOf" srcId="{E3D030CB-9BFF-C346-B231-3448473C061F}" destId="{3D741F72-2633-6943-B700-76E0E8381BD8}" srcOrd="2" destOrd="0" presId="urn:microsoft.com/office/officeart/2005/8/layout/venn1"/>
    <dgm:cxn modelId="{9166C20D-668A-9D4C-867E-C2844FED81CB}" type="presParOf" srcId="{E3D030CB-9BFF-C346-B231-3448473C061F}" destId="{1A90D54D-7E67-5D40-9D74-847D3A3F8666}" srcOrd="3" destOrd="0" presId="urn:microsoft.com/office/officeart/2005/8/layout/venn1"/>
    <dgm:cxn modelId="{89288B06-880D-EE4F-87A1-0C5DDFF0B00E}" type="presParOf" srcId="{E3D030CB-9BFF-C346-B231-3448473C061F}" destId="{7ACF25A7-4B23-3A4B-A1F5-F3F254F455E9}" srcOrd="4" destOrd="0" presId="urn:microsoft.com/office/officeart/2005/8/layout/venn1"/>
    <dgm:cxn modelId="{C85FD345-C80E-634D-91C8-97C667C8917F}" type="presParOf" srcId="{E3D030CB-9BFF-C346-B231-3448473C061F}" destId="{4F0092F5-7593-DF44-BC2B-B11E4ED89DE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A5DF63-8742-ED4F-813A-EEA12D708DD5}" type="doc">
      <dgm:prSet loTypeId="urn:microsoft.com/office/officeart/2005/8/layout/radial5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9F4029A-4BE5-9B4C-9891-0F853674A6A6}">
      <dgm:prSet phldrT="[Testo]" custT="1"/>
      <dgm:spPr/>
      <dgm:t>
        <a:bodyPr/>
        <a:lstStyle/>
        <a:p>
          <a:r>
            <a:rPr lang="en-GB" sz="1600" dirty="0" smtClean="0"/>
            <a:t>Regional Focus: China, Brazil, South-East Asia</a:t>
          </a:r>
          <a:endParaRPr lang="en-GB" sz="1600" dirty="0"/>
        </a:p>
      </dgm:t>
    </dgm:pt>
    <dgm:pt modelId="{A3294573-6B1E-C045-A407-8B8E7966E4BA}" type="parTrans" cxnId="{749D84F1-A2FE-2E4D-B058-53D926C570B7}">
      <dgm:prSet custT="1"/>
      <dgm:spPr/>
      <dgm:t>
        <a:bodyPr/>
        <a:lstStyle/>
        <a:p>
          <a:endParaRPr lang="en-GB" sz="1600"/>
        </a:p>
      </dgm:t>
    </dgm:pt>
    <dgm:pt modelId="{B05DC32F-B847-E547-A90A-B128F271DEF5}" type="sibTrans" cxnId="{749D84F1-A2FE-2E4D-B058-53D926C570B7}">
      <dgm:prSet/>
      <dgm:spPr/>
      <dgm:t>
        <a:bodyPr/>
        <a:lstStyle/>
        <a:p>
          <a:endParaRPr lang="en-GB" sz="1600"/>
        </a:p>
      </dgm:t>
    </dgm:pt>
    <dgm:pt modelId="{89535DA6-3496-EB4C-B997-E2FF8A3BD030}">
      <dgm:prSet custT="1"/>
      <dgm:spPr/>
      <dgm:t>
        <a:bodyPr/>
        <a:lstStyle/>
        <a:p>
          <a:r>
            <a:rPr lang="en-GB" sz="1600" dirty="0" smtClean="0"/>
            <a:t>Vehicle Type: Trucks, Construction Equipment, </a:t>
          </a:r>
        </a:p>
      </dgm:t>
    </dgm:pt>
    <dgm:pt modelId="{CBAC5A8A-F122-4B4D-8934-1C01056D77C8}" type="parTrans" cxnId="{ED26BB58-F4B8-4C40-91B4-7ADDED0DD448}">
      <dgm:prSet custT="1"/>
      <dgm:spPr/>
      <dgm:t>
        <a:bodyPr/>
        <a:lstStyle/>
        <a:p>
          <a:endParaRPr lang="en-GB" sz="1600"/>
        </a:p>
      </dgm:t>
    </dgm:pt>
    <dgm:pt modelId="{38D1C1D4-3686-A343-9BA8-B2A718C76146}" type="sibTrans" cxnId="{ED26BB58-F4B8-4C40-91B4-7ADDED0DD448}">
      <dgm:prSet/>
      <dgm:spPr/>
      <dgm:t>
        <a:bodyPr/>
        <a:lstStyle/>
        <a:p>
          <a:endParaRPr lang="en-GB" sz="1600"/>
        </a:p>
      </dgm:t>
    </dgm:pt>
    <dgm:pt modelId="{8ADD4849-40D6-FA4E-A037-EF06B295B716}">
      <dgm:prSet custT="1"/>
      <dgm:spPr/>
      <dgm:t>
        <a:bodyPr/>
        <a:lstStyle/>
        <a:p>
          <a:r>
            <a:rPr lang="en-GB" sz="1600" dirty="0" smtClean="0"/>
            <a:t>Value Chain Stakeholders: 1</a:t>
          </a:r>
          <a:r>
            <a:rPr lang="en-GB" sz="1600" baseline="30000" dirty="0" smtClean="0"/>
            <a:t>st</a:t>
          </a:r>
          <a:r>
            <a:rPr lang="en-GB" sz="1600" dirty="0" smtClean="0"/>
            <a:t> Tier, Module Manufacturers, TSP, SIM </a:t>
          </a:r>
          <a:r>
            <a:rPr lang="en-GB" sz="1600" dirty="0" err="1" smtClean="0"/>
            <a:t>mnfr</a:t>
          </a:r>
          <a:r>
            <a:rPr lang="en-GB" sz="1600" dirty="0" smtClean="0"/>
            <a:t>, </a:t>
          </a:r>
          <a:r>
            <a:rPr lang="en-GB" sz="1600" dirty="0" err="1" smtClean="0"/>
            <a:t>etc</a:t>
          </a:r>
          <a:endParaRPr lang="en-GB" sz="1600" dirty="0" smtClean="0"/>
        </a:p>
      </dgm:t>
    </dgm:pt>
    <dgm:pt modelId="{0F52427B-CC4C-044C-BCB4-3A7DE41B05A7}" type="parTrans" cxnId="{9E11E96D-B668-D445-ADDB-2645FE4B3A1B}">
      <dgm:prSet custT="1"/>
      <dgm:spPr/>
      <dgm:t>
        <a:bodyPr/>
        <a:lstStyle/>
        <a:p>
          <a:endParaRPr lang="en-GB" sz="1600"/>
        </a:p>
      </dgm:t>
    </dgm:pt>
    <dgm:pt modelId="{CB77E921-F49A-C840-A601-44D052D91990}" type="sibTrans" cxnId="{9E11E96D-B668-D445-ADDB-2645FE4B3A1B}">
      <dgm:prSet/>
      <dgm:spPr/>
      <dgm:t>
        <a:bodyPr/>
        <a:lstStyle/>
        <a:p>
          <a:endParaRPr lang="en-GB" sz="1600"/>
        </a:p>
      </dgm:t>
    </dgm:pt>
    <dgm:pt modelId="{3CF2FF75-C603-7346-95B0-53D8CC77D4CD}">
      <dgm:prSet custT="1"/>
      <dgm:spPr/>
      <dgm:t>
        <a:bodyPr/>
        <a:lstStyle/>
        <a:p>
          <a:r>
            <a:rPr lang="en-GB" sz="1600" dirty="0" smtClean="0"/>
            <a:t>After-market – Retro-Fit Devices/Services</a:t>
          </a:r>
        </a:p>
      </dgm:t>
    </dgm:pt>
    <dgm:pt modelId="{2695549C-AD8E-484F-9BBD-EBEB3BE53AC7}" type="parTrans" cxnId="{C8584ABA-155E-4549-A453-ED02B01F323E}">
      <dgm:prSet custT="1"/>
      <dgm:spPr/>
      <dgm:t>
        <a:bodyPr/>
        <a:lstStyle/>
        <a:p>
          <a:endParaRPr lang="en-GB" sz="1600"/>
        </a:p>
      </dgm:t>
    </dgm:pt>
    <dgm:pt modelId="{1A381A86-A93A-224D-8115-FAA268A7E913}" type="sibTrans" cxnId="{C8584ABA-155E-4549-A453-ED02B01F323E}">
      <dgm:prSet/>
      <dgm:spPr/>
      <dgm:t>
        <a:bodyPr/>
        <a:lstStyle/>
        <a:p>
          <a:endParaRPr lang="en-GB" sz="1600"/>
        </a:p>
      </dgm:t>
    </dgm:pt>
    <dgm:pt modelId="{46670246-976D-1F44-983F-F01E63E1AFDD}">
      <dgm:prSet phldrT="[Tes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800" b="1" dirty="0" smtClean="0">
              <a:solidFill>
                <a:srgbClr val="000000"/>
              </a:solidFill>
            </a:rPr>
            <a:t>Expansion of Telematics &amp; Infotainment Focus</a:t>
          </a:r>
          <a:endParaRPr lang="en-GB" sz="1800" b="1" dirty="0">
            <a:solidFill>
              <a:srgbClr val="000000"/>
            </a:solidFill>
          </a:endParaRPr>
        </a:p>
      </dgm:t>
    </dgm:pt>
    <dgm:pt modelId="{5470EFDE-EEAE-FC4C-96C4-C3E0A5777538}" type="parTrans" cxnId="{24D9E4E7-564B-6E4B-85A4-9BBBD0307C58}">
      <dgm:prSet/>
      <dgm:spPr/>
      <dgm:t>
        <a:bodyPr/>
        <a:lstStyle/>
        <a:p>
          <a:endParaRPr lang="en-GB" sz="2000"/>
        </a:p>
      </dgm:t>
    </dgm:pt>
    <dgm:pt modelId="{A1B74475-0557-D54A-AFD9-7DB5DDA41E0D}" type="sibTrans" cxnId="{24D9E4E7-564B-6E4B-85A4-9BBBD0307C58}">
      <dgm:prSet/>
      <dgm:spPr/>
      <dgm:t>
        <a:bodyPr/>
        <a:lstStyle/>
        <a:p>
          <a:endParaRPr lang="en-GB" sz="2000"/>
        </a:p>
      </dgm:t>
    </dgm:pt>
    <dgm:pt modelId="{76288A86-BC63-B54F-99A8-1FE64E32ACC6}" type="pres">
      <dgm:prSet presAssocID="{7CA5DF63-8742-ED4F-813A-EEA12D708D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E55C38-8D61-8340-8F68-D17A5A346B2F}" type="pres">
      <dgm:prSet presAssocID="{46670246-976D-1F44-983F-F01E63E1AFDD}" presName="centerShape" presStyleLbl="node0" presStyleIdx="0" presStyleCnt="1" custScaleX="121732" custScaleY="118837"/>
      <dgm:spPr/>
      <dgm:t>
        <a:bodyPr/>
        <a:lstStyle/>
        <a:p>
          <a:endParaRPr lang="en-GB"/>
        </a:p>
      </dgm:t>
    </dgm:pt>
    <dgm:pt modelId="{DD1A4E42-5D68-6040-B6D2-B0E1652CF8B8}" type="pres">
      <dgm:prSet presAssocID="{A3294573-6B1E-C045-A407-8B8E7966E4BA}" presName="parTrans" presStyleLbl="sibTrans2D1" presStyleIdx="0" presStyleCnt="4"/>
      <dgm:spPr/>
      <dgm:t>
        <a:bodyPr/>
        <a:lstStyle/>
        <a:p>
          <a:endParaRPr lang="en-GB"/>
        </a:p>
      </dgm:t>
    </dgm:pt>
    <dgm:pt modelId="{B2ECA806-C461-2D47-B28D-54C2C8E4BEE2}" type="pres">
      <dgm:prSet presAssocID="{A3294573-6B1E-C045-A407-8B8E7966E4BA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BB7F2C5F-1B96-BE41-8555-1B73246B89BB}" type="pres">
      <dgm:prSet presAssocID="{39F4029A-4BE5-9B4C-9891-0F853674A6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18764-FD6A-9441-BEEE-2CE75C5D00C8}" type="pres">
      <dgm:prSet presAssocID="{CBAC5A8A-F122-4B4D-8934-1C01056D77C8}" presName="parTrans" presStyleLbl="sibTrans2D1" presStyleIdx="1" presStyleCnt="4"/>
      <dgm:spPr/>
      <dgm:t>
        <a:bodyPr/>
        <a:lstStyle/>
        <a:p>
          <a:endParaRPr lang="en-GB"/>
        </a:p>
      </dgm:t>
    </dgm:pt>
    <dgm:pt modelId="{ED6F9599-BF16-9D44-B146-94CAF8BDDC9C}" type="pres">
      <dgm:prSet presAssocID="{CBAC5A8A-F122-4B4D-8934-1C01056D77C8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880CDE0D-BBCE-AF4A-884B-9AA0C00011DA}" type="pres">
      <dgm:prSet presAssocID="{89535DA6-3496-EB4C-B997-E2FF8A3BD0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2152BE-6EE8-8A42-A7E8-A3AFC89F506F}" type="pres">
      <dgm:prSet presAssocID="{0F52427B-CC4C-044C-BCB4-3A7DE41B05A7}" presName="parTrans" presStyleLbl="sibTrans2D1" presStyleIdx="2" presStyleCnt="4"/>
      <dgm:spPr/>
      <dgm:t>
        <a:bodyPr/>
        <a:lstStyle/>
        <a:p>
          <a:endParaRPr lang="en-GB"/>
        </a:p>
      </dgm:t>
    </dgm:pt>
    <dgm:pt modelId="{2E24F606-E0A0-4D4F-BB54-D98E6645AF73}" type="pres">
      <dgm:prSet presAssocID="{0F52427B-CC4C-044C-BCB4-3A7DE41B05A7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0E20E769-FDC2-2849-9AE8-58E10A4264BD}" type="pres">
      <dgm:prSet presAssocID="{8ADD4849-40D6-FA4E-A037-EF06B295B7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4EC60-4A58-964C-BEE0-16DCD88BF178}" type="pres">
      <dgm:prSet presAssocID="{2695549C-AD8E-484F-9BBD-EBEB3BE53AC7}" presName="parTrans" presStyleLbl="sibTrans2D1" presStyleIdx="3" presStyleCnt="4"/>
      <dgm:spPr/>
      <dgm:t>
        <a:bodyPr/>
        <a:lstStyle/>
        <a:p>
          <a:endParaRPr lang="en-GB"/>
        </a:p>
      </dgm:t>
    </dgm:pt>
    <dgm:pt modelId="{4EE251F1-D7D5-1B43-B908-1B77E4AA1482}" type="pres">
      <dgm:prSet presAssocID="{2695549C-AD8E-484F-9BBD-EBEB3BE53AC7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230E3E8E-C040-0F4C-952E-6E57C6574EE7}" type="pres">
      <dgm:prSet presAssocID="{3CF2FF75-C603-7346-95B0-53D8CC77D4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D8F15C-D684-EB41-851F-CFE0ED8BE891}" type="presOf" srcId="{8ADD4849-40D6-FA4E-A037-EF06B295B716}" destId="{0E20E769-FDC2-2849-9AE8-58E10A4264BD}" srcOrd="0" destOrd="0" presId="urn:microsoft.com/office/officeart/2005/8/layout/radial5"/>
    <dgm:cxn modelId="{2FD046FD-37F5-E045-B026-014413E62876}" type="presOf" srcId="{0F52427B-CC4C-044C-BCB4-3A7DE41B05A7}" destId="{022152BE-6EE8-8A42-A7E8-A3AFC89F506F}" srcOrd="0" destOrd="0" presId="urn:microsoft.com/office/officeart/2005/8/layout/radial5"/>
    <dgm:cxn modelId="{24D9E4E7-564B-6E4B-85A4-9BBBD0307C58}" srcId="{7CA5DF63-8742-ED4F-813A-EEA12D708DD5}" destId="{46670246-976D-1F44-983F-F01E63E1AFDD}" srcOrd="0" destOrd="0" parTransId="{5470EFDE-EEAE-FC4C-96C4-C3E0A5777538}" sibTransId="{A1B74475-0557-D54A-AFD9-7DB5DDA41E0D}"/>
    <dgm:cxn modelId="{4CE81CB3-B5DD-E04E-9303-CC323DF53564}" type="presOf" srcId="{A3294573-6B1E-C045-A407-8B8E7966E4BA}" destId="{B2ECA806-C461-2D47-B28D-54C2C8E4BEE2}" srcOrd="1" destOrd="0" presId="urn:microsoft.com/office/officeart/2005/8/layout/radial5"/>
    <dgm:cxn modelId="{B881421B-D9EE-4C4D-8FD7-7A7C5310637F}" type="presOf" srcId="{A3294573-6B1E-C045-A407-8B8E7966E4BA}" destId="{DD1A4E42-5D68-6040-B6D2-B0E1652CF8B8}" srcOrd="0" destOrd="0" presId="urn:microsoft.com/office/officeart/2005/8/layout/radial5"/>
    <dgm:cxn modelId="{BAA0CABF-3345-A443-A6F6-9B0120ACEB8D}" type="presOf" srcId="{89535DA6-3496-EB4C-B997-E2FF8A3BD030}" destId="{880CDE0D-BBCE-AF4A-884B-9AA0C00011DA}" srcOrd="0" destOrd="0" presId="urn:microsoft.com/office/officeart/2005/8/layout/radial5"/>
    <dgm:cxn modelId="{BB6CCC70-D481-704F-A0B0-6C2631031D3E}" type="presOf" srcId="{46670246-976D-1F44-983F-F01E63E1AFDD}" destId="{B2E55C38-8D61-8340-8F68-D17A5A346B2F}" srcOrd="0" destOrd="0" presId="urn:microsoft.com/office/officeart/2005/8/layout/radial5"/>
    <dgm:cxn modelId="{6261A085-F05E-6844-9361-A367A6F7358F}" type="presOf" srcId="{39F4029A-4BE5-9B4C-9891-0F853674A6A6}" destId="{BB7F2C5F-1B96-BE41-8555-1B73246B89BB}" srcOrd="0" destOrd="0" presId="urn:microsoft.com/office/officeart/2005/8/layout/radial5"/>
    <dgm:cxn modelId="{749D84F1-A2FE-2E4D-B058-53D926C570B7}" srcId="{46670246-976D-1F44-983F-F01E63E1AFDD}" destId="{39F4029A-4BE5-9B4C-9891-0F853674A6A6}" srcOrd="0" destOrd="0" parTransId="{A3294573-6B1E-C045-A407-8B8E7966E4BA}" sibTransId="{B05DC32F-B847-E547-A90A-B128F271DEF5}"/>
    <dgm:cxn modelId="{A9C44AB2-0706-7A46-8978-C01DEDE72CB7}" type="presOf" srcId="{3CF2FF75-C603-7346-95B0-53D8CC77D4CD}" destId="{230E3E8E-C040-0F4C-952E-6E57C6574EE7}" srcOrd="0" destOrd="0" presId="urn:microsoft.com/office/officeart/2005/8/layout/radial5"/>
    <dgm:cxn modelId="{47E7662D-04C0-1544-8CE7-0F582778EE7A}" type="presOf" srcId="{CBAC5A8A-F122-4B4D-8934-1C01056D77C8}" destId="{F1C18764-FD6A-9441-BEEE-2CE75C5D00C8}" srcOrd="0" destOrd="0" presId="urn:microsoft.com/office/officeart/2005/8/layout/radial5"/>
    <dgm:cxn modelId="{571B12DE-05D2-0747-BF1D-598F3C1BD2BC}" type="presOf" srcId="{2695549C-AD8E-484F-9BBD-EBEB3BE53AC7}" destId="{6DC4EC60-4A58-964C-BEE0-16DCD88BF178}" srcOrd="0" destOrd="0" presId="urn:microsoft.com/office/officeart/2005/8/layout/radial5"/>
    <dgm:cxn modelId="{ED26BB58-F4B8-4C40-91B4-7ADDED0DD448}" srcId="{46670246-976D-1F44-983F-F01E63E1AFDD}" destId="{89535DA6-3496-EB4C-B997-E2FF8A3BD030}" srcOrd="1" destOrd="0" parTransId="{CBAC5A8A-F122-4B4D-8934-1C01056D77C8}" sibTransId="{38D1C1D4-3686-A343-9BA8-B2A718C76146}"/>
    <dgm:cxn modelId="{C8584ABA-155E-4549-A453-ED02B01F323E}" srcId="{46670246-976D-1F44-983F-F01E63E1AFDD}" destId="{3CF2FF75-C603-7346-95B0-53D8CC77D4CD}" srcOrd="3" destOrd="0" parTransId="{2695549C-AD8E-484F-9BBD-EBEB3BE53AC7}" sibTransId="{1A381A86-A93A-224D-8115-FAA268A7E913}"/>
    <dgm:cxn modelId="{DA130276-9AE7-9742-99AC-AB3F7A82C2CF}" type="presOf" srcId="{0F52427B-CC4C-044C-BCB4-3A7DE41B05A7}" destId="{2E24F606-E0A0-4D4F-BB54-D98E6645AF73}" srcOrd="1" destOrd="0" presId="urn:microsoft.com/office/officeart/2005/8/layout/radial5"/>
    <dgm:cxn modelId="{9E11E96D-B668-D445-ADDB-2645FE4B3A1B}" srcId="{46670246-976D-1F44-983F-F01E63E1AFDD}" destId="{8ADD4849-40D6-FA4E-A037-EF06B295B716}" srcOrd="2" destOrd="0" parTransId="{0F52427B-CC4C-044C-BCB4-3A7DE41B05A7}" sibTransId="{CB77E921-F49A-C840-A601-44D052D91990}"/>
    <dgm:cxn modelId="{B69E5BE3-2033-6045-B42A-D81ED1548D70}" type="presOf" srcId="{7CA5DF63-8742-ED4F-813A-EEA12D708DD5}" destId="{76288A86-BC63-B54F-99A8-1FE64E32ACC6}" srcOrd="0" destOrd="0" presId="urn:microsoft.com/office/officeart/2005/8/layout/radial5"/>
    <dgm:cxn modelId="{AC1519DC-6E82-954C-904A-2BE1260972FD}" type="presOf" srcId="{2695549C-AD8E-484F-9BBD-EBEB3BE53AC7}" destId="{4EE251F1-D7D5-1B43-B908-1B77E4AA1482}" srcOrd="1" destOrd="0" presId="urn:microsoft.com/office/officeart/2005/8/layout/radial5"/>
    <dgm:cxn modelId="{9605CE00-EF0F-0B46-A7F5-E0E4CFD50F4B}" type="presOf" srcId="{CBAC5A8A-F122-4B4D-8934-1C01056D77C8}" destId="{ED6F9599-BF16-9D44-B146-94CAF8BDDC9C}" srcOrd="1" destOrd="0" presId="urn:microsoft.com/office/officeart/2005/8/layout/radial5"/>
    <dgm:cxn modelId="{1A59F223-9705-954D-AF27-A941CFA2386A}" type="presParOf" srcId="{76288A86-BC63-B54F-99A8-1FE64E32ACC6}" destId="{B2E55C38-8D61-8340-8F68-D17A5A346B2F}" srcOrd="0" destOrd="0" presId="urn:microsoft.com/office/officeart/2005/8/layout/radial5"/>
    <dgm:cxn modelId="{39AF7725-4991-8649-8768-57481A821DF0}" type="presParOf" srcId="{76288A86-BC63-B54F-99A8-1FE64E32ACC6}" destId="{DD1A4E42-5D68-6040-B6D2-B0E1652CF8B8}" srcOrd="1" destOrd="0" presId="urn:microsoft.com/office/officeart/2005/8/layout/radial5"/>
    <dgm:cxn modelId="{6838DFAC-A746-514B-9086-B30E3F31BF26}" type="presParOf" srcId="{DD1A4E42-5D68-6040-B6D2-B0E1652CF8B8}" destId="{B2ECA806-C461-2D47-B28D-54C2C8E4BEE2}" srcOrd="0" destOrd="0" presId="urn:microsoft.com/office/officeart/2005/8/layout/radial5"/>
    <dgm:cxn modelId="{0448BE06-4BA1-2A42-B129-0C37398EA6D4}" type="presParOf" srcId="{76288A86-BC63-B54F-99A8-1FE64E32ACC6}" destId="{BB7F2C5F-1B96-BE41-8555-1B73246B89BB}" srcOrd="2" destOrd="0" presId="urn:microsoft.com/office/officeart/2005/8/layout/radial5"/>
    <dgm:cxn modelId="{4738F040-659E-284A-858A-9AF28E9ADDCD}" type="presParOf" srcId="{76288A86-BC63-B54F-99A8-1FE64E32ACC6}" destId="{F1C18764-FD6A-9441-BEEE-2CE75C5D00C8}" srcOrd="3" destOrd="0" presId="urn:microsoft.com/office/officeart/2005/8/layout/radial5"/>
    <dgm:cxn modelId="{6EEE380B-1CD6-B340-ABA2-112FD8A51331}" type="presParOf" srcId="{F1C18764-FD6A-9441-BEEE-2CE75C5D00C8}" destId="{ED6F9599-BF16-9D44-B146-94CAF8BDDC9C}" srcOrd="0" destOrd="0" presId="urn:microsoft.com/office/officeart/2005/8/layout/radial5"/>
    <dgm:cxn modelId="{4AC886AC-3644-3A4F-BDCD-9D0678FE6580}" type="presParOf" srcId="{76288A86-BC63-B54F-99A8-1FE64E32ACC6}" destId="{880CDE0D-BBCE-AF4A-884B-9AA0C00011DA}" srcOrd="4" destOrd="0" presId="urn:microsoft.com/office/officeart/2005/8/layout/radial5"/>
    <dgm:cxn modelId="{8DCCA19B-B060-934A-9E2F-446EDBBDB597}" type="presParOf" srcId="{76288A86-BC63-B54F-99A8-1FE64E32ACC6}" destId="{022152BE-6EE8-8A42-A7E8-A3AFC89F506F}" srcOrd="5" destOrd="0" presId="urn:microsoft.com/office/officeart/2005/8/layout/radial5"/>
    <dgm:cxn modelId="{20DA89E5-4900-C14A-81BB-97890A7D3D51}" type="presParOf" srcId="{022152BE-6EE8-8A42-A7E8-A3AFC89F506F}" destId="{2E24F606-E0A0-4D4F-BB54-D98E6645AF73}" srcOrd="0" destOrd="0" presId="urn:microsoft.com/office/officeart/2005/8/layout/radial5"/>
    <dgm:cxn modelId="{A00D2FD7-7AF3-824A-A6EA-87C86C3A99A1}" type="presParOf" srcId="{76288A86-BC63-B54F-99A8-1FE64E32ACC6}" destId="{0E20E769-FDC2-2849-9AE8-58E10A4264BD}" srcOrd="6" destOrd="0" presId="urn:microsoft.com/office/officeart/2005/8/layout/radial5"/>
    <dgm:cxn modelId="{7F6C5D60-D96A-2D48-AC89-EF26CF10F619}" type="presParOf" srcId="{76288A86-BC63-B54F-99A8-1FE64E32ACC6}" destId="{6DC4EC60-4A58-964C-BEE0-16DCD88BF178}" srcOrd="7" destOrd="0" presId="urn:microsoft.com/office/officeart/2005/8/layout/radial5"/>
    <dgm:cxn modelId="{5698D7C5-92FD-FF4E-B21C-23EBD9662F69}" type="presParOf" srcId="{6DC4EC60-4A58-964C-BEE0-16DCD88BF178}" destId="{4EE251F1-D7D5-1B43-B908-1B77E4AA1482}" srcOrd="0" destOrd="0" presId="urn:microsoft.com/office/officeart/2005/8/layout/radial5"/>
    <dgm:cxn modelId="{0A65F79E-995A-B945-8DF2-73B6BEC098A0}" type="presParOf" srcId="{76288A86-BC63-B54F-99A8-1FE64E32ACC6}" destId="{230E3E8E-C040-0F4C-952E-6E57C6574EE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E5703F-2939-4C4F-9070-B180F74A53AD}" type="doc">
      <dgm:prSet loTypeId="urn:microsoft.com/office/officeart/2005/8/layout/venn2" loCatId="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EBDE8811-A60B-A543-8856-467C4C6FF55D}">
      <dgm:prSet phldrT="[Testo]" custT="1"/>
      <dgm:spPr/>
      <dgm:t>
        <a:bodyPr/>
        <a:lstStyle/>
        <a:p>
          <a:r>
            <a:rPr lang="en-GB" sz="1600" b="1" dirty="0" smtClean="0"/>
            <a:t>ITS</a:t>
          </a:r>
          <a:endParaRPr lang="en-GB" sz="1600" b="1" dirty="0"/>
        </a:p>
      </dgm:t>
    </dgm:pt>
    <dgm:pt modelId="{8DA6AB91-C1BB-DC49-AB38-71200C459D3A}" type="parTrans" cxnId="{60CB867D-0E43-5447-A63E-AC62DBC0E3F7}">
      <dgm:prSet/>
      <dgm:spPr/>
      <dgm:t>
        <a:bodyPr/>
        <a:lstStyle/>
        <a:p>
          <a:endParaRPr lang="en-GB" sz="1600" b="1"/>
        </a:p>
      </dgm:t>
    </dgm:pt>
    <dgm:pt modelId="{3BA4BA18-3997-A145-B316-F3771E5ECA72}" type="sibTrans" cxnId="{60CB867D-0E43-5447-A63E-AC62DBC0E3F7}">
      <dgm:prSet/>
      <dgm:spPr/>
      <dgm:t>
        <a:bodyPr/>
        <a:lstStyle/>
        <a:p>
          <a:endParaRPr lang="en-GB" sz="1600" b="1"/>
        </a:p>
      </dgm:t>
    </dgm:pt>
    <dgm:pt modelId="{589356FE-0AF8-924A-BB11-777997098D59}">
      <dgm:prSet phldrT="[Testo]" custT="1"/>
      <dgm:spPr/>
      <dgm:t>
        <a:bodyPr/>
        <a:lstStyle/>
        <a:p>
          <a:r>
            <a:rPr lang="en-GB" sz="1600" b="1" dirty="0" smtClean="0"/>
            <a:t>Telematics and Infotainment</a:t>
          </a:r>
          <a:endParaRPr lang="en-GB" sz="1600" b="1" dirty="0"/>
        </a:p>
      </dgm:t>
    </dgm:pt>
    <dgm:pt modelId="{E09C4DB0-4DB6-B241-9D0A-66D7E1A55A7F}" type="parTrans" cxnId="{1A38655F-BF43-894B-B514-7CBC0A719566}">
      <dgm:prSet/>
      <dgm:spPr/>
      <dgm:t>
        <a:bodyPr/>
        <a:lstStyle/>
        <a:p>
          <a:endParaRPr lang="en-GB" sz="1600" b="1"/>
        </a:p>
      </dgm:t>
    </dgm:pt>
    <dgm:pt modelId="{0365FA47-0431-7041-9993-59E59971FCFB}" type="sibTrans" cxnId="{1A38655F-BF43-894B-B514-7CBC0A719566}">
      <dgm:prSet/>
      <dgm:spPr/>
      <dgm:t>
        <a:bodyPr/>
        <a:lstStyle/>
        <a:p>
          <a:endParaRPr lang="en-GB" sz="1600" b="1"/>
        </a:p>
      </dgm:t>
    </dgm:pt>
    <dgm:pt modelId="{D34CC4BB-9DB5-854D-BAB9-47F51BA042AB}">
      <dgm:prSet phldrT="[Testo]" custT="1"/>
      <dgm:spPr/>
      <dgm:t>
        <a:bodyPr/>
        <a:lstStyle/>
        <a:p>
          <a:r>
            <a:rPr lang="en-GB" sz="1600" b="1" dirty="0" smtClean="0"/>
            <a:t>Cooperative Systems</a:t>
          </a:r>
          <a:endParaRPr lang="en-GB" sz="1600" b="1" dirty="0"/>
        </a:p>
      </dgm:t>
    </dgm:pt>
    <dgm:pt modelId="{BA20B834-E831-5142-A827-70534BF33F51}" type="parTrans" cxnId="{9EE7A958-98E2-5C4E-B840-DD01B13C369D}">
      <dgm:prSet/>
      <dgm:spPr/>
      <dgm:t>
        <a:bodyPr/>
        <a:lstStyle/>
        <a:p>
          <a:endParaRPr lang="en-GB" sz="1600" b="1"/>
        </a:p>
      </dgm:t>
    </dgm:pt>
    <dgm:pt modelId="{37D475A9-3A5F-E44F-8F6B-222DDCC59D32}" type="sibTrans" cxnId="{9EE7A958-98E2-5C4E-B840-DD01B13C369D}">
      <dgm:prSet/>
      <dgm:spPr/>
      <dgm:t>
        <a:bodyPr/>
        <a:lstStyle/>
        <a:p>
          <a:endParaRPr lang="en-GB" sz="1600" b="1"/>
        </a:p>
      </dgm:t>
    </dgm:pt>
    <dgm:pt modelId="{4BC3B168-E8F2-A44D-B176-204E2B63C9B1}">
      <dgm:prSet phldrT="[Testo]" custT="1"/>
      <dgm:spPr/>
      <dgm:t>
        <a:bodyPr/>
        <a:lstStyle/>
        <a:p>
          <a:r>
            <a:rPr lang="en-GB" sz="1600" b="1" dirty="0" smtClean="0">
              <a:solidFill>
                <a:srgbClr val="000000"/>
              </a:solidFill>
            </a:rPr>
            <a:t>Smart</a:t>
          </a:r>
          <a:r>
            <a:rPr lang="en-GB" sz="1600" b="1" dirty="0" smtClean="0"/>
            <a:t> </a:t>
          </a:r>
          <a:r>
            <a:rPr lang="en-GB" sz="1600" b="1" dirty="0" smtClean="0">
              <a:solidFill>
                <a:srgbClr val="000000"/>
              </a:solidFill>
            </a:rPr>
            <a:t>Cities</a:t>
          </a:r>
          <a:endParaRPr lang="en-GB" sz="1600" b="1" dirty="0">
            <a:solidFill>
              <a:srgbClr val="000000"/>
            </a:solidFill>
          </a:endParaRPr>
        </a:p>
      </dgm:t>
    </dgm:pt>
    <dgm:pt modelId="{7CCB3E47-8DD1-3D45-AA21-7FDBBCB03741}" type="parTrans" cxnId="{7A013836-D504-DC4F-8B52-27415E815BF3}">
      <dgm:prSet/>
      <dgm:spPr/>
      <dgm:t>
        <a:bodyPr/>
        <a:lstStyle/>
        <a:p>
          <a:endParaRPr lang="en-GB" sz="1600" b="1"/>
        </a:p>
      </dgm:t>
    </dgm:pt>
    <dgm:pt modelId="{9FF632FA-9819-534E-8867-8325BA33F510}" type="sibTrans" cxnId="{7A013836-D504-DC4F-8B52-27415E815BF3}">
      <dgm:prSet/>
      <dgm:spPr/>
      <dgm:t>
        <a:bodyPr/>
        <a:lstStyle/>
        <a:p>
          <a:endParaRPr lang="en-GB" sz="1600" b="1"/>
        </a:p>
      </dgm:t>
    </dgm:pt>
    <dgm:pt modelId="{63DEC1AC-F4AA-5C47-8D2E-A668E88B25D0}" type="pres">
      <dgm:prSet presAssocID="{70E5703F-2939-4C4F-9070-B180F74A53A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8A9EEF6-3E23-EC4B-9890-62DA43EADD1B}" type="pres">
      <dgm:prSet presAssocID="{70E5703F-2939-4C4F-9070-B180F74A53AD}" presName="comp1" presStyleCnt="0"/>
      <dgm:spPr/>
    </dgm:pt>
    <dgm:pt modelId="{1911BA30-F2A6-7742-B832-B8E1141CE859}" type="pres">
      <dgm:prSet presAssocID="{70E5703F-2939-4C4F-9070-B180F74A53AD}" presName="circle1" presStyleLbl="node1" presStyleIdx="0" presStyleCnt="4"/>
      <dgm:spPr/>
      <dgm:t>
        <a:bodyPr/>
        <a:lstStyle/>
        <a:p>
          <a:endParaRPr lang="en-GB"/>
        </a:p>
      </dgm:t>
    </dgm:pt>
    <dgm:pt modelId="{04378558-D5B0-AA43-A99B-3CE395DBCB89}" type="pres">
      <dgm:prSet presAssocID="{70E5703F-2939-4C4F-9070-B180F74A53A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8335CE-1877-F64E-B89A-4444C6CB24D4}" type="pres">
      <dgm:prSet presAssocID="{70E5703F-2939-4C4F-9070-B180F74A53AD}" presName="comp2" presStyleCnt="0"/>
      <dgm:spPr/>
    </dgm:pt>
    <dgm:pt modelId="{41A07F73-9237-E141-875C-F66F41DF064A}" type="pres">
      <dgm:prSet presAssocID="{70E5703F-2939-4C4F-9070-B180F74A53AD}" presName="circle2" presStyleLbl="node1" presStyleIdx="1" presStyleCnt="4"/>
      <dgm:spPr/>
      <dgm:t>
        <a:bodyPr/>
        <a:lstStyle/>
        <a:p>
          <a:endParaRPr lang="en-GB"/>
        </a:p>
      </dgm:t>
    </dgm:pt>
    <dgm:pt modelId="{6EBCFDAC-24E4-EC47-B6EB-6C939BA8EF16}" type="pres">
      <dgm:prSet presAssocID="{70E5703F-2939-4C4F-9070-B180F74A53A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30BDB8-D201-1F43-A04A-0FBF8EC2D848}" type="pres">
      <dgm:prSet presAssocID="{70E5703F-2939-4C4F-9070-B180F74A53AD}" presName="comp3" presStyleCnt="0"/>
      <dgm:spPr/>
    </dgm:pt>
    <dgm:pt modelId="{FBFB5120-D13A-634C-81DF-0348B6DBECEA}" type="pres">
      <dgm:prSet presAssocID="{70E5703F-2939-4C4F-9070-B180F74A53AD}" presName="circle3" presStyleLbl="node1" presStyleIdx="2" presStyleCnt="4"/>
      <dgm:spPr/>
      <dgm:t>
        <a:bodyPr/>
        <a:lstStyle/>
        <a:p>
          <a:endParaRPr lang="en-GB"/>
        </a:p>
      </dgm:t>
    </dgm:pt>
    <dgm:pt modelId="{A01F8ACC-E781-0741-83C0-2300F95628CD}" type="pres">
      <dgm:prSet presAssocID="{70E5703F-2939-4C4F-9070-B180F74A53A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9945E-2554-2C48-9788-F5301AECCDE6}" type="pres">
      <dgm:prSet presAssocID="{70E5703F-2939-4C4F-9070-B180F74A53AD}" presName="comp4" presStyleCnt="0"/>
      <dgm:spPr/>
    </dgm:pt>
    <dgm:pt modelId="{604696A8-85E3-E046-AEA4-32259FD79178}" type="pres">
      <dgm:prSet presAssocID="{70E5703F-2939-4C4F-9070-B180F74A53AD}" presName="circle4" presStyleLbl="node1" presStyleIdx="3" presStyleCnt="4"/>
      <dgm:spPr/>
      <dgm:t>
        <a:bodyPr/>
        <a:lstStyle/>
        <a:p>
          <a:endParaRPr lang="en-GB"/>
        </a:p>
      </dgm:t>
    </dgm:pt>
    <dgm:pt modelId="{D4EF20C0-D56F-3248-BA35-1A71EA90CCC7}" type="pres">
      <dgm:prSet presAssocID="{70E5703F-2939-4C4F-9070-B180F74A53A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4E90C9-AA4F-0F45-882D-076C9B81705F}" type="presOf" srcId="{4BC3B168-E8F2-A44D-B176-204E2B63C9B1}" destId="{A01F8ACC-E781-0741-83C0-2300F95628CD}" srcOrd="1" destOrd="0" presId="urn:microsoft.com/office/officeart/2005/8/layout/venn2"/>
    <dgm:cxn modelId="{7A013836-D504-DC4F-8B52-27415E815BF3}" srcId="{70E5703F-2939-4C4F-9070-B180F74A53AD}" destId="{4BC3B168-E8F2-A44D-B176-204E2B63C9B1}" srcOrd="2" destOrd="0" parTransId="{7CCB3E47-8DD1-3D45-AA21-7FDBBCB03741}" sibTransId="{9FF632FA-9819-534E-8867-8325BA33F510}"/>
    <dgm:cxn modelId="{2956F457-89FA-6949-9FDF-9CC20FB21794}" type="presOf" srcId="{EBDE8811-A60B-A543-8856-467C4C6FF55D}" destId="{04378558-D5B0-AA43-A99B-3CE395DBCB89}" srcOrd="1" destOrd="0" presId="urn:microsoft.com/office/officeart/2005/8/layout/venn2"/>
    <dgm:cxn modelId="{DF9F30D9-A379-A749-9C6C-F1B70401D5B1}" type="presOf" srcId="{D34CC4BB-9DB5-854D-BAB9-47F51BA042AB}" destId="{41A07F73-9237-E141-875C-F66F41DF064A}" srcOrd="0" destOrd="0" presId="urn:microsoft.com/office/officeart/2005/8/layout/venn2"/>
    <dgm:cxn modelId="{534ECF2A-3926-C542-997D-F6C23A7E0AE2}" type="presOf" srcId="{4BC3B168-E8F2-A44D-B176-204E2B63C9B1}" destId="{FBFB5120-D13A-634C-81DF-0348B6DBECEA}" srcOrd="0" destOrd="0" presId="urn:microsoft.com/office/officeart/2005/8/layout/venn2"/>
    <dgm:cxn modelId="{F555B73A-E275-8940-A78B-8176E9C3988A}" type="presOf" srcId="{589356FE-0AF8-924A-BB11-777997098D59}" destId="{D4EF20C0-D56F-3248-BA35-1A71EA90CCC7}" srcOrd="1" destOrd="0" presId="urn:microsoft.com/office/officeart/2005/8/layout/venn2"/>
    <dgm:cxn modelId="{1F5CC59A-0D01-5F47-9002-9009DFF834D3}" type="presOf" srcId="{EBDE8811-A60B-A543-8856-467C4C6FF55D}" destId="{1911BA30-F2A6-7742-B832-B8E1141CE859}" srcOrd="0" destOrd="0" presId="urn:microsoft.com/office/officeart/2005/8/layout/venn2"/>
    <dgm:cxn modelId="{9EE7A958-98E2-5C4E-B840-DD01B13C369D}" srcId="{70E5703F-2939-4C4F-9070-B180F74A53AD}" destId="{D34CC4BB-9DB5-854D-BAB9-47F51BA042AB}" srcOrd="1" destOrd="0" parTransId="{BA20B834-E831-5142-A827-70534BF33F51}" sibTransId="{37D475A9-3A5F-E44F-8F6B-222DDCC59D32}"/>
    <dgm:cxn modelId="{1376ED59-1E3A-404F-8CEE-1981F55837AD}" type="presOf" srcId="{70E5703F-2939-4C4F-9070-B180F74A53AD}" destId="{63DEC1AC-F4AA-5C47-8D2E-A668E88B25D0}" srcOrd="0" destOrd="0" presId="urn:microsoft.com/office/officeart/2005/8/layout/venn2"/>
    <dgm:cxn modelId="{60CB867D-0E43-5447-A63E-AC62DBC0E3F7}" srcId="{70E5703F-2939-4C4F-9070-B180F74A53AD}" destId="{EBDE8811-A60B-A543-8856-467C4C6FF55D}" srcOrd="0" destOrd="0" parTransId="{8DA6AB91-C1BB-DC49-AB38-71200C459D3A}" sibTransId="{3BA4BA18-3997-A145-B316-F3771E5ECA72}"/>
    <dgm:cxn modelId="{8EF4403E-4EE6-9943-B524-AD6B78EDF35A}" type="presOf" srcId="{D34CC4BB-9DB5-854D-BAB9-47F51BA042AB}" destId="{6EBCFDAC-24E4-EC47-B6EB-6C939BA8EF16}" srcOrd="1" destOrd="0" presId="urn:microsoft.com/office/officeart/2005/8/layout/venn2"/>
    <dgm:cxn modelId="{639101F9-5CD1-2E41-9114-702777831834}" type="presOf" srcId="{589356FE-0AF8-924A-BB11-777997098D59}" destId="{604696A8-85E3-E046-AEA4-32259FD79178}" srcOrd="0" destOrd="0" presId="urn:microsoft.com/office/officeart/2005/8/layout/venn2"/>
    <dgm:cxn modelId="{1A38655F-BF43-894B-B514-7CBC0A719566}" srcId="{70E5703F-2939-4C4F-9070-B180F74A53AD}" destId="{589356FE-0AF8-924A-BB11-777997098D59}" srcOrd="3" destOrd="0" parTransId="{E09C4DB0-4DB6-B241-9D0A-66D7E1A55A7F}" sibTransId="{0365FA47-0431-7041-9993-59E59971FCFB}"/>
    <dgm:cxn modelId="{019B2BAC-7007-ED4D-94D9-E50BC76AFCD9}" type="presParOf" srcId="{63DEC1AC-F4AA-5C47-8D2E-A668E88B25D0}" destId="{18A9EEF6-3E23-EC4B-9890-62DA43EADD1B}" srcOrd="0" destOrd="0" presId="urn:microsoft.com/office/officeart/2005/8/layout/venn2"/>
    <dgm:cxn modelId="{DD0D3251-C6E3-E348-A6CE-36812D0DDF1B}" type="presParOf" srcId="{18A9EEF6-3E23-EC4B-9890-62DA43EADD1B}" destId="{1911BA30-F2A6-7742-B832-B8E1141CE859}" srcOrd="0" destOrd="0" presId="urn:microsoft.com/office/officeart/2005/8/layout/venn2"/>
    <dgm:cxn modelId="{E043A58A-AD6C-C14A-B338-8C25B3BDAFA3}" type="presParOf" srcId="{18A9EEF6-3E23-EC4B-9890-62DA43EADD1B}" destId="{04378558-D5B0-AA43-A99B-3CE395DBCB89}" srcOrd="1" destOrd="0" presId="urn:microsoft.com/office/officeart/2005/8/layout/venn2"/>
    <dgm:cxn modelId="{1EB329C2-66F4-9243-9CB8-FD9E80B6874D}" type="presParOf" srcId="{63DEC1AC-F4AA-5C47-8D2E-A668E88B25D0}" destId="{9D8335CE-1877-F64E-B89A-4444C6CB24D4}" srcOrd="1" destOrd="0" presId="urn:microsoft.com/office/officeart/2005/8/layout/venn2"/>
    <dgm:cxn modelId="{F59B037B-624C-5843-8E05-43E761C2F0F2}" type="presParOf" srcId="{9D8335CE-1877-F64E-B89A-4444C6CB24D4}" destId="{41A07F73-9237-E141-875C-F66F41DF064A}" srcOrd="0" destOrd="0" presId="urn:microsoft.com/office/officeart/2005/8/layout/venn2"/>
    <dgm:cxn modelId="{578CF5BA-8A4C-D448-98BA-9FEEA7B6FF01}" type="presParOf" srcId="{9D8335CE-1877-F64E-B89A-4444C6CB24D4}" destId="{6EBCFDAC-24E4-EC47-B6EB-6C939BA8EF16}" srcOrd="1" destOrd="0" presId="urn:microsoft.com/office/officeart/2005/8/layout/venn2"/>
    <dgm:cxn modelId="{53E19C45-5A16-3642-B732-21AA3E2F4FEA}" type="presParOf" srcId="{63DEC1AC-F4AA-5C47-8D2E-A668E88B25D0}" destId="{CF30BDB8-D201-1F43-A04A-0FBF8EC2D848}" srcOrd="2" destOrd="0" presId="urn:microsoft.com/office/officeart/2005/8/layout/venn2"/>
    <dgm:cxn modelId="{68249789-F9A7-BF43-AA9B-F2B77B7B1DCE}" type="presParOf" srcId="{CF30BDB8-D201-1F43-A04A-0FBF8EC2D848}" destId="{FBFB5120-D13A-634C-81DF-0348B6DBECEA}" srcOrd="0" destOrd="0" presId="urn:microsoft.com/office/officeart/2005/8/layout/venn2"/>
    <dgm:cxn modelId="{74D99DCD-CE10-754E-98D0-12EFE782A32D}" type="presParOf" srcId="{CF30BDB8-D201-1F43-A04A-0FBF8EC2D848}" destId="{A01F8ACC-E781-0741-83C0-2300F95628CD}" srcOrd="1" destOrd="0" presId="urn:microsoft.com/office/officeart/2005/8/layout/venn2"/>
    <dgm:cxn modelId="{5276F184-036C-2042-A4C5-4A37656DBD58}" type="presParOf" srcId="{63DEC1AC-F4AA-5C47-8D2E-A668E88B25D0}" destId="{FC09945E-2554-2C48-9788-F5301AECCDE6}" srcOrd="3" destOrd="0" presId="urn:microsoft.com/office/officeart/2005/8/layout/venn2"/>
    <dgm:cxn modelId="{EF2A673B-6F3F-624C-A011-782EB1B65E39}" type="presParOf" srcId="{FC09945E-2554-2C48-9788-F5301AECCDE6}" destId="{604696A8-85E3-E046-AEA4-32259FD79178}" srcOrd="0" destOrd="0" presId="urn:microsoft.com/office/officeart/2005/8/layout/venn2"/>
    <dgm:cxn modelId="{BE75E758-1C6D-AE4A-9325-ABAE74F4647F}" type="presParOf" srcId="{FC09945E-2554-2C48-9788-F5301AECCDE6}" destId="{D4EF20C0-D56F-3248-BA35-1A71EA90CCC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03FB72-B4BF-8D4D-87B8-B5A0BAF859D2}" type="doc">
      <dgm:prSet loTypeId="urn:microsoft.com/office/officeart/2005/8/layout/list1" loCatId="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5752D6A-C96D-0C47-A171-4F3957E5CAD3}" type="pres">
      <dgm:prSet presAssocID="{8B03FB72-B4BF-8D4D-87B8-B5A0BAF859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FDB19EA4-28F9-5642-B80E-4EDCB2980C14}" type="presOf" srcId="{8B03FB72-B4BF-8D4D-87B8-B5A0BAF859D2}" destId="{55752D6A-C96D-0C47-A171-4F3957E5CAD3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98727E-1247-3B40-9916-FB234A1F686D}" type="doc">
      <dgm:prSet loTypeId="urn:microsoft.com/office/officeart/2008/layout/VerticalCurvedList" loCatId="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64CAD475-3668-2449-9BFB-DE1C75511FC6}" type="pres">
      <dgm:prSet presAssocID="{9898727E-1247-3B40-9916-FB234A1F68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9C46F99-5348-1C44-8CB1-DEC1DB8E9E0D}" type="pres">
      <dgm:prSet presAssocID="{9898727E-1247-3B40-9916-FB234A1F686D}" presName="Name1" presStyleCnt="0"/>
      <dgm:spPr/>
    </dgm:pt>
    <dgm:pt modelId="{FF7335DB-0450-7041-82EB-EB63C5483D78}" type="pres">
      <dgm:prSet presAssocID="{9898727E-1247-3B40-9916-FB234A1F686D}" presName="cycle" presStyleCnt="0"/>
      <dgm:spPr/>
    </dgm:pt>
    <dgm:pt modelId="{01B2B127-AA47-614A-8035-CB5811605763}" type="pres">
      <dgm:prSet presAssocID="{9898727E-1247-3B40-9916-FB234A1F686D}" presName="srcNode" presStyleLbl="node1" presStyleIdx="0" presStyleCnt="0"/>
      <dgm:spPr/>
    </dgm:pt>
    <dgm:pt modelId="{FB6064E6-631B-AE46-A0D2-ECFE6F7045FA}" type="pres">
      <dgm:prSet presAssocID="{9898727E-1247-3B40-9916-FB234A1F686D}" presName="conn" presStyleLbl="parChTrans1D2" presStyleIdx="0" presStyleCnt="1"/>
      <dgm:spPr/>
    </dgm:pt>
    <dgm:pt modelId="{2E0519E5-BB57-A240-8D76-07D40DB52AF3}" type="pres">
      <dgm:prSet presAssocID="{9898727E-1247-3B40-9916-FB234A1F686D}" presName="extraNode" presStyleLbl="node1" presStyleIdx="0" presStyleCnt="0"/>
      <dgm:spPr/>
    </dgm:pt>
    <dgm:pt modelId="{59296D13-83DC-C24E-A97E-6DFB5AE614CB}" type="pres">
      <dgm:prSet presAssocID="{9898727E-1247-3B40-9916-FB234A1F686D}" presName="dstNode" presStyleLbl="node1" presStyleIdx="0" presStyleCnt="0"/>
      <dgm:spPr/>
    </dgm:pt>
  </dgm:ptLst>
  <dgm:cxnLst>
    <dgm:cxn modelId="{EDD68BCE-FB93-724F-AD2F-07D86DD36139}" type="presOf" srcId="{9898727E-1247-3B40-9916-FB234A1F686D}" destId="{64CAD475-3668-2449-9BFB-DE1C75511FC6}" srcOrd="0" destOrd="0" presId="urn:microsoft.com/office/officeart/2008/layout/VerticalCurvedList"/>
    <dgm:cxn modelId="{E00DEF6F-DA9E-C943-8572-BB78BC853BDF}" type="presParOf" srcId="{64CAD475-3668-2449-9BFB-DE1C75511FC6}" destId="{39C46F99-5348-1C44-8CB1-DEC1DB8E9E0D}" srcOrd="0" destOrd="0" presId="urn:microsoft.com/office/officeart/2008/layout/VerticalCurvedList"/>
    <dgm:cxn modelId="{D16180EF-82D6-974A-8870-37FD55EC176A}" type="presParOf" srcId="{39C46F99-5348-1C44-8CB1-DEC1DB8E9E0D}" destId="{FF7335DB-0450-7041-82EB-EB63C5483D78}" srcOrd="0" destOrd="0" presId="urn:microsoft.com/office/officeart/2008/layout/VerticalCurvedList"/>
    <dgm:cxn modelId="{990B2BD7-F130-9740-A093-C23AE4A93DBF}" type="presParOf" srcId="{FF7335DB-0450-7041-82EB-EB63C5483D78}" destId="{01B2B127-AA47-614A-8035-CB5811605763}" srcOrd="0" destOrd="0" presId="urn:microsoft.com/office/officeart/2008/layout/VerticalCurvedList"/>
    <dgm:cxn modelId="{4EFE3DD6-C1BB-6042-9478-B084931ECE83}" type="presParOf" srcId="{FF7335DB-0450-7041-82EB-EB63C5483D78}" destId="{FB6064E6-631B-AE46-A0D2-ECFE6F7045FA}" srcOrd="1" destOrd="0" presId="urn:microsoft.com/office/officeart/2008/layout/VerticalCurvedList"/>
    <dgm:cxn modelId="{F1D77414-3E3A-5F49-84CA-14D226E0488D}" type="presParOf" srcId="{FF7335DB-0450-7041-82EB-EB63C5483D78}" destId="{2E0519E5-BB57-A240-8D76-07D40DB52AF3}" srcOrd="2" destOrd="0" presId="urn:microsoft.com/office/officeart/2008/layout/VerticalCurvedList"/>
    <dgm:cxn modelId="{5A98F29C-6E1D-B04D-B435-0FF83916F84B}" type="presParOf" srcId="{FF7335DB-0450-7041-82EB-EB63C5483D78}" destId="{59296D13-83DC-C24E-A97E-6DFB5AE614CB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EF27D9-BFD5-BB4D-AE9D-AFC59D0AC65F}" type="doc">
      <dgm:prSet loTypeId="urn:microsoft.com/office/officeart/2008/layout/VerticalCurvedList" loCatId="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05E977EE-CE78-954B-94F0-43FAD486FAAE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Historic cooperation difficulties across operators and automakers</a:t>
          </a:r>
          <a:endParaRPr lang="en-GB" sz="1200" dirty="0"/>
        </a:p>
      </dgm:t>
    </dgm:pt>
    <dgm:pt modelId="{A76E8674-F59D-D34E-A432-76FF9C0E9CF0}" type="parTrans" cxnId="{B330F330-039F-5A4F-85B6-8D3FCFAB11E0}">
      <dgm:prSet/>
      <dgm:spPr/>
      <dgm:t>
        <a:bodyPr/>
        <a:lstStyle/>
        <a:p>
          <a:endParaRPr lang="en-GB" sz="2400"/>
        </a:p>
      </dgm:t>
    </dgm:pt>
    <dgm:pt modelId="{EF1ED20E-B194-2E45-8D28-E2AD4EEA2074}" type="sibTrans" cxnId="{B330F330-039F-5A4F-85B6-8D3FCFAB11E0}">
      <dgm:prSet/>
      <dgm:spPr/>
      <dgm:t>
        <a:bodyPr/>
        <a:lstStyle/>
        <a:p>
          <a:endParaRPr lang="en-GB" sz="2400"/>
        </a:p>
      </dgm:t>
    </dgm:pt>
    <dgm:pt modelId="{8290DF73-AC21-074F-B7EF-FA25881F33E4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Data mining possibilities increase and have implications on business models</a:t>
          </a:r>
          <a:endParaRPr lang="en-GB" sz="1200" dirty="0"/>
        </a:p>
      </dgm:t>
    </dgm:pt>
    <dgm:pt modelId="{F49C98ED-5BDB-294B-9560-263D70C174DC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Evolving market demands, as more data intensive services are expected to be deployed on massive scales requiring new technologies, business models and cooperation</a:t>
          </a:r>
          <a:endParaRPr lang="en-GB" sz="1200" dirty="0"/>
        </a:p>
      </dgm:t>
    </dgm:pt>
    <dgm:pt modelId="{538C4A0E-3BC0-AA49-B395-5C8D4AF94866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 Market Evolution</a:t>
          </a:r>
          <a:endParaRPr lang="en-GB" sz="1200" dirty="0"/>
        </a:p>
      </dgm:t>
    </dgm:pt>
    <dgm:pt modelId="{E39282A3-A55F-824C-A304-0DB49207A728}" type="sibTrans" cxnId="{F9576D12-B4A6-E74B-9C28-954AC3BF779A}">
      <dgm:prSet/>
      <dgm:spPr/>
      <dgm:t>
        <a:bodyPr/>
        <a:lstStyle/>
        <a:p>
          <a:endParaRPr lang="en-GB" sz="2400"/>
        </a:p>
      </dgm:t>
    </dgm:pt>
    <dgm:pt modelId="{339F64AF-6F07-8D49-BE6B-F7A091955987}" type="parTrans" cxnId="{F9576D12-B4A6-E74B-9C28-954AC3BF779A}">
      <dgm:prSet/>
      <dgm:spPr/>
      <dgm:t>
        <a:bodyPr/>
        <a:lstStyle/>
        <a:p>
          <a:endParaRPr lang="en-GB" sz="2400"/>
        </a:p>
      </dgm:t>
    </dgm:pt>
    <dgm:pt modelId="{587EB3C5-1227-4E43-AEE5-5CAEF00A98D3}" type="sibTrans" cxnId="{D60A6342-9A8E-6D49-A154-6DB05B602C30}">
      <dgm:prSet/>
      <dgm:spPr/>
      <dgm:t>
        <a:bodyPr/>
        <a:lstStyle/>
        <a:p>
          <a:endParaRPr lang="en-GB"/>
        </a:p>
      </dgm:t>
    </dgm:pt>
    <dgm:pt modelId="{E3ABEB29-2EC4-FE42-8F65-388800F400D4}" type="parTrans" cxnId="{D60A6342-9A8E-6D49-A154-6DB05B602C30}">
      <dgm:prSet/>
      <dgm:spPr/>
      <dgm:t>
        <a:bodyPr/>
        <a:lstStyle/>
        <a:p>
          <a:endParaRPr lang="en-GB"/>
        </a:p>
      </dgm:t>
    </dgm:pt>
    <dgm:pt modelId="{531C8759-A42B-D545-9CAC-6A2A485D8EF2}" type="sibTrans" cxnId="{33CA70D1-D210-A543-9CA8-41ECAA5644ED}">
      <dgm:prSet/>
      <dgm:spPr/>
      <dgm:t>
        <a:bodyPr/>
        <a:lstStyle/>
        <a:p>
          <a:endParaRPr lang="en-GB" sz="2400"/>
        </a:p>
      </dgm:t>
    </dgm:pt>
    <dgm:pt modelId="{30643EC9-94E1-A341-9FFD-E1321018F2EA}" type="parTrans" cxnId="{33CA70D1-D210-A543-9CA8-41ECAA5644ED}">
      <dgm:prSet/>
      <dgm:spPr/>
      <dgm:t>
        <a:bodyPr/>
        <a:lstStyle/>
        <a:p>
          <a:endParaRPr lang="en-GB" sz="2400"/>
        </a:p>
      </dgm:t>
    </dgm:pt>
    <dgm:pt modelId="{D5FA656E-98AA-034A-9A43-6CC744FF37EC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Fear of roaming costs have reduced the utilisation of telematics services (switched off to avoid risks in border areas)</a:t>
          </a:r>
          <a:endParaRPr lang="en-GB" sz="1200" dirty="0"/>
        </a:p>
      </dgm:t>
    </dgm:pt>
    <dgm:pt modelId="{4807DFCA-60FE-EF48-A146-C9E5BB9084D7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Security &amp; privacy issues are given increased importance as deployment of connected cars increases with increased attention of hackers</a:t>
          </a:r>
          <a:endParaRPr lang="en-GB" sz="1200" dirty="0"/>
        </a:p>
      </dgm:t>
    </dgm:pt>
    <dgm:pt modelId="{74BE8F8A-3A80-DD40-89AE-B49779FD0E54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Current business models have few proven track-records for directly covering costs of services</a:t>
          </a:r>
          <a:endParaRPr lang="en-GB" sz="1200" dirty="0"/>
        </a:p>
      </dgm:t>
    </dgm:pt>
    <dgm:pt modelId="{68235BDC-DF89-9D49-8465-C865E2939389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Driver distraction concerns impose specific, unique obligations on services for deployment</a:t>
          </a:r>
          <a:endParaRPr lang="en-GB" sz="1200" dirty="0"/>
        </a:p>
      </dgm:t>
    </dgm:pt>
    <dgm:pt modelId="{FAA461EC-D23C-C44C-A972-FB29E425A3DC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Services are often not seamless, given fragmented connectivity approaches</a:t>
          </a:r>
          <a:endParaRPr lang="en-GB" sz="1200" dirty="0"/>
        </a:p>
      </dgm:t>
    </dgm:pt>
    <dgm:pt modelId="{A6419770-EC5F-A341-B45F-9A48939C74C2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Service Delivery Challenges</a:t>
          </a:r>
          <a:endParaRPr lang="en-GB" sz="1200" dirty="0"/>
        </a:p>
      </dgm:t>
    </dgm:pt>
    <dgm:pt modelId="{83CFAA2C-58AB-F742-9FD0-321C44B04B6D}" type="sibTrans" cxnId="{1D5A296A-337D-2A43-B26F-B7E1453F26EC}">
      <dgm:prSet/>
      <dgm:spPr/>
      <dgm:t>
        <a:bodyPr/>
        <a:lstStyle/>
        <a:p>
          <a:endParaRPr lang="en-GB" sz="2400"/>
        </a:p>
      </dgm:t>
    </dgm:pt>
    <dgm:pt modelId="{A58B26BC-A6EF-0942-8366-65117EA57995}" type="parTrans" cxnId="{1D5A296A-337D-2A43-B26F-B7E1453F26EC}">
      <dgm:prSet/>
      <dgm:spPr/>
      <dgm:t>
        <a:bodyPr/>
        <a:lstStyle/>
        <a:p>
          <a:endParaRPr lang="en-GB" sz="2400"/>
        </a:p>
      </dgm:t>
    </dgm:pt>
    <dgm:pt modelId="{594B0566-F231-264B-A2C3-1F5F42CF36B5}" type="sibTrans" cxnId="{E232F48B-8BB9-6C4C-BE9F-BFCDA6D8E81A}">
      <dgm:prSet/>
      <dgm:spPr/>
      <dgm:t>
        <a:bodyPr/>
        <a:lstStyle/>
        <a:p>
          <a:endParaRPr lang="en-GB"/>
        </a:p>
      </dgm:t>
    </dgm:pt>
    <dgm:pt modelId="{9FD093BE-8439-4C41-A67B-0F8A2DD1CD5B}" type="parTrans" cxnId="{E232F48B-8BB9-6C4C-BE9F-BFCDA6D8E81A}">
      <dgm:prSet/>
      <dgm:spPr/>
      <dgm:t>
        <a:bodyPr/>
        <a:lstStyle/>
        <a:p>
          <a:endParaRPr lang="en-GB"/>
        </a:p>
      </dgm:t>
    </dgm:pt>
    <dgm:pt modelId="{378C017A-EAFB-5941-94C2-497C08185878}" type="sibTrans" cxnId="{D56C3704-2A2B-0B4A-9B0A-E1D89297F4B9}">
      <dgm:prSet/>
      <dgm:spPr/>
      <dgm:t>
        <a:bodyPr/>
        <a:lstStyle/>
        <a:p>
          <a:endParaRPr lang="en-GB" sz="2400"/>
        </a:p>
      </dgm:t>
    </dgm:pt>
    <dgm:pt modelId="{BFEA66FE-62FD-C14B-B238-201B533EAF03}" type="parTrans" cxnId="{D56C3704-2A2B-0B4A-9B0A-E1D89297F4B9}">
      <dgm:prSet/>
      <dgm:spPr/>
      <dgm:t>
        <a:bodyPr/>
        <a:lstStyle/>
        <a:p>
          <a:endParaRPr lang="en-GB" sz="2400"/>
        </a:p>
      </dgm:t>
    </dgm:pt>
    <dgm:pt modelId="{61ACB365-BD28-F149-972E-F9DAD9E070F0}" type="sibTrans" cxnId="{309CBD4A-56E9-2545-B352-9CB9638371A0}">
      <dgm:prSet/>
      <dgm:spPr/>
      <dgm:t>
        <a:bodyPr/>
        <a:lstStyle/>
        <a:p>
          <a:endParaRPr lang="en-GB" sz="2400"/>
        </a:p>
      </dgm:t>
    </dgm:pt>
    <dgm:pt modelId="{167242C4-03AF-3049-96AF-05EF72D5CBDE}" type="parTrans" cxnId="{309CBD4A-56E9-2545-B352-9CB9638371A0}">
      <dgm:prSet/>
      <dgm:spPr/>
      <dgm:t>
        <a:bodyPr/>
        <a:lstStyle/>
        <a:p>
          <a:endParaRPr lang="en-GB" sz="2400"/>
        </a:p>
      </dgm:t>
    </dgm:pt>
    <dgm:pt modelId="{A77255B1-1065-6741-B19C-68F8F721F7A4}" type="sibTrans" cxnId="{23BD0CCE-D228-FC45-80C1-C4C57D113370}">
      <dgm:prSet/>
      <dgm:spPr/>
      <dgm:t>
        <a:bodyPr/>
        <a:lstStyle/>
        <a:p>
          <a:endParaRPr lang="en-GB"/>
        </a:p>
      </dgm:t>
    </dgm:pt>
    <dgm:pt modelId="{7C13D368-E53C-3449-A8F9-F2F81D84016B}" type="parTrans" cxnId="{23BD0CCE-D228-FC45-80C1-C4C57D113370}">
      <dgm:prSet/>
      <dgm:spPr/>
      <dgm:t>
        <a:bodyPr/>
        <a:lstStyle/>
        <a:p>
          <a:endParaRPr lang="en-GB"/>
        </a:p>
      </dgm:t>
    </dgm:pt>
    <dgm:pt modelId="{DC35379D-3369-0542-8F37-9A28AE7141D0}" type="sibTrans" cxnId="{91588F1E-0352-C04D-8765-C5CBE467A8A6}">
      <dgm:prSet/>
      <dgm:spPr/>
      <dgm:t>
        <a:bodyPr/>
        <a:lstStyle/>
        <a:p>
          <a:endParaRPr lang="en-GB" sz="2400"/>
        </a:p>
      </dgm:t>
    </dgm:pt>
    <dgm:pt modelId="{A1196DBB-0D96-ED4D-9800-3E6975F4EC2F}" type="parTrans" cxnId="{91588F1E-0352-C04D-8765-C5CBE467A8A6}">
      <dgm:prSet/>
      <dgm:spPr/>
      <dgm:t>
        <a:bodyPr/>
        <a:lstStyle/>
        <a:p>
          <a:endParaRPr lang="en-GB" sz="2400"/>
        </a:p>
      </dgm:t>
    </dgm:pt>
    <dgm:pt modelId="{2A4286F8-7F0C-4542-A30D-869901AEE997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Closed Ecosystem</a:t>
          </a:r>
          <a:endParaRPr lang="en-GB" sz="1200" dirty="0"/>
        </a:p>
      </dgm:t>
    </dgm:pt>
    <dgm:pt modelId="{3819CA24-6200-854A-977C-CB60E18A59BC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After-market expected to grow significantly in near future</a:t>
          </a:r>
          <a:endParaRPr lang="en-GB" sz="1200" dirty="0"/>
        </a:p>
      </dgm:t>
    </dgm:pt>
    <dgm:pt modelId="{A9EF069C-CCA0-AC45-92EA-C4A3C2A478DD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Fragmented market of services and devices</a:t>
          </a:r>
          <a:endParaRPr lang="en-GB" sz="1200" dirty="0"/>
        </a:p>
      </dgm:t>
    </dgm:pt>
    <dgm:pt modelId="{DCBC8380-7914-424C-81BD-2E2E3BCE5282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Market dominated by relatively few automakers wanting global solutions</a:t>
          </a:r>
          <a:endParaRPr lang="en-GB" sz="1200" dirty="0"/>
        </a:p>
      </dgm:t>
    </dgm:pt>
    <dgm:pt modelId="{018596C4-59E0-B241-8CF4-8C0A4667D5DD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Market Structure</a:t>
          </a:r>
          <a:endParaRPr lang="en-GB" sz="1200" dirty="0"/>
        </a:p>
      </dgm:t>
    </dgm:pt>
    <dgm:pt modelId="{22A0C28B-FBB5-3E43-9B93-1F54DB679BC0}" type="sibTrans" cxnId="{3D29459A-7359-124C-B825-585BBF765464}">
      <dgm:prSet/>
      <dgm:spPr/>
      <dgm:t>
        <a:bodyPr/>
        <a:lstStyle/>
        <a:p>
          <a:endParaRPr lang="en-GB" sz="2400"/>
        </a:p>
      </dgm:t>
    </dgm:pt>
    <dgm:pt modelId="{41DF3655-B181-3846-BA0B-BD334188D426}" type="parTrans" cxnId="{3D29459A-7359-124C-B825-585BBF765464}">
      <dgm:prSet/>
      <dgm:spPr/>
      <dgm:t>
        <a:bodyPr/>
        <a:lstStyle/>
        <a:p>
          <a:endParaRPr lang="en-GB" sz="2400"/>
        </a:p>
      </dgm:t>
    </dgm:pt>
    <dgm:pt modelId="{133D588E-C6FB-3741-BC61-49D1B1EA79C1}" type="sibTrans" cxnId="{38E5030F-EF77-0045-925E-22CF1C23A983}">
      <dgm:prSet/>
      <dgm:spPr/>
      <dgm:t>
        <a:bodyPr/>
        <a:lstStyle/>
        <a:p>
          <a:endParaRPr lang="en-GB" sz="2400"/>
        </a:p>
      </dgm:t>
    </dgm:pt>
    <dgm:pt modelId="{4F24E0DE-D067-6E49-B4C0-895BBFD9D3C5}" type="parTrans" cxnId="{38E5030F-EF77-0045-925E-22CF1C23A983}">
      <dgm:prSet/>
      <dgm:spPr/>
      <dgm:t>
        <a:bodyPr/>
        <a:lstStyle/>
        <a:p>
          <a:endParaRPr lang="en-GB" sz="2400"/>
        </a:p>
      </dgm:t>
    </dgm:pt>
    <dgm:pt modelId="{01E16DB3-D1DC-CD49-8356-CB743007D2E6}" type="sibTrans" cxnId="{E0BC11BB-ABE6-AB4F-A2E0-5458F6EC6F0E}">
      <dgm:prSet/>
      <dgm:spPr/>
      <dgm:t>
        <a:bodyPr/>
        <a:lstStyle/>
        <a:p>
          <a:endParaRPr lang="en-GB" sz="2400"/>
        </a:p>
      </dgm:t>
    </dgm:pt>
    <dgm:pt modelId="{FF60B1ED-6554-1649-930F-7FD79E91500A}" type="parTrans" cxnId="{E0BC11BB-ABE6-AB4F-A2E0-5458F6EC6F0E}">
      <dgm:prSet/>
      <dgm:spPr/>
      <dgm:t>
        <a:bodyPr/>
        <a:lstStyle/>
        <a:p>
          <a:endParaRPr lang="en-GB" sz="2400"/>
        </a:p>
      </dgm:t>
    </dgm:pt>
    <dgm:pt modelId="{25531722-E14F-7F45-87A6-D3C6E6892DC5}" type="sibTrans" cxnId="{DC7E9C74-9E5D-BA4E-BE34-CE51D237A3EA}">
      <dgm:prSet/>
      <dgm:spPr/>
      <dgm:t>
        <a:bodyPr/>
        <a:lstStyle/>
        <a:p>
          <a:endParaRPr lang="en-GB" sz="2400"/>
        </a:p>
      </dgm:t>
    </dgm:pt>
    <dgm:pt modelId="{DB3AB3C1-D0AD-C741-8149-1F5EEDD86913}" type="parTrans" cxnId="{DC7E9C74-9E5D-BA4E-BE34-CE51D237A3EA}">
      <dgm:prSet/>
      <dgm:spPr/>
      <dgm:t>
        <a:bodyPr/>
        <a:lstStyle/>
        <a:p>
          <a:endParaRPr lang="en-GB" sz="2400"/>
        </a:p>
      </dgm:t>
    </dgm:pt>
    <dgm:pt modelId="{AB52B4D6-FCF8-3E47-BB2C-3922AB772823}" type="sibTrans" cxnId="{063A3E25-B1A5-AF42-948D-A1FF8694A573}">
      <dgm:prSet/>
      <dgm:spPr/>
      <dgm:t>
        <a:bodyPr/>
        <a:lstStyle/>
        <a:p>
          <a:endParaRPr lang="en-GB" sz="2400"/>
        </a:p>
      </dgm:t>
    </dgm:pt>
    <dgm:pt modelId="{DFA6737A-B860-5847-AC44-6A65E22A832C}" type="parTrans" cxnId="{063A3E25-B1A5-AF42-948D-A1FF8694A573}">
      <dgm:prSet/>
      <dgm:spPr/>
      <dgm:t>
        <a:bodyPr/>
        <a:lstStyle/>
        <a:p>
          <a:endParaRPr lang="en-GB" sz="2400"/>
        </a:p>
      </dgm:t>
    </dgm:pt>
    <dgm:pt modelId="{2DAAB3DF-9E6E-9041-AE3F-BE0B9C794553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Regulatory changes have stagnated development in recent years (EU)</a:t>
          </a:r>
          <a:endParaRPr lang="en-GB" sz="1200" dirty="0"/>
        </a:p>
      </dgm:t>
    </dgm:pt>
    <dgm:pt modelId="{8DBFE403-C675-5E4E-ACF7-C8A0EEB9387F}" type="sibTrans" cxnId="{0EEE9AF8-BA91-424D-9FEA-24E1A2555094}">
      <dgm:prSet/>
      <dgm:spPr/>
      <dgm:t>
        <a:bodyPr/>
        <a:lstStyle/>
        <a:p>
          <a:endParaRPr lang="en-GB" sz="2400"/>
        </a:p>
      </dgm:t>
    </dgm:pt>
    <dgm:pt modelId="{D27399ED-34E4-774E-AE5A-A8FA258E0A9E}" type="parTrans" cxnId="{0EEE9AF8-BA91-424D-9FEA-24E1A2555094}">
      <dgm:prSet/>
      <dgm:spPr/>
      <dgm:t>
        <a:bodyPr/>
        <a:lstStyle/>
        <a:p>
          <a:endParaRPr lang="en-GB" sz="2400"/>
        </a:p>
      </dgm:t>
    </dgm:pt>
    <dgm:pt modelId="{211D46D8-E558-C049-AEDF-1D56EB5F3E36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First telematics services often resulted in acrimonious relationships</a:t>
          </a:r>
          <a:endParaRPr lang="en-GB" sz="1200" dirty="0"/>
        </a:p>
      </dgm:t>
    </dgm:pt>
    <dgm:pt modelId="{80ED58C7-68B6-834B-A973-A8434EB232AE}" type="sibTrans" cxnId="{491D0E90-082D-D245-B971-FB12D66D9F31}">
      <dgm:prSet/>
      <dgm:spPr/>
      <dgm:t>
        <a:bodyPr/>
        <a:lstStyle/>
        <a:p>
          <a:endParaRPr lang="en-GB" sz="2400"/>
        </a:p>
      </dgm:t>
    </dgm:pt>
    <dgm:pt modelId="{EF4D1D0D-277E-9246-909E-828F13BC4CD6}" type="parTrans" cxnId="{491D0E90-082D-D245-B971-FB12D66D9F31}">
      <dgm:prSet/>
      <dgm:spPr/>
      <dgm:t>
        <a:bodyPr/>
        <a:lstStyle/>
        <a:p>
          <a:endParaRPr lang="en-GB" sz="2400"/>
        </a:p>
      </dgm:t>
    </dgm:pt>
    <dgm:pt modelId="{DBF4A3CF-FE58-1049-AA9E-F249DF587BBF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MNO assets will need to meet these evolutions in order to maximise opportunities and be active players in the value chain (beyond connectivity).  </a:t>
          </a:r>
          <a:endParaRPr lang="en-GB" sz="1200" dirty="0"/>
        </a:p>
      </dgm:t>
    </dgm:pt>
    <dgm:pt modelId="{01FF9345-F208-FA4E-A533-73003510B445}" type="parTrans" cxnId="{D4F10202-0969-DF43-B859-907A6BD6D795}">
      <dgm:prSet/>
      <dgm:spPr/>
      <dgm:t>
        <a:bodyPr/>
        <a:lstStyle/>
        <a:p>
          <a:endParaRPr lang="en-GB"/>
        </a:p>
      </dgm:t>
    </dgm:pt>
    <dgm:pt modelId="{370E2D2C-4DDA-A347-854C-C45A62EBA4FC}" type="sibTrans" cxnId="{D4F10202-0969-DF43-B859-907A6BD6D795}">
      <dgm:prSet/>
      <dgm:spPr/>
      <dgm:t>
        <a:bodyPr/>
        <a:lstStyle/>
        <a:p>
          <a:endParaRPr lang="en-GB"/>
        </a:p>
      </dgm:t>
    </dgm:pt>
    <dgm:pt modelId="{A647E6B4-5D3E-5740-9192-1EF033B4F778}">
      <dgm:prSet phldrT="[Testo]" custT="1"/>
      <dgm:spPr>
        <a:solidFill>
          <a:srgbClr val="800000"/>
        </a:solidFill>
      </dgm:spPr>
      <dgm:t>
        <a:bodyPr/>
        <a:lstStyle/>
        <a:p>
          <a:r>
            <a:rPr lang="en-GB" sz="1200" dirty="0" smtClean="0"/>
            <a:t>Flexible, and articulated payment and billing services are an example</a:t>
          </a:r>
          <a:endParaRPr lang="en-GB" sz="1200" dirty="0"/>
        </a:p>
      </dgm:t>
    </dgm:pt>
    <dgm:pt modelId="{B73D4F8A-1833-0541-8F79-F7BD65DCFE40}" type="parTrans" cxnId="{AE343EA6-0DFF-184B-8640-85CF17B98FBB}">
      <dgm:prSet/>
      <dgm:spPr/>
      <dgm:t>
        <a:bodyPr/>
        <a:lstStyle/>
        <a:p>
          <a:endParaRPr lang="en-GB"/>
        </a:p>
      </dgm:t>
    </dgm:pt>
    <dgm:pt modelId="{96C325A9-5190-7749-BE7B-4878973CBF3D}" type="sibTrans" cxnId="{AE343EA6-0DFF-184B-8640-85CF17B98FBB}">
      <dgm:prSet/>
      <dgm:spPr/>
      <dgm:t>
        <a:bodyPr/>
        <a:lstStyle/>
        <a:p>
          <a:endParaRPr lang="en-GB"/>
        </a:p>
      </dgm:t>
    </dgm:pt>
    <dgm:pt modelId="{5D8368C2-ADFF-BA42-887E-FF5DBB9BA35F}" type="pres">
      <dgm:prSet presAssocID="{3DEF27D9-BFD5-BB4D-AE9D-AFC59D0AC6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2D4E549-01D9-4442-BBF1-9539425A8A81}" type="pres">
      <dgm:prSet presAssocID="{3DEF27D9-BFD5-BB4D-AE9D-AFC59D0AC65F}" presName="Name1" presStyleCnt="0"/>
      <dgm:spPr/>
    </dgm:pt>
    <dgm:pt modelId="{A1212CDE-5E07-B444-8FE6-1ABEC7D0024A}" type="pres">
      <dgm:prSet presAssocID="{3DEF27D9-BFD5-BB4D-AE9D-AFC59D0AC65F}" presName="cycle" presStyleCnt="0"/>
      <dgm:spPr/>
    </dgm:pt>
    <dgm:pt modelId="{7F82D0EB-83BC-7549-B9B2-E9CF43F4A798}" type="pres">
      <dgm:prSet presAssocID="{3DEF27D9-BFD5-BB4D-AE9D-AFC59D0AC65F}" presName="srcNode" presStyleLbl="node1" presStyleIdx="0" presStyleCnt="4"/>
      <dgm:spPr/>
    </dgm:pt>
    <dgm:pt modelId="{330F4CCA-5DDA-D841-8EE2-F6C86459B109}" type="pres">
      <dgm:prSet presAssocID="{3DEF27D9-BFD5-BB4D-AE9D-AFC59D0AC65F}" presName="conn" presStyleLbl="parChTrans1D2" presStyleIdx="0" presStyleCnt="1"/>
      <dgm:spPr/>
      <dgm:t>
        <a:bodyPr/>
        <a:lstStyle/>
        <a:p>
          <a:endParaRPr lang="en-GB"/>
        </a:p>
      </dgm:t>
    </dgm:pt>
    <dgm:pt modelId="{374E1C6D-8F41-A84E-8D34-9053BAA1A84E}" type="pres">
      <dgm:prSet presAssocID="{3DEF27D9-BFD5-BB4D-AE9D-AFC59D0AC65F}" presName="extraNode" presStyleLbl="node1" presStyleIdx="0" presStyleCnt="4"/>
      <dgm:spPr/>
    </dgm:pt>
    <dgm:pt modelId="{D28ECAF7-8A32-5E49-A1D4-12D6B32219BF}" type="pres">
      <dgm:prSet presAssocID="{3DEF27D9-BFD5-BB4D-AE9D-AFC59D0AC65F}" presName="dstNode" presStyleLbl="node1" presStyleIdx="0" presStyleCnt="4"/>
      <dgm:spPr/>
    </dgm:pt>
    <dgm:pt modelId="{632A38F1-DF9B-8D45-8536-9197E4BEAA9A}" type="pres">
      <dgm:prSet presAssocID="{05E977EE-CE78-954B-94F0-43FAD486FAAE}" presName="text_1" presStyleLbl="node1" presStyleIdx="0" presStyleCnt="4" custScaleY="81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16AB36-4DB4-644B-9DFE-2088E94FDE74}" type="pres">
      <dgm:prSet presAssocID="{05E977EE-CE78-954B-94F0-43FAD486FAAE}" presName="accent_1" presStyleCnt="0"/>
      <dgm:spPr/>
    </dgm:pt>
    <dgm:pt modelId="{3BBB4204-B4A8-1247-94B3-2F08976308C3}" type="pres">
      <dgm:prSet presAssocID="{05E977EE-CE78-954B-94F0-43FAD486FAAE}" presName="accentRepeatNode" presStyleLbl="solidFgAcc1" presStyleIdx="0" presStyleCnt="4"/>
      <dgm:spPr/>
    </dgm:pt>
    <dgm:pt modelId="{15B3259B-EBBA-3D42-A177-F9EBD995CD96}" type="pres">
      <dgm:prSet presAssocID="{018596C4-59E0-B241-8CF4-8C0A4667D5DD}" presName="text_2" presStyleLbl="node1" presStyleIdx="1" presStyleCnt="4" custScaleY="114642" custLinFactNeighborY="-239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478792-9689-9641-AC67-6A33A421CCE9}" type="pres">
      <dgm:prSet presAssocID="{018596C4-59E0-B241-8CF4-8C0A4667D5DD}" presName="accent_2" presStyleCnt="0"/>
      <dgm:spPr/>
    </dgm:pt>
    <dgm:pt modelId="{ED54D809-C185-C340-9289-720832104DBD}" type="pres">
      <dgm:prSet presAssocID="{018596C4-59E0-B241-8CF4-8C0A4667D5DD}" presName="accentRepeatNode" presStyleLbl="solidFgAcc1" presStyleIdx="1" presStyleCnt="4" custLinFactNeighborY="-15736"/>
      <dgm:spPr/>
    </dgm:pt>
    <dgm:pt modelId="{7FD2824A-319F-3E48-93F1-6C69AE1F6D62}" type="pres">
      <dgm:prSet presAssocID="{A6419770-EC5F-A341-B45F-9A48939C74C2}" presName="text_3" presStyleLbl="node1" presStyleIdx="2" presStyleCnt="4" custScaleY="160613" custLinFactNeighborY="-201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067C3-745B-CD45-8301-1BFAC3DFAB00}" type="pres">
      <dgm:prSet presAssocID="{A6419770-EC5F-A341-B45F-9A48939C74C2}" presName="accent_3" presStyleCnt="0"/>
      <dgm:spPr/>
    </dgm:pt>
    <dgm:pt modelId="{83CCE21C-4EDF-A84C-A2C6-8E7FF79787BB}" type="pres">
      <dgm:prSet presAssocID="{A6419770-EC5F-A341-B45F-9A48939C74C2}" presName="accentRepeatNode" presStyleLbl="solidFgAcc1" presStyleIdx="2" presStyleCnt="4" custLinFactNeighborY="-16093"/>
      <dgm:spPr/>
    </dgm:pt>
    <dgm:pt modelId="{8E043830-593F-E74B-A888-BB4AF3892545}" type="pres">
      <dgm:prSet presAssocID="{538C4A0E-3BC0-AA49-B395-5C8D4AF94866}" presName="text_4" presStyleLbl="node1" presStyleIdx="3" presStyleCnt="4" custScaleY="1576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A440AC-B296-6948-9E55-C9D3624C907B}" type="pres">
      <dgm:prSet presAssocID="{538C4A0E-3BC0-AA49-B395-5C8D4AF94866}" presName="accent_4" presStyleCnt="0"/>
      <dgm:spPr/>
    </dgm:pt>
    <dgm:pt modelId="{E8355B06-D320-A941-B095-0BC44F88F9E9}" type="pres">
      <dgm:prSet presAssocID="{538C4A0E-3BC0-AA49-B395-5C8D4AF94866}" presName="accentRepeatNode" presStyleLbl="solidFgAcc1" presStyleIdx="3" presStyleCnt="4"/>
      <dgm:spPr/>
    </dgm:pt>
  </dgm:ptLst>
  <dgm:cxnLst>
    <dgm:cxn modelId="{964A5E65-7C2D-6C40-8DB4-5D786D9D5324}" type="presOf" srcId="{211D46D8-E558-C049-AEDF-1D56EB5F3E36}" destId="{632A38F1-DF9B-8D45-8536-9197E4BEAA9A}" srcOrd="0" destOrd="1" presId="urn:microsoft.com/office/officeart/2008/layout/VerticalCurvedList"/>
    <dgm:cxn modelId="{BC6FFB35-64EF-6B41-9351-AEE2C3163834}" type="presOf" srcId="{74BE8F8A-3A80-DD40-89AE-B49779FD0E54}" destId="{7FD2824A-319F-3E48-93F1-6C69AE1F6D62}" srcOrd="0" destOrd="3" presId="urn:microsoft.com/office/officeart/2008/layout/VerticalCurvedList"/>
    <dgm:cxn modelId="{E3633252-A643-4044-951F-82794BEB8851}" type="presOf" srcId="{80ED58C7-68B6-834B-A973-A8434EB232AE}" destId="{330F4CCA-5DDA-D841-8EE2-F6C86459B109}" srcOrd="0" destOrd="0" presId="urn:microsoft.com/office/officeart/2008/layout/VerticalCurvedList"/>
    <dgm:cxn modelId="{B330F330-039F-5A4F-85B6-8D3FCFAB11E0}" srcId="{3DEF27D9-BFD5-BB4D-AE9D-AFC59D0AC65F}" destId="{05E977EE-CE78-954B-94F0-43FAD486FAAE}" srcOrd="0" destOrd="0" parTransId="{A76E8674-F59D-D34E-A432-76FF9C0E9CF0}" sibTransId="{EF1ED20E-B194-2E45-8D28-E2AD4EEA2074}"/>
    <dgm:cxn modelId="{B086C2E2-DDDF-6549-8661-69AE6DFF73FF}" type="presOf" srcId="{018596C4-59E0-B241-8CF4-8C0A4667D5DD}" destId="{15B3259B-EBBA-3D42-A177-F9EBD995CD96}" srcOrd="0" destOrd="0" presId="urn:microsoft.com/office/officeart/2008/layout/VerticalCurvedList"/>
    <dgm:cxn modelId="{D60A6342-9A8E-6D49-A154-6DB05B602C30}" srcId="{DBF4A3CF-FE58-1049-AA9E-F249DF587BBF}" destId="{8290DF73-AC21-074F-B7EF-FA25881F33E4}" srcOrd="1" destOrd="0" parTransId="{E3ABEB29-2EC4-FE42-8F65-388800F400D4}" sibTransId="{587EB3C5-1227-4E43-AEE5-5CAEF00A98D3}"/>
    <dgm:cxn modelId="{DC7E9C74-9E5D-BA4E-BE34-CE51D237A3EA}" srcId="{018596C4-59E0-B241-8CF4-8C0A4667D5DD}" destId="{A9EF069C-CCA0-AC45-92EA-C4A3C2A478DD}" srcOrd="1" destOrd="0" parTransId="{DB3AB3C1-D0AD-C741-8149-1F5EEDD86913}" sibTransId="{25531722-E14F-7F45-87A6-D3C6E6892DC5}"/>
    <dgm:cxn modelId="{91588F1E-0352-C04D-8765-C5CBE467A8A6}" srcId="{A6419770-EC5F-A341-B45F-9A48939C74C2}" destId="{FAA461EC-D23C-C44C-A972-FB29E425A3DC}" srcOrd="0" destOrd="0" parTransId="{A1196DBB-0D96-ED4D-9800-3E6975F4EC2F}" sibTransId="{DC35379D-3369-0542-8F37-9A28AE7141D0}"/>
    <dgm:cxn modelId="{AE343EA6-0DFF-184B-8640-85CF17B98FBB}" srcId="{DBF4A3CF-FE58-1049-AA9E-F249DF587BBF}" destId="{A647E6B4-5D3E-5740-9192-1EF033B4F778}" srcOrd="0" destOrd="0" parTransId="{B73D4F8A-1833-0541-8F79-F7BD65DCFE40}" sibTransId="{96C325A9-5190-7749-BE7B-4878973CBF3D}"/>
    <dgm:cxn modelId="{0EEE9AF8-BA91-424D-9FEA-24E1A2555094}" srcId="{05E977EE-CE78-954B-94F0-43FAD486FAAE}" destId="{2DAAB3DF-9E6E-9041-AE3F-BE0B9C794553}" srcOrd="1" destOrd="0" parTransId="{D27399ED-34E4-774E-AE5A-A8FA258E0A9E}" sibTransId="{8DBFE403-C675-5E4E-ACF7-C8A0EEB9387F}"/>
    <dgm:cxn modelId="{ED1E230D-1337-BB42-B262-248CA2FD27D8}" type="presOf" srcId="{4807DFCA-60FE-EF48-A146-C9E5BB9084D7}" destId="{7FD2824A-319F-3E48-93F1-6C69AE1F6D62}" srcOrd="0" destOrd="4" presId="urn:microsoft.com/office/officeart/2008/layout/VerticalCurvedList"/>
    <dgm:cxn modelId="{309CBD4A-56E9-2545-B352-9CB9638371A0}" srcId="{A6419770-EC5F-A341-B45F-9A48939C74C2}" destId="{74BE8F8A-3A80-DD40-89AE-B49779FD0E54}" srcOrd="2" destOrd="0" parTransId="{167242C4-03AF-3049-96AF-05EF72D5CBDE}" sibTransId="{61ACB365-BD28-F149-972E-F9DAD9E070F0}"/>
    <dgm:cxn modelId="{F9576D12-B4A6-E74B-9C28-954AC3BF779A}" srcId="{3DEF27D9-BFD5-BB4D-AE9D-AFC59D0AC65F}" destId="{538C4A0E-3BC0-AA49-B395-5C8D4AF94866}" srcOrd="3" destOrd="0" parTransId="{339F64AF-6F07-8D49-BE6B-F7A091955987}" sibTransId="{E39282A3-A55F-824C-A304-0DB49207A728}"/>
    <dgm:cxn modelId="{7B46BE83-13C7-5145-BD42-A4159D11C191}" type="presOf" srcId="{DCBC8380-7914-424C-81BD-2E2E3BCE5282}" destId="{15B3259B-EBBA-3D42-A177-F9EBD995CD96}" srcOrd="0" destOrd="1" presId="urn:microsoft.com/office/officeart/2008/layout/VerticalCurvedList"/>
    <dgm:cxn modelId="{5165485D-A630-2544-AC79-334D4346D769}" type="presOf" srcId="{D5FA656E-98AA-034A-9A43-6CC744FF37EC}" destId="{7FD2824A-319F-3E48-93F1-6C69AE1F6D62}" srcOrd="0" destOrd="5" presId="urn:microsoft.com/office/officeart/2008/layout/VerticalCurvedList"/>
    <dgm:cxn modelId="{491D0E90-082D-D245-B971-FB12D66D9F31}" srcId="{05E977EE-CE78-954B-94F0-43FAD486FAAE}" destId="{211D46D8-E558-C049-AEDF-1D56EB5F3E36}" srcOrd="0" destOrd="0" parTransId="{EF4D1D0D-277E-9246-909E-828F13BC4CD6}" sibTransId="{80ED58C7-68B6-834B-A973-A8434EB232AE}"/>
    <dgm:cxn modelId="{063A3E25-B1A5-AF42-948D-A1FF8694A573}" srcId="{018596C4-59E0-B241-8CF4-8C0A4667D5DD}" destId="{DCBC8380-7914-424C-81BD-2E2E3BCE5282}" srcOrd="0" destOrd="0" parTransId="{DFA6737A-B860-5847-AC44-6A65E22A832C}" sibTransId="{AB52B4D6-FCF8-3E47-BB2C-3922AB772823}"/>
    <dgm:cxn modelId="{38E5030F-EF77-0045-925E-22CF1C23A983}" srcId="{018596C4-59E0-B241-8CF4-8C0A4667D5DD}" destId="{2A4286F8-7F0C-4542-A30D-869901AEE997}" srcOrd="3" destOrd="0" parTransId="{4F24E0DE-D067-6E49-B4C0-895BBFD9D3C5}" sibTransId="{133D588E-C6FB-3741-BC61-49D1B1EA79C1}"/>
    <dgm:cxn modelId="{E232F48B-8BB9-6C4C-BE9F-BFCDA6D8E81A}" srcId="{A6419770-EC5F-A341-B45F-9A48939C74C2}" destId="{D5FA656E-98AA-034A-9A43-6CC744FF37EC}" srcOrd="4" destOrd="0" parTransId="{9FD093BE-8439-4C41-A67B-0F8A2DD1CD5B}" sibTransId="{594B0566-F231-264B-A2C3-1F5F42CF36B5}"/>
    <dgm:cxn modelId="{F89DDE3A-703C-BD49-A80C-03BEB2B1CAD2}" type="presOf" srcId="{A9EF069C-CCA0-AC45-92EA-C4A3C2A478DD}" destId="{15B3259B-EBBA-3D42-A177-F9EBD995CD96}" srcOrd="0" destOrd="2" presId="urn:microsoft.com/office/officeart/2008/layout/VerticalCurvedList"/>
    <dgm:cxn modelId="{3D29459A-7359-124C-B825-585BBF765464}" srcId="{3DEF27D9-BFD5-BB4D-AE9D-AFC59D0AC65F}" destId="{018596C4-59E0-B241-8CF4-8C0A4667D5DD}" srcOrd="1" destOrd="0" parTransId="{41DF3655-B181-3846-BA0B-BD334188D426}" sibTransId="{22A0C28B-FBB5-3E43-9B93-1F54DB679BC0}"/>
    <dgm:cxn modelId="{9A5312A5-7230-F74A-8E7A-43653A147067}" type="presOf" srcId="{DBF4A3CF-FE58-1049-AA9E-F249DF587BBF}" destId="{8E043830-593F-E74B-A888-BB4AF3892545}" srcOrd="0" destOrd="2" presId="urn:microsoft.com/office/officeart/2008/layout/VerticalCurvedList"/>
    <dgm:cxn modelId="{AD1D18B3-B89C-2143-AE0D-E1D8C1729617}" type="presOf" srcId="{2A4286F8-7F0C-4542-A30D-869901AEE997}" destId="{15B3259B-EBBA-3D42-A177-F9EBD995CD96}" srcOrd="0" destOrd="4" presId="urn:microsoft.com/office/officeart/2008/layout/VerticalCurvedList"/>
    <dgm:cxn modelId="{D4F10202-0969-DF43-B859-907A6BD6D795}" srcId="{538C4A0E-3BC0-AA49-B395-5C8D4AF94866}" destId="{DBF4A3CF-FE58-1049-AA9E-F249DF587BBF}" srcOrd="1" destOrd="0" parTransId="{01FF9345-F208-FA4E-A533-73003510B445}" sibTransId="{370E2D2C-4DDA-A347-854C-C45A62EBA4FC}"/>
    <dgm:cxn modelId="{46DA291F-18AE-D64D-B21C-02ABD189D2CC}" type="presOf" srcId="{2DAAB3DF-9E6E-9041-AE3F-BE0B9C794553}" destId="{632A38F1-DF9B-8D45-8536-9197E4BEAA9A}" srcOrd="0" destOrd="2" presId="urn:microsoft.com/office/officeart/2008/layout/VerticalCurvedList"/>
    <dgm:cxn modelId="{F7A75639-2828-EE4D-B0CC-F80DFCB7B838}" type="presOf" srcId="{A647E6B4-5D3E-5740-9192-1EF033B4F778}" destId="{8E043830-593F-E74B-A888-BB4AF3892545}" srcOrd="0" destOrd="3" presId="urn:microsoft.com/office/officeart/2008/layout/VerticalCurvedList"/>
    <dgm:cxn modelId="{23BD0CCE-D228-FC45-80C1-C4C57D113370}" srcId="{A6419770-EC5F-A341-B45F-9A48939C74C2}" destId="{68235BDC-DF89-9D49-8465-C865E2939389}" srcOrd="1" destOrd="0" parTransId="{7C13D368-E53C-3449-A8F9-F2F81D84016B}" sibTransId="{A77255B1-1065-6741-B19C-68F8F721F7A4}"/>
    <dgm:cxn modelId="{B98D8318-4808-904E-9FDF-04DB7023302B}" type="presOf" srcId="{F49C98ED-5BDB-294B-9560-263D70C174DC}" destId="{8E043830-593F-E74B-A888-BB4AF3892545}" srcOrd="0" destOrd="1" presId="urn:microsoft.com/office/officeart/2008/layout/VerticalCurvedList"/>
    <dgm:cxn modelId="{3C67048E-EFA6-9D4F-98B8-021CE4F2083E}" type="presOf" srcId="{A6419770-EC5F-A341-B45F-9A48939C74C2}" destId="{7FD2824A-319F-3E48-93F1-6C69AE1F6D62}" srcOrd="0" destOrd="0" presId="urn:microsoft.com/office/officeart/2008/layout/VerticalCurvedList"/>
    <dgm:cxn modelId="{14CF54CB-6AEF-A94D-8264-E31D8527275D}" type="presOf" srcId="{05E977EE-CE78-954B-94F0-43FAD486FAAE}" destId="{632A38F1-DF9B-8D45-8536-9197E4BEAA9A}" srcOrd="0" destOrd="0" presId="urn:microsoft.com/office/officeart/2008/layout/VerticalCurvedList"/>
    <dgm:cxn modelId="{1D5A296A-337D-2A43-B26F-B7E1453F26EC}" srcId="{3DEF27D9-BFD5-BB4D-AE9D-AFC59D0AC65F}" destId="{A6419770-EC5F-A341-B45F-9A48939C74C2}" srcOrd="2" destOrd="0" parTransId="{A58B26BC-A6EF-0942-8366-65117EA57995}" sibTransId="{83CFAA2C-58AB-F742-9FD0-321C44B04B6D}"/>
    <dgm:cxn modelId="{AD00C09F-D7D0-7447-8262-D13E94FE4429}" type="presOf" srcId="{68235BDC-DF89-9D49-8465-C865E2939389}" destId="{7FD2824A-319F-3E48-93F1-6C69AE1F6D62}" srcOrd="0" destOrd="2" presId="urn:microsoft.com/office/officeart/2008/layout/VerticalCurvedList"/>
    <dgm:cxn modelId="{E0BC11BB-ABE6-AB4F-A2E0-5458F6EC6F0E}" srcId="{018596C4-59E0-B241-8CF4-8C0A4667D5DD}" destId="{3819CA24-6200-854A-977C-CB60E18A59BC}" srcOrd="2" destOrd="0" parTransId="{FF60B1ED-6554-1649-930F-7FD79E91500A}" sibTransId="{01E16DB3-D1DC-CD49-8356-CB743007D2E6}"/>
    <dgm:cxn modelId="{F06479EC-EE0A-0C4B-811E-231D53383F43}" type="presOf" srcId="{538C4A0E-3BC0-AA49-B395-5C8D4AF94866}" destId="{8E043830-593F-E74B-A888-BB4AF3892545}" srcOrd="0" destOrd="0" presId="urn:microsoft.com/office/officeart/2008/layout/VerticalCurvedList"/>
    <dgm:cxn modelId="{A142AC1D-4194-3B42-A4A3-072B678D384B}" type="presOf" srcId="{3819CA24-6200-854A-977C-CB60E18A59BC}" destId="{15B3259B-EBBA-3D42-A177-F9EBD995CD96}" srcOrd="0" destOrd="3" presId="urn:microsoft.com/office/officeart/2008/layout/VerticalCurvedList"/>
    <dgm:cxn modelId="{3D3958A7-E93B-E24E-B0DB-58DB5921B09D}" type="presOf" srcId="{8290DF73-AC21-074F-B7EF-FA25881F33E4}" destId="{8E043830-593F-E74B-A888-BB4AF3892545}" srcOrd="0" destOrd="4" presId="urn:microsoft.com/office/officeart/2008/layout/VerticalCurvedList"/>
    <dgm:cxn modelId="{D56C3704-2A2B-0B4A-9B0A-E1D89297F4B9}" srcId="{A6419770-EC5F-A341-B45F-9A48939C74C2}" destId="{4807DFCA-60FE-EF48-A146-C9E5BB9084D7}" srcOrd="3" destOrd="0" parTransId="{BFEA66FE-62FD-C14B-B238-201B533EAF03}" sibTransId="{378C017A-EAFB-5941-94C2-497C08185878}"/>
    <dgm:cxn modelId="{4AEDC629-14C1-CF46-9FFC-5E64F2DDD89E}" type="presOf" srcId="{FAA461EC-D23C-C44C-A972-FB29E425A3DC}" destId="{7FD2824A-319F-3E48-93F1-6C69AE1F6D62}" srcOrd="0" destOrd="1" presId="urn:microsoft.com/office/officeart/2008/layout/VerticalCurvedList"/>
    <dgm:cxn modelId="{33CA70D1-D210-A543-9CA8-41ECAA5644ED}" srcId="{538C4A0E-3BC0-AA49-B395-5C8D4AF94866}" destId="{F49C98ED-5BDB-294B-9560-263D70C174DC}" srcOrd="0" destOrd="0" parTransId="{30643EC9-94E1-A341-9FFD-E1321018F2EA}" sibTransId="{531C8759-A42B-D545-9CAC-6A2A485D8EF2}"/>
    <dgm:cxn modelId="{75021074-FE15-D943-8FA7-01ECE4E9D87D}" type="presOf" srcId="{3DEF27D9-BFD5-BB4D-AE9D-AFC59D0AC65F}" destId="{5D8368C2-ADFF-BA42-887E-FF5DBB9BA35F}" srcOrd="0" destOrd="0" presId="urn:microsoft.com/office/officeart/2008/layout/VerticalCurvedList"/>
    <dgm:cxn modelId="{4EAFBC60-2497-F74C-843A-F486633F76D1}" type="presParOf" srcId="{5D8368C2-ADFF-BA42-887E-FF5DBB9BA35F}" destId="{62D4E549-01D9-4442-BBF1-9539425A8A81}" srcOrd="0" destOrd="0" presId="urn:microsoft.com/office/officeart/2008/layout/VerticalCurvedList"/>
    <dgm:cxn modelId="{3AC1DE00-E29B-9042-BF12-F7AD5F861CC2}" type="presParOf" srcId="{62D4E549-01D9-4442-BBF1-9539425A8A81}" destId="{A1212CDE-5E07-B444-8FE6-1ABEC7D0024A}" srcOrd="0" destOrd="0" presId="urn:microsoft.com/office/officeart/2008/layout/VerticalCurvedList"/>
    <dgm:cxn modelId="{DE7D90CD-47A9-6B4E-B7CE-B4C0E324ED6B}" type="presParOf" srcId="{A1212CDE-5E07-B444-8FE6-1ABEC7D0024A}" destId="{7F82D0EB-83BC-7549-B9B2-E9CF43F4A798}" srcOrd="0" destOrd="0" presId="urn:microsoft.com/office/officeart/2008/layout/VerticalCurvedList"/>
    <dgm:cxn modelId="{C171ABDA-6056-6445-B237-F8C8D1592DBE}" type="presParOf" srcId="{A1212CDE-5E07-B444-8FE6-1ABEC7D0024A}" destId="{330F4CCA-5DDA-D841-8EE2-F6C86459B109}" srcOrd="1" destOrd="0" presId="urn:microsoft.com/office/officeart/2008/layout/VerticalCurvedList"/>
    <dgm:cxn modelId="{6D182C65-49B9-DF46-B44D-809B5EDFAA4A}" type="presParOf" srcId="{A1212CDE-5E07-B444-8FE6-1ABEC7D0024A}" destId="{374E1C6D-8F41-A84E-8D34-9053BAA1A84E}" srcOrd="2" destOrd="0" presId="urn:microsoft.com/office/officeart/2008/layout/VerticalCurvedList"/>
    <dgm:cxn modelId="{B5B64201-39D1-584E-A0B5-392A8DF48858}" type="presParOf" srcId="{A1212CDE-5E07-B444-8FE6-1ABEC7D0024A}" destId="{D28ECAF7-8A32-5E49-A1D4-12D6B32219BF}" srcOrd="3" destOrd="0" presId="urn:microsoft.com/office/officeart/2008/layout/VerticalCurvedList"/>
    <dgm:cxn modelId="{FE07C969-FA86-C74D-ACDF-968091E858A7}" type="presParOf" srcId="{62D4E549-01D9-4442-BBF1-9539425A8A81}" destId="{632A38F1-DF9B-8D45-8536-9197E4BEAA9A}" srcOrd="1" destOrd="0" presId="urn:microsoft.com/office/officeart/2008/layout/VerticalCurvedList"/>
    <dgm:cxn modelId="{A2D91F1A-1992-9F4D-B7D2-115DF6B87E0C}" type="presParOf" srcId="{62D4E549-01D9-4442-BBF1-9539425A8A81}" destId="{0916AB36-4DB4-644B-9DFE-2088E94FDE74}" srcOrd="2" destOrd="0" presId="urn:microsoft.com/office/officeart/2008/layout/VerticalCurvedList"/>
    <dgm:cxn modelId="{F4DA307B-D9A6-7041-9967-ABB08FAD37B4}" type="presParOf" srcId="{0916AB36-4DB4-644B-9DFE-2088E94FDE74}" destId="{3BBB4204-B4A8-1247-94B3-2F08976308C3}" srcOrd="0" destOrd="0" presId="urn:microsoft.com/office/officeart/2008/layout/VerticalCurvedList"/>
    <dgm:cxn modelId="{4DB9B94E-34DB-BC42-A81E-037383A24AAF}" type="presParOf" srcId="{62D4E549-01D9-4442-BBF1-9539425A8A81}" destId="{15B3259B-EBBA-3D42-A177-F9EBD995CD96}" srcOrd="3" destOrd="0" presId="urn:microsoft.com/office/officeart/2008/layout/VerticalCurvedList"/>
    <dgm:cxn modelId="{A0181A2E-4128-9F47-BD82-B1FD23B5864E}" type="presParOf" srcId="{62D4E549-01D9-4442-BBF1-9539425A8A81}" destId="{ED478792-9689-9641-AC67-6A33A421CCE9}" srcOrd="4" destOrd="0" presId="urn:microsoft.com/office/officeart/2008/layout/VerticalCurvedList"/>
    <dgm:cxn modelId="{259F6CC5-94EC-5741-A680-AB626E7D558E}" type="presParOf" srcId="{ED478792-9689-9641-AC67-6A33A421CCE9}" destId="{ED54D809-C185-C340-9289-720832104DBD}" srcOrd="0" destOrd="0" presId="urn:microsoft.com/office/officeart/2008/layout/VerticalCurvedList"/>
    <dgm:cxn modelId="{E887C1C1-106A-B24F-8436-0B26295B8063}" type="presParOf" srcId="{62D4E549-01D9-4442-BBF1-9539425A8A81}" destId="{7FD2824A-319F-3E48-93F1-6C69AE1F6D62}" srcOrd="5" destOrd="0" presId="urn:microsoft.com/office/officeart/2008/layout/VerticalCurvedList"/>
    <dgm:cxn modelId="{BAEF82A2-18F2-9F4D-A38E-C481DA40DA86}" type="presParOf" srcId="{62D4E549-01D9-4442-BBF1-9539425A8A81}" destId="{EA9067C3-745B-CD45-8301-1BFAC3DFAB00}" srcOrd="6" destOrd="0" presId="urn:microsoft.com/office/officeart/2008/layout/VerticalCurvedList"/>
    <dgm:cxn modelId="{B00489E6-C6B1-3047-82A1-0315ECD68D98}" type="presParOf" srcId="{EA9067C3-745B-CD45-8301-1BFAC3DFAB00}" destId="{83CCE21C-4EDF-A84C-A2C6-8E7FF79787BB}" srcOrd="0" destOrd="0" presId="urn:microsoft.com/office/officeart/2008/layout/VerticalCurvedList"/>
    <dgm:cxn modelId="{46FE6641-FBEC-A847-AC66-E4AD594069D3}" type="presParOf" srcId="{62D4E549-01D9-4442-BBF1-9539425A8A81}" destId="{8E043830-593F-E74B-A888-BB4AF3892545}" srcOrd="7" destOrd="0" presId="urn:microsoft.com/office/officeart/2008/layout/VerticalCurvedList"/>
    <dgm:cxn modelId="{041B7A85-1FA0-E949-890E-9153944320CB}" type="presParOf" srcId="{62D4E549-01D9-4442-BBF1-9539425A8A81}" destId="{1EA440AC-B296-6948-9E55-C9D3624C907B}" srcOrd="8" destOrd="0" presId="urn:microsoft.com/office/officeart/2008/layout/VerticalCurvedList"/>
    <dgm:cxn modelId="{13B15E39-799D-994F-A74B-1DE04975964C}" type="presParOf" srcId="{1EA440AC-B296-6948-9E55-C9D3624C907B}" destId="{E8355B06-D320-A941-B095-0BC44F88F9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B0E26D-BE77-D044-9F84-2EE8317473A2}" type="doc">
      <dgm:prSet loTypeId="urn:microsoft.com/office/officeart/2005/8/layout/gear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607A24EA-2643-944D-A595-081AFD18B651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pPr rtl="0"/>
          <a:r>
            <a:rPr lang="en-GB" sz="1400" noProof="0" smtClean="0">
              <a:solidFill>
                <a:schemeClr val="bg1"/>
              </a:solidFill>
            </a:rPr>
            <a:t>Join the Connected Car Forum (operators and automakers only)</a:t>
          </a:r>
          <a:endParaRPr lang="en-GB" sz="1400" noProof="0" dirty="0">
            <a:solidFill>
              <a:schemeClr val="bg1"/>
            </a:solidFill>
          </a:endParaRPr>
        </a:p>
      </dgm:t>
    </dgm:pt>
    <dgm:pt modelId="{9561E909-C0E1-724F-9510-0C469F2D5309}" type="parTrans" cxnId="{33A05F01-A601-EA43-B495-3426E2969D70}">
      <dgm:prSet/>
      <dgm:spPr/>
      <dgm:t>
        <a:bodyPr/>
        <a:lstStyle/>
        <a:p>
          <a:endParaRPr lang="en-GB" sz="1400"/>
        </a:p>
      </dgm:t>
    </dgm:pt>
    <dgm:pt modelId="{78599FAD-BDB4-4747-84F0-4BF1575F6884}" type="sibTrans" cxnId="{33A05F01-A601-EA43-B495-3426E2969D70}">
      <dgm:prSet/>
      <dgm:spPr/>
      <dgm:t>
        <a:bodyPr/>
        <a:lstStyle/>
        <a:p>
          <a:endParaRPr lang="en-GB" sz="1400"/>
        </a:p>
      </dgm:t>
    </dgm:pt>
    <dgm:pt modelId="{641956C5-D01A-6D4C-95DC-0029E5203021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1400" noProof="0" dirty="0" smtClean="0">
              <a:solidFill>
                <a:schemeClr val="bg1"/>
              </a:solidFill>
            </a:rPr>
            <a:t>Join the GSMA mAutomotive Workstream, in the Connected Life Programme</a:t>
          </a:r>
          <a:endParaRPr lang="en-GB" sz="1400" noProof="0" dirty="0">
            <a:solidFill>
              <a:schemeClr val="bg1"/>
            </a:solidFill>
          </a:endParaRPr>
        </a:p>
      </dgm:t>
    </dgm:pt>
    <dgm:pt modelId="{26B47823-26B6-854F-B223-0129DCE00CC0}" type="parTrans" cxnId="{E65A2624-359A-B64A-B2C9-8C5A7E03733C}">
      <dgm:prSet/>
      <dgm:spPr/>
      <dgm:t>
        <a:bodyPr/>
        <a:lstStyle/>
        <a:p>
          <a:endParaRPr lang="en-GB"/>
        </a:p>
      </dgm:t>
    </dgm:pt>
    <dgm:pt modelId="{27F00B8B-89D0-F443-8BEB-114E683137FE}" type="sibTrans" cxnId="{E65A2624-359A-B64A-B2C9-8C5A7E03733C}">
      <dgm:prSet/>
      <dgm:spPr/>
      <dgm:t>
        <a:bodyPr/>
        <a:lstStyle/>
        <a:p>
          <a:endParaRPr lang="en-GB"/>
        </a:p>
      </dgm:t>
    </dgm:pt>
    <dgm:pt modelId="{1E1BFF89-D7DF-3C48-A166-8C8306477FE8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GB" sz="1400" noProof="0" dirty="0" smtClean="0">
              <a:solidFill>
                <a:srgbClr val="000000"/>
              </a:solidFill>
            </a:rPr>
            <a:t>Participate in External Events: </a:t>
          </a:r>
          <a:r>
            <a:rPr lang="en-GB" sz="1000" noProof="0" dirty="0" smtClean="0">
              <a:solidFill>
                <a:srgbClr val="000000"/>
              </a:solidFill>
            </a:rPr>
            <a:t>Extended CCF or CLP Summits</a:t>
          </a:r>
          <a:endParaRPr lang="en-GB" sz="1000" noProof="0" dirty="0">
            <a:solidFill>
              <a:srgbClr val="000000"/>
            </a:solidFill>
          </a:endParaRPr>
        </a:p>
      </dgm:t>
    </dgm:pt>
    <dgm:pt modelId="{234A39EF-A0F2-5A48-9275-5BF78E4E49F9}" type="parTrans" cxnId="{4D6AAAAA-171F-0A4A-B7FA-6017F3C44719}">
      <dgm:prSet/>
      <dgm:spPr/>
      <dgm:t>
        <a:bodyPr/>
        <a:lstStyle/>
        <a:p>
          <a:endParaRPr lang="en-GB"/>
        </a:p>
      </dgm:t>
    </dgm:pt>
    <dgm:pt modelId="{61048C08-13D9-8948-A5C8-0DAEA151FF50}" type="sibTrans" cxnId="{4D6AAAAA-171F-0A4A-B7FA-6017F3C44719}">
      <dgm:prSet/>
      <dgm:spPr/>
      <dgm:t>
        <a:bodyPr/>
        <a:lstStyle/>
        <a:p>
          <a:endParaRPr lang="en-GB"/>
        </a:p>
      </dgm:t>
    </dgm:pt>
    <dgm:pt modelId="{BA560E3F-8B5A-A941-8DCC-47DA67867562}" type="pres">
      <dgm:prSet presAssocID="{EFB0E26D-BE77-D044-9F84-2EE8317473A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6A1EBB-250D-244E-98A4-836DFE5AFEBF}" type="pres">
      <dgm:prSet presAssocID="{607A24EA-2643-944D-A595-081AFD18B65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729723-73B0-5F4D-9E56-284E2546D647}" type="pres">
      <dgm:prSet presAssocID="{607A24EA-2643-944D-A595-081AFD18B651}" presName="gear1srcNode" presStyleLbl="node1" presStyleIdx="0" presStyleCnt="3"/>
      <dgm:spPr/>
      <dgm:t>
        <a:bodyPr/>
        <a:lstStyle/>
        <a:p>
          <a:endParaRPr lang="en-GB"/>
        </a:p>
      </dgm:t>
    </dgm:pt>
    <dgm:pt modelId="{697AFFA2-A7A7-D042-BADB-573EE71B81BE}" type="pres">
      <dgm:prSet presAssocID="{607A24EA-2643-944D-A595-081AFD18B651}" presName="gear1dstNode" presStyleLbl="node1" presStyleIdx="0" presStyleCnt="3"/>
      <dgm:spPr/>
      <dgm:t>
        <a:bodyPr/>
        <a:lstStyle/>
        <a:p>
          <a:endParaRPr lang="en-GB"/>
        </a:p>
      </dgm:t>
    </dgm:pt>
    <dgm:pt modelId="{8C5A2F7D-9D52-BB48-A194-819511749267}" type="pres">
      <dgm:prSet presAssocID="{641956C5-D01A-6D4C-95DC-0029E5203021}" presName="gear2" presStyleLbl="node1" presStyleIdx="1" presStyleCnt="3" custScaleX="163061" custScaleY="145914" custLinFactNeighborX="-18038" custLinFactNeighborY="-160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BD6821-C758-9746-B1AB-5B2E4B2C5A14}" type="pres">
      <dgm:prSet presAssocID="{641956C5-D01A-6D4C-95DC-0029E5203021}" presName="gear2srcNode" presStyleLbl="node1" presStyleIdx="1" presStyleCnt="3"/>
      <dgm:spPr/>
      <dgm:t>
        <a:bodyPr/>
        <a:lstStyle/>
        <a:p>
          <a:endParaRPr lang="en-GB"/>
        </a:p>
      </dgm:t>
    </dgm:pt>
    <dgm:pt modelId="{2616D074-1926-CB44-9895-4E17F4092A51}" type="pres">
      <dgm:prSet presAssocID="{641956C5-D01A-6D4C-95DC-0029E5203021}" presName="gear2dstNode" presStyleLbl="node1" presStyleIdx="1" presStyleCnt="3"/>
      <dgm:spPr/>
      <dgm:t>
        <a:bodyPr/>
        <a:lstStyle/>
        <a:p>
          <a:endParaRPr lang="en-GB"/>
        </a:p>
      </dgm:t>
    </dgm:pt>
    <dgm:pt modelId="{A2EB9B47-5273-7B4A-A0C1-79A7215D708B}" type="pres">
      <dgm:prSet presAssocID="{1E1BFF89-D7DF-3C48-A166-8C8306477FE8}" presName="gear3" presStyleLbl="node1" presStyleIdx="2" presStyleCnt="3" custLinFactNeighborX="35004" custLinFactNeighborY="-762"/>
      <dgm:spPr/>
      <dgm:t>
        <a:bodyPr/>
        <a:lstStyle/>
        <a:p>
          <a:endParaRPr lang="en-GB"/>
        </a:p>
      </dgm:t>
    </dgm:pt>
    <dgm:pt modelId="{A6CF4621-1FAE-3646-8C4C-664D4B8D302D}" type="pres">
      <dgm:prSet presAssocID="{1E1BFF89-D7DF-3C48-A166-8C8306477FE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A601A-D09E-924D-B8A1-FB4F4BAF2436}" type="pres">
      <dgm:prSet presAssocID="{1E1BFF89-D7DF-3C48-A166-8C8306477FE8}" presName="gear3srcNode" presStyleLbl="node1" presStyleIdx="2" presStyleCnt="3"/>
      <dgm:spPr/>
      <dgm:t>
        <a:bodyPr/>
        <a:lstStyle/>
        <a:p>
          <a:endParaRPr lang="en-GB"/>
        </a:p>
      </dgm:t>
    </dgm:pt>
    <dgm:pt modelId="{4E291931-AB5B-114B-8C1D-2F25C7166519}" type="pres">
      <dgm:prSet presAssocID="{1E1BFF89-D7DF-3C48-A166-8C8306477FE8}" presName="gear3dstNode" presStyleLbl="node1" presStyleIdx="2" presStyleCnt="3"/>
      <dgm:spPr/>
      <dgm:t>
        <a:bodyPr/>
        <a:lstStyle/>
        <a:p>
          <a:endParaRPr lang="en-GB"/>
        </a:p>
      </dgm:t>
    </dgm:pt>
    <dgm:pt modelId="{2B1D3AE5-1B8A-8447-AE3E-9034D68A77BC}" type="pres">
      <dgm:prSet presAssocID="{78599FAD-BDB4-4747-84F0-4BF1575F6884}" presName="connector1" presStyleLbl="sibTrans2D1" presStyleIdx="0" presStyleCnt="3" custLinFactNeighborX="2595" custLinFactNeighborY="3633"/>
      <dgm:spPr/>
      <dgm:t>
        <a:bodyPr/>
        <a:lstStyle/>
        <a:p>
          <a:endParaRPr lang="en-GB"/>
        </a:p>
      </dgm:t>
    </dgm:pt>
    <dgm:pt modelId="{19B71EB0-19B5-CE44-B475-1CE421DBE0CF}" type="pres">
      <dgm:prSet presAssocID="{27F00B8B-89D0-F443-8BEB-114E683137FE}" presName="connector2" presStyleLbl="sibTrans2D1" presStyleIdx="1" presStyleCnt="3" custLinFactNeighborX="-53318" custLinFactNeighborY="-19617"/>
      <dgm:spPr/>
      <dgm:t>
        <a:bodyPr/>
        <a:lstStyle/>
        <a:p>
          <a:endParaRPr lang="en-GB"/>
        </a:p>
      </dgm:t>
    </dgm:pt>
    <dgm:pt modelId="{E44FDD37-B744-F549-8413-639F7C3B79B1}" type="pres">
      <dgm:prSet presAssocID="{61048C08-13D9-8948-A5C8-0DAEA151FF50}" presName="connector3" presStyleLbl="sibTrans2D1" presStyleIdx="2" presStyleCnt="3" custLinFactNeighborX="31824"/>
      <dgm:spPr/>
      <dgm:t>
        <a:bodyPr/>
        <a:lstStyle/>
        <a:p>
          <a:endParaRPr lang="en-GB"/>
        </a:p>
      </dgm:t>
    </dgm:pt>
  </dgm:ptLst>
  <dgm:cxnLst>
    <dgm:cxn modelId="{8FDC1CBF-FB9F-3142-A2D3-82B12D10A1A5}" type="presOf" srcId="{61048C08-13D9-8948-A5C8-0DAEA151FF50}" destId="{E44FDD37-B744-F549-8413-639F7C3B79B1}" srcOrd="0" destOrd="0" presId="urn:microsoft.com/office/officeart/2005/8/layout/gear1"/>
    <dgm:cxn modelId="{33A05F01-A601-EA43-B495-3426E2969D70}" srcId="{EFB0E26D-BE77-D044-9F84-2EE8317473A2}" destId="{607A24EA-2643-944D-A595-081AFD18B651}" srcOrd="0" destOrd="0" parTransId="{9561E909-C0E1-724F-9510-0C469F2D5309}" sibTransId="{78599FAD-BDB4-4747-84F0-4BF1575F6884}"/>
    <dgm:cxn modelId="{8C285814-C2F0-E444-85EF-0984224D8848}" type="presOf" srcId="{607A24EA-2643-944D-A595-081AFD18B651}" destId="{697AFFA2-A7A7-D042-BADB-573EE71B81BE}" srcOrd="2" destOrd="0" presId="urn:microsoft.com/office/officeart/2005/8/layout/gear1"/>
    <dgm:cxn modelId="{5B038F3B-2AC8-944F-88D5-F881C0A186A9}" type="presOf" srcId="{641956C5-D01A-6D4C-95DC-0029E5203021}" destId="{2616D074-1926-CB44-9895-4E17F4092A51}" srcOrd="2" destOrd="0" presId="urn:microsoft.com/office/officeart/2005/8/layout/gear1"/>
    <dgm:cxn modelId="{BBA978F9-4E75-CB45-9421-73A30EEDA693}" type="presOf" srcId="{1E1BFF89-D7DF-3C48-A166-8C8306477FE8}" destId="{D37A601A-D09E-924D-B8A1-FB4F4BAF2436}" srcOrd="2" destOrd="0" presId="urn:microsoft.com/office/officeart/2005/8/layout/gear1"/>
    <dgm:cxn modelId="{D11AB5D8-34CA-5746-A8CB-5E1F6F8E3884}" type="presOf" srcId="{607A24EA-2643-944D-A595-081AFD18B651}" destId="{0A729723-73B0-5F4D-9E56-284E2546D647}" srcOrd="1" destOrd="0" presId="urn:microsoft.com/office/officeart/2005/8/layout/gear1"/>
    <dgm:cxn modelId="{71BB4AE1-A918-E143-86BB-9FA720DB11E3}" type="presOf" srcId="{27F00B8B-89D0-F443-8BEB-114E683137FE}" destId="{19B71EB0-19B5-CE44-B475-1CE421DBE0CF}" srcOrd="0" destOrd="0" presId="urn:microsoft.com/office/officeart/2005/8/layout/gear1"/>
    <dgm:cxn modelId="{54AD3CCA-C9C6-D841-8CB8-C2A0891AB5B6}" type="presOf" srcId="{1E1BFF89-D7DF-3C48-A166-8C8306477FE8}" destId="{A2EB9B47-5273-7B4A-A0C1-79A7215D708B}" srcOrd="0" destOrd="0" presId="urn:microsoft.com/office/officeart/2005/8/layout/gear1"/>
    <dgm:cxn modelId="{ECB30E65-864E-3F40-A10B-489B8D62ED8F}" type="presOf" srcId="{607A24EA-2643-944D-A595-081AFD18B651}" destId="{256A1EBB-250D-244E-98A4-836DFE5AFEBF}" srcOrd="0" destOrd="0" presId="urn:microsoft.com/office/officeart/2005/8/layout/gear1"/>
    <dgm:cxn modelId="{4D6AAAAA-171F-0A4A-B7FA-6017F3C44719}" srcId="{EFB0E26D-BE77-D044-9F84-2EE8317473A2}" destId="{1E1BFF89-D7DF-3C48-A166-8C8306477FE8}" srcOrd="2" destOrd="0" parTransId="{234A39EF-A0F2-5A48-9275-5BF78E4E49F9}" sibTransId="{61048C08-13D9-8948-A5C8-0DAEA151FF50}"/>
    <dgm:cxn modelId="{CF5D9D4B-903E-4F4E-A726-A1F5A05D66E8}" type="presOf" srcId="{1E1BFF89-D7DF-3C48-A166-8C8306477FE8}" destId="{A6CF4621-1FAE-3646-8C4C-664D4B8D302D}" srcOrd="1" destOrd="0" presId="urn:microsoft.com/office/officeart/2005/8/layout/gear1"/>
    <dgm:cxn modelId="{E65A2624-359A-B64A-B2C9-8C5A7E03733C}" srcId="{EFB0E26D-BE77-D044-9F84-2EE8317473A2}" destId="{641956C5-D01A-6D4C-95DC-0029E5203021}" srcOrd="1" destOrd="0" parTransId="{26B47823-26B6-854F-B223-0129DCE00CC0}" sibTransId="{27F00B8B-89D0-F443-8BEB-114E683137FE}"/>
    <dgm:cxn modelId="{7B1EC451-18C0-FF43-A964-5223E3A93398}" type="presOf" srcId="{1E1BFF89-D7DF-3C48-A166-8C8306477FE8}" destId="{4E291931-AB5B-114B-8C1D-2F25C7166519}" srcOrd="3" destOrd="0" presId="urn:microsoft.com/office/officeart/2005/8/layout/gear1"/>
    <dgm:cxn modelId="{4645ABE3-4975-0C43-A0C4-376CBD1167B6}" type="presOf" srcId="{641956C5-D01A-6D4C-95DC-0029E5203021}" destId="{28BD6821-C758-9746-B1AB-5B2E4B2C5A14}" srcOrd="1" destOrd="0" presId="urn:microsoft.com/office/officeart/2005/8/layout/gear1"/>
    <dgm:cxn modelId="{B42BDD16-AD9E-9B49-A225-B66CB011E782}" type="presOf" srcId="{78599FAD-BDB4-4747-84F0-4BF1575F6884}" destId="{2B1D3AE5-1B8A-8447-AE3E-9034D68A77BC}" srcOrd="0" destOrd="0" presId="urn:microsoft.com/office/officeart/2005/8/layout/gear1"/>
    <dgm:cxn modelId="{3A0014ED-5C5F-E049-A35D-1F28EEB72906}" type="presOf" srcId="{EFB0E26D-BE77-D044-9F84-2EE8317473A2}" destId="{BA560E3F-8B5A-A941-8DCC-47DA67867562}" srcOrd="0" destOrd="0" presId="urn:microsoft.com/office/officeart/2005/8/layout/gear1"/>
    <dgm:cxn modelId="{6021FD3B-E30B-7F4F-BAC9-9AEA7FD13DA8}" type="presOf" srcId="{641956C5-D01A-6D4C-95DC-0029E5203021}" destId="{8C5A2F7D-9D52-BB48-A194-819511749267}" srcOrd="0" destOrd="0" presId="urn:microsoft.com/office/officeart/2005/8/layout/gear1"/>
    <dgm:cxn modelId="{EDF116C5-1C01-E944-A2D9-AE2E15288D95}" type="presParOf" srcId="{BA560E3F-8B5A-A941-8DCC-47DA67867562}" destId="{256A1EBB-250D-244E-98A4-836DFE5AFEBF}" srcOrd="0" destOrd="0" presId="urn:microsoft.com/office/officeart/2005/8/layout/gear1"/>
    <dgm:cxn modelId="{9AB9870D-3A86-1F43-B9EC-0C05A1726F3F}" type="presParOf" srcId="{BA560E3F-8B5A-A941-8DCC-47DA67867562}" destId="{0A729723-73B0-5F4D-9E56-284E2546D647}" srcOrd="1" destOrd="0" presId="urn:microsoft.com/office/officeart/2005/8/layout/gear1"/>
    <dgm:cxn modelId="{3D784920-56CC-414F-A8DE-37D19D24BDF0}" type="presParOf" srcId="{BA560E3F-8B5A-A941-8DCC-47DA67867562}" destId="{697AFFA2-A7A7-D042-BADB-573EE71B81BE}" srcOrd="2" destOrd="0" presId="urn:microsoft.com/office/officeart/2005/8/layout/gear1"/>
    <dgm:cxn modelId="{CB68EFD7-7288-6742-90F4-5E12189252A6}" type="presParOf" srcId="{BA560E3F-8B5A-A941-8DCC-47DA67867562}" destId="{8C5A2F7D-9D52-BB48-A194-819511749267}" srcOrd="3" destOrd="0" presId="urn:microsoft.com/office/officeart/2005/8/layout/gear1"/>
    <dgm:cxn modelId="{07C73FE5-DC98-504D-AD52-386333C87ED9}" type="presParOf" srcId="{BA560E3F-8B5A-A941-8DCC-47DA67867562}" destId="{28BD6821-C758-9746-B1AB-5B2E4B2C5A14}" srcOrd="4" destOrd="0" presId="urn:microsoft.com/office/officeart/2005/8/layout/gear1"/>
    <dgm:cxn modelId="{C259C514-8208-DC41-86D5-9D9D1E645AA3}" type="presParOf" srcId="{BA560E3F-8B5A-A941-8DCC-47DA67867562}" destId="{2616D074-1926-CB44-9895-4E17F4092A51}" srcOrd="5" destOrd="0" presId="urn:microsoft.com/office/officeart/2005/8/layout/gear1"/>
    <dgm:cxn modelId="{6F15E372-3C2C-3744-974D-22D9E3D60DFA}" type="presParOf" srcId="{BA560E3F-8B5A-A941-8DCC-47DA67867562}" destId="{A2EB9B47-5273-7B4A-A0C1-79A7215D708B}" srcOrd="6" destOrd="0" presId="urn:microsoft.com/office/officeart/2005/8/layout/gear1"/>
    <dgm:cxn modelId="{CF272BEB-B05A-8141-8069-FB62582E3BCD}" type="presParOf" srcId="{BA560E3F-8B5A-A941-8DCC-47DA67867562}" destId="{A6CF4621-1FAE-3646-8C4C-664D4B8D302D}" srcOrd="7" destOrd="0" presId="urn:microsoft.com/office/officeart/2005/8/layout/gear1"/>
    <dgm:cxn modelId="{ED914435-74DC-9642-AC80-438A432C0B1C}" type="presParOf" srcId="{BA560E3F-8B5A-A941-8DCC-47DA67867562}" destId="{D37A601A-D09E-924D-B8A1-FB4F4BAF2436}" srcOrd="8" destOrd="0" presId="urn:microsoft.com/office/officeart/2005/8/layout/gear1"/>
    <dgm:cxn modelId="{D9B025BA-8859-E548-9688-25905C6C077A}" type="presParOf" srcId="{BA560E3F-8B5A-A941-8DCC-47DA67867562}" destId="{4E291931-AB5B-114B-8C1D-2F25C7166519}" srcOrd="9" destOrd="0" presId="urn:microsoft.com/office/officeart/2005/8/layout/gear1"/>
    <dgm:cxn modelId="{D9CFC104-281A-B141-A7EC-E809E9436F39}" type="presParOf" srcId="{BA560E3F-8B5A-A941-8DCC-47DA67867562}" destId="{2B1D3AE5-1B8A-8447-AE3E-9034D68A77BC}" srcOrd="10" destOrd="0" presId="urn:microsoft.com/office/officeart/2005/8/layout/gear1"/>
    <dgm:cxn modelId="{BB2652ED-D3A0-E040-B747-439647915889}" type="presParOf" srcId="{BA560E3F-8B5A-A941-8DCC-47DA67867562}" destId="{19B71EB0-19B5-CE44-B475-1CE421DBE0CF}" srcOrd="11" destOrd="0" presId="urn:microsoft.com/office/officeart/2005/8/layout/gear1"/>
    <dgm:cxn modelId="{5821D286-4A3F-964F-AA22-605AC366B6D0}" type="presParOf" srcId="{BA560E3F-8B5A-A941-8DCC-47DA67867562}" destId="{E44FDD37-B744-F549-8413-639F7C3B79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A5DF63-8742-ED4F-813A-EEA12D708DD5}" type="doc">
      <dgm:prSet loTypeId="urn:microsoft.com/office/officeart/2005/8/layout/radial5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9F4029A-4BE5-9B4C-9891-0F853674A6A6}">
      <dgm:prSet phldrT="[Testo]" custT="1"/>
      <dgm:spPr/>
      <dgm:t>
        <a:bodyPr/>
        <a:lstStyle/>
        <a:p>
          <a:r>
            <a:rPr lang="en-GB" sz="1600" dirty="0" smtClean="0"/>
            <a:t>Regional Focus: China, Brazil, South-East Asia</a:t>
          </a:r>
          <a:endParaRPr lang="en-GB" sz="1600" dirty="0"/>
        </a:p>
      </dgm:t>
    </dgm:pt>
    <dgm:pt modelId="{A3294573-6B1E-C045-A407-8B8E7966E4BA}" type="parTrans" cxnId="{749D84F1-A2FE-2E4D-B058-53D926C570B7}">
      <dgm:prSet custT="1"/>
      <dgm:spPr/>
      <dgm:t>
        <a:bodyPr/>
        <a:lstStyle/>
        <a:p>
          <a:endParaRPr lang="en-GB" sz="1600"/>
        </a:p>
      </dgm:t>
    </dgm:pt>
    <dgm:pt modelId="{B05DC32F-B847-E547-A90A-B128F271DEF5}" type="sibTrans" cxnId="{749D84F1-A2FE-2E4D-B058-53D926C570B7}">
      <dgm:prSet/>
      <dgm:spPr/>
      <dgm:t>
        <a:bodyPr/>
        <a:lstStyle/>
        <a:p>
          <a:endParaRPr lang="en-GB" sz="1600"/>
        </a:p>
      </dgm:t>
    </dgm:pt>
    <dgm:pt modelId="{89535DA6-3496-EB4C-B997-E2FF8A3BD030}">
      <dgm:prSet custT="1"/>
      <dgm:spPr/>
      <dgm:t>
        <a:bodyPr/>
        <a:lstStyle/>
        <a:p>
          <a:r>
            <a:rPr lang="en-GB" sz="1600" dirty="0" smtClean="0"/>
            <a:t>Vehicle Type: Trucks, Construction Equipment, </a:t>
          </a:r>
        </a:p>
      </dgm:t>
    </dgm:pt>
    <dgm:pt modelId="{CBAC5A8A-F122-4B4D-8934-1C01056D77C8}" type="parTrans" cxnId="{ED26BB58-F4B8-4C40-91B4-7ADDED0DD448}">
      <dgm:prSet custT="1"/>
      <dgm:spPr/>
      <dgm:t>
        <a:bodyPr/>
        <a:lstStyle/>
        <a:p>
          <a:endParaRPr lang="en-GB" sz="1600"/>
        </a:p>
      </dgm:t>
    </dgm:pt>
    <dgm:pt modelId="{38D1C1D4-3686-A343-9BA8-B2A718C76146}" type="sibTrans" cxnId="{ED26BB58-F4B8-4C40-91B4-7ADDED0DD448}">
      <dgm:prSet/>
      <dgm:spPr/>
      <dgm:t>
        <a:bodyPr/>
        <a:lstStyle/>
        <a:p>
          <a:endParaRPr lang="en-GB" sz="1600"/>
        </a:p>
      </dgm:t>
    </dgm:pt>
    <dgm:pt modelId="{8ADD4849-40D6-FA4E-A037-EF06B295B716}">
      <dgm:prSet custT="1"/>
      <dgm:spPr/>
      <dgm:t>
        <a:bodyPr/>
        <a:lstStyle/>
        <a:p>
          <a:r>
            <a:rPr lang="en-GB" sz="1600" dirty="0" smtClean="0"/>
            <a:t>Value Chain Stakeholders: 1</a:t>
          </a:r>
          <a:r>
            <a:rPr lang="en-GB" sz="1600" baseline="30000" dirty="0" smtClean="0"/>
            <a:t>st</a:t>
          </a:r>
          <a:r>
            <a:rPr lang="en-GB" sz="1600" dirty="0" smtClean="0"/>
            <a:t> Tier, Module Manufacturers, TSP, SIM </a:t>
          </a:r>
          <a:r>
            <a:rPr lang="en-GB" sz="1600" dirty="0" err="1" smtClean="0"/>
            <a:t>mnfr</a:t>
          </a:r>
          <a:r>
            <a:rPr lang="en-GB" sz="1600" dirty="0" smtClean="0"/>
            <a:t>, </a:t>
          </a:r>
          <a:r>
            <a:rPr lang="en-GB" sz="1600" dirty="0" err="1" smtClean="0"/>
            <a:t>etc</a:t>
          </a:r>
          <a:endParaRPr lang="en-GB" sz="1600" dirty="0" smtClean="0"/>
        </a:p>
      </dgm:t>
    </dgm:pt>
    <dgm:pt modelId="{0F52427B-CC4C-044C-BCB4-3A7DE41B05A7}" type="parTrans" cxnId="{9E11E96D-B668-D445-ADDB-2645FE4B3A1B}">
      <dgm:prSet custT="1"/>
      <dgm:spPr/>
      <dgm:t>
        <a:bodyPr/>
        <a:lstStyle/>
        <a:p>
          <a:endParaRPr lang="en-GB" sz="1600"/>
        </a:p>
      </dgm:t>
    </dgm:pt>
    <dgm:pt modelId="{CB77E921-F49A-C840-A601-44D052D91990}" type="sibTrans" cxnId="{9E11E96D-B668-D445-ADDB-2645FE4B3A1B}">
      <dgm:prSet/>
      <dgm:spPr/>
      <dgm:t>
        <a:bodyPr/>
        <a:lstStyle/>
        <a:p>
          <a:endParaRPr lang="en-GB" sz="1600"/>
        </a:p>
      </dgm:t>
    </dgm:pt>
    <dgm:pt modelId="{3CF2FF75-C603-7346-95B0-53D8CC77D4CD}">
      <dgm:prSet custT="1"/>
      <dgm:spPr/>
      <dgm:t>
        <a:bodyPr/>
        <a:lstStyle/>
        <a:p>
          <a:r>
            <a:rPr lang="en-GB" sz="1600" dirty="0" smtClean="0"/>
            <a:t>After-market – Retro-Fit Devices/Services</a:t>
          </a:r>
        </a:p>
      </dgm:t>
    </dgm:pt>
    <dgm:pt modelId="{2695549C-AD8E-484F-9BBD-EBEB3BE53AC7}" type="parTrans" cxnId="{C8584ABA-155E-4549-A453-ED02B01F323E}">
      <dgm:prSet custT="1"/>
      <dgm:spPr/>
      <dgm:t>
        <a:bodyPr/>
        <a:lstStyle/>
        <a:p>
          <a:endParaRPr lang="en-GB" sz="1600"/>
        </a:p>
      </dgm:t>
    </dgm:pt>
    <dgm:pt modelId="{1A381A86-A93A-224D-8115-FAA268A7E913}" type="sibTrans" cxnId="{C8584ABA-155E-4549-A453-ED02B01F323E}">
      <dgm:prSet/>
      <dgm:spPr/>
      <dgm:t>
        <a:bodyPr/>
        <a:lstStyle/>
        <a:p>
          <a:endParaRPr lang="en-GB" sz="1600"/>
        </a:p>
      </dgm:t>
    </dgm:pt>
    <dgm:pt modelId="{46670246-976D-1F44-983F-F01E63E1AFDD}">
      <dgm:prSet phldrT="[Tes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800" b="1" dirty="0" smtClean="0">
              <a:solidFill>
                <a:srgbClr val="000000"/>
              </a:solidFill>
            </a:rPr>
            <a:t>Expansion of Telematics &amp; Infotainment Focus</a:t>
          </a:r>
          <a:endParaRPr lang="en-GB" sz="1800" b="1" dirty="0">
            <a:solidFill>
              <a:srgbClr val="000000"/>
            </a:solidFill>
          </a:endParaRPr>
        </a:p>
      </dgm:t>
    </dgm:pt>
    <dgm:pt modelId="{5470EFDE-EEAE-FC4C-96C4-C3E0A5777538}" type="parTrans" cxnId="{24D9E4E7-564B-6E4B-85A4-9BBBD0307C58}">
      <dgm:prSet/>
      <dgm:spPr/>
      <dgm:t>
        <a:bodyPr/>
        <a:lstStyle/>
        <a:p>
          <a:endParaRPr lang="en-GB" sz="2000"/>
        </a:p>
      </dgm:t>
    </dgm:pt>
    <dgm:pt modelId="{A1B74475-0557-D54A-AFD9-7DB5DDA41E0D}" type="sibTrans" cxnId="{24D9E4E7-564B-6E4B-85A4-9BBBD0307C58}">
      <dgm:prSet/>
      <dgm:spPr/>
      <dgm:t>
        <a:bodyPr/>
        <a:lstStyle/>
        <a:p>
          <a:endParaRPr lang="en-GB" sz="2000"/>
        </a:p>
      </dgm:t>
    </dgm:pt>
    <dgm:pt modelId="{76288A86-BC63-B54F-99A8-1FE64E32ACC6}" type="pres">
      <dgm:prSet presAssocID="{7CA5DF63-8742-ED4F-813A-EEA12D708D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E55C38-8D61-8340-8F68-D17A5A346B2F}" type="pres">
      <dgm:prSet presAssocID="{46670246-976D-1F44-983F-F01E63E1AFDD}" presName="centerShape" presStyleLbl="node0" presStyleIdx="0" presStyleCnt="1" custScaleX="121732" custScaleY="118837"/>
      <dgm:spPr/>
      <dgm:t>
        <a:bodyPr/>
        <a:lstStyle/>
        <a:p>
          <a:endParaRPr lang="en-GB"/>
        </a:p>
      </dgm:t>
    </dgm:pt>
    <dgm:pt modelId="{DD1A4E42-5D68-6040-B6D2-B0E1652CF8B8}" type="pres">
      <dgm:prSet presAssocID="{A3294573-6B1E-C045-A407-8B8E7966E4BA}" presName="parTrans" presStyleLbl="sibTrans2D1" presStyleIdx="0" presStyleCnt="4"/>
      <dgm:spPr/>
      <dgm:t>
        <a:bodyPr/>
        <a:lstStyle/>
        <a:p>
          <a:endParaRPr lang="en-GB"/>
        </a:p>
      </dgm:t>
    </dgm:pt>
    <dgm:pt modelId="{B2ECA806-C461-2D47-B28D-54C2C8E4BEE2}" type="pres">
      <dgm:prSet presAssocID="{A3294573-6B1E-C045-A407-8B8E7966E4BA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BB7F2C5F-1B96-BE41-8555-1B73246B89BB}" type="pres">
      <dgm:prSet presAssocID="{39F4029A-4BE5-9B4C-9891-0F853674A6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18764-FD6A-9441-BEEE-2CE75C5D00C8}" type="pres">
      <dgm:prSet presAssocID="{CBAC5A8A-F122-4B4D-8934-1C01056D77C8}" presName="parTrans" presStyleLbl="sibTrans2D1" presStyleIdx="1" presStyleCnt="4"/>
      <dgm:spPr/>
      <dgm:t>
        <a:bodyPr/>
        <a:lstStyle/>
        <a:p>
          <a:endParaRPr lang="en-GB"/>
        </a:p>
      </dgm:t>
    </dgm:pt>
    <dgm:pt modelId="{ED6F9599-BF16-9D44-B146-94CAF8BDDC9C}" type="pres">
      <dgm:prSet presAssocID="{CBAC5A8A-F122-4B4D-8934-1C01056D77C8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880CDE0D-BBCE-AF4A-884B-9AA0C00011DA}" type="pres">
      <dgm:prSet presAssocID="{89535DA6-3496-EB4C-B997-E2FF8A3BD0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2152BE-6EE8-8A42-A7E8-A3AFC89F506F}" type="pres">
      <dgm:prSet presAssocID="{0F52427B-CC4C-044C-BCB4-3A7DE41B05A7}" presName="parTrans" presStyleLbl="sibTrans2D1" presStyleIdx="2" presStyleCnt="4"/>
      <dgm:spPr/>
      <dgm:t>
        <a:bodyPr/>
        <a:lstStyle/>
        <a:p>
          <a:endParaRPr lang="en-GB"/>
        </a:p>
      </dgm:t>
    </dgm:pt>
    <dgm:pt modelId="{2E24F606-E0A0-4D4F-BB54-D98E6645AF73}" type="pres">
      <dgm:prSet presAssocID="{0F52427B-CC4C-044C-BCB4-3A7DE41B05A7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0E20E769-FDC2-2849-9AE8-58E10A4264BD}" type="pres">
      <dgm:prSet presAssocID="{8ADD4849-40D6-FA4E-A037-EF06B295B7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4EC60-4A58-964C-BEE0-16DCD88BF178}" type="pres">
      <dgm:prSet presAssocID="{2695549C-AD8E-484F-9BBD-EBEB3BE53AC7}" presName="parTrans" presStyleLbl="sibTrans2D1" presStyleIdx="3" presStyleCnt="4"/>
      <dgm:spPr/>
      <dgm:t>
        <a:bodyPr/>
        <a:lstStyle/>
        <a:p>
          <a:endParaRPr lang="en-GB"/>
        </a:p>
      </dgm:t>
    </dgm:pt>
    <dgm:pt modelId="{4EE251F1-D7D5-1B43-B908-1B77E4AA1482}" type="pres">
      <dgm:prSet presAssocID="{2695549C-AD8E-484F-9BBD-EBEB3BE53AC7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230E3E8E-C040-0F4C-952E-6E57C6574EE7}" type="pres">
      <dgm:prSet presAssocID="{3CF2FF75-C603-7346-95B0-53D8CC77D4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5F5015-F80D-564E-A849-390E5B982CC3}" type="presOf" srcId="{2695549C-AD8E-484F-9BBD-EBEB3BE53AC7}" destId="{6DC4EC60-4A58-964C-BEE0-16DCD88BF178}" srcOrd="0" destOrd="0" presId="urn:microsoft.com/office/officeart/2005/8/layout/radial5"/>
    <dgm:cxn modelId="{16290D5A-4B00-CC4D-BB18-3A20B814156D}" type="presOf" srcId="{2695549C-AD8E-484F-9BBD-EBEB3BE53AC7}" destId="{4EE251F1-D7D5-1B43-B908-1B77E4AA1482}" srcOrd="1" destOrd="0" presId="urn:microsoft.com/office/officeart/2005/8/layout/radial5"/>
    <dgm:cxn modelId="{F43ED7A6-825C-264D-BA51-AFF59D6005C4}" type="presOf" srcId="{0F52427B-CC4C-044C-BCB4-3A7DE41B05A7}" destId="{022152BE-6EE8-8A42-A7E8-A3AFC89F506F}" srcOrd="0" destOrd="0" presId="urn:microsoft.com/office/officeart/2005/8/layout/radial5"/>
    <dgm:cxn modelId="{24D9E4E7-564B-6E4B-85A4-9BBBD0307C58}" srcId="{7CA5DF63-8742-ED4F-813A-EEA12D708DD5}" destId="{46670246-976D-1F44-983F-F01E63E1AFDD}" srcOrd="0" destOrd="0" parTransId="{5470EFDE-EEAE-FC4C-96C4-C3E0A5777538}" sibTransId="{A1B74475-0557-D54A-AFD9-7DB5DDA41E0D}"/>
    <dgm:cxn modelId="{F682DD5F-6FC1-A643-B83E-FAAA404378F9}" type="presOf" srcId="{39F4029A-4BE5-9B4C-9891-0F853674A6A6}" destId="{BB7F2C5F-1B96-BE41-8555-1B73246B89BB}" srcOrd="0" destOrd="0" presId="urn:microsoft.com/office/officeart/2005/8/layout/radial5"/>
    <dgm:cxn modelId="{5E192B3F-C3B2-644B-AB1C-1F5E428E1F87}" type="presOf" srcId="{0F52427B-CC4C-044C-BCB4-3A7DE41B05A7}" destId="{2E24F606-E0A0-4D4F-BB54-D98E6645AF73}" srcOrd="1" destOrd="0" presId="urn:microsoft.com/office/officeart/2005/8/layout/radial5"/>
    <dgm:cxn modelId="{CBE16173-4EF6-AB4A-8EDB-B14E1FF5B05C}" type="presOf" srcId="{89535DA6-3496-EB4C-B997-E2FF8A3BD030}" destId="{880CDE0D-BBCE-AF4A-884B-9AA0C00011DA}" srcOrd="0" destOrd="0" presId="urn:microsoft.com/office/officeart/2005/8/layout/radial5"/>
    <dgm:cxn modelId="{A0828D75-E840-204A-BAED-369D317EB80F}" type="presOf" srcId="{46670246-976D-1F44-983F-F01E63E1AFDD}" destId="{B2E55C38-8D61-8340-8F68-D17A5A346B2F}" srcOrd="0" destOrd="0" presId="urn:microsoft.com/office/officeart/2005/8/layout/radial5"/>
    <dgm:cxn modelId="{749D84F1-A2FE-2E4D-B058-53D926C570B7}" srcId="{46670246-976D-1F44-983F-F01E63E1AFDD}" destId="{39F4029A-4BE5-9B4C-9891-0F853674A6A6}" srcOrd="0" destOrd="0" parTransId="{A3294573-6B1E-C045-A407-8B8E7966E4BA}" sibTransId="{B05DC32F-B847-E547-A90A-B128F271DEF5}"/>
    <dgm:cxn modelId="{FE7B833D-B579-544D-968D-0B52A65771B6}" type="presOf" srcId="{CBAC5A8A-F122-4B4D-8934-1C01056D77C8}" destId="{ED6F9599-BF16-9D44-B146-94CAF8BDDC9C}" srcOrd="1" destOrd="0" presId="urn:microsoft.com/office/officeart/2005/8/layout/radial5"/>
    <dgm:cxn modelId="{06CB424E-9F32-2049-AC20-8849D2A17C00}" type="presOf" srcId="{7CA5DF63-8742-ED4F-813A-EEA12D708DD5}" destId="{76288A86-BC63-B54F-99A8-1FE64E32ACC6}" srcOrd="0" destOrd="0" presId="urn:microsoft.com/office/officeart/2005/8/layout/radial5"/>
    <dgm:cxn modelId="{CF7293E3-3DC3-3A41-B78D-B5C28A7B1BE5}" type="presOf" srcId="{8ADD4849-40D6-FA4E-A037-EF06B295B716}" destId="{0E20E769-FDC2-2849-9AE8-58E10A4264BD}" srcOrd="0" destOrd="0" presId="urn:microsoft.com/office/officeart/2005/8/layout/radial5"/>
    <dgm:cxn modelId="{337395EA-8724-144F-990A-91EB1EB63F0A}" type="presOf" srcId="{CBAC5A8A-F122-4B4D-8934-1C01056D77C8}" destId="{F1C18764-FD6A-9441-BEEE-2CE75C5D00C8}" srcOrd="0" destOrd="0" presId="urn:microsoft.com/office/officeart/2005/8/layout/radial5"/>
    <dgm:cxn modelId="{559A9737-8B7D-F247-B321-7297B1958021}" type="presOf" srcId="{A3294573-6B1E-C045-A407-8B8E7966E4BA}" destId="{DD1A4E42-5D68-6040-B6D2-B0E1652CF8B8}" srcOrd="0" destOrd="0" presId="urn:microsoft.com/office/officeart/2005/8/layout/radial5"/>
    <dgm:cxn modelId="{ED26BB58-F4B8-4C40-91B4-7ADDED0DD448}" srcId="{46670246-976D-1F44-983F-F01E63E1AFDD}" destId="{89535DA6-3496-EB4C-B997-E2FF8A3BD030}" srcOrd="1" destOrd="0" parTransId="{CBAC5A8A-F122-4B4D-8934-1C01056D77C8}" sibTransId="{38D1C1D4-3686-A343-9BA8-B2A718C76146}"/>
    <dgm:cxn modelId="{3E332563-FCB2-2845-8FD0-A882D05EA102}" type="presOf" srcId="{3CF2FF75-C603-7346-95B0-53D8CC77D4CD}" destId="{230E3E8E-C040-0F4C-952E-6E57C6574EE7}" srcOrd="0" destOrd="0" presId="urn:microsoft.com/office/officeart/2005/8/layout/radial5"/>
    <dgm:cxn modelId="{C8584ABA-155E-4549-A453-ED02B01F323E}" srcId="{46670246-976D-1F44-983F-F01E63E1AFDD}" destId="{3CF2FF75-C603-7346-95B0-53D8CC77D4CD}" srcOrd="3" destOrd="0" parTransId="{2695549C-AD8E-484F-9BBD-EBEB3BE53AC7}" sibTransId="{1A381A86-A93A-224D-8115-FAA268A7E913}"/>
    <dgm:cxn modelId="{9E11E96D-B668-D445-ADDB-2645FE4B3A1B}" srcId="{46670246-976D-1F44-983F-F01E63E1AFDD}" destId="{8ADD4849-40D6-FA4E-A037-EF06B295B716}" srcOrd="2" destOrd="0" parTransId="{0F52427B-CC4C-044C-BCB4-3A7DE41B05A7}" sibTransId="{CB77E921-F49A-C840-A601-44D052D91990}"/>
    <dgm:cxn modelId="{1E9C3412-550B-0346-A0B4-E6C79030FB21}" type="presOf" srcId="{A3294573-6B1E-C045-A407-8B8E7966E4BA}" destId="{B2ECA806-C461-2D47-B28D-54C2C8E4BEE2}" srcOrd="1" destOrd="0" presId="urn:microsoft.com/office/officeart/2005/8/layout/radial5"/>
    <dgm:cxn modelId="{E1255F85-87AA-DF4E-ACE5-087DC56315E7}" type="presParOf" srcId="{76288A86-BC63-B54F-99A8-1FE64E32ACC6}" destId="{B2E55C38-8D61-8340-8F68-D17A5A346B2F}" srcOrd="0" destOrd="0" presId="urn:microsoft.com/office/officeart/2005/8/layout/radial5"/>
    <dgm:cxn modelId="{D187A029-CB0F-4E4B-9580-B834BB6C0F41}" type="presParOf" srcId="{76288A86-BC63-B54F-99A8-1FE64E32ACC6}" destId="{DD1A4E42-5D68-6040-B6D2-B0E1652CF8B8}" srcOrd="1" destOrd="0" presId="urn:microsoft.com/office/officeart/2005/8/layout/radial5"/>
    <dgm:cxn modelId="{B090DE3E-CAB3-BD41-AF1A-0565E960C7E4}" type="presParOf" srcId="{DD1A4E42-5D68-6040-B6D2-B0E1652CF8B8}" destId="{B2ECA806-C461-2D47-B28D-54C2C8E4BEE2}" srcOrd="0" destOrd="0" presId="urn:microsoft.com/office/officeart/2005/8/layout/radial5"/>
    <dgm:cxn modelId="{1E35CB64-543A-174F-B111-0EB7AE3C7B29}" type="presParOf" srcId="{76288A86-BC63-B54F-99A8-1FE64E32ACC6}" destId="{BB7F2C5F-1B96-BE41-8555-1B73246B89BB}" srcOrd="2" destOrd="0" presId="urn:microsoft.com/office/officeart/2005/8/layout/radial5"/>
    <dgm:cxn modelId="{D76264FE-7135-3147-BC40-313E5254D7F5}" type="presParOf" srcId="{76288A86-BC63-B54F-99A8-1FE64E32ACC6}" destId="{F1C18764-FD6A-9441-BEEE-2CE75C5D00C8}" srcOrd="3" destOrd="0" presId="urn:microsoft.com/office/officeart/2005/8/layout/radial5"/>
    <dgm:cxn modelId="{454A0AC2-2F63-7740-8E39-627CC7A344EC}" type="presParOf" srcId="{F1C18764-FD6A-9441-BEEE-2CE75C5D00C8}" destId="{ED6F9599-BF16-9D44-B146-94CAF8BDDC9C}" srcOrd="0" destOrd="0" presId="urn:microsoft.com/office/officeart/2005/8/layout/radial5"/>
    <dgm:cxn modelId="{506B1C0C-D84D-6742-BBBA-9963D7190F75}" type="presParOf" srcId="{76288A86-BC63-B54F-99A8-1FE64E32ACC6}" destId="{880CDE0D-BBCE-AF4A-884B-9AA0C00011DA}" srcOrd="4" destOrd="0" presId="urn:microsoft.com/office/officeart/2005/8/layout/radial5"/>
    <dgm:cxn modelId="{AF8CE762-CAA4-F546-9747-B333D0F31313}" type="presParOf" srcId="{76288A86-BC63-B54F-99A8-1FE64E32ACC6}" destId="{022152BE-6EE8-8A42-A7E8-A3AFC89F506F}" srcOrd="5" destOrd="0" presId="urn:microsoft.com/office/officeart/2005/8/layout/radial5"/>
    <dgm:cxn modelId="{70236D43-1ADF-F746-9301-8C75BE425329}" type="presParOf" srcId="{022152BE-6EE8-8A42-A7E8-A3AFC89F506F}" destId="{2E24F606-E0A0-4D4F-BB54-D98E6645AF73}" srcOrd="0" destOrd="0" presId="urn:microsoft.com/office/officeart/2005/8/layout/radial5"/>
    <dgm:cxn modelId="{C9F1778C-4BA9-3E41-8271-287430A0EEF1}" type="presParOf" srcId="{76288A86-BC63-B54F-99A8-1FE64E32ACC6}" destId="{0E20E769-FDC2-2849-9AE8-58E10A4264BD}" srcOrd="6" destOrd="0" presId="urn:microsoft.com/office/officeart/2005/8/layout/radial5"/>
    <dgm:cxn modelId="{A399EDB7-2D38-D542-A2A3-193560839A3B}" type="presParOf" srcId="{76288A86-BC63-B54F-99A8-1FE64E32ACC6}" destId="{6DC4EC60-4A58-964C-BEE0-16DCD88BF178}" srcOrd="7" destOrd="0" presId="urn:microsoft.com/office/officeart/2005/8/layout/radial5"/>
    <dgm:cxn modelId="{8D6C4D46-267A-5547-AB5D-0F170497DAB0}" type="presParOf" srcId="{6DC4EC60-4A58-964C-BEE0-16DCD88BF178}" destId="{4EE251F1-D7D5-1B43-B908-1B77E4AA1482}" srcOrd="0" destOrd="0" presId="urn:microsoft.com/office/officeart/2005/8/layout/radial5"/>
    <dgm:cxn modelId="{5F75D177-2DDA-7E46-8705-2D05053634B0}" type="presParOf" srcId="{76288A86-BC63-B54F-99A8-1FE64E32ACC6}" destId="{230E3E8E-C040-0F4C-952E-6E57C6574EE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E5703F-2939-4C4F-9070-B180F74A53AD}" type="doc">
      <dgm:prSet loTypeId="urn:microsoft.com/office/officeart/2005/8/layout/venn2" loCatId="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EBDE8811-A60B-A543-8856-467C4C6FF55D}">
      <dgm:prSet phldrT="[Testo]" custT="1"/>
      <dgm:spPr/>
      <dgm:t>
        <a:bodyPr/>
        <a:lstStyle/>
        <a:p>
          <a:r>
            <a:rPr lang="en-GB" sz="1600" b="1" dirty="0" smtClean="0"/>
            <a:t>ITS</a:t>
          </a:r>
          <a:endParaRPr lang="en-GB" sz="1600" b="1" dirty="0"/>
        </a:p>
      </dgm:t>
    </dgm:pt>
    <dgm:pt modelId="{8DA6AB91-C1BB-DC49-AB38-71200C459D3A}" type="parTrans" cxnId="{60CB867D-0E43-5447-A63E-AC62DBC0E3F7}">
      <dgm:prSet/>
      <dgm:spPr/>
      <dgm:t>
        <a:bodyPr/>
        <a:lstStyle/>
        <a:p>
          <a:endParaRPr lang="en-GB" sz="1600" b="1"/>
        </a:p>
      </dgm:t>
    </dgm:pt>
    <dgm:pt modelId="{3BA4BA18-3997-A145-B316-F3771E5ECA72}" type="sibTrans" cxnId="{60CB867D-0E43-5447-A63E-AC62DBC0E3F7}">
      <dgm:prSet/>
      <dgm:spPr/>
      <dgm:t>
        <a:bodyPr/>
        <a:lstStyle/>
        <a:p>
          <a:endParaRPr lang="en-GB" sz="1600" b="1"/>
        </a:p>
      </dgm:t>
    </dgm:pt>
    <dgm:pt modelId="{589356FE-0AF8-924A-BB11-777997098D59}">
      <dgm:prSet phldrT="[Testo]" custT="1"/>
      <dgm:spPr/>
      <dgm:t>
        <a:bodyPr/>
        <a:lstStyle/>
        <a:p>
          <a:r>
            <a:rPr lang="en-GB" sz="1600" b="1" dirty="0" smtClean="0"/>
            <a:t>Telematics and Infotainment</a:t>
          </a:r>
          <a:endParaRPr lang="en-GB" sz="1600" b="1" dirty="0"/>
        </a:p>
      </dgm:t>
    </dgm:pt>
    <dgm:pt modelId="{E09C4DB0-4DB6-B241-9D0A-66D7E1A55A7F}" type="parTrans" cxnId="{1A38655F-BF43-894B-B514-7CBC0A719566}">
      <dgm:prSet/>
      <dgm:spPr/>
      <dgm:t>
        <a:bodyPr/>
        <a:lstStyle/>
        <a:p>
          <a:endParaRPr lang="en-GB" sz="1600" b="1"/>
        </a:p>
      </dgm:t>
    </dgm:pt>
    <dgm:pt modelId="{0365FA47-0431-7041-9993-59E59971FCFB}" type="sibTrans" cxnId="{1A38655F-BF43-894B-B514-7CBC0A719566}">
      <dgm:prSet/>
      <dgm:spPr/>
      <dgm:t>
        <a:bodyPr/>
        <a:lstStyle/>
        <a:p>
          <a:endParaRPr lang="en-GB" sz="1600" b="1"/>
        </a:p>
      </dgm:t>
    </dgm:pt>
    <dgm:pt modelId="{D34CC4BB-9DB5-854D-BAB9-47F51BA042AB}">
      <dgm:prSet phldrT="[Testo]" custT="1"/>
      <dgm:spPr/>
      <dgm:t>
        <a:bodyPr/>
        <a:lstStyle/>
        <a:p>
          <a:r>
            <a:rPr lang="en-GB" sz="1600" b="1" dirty="0" smtClean="0"/>
            <a:t>Cooperative Systems</a:t>
          </a:r>
          <a:endParaRPr lang="en-GB" sz="1600" b="1" dirty="0"/>
        </a:p>
      </dgm:t>
    </dgm:pt>
    <dgm:pt modelId="{BA20B834-E831-5142-A827-70534BF33F51}" type="parTrans" cxnId="{9EE7A958-98E2-5C4E-B840-DD01B13C369D}">
      <dgm:prSet/>
      <dgm:spPr/>
      <dgm:t>
        <a:bodyPr/>
        <a:lstStyle/>
        <a:p>
          <a:endParaRPr lang="en-GB" sz="1600" b="1"/>
        </a:p>
      </dgm:t>
    </dgm:pt>
    <dgm:pt modelId="{37D475A9-3A5F-E44F-8F6B-222DDCC59D32}" type="sibTrans" cxnId="{9EE7A958-98E2-5C4E-B840-DD01B13C369D}">
      <dgm:prSet/>
      <dgm:spPr/>
      <dgm:t>
        <a:bodyPr/>
        <a:lstStyle/>
        <a:p>
          <a:endParaRPr lang="en-GB" sz="1600" b="1"/>
        </a:p>
      </dgm:t>
    </dgm:pt>
    <dgm:pt modelId="{4BC3B168-E8F2-A44D-B176-204E2B63C9B1}">
      <dgm:prSet phldrT="[Testo]" custT="1"/>
      <dgm:spPr/>
      <dgm:t>
        <a:bodyPr/>
        <a:lstStyle/>
        <a:p>
          <a:r>
            <a:rPr lang="en-GB" sz="1600" b="1" dirty="0" smtClean="0">
              <a:solidFill>
                <a:srgbClr val="000000"/>
              </a:solidFill>
            </a:rPr>
            <a:t>Smart</a:t>
          </a:r>
          <a:r>
            <a:rPr lang="en-GB" sz="1600" b="1" dirty="0" smtClean="0"/>
            <a:t> </a:t>
          </a:r>
          <a:r>
            <a:rPr lang="en-GB" sz="1600" b="1" dirty="0" smtClean="0">
              <a:solidFill>
                <a:srgbClr val="000000"/>
              </a:solidFill>
            </a:rPr>
            <a:t>Cities</a:t>
          </a:r>
          <a:endParaRPr lang="en-GB" sz="1600" b="1" dirty="0">
            <a:solidFill>
              <a:srgbClr val="000000"/>
            </a:solidFill>
          </a:endParaRPr>
        </a:p>
      </dgm:t>
    </dgm:pt>
    <dgm:pt modelId="{7CCB3E47-8DD1-3D45-AA21-7FDBBCB03741}" type="parTrans" cxnId="{7A013836-D504-DC4F-8B52-27415E815BF3}">
      <dgm:prSet/>
      <dgm:spPr/>
      <dgm:t>
        <a:bodyPr/>
        <a:lstStyle/>
        <a:p>
          <a:endParaRPr lang="en-GB" sz="1600" b="1"/>
        </a:p>
      </dgm:t>
    </dgm:pt>
    <dgm:pt modelId="{9FF632FA-9819-534E-8867-8325BA33F510}" type="sibTrans" cxnId="{7A013836-D504-DC4F-8B52-27415E815BF3}">
      <dgm:prSet/>
      <dgm:spPr/>
      <dgm:t>
        <a:bodyPr/>
        <a:lstStyle/>
        <a:p>
          <a:endParaRPr lang="en-GB" sz="1600" b="1"/>
        </a:p>
      </dgm:t>
    </dgm:pt>
    <dgm:pt modelId="{63DEC1AC-F4AA-5C47-8D2E-A668E88B25D0}" type="pres">
      <dgm:prSet presAssocID="{70E5703F-2939-4C4F-9070-B180F74A53A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8A9EEF6-3E23-EC4B-9890-62DA43EADD1B}" type="pres">
      <dgm:prSet presAssocID="{70E5703F-2939-4C4F-9070-B180F74A53AD}" presName="comp1" presStyleCnt="0"/>
      <dgm:spPr/>
    </dgm:pt>
    <dgm:pt modelId="{1911BA30-F2A6-7742-B832-B8E1141CE859}" type="pres">
      <dgm:prSet presAssocID="{70E5703F-2939-4C4F-9070-B180F74A53AD}" presName="circle1" presStyleLbl="node1" presStyleIdx="0" presStyleCnt="4"/>
      <dgm:spPr/>
      <dgm:t>
        <a:bodyPr/>
        <a:lstStyle/>
        <a:p>
          <a:endParaRPr lang="en-GB"/>
        </a:p>
      </dgm:t>
    </dgm:pt>
    <dgm:pt modelId="{04378558-D5B0-AA43-A99B-3CE395DBCB89}" type="pres">
      <dgm:prSet presAssocID="{70E5703F-2939-4C4F-9070-B180F74A53A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8335CE-1877-F64E-B89A-4444C6CB24D4}" type="pres">
      <dgm:prSet presAssocID="{70E5703F-2939-4C4F-9070-B180F74A53AD}" presName="comp2" presStyleCnt="0"/>
      <dgm:spPr/>
    </dgm:pt>
    <dgm:pt modelId="{41A07F73-9237-E141-875C-F66F41DF064A}" type="pres">
      <dgm:prSet presAssocID="{70E5703F-2939-4C4F-9070-B180F74A53AD}" presName="circle2" presStyleLbl="node1" presStyleIdx="1" presStyleCnt="4"/>
      <dgm:spPr/>
      <dgm:t>
        <a:bodyPr/>
        <a:lstStyle/>
        <a:p>
          <a:endParaRPr lang="en-GB"/>
        </a:p>
      </dgm:t>
    </dgm:pt>
    <dgm:pt modelId="{6EBCFDAC-24E4-EC47-B6EB-6C939BA8EF16}" type="pres">
      <dgm:prSet presAssocID="{70E5703F-2939-4C4F-9070-B180F74A53A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30BDB8-D201-1F43-A04A-0FBF8EC2D848}" type="pres">
      <dgm:prSet presAssocID="{70E5703F-2939-4C4F-9070-B180F74A53AD}" presName="comp3" presStyleCnt="0"/>
      <dgm:spPr/>
    </dgm:pt>
    <dgm:pt modelId="{FBFB5120-D13A-634C-81DF-0348B6DBECEA}" type="pres">
      <dgm:prSet presAssocID="{70E5703F-2939-4C4F-9070-B180F74A53AD}" presName="circle3" presStyleLbl="node1" presStyleIdx="2" presStyleCnt="4"/>
      <dgm:spPr/>
      <dgm:t>
        <a:bodyPr/>
        <a:lstStyle/>
        <a:p>
          <a:endParaRPr lang="en-GB"/>
        </a:p>
      </dgm:t>
    </dgm:pt>
    <dgm:pt modelId="{A01F8ACC-E781-0741-83C0-2300F95628CD}" type="pres">
      <dgm:prSet presAssocID="{70E5703F-2939-4C4F-9070-B180F74A53A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9945E-2554-2C48-9788-F5301AECCDE6}" type="pres">
      <dgm:prSet presAssocID="{70E5703F-2939-4C4F-9070-B180F74A53AD}" presName="comp4" presStyleCnt="0"/>
      <dgm:spPr/>
    </dgm:pt>
    <dgm:pt modelId="{604696A8-85E3-E046-AEA4-32259FD79178}" type="pres">
      <dgm:prSet presAssocID="{70E5703F-2939-4C4F-9070-B180F74A53AD}" presName="circle4" presStyleLbl="node1" presStyleIdx="3" presStyleCnt="4"/>
      <dgm:spPr/>
      <dgm:t>
        <a:bodyPr/>
        <a:lstStyle/>
        <a:p>
          <a:endParaRPr lang="en-GB"/>
        </a:p>
      </dgm:t>
    </dgm:pt>
    <dgm:pt modelId="{D4EF20C0-D56F-3248-BA35-1A71EA90CCC7}" type="pres">
      <dgm:prSet presAssocID="{70E5703F-2939-4C4F-9070-B180F74A53A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013836-D504-DC4F-8B52-27415E815BF3}" srcId="{70E5703F-2939-4C4F-9070-B180F74A53AD}" destId="{4BC3B168-E8F2-A44D-B176-204E2B63C9B1}" srcOrd="2" destOrd="0" parTransId="{7CCB3E47-8DD1-3D45-AA21-7FDBBCB03741}" sibTransId="{9FF632FA-9819-534E-8867-8325BA33F510}"/>
    <dgm:cxn modelId="{CDED88C3-ECC5-3146-A376-BBECB663C0B3}" type="presOf" srcId="{4BC3B168-E8F2-A44D-B176-204E2B63C9B1}" destId="{A01F8ACC-E781-0741-83C0-2300F95628CD}" srcOrd="1" destOrd="0" presId="urn:microsoft.com/office/officeart/2005/8/layout/venn2"/>
    <dgm:cxn modelId="{9EE7A958-98E2-5C4E-B840-DD01B13C369D}" srcId="{70E5703F-2939-4C4F-9070-B180F74A53AD}" destId="{D34CC4BB-9DB5-854D-BAB9-47F51BA042AB}" srcOrd="1" destOrd="0" parTransId="{BA20B834-E831-5142-A827-70534BF33F51}" sibTransId="{37D475A9-3A5F-E44F-8F6B-222DDCC59D32}"/>
    <dgm:cxn modelId="{2259334B-6CDC-AB4D-A96E-723522DCB57D}" type="presOf" srcId="{D34CC4BB-9DB5-854D-BAB9-47F51BA042AB}" destId="{41A07F73-9237-E141-875C-F66F41DF064A}" srcOrd="0" destOrd="0" presId="urn:microsoft.com/office/officeart/2005/8/layout/venn2"/>
    <dgm:cxn modelId="{A1BD6B76-86BD-194E-9E88-7C0AAD75C482}" type="presOf" srcId="{4BC3B168-E8F2-A44D-B176-204E2B63C9B1}" destId="{FBFB5120-D13A-634C-81DF-0348B6DBECEA}" srcOrd="0" destOrd="0" presId="urn:microsoft.com/office/officeart/2005/8/layout/venn2"/>
    <dgm:cxn modelId="{1915066D-2258-0640-BD70-EB21AD20BD8F}" type="presOf" srcId="{EBDE8811-A60B-A543-8856-467C4C6FF55D}" destId="{04378558-D5B0-AA43-A99B-3CE395DBCB89}" srcOrd="1" destOrd="0" presId="urn:microsoft.com/office/officeart/2005/8/layout/venn2"/>
    <dgm:cxn modelId="{3E7F0F2D-ABF9-A640-AF04-D39DE61243B9}" type="presOf" srcId="{589356FE-0AF8-924A-BB11-777997098D59}" destId="{D4EF20C0-D56F-3248-BA35-1A71EA90CCC7}" srcOrd="1" destOrd="0" presId="urn:microsoft.com/office/officeart/2005/8/layout/venn2"/>
    <dgm:cxn modelId="{60CB867D-0E43-5447-A63E-AC62DBC0E3F7}" srcId="{70E5703F-2939-4C4F-9070-B180F74A53AD}" destId="{EBDE8811-A60B-A543-8856-467C4C6FF55D}" srcOrd="0" destOrd="0" parTransId="{8DA6AB91-C1BB-DC49-AB38-71200C459D3A}" sibTransId="{3BA4BA18-3997-A145-B316-F3771E5ECA72}"/>
    <dgm:cxn modelId="{0DB687EE-6DB2-4441-B66F-AB071B3289AB}" type="presOf" srcId="{EBDE8811-A60B-A543-8856-467C4C6FF55D}" destId="{1911BA30-F2A6-7742-B832-B8E1141CE859}" srcOrd="0" destOrd="0" presId="urn:microsoft.com/office/officeart/2005/8/layout/venn2"/>
    <dgm:cxn modelId="{52EADCF0-39AE-B24C-8C29-2E70487B1219}" type="presOf" srcId="{589356FE-0AF8-924A-BB11-777997098D59}" destId="{604696A8-85E3-E046-AEA4-32259FD79178}" srcOrd="0" destOrd="0" presId="urn:microsoft.com/office/officeart/2005/8/layout/venn2"/>
    <dgm:cxn modelId="{1A38655F-BF43-894B-B514-7CBC0A719566}" srcId="{70E5703F-2939-4C4F-9070-B180F74A53AD}" destId="{589356FE-0AF8-924A-BB11-777997098D59}" srcOrd="3" destOrd="0" parTransId="{E09C4DB0-4DB6-B241-9D0A-66D7E1A55A7F}" sibTransId="{0365FA47-0431-7041-9993-59E59971FCFB}"/>
    <dgm:cxn modelId="{449BFCFE-29AF-D049-BC31-566D56602E0D}" type="presOf" srcId="{D34CC4BB-9DB5-854D-BAB9-47F51BA042AB}" destId="{6EBCFDAC-24E4-EC47-B6EB-6C939BA8EF16}" srcOrd="1" destOrd="0" presId="urn:microsoft.com/office/officeart/2005/8/layout/venn2"/>
    <dgm:cxn modelId="{5470C96D-6BB9-ED47-90E8-1C7B0B926C26}" type="presOf" srcId="{70E5703F-2939-4C4F-9070-B180F74A53AD}" destId="{63DEC1AC-F4AA-5C47-8D2E-A668E88B25D0}" srcOrd="0" destOrd="0" presId="urn:microsoft.com/office/officeart/2005/8/layout/venn2"/>
    <dgm:cxn modelId="{E8470665-B444-8E42-A5A4-288F5A23523A}" type="presParOf" srcId="{63DEC1AC-F4AA-5C47-8D2E-A668E88B25D0}" destId="{18A9EEF6-3E23-EC4B-9890-62DA43EADD1B}" srcOrd="0" destOrd="0" presId="urn:microsoft.com/office/officeart/2005/8/layout/venn2"/>
    <dgm:cxn modelId="{941BE0A2-A02B-5044-8BB4-AE70B6635D50}" type="presParOf" srcId="{18A9EEF6-3E23-EC4B-9890-62DA43EADD1B}" destId="{1911BA30-F2A6-7742-B832-B8E1141CE859}" srcOrd="0" destOrd="0" presId="urn:microsoft.com/office/officeart/2005/8/layout/venn2"/>
    <dgm:cxn modelId="{2AE976A4-B2DE-8A4B-8EA9-3605DBDDABE8}" type="presParOf" srcId="{18A9EEF6-3E23-EC4B-9890-62DA43EADD1B}" destId="{04378558-D5B0-AA43-A99B-3CE395DBCB89}" srcOrd="1" destOrd="0" presId="urn:microsoft.com/office/officeart/2005/8/layout/venn2"/>
    <dgm:cxn modelId="{F0713355-8D78-F14A-91DC-2D0DBB1997F1}" type="presParOf" srcId="{63DEC1AC-F4AA-5C47-8D2E-A668E88B25D0}" destId="{9D8335CE-1877-F64E-B89A-4444C6CB24D4}" srcOrd="1" destOrd="0" presId="urn:microsoft.com/office/officeart/2005/8/layout/venn2"/>
    <dgm:cxn modelId="{D7239685-74CB-9449-A852-2F6189348133}" type="presParOf" srcId="{9D8335CE-1877-F64E-B89A-4444C6CB24D4}" destId="{41A07F73-9237-E141-875C-F66F41DF064A}" srcOrd="0" destOrd="0" presId="urn:microsoft.com/office/officeart/2005/8/layout/venn2"/>
    <dgm:cxn modelId="{B0AC7BA5-F77E-0D4D-908D-4CB1FCBDADF4}" type="presParOf" srcId="{9D8335CE-1877-F64E-B89A-4444C6CB24D4}" destId="{6EBCFDAC-24E4-EC47-B6EB-6C939BA8EF16}" srcOrd="1" destOrd="0" presId="urn:microsoft.com/office/officeart/2005/8/layout/venn2"/>
    <dgm:cxn modelId="{47B9A035-FA9C-1C4C-BEE2-B66A92C23926}" type="presParOf" srcId="{63DEC1AC-F4AA-5C47-8D2E-A668E88B25D0}" destId="{CF30BDB8-D201-1F43-A04A-0FBF8EC2D848}" srcOrd="2" destOrd="0" presId="urn:microsoft.com/office/officeart/2005/8/layout/venn2"/>
    <dgm:cxn modelId="{1EA80635-8FD1-114F-BFF1-68222AE14734}" type="presParOf" srcId="{CF30BDB8-D201-1F43-A04A-0FBF8EC2D848}" destId="{FBFB5120-D13A-634C-81DF-0348B6DBECEA}" srcOrd="0" destOrd="0" presId="urn:microsoft.com/office/officeart/2005/8/layout/venn2"/>
    <dgm:cxn modelId="{D28087BD-5244-3546-8693-2CAA2EFCBCFD}" type="presParOf" srcId="{CF30BDB8-D201-1F43-A04A-0FBF8EC2D848}" destId="{A01F8ACC-E781-0741-83C0-2300F95628CD}" srcOrd="1" destOrd="0" presId="urn:microsoft.com/office/officeart/2005/8/layout/venn2"/>
    <dgm:cxn modelId="{93E369C0-F87B-6747-BC0B-69B18D6D4845}" type="presParOf" srcId="{63DEC1AC-F4AA-5C47-8D2E-A668E88B25D0}" destId="{FC09945E-2554-2C48-9788-F5301AECCDE6}" srcOrd="3" destOrd="0" presId="urn:microsoft.com/office/officeart/2005/8/layout/venn2"/>
    <dgm:cxn modelId="{EDDEA4E3-04FD-6F4B-91FA-657BDBFD051E}" type="presParOf" srcId="{FC09945E-2554-2C48-9788-F5301AECCDE6}" destId="{604696A8-85E3-E046-AEA4-32259FD79178}" srcOrd="0" destOrd="0" presId="urn:microsoft.com/office/officeart/2005/8/layout/venn2"/>
    <dgm:cxn modelId="{8045D5E9-079B-AA42-86AF-6799B3D3B8A0}" type="presParOf" srcId="{FC09945E-2554-2C48-9788-F5301AECCDE6}" destId="{D4EF20C0-D56F-3248-BA35-1A71EA90CCC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F8BC4E-D7CC-CE46-99D7-EAAF0604DB70}" type="doc">
      <dgm:prSet loTypeId="urn:microsoft.com/office/officeart/2005/8/layout/venn2" loCatId="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A539CB8-3BD7-E14E-B0CC-4F0885F9A624}">
      <dgm:prSet phldrT="[Testo]" custT="1"/>
      <dgm:spPr/>
      <dgm:t>
        <a:bodyPr/>
        <a:lstStyle/>
        <a:p>
          <a:r>
            <a:rPr lang="en-GB" sz="1100" dirty="0" smtClean="0"/>
            <a:t>GSMA</a:t>
          </a:r>
          <a:endParaRPr lang="en-GB" sz="1100" dirty="0"/>
        </a:p>
      </dgm:t>
    </dgm:pt>
    <dgm:pt modelId="{0FBB0371-DA01-844C-B8E5-D651A3FAF2AF}" type="parTrans" cxnId="{FD28FB37-5A1B-A648-AB4A-FB7B8F6AEC4B}">
      <dgm:prSet/>
      <dgm:spPr/>
      <dgm:t>
        <a:bodyPr/>
        <a:lstStyle/>
        <a:p>
          <a:endParaRPr lang="en-GB" sz="2400"/>
        </a:p>
      </dgm:t>
    </dgm:pt>
    <dgm:pt modelId="{409F8D44-508B-1546-948E-D4E1132AFD4F}" type="sibTrans" cxnId="{FD28FB37-5A1B-A648-AB4A-FB7B8F6AEC4B}">
      <dgm:prSet/>
      <dgm:spPr/>
      <dgm:t>
        <a:bodyPr/>
        <a:lstStyle/>
        <a:p>
          <a:endParaRPr lang="en-GB" sz="2400"/>
        </a:p>
      </dgm:t>
    </dgm:pt>
    <dgm:pt modelId="{06B8AEAA-91B8-F64E-8B31-60BBA23617C2}">
      <dgm:prSet phldrT="[Testo]" custT="1"/>
      <dgm:spPr/>
      <dgm:t>
        <a:bodyPr/>
        <a:lstStyle/>
        <a:p>
          <a:r>
            <a:rPr lang="en-GB" sz="1100" dirty="0" smtClean="0"/>
            <a:t>Connected Living Programme</a:t>
          </a:r>
          <a:endParaRPr lang="en-GB" sz="1100" dirty="0"/>
        </a:p>
      </dgm:t>
    </dgm:pt>
    <dgm:pt modelId="{06B41049-F78F-1B4D-BAE8-4FE479726765}" type="parTrans" cxnId="{B2095074-C13F-624B-B228-D906E5DABDFF}">
      <dgm:prSet/>
      <dgm:spPr/>
      <dgm:t>
        <a:bodyPr/>
        <a:lstStyle/>
        <a:p>
          <a:endParaRPr lang="en-GB" sz="2400"/>
        </a:p>
      </dgm:t>
    </dgm:pt>
    <dgm:pt modelId="{F488821E-01CA-074A-B570-2FE1EF536A83}" type="sibTrans" cxnId="{B2095074-C13F-624B-B228-D906E5DABDFF}">
      <dgm:prSet/>
      <dgm:spPr/>
      <dgm:t>
        <a:bodyPr/>
        <a:lstStyle/>
        <a:p>
          <a:endParaRPr lang="en-GB" sz="2400"/>
        </a:p>
      </dgm:t>
    </dgm:pt>
    <dgm:pt modelId="{934E38B0-0A42-654E-B5CA-E4A939C39E47}">
      <dgm:prSet phldrT="[Testo]" custT="1"/>
      <dgm:spPr/>
      <dgm:t>
        <a:bodyPr/>
        <a:lstStyle/>
        <a:p>
          <a:r>
            <a:rPr lang="en-GB" sz="1100" dirty="0" smtClean="0"/>
            <a:t>mAutomotive</a:t>
          </a:r>
          <a:endParaRPr lang="en-GB" sz="1100" dirty="0"/>
        </a:p>
      </dgm:t>
    </dgm:pt>
    <dgm:pt modelId="{876AD08F-3CAE-2248-90EF-AB9796DFF54C}" type="parTrans" cxnId="{BBB94D72-78BC-C144-9E56-CE745D85DED2}">
      <dgm:prSet/>
      <dgm:spPr/>
      <dgm:t>
        <a:bodyPr/>
        <a:lstStyle/>
        <a:p>
          <a:endParaRPr lang="en-GB" sz="2400"/>
        </a:p>
      </dgm:t>
    </dgm:pt>
    <dgm:pt modelId="{7BED5BC0-F190-DD4B-9392-BABA5B4D1F27}" type="sibTrans" cxnId="{BBB94D72-78BC-C144-9E56-CE745D85DED2}">
      <dgm:prSet/>
      <dgm:spPr/>
      <dgm:t>
        <a:bodyPr/>
        <a:lstStyle/>
        <a:p>
          <a:endParaRPr lang="en-GB" sz="2400"/>
        </a:p>
      </dgm:t>
    </dgm:pt>
    <dgm:pt modelId="{CE0C129C-9131-294F-AC4D-787E80CB331F}">
      <dgm:prSet phldrT="[Testo]" custT="1"/>
      <dgm:spPr/>
      <dgm:t>
        <a:bodyPr/>
        <a:lstStyle/>
        <a:p>
          <a:r>
            <a:rPr lang="en-GB" sz="1100" smtClean="0">
              <a:solidFill>
                <a:srgbClr val="000000"/>
              </a:solidFill>
            </a:rPr>
            <a:t>Connected Car Forum</a:t>
          </a:r>
          <a:endParaRPr lang="en-GB" sz="1100" dirty="0">
            <a:solidFill>
              <a:srgbClr val="000000"/>
            </a:solidFill>
          </a:endParaRPr>
        </a:p>
      </dgm:t>
    </dgm:pt>
    <dgm:pt modelId="{8CBB9AAA-2805-AC4A-8239-FC08CB80D4C6}" type="parTrans" cxnId="{D854876F-A5E7-E143-816F-EB691EE47B67}">
      <dgm:prSet/>
      <dgm:spPr/>
      <dgm:t>
        <a:bodyPr/>
        <a:lstStyle/>
        <a:p>
          <a:endParaRPr lang="en-GB" sz="2400"/>
        </a:p>
      </dgm:t>
    </dgm:pt>
    <dgm:pt modelId="{0E5A7B0D-1603-7E4B-BE4B-0B023A81C974}" type="sibTrans" cxnId="{D854876F-A5E7-E143-816F-EB691EE47B67}">
      <dgm:prSet/>
      <dgm:spPr/>
      <dgm:t>
        <a:bodyPr/>
        <a:lstStyle/>
        <a:p>
          <a:endParaRPr lang="en-GB" sz="2400"/>
        </a:p>
      </dgm:t>
    </dgm:pt>
    <dgm:pt modelId="{90A096A6-0A1C-8C49-8645-27D8AB9A9E93}">
      <dgm:prSet phldrT="[Testo]" custT="1"/>
      <dgm:spPr/>
      <dgm:t>
        <a:bodyPr/>
        <a:lstStyle/>
        <a:p>
          <a:r>
            <a:rPr lang="en-GB" sz="1000" smtClean="0">
              <a:solidFill>
                <a:srgbClr val="000000"/>
              </a:solidFill>
            </a:rPr>
            <a:t>Mobile Network Operators</a:t>
          </a:r>
          <a:endParaRPr lang="en-GB" sz="1000" dirty="0">
            <a:solidFill>
              <a:srgbClr val="000000"/>
            </a:solidFill>
          </a:endParaRPr>
        </a:p>
      </dgm:t>
    </dgm:pt>
    <dgm:pt modelId="{5EDD36BB-CCAA-9542-B74E-0E0633E3C073}" type="parTrans" cxnId="{67C591CC-682A-8047-97C7-739ADD492E5B}">
      <dgm:prSet/>
      <dgm:spPr/>
      <dgm:t>
        <a:bodyPr/>
        <a:lstStyle/>
        <a:p>
          <a:endParaRPr lang="en-GB" sz="2400"/>
        </a:p>
      </dgm:t>
    </dgm:pt>
    <dgm:pt modelId="{3D708CE2-F790-9A42-A416-14BDBF9810DA}" type="sibTrans" cxnId="{67C591CC-682A-8047-97C7-739ADD492E5B}">
      <dgm:prSet/>
      <dgm:spPr/>
      <dgm:t>
        <a:bodyPr/>
        <a:lstStyle/>
        <a:p>
          <a:endParaRPr lang="en-GB" sz="2400"/>
        </a:p>
      </dgm:t>
    </dgm:pt>
    <dgm:pt modelId="{20DE4D99-4979-EF44-88E0-35BC73F71EDF}">
      <dgm:prSet phldrT="[Testo]" custT="1"/>
      <dgm:spPr/>
      <dgm:t>
        <a:bodyPr/>
        <a:lstStyle/>
        <a:p>
          <a:r>
            <a:rPr lang="en-GB" sz="1000" smtClean="0">
              <a:solidFill>
                <a:srgbClr val="000000"/>
              </a:solidFill>
            </a:rPr>
            <a:t>Automakers</a:t>
          </a:r>
          <a:endParaRPr lang="en-GB" sz="1000" dirty="0">
            <a:solidFill>
              <a:srgbClr val="000000"/>
            </a:solidFill>
          </a:endParaRPr>
        </a:p>
      </dgm:t>
    </dgm:pt>
    <dgm:pt modelId="{260583E5-3E5A-DF47-9537-F22C9104B987}" type="parTrans" cxnId="{80D7E9BE-A611-F144-AA47-557411941F4F}">
      <dgm:prSet/>
      <dgm:spPr/>
      <dgm:t>
        <a:bodyPr/>
        <a:lstStyle/>
        <a:p>
          <a:endParaRPr lang="en-GB" sz="2400"/>
        </a:p>
      </dgm:t>
    </dgm:pt>
    <dgm:pt modelId="{D75F9FC7-2A5E-1645-BDBC-7CB660139332}" type="sibTrans" cxnId="{80D7E9BE-A611-F144-AA47-557411941F4F}">
      <dgm:prSet/>
      <dgm:spPr/>
      <dgm:t>
        <a:bodyPr/>
        <a:lstStyle/>
        <a:p>
          <a:endParaRPr lang="en-GB" sz="2400"/>
        </a:p>
      </dgm:t>
    </dgm:pt>
    <dgm:pt modelId="{64DC8EE5-3CB3-4546-9E10-2E084B53133C}" type="pres">
      <dgm:prSet presAssocID="{9CF8BC4E-D7CC-CE46-99D7-EAAF0604DB7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B188D1-8CD6-E347-B943-7E4F744814B6}" type="pres">
      <dgm:prSet presAssocID="{9CF8BC4E-D7CC-CE46-99D7-EAAF0604DB70}" presName="comp1" presStyleCnt="0"/>
      <dgm:spPr/>
    </dgm:pt>
    <dgm:pt modelId="{0A6EBF70-B212-7546-967E-59A4352154AF}" type="pres">
      <dgm:prSet presAssocID="{9CF8BC4E-D7CC-CE46-99D7-EAAF0604DB70}" presName="circle1" presStyleLbl="node1" presStyleIdx="0" presStyleCnt="4" custLinFactNeighborX="23317" custLinFactNeighborY="0"/>
      <dgm:spPr/>
      <dgm:t>
        <a:bodyPr/>
        <a:lstStyle/>
        <a:p>
          <a:endParaRPr lang="en-GB"/>
        </a:p>
      </dgm:t>
    </dgm:pt>
    <dgm:pt modelId="{F9801004-4ED5-694B-A196-BAD207AE9FB5}" type="pres">
      <dgm:prSet presAssocID="{9CF8BC4E-D7CC-CE46-99D7-EAAF0604DB7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707C85-FB3C-B247-B7BC-EFFAE60CF423}" type="pres">
      <dgm:prSet presAssocID="{9CF8BC4E-D7CC-CE46-99D7-EAAF0604DB70}" presName="comp2" presStyleCnt="0"/>
      <dgm:spPr/>
    </dgm:pt>
    <dgm:pt modelId="{805CA5C1-59CB-EC49-87F3-45E21923CEED}" type="pres">
      <dgm:prSet presAssocID="{9CF8BC4E-D7CC-CE46-99D7-EAAF0604DB70}" presName="circle2" presStyleLbl="node1" presStyleIdx="1" presStyleCnt="4"/>
      <dgm:spPr/>
      <dgm:t>
        <a:bodyPr/>
        <a:lstStyle/>
        <a:p>
          <a:endParaRPr lang="en-GB"/>
        </a:p>
      </dgm:t>
    </dgm:pt>
    <dgm:pt modelId="{404A8CB6-D0E8-3742-9661-202B76731598}" type="pres">
      <dgm:prSet presAssocID="{9CF8BC4E-D7CC-CE46-99D7-EAAF0604DB7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235BE0-6C1D-854A-81F0-84F2CE24D357}" type="pres">
      <dgm:prSet presAssocID="{9CF8BC4E-D7CC-CE46-99D7-EAAF0604DB70}" presName="comp3" presStyleCnt="0"/>
      <dgm:spPr/>
    </dgm:pt>
    <dgm:pt modelId="{239B28B2-898E-6242-81F3-3F4030FDDF8D}" type="pres">
      <dgm:prSet presAssocID="{9CF8BC4E-D7CC-CE46-99D7-EAAF0604DB70}" presName="circle3" presStyleLbl="node1" presStyleIdx="2" presStyleCnt="4"/>
      <dgm:spPr/>
      <dgm:t>
        <a:bodyPr/>
        <a:lstStyle/>
        <a:p>
          <a:endParaRPr lang="en-GB"/>
        </a:p>
      </dgm:t>
    </dgm:pt>
    <dgm:pt modelId="{FA30F572-F4E2-C54F-81E6-EDCB16C3F0E6}" type="pres">
      <dgm:prSet presAssocID="{9CF8BC4E-D7CC-CE46-99D7-EAAF0604DB7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28C1FD-4284-E246-8F79-034B8CE39366}" type="pres">
      <dgm:prSet presAssocID="{9CF8BC4E-D7CC-CE46-99D7-EAAF0604DB70}" presName="comp4" presStyleCnt="0"/>
      <dgm:spPr/>
    </dgm:pt>
    <dgm:pt modelId="{FCC7DD3E-5609-2C4C-AFE9-93734A8BD319}" type="pres">
      <dgm:prSet presAssocID="{9CF8BC4E-D7CC-CE46-99D7-EAAF0604DB70}" presName="circle4" presStyleLbl="node1" presStyleIdx="3" presStyleCnt="4"/>
      <dgm:spPr/>
      <dgm:t>
        <a:bodyPr/>
        <a:lstStyle/>
        <a:p>
          <a:endParaRPr lang="en-GB"/>
        </a:p>
      </dgm:t>
    </dgm:pt>
    <dgm:pt modelId="{5A477B62-1204-564A-99F7-E50EB9F522F3}" type="pres">
      <dgm:prSet presAssocID="{9CF8BC4E-D7CC-CE46-99D7-EAAF0604DB7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DC99A6-2858-5B40-911C-F6386EB8ED9C}" type="presOf" srcId="{1A539CB8-3BD7-E14E-B0CC-4F0885F9A624}" destId="{F9801004-4ED5-694B-A196-BAD207AE9FB5}" srcOrd="1" destOrd="0" presId="urn:microsoft.com/office/officeart/2005/8/layout/venn2"/>
    <dgm:cxn modelId="{7C1C1A4D-0F92-7F41-9F18-6F51F9D5543F}" type="presOf" srcId="{1A539CB8-3BD7-E14E-B0CC-4F0885F9A624}" destId="{0A6EBF70-B212-7546-967E-59A4352154AF}" srcOrd="0" destOrd="0" presId="urn:microsoft.com/office/officeart/2005/8/layout/venn2"/>
    <dgm:cxn modelId="{61DF0BAB-4BAF-E344-ABC5-A88CD51A443D}" type="presOf" srcId="{9CF8BC4E-D7CC-CE46-99D7-EAAF0604DB70}" destId="{64DC8EE5-3CB3-4546-9E10-2E084B53133C}" srcOrd="0" destOrd="0" presId="urn:microsoft.com/office/officeart/2005/8/layout/venn2"/>
    <dgm:cxn modelId="{DEB5C8D4-1FBC-0D4A-9E85-4A64225FD747}" type="presOf" srcId="{06B8AEAA-91B8-F64E-8B31-60BBA23617C2}" destId="{805CA5C1-59CB-EC49-87F3-45E21923CEED}" srcOrd="0" destOrd="0" presId="urn:microsoft.com/office/officeart/2005/8/layout/venn2"/>
    <dgm:cxn modelId="{67C591CC-682A-8047-97C7-739ADD492E5B}" srcId="{CE0C129C-9131-294F-AC4D-787E80CB331F}" destId="{90A096A6-0A1C-8C49-8645-27D8AB9A9E93}" srcOrd="0" destOrd="0" parTransId="{5EDD36BB-CCAA-9542-B74E-0E0633E3C073}" sibTransId="{3D708CE2-F790-9A42-A416-14BDBF9810DA}"/>
    <dgm:cxn modelId="{E7E92C9A-F4C2-294E-A29A-1477005E7B33}" type="presOf" srcId="{20DE4D99-4979-EF44-88E0-35BC73F71EDF}" destId="{FCC7DD3E-5609-2C4C-AFE9-93734A8BD319}" srcOrd="0" destOrd="2" presId="urn:microsoft.com/office/officeart/2005/8/layout/venn2"/>
    <dgm:cxn modelId="{FD28FB37-5A1B-A648-AB4A-FB7B8F6AEC4B}" srcId="{9CF8BC4E-D7CC-CE46-99D7-EAAF0604DB70}" destId="{1A539CB8-3BD7-E14E-B0CC-4F0885F9A624}" srcOrd="0" destOrd="0" parTransId="{0FBB0371-DA01-844C-B8E5-D651A3FAF2AF}" sibTransId="{409F8D44-508B-1546-948E-D4E1132AFD4F}"/>
    <dgm:cxn modelId="{F7A8248C-2172-E24A-937C-5BDCC218FBB3}" type="presOf" srcId="{CE0C129C-9131-294F-AC4D-787E80CB331F}" destId="{FCC7DD3E-5609-2C4C-AFE9-93734A8BD319}" srcOrd="0" destOrd="0" presId="urn:microsoft.com/office/officeart/2005/8/layout/venn2"/>
    <dgm:cxn modelId="{3B29F858-AA71-E741-8475-8D558AEAB9C9}" type="presOf" srcId="{06B8AEAA-91B8-F64E-8B31-60BBA23617C2}" destId="{404A8CB6-D0E8-3742-9661-202B76731598}" srcOrd="1" destOrd="0" presId="urn:microsoft.com/office/officeart/2005/8/layout/venn2"/>
    <dgm:cxn modelId="{DEF0F015-1AB5-0C49-85CE-9528E03EB78A}" type="presOf" srcId="{90A096A6-0A1C-8C49-8645-27D8AB9A9E93}" destId="{FCC7DD3E-5609-2C4C-AFE9-93734A8BD319}" srcOrd="0" destOrd="1" presId="urn:microsoft.com/office/officeart/2005/8/layout/venn2"/>
    <dgm:cxn modelId="{B75A1EC0-EEC0-A84C-8EB3-2DD5E1B683F1}" type="presOf" srcId="{934E38B0-0A42-654E-B5CA-E4A939C39E47}" destId="{FA30F572-F4E2-C54F-81E6-EDCB16C3F0E6}" srcOrd="1" destOrd="0" presId="urn:microsoft.com/office/officeart/2005/8/layout/venn2"/>
    <dgm:cxn modelId="{9BF737D0-EC65-AB4F-818B-A5BD627B2AF2}" type="presOf" srcId="{90A096A6-0A1C-8C49-8645-27D8AB9A9E93}" destId="{5A477B62-1204-564A-99F7-E50EB9F522F3}" srcOrd="1" destOrd="1" presId="urn:microsoft.com/office/officeart/2005/8/layout/venn2"/>
    <dgm:cxn modelId="{BBB94D72-78BC-C144-9E56-CE745D85DED2}" srcId="{9CF8BC4E-D7CC-CE46-99D7-EAAF0604DB70}" destId="{934E38B0-0A42-654E-B5CA-E4A939C39E47}" srcOrd="2" destOrd="0" parTransId="{876AD08F-3CAE-2248-90EF-AB9796DFF54C}" sibTransId="{7BED5BC0-F190-DD4B-9392-BABA5B4D1F27}"/>
    <dgm:cxn modelId="{786D8121-26FA-6740-B938-E9126DF0FCB8}" type="presOf" srcId="{CE0C129C-9131-294F-AC4D-787E80CB331F}" destId="{5A477B62-1204-564A-99F7-E50EB9F522F3}" srcOrd="1" destOrd="0" presId="urn:microsoft.com/office/officeart/2005/8/layout/venn2"/>
    <dgm:cxn modelId="{B64C47A1-2FA0-CA41-A106-F8CBD1491B16}" type="presOf" srcId="{20DE4D99-4979-EF44-88E0-35BC73F71EDF}" destId="{5A477B62-1204-564A-99F7-E50EB9F522F3}" srcOrd="1" destOrd="2" presId="urn:microsoft.com/office/officeart/2005/8/layout/venn2"/>
    <dgm:cxn modelId="{B2095074-C13F-624B-B228-D906E5DABDFF}" srcId="{9CF8BC4E-D7CC-CE46-99D7-EAAF0604DB70}" destId="{06B8AEAA-91B8-F64E-8B31-60BBA23617C2}" srcOrd="1" destOrd="0" parTransId="{06B41049-F78F-1B4D-BAE8-4FE479726765}" sibTransId="{F488821E-01CA-074A-B570-2FE1EF536A83}"/>
    <dgm:cxn modelId="{47C114A9-9E33-1B4A-8933-F3F80FF08690}" type="presOf" srcId="{934E38B0-0A42-654E-B5CA-E4A939C39E47}" destId="{239B28B2-898E-6242-81F3-3F4030FDDF8D}" srcOrd="0" destOrd="0" presId="urn:microsoft.com/office/officeart/2005/8/layout/venn2"/>
    <dgm:cxn modelId="{80D7E9BE-A611-F144-AA47-557411941F4F}" srcId="{CE0C129C-9131-294F-AC4D-787E80CB331F}" destId="{20DE4D99-4979-EF44-88E0-35BC73F71EDF}" srcOrd="1" destOrd="0" parTransId="{260583E5-3E5A-DF47-9537-F22C9104B987}" sibTransId="{D75F9FC7-2A5E-1645-BDBC-7CB660139332}"/>
    <dgm:cxn modelId="{D854876F-A5E7-E143-816F-EB691EE47B67}" srcId="{9CF8BC4E-D7CC-CE46-99D7-EAAF0604DB70}" destId="{CE0C129C-9131-294F-AC4D-787E80CB331F}" srcOrd="3" destOrd="0" parTransId="{8CBB9AAA-2805-AC4A-8239-FC08CB80D4C6}" sibTransId="{0E5A7B0D-1603-7E4B-BE4B-0B023A81C974}"/>
    <dgm:cxn modelId="{04D1EA75-3DF6-3243-B516-8CFBF1C29DEB}" type="presParOf" srcId="{64DC8EE5-3CB3-4546-9E10-2E084B53133C}" destId="{9EB188D1-8CD6-E347-B943-7E4F744814B6}" srcOrd="0" destOrd="0" presId="urn:microsoft.com/office/officeart/2005/8/layout/venn2"/>
    <dgm:cxn modelId="{5E900367-57F1-CE48-BA47-697EE1962EA9}" type="presParOf" srcId="{9EB188D1-8CD6-E347-B943-7E4F744814B6}" destId="{0A6EBF70-B212-7546-967E-59A4352154AF}" srcOrd="0" destOrd="0" presId="urn:microsoft.com/office/officeart/2005/8/layout/venn2"/>
    <dgm:cxn modelId="{95EB167D-E5E9-CE4F-8B26-A0B3A730FA51}" type="presParOf" srcId="{9EB188D1-8CD6-E347-B943-7E4F744814B6}" destId="{F9801004-4ED5-694B-A196-BAD207AE9FB5}" srcOrd="1" destOrd="0" presId="urn:microsoft.com/office/officeart/2005/8/layout/venn2"/>
    <dgm:cxn modelId="{F7267796-2D3E-8D46-9674-21DAD6943957}" type="presParOf" srcId="{64DC8EE5-3CB3-4546-9E10-2E084B53133C}" destId="{B6707C85-FB3C-B247-B7BC-EFFAE60CF423}" srcOrd="1" destOrd="0" presId="urn:microsoft.com/office/officeart/2005/8/layout/venn2"/>
    <dgm:cxn modelId="{3F230487-5192-944E-8913-299D57825F30}" type="presParOf" srcId="{B6707C85-FB3C-B247-B7BC-EFFAE60CF423}" destId="{805CA5C1-59CB-EC49-87F3-45E21923CEED}" srcOrd="0" destOrd="0" presId="urn:microsoft.com/office/officeart/2005/8/layout/venn2"/>
    <dgm:cxn modelId="{223994D5-1B2B-D64F-906D-43C3C2CA1C65}" type="presParOf" srcId="{B6707C85-FB3C-B247-B7BC-EFFAE60CF423}" destId="{404A8CB6-D0E8-3742-9661-202B76731598}" srcOrd="1" destOrd="0" presId="urn:microsoft.com/office/officeart/2005/8/layout/venn2"/>
    <dgm:cxn modelId="{45D6F7BE-EA23-6D4F-AB81-547BDDC5A973}" type="presParOf" srcId="{64DC8EE5-3CB3-4546-9E10-2E084B53133C}" destId="{28235BE0-6C1D-854A-81F0-84F2CE24D357}" srcOrd="2" destOrd="0" presId="urn:microsoft.com/office/officeart/2005/8/layout/venn2"/>
    <dgm:cxn modelId="{1956F2DD-581B-254B-9427-BD88C9032773}" type="presParOf" srcId="{28235BE0-6C1D-854A-81F0-84F2CE24D357}" destId="{239B28B2-898E-6242-81F3-3F4030FDDF8D}" srcOrd="0" destOrd="0" presId="urn:microsoft.com/office/officeart/2005/8/layout/venn2"/>
    <dgm:cxn modelId="{86B3C7F9-9531-554A-8AF9-B7044777D976}" type="presParOf" srcId="{28235BE0-6C1D-854A-81F0-84F2CE24D357}" destId="{FA30F572-F4E2-C54F-81E6-EDCB16C3F0E6}" srcOrd="1" destOrd="0" presId="urn:microsoft.com/office/officeart/2005/8/layout/venn2"/>
    <dgm:cxn modelId="{3F30ADAA-314B-1D40-B214-2DFDDC3DB553}" type="presParOf" srcId="{64DC8EE5-3CB3-4546-9E10-2E084B53133C}" destId="{D828C1FD-4284-E246-8F79-034B8CE39366}" srcOrd="3" destOrd="0" presId="urn:microsoft.com/office/officeart/2005/8/layout/venn2"/>
    <dgm:cxn modelId="{E6A99C25-C71B-F142-BB76-46313B6E510A}" type="presParOf" srcId="{D828C1FD-4284-E246-8F79-034B8CE39366}" destId="{FCC7DD3E-5609-2C4C-AFE9-93734A8BD319}" srcOrd="0" destOrd="0" presId="urn:microsoft.com/office/officeart/2005/8/layout/venn2"/>
    <dgm:cxn modelId="{FDDE2A5C-0ABB-A740-8641-E4D970E4070D}" type="presParOf" srcId="{D828C1FD-4284-E246-8F79-034B8CE39366}" destId="{5A477B62-1204-564A-99F7-E50EB9F522F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FCFB7-26B7-2347-837E-1D4600098613}" type="doc">
      <dgm:prSet loTypeId="urn:microsoft.com/office/officeart/2005/8/layout/arrow2" loCatId="" qsTypeId="urn:microsoft.com/office/officeart/2005/8/quickstyle/simple2" qsCatId="simple" csTypeId="urn:microsoft.com/office/officeart/2005/8/colors/accent2_2" csCatId="accent2" phldr="1"/>
      <dgm:spPr/>
    </dgm:pt>
    <dgm:pt modelId="{5F4BDBE6-6A4C-984E-BA44-C1DF7EB3F926}">
      <dgm:prSet phldrT="[Testo]" custT="1"/>
      <dgm:spPr/>
      <dgm:t>
        <a:bodyPr/>
        <a:lstStyle/>
        <a:p>
          <a:r>
            <a:rPr lang="en-GB" sz="1600" dirty="0" smtClean="0"/>
            <a:t>Stakeholder Interviews/ Strategy Definition 2010</a:t>
          </a:r>
          <a:endParaRPr lang="en-GB" sz="1600" dirty="0"/>
        </a:p>
      </dgm:t>
    </dgm:pt>
    <dgm:pt modelId="{2000FA93-69EA-DA49-94EF-6E2CEBBDB682}" type="parTrans" cxnId="{1A4908A7-7456-934E-B26B-E39C1428F806}">
      <dgm:prSet/>
      <dgm:spPr/>
      <dgm:t>
        <a:bodyPr/>
        <a:lstStyle/>
        <a:p>
          <a:endParaRPr lang="en-GB"/>
        </a:p>
      </dgm:t>
    </dgm:pt>
    <dgm:pt modelId="{DE098AC7-49F7-D948-909F-92682891F0A7}" type="sibTrans" cxnId="{1A4908A7-7456-934E-B26B-E39C1428F806}">
      <dgm:prSet/>
      <dgm:spPr/>
      <dgm:t>
        <a:bodyPr/>
        <a:lstStyle/>
        <a:p>
          <a:endParaRPr lang="en-GB"/>
        </a:p>
      </dgm:t>
    </dgm:pt>
    <dgm:pt modelId="{83DC3F24-6ED1-9F49-A551-A19C4A81855C}">
      <dgm:prSet phldrT="[Testo]" custT="1"/>
      <dgm:spPr/>
      <dgm:t>
        <a:bodyPr/>
        <a:lstStyle/>
        <a:p>
          <a:r>
            <a:rPr lang="en-GB" sz="1600" dirty="0" smtClean="0"/>
            <a:t>Formation of Connected Car Forum with Operators and Automakers 2011</a:t>
          </a:r>
          <a:endParaRPr lang="en-GB" sz="1600" dirty="0"/>
        </a:p>
      </dgm:t>
    </dgm:pt>
    <dgm:pt modelId="{A9287C0F-2C30-384B-9703-F5A0B3AEF8FF}" type="parTrans" cxnId="{5C5C816B-0284-4C40-9800-4E5C3E899368}">
      <dgm:prSet/>
      <dgm:spPr/>
      <dgm:t>
        <a:bodyPr/>
        <a:lstStyle/>
        <a:p>
          <a:endParaRPr lang="en-GB"/>
        </a:p>
      </dgm:t>
    </dgm:pt>
    <dgm:pt modelId="{FAD4FA5C-3FFB-EA44-B484-3AD0C098CC55}" type="sibTrans" cxnId="{5C5C816B-0284-4C40-9800-4E5C3E899368}">
      <dgm:prSet/>
      <dgm:spPr/>
      <dgm:t>
        <a:bodyPr/>
        <a:lstStyle/>
        <a:p>
          <a:endParaRPr lang="en-GB"/>
        </a:p>
      </dgm:t>
    </dgm:pt>
    <dgm:pt modelId="{5883F91C-BE3F-7844-8E8D-8260473B1AA4}">
      <dgm:prSet phldrT="[Testo]" custT="1"/>
      <dgm:spPr/>
      <dgm:t>
        <a:bodyPr/>
        <a:lstStyle/>
        <a:p>
          <a:r>
            <a:rPr lang="en-GB" sz="1600" dirty="0" smtClean="0"/>
            <a:t>Mapping of Obstacles 2012</a:t>
          </a:r>
          <a:endParaRPr lang="en-GB" sz="1600" dirty="0"/>
        </a:p>
      </dgm:t>
    </dgm:pt>
    <dgm:pt modelId="{08C73250-6146-4D47-93B8-7C724E323C6C}" type="parTrans" cxnId="{068A679C-6854-FF43-9DCE-F50E859588B0}">
      <dgm:prSet/>
      <dgm:spPr/>
      <dgm:t>
        <a:bodyPr/>
        <a:lstStyle/>
        <a:p>
          <a:endParaRPr lang="en-GB"/>
        </a:p>
      </dgm:t>
    </dgm:pt>
    <dgm:pt modelId="{227EF420-6F98-C14A-9979-2D61BC6EF361}" type="sibTrans" cxnId="{068A679C-6854-FF43-9DCE-F50E859588B0}">
      <dgm:prSet/>
      <dgm:spPr/>
      <dgm:t>
        <a:bodyPr/>
        <a:lstStyle/>
        <a:p>
          <a:endParaRPr lang="en-GB"/>
        </a:p>
      </dgm:t>
    </dgm:pt>
    <dgm:pt modelId="{8E3395B7-1528-094E-97C8-0D7493B84DB8}">
      <dgm:prSet phldrT="[Testo]" custT="1"/>
      <dgm:spPr/>
      <dgm:t>
        <a:bodyPr/>
        <a:lstStyle/>
        <a:p>
          <a:r>
            <a:rPr lang="en-GB" sz="1600" dirty="0" smtClean="0"/>
            <a:t>Identification of Opportunities 2012</a:t>
          </a:r>
          <a:endParaRPr lang="en-GB" sz="1600" dirty="0"/>
        </a:p>
      </dgm:t>
    </dgm:pt>
    <dgm:pt modelId="{0851D4DD-9B86-FA41-9D6E-B7637F503247}" type="parTrans" cxnId="{5DADCE5E-9088-344C-8AB6-4DB10B702EC6}">
      <dgm:prSet/>
      <dgm:spPr/>
      <dgm:t>
        <a:bodyPr/>
        <a:lstStyle/>
        <a:p>
          <a:endParaRPr lang="en-GB"/>
        </a:p>
      </dgm:t>
    </dgm:pt>
    <dgm:pt modelId="{A2ADC929-34E5-CE43-A99F-E9A2C15D3A98}" type="sibTrans" cxnId="{5DADCE5E-9088-344C-8AB6-4DB10B702EC6}">
      <dgm:prSet/>
      <dgm:spPr/>
      <dgm:t>
        <a:bodyPr/>
        <a:lstStyle/>
        <a:p>
          <a:endParaRPr lang="en-GB"/>
        </a:p>
      </dgm:t>
    </dgm:pt>
    <dgm:pt modelId="{5CACCEE0-0F12-A646-A5B4-1B478C9CE159}">
      <dgm:prSet phldrT="[Testo]" custT="1"/>
      <dgm:spPr/>
      <dgm:t>
        <a:bodyPr/>
        <a:lstStyle/>
        <a:p>
          <a:r>
            <a:rPr lang="en-GB" sz="1600" dirty="0" smtClean="0"/>
            <a:t>Launching of Trials 2012</a:t>
          </a:r>
          <a:endParaRPr lang="en-GB" sz="1600" dirty="0"/>
        </a:p>
      </dgm:t>
    </dgm:pt>
    <dgm:pt modelId="{1FA4053B-8C0A-BD44-B2F7-E1BA3776FF93}" type="parTrans" cxnId="{6B5A5085-19B1-3548-828F-B0BB267A6C85}">
      <dgm:prSet/>
      <dgm:spPr/>
      <dgm:t>
        <a:bodyPr/>
        <a:lstStyle/>
        <a:p>
          <a:endParaRPr lang="en-GB"/>
        </a:p>
      </dgm:t>
    </dgm:pt>
    <dgm:pt modelId="{E4FDB887-B349-D944-B619-079F6F665F72}" type="sibTrans" cxnId="{6B5A5085-19B1-3548-828F-B0BB267A6C85}">
      <dgm:prSet/>
      <dgm:spPr/>
      <dgm:t>
        <a:bodyPr/>
        <a:lstStyle/>
        <a:p>
          <a:endParaRPr lang="en-GB"/>
        </a:p>
      </dgm:t>
    </dgm:pt>
    <dgm:pt modelId="{51F66E20-C1E9-3240-9B2C-D3B4CCE4E451}" type="pres">
      <dgm:prSet presAssocID="{188FCFB7-26B7-2347-837E-1D4600098613}" presName="arrowDiagram" presStyleCnt="0">
        <dgm:presLayoutVars>
          <dgm:chMax val="5"/>
          <dgm:dir/>
          <dgm:resizeHandles val="exact"/>
        </dgm:presLayoutVars>
      </dgm:prSet>
      <dgm:spPr/>
    </dgm:pt>
    <dgm:pt modelId="{C8612D01-5268-9943-A70D-748EFDBC9335}" type="pres">
      <dgm:prSet presAssocID="{188FCFB7-26B7-2347-837E-1D4600098613}" presName="arrow" presStyleLbl="bgShp" presStyleIdx="0" presStyleCnt="1"/>
      <dgm:spPr/>
    </dgm:pt>
    <dgm:pt modelId="{48FC210C-4FF1-3048-930B-2B701280C35F}" type="pres">
      <dgm:prSet presAssocID="{188FCFB7-26B7-2347-837E-1D4600098613}" presName="arrowDiagram5" presStyleCnt="0"/>
      <dgm:spPr/>
    </dgm:pt>
    <dgm:pt modelId="{742B500F-B742-244D-BC82-03E071C89F59}" type="pres">
      <dgm:prSet presAssocID="{5F4BDBE6-6A4C-984E-BA44-C1DF7EB3F926}" presName="bullet5a" presStyleLbl="node1" presStyleIdx="0" presStyleCnt="5"/>
      <dgm:spPr/>
    </dgm:pt>
    <dgm:pt modelId="{9157A6FF-4297-B141-8108-1658F4CAB9FC}" type="pres">
      <dgm:prSet presAssocID="{5F4BDBE6-6A4C-984E-BA44-C1DF7EB3F926}" presName="textBox5a" presStyleLbl="revTx" presStyleIdx="0" presStyleCnt="5" custScaleX="1347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751AE5-86B5-DC4D-8A34-77F0C6D9C66A}" type="pres">
      <dgm:prSet presAssocID="{83DC3F24-6ED1-9F49-A551-A19C4A81855C}" presName="bullet5b" presStyleLbl="node1" presStyleIdx="1" presStyleCnt="5"/>
      <dgm:spPr/>
    </dgm:pt>
    <dgm:pt modelId="{A2E95FC0-A3EB-F748-8BD6-598D14CE8A83}" type="pres">
      <dgm:prSet presAssocID="{83DC3F24-6ED1-9F49-A551-A19C4A81855C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9F66D-6717-4E42-9F61-A4B77CEA2C73}" type="pres">
      <dgm:prSet presAssocID="{5883F91C-BE3F-7844-8E8D-8260473B1AA4}" presName="bullet5c" presStyleLbl="node1" presStyleIdx="2" presStyleCnt="5"/>
      <dgm:spPr/>
    </dgm:pt>
    <dgm:pt modelId="{426F797D-5B8C-A443-BFF4-518D5A0CB600}" type="pres">
      <dgm:prSet presAssocID="{5883F91C-BE3F-7844-8E8D-8260473B1AA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DC9CE9-BF88-E04C-8ABC-CCAF2F2CFF2C}" type="pres">
      <dgm:prSet presAssocID="{8E3395B7-1528-094E-97C8-0D7493B84DB8}" presName="bullet5d" presStyleLbl="node1" presStyleIdx="3" presStyleCnt="5"/>
      <dgm:spPr/>
    </dgm:pt>
    <dgm:pt modelId="{E4EEF2BF-C57A-A84D-B8D2-C24D071692C5}" type="pres">
      <dgm:prSet presAssocID="{8E3395B7-1528-094E-97C8-0D7493B84DB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5313A-3BF6-6140-A4DF-B989531633CA}" type="pres">
      <dgm:prSet presAssocID="{5CACCEE0-0F12-A646-A5B4-1B478C9CE159}" presName="bullet5e" presStyleLbl="node1" presStyleIdx="4" presStyleCnt="5"/>
      <dgm:spPr/>
    </dgm:pt>
    <dgm:pt modelId="{E2BB7B18-F8BF-EC4E-9310-D86C038E117D}" type="pres">
      <dgm:prSet presAssocID="{5CACCEE0-0F12-A646-A5B4-1B478C9CE15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AB2751-714D-9344-8940-C22B4FB3E84F}" type="presOf" srcId="{83DC3F24-6ED1-9F49-A551-A19C4A81855C}" destId="{A2E95FC0-A3EB-F748-8BD6-598D14CE8A83}" srcOrd="0" destOrd="0" presId="urn:microsoft.com/office/officeart/2005/8/layout/arrow2"/>
    <dgm:cxn modelId="{EA168C8A-1F15-624B-B7A6-A6155EA68C2D}" type="presOf" srcId="{5883F91C-BE3F-7844-8E8D-8260473B1AA4}" destId="{426F797D-5B8C-A443-BFF4-518D5A0CB600}" srcOrd="0" destOrd="0" presId="urn:microsoft.com/office/officeart/2005/8/layout/arrow2"/>
    <dgm:cxn modelId="{5DADCE5E-9088-344C-8AB6-4DB10B702EC6}" srcId="{188FCFB7-26B7-2347-837E-1D4600098613}" destId="{8E3395B7-1528-094E-97C8-0D7493B84DB8}" srcOrd="3" destOrd="0" parTransId="{0851D4DD-9B86-FA41-9D6E-B7637F503247}" sibTransId="{A2ADC929-34E5-CE43-A99F-E9A2C15D3A98}"/>
    <dgm:cxn modelId="{03D0FA37-0D73-E84E-BA9A-3E47FF8BCD4A}" type="presOf" srcId="{8E3395B7-1528-094E-97C8-0D7493B84DB8}" destId="{E4EEF2BF-C57A-A84D-B8D2-C24D071692C5}" srcOrd="0" destOrd="0" presId="urn:microsoft.com/office/officeart/2005/8/layout/arrow2"/>
    <dgm:cxn modelId="{1A4908A7-7456-934E-B26B-E39C1428F806}" srcId="{188FCFB7-26B7-2347-837E-1D4600098613}" destId="{5F4BDBE6-6A4C-984E-BA44-C1DF7EB3F926}" srcOrd="0" destOrd="0" parTransId="{2000FA93-69EA-DA49-94EF-6E2CEBBDB682}" sibTransId="{DE098AC7-49F7-D948-909F-92682891F0A7}"/>
    <dgm:cxn modelId="{068A679C-6854-FF43-9DCE-F50E859588B0}" srcId="{188FCFB7-26B7-2347-837E-1D4600098613}" destId="{5883F91C-BE3F-7844-8E8D-8260473B1AA4}" srcOrd="2" destOrd="0" parTransId="{08C73250-6146-4D47-93B8-7C724E323C6C}" sibTransId="{227EF420-6F98-C14A-9979-2D61BC6EF361}"/>
    <dgm:cxn modelId="{6F5FE181-0F96-FA4C-ABB4-91794E9F6904}" type="presOf" srcId="{5F4BDBE6-6A4C-984E-BA44-C1DF7EB3F926}" destId="{9157A6FF-4297-B141-8108-1658F4CAB9FC}" srcOrd="0" destOrd="0" presId="urn:microsoft.com/office/officeart/2005/8/layout/arrow2"/>
    <dgm:cxn modelId="{6B5A5085-19B1-3548-828F-B0BB267A6C85}" srcId="{188FCFB7-26B7-2347-837E-1D4600098613}" destId="{5CACCEE0-0F12-A646-A5B4-1B478C9CE159}" srcOrd="4" destOrd="0" parTransId="{1FA4053B-8C0A-BD44-B2F7-E1BA3776FF93}" sibTransId="{E4FDB887-B349-D944-B619-079F6F665F72}"/>
    <dgm:cxn modelId="{1CCD65F8-7A79-594F-89F8-C57E49A0502C}" type="presOf" srcId="{188FCFB7-26B7-2347-837E-1D4600098613}" destId="{51F66E20-C1E9-3240-9B2C-D3B4CCE4E451}" srcOrd="0" destOrd="0" presId="urn:microsoft.com/office/officeart/2005/8/layout/arrow2"/>
    <dgm:cxn modelId="{C4B2B4E0-C687-7E4E-B714-20BE255CECA0}" type="presOf" srcId="{5CACCEE0-0F12-A646-A5B4-1B478C9CE159}" destId="{E2BB7B18-F8BF-EC4E-9310-D86C038E117D}" srcOrd="0" destOrd="0" presId="urn:microsoft.com/office/officeart/2005/8/layout/arrow2"/>
    <dgm:cxn modelId="{5C5C816B-0284-4C40-9800-4E5C3E899368}" srcId="{188FCFB7-26B7-2347-837E-1D4600098613}" destId="{83DC3F24-6ED1-9F49-A551-A19C4A81855C}" srcOrd="1" destOrd="0" parTransId="{A9287C0F-2C30-384B-9703-F5A0B3AEF8FF}" sibTransId="{FAD4FA5C-3FFB-EA44-B484-3AD0C098CC55}"/>
    <dgm:cxn modelId="{4C089B21-CFBB-E546-A9B9-C48C43D89BE5}" type="presParOf" srcId="{51F66E20-C1E9-3240-9B2C-D3B4CCE4E451}" destId="{C8612D01-5268-9943-A70D-748EFDBC9335}" srcOrd="0" destOrd="0" presId="urn:microsoft.com/office/officeart/2005/8/layout/arrow2"/>
    <dgm:cxn modelId="{CD42E58F-B9EF-7D45-BEFF-0C377A0C5C87}" type="presParOf" srcId="{51F66E20-C1E9-3240-9B2C-D3B4CCE4E451}" destId="{48FC210C-4FF1-3048-930B-2B701280C35F}" srcOrd="1" destOrd="0" presId="urn:microsoft.com/office/officeart/2005/8/layout/arrow2"/>
    <dgm:cxn modelId="{DB5C3683-230E-E341-B363-E51737FB626E}" type="presParOf" srcId="{48FC210C-4FF1-3048-930B-2B701280C35F}" destId="{742B500F-B742-244D-BC82-03E071C89F59}" srcOrd="0" destOrd="0" presId="urn:microsoft.com/office/officeart/2005/8/layout/arrow2"/>
    <dgm:cxn modelId="{F249D21B-E132-0E43-8A02-21FAFFFDF0C7}" type="presParOf" srcId="{48FC210C-4FF1-3048-930B-2B701280C35F}" destId="{9157A6FF-4297-B141-8108-1658F4CAB9FC}" srcOrd="1" destOrd="0" presId="urn:microsoft.com/office/officeart/2005/8/layout/arrow2"/>
    <dgm:cxn modelId="{B93C67C6-4CEE-2B4C-B496-1B026885BFB5}" type="presParOf" srcId="{48FC210C-4FF1-3048-930B-2B701280C35F}" destId="{75751AE5-86B5-DC4D-8A34-77F0C6D9C66A}" srcOrd="2" destOrd="0" presId="urn:microsoft.com/office/officeart/2005/8/layout/arrow2"/>
    <dgm:cxn modelId="{2E807AEB-7118-4A4B-9C9D-09DCC239319F}" type="presParOf" srcId="{48FC210C-4FF1-3048-930B-2B701280C35F}" destId="{A2E95FC0-A3EB-F748-8BD6-598D14CE8A83}" srcOrd="3" destOrd="0" presId="urn:microsoft.com/office/officeart/2005/8/layout/arrow2"/>
    <dgm:cxn modelId="{775BA3B3-CDFD-8245-937C-15CA2E4DC34A}" type="presParOf" srcId="{48FC210C-4FF1-3048-930B-2B701280C35F}" destId="{1809F66D-6717-4E42-9F61-A4B77CEA2C73}" srcOrd="4" destOrd="0" presId="urn:microsoft.com/office/officeart/2005/8/layout/arrow2"/>
    <dgm:cxn modelId="{33AC70E8-D99C-B743-B12D-5F02BE3186E4}" type="presParOf" srcId="{48FC210C-4FF1-3048-930B-2B701280C35F}" destId="{426F797D-5B8C-A443-BFF4-518D5A0CB600}" srcOrd="5" destOrd="0" presId="urn:microsoft.com/office/officeart/2005/8/layout/arrow2"/>
    <dgm:cxn modelId="{D4A2304A-CC57-AE44-9D17-75938672CEC4}" type="presParOf" srcId="{48FC210C-4FF1-3048-930B-2B701280C35F}" destId="{BADC9CE9-BF88-E04C-8ABC-CCAF2F2CFF2C}" srcOrd="6" destOrd="0" presId="urn:microsoft.com/office/officeart/2005/8/layout/arrow2"/>
    <dgm:cxn modelId="{D6807E00-22C2-3C45-A630-E394C78B0C63}" type="presParOf" srcId="{48FC210C-4FF1-3048-930B-2B701280C35F}" destId="{E4EEF2BF-C57A-A84D-B8D2-C24D071692C5}" srcOrd="7" destOrd="0" presId="urn:microsoft.com/office/officeart/2005/8/layout/arrow2"/>
    <dgm:cxn modelId="{BB8B602C-E998-FF44-9278-368B703E39B8}" type="presParOf" srcId="{48FC210C-4FF1-3048-930B-2B701280C35F}" destId="{C535313A-3BF6-6140-A4DF-B989531633CA}" srcOrd="8" destOrd="0" presId="urn:microsoft.com/office/officeart/2005/8/layout/arrow2"/>
    <dgm:cxn modelId="{BAA51D1B-4BEE-BA40-906A-B735478B697C}" type="presParOf" srcId="{48FC210C-4FF1-3048-930B-2B701280C35F}" destId="{E2BB7B18-F8BF-EC4E-9310-D86C038E117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A99D5B-0B9E-584B-8313-F5FCFF6AE1E5}" type="doc">
      <dgm:prSet loTypeId="urn:microsoft.com/office/officeart/2005/8/layout/arrow5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1C52C11-6AEC-4047-BB04-9A02A54FE4CD}">
      <dgm:prSet phldrT="[Testo]" custT="1"/>
      <dgm:spPr/>
      <dgm:t>
        <a:bodyPr/>
        <a:lstStyle/>
        <a:p>
          <a:r>
            <a:rPr lang="en-GB" sz="1400" b="0" noProof="0" dirty="0" smtClean="0"/>
            <a:t>Historic Cooperation Difficulties</a:t>
          </a:r>
          <a:endParaRPr lang="en-GB" sz="1400" b="0" noProof="0" dirty="0"/>
        </a:p>
      </dgm:t>
    </dgm:pt>
    <dgm:pt modelId="{17A55101-125D-8B4B-81EF-62604EE47DEF}" type="parTrans" cxnId="{8353E3AB-D378-4A4E-B2F6-74F8385AA0C8}">
      <dgm:prSet/>
      <dgm:spPr/>
      <dgm:t>
        <a:bodyPr/>
        <a:lstStyle/>
        <a:p>
          <a:endParaRPr lang="en-GB" sz="1400"/>
        </a:p>
      </dgm:t>
    </dgm:pt>
    <dgm:pt modelId="{6C06DF99-E365-234F-85E1-E8DD54709CF3}" type="sibTrans" cxnId="{8353E3AB-D378-4A4E-B2F6-74F8385AA0C8}">
      <dgm:prSet/>
      <dgm:spPr/>
      <dgm:t>
        <a:bodyPr/>
        <a:lstStyle/>
        <a:p>
          <a:endParaRPr lang="en-GB" sz="1400"/>
        </a:p>
      </dgm:t>
    </dgm:pt>
    <dgm:pt modelId="{497EB432-2FCD-1B4E-915D-3EA0AED268BE}">
      <dgm:prSet phldrT="[Testo]" custT="1"/>
      <dgm:spPr/>
      <dgm:t>
        <a:bodyPr/>
        <a:lstStyle/>
        <a:p>
          <a:r>
            <a:rPr lang="en-GB" sz="1400" b="0" dirty="0" smtClean="0"/>
            <a:t>Different Development Timeline &amp; Lifetime</a:t>
          </a:r>
          <a:endParaRPr lang="en-GB" sz="1400" b="0" dirty="0"/>
        </a:p>
      </dgm:t>
    </dgm:pt>
    <dgm:pt modelId="{4CCEE5E5-86C6-C143-9F77-A0CCC3545F4E}" type="parTrans" cxnId="{65D44113-DDAB-BA48-805A-91C47E5A6B8A}">
      <dgm:prSet/>
      <dgm:spPr/>
      <dgm:t>
        <a:bodyPr/>
        <a:lstStyle/>
        <a:p>
          <a:endParaRPr lang="en-GB" sz="1400"/>
        </a:p>
      </dgm:t>
    </dgm:pt>
    <dgm:pt modelId="{2711133A-BB8B-3840-8B97-402B32107CE6}" type="sibTrans" cxnId="{65D44113-DDAB-BA48-805A-91C47E5A6B8A}">
      <dgm:prSet/>
      <dgm:spPr/>
      <dgm:t>
        <a:bodyPr/>
        <a:lstStyle/>
        <a:p>
          <a:endParaRPr lang="en-GB" sz="1400"/>
        </a:p>
      </dgm:t>
    </dgm:pt>
    <dgm:pt modelId="{5CD2F3E4-EE04-E04A-9ABF-817F83332AAF}">
      <dgm:prSet phldrT="[Testo]" custT="1"/>
      <dgm:spPr/>
      <dgm:t>
        <a:bodyPr/>
        <a:lstStyle/>
        <a:p>
          <a:r>
            <a:rPr lang="en-GB" sz="1400" b="0" dirty="0" smtClean="0"/>
            <a:t>Rapid Evolution in New technologies</a:t>
          </a:r>
          <a:endParaRPr lang="en-GB" sz="1400" b="0" dirty="0"/>
        </a:p>
      </dgm:t>
    </dgm:pt>
    <dgm:pt modelId="{F37253A0-4562-6440-884B-3BF6C350CF4B}" type="parTrans" cxnId="{12C48C9C-B930-1F41-8A5C-420404DF0471}">
      <dgm:prSet/>
      <dgm:spPr/>
      <dgm:t>
        <a:bodyPr/>
        <a:lstStyle/>
        <a:p>
          <a:endParaRPr lang="en-GB"/>
        </a:p>
      </dgm:t>
    </dgm:pt>
    <dgm:pt modelId="{26840CB9-C322-E647-A3F0-5214F42DE874}" type="sibTrans" cxnId="{12C48C9C-B930-1F41-8A5C-420404DF0471}">
      <dgm:prSet/>
      <dgm:spPr/>
      <dgm:t>
        <a:bodyPr/>
        <a:lstStyle/>
        <a:p>
          <a:endParaRPr lang="en-GB"/>
        </a:p>
      </dgm:t>
    </dgm:pt>
    <dgm:pt modelId="{07B66377-512C-C844-A878-FEE61747FEE2}">
      <dgm:prSet phldrT="[Testo]" custT="1"/>
      <dgm:spPr/>
      <dgm:t>
        <a:bodyPr/>
        <a:lstStyle/>
        <a:p>
          <a:r>
            <a:rPr lang="en-GB" sz="1400" b="0" dirty="0" smtClean="0"/>
            <a:t>Current Ecosystem Fragmented, Closed</a:t>
          </a:r>
          <a:endParaRPr lang="en-GB" sz="1400" b="0" dirty="0"/>
        </a:p>
      </dgm:t>
    </dgm:pt>
    <dgm:pt modelId="{483A8763-FD62-4540-9F1C-B8F9D67F4222}" type="parTrans" cxnId="{A00739C3-A1A2-DA45-AB1A-70032BBABED0}">
      <dgm:prSet/>
      <dgm:spPr/>
      <dgm:t>
        <a:bodyPr/>
        <a:lstStyle/>
        <a:p>
          <a:endParaRPr lang="en-GB"/>
        </a:p>
      </dgm:t>
    </dgm:pt>
    <dgm:pt modelId="{0574C42D-1431-9449-AC01-99AC979BC821}" type="sibTrans" cxnId="{A00739C3-A1A2-DA45-AB1A-70032BBABED0}">
      <dgm:prSet/>
      <dgm:spPr/>
      <dgm:t>
        <a:bodyPr/>
        <a:lstStyle/>
        <a:p>
          <a:endParaRPr lang="en-GB"/>
        </a:p>
      </dgm:t>
    </dgm:pt>
    <dgm:pt modelId="{44A0F118-8A6C-524B-B890-9221D159B40D}">
      <dgm:prSet phldrT="[Testo]" custT="1"/>
      <dgm:spPr/>
      <dgm:t>
        <a:bodyPr/>
        <a:lstStyle/>
        <a:p>
          <a:r>
            <a:rPr lang="en-GB" sz="1400" b="0" dirty="0" smtClean="0"/>
            <a:t>Finding Sustainable Business Models</a:t>
          </a:r>
          <a:endParaRPr lang="en-GB" sz="1400" b="0" dirty="0"/>
        </a:p>
      </dgm:t>
    </dgm:pt>
    <dgm:pt modelId="{6D5F853A-8461-7C48-BA19-7301A3D9A50C}" type="parTrans" cxnId="{9D227681-F406-B743-AE68-7043396006C0}">
      <dgm:prSet/>
      <dgm:spPr/>
      <dgm:t>
        <a:bodyPr/>
        <a:lstStyle/>
        <a:p>
          <a:endParaRPr lang="en-GB"/>
        </a:p>
      </dgm:t>
    </dgm:pt>
    <dgm:pt modelId="{264A6D41-B9B9-3148-A636-BFC517987F26}" type="sibTrans" cxnId="{9D227681-F406-B743-AE68-7043396006C0}">
      <dgm:prSet/>
      <dgm:spPr/>
      <dgm:t>
        <a:bodyPr/>
        <a:lstStyle/>
        <a:p>
          <a:endParaRPr lang="en-GB"/>
        </a:p>
      </dgm:t>
    </dgm:pt>
    <dgm:pt modelId="{9EA8987E-CAF3-C840-96DE-802CC5E6CA70}">
      <dgm:prSet phldrT="[Testo]" custT="1"/>
      <dgm:spPr/>
      <dgm:t>
        <a:bodyPr/>
        <a:lstStyle/>
        <a:p>
          <a:r>
            <a:rPr lang="en-GB" sz="1400" b="0" dirty="0" smtClean="0"/>
            <a:t>Leveraging value chains, strategic alliances</a:t>
          </a:r>
          <a:endParaRPr lang="en-GB" sz="1400" b="0" dirty="0"/>
        </a:p>
      </dgm:t>
    </dgm:pt>
    <dgm:pt modelId="{070AC6F5-F30F-F64E-B72A-8747A5AB156A}" type="parTrans" cxnId="{B2B8940E-3456-E943-B9B2-3E5BDEACA82F}">
      <dgm:prSet/>
      <dgm:spPr/>
      <dgm:t>
        <a:bodyPr/>
        <a:lstStyle/>
        <a:p>
          <a:endParaRPr lang="en-GB"/>
        </a:p>
      </dgm:t>
    </dgm:pt>
    <dgm:pt modelId="{3B046689-BFD4-E443-A88E-59E0A573D612}" type="sibTrans" cxnId="{B2B8940E-3456-E943-B9B2-3E5BDEACA82F}">
      <dgm:prSet/>
      <dgm:spPr/>
      <dgm:t>
        <a:bodyPr/>
        <a:lstStyle/>
        <a:p>
          <a:endParaRPr lang="en-GB"/>
        </a:p>
      </dgm:t>
    </dgm:pt>
    <dgm:pt modelId="{144F5CF2-3350-A147-A460-2B932AD325F4}">
      <dgm:prSet phldrT="[Testo]" custT="1"/>
      <dgm:spPr/>
      <dgm:t>
        <a:bodyPr/>
        <a:lstStyle/>
        <a:p>
          <a:r>
            <a:rPr lang="en-GB" sz="1400" b="0" dirty="0" smtClean="0"/>
            <a:t>Service Delivery Challenges</a:t>
          </a:r>
          <a:endParaRPr lang="en-GB" sz="1400" b="0" dirty="0"/>
        </a:p>
      </dgm:t>
    </dgm:pt>
    <dgm:pt modelId="{B0AB187B-FE65-A24F-9EE5-225064BB7442}" type="parTrans" cxnId="{4A37AB7E-ADB4-DB49-AFF5-37AE79F199E4}">
      <dgm:prSet/>
      <dgm:spPr/>
      <dgm:t>
        <a:bodyPr/>
        <a:lstStyle/>
        <a:p>
          <a:endParaRPr lang="en-GB"/>
        </a:p>
      </dgm:t>
    </dgm:pt>
    <dgm:pt modelId="{B69598D8-AD39-0340-8673-AD876CBE0DD1}" type="sibTrans" cxnId="{4A37AB7E-ADB4-DB49-AFF5-37AE79F199E4}">
      <dgm:prSet/>
      <dgm:spPr/>
      <dgm:t>
        <a:bodyPr/>
        <a:lstStyle/>
        <a:p>
          <a:endParaRPr lang="en-GB"/>
        </a:p>
      </dgm:t>
    </dgm:pt>
    <dgm:pt modelId="{3CB01D1E-33C8-2045-9B7F-6A08AE8159AB}" type="pres">
      <dgm:prSet presAssocID="{32A99D5B-0B9E-584B-8313-F5FCFF6AE1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978D40-1B7D-0E46-9C4B-F5E0F676CF37}" type="pres">
      <dgm:prSet presAssocID="{B1C52C11-6AEC-4047-BB04-9A02A54FE4CD}" presName="arrow" presStyleLbl="node1" presStyleIdx="0" presStyleCnt="7" custScaleX="1081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C4F4B-A749-9540-B053-E1520183A2B6}" type="pres">
      <dgm:prSet presAssocID="{497EB432-2FCD-1B4E-915D-3EA0AED268BE}" presName="arrow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9D4817-6D84-144C-BA35-247E78251996}" type="pres">
      <dgm:prSet presAssocID="{07B66377-512C-C844-A878-FEE61747FEE2}" presName="arrow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F7B9C-E482-0C41-B987-862D58226CBD}" type="pres">
      <dgm:prSet presAssocID="{144F5CF2-3350-A147-A460-2B932AD325F4}" presName="arrow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89C9D-2F60-0947-A877-A9369392B4BD}" type="pres">
      <dgm:prSet presAssocID="{44A0F118-8A6C-524B-B890-9221D159B40D}" presName="arrow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7BCCAA-2437-A648-9CD1-4CC8FDFA86F9}" type="pres">
      <dgm:prSet presAssocID="{5CD2F3E4-EE04-E04A-9ABF-817F83332AAF}" presName="arrow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9D1C9F-4F22-FD4C-A57B-1A8E2AD1F121}" type="pres">
      <dgm:prSet presAssocID="{9EA8987E-CAF3-C840-96DE-802CC5E6CA70}" presName="arrow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C48C9C-B930-1F41-8A5C-420404DF0471}" srcId="{32A99D5B-0B9E-584B-8313-F5FCFF6AE1E5}" destId="{5CD2F3E4-EE04-E04A-9ABF-817F83332AAF}" srcOrd="5" destOrd="0" parTransId="{F37253A0-4562-6440-884B-3BF6C350CF4B}" sibTransId="{26840CB9-C322-E647-A3F0-5214F42DE874}"/>
    <dgm:cxn modelId="{A010EA60-8FEE-674F-A885-3A842BBA01FD}" type="presOf" srcId="{07B66377-512C-C844-A878-FEE61747FEE2}" destId="{129D4817-6D84-144C-BA35-247E78251996}" srcOrd="0" destOrd="0" presId="urn:microsoft.com/office/officeart/2005/8/layout/arrow5"/>
    <dgm:cxn modelId="{4A37AB7E-ADB4-DB49-AFF5-37AE79F199E4}" srcId="{32A99D5B-0B9E-584B-8313-F5FCFF6AE1E5}" destId="{144F5CF2-3350-A147-A460-2B932AD325F4}" srcOrd="3" destOrd="0" parTransId="{B0AB187B-FE65-A24F-9EE5-225064BB7442}" sibTransId="{B69598D8-AD39-0340-8673-AD876CBE0DD1}"/>
    <dgm:cxn modelId="{65D44113-DDAB-BA48-805A-91C47E5A6B8A}" srcId="{32A99D5B-0B9E-584B-8313-F5FCFF6AE1E5}" destId="{497EB432-2FCD-1B4E-915D-3EA0AED268BE}" srcOrd="1" destOrd="0" parTransId="{4CCEE5E5-86C6-C143-9F77-A0CCC3545F4E}" sibTransId="{2711133A-BB8B-3840-8B97-402B32107CE6}"/>
    <dgm:cxn modelId="{3E9046A2-389D-9B47-BCF5-68333A209A70}" type="presOf" srcId="{144F5CF2-3350-A147-A460-2B932AD325F4}" destId="{590F7B9C-E482-0C41-B987-862D58226CBD}" srcOrd="0" destOrd="0" presId="urn:microsoft.com/office/officeart/2005/8/layout/arrow5"/>
    <dgm:cxn modelId="{B2B8940E-3456-E943-B9B2-3E5BDEACA82F}" srcId="{32A99D5B-0B9E-584B-8313-F5FCFF6AE1E5}" destId="{9EA8987E-CAF3-C840-96DE-802CC5E6CA70}" srcOrd="6" destOrd="0" parTransId="{070AC6F5-F30F-F64E-B72A-8747A5AB156A}" sibTransId="{3B046689-BFD4-E443-A88E-59E0A573D612}"/>
    <dgm:cxn modelId="{9D227681-F406-B743-AE68-7043396006C0}" srcId="{32A99D5B-0B9E-584B-8313-F5FCFF6AE1E5}" destId="{44A0F118-8A6C-524B-B890-9221D159B40D}" srcOrd="4" destOrd="0" parTransId="{6D5F853A-8461-7C48-BA19-7301A3D9A50C}" sibTransId="{264A6D41-B9B9-3148-A636-BFC517987F26}"/>
    <dgm:cxn modelId="{A6FCE61D-7A23-4649-B333-44BCC3AA56B8}" type="presOf" srcId="{32A99D5B-0B9E-584B-8313-F5FCFF6AE1E5}" destId="{3CB01D1E-33C8-2045-9B7F-6A08AE8159AB}" srcOrd="0" destOrd="0" presId="urn:microsoft.com/office/officeart/2005/8/layout/arrow5"/>
    <dgm:cxn modelId="{4BAB81F2-8637-894F-A452-41344EF8BE0C}" type="presOf" srcId="{9EA8987E-CAF3-C840-96DE-802CC5E6CA70}" destId="{049D1C9F-4F22-FD4C-A57B-1A8E2AD1F121}" srcOrd="0" destOrd="0" presId="urn:microsoft.com/office/officeart/2005/8/layout/arrow5"/>
    <dgm:cxn modelId="{1E34535F-D6E8-9847-BE73-6D91F5573061}" type="presOf" srcId="{44A0F118-8A6C-524B-B890-9221D159B40D}" destId="{EE289C9D-2F60-0947-A877-A9369392B4BD}" srcOrd="0" destOrd="0" presId="urn:microsoft.com/office/officeart/2005/8/layout/arrow5"/>
    <dgm:cxn modelId="{6C7CC91B-A1E3-DC48-AB90-3D37BF4089BC}" type="presOf" srcId="{497EB432-2FCD-1B4E-915D-3EA0AED268BE}" destId="{734C4F4B-A749-9540-B053-E1520183A2B6}" srcOrd="0" destOrd="0" presId="urn:microsoft.com/office/officeart/2005/8/layout/arrow5"/>
    <dgm:cxn modelId="{A00739C3-A1A2-DA45-AB1A-70032BBABED0}" srcId="{32A99D5B-0B9E-584B-8313-F5FCFF6AE1E5}" destId="{07B66377-512C-C844-A878-FEE61747FEE2}" srcOrd="2" destOrd="0" parTransId="{483A8763-FD62-4540-9F1C-B8F9D67F4222}" sibTransId="{0574C42D-1431-9449-AC01-99AC979BC821}"/>
    <dgm:cxn modelId="{8353E3AB-D378-4A4E-B2F6-74F8385AA0C8}" srcId="{32A99D5B-0B9E-584B-8313-F5FCFF6AE1E5}" destId="{B1C52C11-6AEC-4047-BB04-9A02A54FE4CD}" srcOrd="0" destOrd="0" parTransId="{17A55101-125D-8B4B-81EF-62604EE47DEF}" sibTransId="{6C06DF99-E365-234F-85E1-E8DD54709CF3}"/>
    <dgm:cxn modelId="{103BE2FD-CA6C-4846-BB01-C80AF8685EF8}" type="presOf" srcId="{5CD2F3E4-EE04-E04A-9ABF-817F83332AAF}" destId="{517BCCAA-2437-A648-9CD1-4CC8FDFA86F9}" srcOrd="0" destOrd="0" presId="urn:microsoft.com/office/officeart/2005/8/layout/arrow5"/>
    <dgm:cxn modelId="{A548DAAF-5EDF-A248-A33C-5B35F54223A0}" type="presOf" srcId="{B1C52C11-6AEC-4047-BB04-9A02A54FE4CD}" destId="{69978D40-1B7D-0E46-9C4B-F5E0F676CF37}" srcOrd="0" destOrd="0" presId="urn:microsoft.com/office/officeart/2005/8/layout/arrow5"/>
    <dgm:cxn modelId="{68EBCB45-C027-A349-BD42-AB3DF5D10CA7}" type="presParOf" srcId="{3CB01D1E-33C8-2045-9B7F-6A08AE8159AB}" destId="{69978D40-1B7D-0E46-9C4B-F5E0F676CF37}" srcOrd="0" destOrd="0" presId="urn:microsoft.com/office/officeart/2005/8/layout/arrow5"/>
    <dgm:cxn modelId="{4F5B8F48-29ED-F040-8DD7-215CF0EC5BFA}" type="presParOf" srcId="{3CB01D1E-33C8-2045-9B7F-6A08AE8159AB}" destId="{734C4F4B-A749-9540-B053-E1520183A2B6}" srcOrd="1" destOrd="0" presId="urn:microsoft.com/office/officeart/2005/8/layout/arrow5"/>
    <dgm:cxn modelId="{CAFD6F67-2EDC-CF4F-83DF-0FFCBB61C824}" type="presParOf" srcId="{3CB01D1E-33C8-2045-9B7F-6A08AE8159AB}" destId="{129D4817-6D84-144C-BA35-247E78251996}" srcOrd="2" destOrd="0" presId="urn:microsoft.com/office/officeart/2005/8/layout/arrow5"/>
    <dgm:cxn modelId="{9BACB58C-B32C-8E46-8A62-8B7E42E50F9F}" type="presParOf" srcId="{3CB01D1E-33C8-2045-9B7F-6A08AE8159AB}" destId="{590F7B9C-E482-0C41-B987-862D58226CBD}" srcOrd="3" destOrd="0" presId="urn:microsoft.com/office/officeart/2005/8/layout/arrow5"/>
    <dgm:cxn modelId="{03E17324-B432-8140-A375-AC9AB0376C4A}" type="presParOf" srcId="{3CB01D1E-33C8-2045-9B7F-6A08AE8159AB}" destId="{EE289C9D-2F60-0947-A877-A9369392B4BD}" srcOrd="4" destOrd="0" presId="urn:microsoft.com/office/officeart/2005/8/layout/arrow5"/>
    <dgm:cxn modelId="{B43C7611-8EF2-8F4A-B1D2-BCBA8FB23E1C}" type="presParOf" srcId="{3CB01D1E-33C8-2045-9B7F-6A08AE8159AB}" destId="{517BCCAA-2437-A648-9CD1-4CC8FDFA86F9}" srcOrd="5" destOrd="0" presId="urn:microsoft.com/office/officeart/2005/8/layout/arrow5"/>
    <dgm:cxn modelId="{6AAE5821-DD69-204A-B06E-4E7FE6018620}" type="presParOf" srcId="{3CB01D1E-33C8-2045-9B7F-6A08AE8159AB}" destId="{049D1C9F-4F22-FD4C-A57B-1A8E2AD1F121}" srcOrd="6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CC6F7-0C70-AF44-A7E7-2BA56CFCD148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0A2E73-7D96-3C47-A367-DDFC3017E04C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Operators:</a:t>
          </a:r>
          <a:endParaRPr lang="it-IT" dirty="0">
            <a:solidFill>
              <a:srgbClr val="FFFFFF"/>
            </a:solidFill>
          </a:endParaRPr>
        </a:p>
      </dgm:t>
    </dgm:pt>
    <dgm:pt modelId="{1308BE8F-E5ED-3443-9924-EB32212B85F7}" type="parTrans" cxnId="{93307944-39EF-F64B-996E-923FBA236622}">
      <dgm:prSet/>
      <dgm:spPr/>
      <dgm:t>
        <a:bodyPr/>
        <a:lstStyle/>
        <a:p>
          <a:endParaRPr lang="it-IT"/>
        </a:p>
      </dgm:t>
    </dgm:pt>
    <dgm:pt modelId="{5845461B-A02F-8246-8FA8-67794DB1535B}" type="sibTrans" cxnId="{93307944-39EF-F64B-996E-923FBA236622}">
      <dgm:prSet/>
      <dgm:spPr/>
      <dgm:t>
        <a:bodyPr/>
        <a:lstStyle/>
        <a:p>
          <a:endParaRPr lang="it-IT"/>
        </a:p>
      </dgm:t>
    </dgm:pt>
    <dgm:pt modelId="{5CCA017D-476F-B143-A855-764E7B090072}">
      <dgm:prSet phldrT="[Testo]"/>
      <dgm:spPr>
        <a:solidFill>
          <a:srgbClr val="262673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Automakers:</a:t>
          </a:r>
          <a:endParaRPr lang="en-GB" dirty="0">
            <a:solidFill>
              <a:schemeClr val="bg1"/>
            </a:solidFill>
          </a:endParaRPr>
        </a:p>
      </dgm:t>
    </dgm:pt>
    <dgm:pt modelId="{E4E68852-4F61-A349-8245-FF65700203ED}" type="sibTrans" cxnId="{28C196E4-1B05-364A-B186-A76ED4AF6631}">
      <dgm:prSet/>
      <dgm:spPr/>
      <dgm:t>
        <a:bodyPr/>
        <a:lstStyle/>
        <a:p>
          <a:endParaRPr lang="it-IT"/>
        </a:p>
      </dgm:t>
    </dgm:pt>
    <dgm:pt modelId="{63282739-284A-864C-B4EB-15B529290BC7}" type="parTrans" cxnId="{28C196E4-1B05-364A-B186-A76ED4AF6631}">
      <dgm:prSet/>
      <dgm:spPr/>
      <dgm:t>
        <a:bodyPr/>
        <a:lstStyle/>
        <a:p>
          <a:endParaRPr lang="it-IT"/>
        </a:p>
      </dgm:t>
    </dgm:pt>
    <dgm:pt modelId="{2A888B60-2DC7-344B-BF58-C5ED4E7BCEA6}">
      <dgm:prSet phldrT="[Testo]"/>
      <dgm:spPr>
        <a:solidFill>
          <a:srgbClr val="7575D1"/>
        </a:solidFill>
      </dgm:spPr>
      <dgm:t>
        <a:bodyPr/>
        <a:lstStyle/>
        <a:p>
          <a:r>
            <a:rPr lang="en-GB" dirty="0" smtClean="0"/>
            <a:t>AT&amp;T, Bell Canada, China Unicom, Deutsche Telecom, KDDI, KPN, KT, NTT </a:t>
          </a:r>
          <a:r>
            <a:rPr lang="en-GB" dirty="0" err="1" smtClean="0"/>
            <a:t>Docomo</a:t>
          </a:r>
          <a:r>
            <a:rPr lang="en-GB" dirty="0" smtClean="0"/>
            <a:t>, Orange, Rogers, Softbank, Sprint, Telecom Italia, </a:t>
          </a:r>
          <a:r>
            <a:rPr lang="en-GB" dirty="0" err="1" smtClean="0"/>
            <a:t>Telefonica</a:t>
          </a:r>
          <a:r>
            <a:rPr lang="en-GB" dirty="0" smtClean="0"/>
            <a:t>, Telenor, Telstra, </a:t>
          </a:r>
          <a:r>
            <a:rPr lang="en-GB" dirty="0" err="1" smtClean="0"/>
            <a:t>Teliasonora</a:t>
          </a:r>
          <a:r>
            <a:rPr lang="en-GB" dirty="0" smtClean="0"/>
            <a:t>, </a:t>
          </a:r>
          <a:r>
            <a:rPr lang="en-GB" dirty="0" err="1" smtClean="0"/>
            <a:t>Turkcell</a:t>
          </a:r>
          <a:r>
            <a:rPr lang="en-GB" dirty="0" smtClean="0"/>
            <a:t>, Verizon Wireless, Vodafone; </a:t>
          </a:r>
          <a:endParaRPr lang="en-GB" dirty="0"/>
        </a:p>
      </dgm:t>
    </dgm:pt>
    <dgm:pt modelId="{69D74563-B5B3-0947-A1E4-3836D6616C42}" type="parTrans" cxnId="{D82DFFE2-95A6-8D4E-9345-63355F590DAE}">
      <dgm:prSet/>
      <dgm:spPr/>
      <dgm:t>
        <a:bodyPr/>
        <a:lstStyle/>
        <a:p>
          <a:endParaRPr lang="it-IT"/>
        </a:p>
      </dgm:t>
    </dgm:pt>
    <dgm:pt modelId="{342CF86C-A12F-8D42-B8DA-D06D2736EFEE}" type="sibTrans" cxnId="{D82DFFE2-95A6-8D4E-9345-63355F590DAE}">
      <dgm:prSet/>
      <dgm:spPr/>
      <dgm:t>
        <a:bodyPr/>
        <a:lstStyle/>
        <a:p>
          <a:endParaRPr lang="it-IT"/>
        </a:p>
      </dgm:t>
    </dgm:pt>
    <dgm:pt modelId="{6522C15C-546D-BD4E-A019-14B3E33A4F6C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Audi, BMW, Chrysler, Fiat, Ford, GM, Honda, Hyundai, Jaguar Land Rover, Mazda, Nissan, Peugeot, Renault, Toyota, Volvo, VW; </a:t>
          </a:r>
          <a:endParaRPr lang="it-IT" dirty="0"/>
        </a:p>
      </dgm:t>
    </dgm:pt>
    <dgm:pt modelId="{7B6D29E9-50C8-F246-9BA6-41A84562F802}" type="parTrans" cxnId="{97287569-EBA0-FD46-9618-EBDCDDF1B28B}">
      <dgm:prSet/>
      <dgm:spPr/>
      <dgm:t>
        <a:bodyPr/>
        <a:lstStyle/>
        <a:p>
          <a:endParaRPr lang="it-IT"/>
        </a:p>
      </dgm:t>
    </dgm:pt>
    <dgm:pt modelId="{112FA5B4-96F3-1A4F-B3FA-3E0BDF87541F}" type="sibTrans" cxnId="{97287569-EBA0-FD46-9618-EBDCDDF1B28B}">
      <dgm:prSet/>
      <dgm:spPr/>
      <dgm:t>
        <a:bodyPr/>
        <a:lstStyle/>
        <a:p>
          <a:endParaRPr lang="it-IT"/>
        </a:p>
      </dgm:t>
    </dgm:pt>
    <dgm:pt modelId="{EC249520-8CF3-BD41-95DA-825546FF33B1}" type="pres">
      <dgm:prSet presAssocID="{FAECC6F7-0C70-AF44-A7E7-2BA56CFCD14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1ED14AC-4D63-B544-A962-60F877AD84EF}" type="pres">
      <dgm:prSet presAssocID="{5CCA017D-476F-B143-A855-764E7B090072}" presName="compositeNode" presStyleCnt="0">
        <dgm:presLayoutVars>
          <dgm:bulletEnabled val="1"/>
        </dgm:presLayoutVars>
      </dgm:prSet>
      <dgm:spPr/>
    </dgm:pt>
    <dgm:pt modelId="{EB11AD85-D8C2-4940-AD6D-E65A402EF5CE}" type="pres">
      <dgm:prSet presAssocID="{5CCA017D-476F-B143-A855-764E7B090072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GB"/>
        </a:p>
      </dgm:t>
    </dgm:pt>
    <dgm:pt modelId="{D4A3F8E5-EA26-C048-9830-FA85569EA49D}" type="pres">
      <dgm:prSet presAssocID="{5CCA017D-476F-B143-A855-764E7B09007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4A3036-66FE-ED41-9952-BC94F450F6BA}" type="pres">
      <dgm:prSet presAssocID="{5CCA017D-476F-B143-A855-764E7B090072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00A98D-7387-5947-9897-5BAA423A927A}" type="pres">
      <dgm:prSet presAssocID="{E4E68852-4F61-A349-8245-FF65700203ED}" presName="sibTrans" presStyleCnt="0"/>
      <dgm:spPr/>
    </dgm:pt>
    <dgm:pt modelId="{0CF0FEE4-EF35-EA4F-A53E-5E9B224B8A4E}" type="pres">
      <dgm:prSet presAssocID="{E00A2E73-7D96-3C47-A367-DDFC3017E04C}" presName="compositeNode" presStyleCnt="0">
        <dgm:presLayoutVars>
          <dgm:bulletEnabled val="1"/>
        </dgm:presLayoutVars>
      </dgm:prSet>
      <dgm:spPr/>
    </dgm:pt>
    <dgm:pt modelId="{D60AF2C5-6AD6-DF43-89A0-DD452B6D87EE}" type="pres">
      <dgm:prSet presAssocID="{E00A2E73-7D96-3C47-A367-DDFC3017E04C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GB"/>
        </a:p>
      </dgm:t>
    </dgm:pt>
    <dgm:pt modelId="{B2C2E497-E47A-0E46-9D94-397E8F8A8DE0}" type="pres">
      <dgm:prSet presAssocID="{E00A2E73-7D96-3C47-A367-DDFC3017E04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86574B-DEB8-1C4C-9594-D3AC1953FFDB}" type="pres">
      <dgm:prSet presAssocID="{E00A2E73-7D96-3C47-A367-DDFC3017E04C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3307944-39EF-F64B-996E-923FBA236622}" srcId="{FAECC6F7-0C70-AF44-A7E7-2BA56CFCD148}" destId="{E00A2E73-7D96-3C47-A367-DDFC3017E04C}" srcOrd="1" destOrd="0" parTransId="{1308BE8F-E5ED-3443-9924-EB32212B85F7}" sibTransId="{5845461B-A02F-8246-8FA8-67794DB1535B}"/>
    <dgm:cxn modelId="{D82DFFE2-95A6-8D4E-9345-63355F590DAE}" srcId="{E00A2E73-7D96-3C47-A367-DDFC3017E04C}" destId="{2A888B60-2DC7-344B-BF58-C5ED4E7BCEA6}" srcOrd="0" destOrd="0" parTransId="{69D74563-B5B3-0947-A1E4-3836D6616C42}" sibTransId="{342CF86C-A12F-8D42-B8DA-D06D2736EFEE}"/>
    <dgm:cxn modelId="{57AB8A30-7128-E645-A308-5C70E06DAD04}" type="presOf" srcId="{5CCA017D-476F-B143-A855-764E7B090072}" destId="{4E4A3036-66FE-ED41-9952-BC94F450F6BA}" srcOrd="0" destOrd="0" presId="urn:microsoft.com/office/officeart/2005/8/layout/hList2"/>
    <dgm:cxn modelId="{97287569-EBA0-FD46-9618-EBDCDDF1B28B}" srcId="{5CCA017D-476F-B143-A855-764E7B090072}" destId="{6522C15C-546D-BD4E-A019-14B3E33A4F6C}" srcOrd="0" destOrd="0" parTransId="{7B6D29E9-50C8-F246-9BA6-41A84562F802}" sibTransId="{112FA5B4-96F3-1A4F-B3FA-3E0BDF87541F}"/>
    <dgm:cxn modelId="{6A41AFEB-2139-9F45-8C8F-9AA2128A7D5B}" type="presOf" srcId="{2A888B60-2DC7-344B-BF58-C5ED4E7BCEA6}" destId="{B2C2E497-E47A-0E46-9D94-397E8F8A8DE0}" srcOrd="0" destOrd="0" presId="urn:microsoft.com/office/officeart/2005/8/layout/hList2"/>
    <dgm:cxn modelId="{61019BD0-B943-4944-8335-BE8AAD042668}" type="presOf" srcId="{6522C15C-546D-BD4E-A019-14B3E33A4F6C}" destId="{D4A3F8E5-EA26-C048-9830-FA85569EA49D}" srcOrd="0" destOrd="0" presId="urn:microsoft.com/office/officeart/2005/8/layout/hList2"/>
    <dgm:cxn modelId="{28C196E4-1B05-364A-B186-A76ED4AF6631}" srcId="{FAECC6F7-0C70-AF44-A7E7-2BA56CFCD148}" destId="{5CCA017D-476F-B143-A855-764E7B090072}" srcOrd="0" destOrd="0" parTransId="{63282739-284A-864C-B4EB-15B529290BC7}" sibTransId="{E4E68852-4F61-A349-8245-FF65700203ED}"/>
    <dgm:cxn modelId="{6AD61445-56E9-8841-849B-60DD2C7F7EC1}" type="presOf" srcId="{E00A2E73-7D96-3C47-A367-DDFC3017E04C}" destId="{4B86574B-DEB8-1C4C-9594-D3AC1953FFDB}" srcOrd="0" destOrd="0" presId="urn:microsoft.com/office/officeart/2005/8/layout/hList2"/>
    <dgm:cxn modelId="{DBAE0F32-C024-0A40-B205-882D74042D6E}" type="presOf" srcId="{FAECC6F7-0C70-AF44-A7E7-2BA56CFCD148}" destId="{EC249520-8CF3-BD41-95DA-825546FF33B1}" srcOrd="0" destOrd="0" presId="urn:microsoft.com/office/officeart/2005/8/layout/hList2"/>
    <dgm:cxn modelId="{A5F8F0C6-A282-894F-AC24-D61E4C307FF1}" type="presParOf" srcId="{EC249520-8CF3-BD41-95DA-825546FF33B1}" destId="{21ED14AC-4D63-B544-A962-60F877AD84EF}" srcOrd="0" destOrd="0" presId="urn:microsoft.com/office/officeart/2005/8/layout/hList2"/>
    <dgm:cxn modelId="{9F27E411-8AAC-3441-AA2B-F82F585AF783}" type="presParOf" srcId="{21ED14AC-4D63-B544-A962-60F877AD84EF}" destId="{EB11AD85-D8C2-4940-AD6D-E65A402EF5CE}" srcOrd="0" destOrd="0" presId="urn:microsoft.com/office/officeart/2005/8/layout/hList2"/>
    <dgm:cxn modelId="{60424F1F-6609-B449-BDD5-81CC16E6A149}" type="presParOf" srcId="{21ED14AC-4D63-B544-A962-60F877AD84EF}" destId="{D4A3F8E5-EA26-C048-9830-FA85569EA49D}" srcOrd="1" destOrd="0" presId="urn:microsoft.com/office/officeart/2005/8/layout/hList2"/>
    <dgm:cxn modelId="{FEF550BB-4C8F-134E-880C-C9C0A5A025F5}" type="presParOf" srcId="{21ED14AC-4D63-B544-A962-60F877AD84EF}" destId="{4E4A3036-66FE-ED41-9952-BC94F450F6BA}" srcOrd="2" destOrd="0" presId="urn:microsoft.com/office/officeart/2005/8/layout/hList2"/>
    <dgm:cxn modelId="{3E738731-692B-954F-83EE-9978D17BED30}" type="presParOf" srcId="{EC249520-8CF3-BD41-95DA-825546FF33B1}" destId="{BA00A98D-7387-5947-9897-5BAA423A927A}" srcOrd="1" destOrd="0" presId="urn:microsoft.com/office/officeart/2005/8/layout/hList2"/>
    <dgm:cxn modelId="{CD1F8BF9-6B9B-8848-A4B5-938F3C554E54}" type="presParOf" srcId="{EC249520-8CF3-BD41-95DA-825546FF33B1}" destId="{0CF0FEE4-EF35-EA4F-A53E-5E9B224B8A4E}" srcOrd="2" destOrd="0" presId="urn:microsoft.com/office/officeart/2005/8/layout/hList2"/>
    <dgm:cxn modelId="{A48AD713-CB72-4345-896D-E186F227BE97}" type="presParOf" srcId="{0CF0FEE4-EF35-EA4F-A53E-5E9B224B8A4E}" destId="{D60AF2C5-6AD6-DF43-89A0-DD452B6D87EE}" srcOrd="0" destOrd="0" presId="urn:microsoft.com/office/officeart/2005/8/layout/hList2"/>
    <dgm:cxn modelId="{E3C4188E-9C96-434C-B29F-55CA7315EA93}" type="presParOf" srcId="{0CF0FEE4-EF35-EA4F-A53E-5E9B224B8A4E}" destId="{B2C2E497-E47A-0E46-9D94-397E8F8A8DE0}" srcOrd="1" destOrd="0" presId="urn:microsoft.com/office/officeart/2005/8/layout/hList2"/>
    <dgm:cxn modelId="{999A7DD0-DA28-6449-ACB8-4191D7DC4CB3}" type="presParOf" srcId="{0CF0FEE4-EF35-EA4F-A53E-5E9B224B8A4E}" destId="{4B86574B-DEB8-1C4C-9594-D3AC1953FFD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65C804-3818-3448-8174-C4AF3D50F2A0}" type="doc">
      <dgm:prSet loTypeId="urn:microsoft.com/office/officeart/2005/8/layout/vList6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A00009B-73DD-9544-A28A-7A4950E345B1}">
      <dgm:prSet custT="1"/>
      <dgm:spPr/>
      <dgm:t>
        <a:bodyPr/>
        <a:lstStyle/>
        <a:p>
          <a:r>
            <a:rPr lang="en-GB" sz="1200" dirty="0" smtClean="0">
              <a:solidFill>
                <a:srgbClr val="000000"/>
              </a:solidFill>
            </a:rPr>
            <a:t>Global Connected Car Forums: </a:t>
          </a:r>
        </a:p>
      </dgm:t>
    </dgm:pt>
    <dgm:pt modelId="{9278E697-1467-5E42-8502-B2AD9EEDC01C}" type="parTrans" cxnId="{916BCE3C-1288-F24F-893F-720591A0C453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A5480D35-8623-DC4D-A2C9-964195A70937}" type="sibTrans" cxnId="{916BCE3C-1288-F24F-893F-720591A0C453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56412A4B-FDE5-BA41-A42E-9ACB66515F9F}">
      <dgm:prSet custT="1"/>
      <dgm:spPr/>
      <dgm:t>
        <a:bodyPr/>
        <a:lstStyle/>
        <a:p>
          <a:r>
            <a:rPr lang="en-GB" sz="1200" dirty="0" smtClean="0">
              <a:solidFill>
                <a:srgbClr val="000000"/>
              </a:solidFill>
            </a:rPr>
            <a:t>London: 06/11, 09/11; 11/11; 02/12; 05/12; 09/12</a:t>
          </a:r>
        </a:p>
      </dgm:t>
    </dgm:pt>
    <dgm:pt modelId="{9158AF36-FD37-CE47-A7A0-4DA06418D32E}" type="parTrans" cxnId="{D6674FC1-C264-7642-ABEB-4EFBEA04363C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7D2CD3EA-2AAC-6147-9E41-B43AE32B0589}" type="sibTrans" cxnId="{D6674FC1-C264-7642-ABEB-4EFBEA04363C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3DC290C0-110D-2641-89F2-F29ADF091955}">
      <dgm:prSet custT="1"/>
      <dgm:spPr/>
      <dgm:t>
        <a:bodyPr/>
        <a:lstStyle/>
        <a:p>
          <a:r>
            <a:rPr lang="en-GB" sz="1200" smtClean="0">
              <a:solidFill>
                <a:srgbClr val="000000"/>
              </a:solidFill>
            </a:rPr>
            <a:t>Past Regional Events include:</a:t>
          </a:r>
          <a:endParaRPr lang="en-GB" sz="1200" dirty="0" smtClean="0">
            <a:solidFill>
              <a:srgbClr val="000000"/>
            </a:solidFill>
          </a:endParaRPr>
        </a:p>
      </dgm:t>
    </dgm:pt>
    <dgm:pt modelId="{397EEA59-E196-D848-98A6-BFF198D8B120}" type="parTrans" cxnId="{0E429AC7-8064-D546-AD0C-4AAE4B5EEE8D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4EF69E80-5D89-5D4E-83CB-04800EC81818}" type="sibTrans" cxnId="{0E429AC7-8064-D546-AD0C-4AAE4B5EEE8D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AD939BEB-CC77-DF4F-AA80-371364A55605}">
      <dgm:prSet custT="1"/>
      <dgm:spPr/>
      <dgm:t>
        <a:bodyPr/>
        <a:lstStyle/>
        <a:p>
          <a:r>
            <a:rPr lang="en-GB" sz="1200" dirty="0" smtClean="0">
              <a:solidFill>
                <a:srgbClr val="000000"/>
              </a:solidFill>
            </a:rPr>
            <a:t>North America 06/12</a:t>
          </a:r>
        </a:p>
      </dgm:t>
    </dgm:pt>
    <dgm:pt modelId="{E23E908E-8BEE-B84C-AE56-5A5A6CF0E63F}" type="parTrans" cxnId="{0F454CBD-A267-3D40-B179-78F74F30C76C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3FFCDFC4-1772-D14E-B53B-116377663836}" type="sibTrans" cxnId="{0F454CBD-A267-3D40-B179-78F74F30C76C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B91C9F13-82C8-1549-96AD-2CDB8779E591}">
      <dgm:prSet custT="1"/>
      <dgm:spPr/>
      <dgm:t>
        <a:bodyPr/>
        <a:lstStyle/>
        <a:p>
          <a:r>
            <a:rPr lang="en-GB" sz="1200" dirty="0" smtClean="0">
              <a:solidFill>
                <a:srgbClr val="000000"/>
              </a:solidFill>
            </a:rPr>
            <a:t>Japan 09/11; 10/1</a:t>
          </a:r>
          <a:endParaRPr lang="en-GB" sz="1200" dirty="0">
            <a:solidFill>
              <a:srgbClr val="000000"/>
            </a:solidFill>
          </a:endParaRPr>
        </a:p>
      </dgm:t>
    </dgm:pt>
    <dgm:pt modelId="{293EABA6-FF2C-7744-8B30-0473C15971F9}" type="parTrans" cxnId="{7D546F0E-AED2-AD4C-BF59-1B52E8A968C6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AF2F2882-BAB0-2143-8FBF-A8FE5844C2A0}" type="sibTrans" cxnId="{7D546F0E-AED2-AD4C-BF59-1B52E8A968C6}">
      <dgm:prSet/>
      <dgm:spPr/>
      <dgm:t>
        <a:bodyPr/>
        <a:lstStyle/>
        <a:p>
          <a:endParaRPr lang="en-GB" sz="1200">
            <a:solidFill>
              <a:srgbClr val="000000"/>
            </a:solidFill>
          </a:endParaRPr>
        </a:p>
      </dgm:t>
    </dgm:pt>
    <dgm:pt modelId="{9D5AA1D2-E70F-DF4E-8304-FA0D63A56240}">
      <dgm:prSet custT="1"/>
      <dgm:spPr/>
      <dgm:t>
        <a:bodyPr/>
        <a:lstStyle/>
        <a:p>
          <a:r>
            <a:rPr lang="en-GB" sz="1200" dirty="0" smtClean="0">
              <a:solidFill>
                <a:srgbClr val="000000"/>
              </a:solidFill>
            </a:rPr>
            <a:t>China 12/11</a:t>
          </a:r>
        </a:p>
      </dgm:t>
    </dgm:pt>
    <dgm:pt modelId="{1FE73C06-CA95-7D4A-A694-20C41911F73B}" type="parTrans" cxnId="{272F4F5C-0038-B149-AD34-7D5C0E8D9F1E}">
      <dgm:prSet/>
      <dgm:spPr/>
      <dgm:t>
        <a:bodyPr/>
        <a:lstStyle/>
        <a:p>
          <a:endParaRPr lang="en-GB"/>
        </a:p>
      </dgm:t>
    </dgm:pt>
    <dgm:pt modelId="{840D46DD-D76D-9B4D-B9FE-73054AA4588D}" type="sibTrans" cxnId="{272F4F5C-0038-B149-AD34-7D5C0E8D9F1E}">
      <dgm:prSet/>
      <dgm:spPr/>
      <dgm:t>
        <a:bodyPr/>
        <a:lstStyle/>
        <a:p>
          <a:endParaRPr lang="en-GB"/>
        </a:p>
      </dgm:t>
    </dgm:pt>
    <dgm:pt modelId="{1314E7A8-5F74-1F40-9FB0-CAF1543AFE8C}" type="pres">
      <dgm:prSet presAssocID="{6965C804-3818-3448-8174-C4AF3D50F2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639072A-94D2-8B44-ACCA-3AB068BDEA5C}" type="pres">
      <dgm:prSet presAssocID="{5A00009B-73DD-9544-A28A-7A4950E345B1}" presName="linNode" presStyleCnt="0"/>
      <dgm:spPr/>
    </dgm:pt>
    <dgm:pt modelId="{508B42AC-B8C2-4745-9BDA-B77A719BEB3F}" type="pres">
      <dgm:prSet presAssocID="{5A00009B-73DD-9544-A28A-7A4950E345B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879DA-E97B-CE4F-A84B-4E009557E1AF}" type="pres">
      <dgm:prSet presAssocID="{5A00009B-73DD-9544-A28A-7A4950E345B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698D51-097A-0448-9A89-769F167145B4}" type="pres">
      <dgm:prSet presAssocID="{A5480D35-8623-DC4D-A2C9-964195A70937}" presName="spacing" presStyleCnt="0"/>
      <dgm:spPr/>
    </dgm:pt>
    <dgm:pt modelId="{91C41366-3811-D545-9DCD-F846E110D28E}" type="pres">
      <dgm:prSet presAssocID="{3DC290C0-110D-2641-89F2-F29ADF091955}" presName="linNode" presStyleCnt="0"/>
      <dgm:spPr/>
    </dgm:pt>
    <dgm:pt modelId="{C8BAD8E4-9762-BA48-BED7-17512D27CBE0}" type="pres">
      <dgm:prSet presAssocID="{3DC290C0-110D-2641-89F2-F29ADF09195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F2C7C8-BE07-F842-B5F1-86B14F32B2B9}" type="pres">
      <dgm:prSet presAssocID="{3DC290C0-110D-2641-89F2-F29ADF091955}" presName="childShp" presStyleLbl="bgAccFollowNode1" presStyleIdx="1" presStyleCnt="2" custScaleY="1427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64F78A-26C6-0F4F-91F2-2E6A59671427}" type="presOf" srcId="{B91C9F13-82C8-1549-96AD-2CDB8779E591}" destId="{10F2C7C8-BE07-F842-B5F1-86B14F32B2B9}" srcOrd="0" destOrd="2" presId="urn:microsoft.com/office/officeart/2005/8/layout/vList6"/>
    <dgm:cxn modelId="{0E429AC7-8064-D546-AD0C-4AAE4B5EEE8D}" srcId="{6965C804-3818-3448-8174-C4AF3D50F2A0}" destId="{3DC290C0-110D-2641-89F2-F29ADF091955}" srcOrd="1" destOrd="0" parTransId="{397EEA59-E196-D848-98A6-BFF198D8B120}" sibTransId="{4EF69E80-5D89-5D4E-83CB-04800EC81818}"/>
    <dgm:cxn modelId="{FD7FC89E-237D-4148-9A34-110061F35DD1}" type="presOf" srcId="{6965C804-3818-3448-8174-C4AF3D50F2A0}" destId="{1314E7A8-5F74-1F40-9FB0-CAF1543AFE8C}" srcOrd="0" destOrd="0" presId="urn:microsoft.com/office/officeart/2005/8/layout/vList6"/>
    <dgm:cxn modelId="{3FBE262B-2CC0-5547-9CD2-5CF234EAB00E}" type="presOf" srcId="{AD939BEB-CC77-DF4F-AA80-371364A55605}" destId="{10F2C7C8-BE07-F842-B5F1-86B14F32B2B9}" srcOrd="0" destOrd="0" presId="urn:microsoft.com/office/officeart/2005/8/layout/vList6"/>
    <dgm:cxn modelId="{AA8B1B60-EC05-7244-8504-D405A23AE501}" type="presOf" srcId="{5A00009B-73DD-9544-A28A-7A4950E345B1}" destId="{508B42AC-B8C2-4745-9BDA-B77A719BEB3F}" srcOrd="0" destOrd="0" presId="urn:microsoft.com/office/officeart/2005/8/layout/vList6"/>
    <dgm:cxn modelId="{55204439-40CE-134D-8C8C-96E7AEEDD410}" type="presOf" srcId="{3DC290C0-110D-2641-89F2-F29ADF091955}" destId="{C8BAD8E4-9762-BA48-BED7-17512D27CBE0}" srcOrd="0" destOrd="0" presId="urn:microsoft.com/office/officeart/2005/8/layout/vList6"/>
    <dgm:cxn modelId="{0D93860E-9B45-2D48-A275-0D898839A464}" type="presOf" srcId="{56412A4B-FDE5-BA41-A42E-9ACB66515F9F}" destId="{858879DA-E97B-CE4F-A84B-4E009557E1AF}" srcOrd="0" destOrd="0" presId="urn:microsoft.com/office/officeart/2005/8/layout/vList6"/>
    <dgm:cxn modelId="{A84C864D-4163-5C4C-9D3A-D499E201A10E}" type="presOf" srcId="{9D5AA1D2-E70F-DF4E-8304-FA0D63A56240}" destId="{10F2C7C8-BE07-F842-B5F1-86B14F32B2B9}" srcOrd="0" destOrd="1" presId="urn:microsoft.com/office/officeart/2005/8/layout/vList6"/>
    <dgm:cxn modelId="{0F454CBD-A267-3D40-B179-78F74F30C76C}" srcId="{3DC290C0-110D-2641-89F2-F29ADF091955}" destId="{AD939BEB-CC77-DF4F-AA80-371364A55605}" srcOrd="0" destOrd="0" parTransId="{E23E908E-8BEE-B84C-AE56-5A5A6CF0E63F}" sibTransId="{3FFCDFC4-1772-D14E-B53B-116377663836}"/>
    <dgm:cxn modelId="{D6674FC1-C264-7642-ABEB-4EFBEA04363C}" srcId="{5A00009B-73DD-9544-A28A-7A4950E345B1}" destId="{56412A4B-FDE5-BA41-A42E-9ACB66515F9F}" srcOrd="0" destOrd="0" parTransId="{9158AF36-FD37-CE47-A7A0-4DA06418D32E}" sibTransId="{7D2CD3EA-2AAC-6147-9E41-B43AE32B0589}"/>
    <dgm:cxn modelId="{272F4F5C-0038-B149-AD34-7D5C0E8D9F1E}" srcId="{3DC290C0-110D-2641-89F2-F29ADF091955}" destId="{9D5AA1D2-E70F-DF4E-8304-FA0D63A56240}" srcOrd="1" destOrd="0" parTransId="{1FE73C06-CA95-7D4A-A694-20C41911F73B}" sibTransId="{840D46DD-D76D-9B4D-B9FE-73054AA4588D}"/>
    <dgm:cxn modelId="{7D546F0E-AED2-AD4C-BF59-1B52E8A968C6}" srcId="{3DC290C0-110D-2641-89F2-F29ADF091955}" destId="{B91C9F13-82C8-1549-96AD-2CDB8779E591}" srcOrd="2" destOrd="0" parTransId="{293EABA6-FF2C-7744-8B30-0473C15971F9}" sibTransId="{AF2F2882-BAB0-2143-8FBF-A8FE5844C2A0}"/>
    <dgm:cxn modelId="{916BCE3C-1288-F24F-893F-720591A0C453}" srcId="{6965C804-3818-3448-8174-C4AF3D50F2A0}" destId="{5A00009B-73DD-9544-A28A-7A4950E345B1}" srcOrd="0" destOrd="0" parTransId="{9278E697-1467-5E42-8502-B2AD9EEDC01C}" sibTransId="{A5480D35-8623-DC4D-A2C9-964195A70937}"/>
    <dgm:cxn modelId="{E0D089F2-8090-124C-B522-E0BEA85EAE0A}" type="presParOf" srcId="{1314E7A8-5F74-1F40-9FB0-CAF1543AFE8C}" destId="{9639072A-94D2-8B44-ACCA-3AB068BDEA5C}" srcOrd="0" destOrd="0" presId="urn:microsoft.com/office/officeart/2005/8/layout/vList6"/>
    <dgm:cxn modelId="{FE77A2CE-B5B7-AE40-8E33-AE6C8D403C30}" type="presParOf" srcId="{9639072A-94D2-8B44-ACCA-3AB068BDEA5C}" destId="{508B42AC-B8C2-4745-9BDA-B77A719BEB3F}" srcOrd="0" destOrd="0" presId="urn:microsoft.com/office/officeart/2005/8/layout/vList6"/>
    <dgm:cxn modelId="{6B184DCA-EB51-874A-ACFB-07F4603C8EC2}" type="presParOf" srcId="{9639072A-94D2-8B44-ACCA-3AB068BDEA5C}" destId="{858879DA-E97B-CE4F-A84B-4E009557E1AF}" srcOrd="1" destOrd="0" presId="urn:microsoft.com/office/officeart/2005/8/layout/vList6"/>
    <dgm:cxn modelId="{8F0F108F-84D2-4840-ADF0-A2120F4F5B4C}" type="presParOf" srcId="{1314E7A8-5F74-1F40-9FB0-CAF1543AFE8C}" destId="{EE698D51-097A-0448-9A89-769F167145B4}" srcOrd="1" destOrd="0" presId="urn:microsoft.com/office/officeart/2005/8/layout/vList6"/>
    <dgm:cxn modelId="{478D2333-0FA9-0F44-93B0-E4A2101738DD}" type="presParOf" srcId="{1314E7A8-5F74-1F40-9FB0-CAF1543AFE8C}" destId="{91C41366-3811-D545-9DCD-F846E110D28E}" srcOrd="2" destOrd="0" presId="urn:microsoft.com/office/officeart/2005/8/layout/vList6"/>
    <dgm:cxn modelId="{B079490E-23A4-9047-8A32-13282E4379F2}" type="presParOf" srcId="{91C41366-3811-D545-9DCD-F846E110D28E}" destId="{C8BAD8E4-9762-BA48-BED7-17512D27CBE0}" srcOrd="0" destOrd="0" presId="urn:microsoft.com/office/officeart/2005/8/layout/vList6"/>
    <dgm:cxn modelId="{57956AED-E89F-C545-897F-D148C3FD70F8}" type="presParOf" srcId="{91C41366-3811-D545-9DCD-F846E110D28E}" destId="{10F2C7C8-BE07-F842-B5F1-86B14F32B2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DECF5C-DA33-104C-8032-5D235CFB8E6B}" type="doc">
      <dgm:prSet loTypeId="urn:microsoft.com/office/officeart/2005/8/layout/venn1" loCatId="" qsTypeId="urn:microsoft.com/office/officeart/2005/8/quickstyle/simple5" qsCatId="simple" csTypeId="urn:microsoft.com/office/officeart/2005/8/colors/accent2_3" csCatId="accent2" phldr="1"/>
      <dgm:spPr/>
    </dgm:pt>
    <dgm:pt modelId="{F5A3BE91-04AC-7047-A0A2-998CC2A089DF}">
      <dgm:prSet phldrT="[Testo]" custT="1"/>
      <dgm:spPr/>
      <dgm:t>
        <a:bodyPr/>
        <a:lstStyle/>
        <a:p>
          <a:r>
            <a:rPr lang="en-GB" sz="1800" smtClean="0"/>
            <a:t>Enablers</a:t>
          </a:r>
          <a:endParaRPr lang="en-GB" sz="1800" dirty="0"/>
        </a:p>
      </dgm:t>
    </dgm:pt>
    <dgm:pt modelId="{BB503877-F94C-FF45-B026-484AEE71CFC7}" type="parTrans" cxnId="{C25859ED-10A0-664C-B16B-BC83C2B37676}">
      <dgm:prSet/>
      <dgm:spPr/>
      <dgm:t>
        <a:bodyPr/>
        <a:lstStyle/>
        <a:p>
          <a:endParaRPr lang="en-GB" sz="2400"/>
        </a:p>
      </dgm:t>
    </dgm:pt>
    <dgm:pt modelId="{9503DD6D-B176-E443-86D0-2CC0F6D3DDAA}" type="sibTrans" cxnId="{C25859ED-10A0-664C-B16B-BC83C2B37676}">
      <dgm:prSet/>
      <dgm:spPr/>
      <dgm:t>
        <a:bodyPr/>
        <a:lstStyle/>
        <a:p>
          <a:endParaRPr lang="en-GB" sz="2400"/>
        </a:p>
      </dgm:t>
    </dgm:pt>
    <dgm:pt modelId="{7E7A1285-E1B5-B74B-B15F-A1E5D0DD7FA2}">
      <dgm:prSet phldrT="[Testo]" custT="1"/>
      <dgm:spPr/>
      <dgm:t>
        <a:bodyPr/>
        <a:lstStyle/>
        <a:p>
          <a:r>
            <a:rPr lang="en-GB" sz="1100" smtClean="0"/>
            <a:t>Billing</a:t>
          </a:r>
          <a:endParaRPr lang="en-GB" sz="1100" dirty="0"/>
        </a:p>
      </dgm:t>
    </dgm:pt>
    <dgm:pt modelId="{A9AED254-24A5-B748-883C-66DE621B712A}" type="parTrans" cxnId="{5F592821-1DDB-DC4D-BE0D-27BB0CA52E08}">
      <dgm:prSet/>
      <dgm:spPr/>
      <dgm:t>
        <a:bodyPr/>
        <a:lstStyle/>
        <a:p>
          <a:endParaRPr lang="en-GB" sz="2400"/>
        </a:p>
      </dgm:t>
    </dgm:pt>
    <dgm:pt modelId="{699C5E57-1006-3B45-9B77-1EE173A75194}" type="sibTrans" cxnId="{5F592821-1DDB-DC4D-BE0D-27BB0CA52E08}">
      <dgm:prSet/>
      <dgm:spPr/>
      <dgm:t>
        <a:bodyPr/>
        <a:lstStyle/>
        <a:p>
          <a:endParaRPr lang="en-GB" sz="2400"/>
        </a:p>
      </dgm:t>
    </dgm:pt>
    <dgm:pt modelId="{4EEE8720-F682-9C41-A677-8B27AD03F577}">
      <dgm:prSet phldrT="[Testo]" custT="1"/>
      <dgm:spPr/>
      <dgm:t>
        <a:bodyPr/>
        <a:lstStyle/>
        <a:p>
          <a:r>
            <a:rPr lang="en-GB" sz="1100" smtClean="0"/>
            <a:t>Security</a:t>
          </a:r>
          <a:endParaRPr lang="en-GB" sz="1100" dirty="0"/>
        </a:p>
      </dgm:t>
    </dgm:pt>
    <dgm:pt modelId="{4DBA1BB8-F0F9-C445-8981-0A878C8B02CA}" type="parTrans" cxnId="{801436B5-D2ED-674F-8DEA-841723AF32D9}">
      <dgm:prSet/>
      <dgm:spPr/>
      <dgm:t>
        <a:bodyPr/>
        <a:lstStyle/>
        <a:p>
          <a:endParaRPr lang="en-GB" sz="2400"/>
        </a:p>
      </dgm:t>
    </dgm:pt>
    <dgm:pt modelId="{992F3410-C0BC-164C-9ED6-7C327E79B4FC}" type="sibTrans" cxnId="{801436B5-D2ED-674F-8DEA-841723AF32D9}">
      <dgm:prSet/>
      <dgm:spPr/>
      <dgm:t>
        <a:bodyPr/>
        <a:lstStyle/>
        <a:p>
          <a:endParaRPr lang="en-GB" sz="2400"/>
        </a:p>
      </dgm:t>
    </dgm:pt>
    <dgm:pt modelId="{1AD2272D-9E17-F349-AEDE-F76BDB997EE9}">
      <dgm:prSet phldrT="[Testo]" custT="1"/>
      <dgm:spPr/>
      <dgm:t>
        <a:bodyPr/>
        <a:lstStyle/>
        <a:p>
          <a:r>
            <a:rPr lang="en-GB" sz="1100" smtClean="0"/>
            <a:t>Roaming</a:t>
          </a:r>
          <a:endParaRPr lang="en-GB" sz="1100" dirty="0"/>
        </a:p>
      </dgm:t>
    </dgm:pt>
    <dgm:pt modelId="{AED18A2B-271E-BE4A-9D67-897C19E380CB}" type="parTrans" cxnId="{E2856D1F-E410-CC43-9500-0373C023ABA6}">
      <dgm:prSet/>
      <dgm:spPr/>
      <dgm:t>
        <a:bodyPr/>
        <a:lstStyle/>
        <a:p>
          <a:endParaRPr lang="en-GB" sz="2400"/>
        </a:p>
      </dgm:t>
    </dgm:pt>
    <dgm:pt modelId="{8EE5C103-79A1-8E41-A8A1-7CAB03CE04C6}" type="sibTrans" cxnId="{E2856D1F-E410-CC43-9500-0373C023ABA6}">
      <dgm:prSet/>
      <dgm:spPr/>
      <dgm:t>
        <a:bodyPr/>
        <a:lstStyle/>
        <a:p>
          <a:endParaRPr lang="en-GB" sz="2400"/>
        </a:p>
      </dgm:t>
    </dgm:pt>
    <dgm:pt modelId="{6940A159-51A0-8346-A27F-8236B6A06ED3}">
      <dgm:prSet custT="1"/>
      <dgm:spPr/>
      <dgm:t>
        <a:bodyPr/>
        <a:lstStyle/>
        <a:p>
          <a:r>
            <a:rPr lang="en-GB" sz="1100" smtClean="0"/>
            <a:t>Remote provisioning of SIM</a:t>
          </a:r>
          <a:endParaRPr lang="en-GB" sz="1100" dirty="0" smtClean="0"/>
        </a:p>
      </dgm:t>
    </dgm:pt>
    <dgm:pt modelId="{8C440B5D-4336-8141-BE4E-06AB6AB93EC1}" type="parTrans" cxnId="{5598E52E-7CBD-8C49-91CA-0406143CD57F}">
      <dgm:prSet/>
      <dgm:spPr/>
      <dgm:t>
        <a:bodyPr/>
        <a:lstStyle/>
        <a:p>
          <a:endParaRPr lang="en-GB" sz="2400"/>
        </a:p>
      </dgm:t>
    </dgm:pt>
    <dgm:pt modelId="{CC057ECC-3D76-9342-80B0-25FA19090530}" type="sibTrans" cxnId="{5598E52E-7CBD-8C49-91CA-0406143CD57F}">
      <dgm:prSet/>
      <dgm:spPr/>
      <dgm:t>
        <a:bodyPr/>
        <a:lstStyle/>
        <a:p>
          <a:endParaRPr lang="en-GB" sz="2400"/>
        </a:p>
      </dgm:t>
    </dgm:pt>
    <dgm:pt modelId="{8C9A35DE-F138-5C46-ACDB-B4BDA28773F1}">
      <dgm:prSet phldrT="[Testo]" custT="1"/>
      <dgm:spPr/>
      <dgm:t>
        <a:bodyPr/>
        <a:lstStyle/>
        <a:p>
          <a:r>
            <a:rPr lang="en-GB" sz="1800" smtClean="0"/>
            <a:t>Operational Improvements</a:t>
          </a:r>
          <a:endParaRPr lang="en-GB" sz="1800" dirty="0"/>
        </a:p>
      </dgm:t>
    </dgm:pt>
    <dgm:pt modelId="{9EE8E417-1189-9A46-BE63-A28987E5F2C6}" type="parTrans" cxnId="{150749B6-F8DA-9F40-9E96-1B9F2BEFADA9}">
      <dgm:prSet/>
      <dgm:spPr/>
      <dgm:t>
        <a:bodyPr/>
        <a:lstStyle/>
        <a:p>
          <a:endParaRPr lang="en-GB" sz="2400"/>
        </a:p>
      </dgm:t>
    </dgm:pt>
    <dgm:pt modelId="{5073BA39-46FC-604D-B6A7-CA3E74F364B4}" type="sibTrans" cxnId="{150749B6-F8DA-9F40-9E96-1B9F2BEFADA9}">
      <dgm:prSet/>
      <dgm:spPr/>
      <dgm:t>
        <a:bodyPr/>
        <a:lstStyle/>
        <a:p>
          <a:endParaRPr lang="en-GB" sz="2400"/>
        </a:p>
      </dgm:t>
    </dgm:pt>
    <dgm:pt modelId="{E480090B-1064-2D4A-A637-8EE1EB4E169C}">
      <dgm:prSet phldrT="[Testo]" custT="1"/>
      <dgm:spPr/>
      <dgm:t>
        <a:bodyPr/>
        <a:lstStyle/>
        <a:p>
          <a:r>
            <a:rPr lang="en-GB" sz="1100" smtClean="0"/>
            <a:t>Optimising data usage</a:t>
          </a:r>
          <a:endParaRPr lang="en-GB" sz="1100" dirty="0"/>
        </a:p>
      </dgm:t>
    </dgm:pt>
    <dgm:pt modelId="{AD48AC4B-F105-7B4D-9538-B452B6B268C9}" type="parTrans" cxnId="{822D7CDF-FBCA-5C4E-ABC6-9F4FA473D4C0}">
      <dgm:prSet/>
      <dgm:spPr/>
      <dgm:t>
        <a:bodyPr/>
        <a:lstStyle/>
        <a:p>
          <a:endParaRPr lang="en-GB" sz="2400"/>
        </a:p>
      </dgm:t>
    </dgm:pt>
    <dgm:pt modelId="{D38F7350-22AB-2349-9434-49A59361539B}" type="sibTrans" cxnId="{822D7CDF-FBCA-5C4E-ABC6-9F4FA473D4C0}">
      <dgm:prSet/>
      <dgm:spPr/>
      <dgm:t>
        <a:bodyPr/>
        <a:lstStyle/>
        <a:p>
          <a:endParaRPr lang="en-GB" sz="2400"/>
        </a:p>
      </dgm:t>
    </dgm:pt>
    <dgm:pt modelId="{D8E94429-F8EA-E040-829D-9C370CEDE080}">
      <dgm:prSet phldrT="[Testo]" custT="1"/>
      <dgm:spPr/>
      <dgm:t>
        <a:bodyPr/>
        <a:lstStyle/>
        <a:p>
          <a:r>
            <a:rPr lang="en-GB" sz="1100" smtClean="0"/>
            <a:t>Defining common requirements for telematics services</a:t>
          </a:r>
          <a:endParaRPr lang="en-GB" sz="1100" dirty="0"/>
        </a:p>
      </dgm:t>
    </dgm:pt>
    <dgm:pt modelId="{414D55EA-4610-D441-AEE8-6D84FF62271A}" type="parTrans" cxnId="{1042738C-FC73-CD43-A05E-4563ECC1E632}">
      <dgm:prSet/>
      <dgm:spPr/>
      <dgm:t>
        <a:bodyPr/>
        <a:lstStyle/>
        <a:p>
          <a:endParaRPr lang="en-GB" sz="2400"/>
        </a:p>
      </dgm:t>
    </dgm:pt>
    <dgm:pt modelId="{40706B37-9B71-9D4C-BAAC-C25F5F3754DF}" type="sibTrans" cxnId="{1042738C-FC73-CD43-A05E-4563ECC1E632}">
      <dgm:prSet/>
      <dgm:spPr/>
      <dgm:t>
        <a:bodyPr/>
        <a:lstStyle/>
        <a:p>
          <a:endParaRPr lang="en-GB" sz="2400"/>
        </a:p>
      </dgm:t>
    </dgm:pt>
    <dgm:pt modelId="{447BD005-9A2B-B041-88A1-9471F464889B}">
      <dgm:prSet phldrT="[Testo]" custT="1"/>
      <dgm:spPr/>
      <dgm:t>
        <a:bodyPr/>
        <a:lstStyle/>
        <a:p>
          <a:r>
            <a:rPr lang="en-GB" sz="1100" smtClean="0"/>
            <a:t>Improved service delivery by different connectivity</a:t>
          </a:r>
          <a:endParaRPr lang="en-GB" sz="1100" dirty="0"/>
        </a:p>
      </dgm:t>
    </dgm:pt>
    <dgm:pt modelId="{D0F97677-BDFB-A04A-ADFB-2957712C6248}" type="parTrans" cxnId="{22B376EF-3675-9142-ADD8-D197E2FC5230}">
      <dgm:prSet/>
      <dgm:spPr/>
      <dgm:t>
        <a:bodyPr/>
        <a:lstStyle/>
        <a:p>
          <a:endParaRPr lang="en-GB" sz="2400"/>
        </a:p>
      </dgm:t>
    </dgm:pt>
    <dgm:pt modelId="{65BF928C-212A-334B-99B8-45C39C8F27B9}" type="sibTrans" cxnId="{22B376EF-3675-9142-ADD8-D197E2FC5230}">
      <dgm:prSet/>
      <dgm:spPr/>
      <dgm:t>
        <a:bodyPr/>
        <a:lstStyle/>
        <a:p>
          <a:endParaRPr lang="en-GB" sz="2400"/>
        </a:p>
      </dgm:t>
    </dgm:pt>
    <dgm:pt modelId="{7FEA37BD-253B-7048-9B7E-BC2A37425B95}">
      <dgm:prSet phldrT="[Testo]" custT="1"/>
      <dgm:spPr/>
      <dgm:t>
        <a:bodyPr/>
        <a:lstStyle/>
        <a:p>
          <a:r>
            <a:rPr lang="en-GB" sz="1100" smtClean="0"/>
            <a:t>eCall deployment (EU)</a:t>
          </a:r>
          <a:endParaRPr lang="en-GB" sz="1100" dirty="0"/>
        </a:p>
      </dgm:t>
    </dgm:pt>
    <dgm:pt modelId="{D26AA1DA-166F-BF4D-BA4B-1CCC25A73CF9}" type="parTrans" cxnId="{1CF72F7B-AD24-0E4D-9885-4DCE660D61E7}">
      <dgm:prSet/>
      <dgm:spPr/>
      <dgm:t>
        <a:bodyPr/>
        <a:lstStyle/>
        <a:p>
          <a:endParaRPr lang="en-GB" sz="2400"/>
        </a:p>
      </dgm:t>
    </dgm:pt>
    <dgm:pt modelId="{17C1B152-E716-C343-9132-40C030BAE2E8}" type="sibTrans" cxnId="{1CF72F7B-AD24-0E4D-9885-4DCE660D61E7}">
      <dgm:prSet/>
      <dgm:spPr/>
      <dgm:t>
        <a:bodyPr/>
        <a:lstStyle/>
        <a:p>
          <a:endParaRPr lang="en-GB" sz="2400"/>
        </a:p>
      </dgm:t>
    </dgm:pt>
    <dgm:pt modelId="{564C7540-4878-684B-8675-186ADB3655E1}">
      <dgm:prSet phldrT="[Testo]" custT="1"/>
      <dgm:spPr/>
      <dgm:t>
        <a:bodyPr/>
        <a:lstStyle/>
        <a:p>
          <a:r>
            <a:rPr lang="en-GB" sz="1800" smtClean="0"/>
            <a:t>New Business Development</a:t>
          </a:r>
          <a:endParaRPr lang="en-GB" sz="1800" dirty="0"/>
        </a:p>
      </dgm:t>
    </dgm:pt>
    <dgm:pt modelId="{05852547-5C33-C24C-A1FA-0E6C2CB81FB2}" type="parTrans" cxnId="{FB85F3A3-AD50-DE46-A708-534C4CE9A081}">
      <dgm:prSet/>
      <dgm:spPr/>
      <dgm:t>
        <a:bodyPr/>
        <a:lstStyle/>
        <a:p>
          <a:endParaRPr lang="en-GB" sz="2400"/>
        </a:p>
      </dgm:t>
    </dgm:pt>
    <dgm:pt modelId="{E80DC660-1916-204B-8AD8-38C878725DB6}" type="sibTrans" cxnId="{FB85F3A3-AD50-DE46-A708-534C4CE9A081}">
      <dgm:prSet/>
      <dgm:spPr/>
      <dgm:t>
        <a:bodyPr/>
        <a:lstStyle/>
        <a:p>
          <a:endParaRPr lang="en-GB" sz="2400"/>
        </a:p>
      </dgm:t>
    </dgm:pt>
    <dgm:pt modelId="{8AD6CC00-FB6B-FF4F-BEB9-8C5D25B04B60}">
      <dgm:prSet phldrT="[Testo]" custT="1"/>
      <dgm:spPr/>
      <dgm:t>
        <a:bodyPr/>
        <a:lstStyle/>
        <a:p>
          <a:r>
            <a:rPr lang="en-GB" sz="1100" smtClean="0"/>
            <a:t>Joint APIs</a:t>
          </a:r>
          <a:endParaRPr lang="en-GB" sz="1100" dirty="0"/>
        </a:p>
      </dgm:t>
    </dgm:pt>
    <dgm:pt modelId="{9AE5D301-084A-0443-BE93-88173582A728}" type="parTrans" cxnId="{F8F1A20E-A403-E141-9ECA-5680E9F8C34A}">
      <dgm:prSet/>
      <dgm:spPr/>
      <dgm:t>
        <a:bodyPr/>
        <a:lstStyle/>
        <a:p>
          <a:endParaRPr lang="en-GB" sz="2400"/>
        </a:p>
      </dgm:t>
    </dgm:pt>
    <dgm:pt modelId="{D2F539C5-04B2-3043-9B6F-EFA424FA919B}" type="sibTrans" cxnId="{F8F1A20E-A403-E141-9ECA-5680E9F8C34A}">
      <dgm:prSet/>
      <dgm:spPr/>
      <dgm:t>
        <a:bodyPr/>
        <a:lstStyle/>
        <a:p>
          <a:endParaRPr lang="en-GB" sz="2400"/>
        </a:p>
      </dgm:t>
    </dgm:pt>
    <dgm:pt modelId="{E3742986-0144-5A4B-9342-8C82BBD9E952}">
      <dgm:prSet phldrT="[Testo]" custT="1"/>
      <dgm:spPr/>
      <dgm:t>
        <a:bodyPr/>
        <a:lstStyle/>
        <a:p>
          <a:r>
            <a:rPr lang="en-GB" sz="1100" smtClean="0"/>
            <a:t>Business modelling</a:t>
          </a:r>
          <a:endParaRPr lang="en-GB" sz="1100" dirty="0"/>
        </a:p>
      </dgm:t>
    </dgm:pt>
    <dgm:pt modelId="{E23144FA-18C7-944E-81E2-F8CF2E629DD5}" type="parTrans" cxnId="{75AD9A3C-1F8F-7747-9C92-220AF40A873E}">
      <dgm:prSet/>
      <dgm:spPr/>
      <dgm:t>
        <a:bodyPr/>
        <a:lstStyle/>
        <a:p>
          <a:endParaRPr lang="en-GB" sz="2400"/>
        </a:p>
      </dgm:t>
    </dgm:pt>
    <dgm:pt modelId="{A4FE7FA9-A7B6-E142-827E-97DBB497AB8D}" type="sibTrans" cxnId="{75AD9A3C-1F8F-7747-9C92-220AF40A873E}">
      <dgm:prSet/>
      <dgm:spPr/>
      <dgm:t>
        <a:bodyPr/>
        <a:lstStyle/>
        <a:p>
          <a:endParaRPr lang="en-GB" sz="2400"/>
        </a:p>
      </dgm:t>
    </dgm:pt>
    <dgm:pt modelId="{5DFAAEF7-F835-764E-B621-34337EBB2F02}">
      <dgm:prSet custT="1"/>
      <dgm:spPr/>
      <dgm:t>
        <a:bodyPr/>
        <a:lstStyle/>
        <a:p>
          <a:r>
            <a:rPr lang="en-GB" sz="1100" smtClean="0"/>
            <a:t>Location based services</a:t>
          </a:r>
          <a:endParaRPr lang="en-GB" sz="1100" dirty="0" smtClean="0"/>
        </a:p>
      </dgm:t>
    </dgm:pt>
    <dgm:pt modelId="{6BEDC56C-4741-A94D-A34D-07E3400EBB93}" type="parTrans" cxnId="{72F2C23C-4EBC-A645-AF72-EC48A0C825C3}">
      <dgm:prSet/>
      <dgm:spPr/>
      <dgm:t>
        <a:bodyPr/>
        <a:lstStyle/>
        <a:p>
          <a:endParaRPr lang="en-GB" sz="2400"/>
        </a:p>
      </dgm:t>
    </dgm:pt>
    <dgm:pt modelId="{13304473-2D0A-B544-BB80-168B32A90399}" type="sibTrans" cxnId="{72F2C23C-4EBC-A645-AF72-EC48A0C825C3}">
      <dgm:prSet/>
      <dgm:spPr/>
      <dgm:t>
        <a:bodyPr/>
        <a:lstStyle/>
        <a:p>
          <a:endParaRPr lang="en-GB" sz="2400"/>
        </a:p>
      </dgm:t>
    </dgm:pt>
    <dgm:pt modelId="{3E61C40D-223F-894C-A892-63A104A26D4E}">
      <dgm:prSet custT="1"/>
      <dgm:spPr/>
      <dgm:t>
        <a:bodyPr/>
        <a:lstStyle/>
        <a:p>
          <a:r>
            <a:rPr lang="en-GB" sz="1100" smtClean="0"/>
            <a:t>Future services enabled by high bandwidth technologies (such as LTE)</a:t>
          </a:r>
          <a:endParaRPr lang="en-GB" sz="1100" dirty="0" smtClean="0"/>
        </a:p>
      </dgm:t>
    </dgm:pt>
    <dgm:pt modelId="{E40B2334-E881-F14E-BFBF-6246812F20C6}" type="parTrans" cxnId="{B1317BCE-A87E-CE45-BDE6-3E9C3730B3A3}">
      <dgm:prSet/>
      <dgm:spPr/>
      <dgm:t>
        <a:bodyPr/>
        <a:lstStyle/>
        <a:p>
          <a:endParaRPr lang="en-GB" sz="2400"/>
        </a:p>
      </dgm:t>
    </dgm:pt>
    <dgm:pt modelId="{E23C33CC-608F-A24B-BE37-6D9E8D517907}" type="sibTrans" cxnId="{B1317BCE-A87E-CE45-BDE6-3E9C3730B3A3}">
      <dgm:prSet/>
      <dgm:spPr/>
      <dgm:t>
        <a:bodyPr/>
        <a:lstStyle/>
        <a:p>
          <a:endParaRPr lang="en-GB" sz="2400"/>
        </a:p>
      </dgm:t>
    </dgm:pt>
    <dgm:pt modelId="{2E569BFD-4182-A041-A7F6-6A87275ED5D5}" type="pres">
      <dgm:prSet presAssocID="{F2DECF5C-DA33-104C-8032-5D235CFB8E6B}" presName="compositeShape" presStyleCnt="0">
        <dgm:presLayoutVars>
          <dgm:chMax val="7"/>
          <dgm:dir/>
          <dgm:resizeHandles val="exact"/>
        </dgm:presLayoutVars>
      </dgm:prSet>
      <dgm:spPr/>
    </dgm:pt>
    <dgm:pt modelId="{BF20C832-8F5A-0A4C-8FE5-DD7D5D9AE9E8}" type="pres">
      <dgm:prSet presAssocID="{F5A3BE91-04AC-7047-A0A2-998CC2A089DF}" presName="circ1" presStyleLbl="vennNode1" presStyleIdx="0" presStyleCnt="3" custLinFactNeighborY="-2457"/>
      <dgm:spPr/>
      <dgm:t>
        <a:bodyPr/>
        <a:lstStyle/>
        <a:p>
          <a:endParaRPr lang="en-GB"/>
        </a:p>
      </dgm:t>
    </dgm:pt>
    <dgm:pt modelId="{55329A28-C417-494A-9853-D4943DC5F0FB}" type="pres">
      <dgm:prSet presAssocID="{F5A3BE91-04AC-7047-A0A2-998CC2A089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C54BB7-F376-EF43-9E68-47D2AB06CC23}" type="pres">
      <dgm:prSet presAssocID="{8C9A35DE-F138-5C46-ACDB-B4BDA28773F1}" presName="circ2" presStyleLbl="vennNode1" presStyleIdx="1" presStyleCnt="3" custLinFactNeighborX="4103"/>
      <dgm:spPr/>
      <dgm:t>
        <a:bodyPr/>
        <a:lstStyle/>
        <a:p>
          <a:endParaRPr lang="en-GB"/>
        </a:p>
      </dgm:t>
    </dgm:pt>
    <dgm:pt modelId="{B6B8C2D6-5A71-704C-BC6E-D13EDB0609A6}" type="pres">
      <dgm:prSet presAssocID="{8C9A35DE-F138-5C46-ACDB-B4BDA28773F1}" presName="circ2Tx" presStyleLbl="revTx" presStyleIdx="0" presStyleCnt="0" custScaleX="107287" custScaleY="93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4DE7B-ADE0-CF47-9F55-B2C4CC610199}" type="pres">
      <dgm:prSet presAssocID="{564C7540-4878-684B-8675-186ADB3655E1}" presName="circ3" presStyleLbl="vennNode1" presStyleIdx="2" presStyleCnt="3" custLinFactNeighborX="-746"/>
      <dgm:spPr/>
      <dgm:t>
        <a:bodyPr/>
        <a:lstStyle/>
        <a:p>
          <a:endParaRPr lang="en-GB"/>
        </a:p>
      </dgm:t>
    </dgm:pt>
    <dgm:pt modelId="{6441E5AA-EF38-0446-99F7-E4E5FE06B506}" type="pres">
      <dgm:prSet presAssocID="{564C7540-4878-684B-8675-186ADB3655E1}" presName="circ3Tx" presStyleLbl="revTx" presStyleIdx="0" presStyleCnt="0" custScaleX="107287" custScaleY="93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BBBF2F-29A7-4D40-866A-B7124B31F05C}" type="presOf" srcId="{7E7A1285-E1B5-B74B-B15F-A1E5D0DD7FA2}" destId="{55329A28-C417-494A-9853-D4943DC5F0FB}" srcOrd="1" destOrd="1" presId="urn:microsoft.com/office/officeart/2005/8/layout/venn1"/>
    <dgm:cxn modelId="{EADEADC1-7D32-9946-9A1E-BCE9F425AB6E}" type="presOf" srcId="{4EEE8720-F682-9C41-A677-8B27AD03F577}" destId="{BF20C832-8F5A-0A4C-8FE5-DD7D5D9AE9E8}" srcOrd="0" destOrd="2" presId="urn:microsoft.com/office/officeart/2005/8/layout/venn1"/>
    <dgm:cxn modelId="{72F2C23C-4EBC-A645-AF72-EC48A0C825C3}" srcId="{564C7540-4878-684B-8675-186ADB3655E1}" destId="{5DFAAEF7-F835-764E-B621-34337EBB2F02}" srcOrd="2" destOrd="0" parTransId="{6BEDC56C-4741-A94D-A34D-07E3400EBB93}" sibTransId="{13304473-2D0A-B544-BB80-168B32A90399}"/>
    <dgm:cxn modelId="{A139D597-A011-8040-B70C-90A09FF0DBC0}" type="presOf" srcId="{E3742986-0144-5A4B-9342-8C82BBD9E952}" destId="{6441E5AA-EF38-0446-99F7-E4E5FE06B506}" srcOrd="1" destOrd="2" presId="urn:microsoft.com/office/officeart/2005/8/layout/venn1"/>
    <dgm:cxn modelId="{573D1E7B-1035-C94F-A98F-AE9A3EFBF7F5}" type="presOf" srcId="{447BD005-9A2B-B041-88A1-9471F464889B}" destId="{90C54BB7-F376-EF43-9E68-47D2AB06CC23}" srcOrd="0" destOrd="3" presId="urn:microsoft.com/office/officeart/2005/8/layout/venn1"/>
    <dgm:cxn modelId="{150749B6-F8DA-9F40-9E96-1B9F2BEFADA9}" srcId="{F2DECF5C-DA33-104C-8032-5D235CFB8E6B}" destId="{8C9A35DE-F138-5C46-ACDB-B4BDA28773F1}" srcOrd="1" destOrd="0" parTransId="{9EE8E417-1189-9A46-BE63-A28987E5F2C6}" sibTransId="{5073BA39-46FC-604D-B6A7-CA3E74F364B4}"/>
    <dgm:cxn modelId="{C25859ED-10A0-664C-B16B-BC83C2B37676}" srcId="{F2DECF5C-DA33-104C-8032-5D235CFB8E6B}" destId="{F5A3BE91-04AC-7047-A0A2-998CC2A089DF}" srcOrd="0" destOrd="0" parTransId="{BB503877-F94C-FF45-B026-484AEE71CFC7}" sibTransId="{9503DD6D-B176-E443-86D0-2CC0F6D3DDAA}"/>
    <dgm:cxn modelId="{5598E52E-7CBD-8C49-91CA-0406143CD57F}" srcId="{F5A3BE91-04AC-7047-A0A2-998CC2A089DF}" destId="{6940A159-51A0-8346-A27F-8236B6A06ED3}" srcOrd="3" destOrd="0" parTransId="{8C440B5D-4336-8141-BE4E-06AB6AB93EC1}" sibTransId="{CC057ECC-3D76-9342-80B0-25FA19090530}"/>
    <dgm:cxn modelId="{AAF174F7-9872-F34D-90CF-89D0429AD35D}" type="presOf" srcId="{5DFAAEF7-F835-764E-B621-34337EBB2F02}" destId="{BDE4DE7B-ADE0-CF47-9F55-B2C4CC610199}" srcOrd="0" destOrd="3" presId="urn:microsoft.com/office/officeart/2005/8/layout/venn1"/>
    <dgm:cxn modelId="{35ECCD92-9D44-2B42-8794-99B8CAA2F0CF}" type="presOf" srcId="{5DFAAEF7-F835-764E-B621-34337EBB2F02}" destId="{6441E5AA-EF38-0446-99F7-E4E5FE06B506}" srcOrd="1" destOrd="3" presId="urn:microsoft.com/office/officeart/2005/8/layout/venn1"/>
    <dgm:cxn modelId="{1042738C-FC73-CD43-A05E-4563ECC1E632}" srcId="{8C9A35DE-F138-5C46-ACDB-B4BDA28773F1}" destId="{D8E94429-F8EA-E040-829D-9C370CEDE080}" srcOrd="1" destOrd="0" parTransId="{414D55EA-4610-D441-AEE8-6D84FF62271A}" sibTransId="{40706B37-9B71-9D4C-BAAC-C25F5F3754DF}"/>
    <dgm:cxn modelId="{EA08E416-E889-7E42-9A23-A329645A6E58}" type="presOf" srcId="{8C9A35DE-F138-5C46-ACDB-B4BDA28773F1}" destId="{B6B8C2D6-5A71-704C-BC6E-D13EDB0609A6}" srcOrd="1" destOrd="0" presId="urn:microsoft.com/office/officeart/2005/8/layout/venn1"/>
    <dgm:cxn modelId="{822D7CDF-FBCA-5C4E-ABC6-9F4FA473D4C0}" srcId="{8C9A35DE-F138-5C46-ACDB-B4BDA28773F1}" destId="{E480090B-1064-2D4A-A637-8EE1EB4E169C}" srcOrd="0" destOrd="0" parTransId="{AD48AC4B-F105-7B4D-9538-B452B6B268C9}" sibTransId="{D38F7350-22AB-2349-9434-49A59361539B}"/>
    <dgm:cxn modelId="{24E9451A-2881-A541-B9BA-DCB026581C54}" type="presOf" srcId="{F5A3BE91-04AC-7047-A0A2-998CC2A089DF}" destId="{55329A28-C417-494A-9853-D4943DC5F0FB}" srcOrd="1" destOrd="0" presId="urn:microsoft.com/office/officeart/2005/8/layout/venn1"/>
    <dgm:cxn modelId="{9A70D3EF-9A76-BD40-A790-97E15CEEAB0E}" type="presOf" srcId="{7FEA37BD-253B-7048-9B7E-BC2A37425B95}" destId="{B6B8C2D6-5A71-704C-BC6E-D13EDB0609A6}" srcOrd="1" destOrd="4" presId="urn:microsoft.com/office/officeart/2005/8/layout/venn1"/>
    <dgm:cxn modelId="{E2856D1F-E410-CC43-9500-0373C023ABA6}" srcId="{F5A3BE91-04AC-7047-A0A2-998CC2A089DF}" destId="{1AD2272D-9E17-F349-AEDE-F76BDB997EE9}" srcOrd="2" destOrd="0" parTransId="{AED18A2B-271E-BE4A-9D67-897C19E380CB}" sibTransId="{8EE5C103-79A1-8E41-A8A1-7CAB03CE04C6}"/>
    <dgm:cxn modelId="{71347442-0400-5F4B-BC0A-2BC802C890C6}" type="presOf" srcId="{1AD2272D-9E17-F349-AEDE-F76BDB997EE9}" destId="{55329A28-C417-494A-9853-D4943DC5F0FB}" srcOrd="1" destOrd="3" presId="urn:microsoft.com/office/officeart/2005/8/layout/venn1"/>
    <dgm:cxn modelId="{3FF4A318-7887-E345-AEFC-31E80074DB00}" type="presOf" srcId="{564C7540-4878-684B-8675-186ADB3655E1}" destId="{BDE4DE7B-ADE0-CF47-9F55-B2C4CC610199}" srcOrd="0" destOrd="0" presId="urn:microsoft.com/office/officeart/2005/8/layout/venn1"/>
    <dgm:cxn modelId="{C6D8D735-4484-D341-BC8C-FB34B3DA6859}" type="presOf" srcId="{8C9A35DE-F138-5C46-ACDB-B4BDA28773F1}" destId="{90C54BB7-F376-EF43-9E68-47D2AB06CC23}" srcOrd="0" destOrd="0" presId="urn:microsoft.com/office/officeart/2005/8/layout/venn1"/>
    <dgm:cxn modelId="{22B376EF-3675-9142-ADD8-D197E2FC5230}" srcId="{8C9A35DE-F138-5C46-ACDB-B4BDA28773F1}" destId="{447BD005-9A2B-B041-88A1-9471F464889B}" srcOrd="2" destOrd="0" parTransId="{D0F97677-BDFB-A04A-ADFB-2957712C6248}" sibTransId="{65BF928C-212A-334B-99B8-45C39C8F27B9}"/>
    <dgm:cxn modelId="{A190B079-4ED0-E540-8191-5937B3B7B1C1}" type="presOf" srcId="{D8E94429-F8EA-E040-829D-9C370CEDE080}" destId="{B6B8C2D6-5A71-704C-BC6E-D13EDB0609A6}" srcOrd="1" destOrd="2" presId="urn:microsoft.com/office/officeart/2005/8/layout/venn1"/>
    <dgm:cxn modelId="{A1FC1254-9B96-3F4E-ACA3-786B012D6015}" type="presOf" srcId="{7E7A1285-E1B5-B74B-B15F-A1E5D0DD7FA2}" destId="{BF20C832-8F5A-0A4C-8FE5-DD7D5D9AE9E8}" srcOrd="0" destOrd="1" presId="urn:microsoft.com/office/officeart/2005/8/layout/venn1"/>
    <dgm:cxn modelId="{FCE1447A-AEBD-E24E-9A8E-3012EC5EFBB1}" type="presOf" srcId="{4EEE8720-F682-9C41-A677-8B27AD03F577}" destId="{55329A28-C417-494A-9853-D4943DC5F0FB}" srcOrd="1" destOrd="2" presId="urn:microsoft.com/office/officeart/2005/8/layout/venn1"/>
    <dgm:cxn modelId="{3C66588C-C9CB-DA41-BBD6-A0C69530DD12}" type="presOf" srcId="{E3742986-0144-5A4B-9342-8C82BBD9E952}" destId="{BDE4DE7B-ADE0-CF47-9F55-B2C4CC610199}" srcOrd="0" destOrd="2" presId="urn:microsoft.com/office/officeart/2005/8/layout/venn1"/>
    <dgm:cxn modelId="{EB30712F-5918-3B4E-9970-8120ADC185C1}" type="presOf" srcId="{564C7540-4878-684B-8675-186ADB3655E1}" destId="{6441E5AA-EF38-0446-99F7-E4E5FE06B506}" srcOrd="1" destOrd="0" presId="urn:microsoft.com/office/officeart/2005/8/layout/venn1"/>
    <dgm:cxn modelId="{F8F1A20E-A403-E141-9ECA-5680E9F8C34A}" srcId="{564C7540-4878-684B-8675-186ADB3655E1}" destId="{8AD6CC00-FB6B-FF4F-BEB9-8C5D25B04B60}" srcOrd="0" destOrd="0" parTransId="{9AE5D301-084A-0443-BE93-88173582A728}" sibTransId="{D2F539C5-04B2-3043-9B6F-EFA424FA919B}"/>
    <dgm:cxn modelId="{2AFDC750-3887-8649-A11A-540924DC964E}" type="presOf" srcId="{D8E94429-F8EA-E040-829D-9C370CEDE080}" destId="{90C54BB7-F376-EF43-9E68-47D2AB06CC23}" srcOrd="0" destOrd="2" presId="urn:microsoft.com/office/officeart/2005/8/layout/venn1"/>
    <dgm:cxn modelId="{5E8F70DF-4BF3-5A4C-B713-F863BC5054E5}" type="presOf" srcId="{6940A159-51A0-8346-A27F-8236B6A06ED3}" destId="{55329A28-C417-494A-9853-D4943DC5F0FB}" srcOrd="1" destOrd="4" presId="urn:microsoft.com/office/officeart/2005/8/layout/venn1"/>
    <dgm:cxn modelId="{1CF72F7B-AD24-0E4D-9885-4DCE660D61E7}" srcId="{8C9A35DE-F138-5C46-ACDB-B4BDA28773F1}" destId="{7FEA37BD-253B-7048-9B7E-BC2A37425B95}" srcOrd="3" destOrd="0" parTransId="{D26AA1DA-166F-BF4D-BA4B-1CCC25A73CF9}" sibTransId="{17C1B152-E716-C343-9132-40C030BAE2E8}"/>
    <dgm:cxn modelId="{75AD9A3C-1F8F-7747-9C92-220AF40A873E}" srcId="{564C7540-4878-684B-8675-186ADB3655E1}" destId="{E3742986-0144-5A4B-9342-8C82BBD9E952}" srcOrd="1" destOrd="0" parTransId="{E23144FA-18C7-944E-81E2-F8CF2E629DD5}" sibTransId="{A4FE7FA9-A7B6-E142-827E-97DBB497AB8D}"/>
    <dgm:cxn modelId="{550586CE-10F7-4B4A-9401-B9295F8E511D}" type="presOf" srcId="{3E61C40D-223F-894C-A892-63A104A26D4E}" destId="{BDE4DE7B-ADE0-CF47-9F55-B2C4CC610199}" srcOrd="0" destOrd="4" presId="urn:microsoft.com/office/officeart/2005/8/layout/venn1"/>
    <dgm:cxn modelId="{F24D5424-C954-C940-8C66-A558E3B5D1DF}" type="presOf" srcId="{7FEA37BD-253B-7048-9B7E-BC2A37425B95}" destId="{90C54BB7-F376-EF43-9E68-47D2AB06CC23}" srcOrd="0" destOrd="4" presId="urn:microsoft.com/office/officeart/2005/8/layout/venn1"/>
    <dgm:cxn modelId="{5421F991-DAC8-7742-BD71-BA6C8631FCE3}" type="presOf" srcId="{447BD005-9A2B-B041-88A1-9471F464889B}" destId="{B6B8C2D6-5A71-704C-BC6E-D13EDB0609A6}" srcOrd="1" destOrd="3" presId="urn:microsoft.com/office/officeart/2005/8/layout/venn1"/>
    <dgm:cxn modelId="{6CE9C7FC-F81B-8445-9480-E14EF4760C51}" type="presOf" srcId="{E480090B-1064-2D4A-A637-8EE1EB4E169C}" destId="{90C54BB7-F376-EF43-9E68-47D2AB06CC23}" srcOrd="0" destOrd="1" presId="urn:microsoft.com/office/officeart/2005/8/layout/venn1"/>
    <dgm:cxn modelId="{DB0E9582-B72C-454B-8A43-38955DD8D585}" type="presOf" srcId="{8AD6CC00-FB6B-FF4F-BEB9-8C5D25B04B60}" destId="{6441E5AA-EF38-0446-99F7-E4E5FE06B506}" srcOrd="1" destOrd="1" presId="urn:microsoft.com/office/officeart/2005/8/layout/venn1"/>
    <dgm:cxn modelId="{09B70F23-11FC-1841-A875-A1AD99A58CBC}" type="presOf" srcId="{8AD6CC00-FB6B-FF4F-BEB9-8C5D25B04B60}" destId="{BDE4DE7B-ADE0-CF47-9F55-B2C4CC610199}" srcOrd="0" destOrd="1" presId="urn:microsoft.com/office/officeart/2005/8/layout/venn1"/>
    <dgm:cxn modelId="{B1317BCE-A87E-CE45-BDE6-3E9C3730B3A3}" srcId="{564C7540-4878-684B-8675-186ADB3655E1}" destId="{3E61C40D-223F-894C-A892-63A104A26D4E}" srcOrd="3" destOrd="0" parTransId="{E40B2334-E881-F14E-BFBF-6246812F20C6}" sibTransId="{E23C33CC-608F-A24B-BE37-6D9E8D517907}"/>
    <dgm:cxn modelId="{FB85F3A3-AD50-DE46-A708-534C4CE9A081}" srcId="{F2DECF5C-DA33-104C-8032-5D235CFB8E6B}" destId="{564C7540-4878-684B-8675-186ADB3655E1}" srcOrd="2" destOrd="0" parTransId="{05852547-5C33-C24C-A1FA-0E6C2CB81FB2}" sibTransId="{E80DC660-1916-204B-8AD8-38C878725DB6}"/>
    <dgm:cxn modelId="{D597A76B-4017-A946-B566-0B596C5FCF0C}" type="presOf" srcId="{F2DECF5C-DA33-104C-8032-5D235CFB8E6B}" destId="{2E569BFD-4182-A041-A7F6-6A87275ED5D5}" srcOrd="0" destOrd="0" presId="urn:microsoft.com/office/officeart/2005/8/layout/venn1"/>
    <dgm:cxn modelId="{ADE90667-4B34-4146-8408-228EBFD40DD9}" type="presOf" srcId="{F5A3BE91-04AC-7047-A0A2-998CC2A089DF}" destId="{BF20C832-8F5A-0A4C-8FE5-DD7D5D9AE9E8}" srcOrd="0" destOrd="0" presId="urn:microsoft.com/office/officeart/2005/8/layout/venn1"/>
    <dgm:cxn modelId="{22C5E12C-E047-1540-9DEC-DD1E8AEF3AD0}" type="presOf" srcId="{3E61C40D-223F-894C-A892-63A104A26D4E}" destId="{6441E5AA-EF38-0446-99F7-E4E5FE06B506}" srcOrd="1" destOrd="4" presId="urn:microsoft.com/office/officeart/2005/8/layout/venn1"/>
    <dgm:cxn modelId="{7AD0EBC5-B603-694D-98D5-A1B7AB798237}" type="presOf" srcId="{6940A159-51A0-8346-A27F-8236B6A06ED3}" destId="{BF20C832-8F5A-0A4C-8FE5-DD7D5D9AE9E8}" srcOrd="0" destOrd="4" presId="urn:microsoft.com/office/officeart/2005/8/layout/venn1"/>
    <dgm:cxn modelId="{5F592821-1DDB-DC4D-BE0D-27BB0CA52E08}" srcId="{F5A3BE91-04AC-7047-A0A2-998CC2A089DF}" destId="{7E7A1285-E1B5-B74B-B15F-A1E5D0DD7FA2}" srcOrd="0" destOrd="0" parTransId="{A9AED254-24A5-B748-883C-66DE621B712A}" sibTransId="{699C5E57-1006-3B45-9B77-1EE173A75194}"/>
    <dgm:cxn modelId="{E1F6B46C-61D4-7E40-987C-FDB7B87FDA4A}" type="presOf" srcId="{1AD2272D-9E17-F349-AEDE-F76BDB997EE9}" destId="{BF20C832-8F5A-0A4C-8FE5-DD7D5D9AE9E8}" srcOrd="0" destOrd="3" presId="urn:microsoft.com/office/officeart/2005/8/layout/venn1"/>
    <dgm:cxn modelId="{6A904A95-3E01-3F4B-AAED-991676350CDE}" type="presOf" srcId="{E480090B-1064-2D4A-A637-8EE1EB4E169C}" destId="{B6B8C2D6-5A71-704C-BC6E-D13EDB0609A6}" srcOrd="1" destOrd="1" presId="urn:microsoft.com/office/officeart/2005/8/layout/venn1"/>
    <dgm:cxn modelId="{801436B5-D2ED-674F-8DEA-841723AF32D9}" srcId="{F5A3BE91-04AC-7047-A0A2-998CC2A089DF}" destId="{4EEE8720-F682-9C41-A677-8B27AD03F577}" srcOrd="1" destOrd="0" parTransId="{4DBA1BB8-F0F9-C445-8981-0A878C8B02CA}" sibTransId="{992F3410-C0BC-164C-9ED6-7C327E79B4FC}"/>
    <dgm:cxn modelId="{197EE189-7EAE-7842-B35C-58D97BEAE482}" type="presParOf" srcId="{2E569BFD-4182-A041-A7F6-6A87275ED5D5}" destId="{BF20C832-8F5A-0A4C-8FE5-DD7D5D9AE9E8}" srcOrd="0" destOrd="0" presId="urn:microsoft.com/office/officeart/2005/8/layout/venn1"/>
    <dgm:cxn modelId="{6626A88D-0804-E040-9BCD-D63753FB5655}" type="presParOf" srcId="{2E569BFD-4182-A041-A7F6-6A87275ED5D5}" destId="{55329A28-C417-494A-9853-D4943DC5F0FB}" srcOrd="1" destOrd="0" presId="urn:microsoft.com/office/officeart/2005/8/layout/venn1"/>
    <dgm:cxn modelId="{0E8E9DEC-A03D-AD4F-98FB-2FEE9599AB7F}" type="presParOf" srcId="{2E569BFD-4182-A041-A7F6-6A87275ED5D5}" destId="{90C54BB7-F376-EF43-9E68-47D2AB06CC23}" srcOrd="2" destOrd="0" presId="urn:microsoft.com/office/officeart/2005/8/layout/venn1"/>
    <dgm:cxn modelId="{D026D4C6-E4F7-0E4E-A7B0-A2C689622661}" type="presParOf" srcId="{2E569BFD-4182-A041-A7F6-6A87275ED5D5}" destId="{B6B8C2D6-5A71-704C-BC6E-D13EDB0609A6}" srcOrd="3" destOrd="0" presId="urn:microsoft.com/office/officeart/2005/8/layout/venn1"/>
    <dgm:cxn modelId="{EF3D58CB-A9DF-FD46-A90C-950DF9CF1EDC}" type="presParOf" srcId="{2E569BFD-4182-A041-A7F6-6A87275ED5D5}" destId="{BDE4DE7B-ADE0-CF47-9F55-B2C4CC610199}" srcOrd="4" destOrd="0" presId="urn:microsoft.com/office/officeart/2005/8/layout/venn1"/>
    <dgm:cxn modelId="{66B3D32C-AD9E-7A44-AF55-79DDFFE30FF7}" type="presParOf" srcId="{2E569BFD-4182-A041-A7F6-6A87275ED5D5}" destId="{6441E5AA-EF38-0446-99F7-E4E5FE06B5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7B635F-D484-6948-BD25-B252A9BF7142}" type="doc">
      <dgm:prSet loTypeId="urn:microsoft.com/office/officeart/2009/3/layout/RandomtoResultProcess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FF76EFF-6DBD-734A-96DB-9A0774F550A4}">
      <dgm:prSet phldrT="[Testo]"/>
      <dgm:spPr/>
      <dgm:t>
        <a:bodyPr/>
        <a:lstStyle/>
        <a:p>
          <a:r>
            <a:rPr lang="en-GB" b="1" noProof="0" dirty="0" smtClean="0"/>
            <a:t>Computers</a:t>
          </a:r>
          <a:endParaRPr lang="en-GB" b="1" noProof="0" dirty="0"/>
        </a:p>
      </dgm:t>
    </dgm:pt>
    <dgm:pt modelId="{9C2B2DA3-2E33-5343-AB3E-9393DA6B98BC}" type="parTrans" cxnId="{B96E05E0-9912-1B40-ACAF-80BEA3B6A47A}">
      <dgm:prSet/>
      <dgm:spPr/>
      <dgm:t>
        <a:bodyPr/>
        <a:lstStyle/>
        <a:p>
          <a:endParaRPr lang="en-GB"/>
        </a:p>
      </dgm:t>
    </dgm:pt>
    <dgm:pt modelId="{C65AD37A-F1E6-284F-B698-BE961D8D0FAF}" type="sibTrans" cxnId="{B96E05E0-9912-1B40-ACAF-80BEA3B6A47A}">
      <dgm:prSet/>
      <dgm:spPr/>
      <dgm:t>
        <a:bodyPr/>
        <a:lstStyle/>
        <a:p>
          <a:endParaRPr lang="en-GB"/>
        </a:p>
      </dgm:t>
    </dgm:pt>
    <dgm:pt modelId="{B26ECF11-06A0-1242-A392-45BAB3FC329D}">
      <dgm:prSet phldrT="[Testo]"/>
      <dgm:spPr/>
      <dgm:t>
        <a:bodyPr/>
        <a:lstStyle/>
        <a:p>
          <a:r>
            <a:rPr lang="en-GB" b="1" noProof="0" dirty="0" smtClean="0"/>
            <a:t>Phones</a:t>
          </a:r>
          <a:endParaRPr lang="en-GB" b="1" noProof="0" dirty="0"/>
        </a:p>
      </dgm:t>
    </dgm:pt>
    <dgm:pt modelId="{5085B43D-08E0-3046-AD3E-D447431AB8BE}" type="parTrans" cxnId="{AFD7CDAE-C373-864A-912C-F76681D94AE1}">
      <dgm:prSet/>
      <dgm:spPr/>
      <dgm:t>
        <a:bodyPr/>
        <a:lstStyle/>
        <a:p>
          <a:endParaRPr lang="en-GB"/>
        </a:p>
      </dgm:t>
    </dgm:pt>
    <dgm:pt modelId="{FC782F14-3EE6-864C-9209-0141FD269F66}" type="sibTrans" cxnId="{AFD7CDAE-C373-864A-912C-F76681D94AE1}">
      <dgm:prSet/>
      <dgm:spPr/>
      <dgm:t>
        <a:bodyPr/>
        <a:lstStyle/>
        <a:p>
          <a:endParaRPr lang="en-GB"/>
        </a:p>
      </dgm:t>
    </dgm:pt>
    <dgm:pt modelId="{FC3BE297-9563-D14F-9B17-690F76D00E28}">
      <dgm:prSet phldrT="[Testo]"/>
      <dgm:spPr/>
      <dgm:t>
        <a:bodyPr/>
        <a:lstStyle/>
        <a:p>
          <a:r>
            <a:rPr lang="en-GB" b="1" noProof="0" smtClean="0"/>
            <a:t>Tablets</a:t>
          </a:r>
          <a:endParaRPr lang="en-GB" b="1" noProof="0"/>
        </a:p>
      </dgm:t>
    </dgm:pt>
    <dgm:pt modelId="{568EF106-BB85-3546-97C5-E3394AEE7B86}" type="parTrans" cxnId="{1A3A813D-9A91-CA43-B22D-12FBF7BAD9DB}">
      <dgm:prSet/>
      <dgm:spPr/>
      <dgm:t>
        <a:bodyPr/>
        <a:lstStyle/>
        <a:p>
          <a:endParaRPr lang="en-GB"/>
        </a:p>
      </dgm:t>
    </dgm:pt>
    <dgm:pt modelId="{9B2ADB64-FF17-7743-BD2A-8D1ABA439B8E}" type="sibTrans" cxnId="{1A3A813D-9A91-CA43-B22D-12FBF7BAD9DB}">
      <dgm:prSet/>
      <dgm:spPr/>
      <dgm:t>
        <a:bodyPr/>
        <a:lstStyle/>
        <a:p>
          <a:endParaRPr lang="en-GB"/>
        </a:p>
      </dgm:t>
    </dgm:pt>
    <dgm:pt modelId="{D907E8DD-8655-B84B-9424-6163A366D5B8}">
      <dgm:prSet phldrT="[Testo]"/>
      <dgm:spPr/>
      <dgm:t>
        <a:bodyPr/>
        <a:lstStyle/>
        <a:p>
          <a:r>
            <a:rPr lang="en-GB" b="1" noProof="0" dirty="0" smtClean="0"/>
            <a:t>TVs</a:t>
          </a:r>
          <a:endParaRPr lang="en-GB" b="1" noProof="0" dirty="0"/>
        </a:p>
      </dgm:t>
    </dgm:pt>
    <dgm:pt modelId="{4E8D4B90-9695-F247-99F3-6E24E1B8F793}" type="parTrans" cxnId="{37FD92C2-70E6-C64F-B76A-43050E739559}">
      <dgm:prSet/>
      <dgm:spPr/>
      <dgm:t>
        <a:bodyPr/>
        <a:lstStyle/>
        <a:p>
          <a:endParaRPr lang="en-GB"/>
        </a:p>
      </dgm:t>
    </dgm:pt>
    <dgm:pt modelId="{FEB8C147-14A5-A947-B2E4-554E679EB1BE}" type="sibTrans" cxnId="{37FD92C2-70E6-C64F-B76A-43050E739559}">
      <dgm:prSet/>
      <dgm:spPr/>
      <dgm:t>
        <a:bodyPr/>
        <a:lstStyle/>
        <a:p>
          <a:endParaRPr lang="en-GB"/>
        </a:p>
      </dgm:t>
    </dgm:pt>
    <dgm:pt modelId="{53D5F275-E1FA-2741-9863-7A8680FD262A}">
      <dgm:prSet phldrT="[Testo]"/>
      <dgm:spPr/>
      <dgm:t>
        <a:bodyPr/>
        <a:lstStyle/>
        <a:p>
          <a:r>
            <a:rPr lang="en-GB" b="1" noProof="0" dirty="0" smtClean="0"/>
            <a:t>Cars???</a:t>
          </a:r>
          <a:endParaRPr lang="en-GB" b="1" noProof="0" dirty="0"/>
        </a:p>
      </dgm:t>
    </dgm:pt>
    <dgm:pt modelId="{33104DEE-EFC3-D040-9364-374EF18ADFCD}" type="parTrans" cxnId="{EDEE78B9-A5D3-9446-BE29-BF665B1C0B35}">
      <dgm:prSet/>
      <dgm:spPr/>
      <dgm:t>
        <a:bodyPr/>
        <a:lstStyle/>
        <a:p>
          <a:endParaRPr lang="en-GB"/>
        </a:p>
      </dgm:t>
    </dgm:pt>
    <dgm:pt modelId="{D35607B4-E848-C54E-9281-5AFE2D2B4D06}" type="sibTrans" cxnId="{EDEE78B9-A5D3-9446-BE29-BF665B1C0B35}">
      <dgm:prSet/>
      <dgm:spPr/>
      <dgm:t>
        <a:bodyPr/>
        <a:lstStyle/>
        <a:p>
          <a:endParaRPr lang="en-GB"/>
        </a:p>
      </dgm:t>
    </dgm:pt>
    <dgm:pt modelId="{A7BA0F48-F80C-0747-B4A9-72484AF89F44}" type="pres">
      <dgm:prSet presAssocID="{0E7B635F-D484-6948-BD25-B252A9BF714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65AF26A-45EE-2A47-A6C8-341F4C3BBDE1}" type="pres">
      <dgm:prSet presAssocID="{1FF76EFF-6DBD-734A-96DB-9A0774F550A4}" presName="chaos" presStyleCnt="0"/>
      <dgm:spPr/>
    </dgm:pt>
    <dgm:pt modelId="{D2124A2B-700E-084E-AF66-54539D18FA31}" type="pres">
      <dgm:prSet presAssocID="{1FF76EFF-6DBD-734A-96DB-9A0774F550A4}" presName="parTx1" presStyleLbl="revTx" presStyleIdx="0" presStyleCnt="4"/>
      <dgm:spPr/>
      <dgm:t>
        <a:bodyPr/>
        <a:lstStyle/>
        <a:p>
          <a:endParaRPr lang="en-GB"/>
        </a:p>
      </dgm:t>
    </dgm:pt>
    <dgm:pt modelId="{EE86E7A0-6D99-984D-82B4-B87759BDD30D}" type="pres">
      <dgm:prSet presAssocID="{1FF76EFF-6DBD-734A-96DB-9A0774F550A4}" presName="c1" presStyleLbl="node1" presStyleIdx="0" presStyleCnt="19"/>
      <dgm:spPr/>
    </dgm:pt>
    <dgm:pt modelId="{E200166F-6B95-864D-AEBA-C753B0C1C65A}" type="pres">
      <dgm:prSet presAssocID="{1FF76EFF-6DBD-734A-96DB-9A0774F550A4}" presName="c2" presStyleLbl="node1" presStyleIdx="1" presStyleCnt="19"/>
      <dgm:spPr/>
    </dgm:pt>
    <dgm:pt modelId="{9D2417C5-5382-CD42-BE37-D08036FD5909}" type="pres">
      <dgm:prSet presAssocID="{1FF76EFF-6DBD-734A-96DB-9A0774F550A4}" presName="c3" presStyleLbl="node1" presStyleIdx="2" presStyleCnt="19"/>
      <dgm:spPr/>
    </dgm:pt>
    <dgm:pt modelId="{CF0E9610-7774-304B-9233-860F5A7495D5}" type="pres">
      <dgm:prSet presAssocID="{1FF76EFF-6DBD-734A-96DB-9A0774F550A4}" presName="c4" presStyleLbl="node1" presStyleIdx="3" presStyleCnt="19"/>
      <dgm:spPr/>
    </dgm:pt>
    <dgm:pt modelId="{2F11ABFE-6A09-6545-9C0D-B8E2229DD5BF}" type="pres">
      <dgm:prSet presAssocID="{1FF76EFF-6DBD-734A-96DB-9A0774F550A4}" presName="c5" presStyleLbl="node1" presStyleIdx="4" presStyleCnt="19"/>
      <dgm:spPr/>
    </dgm:pt>
    <dgm:pt modelId="{941F112B-12A2-A448-A77B-F5E9282F3CD0}" type="pres">
      <dgm:prSet presAssocID="{1FF76EFF-6DBD-734A-96DB-9A0774F550A4}" presName="c6" presStyleLbl="node1" presStyleIdx="5" presStyleCnt="19"/>
      <dgm:spPr/>
    </dgm:pt>
    <dgm:pt modelId="{754C4A3D-E109-9347-A56E-F76AE4B43F6F}" type="pres">
      <dgm:prSet presAssocID="{1FF76EFF-6DBD-734A-96DB-9A0774F550A4}" presName="c7" presStyleLbl="node1" presStyleIdx="6" presStyleCnt="19"/>
      <dgm:spPr/>
    </dgm:pt>
    <dgm:pt modelId="{CDAE0955-E978-4F40-BCE2-024037C318C2}" type="pres">
      <dgm:prSet presAssocID="{1FF76EFF-6DBD-734A-96DB-9A0774F550A4}" presName="c8" presStyleLbl="node1" presStyleIdx="7" presStyleCnt="19"/>
      <dgm:spPr/>
    </dgm:pt>
    <dgm:pt modelId="{B4B9AA5E-E60B-764C-8E11-A456FFB30143}" type="pres">
      <dgm:prSet presAssocID="{1FF76EFF-6DBD-734A-96DB-9A0774F550A4}" presName="c9" presStyleLbl="node1" presStyleIdx="8" presStyleCnt="19"/>
      <dgm:spPr/>
    </dgm:pt>
    <dgm:pt modelId="{4193EA9E-2215-3845-AE6B-85A0EBD083B0}" type="pres">
      <dgm:prSet presAssocID="{1FF76EFF-6DBD-734A-96DB-9A0774F550A4}" presName="c10" presStyleLbl="node1" presStyleIdx="9" presStyleCnt="19"/>
      <dgm:spPr/>
    </dgm:pt>
    <dgm:pt modelId="{D6202419-5D21-1E48-92AF-29DEDF02BB4C}" type="pres">
      <dgm:prSet presAssocID="{1FF76EFF-6DBD-734A-96DB-9A0774F550A4}" presName="c11" presStyleLbl="node1" presStyleIdx="10" presStyleCnt="19"/>
      <dgm:spPr/>
    </dgm:pt>
    <dgm:pt modelId="{1CACEFA9-063E-E149-B9BF-A1A04953858D}" type="pres">
      <dgm:prSet presAssocID="{1FF76EFF-6DBD-734A-96DB-9A0774F550A4}" presName="c12" presStyleLbl="node1" presStyleIdx="11" presStyleCnt="19"/>
      <dgm:spPr/>
    </dgm:pt>
    <dgm:pt modelId="{AE53C414-99BF-284F-98C6-EE5AA1E5BDF1}" type="pres">
      <dgm:prSet presAssocID="{1FF76EFF-6DBD-734A-96DB-9A0774F550A4}" presName="c13" presStyleLbl="node1" presStyleIdx="12" presStyleCnt="19"/>
      <dgm:spPr/>
    </dgm:pt>
    <dgm:pt modelId="{B251957D-35D2-154E-995B-BA5F09B7BA86}" type="pres">
      <dgm:prSet presAssocID="{1FF76EFF-6DBD-734A-96DB-9A0774F550A4}" presName="c14" presStyleLbl="node1" presStyleIdx="13" presStyleCnt="19"/>
      <dgm:spPr/>
    </dgm:pt>
    <dgm:pt modelId="{1BAA04AD-C6BA-2C4B-887F-8EEB030E7F45}" type="pres">
      <dgm:prSet presAssocID="{1FF76EFF-6DBD-734A-96DB-9A0774F550A4}" presName="c15" presStyleLbl="node1" presStyleIdx="14" presStyleCnt="19"/>
      <dgm:spPr/>
    </dgm:pt>
    <dgm:pt modelId="{4CFAFEF3-FCB3-1E46-ACB3-F6FCEC7C8FE8}" type="pres">
      <dgm:prSet presAssocID="{1FF76EFF-6DBD-734A-96DB-9A0774F550A4}" presName="c16" presStyleLbl="node1" presStyleIdx="15" presStyleCnt="19"/>
      <dgm:spPr/>
    </dgm:pt>
    <dgm:pt modelId="{6364B16F-4837-6842-BE0F-C9B0B2D96870}" type="pres">
      <dgm:prSet presAssocID="{1FF76EFF-6DBD-734A-96DB-9A0774F550A4}" presName="c17" presStyleLbl="node1" presStyleIdx="16" presStyleCnt="19"/>
      <dgm:spPr/>
    </dgm:pt>
    <dgm:pt modelId="{2787FEAD-E4A4-0E4B-A5CE-F20596F2C5BC}" type="pres">
      <dgm:prSet presAssocID="{1FF76EFF-6DBD-734A-96DB-9A0774F550A4}" presName="c18" presStyleLbl="node1" presStyleIdx="17" presStyleCnt="19"/>
      <dgm:spPr/>
    </dgm:pt>
    <dgm:pt modelId="{BB975774-33A3-B444-9F07-D8E49EA0F82B}" type="pres">
      <dgm:prSet presAssocID="{C65AD37A-F1E6-284F-B698-BE961D8D0FAF}" presName="chevronComposite1" presStyleCnt="0"/>
      <dgm:spPr/>
    </dgm:pt>
    <dgm:pt modelId="{26969FED-0E2A-F547-B7C4-F32E3C1FE9C9}" type="pres">
      <dgm:prSet presAssocID="{C65AD37A-F1E6-284F-B698-BE961D8D0FAF}" presName="chevron1" presStyleLbl="sibTrans2D1" presStyleIdx="0" presStyleCnt="4"/>
      <dgm:spPr/>
    </dgm:pt>
    <dgm:pt modelId="{6CA62107-D1C3-D147-A717-CD3A9A087180}" type="pres">
      <dgm:prSet presAssocID="{C65AD37A-F1E6-284F-B698-BE961D8D0FAF}" presName="spChevron1" presStyleCnt="0"/>
      <dgm:spPr/>
    </dgm:pt>
    <dgm:pt modelId="{18C5154A-B1BC-664E-90CE-85B8CABC7893}" type="pres">
      <dgm:prSet presAssocID="{B26ECF11-06A0-1242-A392-45BAB3FC329D}" presName="middle" presStyleCnt="0"/>
      <dgm:spPr/>
    </dgm:pt>
    <dgm:pt modelId="{6A287A9C-3262-B64E-8531-A296299681B0}" type="pres">
      <dgm:prSet presAssocID="{B26ECF11-06A0-1242-A392-45BAB3FC329D}" presName="parTxMid" presStyleLbl="revTx" presStyleIdx="1" presStyleCnt="4"/>
      <dgm:spPr/>
      <dgm:t>
        <a:bodyPr/>
        <a:lstStyle/>
        <a:p>
          <a:endParaRPr lang="en-GB"/>
        </a:p>
      </dgm:t>
    </dgm:pt>
    <dgm:pt modelId="{82F4FB3C-749D-094C-AEF6-1F67B52C965D}" type="pres">
      <dgm:prSet presAssocID="{B26ECF11-06A0-1242-A392-45BAB3FC329D}" presName="spMid" presStyleCnt="0"/>
      <dgm:spPr/>
    </dgm:pt>
    <dgm:pt modelId="{E8BD2689-7019-3048-8F3B-87210577C949}" type="pres">
      <dgm:prSet presAssocID="{FC782F14-3EE6-864C-9209-0141FD269F66}" presName="chevronComposite1" presStyleCnt="0"/>
      <dgm:spPr/>
    </dgm:pt>
    <dgm:pt modelId="{990D6D92-EF1C-6740-B7BF-3FF3685EA8BB}" type="pres">
      <dgm:prSet presAssocID="{FC782F14-3EE6-864C-9209-0141FD269F66}" presName="chevron1" presStyleLbl="sibTrans2D1" presStyleIdx="1" presStyleCnt="4"/>
      <dgm:spPr/>
    </dgm:pt>
    <dgm:pt modelId="{5514E314-6E52-A54E-93C0-130530BCE722}" type="pres">
      <dgm:prSet presAssocID="{FC782F14-3EE6-864C-9209-0141FD269F66}" presName="spChevron1" presStyleCnt="0"/>
      <dgm:spPr/>
    </dgm:pt>
    <dgm:pt modelId="{F5E9B65B-B716-1241-8668-775575C5A17A}" type="pres">
      <dgm:prSet presAssocID="{FC3BE297-9563-D14F-9B17-690F76D00E28}" presName="middle" presStyleCnt="0"/>
      <dgm:spPr/>
    </dgm:pt>
    <dgm:pt modelId="{B1D4E8D4-D295-784F-A4E2-7654D1931C25}" type="pres">
      <dgm:prSet presAssocID="{FC3BE297-9563-D14F-9B17-690F76D00E28}" presName="parTxMid" presStyleLbl="revTx" presStyleIdx="2" presStyleCnt="4"/>
      <dgm:spPr/>
      <dgm:t>
        <a:bodyPr/>
        <a:lstStyle/>
        <a:p>
          <a:endParaRPr lang="en-GB"/>
        </a:p>
      </dgm:t>
    </dgm:pt>
    <dgm:pt modelId="{8563AE86-9F24-774F-9136-554ED1D3A8BA}" type="pres">
      <dgm:prSet presAssocID="{FC3BE297-9563-D14F-9B17-690F76D00E28}" presName="spMid" presStyleCnt="0"/>
      <dgm:spPr/>
    </dgm:pt>
    <dgm:pt modelId="{62FA6B17-3B4B-FB41-87B3-A2666D2B9F06}" type="pres">
      <dgm:prSet presAssocID="{9B2ADB64-FF17-7743-BD2A-8D1ABA439B8E}" presName="chevronComposite1" presStyleCnt="0"/>
      <dgm:spPr/>
    </dgm:pt>
    <dgm:pt modelId="{C384AB51-7D49-1B44-A11C-D8CA1F5A494E}" type="pres">
      <dgm:prSet presAssocID="{9B2ADB64-FF17-7743-BD2A-8D1ABA439B8E}" presName="chevron1" presStyleLbl="sibTrans2D1" presStyleIdx="2" presStyleCnt="4"/>
      <dgm:spPr/>
    </dgm:pt>
    <dgm:pt modelId="{A2E5AC8E-5CD6-7E4F-AEE4-E11998AEA6A9}" type="pres">
      <dgm:prSet presAssocID="{9B2ADB64-FF17-7743-BD2A-8D1ABA439B8E}" presName="spChevron1" presStyleCnt="0"/>
      <dgm:spPr/>
    </dgm:pt>
    <dgm:pt modelId="{97F7578D-A9A1-1841-BD45-D98E50C72E39}" type="pres">
      <dgm:prSet presAssocID="{D907E8DD-8655-B84B-9424-6163A366D5B8}" presName="middle" presStyleCnt="0"/>
      <dgm:spPr/>
    </dgm:pt>
    <dgm:pt modelId="{D0435B2A-B157-054E-8391-D7EC70BC7B40}" type="pres">
      <dgm:prSet presAssocID="{D907E8DD-8655-B84B-9424-6163A366D5B8}" presName="parTxMid" presStyleLbl="revTx" presStyleIdx="3" presStyleCnt="4"/>
      <dgm:spPr/>
      <dgm:t>
        <a:bodyPr/>
        <a:lstStyle/>
        <a:p>
          <a:endParaRPr lang="en-GB"/>
        </a:p>
      </dgm:t>
    </dgm:pt>
    <dgm:pt modelId="{31834191-46E1-2B4B-AD2F-F067C33B9330}" type="pres">
      <dgm:prSet presAssocID="{D907E8DD-8655-B84B-9424-6163A366D5B8}" presName="spMid" presStyleCnt="0"/>
      <dgm:spPr/>
    </dgm:pt>
    <dgm:pt modelId="{54D2C341-60BB-0742-81F6-193FCF42A32C}" type="pres">
      <dgm:prSet presAssocID="{FEB8C147-14A5-A947-B2E4-554E679EB1BE}" presName="chevronComposite1" presStyleCnt="0"/>
      <dgm:spPr/>
    </dgm:pt>
    <dgm:pt modelId="{84F4853A-320F-734A-BB6A-2C0D19006436}" type="pres">
      <dgm:prSet presAssocID="{FEB8C147-14A5-A947-B2E4-554E679EB1BE}" presName="chevron1" presStyleLbl="sibTrans2D1" presStyleIdx="3" presStyleCnt="4"/>
      <dgm:spPr/>
    </dgm:pt>
    <dgm:pt modelId="{107F6570-DB24-0C40-A2A6-224B1A636635}" type="pres">
      <dgm:prSet presAssocID="{FEB8C147-14A5-A947-B2E4-554E679EB1BE}" presName="spChevron1" presStyleCnt="0"/>
      <dgm:spPr/>
    </dgm:pt>
    <dgm:pt modelId="{D2E768BC-47D6-0049-9356-294B24DAE585}" type="pres">
      <dgm:prSet presAssocID="{53D5F275-E1FA-2741-9863-7A8680FD262A}" presName="last" presStyleCnt="0"/>
      <dgm:spPr/>
    </dgm:pt>
    <dgm:pt modelId="{9183BC43-520D-144F-854A-69B081293A5E}" type="pres">
      <dgm:prSet presAssocID="{53D5F275-E1FA-2741-9863-7A8680FD262A}" presName="circleTx" presStyleLbl="node1" presStyleIdx="18" presStyleCnt="19"/>
      <dgm:spPr/>
      <dgm:t>
        <a:bodyPr/>
        <a:lstStyle/>
        <a:p>
          <a:endParaRPr lang="en-GB"/>
        </a:p>
      </dgm:t>
    </dgm:pt>
    <dgm:pt modelId="{301F167F-DBAB-8645-953C-C4E1044752E1}" type="pres">
      <dgm:prSet presAssocID="{53D5F275-E1FA-2741-9863-7A8680FD262A}" presName="spN" presStyleCnt="0"/>
      <dgm:spPr/>
    </dgm:pt>
  </dgm:ptLst>
  <dgm:cxnLst>
    <dgm:cxn modelId="{07AC36ED-CD32-8140-97BD-F4A968BD166B}" type="presOf" srcId="{D907E8DD-8655-B84B-9424-6163A366D5B8}" destId="{D0435B2A-B157-054E-8391-D7EC70BC7B40}" srcOrd="0" destOrd="0" presId="urn:microsoft.com/office/officeart/2009/3/layout/RandomtoResultProcess"/>
    <dgm:cxn modelId="{E455F4C1-04DD-2445-A40D-594E74B9D58B}" type="presOf" srcId="{0E7B635F-D484-6948-BD25-B252A9BF7142}" destId="{A7BA0F48-F80C-0747-B4A9-72484AF89F44}" srcOrd="0" destOrd="0" presId="urn:microsoft.com/office/officeart/2009/3/layout/RandomtoResultProcess"/>
    <dgm:cxn modelId="{79876722-B691-A545-8A04-907D4185F85D}" type="presOf" srcId="{FC3BE297-9563-D14F-9B17-690F76D00E28}" destId="{B1D4E8D4-D295-784F-A4E2-7654D1931C25}" srcOrd="0" destOrd="0" presId="urn:microsoft.com/office/officeart/2009/3/layout/RandomtoResultProcess"/>
    <dgm:cxn modelId="{AFD7CDAE-C373-864A-912C-F76681D94AE1}" srcId="{0E7B635F-D484-6948-BD25-B252A9BF7142}" destId="{B26ECF11-06A0-1242-A392-45BAB3FC329D}" srcOrd="1" destOrd="0" parTransId="{5085B43D-08E0-3046-AD3E-D447431AB8BE}" sibTransId="{FC782F14-3EE6-864C-9209-0141FD269F66}"/>
    <dgm:cxn modelId="{1A3A813D-9A91-CA43-B22D-12FBF7BAD9DB}" srcId="{0E7B635F-D484-6948-BD25-B252A9BF7142}" destId="{FC3BE297-9563-D14F-9B17-690F76D00E28}" srcOrd="2" destOrd="0" parTransId="{568EF106-BB85-3546-97C5-E3394AEE7B86}" sibTransId="{9B2ADB64-FF17-7743-BD2A-8D1ABA439B8E}"/>
    <dgm:cxn modelId="{BCDA622C-A6BA-7E4C-B8AC-E3F137B861D5}" type="presOf" srcId="{1FF76EFF-6DBD-734A-96DB-9A0774F550A4}" destId="{D2124A2B-700E-084E-AF66-54539D18FA31}" srcOrd="0" destOrd="0" presId="urn:microsoft.com/office/officeart/2009/3/layout/RandomtoResultProcess"/>
    <dgm:cxn modelId="{37FD92C2-70E6-C64F-B76A-43050E739559}" srcId="{0E7B635F-D484-6948-BD25-B252A9BF7142}" destId="{D907E8DD-8655-B84B-9424-6163A366D5B8}" srcOrd="3" destOrd="0" parTransId="{4E8D4B90-9695-F247-99F3-6E24E1B8F793}" sibTransId="{FEB8C147-14A5-A947-B2E4-554E679EB1BE}"/>
    <dgm:cxn modelId="{711E82B7-5647-8B46-9130-35A8E6B05932}" type="presOf" srcId="{B26ECF11-06A0-1242-A392-45BAB3FC329D}" destId="{6A287A9C-3262-B64E-8531-A296299681B0}" srcOrd="0" destOrd="0" presId="urn:microsoft.com/office/officeart/2009/3/layout/RandomtoResultProcess"/>
    <dgm:cxn modelId="{10BC9194-62F1-514C-8CC3-824DA70B5EDE}" type="presOf" srcId="{53D5F275-E1FA-2741-9863-7A8680FD262A}" destId="{9183BC43-520D-144F-854A-69B081293A5E}" srcOrd="0" destOrd="0" presId="urn:microsoft.com/office/officeart/2009/3/layout/RandomtoResultProcess"/>
    <dgm:cxn modelId="{EDEE78B9-A5D3-9446-BE29-BF665B1C0B35}" srcId="{0E7B635F-D484-6948-BD25-B252A9BF7142}" destId="{53D5F275-E1FA-2741-9863-7A8680FD262A}" srcOrd="4" destOrd="0" parTransId="{33104DEE-EFC3-D040-9364-374EF18ADFCD}" sibTransId="{D35607B4-E848-C54E-9281-5AFE2D2B4D06}"/>
    <dgm:cxn modelId="{B96E05E0-9912-1B40-ACAF-80BEA3B6A47A}" srcId="{0E7B635F-D484-6948-BD25-B252A9BF7142}" destId="{1FF76EFF-6DBD-734A-96DB-9A0774F550A4}" srcOrd="0" destOrd="0" parTransId="{9C2B2DA3-2E33-5343-AB3E-9393DA6B98BC}" sibTransId="{C65AD37A-F1E6-284F-B698-BE961D8D0FAF}"/>
    <dgm:cxn modelId="{9778F22F-D108-6A43-BED5-7557A3C60305}" type="presParOf" srcId="{A7BA0F48-F80C-0747-B4A9-72484AF89F44}" destId="{D65AF26A-45EE-2A47-A6C8-341F4C3BBDE1}" srcOrd="0" destOrd="0" presId="urn:microsoft.com/office/officeart/2009/3/layout/RandomtoResultProcess"/>
    <dgm:cxn modelId="{32F8516A-A8B1-594F-A84F-19D04F2CD483}" type="presParOf" srcId="{D65AF26A-45EE-2A47-A6C8-341F4C3BBDE1}" destId="{D2124A2B-700E-084E-AF66-54539D18FA31}" srcOrd="0" destOrd="0" presId="urn:microsoft.com/office/officeart/2009/3/layout/RandomtoResultProcess"/>
    <dgm:cxn modelId="{37845BF6-9C7C-9545-ADBD-D5076E7CB459}" type="presParOf" srcId="{D65AF26A-45EE-2A47-A6C8-341F4C3BBDE1}" destId="{EE86E7A0-6D99-984D-82B4-B87759BDD30D}" srcOrd="1" destOrd="0" presId="urn:microsoft.com/office/officeart/2009/3/layout/RandomtoResultProcess"/>
    <dgm:cxn modelId="{6A1A36AD-79B0-1840-8A47-39888DBE4687}" type="presParOf" srcId="{D65AF26A-45EE-2A47-A6C8-341F4C3BBDE1}" destId="{E200166F-6B95-864D-AEBA-C753B0C1C65A}" srcOrd="2" destOrd="0" presId="urn:microsoft.com/office/officeart/2009/3/layout/RandomtoResultProcess"/>
    <dgm:cxn modelId="{CE76237D-C0B0-574B-B27D-E463B1B74013}" type="presParOf" srcId="{D65AF26A-45EE-2A47-A6C8-341F4C3BBDE1}" destId="{9D2417C5-5382-CD42-BE37-D08036FD5909}" srcOrd="3" destOrd="0" presId="urn:microsoft.com/office/officeart/2009/3/layout/RandomtoResultProcess"/>
    <dgm:cxn modelId="{41FF9951-D491-F74E-BAB3-AA4F2F0D1138}" type="presParOf" srcId="{D65AF26A-45EE-2A47-A6C8-341F4C3BBDE1}" destId="{CF0E9610-7774-304B-9233-860F5A7495D5}" srcOrd="4" destOrd="0" presId="urn:microsoft.com/office/officeart/2009/3/layout/RandomtoResultProcess"/>
    <dgm:cxn modelId="{C07D5590-54A7-AC48-8859-2F1ECCCB47D4}" type="presParOf" srcId="{D65AF26A-45EE-2A47-A6C8-341F4C3BBDE1}" destId="{2F11ABFE-6A09-6545-9C0D-B8E2229DD5BF}" srcOrd="5" destOrd="0" presId="urn:microsoft.com/office/officeart/2009/3/layout/RandomtoResultProcess"/>
    <dgm:cxn modelId="{0DCD777C-0488-B743-8DA7-F3DF3D3D2DD0}" type="presParOf" srcId="{D65AF26A-45EE-2A47-A6C8-341F4C3BBDE1}" destId="{941F112B-12A2-A448-A77B-F5E9282F3CD0}" srcOrd="6" destOrd="0" presId="urn:microsoft.com/office/officeart/2009/3/layout/RandomtoResultProcess"/>
    <dgm:cxn modelId="{0A8E9DFC-E9A5-B540-AB6C-C12BFE756BF9}" type="presParOf" srcId="{D65AF26A-45EE-2A47-A6C8-341F4C3BBDE1}" destId="{754C4A3D-E109-9347-A56E-F76AE4B43F6F}" srcOrd="7" destOrd="0" presId="urn:microsoft.com/office/officeart/2009/3/layout/RandomtoResultProcess"/>
    <dgm:cxn modelId="{F1364B48-F67B-804B-A614-13B1B21822F7}" type="presParOf" srcId="{D65AF26A-45EE-2A47-A6C8-341F4C3BBDE1}" destId="{CDAE0955-E978-4F40-BCE2-024037C318C2}" srcOrd="8" destOrd="0" presId="urn:microsoft.com/office/officeart/2009/3/layout/RandomtoResultProcess"/>
    <dgm:cxn modelId="{DA60EDC2-F5B8-A644-AD93-2ADD6B3B4E5E}" type="presParOf" srcId="{D65AF26A-45EE-2A47-A6C8-341F4C3BBDE1}" destId="{B4B9AA5E-E60B-764C-8E11-A456FFB30143}" srcOrd="9" destOrd="0" presId="urn:microsoft.com/office/officeart/2009/3/layout/RandomtoResultProcess"/>
    <dgm:cxn modelId="{52067300-E66E-F746-AAFE-5BABC38121AD}" type="presParOf" srcId="{D65AF26A-45EE-2A47-A6C8-341F4C3BBDE1}" destId="{4193EA9E-2215-3845-AE6B-85A0EBD083B0}" srcOrd="10" destOrd="0" presId="urn:microsoft.com/office/officeart/2009/3/layout/RandomtoResultProcess"/>
    <dgm:cxn modelId="{ADCA7875-E4BF-094D-8D76-5DBEC07B1F5A}" type="presParOf" srcId="{D65AF26A-45EE-2A47-A6C8-341F4C3BBDE1}" destId="{D6202419-5D21-1E48-92AF-29DEDF02BB4C}" srcOrd="11" destOrd="0" presId="urn:microsoft.com/office/officeart/2009/3/layout/RandomtoResultProcess"/>
    <dgm:cxn modelId="{D271CC6E-5875-AB4D-AAE9-431E3AF1F0F0}" type="presParOf" srcId="{D65AF26A-45EE-2A47-A6C8-341F4C3BBDE1}" destId="{1CACEFA9-063E-E149-B9BF-A1A04953858D}" srcOrd="12" destOrd="0" presId="urn:microsoft.com/office/officeart/2009/3/layout/RandomtoResultProcess"/>
    <dgm:cxn modelId="{5DF8813A-D7AF-B94D-A7AA-99DEB4591160}" type="presParOf" srcId="{D65AF26A-45EE-2A47-A6C8-341F4C3BBDE1}" destId="{AE53C414-99BF-284F-98C6-EE5AA1E5BDF1}" srcOrd="13" destOrd="0" presId="urn:microsoft.com/office/officeart/2009/3/layout/RandomtoResultProcess"/>
    <dgm:cxn modelId="{031CB2CA-F1A9-6046-8A74-B32FBFE6C30B}" type="presParOf" srcId="{D65AF26A-45EE-2A47-A6C8-341F4C3BBDE1}" destId="{B251957D-35D2-154E-995B-BA5F09B7BA86}" srcOrd="14" destOrd="0" presId="urn:microsoft.com/office/officeart/2009/3/layout/RandomtoResultProcess"/>
    <dgm:cxn modelId="{B42AF1AB-5980-E748-9F75-5F14AA49F6FD}" type="presParOf" srcId="{D65AF26A-45EE-2A47-A6C8-341F4C3BBDE1}" destId="{1BAA04AD-C6BA-2C4B-887F-8EEB030E7F45}" srcOrd="15" destOrd="0" presId="urn:microsoft.com/office/officeart/2009/3/layout/RandomtoResultProcess"/>
    <dgm:cxn modelId="{03AD635D-0E40-6041-9702-AA5A018714F4}" type="presParOf" srcId="{D65AF26A-45EE-2A47-A6C8-341F4C3BBDE1}" destId="{4CFAFEF3-FCB3-1E46-ACB3-F6FCEC7C8FE8}" srcOrd="16" destOrd="0" presId="urn:microsoft.com/office/officeart/2009/3/layout/RandomtoResultProcess"/>
    <dgm:cxn modelId="{EA44E3AC-C58F-BE4A-A721-2A457FCEBBC0}" type="presParOf" srcId="{D65AF26A-45EE-2A47-A6C8-341F4C3BBDE1}" destId="{6364B16F-4837-6842-BE0F-C9B0B2D96870}" srcOrd="17" destOrd="0" presId="urn:microsoft.com/office/officeart/2009/3/layout/RandomtoResultProcess"/>
    <dgm:cxn modelId="{AD3B884C-3650-C44D-A557-5B45CF502346}" type="presParOf" srcId="{D65AF26A-45EE-2A47-A6C8-341F4C3BBDE1}" destId="{2787FEAD-E4A4-0E4B-A5CE-F20596F2C5BC}" srcOrd="18" destOrd="0" presId="urn:microsoft.com/office/officeart/2009/3/layout/RandomtoResultProcess"/>
    <dgm:cxn modelId="{EB11400C-AF18-D141-8A95-42623BE5FB23}" type="presParOf" srcId="{A7BA0F48-F80C-0747-B4A9-72484AF89F44}" destId="{BB975774-33A3-B444-9F07-D8E49EA0F82B}" srcOrd="1" destOrd="0" presId="urn:microsoft.com/office/officeart/2009/3/layout/RandomtoResultProcess"/>
    <dgm:cxn modelId="{E7F39E68-0605-414F-9D5A-8386FAF5AE4D}" type="presParOf" srcId="{BB975774-33A3-B444-9F07-D8E49EA0F82B}" destId="{26969FED-0E2A-F547-B7C4-F32E3C1FE9C9}" srcOrd="0" destOrd="0" presId="urn:microsoft.com/office/officeart/2009/3/layout/RandomtoResultProcess"/>
    <dgm:cxn modelId="{C702A055-9960-B445-9425-099BEFCBBDB4}" type="presParOf" srcId="{BB975774-33A3-B444-9F07-D8E49EA0F82B}" destId="{6CA62107-D1C3-D147-A717-CD3A9A087180}" srcOrd="1" destOrd="0" presId="urn:microsoft.com/office/officeart/2009/3/layout/RandomtoResultProcess"/>
    <dgm:cxn modelId="{48217E93-94C6-DB42-B8CF-4E57711A2A6B}" type="presParOf" srcId="{A7BA0F48-F80C-0747-B4A9-72484AF89F44}" destId="{18C5154A-B1BC-664E-90CE-85B8CABC7893}" srcOrd="2" destOrd="0" presId="urn:microsoft.com/office/officeart/2009/3/layout/RandomtoResultProcess"/>
    <dgm:cxn modelId="{F1F6DD34-FB83-6E4E-95EF-6428E46F513B}" type="presParOf" srcId="{18C5154A-B1BC-664E-90CE-85B8CABC7893}" destId="{6A287A9C-3262-B64E-8531-A296299681B0}" srcOrd="0" destOrd="0" presId="urn:microsoft.com/office/officeart/2009/3/layout/RandomtoResultProcess"/>
    <dgm:cxn modelId="{74A1314D-9B78-B24C-B16A-E20AE0186A4D}" type="presParOf" srcId="{18C5154A-B1BC-664E-90CE-85B8CABC7893}" destId="{82F4FB3C-749D-094C-AEF6-1F67B52C965D}" srcOrd="1" destOrd="0" presId="urn:microsoft.com/office/officeart/2009/3/layout/RandomtoResultProcess"/>
    <dgm:cxn modelId="{93920C95-449C-0A46-85E3-0EFBA19D3EBB}" type="presParOf" srcId="{A7BA0F48-F80C-0747-B4A9-72484AF89F44}" destId="{E8BD2689-7019-3048-8F3B-87210577C949}" srcOrd="3" destOrd="0" presId="urn:microsoft.com/office/officeart/2009/3/layout/RandomtoResultProcess"/>
    <dgm:cxn modelId="{AB009846-AC8D-FF43-8B77-0F035F66E281}" type="presParOf" srcId="{E8BD2689-7019-3048-8F3B-87210577C949}" destId="{990D6D92-EF1C-6740-B7BF-3FF3685EA8BB}" srcOrd="0" destOrd="0" presId="urn:microsoft.com/office/officeart/2009/3/layout/RandomtoResultProcess"/>
    <dgm:cxn modelId="{DF9B3E06-D187-2646-BFF9-6782CE5D4C23}" type="presParOf" srcId="{E8BD2689-7019-3048-8F3B-87210577C949}" destId="{5514E314-6E52-A54E-93C0-130530BCE722}" srcOrd="1" destOrd="0" presId="urn:microsoft.com/office/officeart/2009/3/layout/RandomtoResultProcess"/>
    <dgm:cxn modelId="{90E974BF-C4C0-FD42-9E98-B7C25F2C62FF}" type="presParOf" srcId="{A7BA0F48-F80C-0747-B4A9-72484AF89F44}" destId="{F5E9B65B-B716-1241-8668-775575C5A17A}" srcOrd="4" destOrd="0" presId="urn:microsoft.com/office/officeart/2009/3/layout/RandomtoResultProcess"/>
    <dgm:cxn modelId="{A878425D-3AB2-3141-877B-EAB207BF1F83}" type="presParOf" srcId="{F5E9B65B-B716-1241-8668-775575C5A17A}" destId="{B1D4E8D4-D295-784F-A4E2-7654D1931C25}" srcOrd="0" destOrd="0" presId="urn:microsoft.com/office/officeart/2009/3/layout/RandomtoResultProcess"/>
    <dgm:cxn modelId="{D987423A-8330-4C44-B1C3-E454E32294D6}" type="presParOf" srcId="{F5E9B65B-B716-1241-8668-775575C5A17A}" destId="{8563AE86-9F24-774F-9136-554ED1D3A8BA}" srcOrd="1" destOrd="0" presId="urn:microsoft.com/office/officeart/2009/3/layout/RandomtoResultProcess"/>
    <dgm:cxn modelId="{58F8CBA5-66BB-AD4D-8AD3-22234D438B0A}" type="presParOf" srcId="{A7BA0F48-F80C-0747-B4A9-72484AF89F44}" destId="{62FA6B17-3B4B-FB41-87B3-A2666D2B9F06}" srcOrd="5" destOrd="0" presId="urn:microsoft.com/office/officeart/2009/3/layout/RandomtoResultProcess"/>
    <dgm:cxn modelId="{B439F82D-4B97-604A-90D1-812C4965EE23}" type="presParOf" srcId="{62FA6B17-3B4B-FB41-87B3-A2666D2B9F06}" destId="{C384AB51-7D49-1B44-A11C-D8CA1F5A494E}" srcOrd="0" destOrd="0" presId="urn:microsoft.com/office/officeart/2009/3/layout/RandomtoResultProcess"/>
    <dgm:cxn modelId="{4592505F-440C-604D-880C-06C89FB9317C}" type="presParOf" srcId="{62FA6B17-3B4B-FB41-87B3-A2666D2B9F06}" destId="{A2E5AC8E-5CD6-7E4F-AEE4-E11998AEA6A9}" srcOrd="1" destOrd="0" presId="urn:microsoft.com/office/officeart/2009/3/layout/RandomtoResultProcess"/>
    <dgm:cxn modelId="{62865532-8551-B44B-A733-7B205AD9FDC2}" type="presParOf" srcId="{A7BA0F48-F80C-0747-B4A9-72484AF89F44}" destId="{97F7578D-A9A1-1841-BD45-D98E50C72E39}" srcOrd="6" destOrd="0" presId="urn:microsoft.com/office/officeart/2009/3/layout/RandomtoResultProcess"/>
    <dgm:cxn modelId="{B6342EDD-89A2-8A4C-B016-894BE295A166}" type="presParOf" srcId="{97F7578D-A9A1-1841-BD45-D98E50C72E39}" destId="{D0435B2A-B157-054E-8391-D7EC70BC7B40}" srcOrd="0" destOrd="0" presId="urn:microsoft.com/office/officeart/2009/3/layout/RandomtoResultProcess"/>
    <dgm:cxn modelId="{0AE3653B-7CA0-D440-AB9C-4C76011E03AE}" type="presParOf" srcId="{97F7578D-A9A1-1841-BD45-D98E50C72E39}" destId="{31834191-46E1-2B4B-AD2F-F067C33B9330}" srcOrd="1" destOrd="0" presId="urn:microsoft.com/office/officeart/2009/3/layout/RandomtoResultProcess"/>
    <dgm:cxn modelId="{A3108C3A-E4E1-194E-9751-0AF749F9566E}" type="presParOf" srcId="{A7BA0F48-F80C-0747-B4A9-72484AF89F44}" destId="{54D2C341-60BB-0742-81F6-193FCF42A32C}" srcOrd="7" destOrd="0" presId="urn:microsoft.com/office/officeart/2009/3/layout/RandomtoResultProcess"/>
    <dgm:cxn modelId="{9C94AF7A-30F3-ED4A-AF1C-9110E13015B1}" type="presParOf" srcId="{54D2C341-60BB-0742-81F6-193FCF42A32C}" destId="{84F4853A-320F-734A-BB6A-2C0D19006436}" srcOrd="0" destOrd="0" presId="urn:microsoft.com/office/officeart/2009/3/layout/RandomtoResultProcess"/>
    <dgm:cxn modelId="{6FC36D2F-233E-664F-86C4-890B21B74661}" type="presParOf" srcId="{54D2C341-60BB-0742-81F6-193FCF42A32C}" destId="{107F6570-DB24-0C40-A2A6-224B1A636635}" srcOrd="1" destOrd="0" presId="urn:microsoft.com/office/officeart/2009/3/layout/RandomtoResultProcess"/>
    <dgm:cxn modelId="{3F212ED2-E94E-934C-9C0A-78741F6200A7}" type="presParOf" srcId="{A7BA0F48-F80C-0747-B4A9-72484AF89F44}" destId="{D2E768BC-47D6-0049-9356-294B24DAE585}" srcOrd="8" destOrd="0" presId="urn:microsoft.com/office/officeart/2009/3/layout/RandomtoResultProcess"/>
    <dgm:cxn modelId="{EE626020-7C33-3443-9C99-2F57A2089BFC}" type="presParOf" srcId="{D2E768BC-47D6-0049-9356-294B24DAE585}" destId="{9183BC43-520D-144F-854A-69B081293A5E}" srcOrd="0" destOrd="0" presId="urn:microsoft.com/office/officeart/2009/3/layout/RandomtoResultProcess"/>
    <dgm:cxn modelId="{70D2E08E-B50B-0745-A910-638D7951E551}" type="presParOf" srcId="{D2E768BC-47D6-0049-9356-294B24DAE585}" destId="{301F167F-DBAB-8645-953C-C4E1044752E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A0D7DB-3904-A348-923F-261A0C275F70}" type="doc">
      <dgm:prSet loTypeId="urn:microsoft.com/office/officeart/2005/8/layout/balance1" loCatId="" qsTypeId="urn:microsoft.com/office/officeart/2005/8/quickstyle/simple2" qsCatId="simple" csTypeId="urn:microsoft.com/office/officeart/2005/8/colors/accent2_2" csCatId="accent2" phldr="1"/>
      <dgm:spPr/>
    </dgm:pt>
    <dgm:pt modelId="{476B05DF-8977-4044-961C-4B77CD4A2AF2}">
      <dgm:prSet phldrT="[Testo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</a:rPr>
            <a:t>Technology Drivers</a:t>
          </a:r>
          <a:endParaRPr lang="en-GB" sz="1400" b="1" dirty="0">
            <a:solidFill>
              <a:schemeClr val="tx2"/>
            </a:solidFill>
          </a:endParaRPr>
        </a:p>
      </dgm:t>
    </dgm:pt>
    <dgm:pt modelId="{F8B4B814-9CC7-D247-978D-6EA7CD2CC5B3}" type="parTrans" cxnId="{0A6B39A9-C096-DE4A-9B47-817E84F4A5FE}">
      <dgm:prSet/>
      <dgm:spPr/>
      <dgm:t>
        <a:bodyPr/>
        <a:lstStyle/>
        <a:p>
          <a:endParaRPr lang="it-IT"/>
        </a:p>
      </dgm:t>
    </dgm:pt>
    <dgm:pt modelId="{E100B657-9873-7346-99E2-48A7EA6FF616}" type="sibTrans" cxnId="{0A6B39A9-C096-DE4A-9B47-817E84F4A5FE}">
      <dgm:prSet/>
      <dgm:spPr/>
      <dgm:t>
        <a:bodyPr/>
        <a:lstStyle/>
        <a:p>
          <a:endParaRPr lang="it-IT"/>
        </a:p>
      </dgm:t>
    </dgm:pt>
    <dgm:pt modelId="{728CD228-A821-4346-B363-99CEEAA8E978}">
      <dgm:prSet phldrT="[Testo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</a:rPr>
            <a:t>Evolution in consumer demand: Flexibility and SERVICES</a:t>
          </a:r>
          <a:endParaRPr lang="en-GB" sz="1400" b="1" dirty="0">
            <a:solidFill>
              <a:schemeClr val="tx2"/>
            </a:solidFill>
          </a:endParaRPr>
        </a:p>
      </dgm:t>
    </dgm:pt>
    <dgm:pt modelId="{2BE4BFA2-F942-584D-9554-EBE47A86AC98}" type="sibTrans" cxnId="{C0B8B0B8-AD20-CF4C-973F-5B3B0BE40602}">
      <dgm:prSet/>
      <dgm:spPr/>
      <dgm:t>
        <a:bodyPr/>
        <a:lstStyle/>
        <a:p>
          <a:endParaRPr lang="en-GB" sz="1400"/>
        </a:p>
      </dgm:t>
    </dgm:pt>
    <dgm:pt modelId="{17404495-770E-DE44-AC1E-9622E6FE7BB1}" type="parTrans" cxnId="{C0B8B0B8-AD20-CF4C-973F-5B3B0BE40602}">
      <dgm:prSet/>
      <dgm:spPr/>
      <dgm:t>
        <a:bodyPr/>
        <a:lstStyle/>
        <a:p>
          <a:endParaRPr lang="en-GB" sz="1400"/>
        </a:p>
      </dgm:t>
    </dgm:pt>
    <dgm:pt modelId="{C0188524-333C-D140-9A73-654B32425C3A}">
      <dgm:prSet custT="1"/>
      <dgm:spPr/>
      <dgm:t>
        <a:bodyPr/>
        <a:lstStyle/>
        <a:p>
          <a:r>
            <a:rPr lang="en-GB" sz="1400" dirty="0" smtClean="0"/>
            <a:t>HTML5 – changing the services offered in the car</a:t>
          </a:r>
        </a:p>
      </dgm:t>
    </dgm:pt>
    <dgm:pt modelId="{BEC9B157-6AD6-3849-A626-F179AEE91848}" type="parTrans" cxnId="{4573C809-3BA1-1B44-9A50-0B1BB6366197}">
      <dgm:prSet/>
      <dgm:spPr/>
      <dgm:t>
        <a:bodyPr/>
        <a:lstStyle/>
        <a:p>
          <a:endParaRPr lang="it-IT"/>
        </a:p>
      </dgm:t>
    </dgm:pt>
    <dgm:pt modelId="{5BCCB051-4F93-4D42-94F9-12C2407ACB1D}" type="sibTrans" cxnId="{4573C809-3BA1-1B44-9A50-0B1BB6366197}">
      <dgm:prSet/>
      <dgm:spPr/>
      <dgm:t>
        <a:bodyPr/>
        <a:lstStyle/>
        <a:p>
          <a:endParaRPr lang="it-IT"/>
        </a:p>
      </dgm:t>
    </dgm:pt>
    <dgm:pt modelId="{1B2E9CC8-1B06-E74D-83CF-DEA6C307A0A1}">
      <dgm:prSet phldrT="[Testo]" custT="1"/>
      <dgm:spPr/>
      <dgm:t>
        <a:bodyPr/>
        <a:lstStyle/>
        <a:p>
          <a:r>
            <a:rPr lang="en-GB" sz="1400" noProof="0" dirty="0" smtClean="0"/>
            <a:t>Using Any device</a:t>
          </a:r>
          <a:endParaRPr lang="en-GB" sz="1400" noProof="0" dirty="0"/>
        </a:p>
      </dgm:t>
    </dgm:pt>
    <dgm:pt modelId="{694F69C9-F137-1E47-9F04-E5AB467C4985}" type="parTrans" cxnId="{75D691B5-0D16-AB47-A9CC-09CF4040E483}">
      <dgm:prSet/>
      <dgm:spPr/>
      <dgm:t>
        <a:bodyPr/>
        <a:lstStyle/>
        <a:p>
          <a:endParaRPr lang="it-IT"/>
        </a:p>
      </dgm:t>
    </dgm:pt>
    <dgm:pt modelId="{8029D47F-AAF7-0244-B9C5-B764205C8341}" type="sibTrans" cxnId="{75D691B5-0D16-AB47-A9CC-09CF4040E483}">
      <dgm:prSet/>
      <dgm:spPr/>
      <dgm:t>
        <a:bodyPr/>
        <a:lstStyle/>
        <a:p>
          <a:endParaRPr lang="it-IT"/>
        </a:p>
      </dgm:t>
    </dgm:pt>
    <dgm:pt modelId="{996944B6-3552-F242-919E-0FB5FE91CE76}">
      <dgm:prSet phldrT="[Testo]" custT="1"/>
      <dgm:spPr/>
      <dgm:t>
        <a:bodyPr/>
        <a:lstStyle/>
        <a:p>
          <a:r>
            <a:rPr lang="en-GB" sz="1400" noProof="0" dirty="0" smtClean="0"/>
            <a:t>Services covering all consumer needs and environments</a:t>
          </a:r>
          <a:endParaRPr lang="en-GB" sz="1400" noProof="0" dirty="0"/>
        </a:p>
      </dgm:t>
    </dgm:pt>
    <dgm:pt modelId="{BF9E3198-117D-4A45-B392-52D432EF2C5C}" type="parTrans" cxnId="{2E97570C-C09A-B844-9C81-D33195E49632}">
      <dgm:prSet/>
      <dgm:spPr/>
      <dgm:t>
        <a:bodyPr/>
        <a:lstStyle/>
        <a:p>
          <a:endParaRPr lang="it-IT"/>
        </a:p>
      </dgm:t>
    </dgm:pt>
    <dgm:pt modelId="{77C84F6C-D552-C540-B9A0-E8EE9CAF6C23}" type="sibTrans" cxnId="{2E97570C-C09A-B844-9C81-D33195E49632}">
      <dgm:prSet/>
      <dgm:spPr/>
      <dgm:t>
        <a:bodyPr/>
        <a:lstStyle/>
        <a:p>
          <a:endParaRPr lang="it-IT"/>
        </a:p>
      </dgm:t>
    </dgm:pt>
    <dgm:pt modelId="{97046AA2-2900-DB41-A98A-1D7351763C9B}">
      <dgm:prSet phldrT="[Testo]" custT="1"/>
      <dgm:spPr/>
      <dgm:t>
        <a:bodyPr/>
        <a:lstStyle/>
        <a:p>
          <a:r>
            <a:rPr lang="en-GB" sz="1400" noProof="0" dirty="0" smtClean="0"/>
            <a:t>Continuous throughout the Day</a:t>
          </a:r>
          <a:endParaRPr lang="en-GB" sz="1400" noProof="0" dirty="0"/>
        </a:p>
      </dgm:t>
    </dgm:pt>
    <dgm:pt modelId="{D255C3F1-A750-7747-8597-C8CA849AC117}" type="parTrans" cxnId="{10A53E48-876A-B843-A202-D2FFBFFC939E}">
      <dgm:prSet/>
      <dgm:spPr/>
      <dgm:t>
        <a:bodyPr/>
        <a:lstStyle/>
        <a:p>
          <a:endParaRPr lang="it-IT"/>
        </a:p>
      </dgm:t>
    </dgm:pt>
    <dgm:pt modelId="{1F9C4D22-4482-D44A-88CB-676CF57BC9D6}" type="sibTrans" cxnId="{10A53E48-876A-B843-A202-D2FFBFFC939E}">
      <dgm:prSet/>
      <dgm:spPr/>
      <dgm:t>
        <a:bodyPr/>
        <a:lstStyle/>
        <a:p>
          <a:endParaRPr lang="it-IT"/>
        </a:p>
      </dgm:t>
    </dgm:pt>
    <dgm:pt modelId="{960EB0F2-E6B8-E842-8BF9-A41EA14BBE94}">
      <dgm:prSet phldrT="[Testo]" custT="1"/>
      <dgm:spPr/>
      <dgm:t>
        <a:bodyPr/>
        <a:lstStyle/>
        <a:p>
          <a:r>
            <a:rPr lang="en-GB" sz="1400" noProof="0" dirty="0" smtClean="0"/>
            <a:t>Constant Innovation and New Products</a:t>
          </a:r>
          <a:endParaRPr lang="en-GB" sz="1400" noProof="0" dirty="0"/>
        </a:p>
      </dgm:t>
    </dgm:pt>
    <dgm:pt modelId="{278E8483-515D-0E43-BBBB-346EFB196B98}" type="parTrans" cxnId="{7EF0F34B-CE12-6241-90A9-A6DC46B48ED2}">
      <dgm:prSet/>
      <dgm:spPr/>
      <dgm:t>
        <a:bodyPr/>
        <a:lstStyle/>
        <a:p>
          <a:endParaRPr lang="it-IT"/>
        </a:p>
      </dgm:t>
    </dgm:pt>
    <dgm:pt modelId="{D1CDAA9D-1277-9C47-BC4D-3D62279E3BD5}" type="sibTrans" cxnId="{7EF0F34B-CE12-6241-90A9-A6DC46B48ED2}">
      <dgm:prSet/>
      <dgm:spPr/>
      <dgm:t>
        <a:bodyPr/>
        <a:lstStyle/>
        <a:p>
          <a:endParaRPr lang="it-IT"/>
        </a:p>
      </dgm:t>
    </dgm:pt>
    <dgm:pt modelId="{2E8D9597-B388-254C-BC74-03C1150F5796}">
      <dgm:prSet phldrT="[Testo]" custT="1"/>
      <dgm:spPr/>
      <dgm:t>
        <a:bodyPr/>
        <a:lstStyle/>
        <a:p>
          <a:r>
            <a:rPr lang="en-GB" sz="1400" dirty="0" smtClean="0"/>
            <a:t>Cloud based services</a:t>
          </a:r>
          <a:endParaRPr lang="en-GB" sz="1400" dirty="0"/>
        </a:p>
      </dgm:t>
    </dgm:pt>
    <dgm:pt modelId="{739F3AF2-E1CD-B64D-A3D1-2E40D634F57E}" type="parTrans" cxnId="{88309480-D2E2-584C-B063-64A38AF0CB9A}">
      <dgm:prSet/>
      <dgm:spPr/>
      <dgm:t>
        <a:bodyPr/>
        <a:lstStyle/>
        <a:p>
          <a:endParaRPr lang="it-IT"/>
        </a:p>
      </dgm:t>
    </dgm:pt>
    <dgm:pt modelId="{A3944376-2A1F-AA46-A2EA-6C2498A6B5EF}" type="sibTrans" cxnId="{88309480-D2E2-584C-B063-64A38AF0CB9A}">
      <dgm:prSet/>
      <dgm:spPr/>
      <dgm:t>
        <a:bodyPr/>
        <a:lstStyle/>
        <a:p>
          <a:endParaRPr lang="it-IT"/>
        </a:p>
      </dgm:t>
    </dgm:pt>
    <dgm:pt modelId="{9085A00E-402D-C24B-9701-9B92BF898EEE}">
      <dgm:prSet phldrT="[Testo]" custT="1"/>
      <dgm:spPr/>
      <dgm:t>
        <a:bodyPr/>
        <a:lstStyle/>
        <a:p>
          <a:r>
            <a:rPr lang="en-GB" sz="1400" noProof="0" dirty="0" smtClean="0"/>
            <a:t>Shift from solely proprietary to mixed solutions (native OS and Html)</a:t>
          </a:r>
          <a:endParaRPr lang="en-GB" sz="1400" dirty="0" smtClean="0"/>
        </a:p>
      </dgm:t>
    </dgm:pt>
    <dgm:pt modelId="{DE725814-6FF2-4948-AA8C-7D5BE91BF951}" type="parTrans" cxnId="{FF6F11D6-FAA9-9C45-AB74-AB945E0CDF71}">
      <dgm:prSet/>
      <dgm:spPr/>
      <dgm:t>
        <a:bodyPr/>
        <a:lstStyle/>
        <a:p>
          <a:endParaRPr lang="it-IT"/>
        </a:p>
      </dgm:t>
    </dgm:pt>
    <dgm:pt modelId="{BC0CBCA7-FD69-A44B-B8EA-9B14E875B728}" type="sibTrans" cxnId="{FF6F11D6-FAA9-9C45-AB74-AB945E0CDF71}">
      <dgm:prSet/>
      <dgm:spPr/>
      <dgm:t>
        <a:bodyPr/>
        <a:lstStyle/>
        <a:p>
          <a:endParaRPr lang="it-IT"/>
        </a:p>
      </dgm:t>
    </dgm:pt>
    <dgm:pt modelId="{1B56C7A7-A30D-4141-A1AA-05A9C93F43C0}">
      <dgm:prSet phldrT="[Testo]" custT="1"/>
      <dgm:spPr/>
      <dgm:t>
        <a:bodyPr/>
        <a:lstStyle/>
        <a:p>
          <a:r>
            <a:rPr lang="en-GB" sz="1400" dirty="0" smtClean="0"/>
            <a:t>High bandwidth cellular network deployment</a:t>
          </a:r>
        </a:p>
      </dgm:t>
    </dgm:pt>
    <dgm:pt modelId="{4C204C79-9E8A-6246-B5DD-C657AE57DF3C}" type="parTrans" cxnId="{88F67498-829F-7847-A781-75E3FFFE50E1}">
      <dgm:prSet/>
      <dgm:spPr/>
      <dgm:t>
        <a:bodyPr/>
        <a:lstStyle/>
        <a:p>
          <a:endParaRPr lang="en-GB"/>
        </a:p>
      </dgm:t>
    </dgm:pt>
    <dgm:pt modelId="{87218B91-41CC-C143-B3BF-E2F908535255}" type="sibTrans" cxnId="{88F67498-829F-7847-A781-75E3FFFE50E1}">
      <dgm:prSet/>
      <dgm:spPr/>
      <dgm:t>
        <a:bodyPr/>
        <a:lstStyle/>
        <a:p>
          <a:endParaRPr lang="en-GB"/>
        </a:p>
      </dgm:t>
    </dgm:pt>
    <dgm:pt modelId="{D4297EB5-4445-844C-A139-3E2B51DCB939}" type="pres">
      <dgm:prSet presAssocID="{40A0D7DB-3904-A348-923F-261A0C275F70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F62FDCD-5FE3-1741-91B1-A04CE1A9965C}" type="pres">
      <dgm:prSet presAssocID="{40A0D7DB-3904-A348-923F-261A0C275F70}" presName="dummyMaxCanvas" presStyleCnt="0"/>
      <dgm:spPr/>
    </dgm:pt>
    <dgm:pt modelId="{109C09A6-D85A-DF45-B37D-B045AEF32C1A}" type="pres">
      <dgm:prSet presAssocID="{40A0D7DB-3904-A348-923F-261A0C275F70}" presName="parentComposite" presStyleCnt="0"/>
      <dgm:spPr/>
    </dgm:pt>
    <dgm:pt modelId="{370850E4-1450-8B42-BAA4-E8B1DF29929A}" type="pres">
      <dgm:prSet presAssocID="{40A0D7DB-3904-A348-923F-261A0C275F7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1CF2FEFF-A8D2-1745-B553-9492DFB817B1}" type="pres">
      <dgm:prSet presAssocID="{40A0D7DB-3904-A348-923F-261A0C275F70}" presName="parent2" presStyleLbl="alignAccFollowNode1" presStyleIdx="1" presStyleCnt="4" custScaleX="126971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E0621A7F-F70B-AB4A-80A5-9BDC0EB8AC3C}" type="pres">
      <dgm:prSet presAssocID="{40A0D7DB-3904-A348-923F-261A0C275F70}" presName="childrenComposite" presStyleCnt="0"/>
      <dgm:spPr/>
    </dgm:pt>
    <dgm:pt modelId="{EB20D578-F4BA-D943-A320-80E5E6E1033B}" type="pres">
      <dgm:prSet presAssocID="{40A0D7DB-3904-A348-923F-261A0C275F70}" presName="dummyMaxCanvas_ChildArea" presStyleCnt="0"/>
      <dgm:spPr/>
    </dgm:pt>
    <dgm:pt modelId="{39F4D9B5-7CB6-C341-85ED-210AD0CA76BC}" type="pres">
      <dgm:prSet presAssocID="{40A0D7DB-3904-A348-923F-261A0C275F70}" presName="fulcrum" presStyleLbl="alignAccFollowNode1" presStyleIdx="2" presStyleCnt="4"/>
      <dgm:spPr/>
    </dgm:pt>
    <dgm:pt modelId="{4FB23146-496E-7A4D-B15E-EC20225C1604}" type="pres">
      <dgm:prSet presAssocID="{40A0D7DB-3904-A348-923F-261A0C275F70}" presName="balance_44" presStyleLbl="alignAccFollowNode1" presStyleIdx="3" presStyleCnt="4">
        <dgm:presLayoutVars>
          <dgm:bulletEnabled val="1"/>
        </dgm:presLayoutVars>
      </dgm:prSet>
      <dgm:spPr/>
    </dgm:pt>
    <dgm:pt modelId="{F4D9FE71-8212-B045-A59B-90AEC89F2E0E}" type="pres">
      <dgm:prSet presAssocID="{40A0D7DB-3904-A348-923F-261A0C275F70}" presName="right_44_1" presStyleLbl="node1" presStyleIdx="0" presStyleCnt="8" custScaleX="1269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8209EF-EF2A-E543-AA6F-ED7054174673}" type="pres">
      <dgm:prSet presAssocID="{40A0D7DB-3904-A348-923F-261A0C275F70}" presName="right_44_2" presStyleLbl="node1" presStyleIdx="1" presStyleCnt="8" custScaleX="1269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F14054-D867-2248-B3B7-8CE97B4B3A85}" type="pres">
      <dgm:prSet presAssocID="{40A0D7DB-3904-A348-923F-261A0C275F70}" presName="right_44_3" presStyleLbl="node1" presStyleIdx="2" presStyleCnt="8" custScaleX="1269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77B333-FBFA-B24C-BC56-9ACF786EA2F5}" type="pres">
      <dgm:prSet presAssocID="{40A0D7DB-3904-A348-923F-261A0C275F70}" presName="right_44_4" presStyleLbl="node1" presStyleIdx="3" presStyleCnt="8" custScaleX="1269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3140C9-4CC4-BF43-B381-5FC63CE9E109}" type="pres">
      <dgm:prSet presAssocID="{40A0D7DB-3904-A348-923F-261A0C275F70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5A6E4A-F430-8540-955E-36EC937E9075}" type="pres">
      <dgm:prSet presAssocID="{40A0D7DB-3904-A348-923F-261A0C275F70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C4EEC4-F12E-534B-B549-3D383564AA41}" type="pres">
      <dgm:prSet presAssocID="{40A0D7DB-3904-A348-923F-261A0C275F70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738B75-F4BC-6C45-B938-023A59C3A49C}" type="pres">
      <dgm:prSet presAssocID="{40A0D7DB-3904-A348-923F-261A0C275F70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F6F11D6-FAA9-9C45-AB74-AB945E0CDF71}" srcId="{476B05DF-8977-4044-961C-4B77CD4A2AF2}" destId="{9085A00E-402D-C24B-9701-9B92BF898EEE}" srcOrd="2" destOrd="0" parTransId="{DE725814-6FF2-4948-AA8C-7D5BE91BF951}" sibTransId="{BC0CBCA7-FD69-A44B-B8EA-9B14E875B728}"/>
    <dgm:cxn modelId="{10A53E48-876A-B843-A202-D2FFBFFC939E}" srcId="{728CD228-A821-4346-B363-99CEEAA8E978}" destId="{97046AA2-2900-DB41-A98A-1D7351763C9B}" srcOrd="2" destOrd="0" parTransId="{D255C3F1-A750-7747-8597-C8CA849AC117}" sibTransId="{1F9C4D22-4482-D44A-88CB-676CF57BC9D6}"/>
    <dgm:cxn modelId="{A9E26995-DAA9-6A45-A4DC-65D96AC7A40B}" type="presOf" srcId="{C0188524-333C-D140-9A73-654B32425C3A}" destId="{E48209EF-EF2A-E543-AA6F-ED7054174673}" srcOrd="0" destOrd="0" presId="urn:microsoft.com/office/officeart/2005/8/layout/balance1"/>
    <dgm:cxn modelId="{7F20B409-C356-CE43-89DF-C62FCC243DE7}" type="presOf" srcId="{2E8D9597-B388-254C-BC74-03C1150F5796}" destId="{F4D9FE71-8212-B045-A59B-90AEC89F2E0E}" srcOrd="0" destOrd="0" presId="urn:microsoft.com/office/officeart/2005/8/layout/balance1"/>
    <dgm:cxn modelId="{265235B1-1812-E244-8A3A-4B6D9E304AEA}" type="presOf" srcId="{1B56C7A7-A30D-4141-A1AA-05A9C93F43C0}" destId="{A277B333-FBFA-B24C-BC56-9ACF786EA2F5}" srcOrd="0" destOrd="0" presId="urn:microsoft.com/office/officeart/2005/8/layout/balance1"/>
    <dgm:cxn modelId="{88309480-D2E2-584C-B063-64A38AF0CB9A}" srcId="{476B05DF-8977-4044-961C-4B77CD4A2AF2}" destId="{2E8D9597-B388-254C-BC74-03C1150F5796}" srcOrd="0" destOrd="0" parTransId="{739F3AF2-E1CD-B64D-A3D1-2E40D634F57E}" sibTransId="{A3944376-2A1F-AA46-A2EA-6C2498A6B5EF}"/>
    <dgm:cxn modelId="{9D2D47F2-9FF6-5644-80C3-26C73F0C0FF7}" type="presOf" srcId="{9085A00E-402D-C24B-9701-9B92BF898EEE}" destId="{3CF14054-D867-2248-B3B7-8CE97B4B3A85}" srcOrd="0" destOrd="0" presId="urn:microsoft.com/office/officeart/2005/8/layout/balance1"/>
    <dgm:cxn modelId="{7EF0F34B-CE12-6241-90A9-A6DC46B48ED2}" srcId="{728CD228-A821-4346-B363-99CEEAA8E978}" destId="{960EB0F2-E6B8-E842-8BF9-A41EA14BBE94}" srcOrd="3" destOrd="0" parTransId="{278E8483-515D-0E43-BBBB-346EFB196B98}" sibTransId="{D1CDAA9D-1277-9C47-BC4D-3D62279E3BD5}"/>
    <dgm:cxn modelId="{0A6B39A9-C096-DE4A-9B47-817E84F4A5FE}" srcId="{40A0D7DB-3904-A348-923F-261A0C275F70}" destId="{476B05DF-8977-4044-961C-4B77CD4A2AF2}" srcOrd="1" destOrd="0" parTransId="{F8B4B814-9CC7-D247-978D-6EA7CD2CC5B3}" sibTransId="{E100B657-9873-7346-99E2-48A7EA6FF616}"/>
    <dgm:cxn modelId="{12CDEFA3-E1C9-A344-A130-B1929B8F2C14}" type="presOf" srcId="{40A0D7DB-3904-A348-923F-261A0C275F70}" destId="{D4297EB5-4445-844C-A139-3E2B51DCB939}" srcOrd="0" destOrd="0" presId="urn:microsoft.com/office/officeart/2005/8/layout/balance1"/>
    <dgm:cxn modelId="{C0B8B0B8-AD20-CF4C-973F-5B3B0BE40602}" srcId="{40A0D7DB-3904-A348-923F-261A0C275F70}" destId="{728CD228-A821-4346-B363-99CEEAA8E978}" srcOrd="0" destOrd="0" parTransId="{17404495-770E-DE44-AC1E-9622E6FE7BB1}" sibTransId="{2BE4BFA2-F942-584D-9554-EBE47A86AC98}"/>
    <dgm:cxn modelId="{75D691B5-0D16-AB47-A9CC-09CF4040E483}" srcId="{728CD228-A821-4346-B363-99CEEAA8E978}" destId="{1B2E9CC8-1B06-E74D-83CF-DEA6C307A0A1}" srcOrd="0" destOrd="0" parTransId="{694F69C9-F137-1E47-9F04-E5AB467C4985}" sibTransId="{8029D47F-AAF7-0244-B9C5-B764205C8341}"/>
    <dgm:cxn modelId="{AA4604FE-5ED2-2743-B47E-C33E3FE362BD}" type="presOf" srcId="{476B05DF-8977-4044-961C-4B77CD4A2AF2}" destId="{1CF2FEFF-A8D2-1745-B553-9492DFB817B1}" srcOrd="0" destOrd="0" presId="urn:microsoft.com/office/officeart/2005/8/layout/balance1"/>
    <dgm:cxn modelId="{EF5C81EE-5B01-3D45-8E9E-9F1BFC6FDBE9}" type="presOf" srcId="{728CD228-A821-4346-B363-99CEEAA8E978}" destId="{370850E4-1450-8B42-BAA4-E8B1DF29929A}" srcOrd="0" destOrd="0" presId="urn:microsoft.com/office/officeart/2005/8/layout/balance1"/>
    <dgm:cxn modelId="{88F67498-829F-7847-A781-75E3FFFE50E1}" srcId="{476B05DF-8977-4044-961C-4B77CD4A2AF2}" destId="{1B56C7A7-A30D-4141-A1AA-05A9C93F43C0}" srcOrd="3" destOrd="0" parTransId="{4C204C79-9E8A-6246-B5DD-C657AE57DF3C}" sibTransId="{87218B91-41CC-C143-B3BF-E2F908535255}"/>
    <dgm:cxn modelId="{2E97570C-C09A-B844-9C81-D33195E49632}" srcId="{728CD228-A821-4346-B363-99CEEAA8E978}" destId="{996944B6-3552-F242-919E-0FB5FE91CE76}" srcOrd="1" destOrd="0" parTransId="{BF9E3198-117D-4A45-B392-52D432EF2C5C}" sibTransId="{77C84F6C-D552-C540-B9A0-E8EE9CAF6C23}"/>
    <dgm:cxn modelId="{4573C809-3BA1-1B44-9A50-0B1BB6366197}" srcId="{476B05DF-8977-4044-961C-4B77CD4A2AF2}" destId="{C0188524-333C-D140-9A73-654B32425C3A}" srcOrd="1" destOrd="0" parTransId="{BEC9B157-6AD6-3849-A626-F179AEE91848}" sibTransId="{5BCCB051-4F93-4D42-94F9-12C2407ACB1D}"/>
    <dgm:cxn modelId="{102D7226-F693-3F41-A869-761D120F6C05}" type="presOf" srcId="{97046AA2-2900-DB41-A98A-1D7351763C9B}" destId="{C5C4EEC4-F12E-534B-B549-3D383564AA41}" srcOrd="0" destOrd="0" presId="urn:microsoft.com/office/officeart/2005/8/layout/balance1"/>
    <dgm:cxn modelId="{0619BE69-7FED-6549-8308-6D32935113D2}" type="presOf" srcId="{996944B6-3552-F242-919E-0FB5FE91CE76}" destId="{215A6E4A-F430-8540-955E-36EC937E9075}" srcOrd="0" destOrd="0" presId="urn:microsoft.com/office/officeart/2005/8/layout/balance1"/>
    <dgm:cxn modelId="{F0DBFBA5-514E-F64F-AEA1-48F59F8E65B5}" type="presOf" srcId="{960EB0F2-E6B8-E842-8BF9-A41EA14BBE94}" destId="{DA738B75-F4BC-6C45-B938-023A59C3A49C}" srcOrd="0" destOrd="0" presId="urn:microsoft.com/office/officeart/2005/8/layout/balance1"/>
    <dgm:cxn modelId="{B5E6DBBB-4151-7F41-99B9-64D1875E046B}" type="presOf" srcId="{1B2E9CC8-1B06-E74D-83CF-DEA6C307A0A1}" destId="{8B3140C9-4CC4-BF43-B381-5FC63CE9E109}" srcOrd="0" destOrd="0" presId="urn:microsoft.com/office/officeart/2005/8/layout/balance1"/>
    <dgm:cxn modelId="{394D1F00-673D-7145-A142-081BFBB940D5}" type="presParOf" srcId="{D4297EB5-4445-844C-A139-3E2B51DCB939}" destId="{CF62FDCD-5FE3-1741-91B1-A04CE1A9965C}" srcOrd="0" destOrd="0" presId="urn:microsoft.com/office/officeart/2005/8/layout/balance1"/>
    <dgm:cxn modelId="{EFFC140E-E9CA-7D4B-B327-5D6456F7D434}" type="presParOf" srcId="{D4297EB5-4445-844C-A139-3E2B51DCB939}" destId="{109C09A6-D85A-DF45-B37D-B045AEF32C1A}" srcOrd="1" destOrd="0" presId="urn:microsoft.com/office/officeart/2005/8/layout/balance1"/>
    <dgm:cxn modelId="{881BEA06-C0F5-A447-B132-52D3091907F6}" type="presParOf" srcId="{109C09A6-D85A-DF45-B37D-B045AEF32C1A}" destId="{370850E4-1450-8B42-BAA4-E8B1DF29929A}" srcOrd="0" destOrd="0" presId="urn:microsoft.com/office/officeart/2005/8/layout/balance1"/>
    <dgm:cxn modelId="{08D40CDA-DEEA-D84D-9EC9-74B401D69A73}" type="presParOf" srcId="{109C09A6-D85A-DF45-B37D-B045AEF32C1A}" destId="{1CF2FEFF-A8D2-1745-B553-9492DFB817B1}" srcOrd="1" destOrd="0" presId="urn:microsoft.com/office/officeart/2005/8/layout/balance1"/>
    <dgm:cxn modelId="{C793687D-BF49-3B4A-A0DF-FD467DAD9FDA}" type="presParOf" srcId="{D4297EB5-4445-844C-A139-3E2B51DCB939}" destId="{E0621A7F-F70B-AB4A-80A5-9BDC0EB8AC3C}" srcOrd="2" destOrd="0" presId="urn:microsoft.com/office/officeart/2005/8/layout/balance1"/>
    <dgm:cxn modelId="{721F1CCA-BB8B-7147-8362-44CCF6D10BD2}" type="presParOf" srcId="{E0621A7F-F70B-AB4A-80A5-9BDC0EB8AC3C}" destId="{EB20D578-F4BA-D943-A320-80E5E6E1033B}" srcOrd="0" destOrd="0" presId="urn:microsoft.com/office/officeart/2005/8/layout/balance1"/>
    <dgm:cxn modelId="{F0DFFF9A-2F35-FE4A-B6C7-F0B00B64EC0A}" type="presParOf" srcId="{E0621A7F-F70B-AB4A-80A5-9BDC0EB8AC3C}" destId="{39F4D9B5-7CB6-C341-85ED-210AD0CA76BC}" srcOrd="1" destOrd="0" presId="urn:microsoft.com/office/officeart/2005/8/layout/balance1"/>
    <dgm:cxn modelId="{E617C304-9BB8-0545-991B-367126D5EF79}" type="presParOf" srcId="{E0621A7F-F70B-AB4A-80A5-9BDC0EB8AC3C}" destId="{4FB23146-496E-7A4D-B15E-EC20225C1604}" srcOrd="2" destOrd="0" presId="urn:microsoft.com/office/officeart/2005/8/layout/balance1"/>
    <dgm:cxn modelId="{89C1E716-0ED6-3E46-95AC-55BA98393D37}" type="presParOf" srcId="{E0621A7F-F70B-AB4A-80A5-9BDC0EB8AC3C}" destId="{F4D9FE71-8212-B045-A59B-90AEC89F2E0E}" srcOrd="3" destOrd="0" presId="urn:microsoft.com/office/officeart/2005/8/layout/balance1"/>
    <dgm:cxn modelId="{98E31D81-3421-E444-918C-6C9F13496CB3}" type="presParOf" srcId="{E0621A7F-F70B-AB4A-80A5-9BDC0EB8AC3C}" destId="{E48209EF-EF2A-E543-AA6F-ED7054174673}" srcOrd="4" destOrd="0" presId="urn:microsoft.com/office/officeart/2005/8/layout/balance1"/>
    <dgm:cxn modelId="{04606B8D-23E5-D640-AE6B-B4E69AFA0400}" type="presParOf" srcId="{E0621A7F-F70B-AB4A-80A5-9BDC0EB8AC3C}" destId="{3CF14054-D867-2248-B3B7-8CE97B4B3A85}" srcOrd="5" destOrd="0" presId="urn:microsoft.com/office/officeart/2005/8/layout/balance1"/>
    <dgm:cxn modelId="{7D37C87C-AB0C-1D4C-9887-B4F26F4E168C}" type="presParOf" srcId="{E0621A7F-F70B-AB4A-80A5-9BDC0EB8AC3C}" destId="{A277B333-FBFA-B24C-BC56-9ACF786EA2F5}" srcOrd="6" destOrd="0" presId="urn:microsoft.com/office/officeart/2005/8/layout/balance1"/>
    <dgm:cxn modelId="{FEF5A6AF-233D-1B41-852A-53E00507A4A3}" type="presParOf" srcId="{E0621A7F-F70B-AB4A-80A5-9BDC0EB8AC3C}" destId="{8B3140C9-4CC4-BF43-B381-5FC63CE9E109}" srcOrd="7" destOrd="0" presId="urn:microsoft.com/office/officeart/2005/8/layout/balance1"/>
    <dgm:cxn modelId="{0EBEE63E-5A2A-C64D-B44A-DC5B84F3714E}" type="presParOf" srcId="{E0621A7F-F70B-AB4A-80A5-9BDC0EB8AC3C}" destId="{215A6E4A-F430-8540-955E-36EC937E9075}" srcOrd="8" destOrd="0" presId="urn:microsoft.com/office/officeart/2005/8/layout/balance1"/>
    <dgm:cxn modelId="{42853A02-CE72-2540-AF62-9CEE830D28F9}" type="presParOf" srcId="{E0621A7F-F70B-AB4A-80A5-9BDC0EB8AC3C}" destId="{C5C4EEC4-F12E-534B-B549-3D383564AA41}" srcOrd="9" destOrd="0" presId="urn:microsoft.com/office/officeart/2005/8/layout/balance1"/>
    <dgm:cxn modelId="{57F69BCD-8C50-0348-80E5-D02D2F6D5C92}" type="presParOf" srcId="{E0621A7F-F70B-AB4A-80A5-9BDC0EB8AC3C}" destId="{DA738B75-F4BC-6C45-B938-023A59C3A49C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5099D5-274D-0A41-8C0A-6BDFB34F659F}" type="doc">
      <dgm:prSet loTypeId="urn:microsoft.com/office/officeart/2005/8/layout/arrow2" loCatId="" qsTypeId="urn:microsoft.com/office/officeart/2005/8/quickstyle/simple2" qsCatId="simple" csTypeId="urn:microsoft.com/office/officeart/2005/8/colors/accent2_3" csCatId="accent2" phldr="1"/>
      <dgm:spPr/>
    </dgm:pt>
    <dgm:pt modelId="{E09AAF32-C0BE-D042-89FD-09DCEDEE4A02}">
      <dgm:prSet phldrT="[Testo]" custT="1"/>
      <dgm:spPr/>
      <dgm:t>
        <a:bodyPr/>
        <a:lstStyle/>
        <a:p>
          <a:r>
            <a:rPr lang="en-GB" sz="1200" dirty="0" smtClean="0"/>
            <a:t>Safety &amp; security</a:t>
          </a:r>
          <a:endParaRPr lang="en-GB" sz="1200" dirty="0"/>
        </a:p>
      </dgm:t>
    </dgm:pt>
    <dgm:pt modelId="{BE84429F-6284-0445-A362-5E4AF2E60171}" type="parTrans" cxnId="{49E5BFC2-21CB-D948-9DD2-C8FEB73468FB}">
      <dgm:prSet/>
      <dgm:spPr/>
      <dgm:t>
        <a:bodyPr/>
        <a:lstStyle/>
        <a:p>
          <a:endParaRPr lang="en-GB" sz="1200"/>
        </a:p>
      </dgm:t>
    </dgm:pt>
    <dgm:pt modelId="{4716ACB1-F5AD-C845-9A52-DFEFAC45D39E}" type="sibTrans" cxnId="{49E5BFC2-21CB-D948-9DD2-C8FEB73468FB}">
      <dgm:prSet/>
      <dgm:spPr/>
      <dgm:t>
        <a:bodyPr/>
        <a:lstStyle/>
        <a:p>
          <a:endParaRPr lang="en-GB" sz="1200"/>
        </a:p>
      </dgm:t>
    </dgm:pt>
    <dgm:pt modelId="{D72B3144-2458-BF4E-9948-81CDC417E87F}">
      <dgm:prSet phldrT="[Testo]" custT="1"/>
      <dgm:spPr/>
      <dgm:t>
        <a:bodyPr/>
        <a:lstStyle/>
        <a:p>
          <a:r>
            <a:rPr lang="en-GB" sz="1200" dirty="0" smtClean="0"/>
            <a:t>Telematics</a:t>
          </a:r>
          <a:endParaRPr lang="en-GB" sz="1200" dirty="0"/>
        </a:p>
      </dgm:t>
    </dgm:pt>
    <dgm:pt modelId="{70E9527E-17EE-8D4F-90B4-6108F39239BE}" type="parTrans" cxnId="{2BC60729-9C66-AA4E-BF59-B4B999F998F0}">
      <dgm:prSet/>
      <dgm:spPr/>
      <dgm:t>
        <a:bodyPr/>
        <a:lstStyle/>
        <a:p>
          <a:endParaRPr lang="en-GB" sz="1200"/>
        </a:p>
      </dgm:t>
    </dgm:pt>
    <dgm:pt modelId="{1DF58199-ED49-B74A-8DE0-9E0EDB077D2A}" type="sibTrans" cxnId="{2BC60729-9C66-AA4E-BF59-B4B999F998F0}">
      <dgm:prSet/>
      <dgm:spPr/>
      <dgm:t>
        <a:bodyPr/>
        <a:lstStyle/>
        <a:p>
          <a:endParaRPr lang="en-GB" sz="1200"/>
        </a:p>
      </dgm:t>
    </dgm:pt>
    <dgm:pt modelId="{5F9B7EC8-04C4-ED4F-902C-84DA5A628044}">
      <dgm:prSet phldrT="[Testo]" custT="1"/>
      <dgm:spPr/>
      <dgm:t>
        <a:bodyPr/>
        <a:lstStyle/>
        <a:p>
          <a:r>
            <a:rPr lang="en-GB" sz="1200" dirty="0" smtClean="0"/>
            <a:t>Navigation</a:t>
          </a:r>
          <a:endParaRPr lang="en-GB" sz="1200" dirty="0"/>
        </a:p>
      </dgm:t>
    </dgm:pt>
    <dgm:pt modelId="{DBBF1E0F-B3CC-D140-B07B-503A5AA316B2}" type="parTrans" cxnId="{49C300F7-8033-EA4B-8540-AE1136AF8A37}">
      <dgm:prSet/>
      <dgm:spPr/>
      <dgm:t>
        <a:bodyPr/>
        <a:lstStyle/>
        <a:p>
          <a:endParaRPr lang="en-GB" sz="1200"/>
        </a:p>
      </dgm:t>
    </dgm:pt>
    <dgm:pt modelId="{CB6200CC-DB9D-C64B-81EB-0361E511FFA9}" type="sibTrans" cxnId="{49C300F7-8033-EA4B-8540-AE1136AF8A37}">
      <dgm:prSet/>
      <dgm:spPr/>
      <dgm:t>
        <a:bodyPr/>
        <a:lstStyle/>
        <a:p>
          <a:endParaRPr lang="en-GB" sz="1200"/>
        </a:p>
      </dgm:t>
    </dgm:pt>
    <dgm:pt modelId="{60E173CD-1F0E-B945-BAD4-5B82123F30D9}">
      <dgm:prSet phldrT="[Testo]" custT="1"/>
      <dgm:spPr/>
      <dgm:t>
        <a:bodyPr/>
        <a:lstStyle/>
        <a:p>
          <a:r>
            <a:rPr lang="en-GB" sz="1200" dirty="0" smtClean="0"/>
            <a:t>Infotainment</a:t>
          </a:r>
          <a:endParaRPr lang="en-GB" sz="1200" dirty="0"/>
        </a:p>
      </dgm:t>
    </dgm:pt>
    <dgm:pt modelId="{2756287E-A7D5-1F46-8016-A3653B8B7BDA}" type="parTrans" cxnId="{24DAFE40-D251-7547-847D-D7C6F96A4DC3}">
      <dgm:prSet/>
      <dgm:spPr/>
      <dgm:t>
        <a:bodyPr/>
        <a:lstStyle/>
        <a:p>
          <a:endParaRPr lang="en-GB" sz="1200"/>
        </a:p>
      </dgm:t>
    </dgm:pt>
    <dgm:pt modelId="{57747B80-8453-8844-9A86-EE3B7FE0324C}" type="sibTrans" cxnId="{24DAFE40-D251-7547-847D-D7C6F96A4DC3}">
      <dgm:prSet/>
      <dgm:spPr/>
      <dgm:t>
        <a:bodyPr/>
        <a:lstStyle/>
        <a:p>
          <a:endParaRPr lang="en-GB" sz="1200"/>
        </a:p>
      </dgm:t>
    </dgm:pt>
    <dgm:pt modelId="{AB7251B2-3DE1-BF44-AA25-C8520B690A35}" type="pres">
      <dgm:prSet presAssocID="{345099D5-274D-0A41-8C0A-6BDFB34F659F}" presName="arrowDiagram" presStyleCnt="0">
        <dgm:presLayoutVars>
          <dgm:chMax val="5"/>
          <dgm:dir/>
          <dgm:resizeHandles val="exact"/>
        </dgm:presLayoutVars>
      </dgm:prSet>
      <dgm:spPr/>
    </dgm:pt>
    <dgm:pt modelId="{D99FF8FE-131F-3146-AFDB-734233578DE0}" type="pres">
      <dgm:prSet presAssocID="{345099D5-274D-0A41-8C0A-6BDFB34F659F}" presName="arrow" presStyleLbl="bgShp" presStyleIdx="0" presStyleCnt="1"/>
      <dgm:spPr/>
    </dgm:pt>
    <dgm:pt modelId="{E1E24E8B-1B72-8940-B1EF-2882F760BF49}" type="pres">
      <dgm:prSet presAssocID="{345099D5-274D-0A41-8C0A-6BDFB34F659F}" presName="arrowDiagram4" presStyleCnt="0"/>
      <dgm:spPr/>
    </dgm:pt>
    <dgm:pt modelId="{89239DAB-74D6-F64D-ADCB-34B11EA1041E}" type="pres">
      <dgm:prSet presAssocID="{E09AAF32-C0BE-D042-89FD-09DCEDEE4A02}" presName="bullet4a" presStyleLbl="node1" presStyleIdx="0" presStyleCnt="4"/>
      <dgm:spPr/>
    </dgm:pt>
    <dgm:pt modelId="{1F4A7FDD-ABC8-1344-A91E-C4C7CF0453B7}" type="pres">
      <dgm:prSet presAssocID="{E09AAF32-C0BE-D042-89FD-09DCEDEE4A0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72291C-FD56-1F42-AB96-39A2BEC73309}" type="pres">
      <dgm:prSet presAssocID="{D72B3144-2458-BF4E-9948-81CDC417E87F}" presName="bullet4b" presStyleLbl="node1" presStyleIdx="1" presStyleCnt="4"/>
      <dgm:spPr/>
    </dgm:pt>
    <dgm:pt modelId="{836E5595-A605-1741-ACFB-BEEB0327872B}" type="pres">
      <dgm:prSet presAssocID="{D72B3144-2458-BF4E-9948-81CDC417E87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91F4D-00B5-4A41-AEF0-80606F3BF3CE}" type="pres">
      <dgm:prSet presAssocID="{5F9B7EC8-04C4-ED4F-902C-84DA5A628044}" presName="bullet4c" presStyleLbl="node1" presStyleIdx="2" presStyleCnt="4"/>
      <dgm:spPr/>
    </dgm:pt>
    <dgm:pt modelId="{8CC4D964-9D86-9B45-9EB3-1A040365BC46}" type="pres">
      <dgm:prSet presAssocID="{5F9B7EC8-04C4-ED4F-902C-84DA5A62804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704339-A59B-E942-AA61-2C75865F4C2F}" type="pres">
      <dgm:prSet presAssocID="{60E173CD-1F0E-B945-BAD4-5B82123F30D9}" presName="bullet4d" presStyleLbl="node1" presStyleIdx="3" presStyleCnt="4"/>
      <dgm:spPr/>
    </dgm:pt>
    <dgm:pt modelId="{8CF43489-5F0D-1947-A950-65579D4EE818}" type="pres">
      <dgm:prSet presAssocID="{60E173CD-1F0E-B945-BAD4-5B82123F30D9}" presName="textBox4d" presStyleLbl="revTx" presStyleIdx="3" presStyleCnt="4" custScaleX="132569" custLinFactNeighborY="76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C60729-9C66-AA4E-BF59-B4B999F998F0}" srcId="{345099D5-274D-0A41-8C0A-6BDFB34F659F}" destId="{D72B3144-2458-BF4E-9948-81CDC417E87F}" srcOrd="1" destOrd="0" parTransId="{70E9527E-17EE-8D4F-90B4-6108F39239BE}" sibTransId="{1DF58199-ED49-B74A-8DE0-9E0EDB077D2A}"/>
    <dgm:cxn modelId="{DDC8594E-3C9D-8440-8518-F103EE05C6AE}" type="presOf" srcId="{60E173CD-1F0E-B945-BAD4-5B82123F30D9}" destId="{8CF43489-5F0D-1947-A950-65579D4EE818}" srcOrd="0" destOrd="0" presId="urn:microsoft.com/office/officeart/2005/8/layout/arrow2"/>
    <dgm:cxn modelId="{24DAFE40-D251-7547-847D-D7C6F96A4DC3}" srcId="{345099D5-274D-0A41-8C0A-6BDFB34F659F}" destId="{60E173CD-1F0E-B945-BAD4-5B82123F30D9}" srcOrd="3" destOrd="0" parTransId="{2756287E-A7D5-1F46-8016-A3653B8B7BDA}" sibTransId="{57747B80-8453-8844-9A86-EE3B7FE0324C}"/>
    <dgm:cxn modelId="{49C300F7-8033-EA4B-8540-AE1136AF8A37}" srcId="{345099D5-274D-0A41-8C0A-6BDFB34F659F}" destId="{5F9B7EC8-04C4-ED4F-902C-84DA5A628044}" srcOrd="2" destOrd="0" parTransId="{DBBF1E0F-B3CC-D140-B07B-503A5AA316B2}" sibTransId="{CB6200CC-DB9D-C64B-81EB-0361E511FFA9}"/>
    <dgm:cxn modelId="{49E5BFC2-21CB-D948-9DD2-C8FEB73468FB}" srcId="{345099D5-274D-0A41-8C0A-6BDFB34F659F}" destId="{E09AAF32-C0BE-D042-89FD-09DCEDEE4A02}" srcOrd="0" destOrd="0" parTransId="{BE84429F-6284-0445-A362-5E4AF2E60171}" sibTransId="{4716ACB1-F5AD-C845-9A52-DFEFAC45D39E}"/>
    <dgm:cxn modelId="{5C4BA849-17FC-BC43-995C-DEBFF3EBE7F5}" type="presOf" srcId="{D72B3144-2458-BF4E-9948-81CDC417E87F}" destId="{836E5595-A605-1741-ACFB-BEEB0327872B}" srcOrd="0" destOrd="0" presId="urn:microsoft.com/office/officeart/2005/8/layout/arrow2"/>
    <dgm:cxn modelId="{268F897E-3A48-3046-9497-F40893BC02A6}" type="presOf" srcId="{345099D5-274D-0A41-8C0A-6BDFB34F659F}" destId="{AB7251B2-3DE1-BF44-AA25-C8520B690A35}" srcOrd="0" destOrd="0" presId="urn:microsoft.com/office/officeart/2005/8/layout/arrow2"/>
    <dgm:cxn modelId="{E3A9059F-8673-9842-BFB0-1B4548C41DC1}" type="presOf" srcId="{E09AAF32-C0BE-D042-89FD-09DCEDEE4A02}" destId="{1F4A7FDD-ABC8-1344-A91E-C4C7CF0453B7}" srcOrd="0" destOrd="0" presId="urn:microsoft.com/office/officeart/2005/8/layout/arrow2"/>
    <dgm:cxn modelId="{41B9804E-3396-AB41-8415-D22B2EADD97D}" type="presOf" srcId="{5F9B7EC8-04C4-ED4F-902C-84DA5A628044}" destId="{8CC4D964-9D86-9B45-9EB3-1A040365BC46}" srcOrd="0" destOrd="0" presId="urn:microsoft.com/office/officeart/2005/8/layout/arrow2"/>
    <dgm:cxn modelId="{E51A3A7B-77C4-C146-97B4-9D8472C93688}" type="presParOf" srcId="{AB7251B2-3DE1-BF44-AA25-C8520B690A35}" destId="{D99FF8FE-131F-3146-AFDB-734233578DE0}" srcOrd="0" destOrd="0" presId="urn:microsoft.com/office/officeart/2005/8/layout/arrow2"/>
    <dgm:cxn modelId="{6AD0C841-D101-0944-9F70-68F7A8C59DDD}" type="presParOf" srcId="{AB7251B2-3DE1-BF44-AA25-C8520B690A35}" destId="{E1E24E8B-1B72-8940-B1EF-2882F760BF49}" srcOrd="1" destOrd="0" presId="urn:microsoft.com/office/officeart/2005/8/layout/arrow2"/>
    <dgm:cxn modelId="{05FA03F3-667B-1C4C-918F-85188C784C2B}" type="presParOf" srcId="{E1E24E8B-1B72-8940-B1EF-2882F760BF49}" destId="{89239DAB-74D6-F64D-ADCB-34B11EA1041E}" srcOrd="0" destOrd="0" presId="urn:microsoft.com/office/officeart/2005/8/layout/arrow2"/>
    <dgm:cxn modelId="{1441E839-25AE-C342-984F-74CC6ABA210C}" type="presParOf" srcId="{E1E24E8B-1B72-8940-B1EF-2882F760BF49}" destId="{1F4A7FDD-ABC8-1344-A91E-C4C7CF0453B7}" srcOrd="1" destOrd="0" presId="urn:microsoft.com/office/officeart/2005/8/layout/arrow2"/>
    <dgm:cxn modelId="{E4B8570D-3967-EF43-9668-EC0AE6DCE689}" type="presParOf" srcId="{E1E24E8B-1B72-8940-B1EF-2882F760BF49}" destId="{F372291C-FD56-1F42-AB96-39A2BEC73309}" srcOrd="2" destOrd="0" presId="urn:microsoft.com/office/officeart/2005/8/layout/arrow2"/>
    <dgm:cxn modelId="{C5DA7200-2AEC-B24B-9FD1-D33D1FA17121}" type="presParOf" srcId="{E1E24E8B-1B72-8940-B1EF-2882F760BF49}" destId="{836E5595-A605-1741-ACFB-BEEB0327872B}" srcOrd="3" destOrd="0" presId="urn:microsoft.com/office/officeart/2005/8/layout/arrow2"/>
    <dgm:cxn modelId="{4AE19F78-1F20-A740-8465-C6AD36D4C936}" type="presParOf" srcId="{E1E24E8B-1B72-8940-B1EF-2882F760BF49}" destId="{DE791F4D-00B5-4A41-AEF0-80606F3BF3CE}" srcOrd="4" destOrd="0" presId="urn:microsoft.com/office/officeart/2005/8/layout/arrow2"/>
    <dgm:cxn modelId="{00F2620D-AA11-C843-851D-F37B76E08B7F}" type="presParOf" srcId="{E1E24E8B-1B72-8940-B1EF-2882F760BF49}" destId="{8CC4D964-9D86-9B45-9EB3-1A040365BC46}" srcOrd="5" destOrd="0" presId="urn:microsoft.com/office/officeart/2005/8/layout/arrow2"/>
    <dgm:cxn modelId="{4747882A-A4AE-E643-A5A8-4B23D3C9FC3D}" type="presParOf" srcId="{E1E24E8B-1B72-8940-B1EF-2882F760BF49}" destId="{C2704339-A59B-E942-AA61-2C75865F4C2F}" srcOrd="6" destOrd="0" presId="urn:microsoft.com/office/officeart/2005/8/layout/arrow2"/>
    <dgm:cxn modelId="{6C2A7D12-3BF6-B840-9F4F-517C3D0CEAFB}" type="presParOf" srcId="{E1E24E8B-1B72-8940-B1EF-2882F760BF49}" destId="{8CF43489-5F0D-1947-A950-65579D4EE81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099D5-274D-0A41-8C0A-6BDFB34F659F}" type="doc">
      <dgm:prSet loTypeId="urn:microsoft.com/office/officeart/2005/8/layout/arrow2" loCatId="" qsTypeId="urn:microsoft.com/office/officeart/2005/8/quickstyle/3D1" qsCatId="3D" csTypeId="urn:microsoft.com/office/officeart/2005/8/colors/accent2_2" csCatId="accent2" phldr="1"/>
      <dgm:spPr/>
    </dgm:pt>
    <dgm:pt modelId="{E09AAF32-C0BE-D042-89FD-09DCEDEE4A02}">
      <dgm:prSet phldrT="[Testo]" custT="1"/>
      <dgm:spPr/>
      <dgm:t>
        <a:bodyPr/>
        <a:lstStyle/>
        <a:p>
          <a:r>
            <a:rPr lang="en-GB" sz="1200" b="1" dirty="0" smtClean="0"/>
            <a:t>Navigation &amp; Basic Infotainment</a:t>
          </a:r>
          <a:endParaRPr lang="en-GB" sz="1200" b="1" dirty="0"/>
        </a:p>
      </dgm:t>
    </dgm:pt>
    <dgm:pt modelId="{BE84429F-6284-0445-A362-5E4AF2E60171}" type="parTrans" cxnId="{49E5BFC2-21CB-D948-9DD2-C8FEB73468FB}">
      <dgm:prSet/>
      <dgm:spPr/>
      <dgm:t>
        <a:bodyPr/>
        <a:lstStyle/>
        <a:p>
          <a:endParaRPr lang="en-GB" sz="1200"/>
        </a:p>
      </dgm:t>
    </dgm:pt>
    <dgm:pt modelId="{4716ACB1-F5AD-C845-9A52-DFEFAC45D39E}" type="sibTrans" cxnId="{49E5BFC2-21CB-D948-9DD2-C8FEB73468FB}">
      <dgm:prSet/>
      <dgm:spPr/>
      <dgm:t>
        <a:bodyPr/>
        <a:lstStyle/>
        <a:p>
          <a:endParaRPr lang="en-GB" sz="1200"/>
        </a:p>
      </dgm:t>
    </dgm:pt>
    <dgm:pt modelId="{C56B2579-C573-C541-9C88-E3E4EC6B6256}">
      <dgm:prSet phldrT="[Testo]" custT="1"/>
      <dgm:spPr/>
      <dgm:t>
        <a:bodyPr/>
        <a:lstStyle/>
        <a:p>
          <a:r>
            <a:rPr lang="en-GB" sz="1200" dirty="0" smtClean="0"/>
            <a:t>More Complex Infotainment</a:t>
          </a:r>
          <a:endParaRPr lang="en-GB" sz="1200" dirty="0"/>
        </a:p>
      </dgm:t>
    </dgm:pt>
    <dgm:pt modelId="{9071C8FF-76EE-A348-920B-F7F3D6F459FA}" type="parTrans" cxnId="{8E4F39F3-C866-8C45-8EF3-8140B13019CC}">
      <dgm:prSet/>
      <dgm:spPr/>
      <dgm:t>
        <a:bodyPr/>
        <a:lstStyle/>
        <a:p>
          <a:endParaRPr lang="en-GB"/>
        </a:p>
      </dgm:t>
    </dgm:pt>
    <dgm:pt modelId="{81C1F833-229B-4A43-ADA2-52C520396597}" type="sibTrans" cxnId="{8E4F39F3-C866-8C45-8EF3-8140B13019CC}">
      <dgm:prSet/>
      <dgm:spPr/>
      <dgm:t>
        <a:bodyPr/>
        <a:lstStyle/>
        <a:p>
          <a:endParaRPr lang="en-GB"/>
        </a:p>
      </dgm:t>
    </dgm:pt>
    <dgm:pt modelId="{3FE63B73-FC12-B549-921D-17C7A32B8A05}">
      <dgm:prSet phldrT="[Testo]" custT="1"/>
      <dgm:spPr/>
      <dgm:t>
        <a:bodyPr/>
        <a:lstStyle/>
        <a:p>
          <a:r>
            <a:rPr lang="en-GB" sz="1200" dirty="0" smtClean="0"/>
            <a:t>(Telematics /Safety and security – depends on geography)</a:t>
          </a:r>
          <a:endParaRPr lang="en-GB" sz="1200" dirty="0"/>
        </a:p>
      </dgm:t>
    </dgm:pt>
    <dgm:pt modelId="{662FBC33-DA78-0E47-8E08-8363F75385CB}" type="parTrans" cxnId="{6F17C95B-389D-EA47-A6CF-AD8D744F36FA}">
      <dgm:prSet/>
      <dgm:spPr/>
      <dgm:t>
        <a:bodyPr/>
        <a:lstStyle/>
        <a:p>
          <a:endParaRPr lang="en-GB"/>
        </a:p>
      </dgm:t>
    </dgm:pt>
    <dgm:pt modelId="{D97A5FDC-0CA5-CA46-97A3-CF9DA85A9E69}" type="sibTrans" cxnId="{6F17C95B-389D-EA47-A6CF-AD8D744F36FA}">
      <dgm:prSet/>
      <dgm:spPr/>
      <dgm:t>
        <a:bodyPr/>
        <a:lstStyle/>
        <a:p>
          <a:endParaRPr lang="en-GB"/>
        </a:p>
      </dgm:t>
    </dgm:pt>
    <dgm:pt modelId="{AB7251B2-3DE1-BF44-AA25-C8520B690A35}" type="pres">
      <dgm:prSet presAssocID="{345099D5-274D-0A41-8C0A-6BDFB34F659F}" presName="arrowDiagram" presStyleCnt="0">
        <dgm:presLayoutVars>
          <dgm:chMax val="5"/>
          <dgm:dir/>
          <dgm:resizeHandles val="exact"/>
        </dgm:presLayoutVars>
      </dgm:prSet>
      <dgm:spPr/>
    </dgm:pt>
    <dgm:pt modelId="{D99FF8FE-131F-3146-AFDB-734233578DE0}" type="pres">
      <dgm:prSet presAssocID="{345099D5-274D-0A41-8C0A-6BDFB34F659F}" presName="arrow" presStyleLbl="bgShp" presStyleIdx="0" presStyleCnt="1"/>
      <dgm:spPr/>
    </dgm:pt>
    <dgm:pt modelId="{0B361D18-3406-E942-BFE6-D1B4084545BE}" type="pres">
      <dgm:prSet presAssocID="{345099D5-274D-0A41-8C0A-6BDFB34F659F}" presName="arrowDiagram3" presStyleCnt="0"/>
      <dgm:spPr/>
    </dgm:pt>
    <dgm:pt modelId="{8B07CAE0-A5A3-2247-8B4F-7ACF1DF275B0}" type="pres">
      <dgm:prSet presAssocID="{E09AAF32-C0BE-D042-89FD-09DCEDEE4A02}" presName="bullet3a" presStyleLbl="node1" presStyleIdx="0" presStyleCnt="3"/>
      <dgm:spPr/>
    </dgm:pt>
    <dgm:pt modelId="{75921012-3638-F54D-A250-B85D611CE28C}" type="pres">
      <dgm:prSet presAssocID="{E09AAF32-C0BE-D042-89FD-09DCEDEE4A02}" presName="textBox3a" presStyleLbl="revTx" presStyleIdx="0" presStyleCnt="3" custScaleX="1326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06A3C-59BB-3747-870E-3620A68CB2F5}" type="pres">
      <dgm:prSet presAssocID="{C56B2579-C573-C541-9C88-E3E4EC6B6256}" presName="bullet3b" presStyleLbl="node1" presStyleIdx="1" presStyleCnt="3"/>
      <dgm:spPr/>
    </dgm:pt>
    <dgm:pt modelId="{970B5317-7A7A-D043-91F0-84A8D7489B58}" type="pres">
      <dgm:prSet presAssocID="{C56B2579-C573-C541-9C88-E3E4EC6B625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36FFE9-FF7D-074A-B7BD-A6F481F88F6B}" type="pres">
      <dgm:prSet presAssocID="{3FE63B73-FC12-B549-921D-17C7A32B8A05}" presName="bullet3c" presStyleLbl="node1" presStyleIdx="2" presStyleCnt="3"/>
      <dgm:spPr/>
    </dgm:pt>
    <dgm:pt modelId="{922C5D17-1D83-834C-9E06-B1F6C34C1811}" type="pres">
      <dgm:prSet presAssocID="{3FE63B73-FC12-B549-921D-17C7A32B8A0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1924A7-3D54-5046-ACB4-E88C2617777B}" type="presOf" srcId="{C56B2579-C573-C541-9C88-E3E4EC6B6256}" destId="{970B5317-7A7A-D043-91F0-84A8D7489B58}" srcOrd="0" destOrd="0" presId="urn:microsoft.com/office/officeart/2005/8/layout/arrow2"/>
    <dgm:cxn modelId="{43492B63-9F60-2947-9BAF-BB137C58714D}" type="presOf" srcId="{3FE63B73-FC12-B549-921D-17C7A32B8A05}" destId="{922C5D17-1D83-834C-9E06-B1F6C34C1811}" srcOrd="0" destOrd="0" presId="urn:microsoft.com/office/officeart/2005/8/layout/arrow2"/>
    <dgm:cxn modelId="{D0BBC4F2-7A9A-C641-B692-99B6052034D4}" type="presOf" srcId="{345099D5-274D-0A41-8C0A-6BDFB34F659F}" destId="{AB7251B2-3DE1-BF44-AA25-C8520B690A35}" srcOrd="0" destOrd="0" presId="urn:microsoft.com/office/officeart/2005/8/layout/arrow2"/>
    <dgm:cxn modelId="{49E5BFC2-21CB-D948-9DD2-C8FEB73468FB}" srcId="{345099D5-274D-0A41-8C0A-6BDFB34F659F}" destId="{E09AAF32-C0BE-D042-89FD-09DCEDEE4A02}" srcOrd="0" destOrd="0" parTransId="{BE84429F-6284-0445-A362-5E4AF2E60171}" sibTransId="{4716ACB1-F5AD-C845-9A52-DFEFAC45D39E}"/>
    <dgm:cxn modelId="{8E4F39F3-C866-8C45-8EF3-8140B13019CC}" srcId="{345099D5-274D-0A41-8C0A-6BDFB34F659F}" destId="{C56B2579-C573-C541-9C88-E3E4EC6B6256}" srcOrd="1" destOrd="0" parTransId="{9071C8FF-76EE-A348-920B-F7F3D6F459FA}" sibTransId="{81C1F833-229B-4A43-ADA2-52C520396597}"/>
    <dgm:cxn modelId="{9963BD26-2917-5A44-A687-DF3A8217E13F}" type="presOf" srcId="{E09AAF32-C0BE-D042-89FD-09DCEDEE4A02}" destId="{75921012-3638-F54D-A250-B85D611CE28C}" srcOrd="0" destOrd="0" presId="urn:microsoft.com/office/officeart/2005/8/layout/arrow2"/>
    <dgm:cxn modelId="{6F17C95B-389D-EA47-A6CF-AD8D744F36FA}" srcId="{345099D5-274D-0A41-8C0A-6BDFB34F659F}" destId="{3FE63B73-FC12-B549-921D-17C7A32B8A05}" srcOrd="2" destOrd="0" parTransId="{662FBC33-DA78-0E47-8E08-8363F75385CB}" sibTransId="{D97A5FDC-0CA5-CA46-97A3-CF9DA85A9E69}"/>
    <dgm:cxn modelId="{F5DDAF3F-E576-9641-AA15-C51FCFE55F74}" type="presParOf" srcId="{AB7251B2-3DE1-BF44-AA25-C8520B690A35}" destId="{D99FF8FE-131F-3146-AFDB-734233578DE0}" srcOrd="0" destOrd="0" presId="urn:microsoft.com/office/officeart/2005/8/layout/arrow2"/>
    <dgm:cxn modelId="{C6E55EFB-88DC-AD4B-BE40-A1CC16C9BBD1}" type="presParOf" srcId="{AB7251B2-3DE1-BF44-AA25-C8520B690A35}" destId="{0B361D18-3406-E942-BFE6-D1B4084545BE}" srcOrd="1" destOrd="0" presId="urn:microsoft.com/office/officeart/2005/8/layout/arrow2"/>
    <dgm:cxn modelId="{5356A024-3349-7848-B293-EF44F48ED2CB}" type="presParOf" srcId="{0B361D18-3406-E942-BFE6-D1B4084545BE}" destId="{8B07CAE0-A5A3-2247-8B4F-7ACF1DF275B0}" srcOrd="0" destOrd="0" presId="urn:microsoft.com/office/officeart/2005/8/layout/arrow2"/>
    <dgm:cxn modelId="{E2A4E440-DEE1-5445-B647-0735C249A62B}" type="presParOf" srcId="{0B361D18-3406-E942-BFE6-D1B4084545BE}" destId="{75921012-3638-F54D-A250-B85D611CE28C}" srcOrd="1" destOrd="0" presId="urn:microsoft.com/office/officeart/2005/8/layout/arrow2"/>
    <dgm:cxn modelId="{4BEF8055-60C3-6A4C-A486-E2DA76BBE07A}" type="presParOf" srcId="{0B361D18-3406-E942-BFE6-D1B4084545BE}" destId="{60C06A3C-59BB-3747-870E-3620A68CB2F5}" srcOrd="2" destOrd="0" presId="urn:microsoft.com/office/officeart/2005/8/layout/arrow2"/>
    <dgm:cxn modelId="{57255A7E-A0C1-A948-947B-893AC55B1A03}" type="presParOf" srcId="{0B361D18-3406-E942-BFE6-D1B4084545BE}" destId="{970B5317-7A7A-D043-91F0-84A8D7489B58}" srcOrd="3" destOrd="0" presId="urn:microsoft.com/office/officeart/2005/8/layout/arrow2"/>
    <dgm:cxn modelId="{29787B20-58B6-F945-A1C6-F4270CA61F92}" type="presParOf" srcId="{0B361D18-3406-E942-BFE6-D1B4084545BE}" destId="{9436FFE9-FF7D-074A-B7BD-A6F481F88F6B}" srcOrd="4" destOrd="0" presId="urn:microsoft.com/office/officeart/2005/8/layout/arrow2"/>
    <dgm:cxn modelId="{6A124596-A35E-684E-B89B-C011302EAEE7}" type="presParOf" srcId="{0B361D18-3406-E942-BFE6-D1B4084545BE}" destId="{922C5D17-1D83-834C-9E06-B1F6C34C181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35DEA-CE6F-C14E-9CD4-7E12B1AA06A1}">
      <dsp:nvSpPr>
        <dsp:cNvPr id="0" name=""/>
        <dsp:cNvSpPr/>
      </dsp:nvSpPr>
      <dsp:spPr>
        <a:xfrm>
          <a:off x="3819" y="1269194"/>
          <a:ext cx="1261412" cy="126977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More Ways to Provide Connectivity</a:t>
          </a:r>
          <a:endParaRPr lang="en-GB" sz="1200" kern="1200" dirty="0"/>
        </a:p>
      </dsp:txBody>
      <dsp:txXfrm>
        <a:off x="188549" y="1455148"/>
        <a:ext cx="891952" cy="897866"/>
      </dsp:txXfrm>
    </dsp:sp>
    <dsp:sp modelId="{455C36E3-8317-304E-A8D5-64C6BA67B9F3}">
      <dsp:nvSpPr>
        <dsp:cNvPr id="0" name=""/>
        <dsp:cNvSpPr/>
      </dsp:nvSpPr>
      <dsp:spPr>
        <a:xfrm>
          <a:off x="1349159" y="1604343"/>
          <a:ext cx="599476" cy="599476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1428620" y="1833583"/>
        <a:ext cx="440554" cy="140996"/>
      </dsp:txXfrm>
    </dsp:sp>
    <dsp:sp modelId="{3BAAFCAE-FBAC-4745-B3AD-6BA84E21905E}">
      <dsp:nvSpPr>
        <dsp:cNvPr id="0" name=""/>
        <dsp:cNvSpPr/>
      </dsp:nvSpPr>
      <dsp:spPr>
        <a:xfrm>
          <a:off x="2032562" y="1324940"/>
          <a:ext cx="1144948" cy="1158281"/>
        </a:xfrm>
        <a:prstGeom prst="ellipse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More Connected Cars</a:t>
          </a:r>
          <a:endParaRPr lang="en-GB" sz="1200" kern="1200" dirty="0"/>
        </a:p>
      </dsp:txBody>
      <dsp:txXfrm>
        <a:off x="2200236" y="1494566"/>
        <a:ext cx="809600" cy="819029"/>
      </dsp:txXfrm>
    </dsp:sp>
    <dsp:sp modelId="{D7F7B136-76D9-0A4C-8AE8-B375295C25D1}">
      <dsp:nvSpPr>
        <dsp:cNvPr id="0" name=""/>
        <dsp:cNvSpPr/>
      </dsp:nvSpPr>
      <dsp:spPr>
        <a:xfrm>
          <a:off x="3261437" y="1604343"/>
          <a:ext cx="599476" cy="599476"/>
        </a:xfrm>
        <a:prstGeom prst="mathPlus">
          <a:avLst/>
        </a:prstGeom>
        <a:solidFill>
          <a:schemeClr val="accent2">
            <a:shade val="90000"/>
            <a:hueOff val="0"/>
            <a:satOff val="-9217"/>
            <a:lumOff val="988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3340898" y="1833583"/>
        <a:ext cx="440554" cy="140996"/>
      </dsp:txXfrm>
    </dsp:sp>
    <dsp:sp modelId="{0D9B53B2-6D08-B54E-AAC5-3129F74E6D8D}">
      <dsp:nvSpPr>
        <dsp:cNvPr id="0" name=""/>
        <dsp:cNvSpPr/>
      </dsp:nvSpPr>
      <dsp:spPr>
        <a:xfrm>
          <a:off x="3944841" y="1387291"/>
          <a:ext cx="1033580" cy="1033580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More Variety of in-Vehicle Services</a:t>
          </a:r>
          <a:endParaRPr lang="en-GB" sz="1200" kern="1200" dirty="0"/>
        </a:p>
      </dsp:txBody>
      <dsp:txXfrm>
        <a:off x="4096205" y="1538655"/>
        <a:ext cx="730852" cy="730852"/>
      </dsp:txXfrm>
    </dsp:sp>
    <dsp:sp modelId="{55598E68-85B7-CD40-9849-8C6AA2BF548E}">
      <dsp:nvSpPr>
        <dsp:cNvPr id="0" name=""/>
        <dsp:cNvSpPr/>
      </dsp:nvSpPr>
      <dsp:spPr>
        <a:xfrm>
          <a:off x="5062348" y="1604343"/>
          <a:ext cx="599476" cy="599476"/>
        </a:xfrm>
        <a:prstGeom prst="mathPlus">
          <a:avLst/>
        </a:prstGeom>
        <a:solidFill>
          <a:schemeClr val="accent2">
            <a:shade val="90000"/>
            <a:hueOff val="0"/>
            <a:satOff val="-18433"/>
            <a:lumOff val="197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5141809" y="1833583"/>
        <a:ext cx="440554" cy="140996"/>
      </dsp:txXfrm>
    </dsp:sp>
    <dsp:sp modelId="{EFAE65DE-1709-3442-BB40-5A111F0CD388}">
      <dsp:nvSpPr>
        <dsp:cNvPr id="0" name=""/>
        <dsp:cNvSpPr/>
      </dsp:nvSpPr>
      <dsp:spPr>
        <a:xfrm>
          <a:off x="5745751" y="1266656"/>
          <a:ext cx="1220358" cy="1274849"/>
        </a:xfrm>
        <a:prstGeom prst="ellipse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More Service Usage by Consumers</a:t>
          </a:r>
          <a:endParaRPr lang="en-GB" sz="1200" kern="1200" dirty="0"/>
        </a:p>
      </dsp:txBody>
      <dsp:txXfrm>
        <a:off x="5924468" y="1453353"/>
        <a:ext cx="862924" cy="901455"/>
      </dsp:txXfrm>
    </dsp:sp>
    <dsp:sp modelId="{91C09FE3-9315-C448-8DE9-B73CF506365B}">
      <dsp:nvSpPr>
        <dsp:cNvPr id="0" name=""/>
        <dsp:cNvSpPr/>
      </dsp:nvSpPr>
      <dsp:spPr>
        <a:xfrm>
          <a:off x="7050037" y="1604343"/>
          <a:ext cx="599476" cy="599476"/>
        </a:xfrm>
        <a:prstGeom prst="mathEqual">
          <a:avLst/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7129498" y="1727835"/>
        <a:ext cx="440554" cy="352492"/>
      </dsp:txXfrm>
    </dsp:sp>
    <dsp:sp modelId="{0136FFA5-A8C1-F145-991C-BA1C50C5DEDE}">
      <dsp:nvSpPr>
        <dsp:cNvPr id="0" name=""/>
        <dsp:cNvSpPr/>
      </dsp:nvSpPr>
      <dsp:spPr>
        <a:xfrm>
          <a:off x="7733440" y="1306604"/>
          <a:ext cx="1091822" cy="1194953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Global Telematics Services Forecasts</a:t>
          </a:r>
          <a:endParaRPr lang="en-GB" sz="1200" kern="1200" dirty="0"/>
        </a:p>
      </dsp:txBody>
      <dsp:txXfrm>
        <a:off x="7893334" y="1481601"/>
        <a:ext cx="772034" cy="8449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EAB6-A12D-F549-B608-2EFC1D738130}">
      <dsp:nvSpPr>
        <dsp:cNvPr id="0" name=""/>
        <dsp:cNvSpPr/>
      </dsp:nvSpPr>
      <dsp:spPr>
        <a:xfrm>
          <a:off x="3170883" y="185869"/>
          <a:ext cx="4057115" cy="405711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Connectivity Enablers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Billing &amp; Charging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Privacy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Security</a:t>
          </a: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Roaming</a:t>
          </a: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Future Proofing Embedded Systems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Over the Air Provisioning of Operator Credentials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Service Awareness</a:t>
          </a:r>
        </a:p>
      </dsp:txBody>
      <dsp:txXfrm>
        <a:off x="3711832" y="895865"/>
        <a:ext cx="2975217" cy="1825701"/>
      </dsp:txXfrm>
    </dsp:sp>
    <dsp:sp modelId="{3D741F72-2633-6943-B700-76E0E8381BD8}">
      <dsp:nvSpPr>
        <dsp:cNvPr id="0" name=""/>
        <dsp:cNvSpPr/>
      </dsp:nvSpPr>
      <dsp:spPr>
        <a:xfrm>
          <a:off x="4634826" y="2721566"/>
          <a:ext cx="4057115" cy="405711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Operational Improvements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Optimising current tethering / defining next generation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Regulatory Fitment Mandates and ensuring value-add opportunities for new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Optimising data usage (avoiding unnecessary network load from services)</a:t>
          </a:r>
        </a:p>
      </dsp:txBody>
      <dsp:txXfrm>
        <a:off x="5875627" y="3769655"/>
        <a:ext cx="2434269" cy="2231413"/>
      </dsp:txXfrm>
    </dsp:sp>
    <dsp:sp modelId="{7ACF25A7-4B23-3A4B-A1F5-F3F254F455E9}">
      <dsp:nvSpPr>
        <dsp:cNvPr id="0" name=""/>
        <dsp:cNvSpPr/>
      </dsp:nvSpPr>
      <dsp:spPr>
        <a:xfrm>
          <a:off x="1613201" y="2701119"/>
          <a:ext cx="4244594" cy="409801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Business Development Enablers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High Bandwidth Enabled Services (which services, which business models)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Cloud-based Services</a:t>
          </a: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HMTL5 based Services</a:t>
          </a: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New Business Models (advertising, selling data, third party content, reverse charging)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Leveraging Apps Development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Big data</a:t>
          </a:r>
        </a:p>
      </dsp:txBody>
      <dsp:txXfrm>
        <a:off x="2012900" y="3759771"/>
        <a:ext cx="2546756" cy="22539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55C38-8D61-8340-8F68-D17A5A346B2F}">
      <dsp:nvSpPr>
        <dsp:cNvPr id="0" name=""/>
        <dsp:cNvSpPr/>
      </dsp:nvSpPr>
      <dsp:spPr>
        <a:xfrm>
          <a:off x="3503845" y="2358574"/>
          <a:ext cx="2193006" cy="214085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00000"/>
              </a:solidFill>
            </a:rPr>
            <a:t>Expansion of Telematics &amp; Infotainment Focus</a:t>
          </a:r>
          <a:endParaRPr lang="en-GB" sz="1800" b="1" kern="1200" dirty="0">
            <a:solidFill>
              <a:srgbClr val="000000"/>
            </a:solidFill>
          </a:endParaRPr>
        </a:p>
      </dsp:txBody>
      <dsp:txXfrm>
        <a:off x="3825003" y="2672095"/>
        <a:ext cx="1550690" cy="1513810"/>
      </dsp:txXfrm>
    </dsp:sp>
    <dsp:sp modelId="{DD1A4E42-5D68-6040-B6D2-B0E1652CF8B8}">
      <dsp:nvSpPr>
        <dsp:cNvPr id="0" name=""/>
        <dsp:cNvSpPr/>
      </dsp:nvSpPr>
      <dsp:spPr>
        <a:xfrm rot="16200000">
          <a:off x="4453973" y="1784425"/>
          <a:ext cx="292749" cy="612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497886" y="1950840"/>
        <a:ext cx="204924" cy="367507"/>
      </dsp:txXfrm>
    </dsp:sp>
    <dsp:sp modelId="{BB7F2C5F-1B96-BE41-8555-1B73246B89BB}">
      <dsp:nvSpPr>
        <dsp:cNvPr id="0" name=""/>
        <dsp:cNvSpPr/>
      </dsp:nvSpPr>
      <dsp:spPr>
        <a:xfrm>
          <a:off x="3699596" y="4713"/>
          <a:ext cx="1801503" cy="1801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Regional Focus: China, Brazil, South-East Asia</a:t>
          </a:r>
          <a:endParaRPr lang="en-GB" sz="1600" kern="1200" dirty="0"/>
        </a:p>
      </dsp:txBody>
      <dsp:txXfrm>
        <a:off x="3963420" y="268537"/>
        <a:ext cx="1273855" cy="1273855"/>
      </dsp:txXfrm>
    </dsp:sp>
    <dsp:sp modelId="{F1C18764-FD6A-9441-BEEE-2CE75C5D00C8}">
      <dsp:nvSpPr>
        <dsp:cNvPr id="0" name=""/>
        <dsp:cNvSpPr/>
      </dsp:nvSpPr>
      <dsp:spPr>
        <a:xfrm>
          <a:off x="5812633" y="3122745"/>
          <a:ext cx="278928" cy="612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5812633" y="3245247"/>
        <a:ext cx="195250" cy="367507"/>
      </dsp:txXfrm>
    </dsp:sp>
    <dsp:sp modelId="{880CDE0D-BBCE-AF4A-884B-9AA0C00011DA}">
      <dsp:nvSpPr>
        <dsp:cNvPr id="0" name=""/>
        <dsp:cNvSpPr/>
      </dsp:nvSpPr>
      <dsp:spPr>
        <a:xfrm>
          <a:off x="6223132" y="2528249"/>
          <a:ext cx="1801503" cy="1801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Vehicle Type: Trucks, Construction Equipment, </a:t>
          </a:r>
        </a:p>
      </dsp:txBody>
      <dsp:txXfrm>
        <a:off x="6486956" y="2792073"/>
        <a:ext cx="1273855" cy="1273855"/>
      </dsp:txXfrm>
    </dsp:sp>
    <dsp:sp modelId="{022152BE-6EE8-8A42-A7E8-A3AFC89F506F}">
      <dsp:nvSpPr>
        <dsp:cNvPr id="0" name=""/>
        <dsp:cNvSpPr/>
      </dsp:nvSpPr>
      <dsp:spPr>
        <a:xfrm rot="5400000">
          <a:off x="4453973" y="4461065"/>
          <a:ext cx="292749" cy="612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497886" y="4539655"/>
        <a:ext cx="204924" cy="367507"/>
      </dsp:txXfrm>
    </dsp:sp>
    <dsp:sp modelId="{0E20E769-FDC2-2849-9AE8-58E10A4264BD}">
      <dsp:nvSpPr>
        <dsp:cNvPr id="0" name=""/>
        <dsp:cNvSpPr/>
      </dsp:nvSpPr>
      <dsp:spPr>
        <a:xfrm>
          <a:off x="3699596" y="5051785"/>
          <a:ext cx="1801503" cy="1801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Value Chain Stakeholders: 1</a:t>
          </a:r>
          <a:r>
            <a:rPr lang="en-GB" sz="1600" kern="1200" baseline="30000" dirty="0" smtClean="0"/>
            <a:t>st</a:t>
          </a:r>
          <a:r>
            <a:rPr lang="en-GB" sz="1600" kern="1200" dirty="0" smtClean="0"/>
            <a:t> Tier, Module Manufacturers, TSP, SIM </a:t>
          </a:r>
          <a:r>
            <a:rPr lang="en-GB" sz="1600" kern="1200" dirty="0" err="1" smtClean="0"/>
            <a:t>mnfr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etc</a:t>
          </a:r>
          <a:endParaRPr lang="en-GB" sz="1600" kern="1200" dirty="0" smtClean="0"/>
        </a:p>
      </dsp:txBody>
      <dsp:txXfrm>
        <a:off x="3963420" y="5315609"/>
        <a:ext cx="1273855" cy="1273855"/>
      </dsp:txXfrm>
    </dsp:sp>
    <dsp:sp modelId="{6DC4EC60-4A58-964C-BEE0-16DCD88BF178}">
      <dsp:nvSpPr>
        <dsp:cNvPr id="0" name=""/>
        <dsp:cNvSpPr/>
      </dsp:nvSpPr>
      <dsp:spPr>
        <a:xfrm rot="10800000">
          <a:off x="3109134" y="3122745"/>
          <a:ext cx="278928" cy="612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192812" y="3245247"/>
        <a:ext cx="195250" cy="367507"/>
      </dsp:txXfrm>
    </dsp:sp>
    <dsp:sp modelId="{230E3E8E-C040-0F4C-952E-6E57C6574EE7}">
      <dsp:nvSpPr>
        <dsp:cNvPr id="0" name=""/>
        <dsp:cNvSpPr/>
      </dsp:nvSpPr>
      <dsp:spPr>
        <a:xfrm>
          <a:off x="1176060" y="2528249"/>
          <a:ext cx="1801503" cy="1801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After-market – Retro-Fit Devices/Services</a:t>
          </a:r>
        </a:p>
      </dsp:txBody>
      <dsp:txXfrm>
        <a:off x="1439884" y="2792073"/>
        <a:ext cx="1273855" cy="12738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1BA30-F2A6-7742-B832-B8E1141CE859}">
      <dsp:nvSpPr>
        <dsp:cNvPr id="0" name=""/>
        <dsp:cNvSpPr/>
      </dsp:nvSpPr>
      <dsp:spPr>
        <a:xfrm>
          <a:off x="2206285" y="0"/>
          <a:ext cx="5196340" cy="5196340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ITS</a:t>
          </a:r>
          <a:endParaRPr lang="en-GB" sz="1600" b="1" kern="1200" dirty="0"/>
        </a:p>
      </dsp:txBody>
      <dsp:txXfrm>
        <a:off x="4078007" y="259817"/>
        <a:ext cx="1452896" cy="779451"/>
      </dsp:txXfrm>
    </dsp:sp>
    <dsp:sp modelId="{41A07F73-9237-E141-875C-F66F41DF064A}">
      <dsp:nvSpPr>
        <dsp:cNvPr id="0" name=""/>
        <dsp:cNvSpPr/>
      </dsp:nvSpPr>
      <dsp:spPr>
        <a:xfrm>
          <a:off x="2725919" y="1039268"/>
          <a:ext cx="4157072" cy="4157072"/>
        </a:xfrm>
        <a:prstGeom prst="ellipse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Cooperative Systems</a:t>
          </a:r>
          <a:endParaRPr lang="en-GB" sz="1600" b="1" kern="1200" dirty="0"/>
        </a:p>
      </dsp:txBody>
      <dsp:txXfrm>
        <a:off x="4078007" y="1288692"/>
        <a:ext cx="1452896" cy="748273"/>
      </dsp:txXfrm>
    </dsp:sp>
    <dsp:sp modelId="{FBFB5120-D13A-634C-81DF-0348B6DBECEA}">
      <dsp:nvSpPr>
        <dsp:cNvPr id="0" name=""/>
        <dsp:cNvSpPr/>
      </dsp:nvSpPr>
      <dsp:spPr>
        <a:xfrm>
          <a:off x="3245553" y="2078536"/>
          <a:ext cx="3117804" cy="3117804"/>
        </a:xfrm>
        <a:prstGeom prst="ellipse">
          <a:avLst/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00"/>
              </a:solidFill>
            </a:rPr>
            <a:t>Smart</a:t>
          </a:r>
          <a:r>
            <a:rPr lang="en-GB" sz="1600" b="1" kern="1200" dirty="0" smtClean="0"/>
            <a:t> </a:t>
          </a:r>
          <a:r>
            <a:rPr lang="en-GB" sz="1600" b="1" kern="1200" dirty="0" smtClean="0">
              <a:solidFill>
                <a:srgbClr val="000000"/>
              </a:solidFill>
            </a:rPr>
            <a:t>Cities</a:t>
          </a:r>
          <a:endParaRPr lang="en-GB" sz="1600" b="1" kern="1200" dirty="0">
            <a:solidFill>
              <a:srgbClr val="000000"/>
            </a:solidFill>
          </a:endParaRPr>
        </a:p>
      </dsp:txBody>
      <dsp:txXfrm>
        <a:off x="4078007" y="2312371"/>
        <a:ext cx="1452896" cy="701506"/>
      </dsp:txXfrm>
    </dsp:sp>
    <dsp:sp modelId="{604696A8-85E3-E046-AEA4-32259FD79178}">
      <dsp:nvSpPr>
        <dsp:cNvPr id="0" name=""/>
        <dsp:cNvSpPr/>
      </dsp:nvSpPr>
      <dsp:spPr>
        <a:xfrm>
          <a:off x="3765187" y="3117804"/>
          <a:ext cx="2078536" cy="2078536"/>
        </a:xfrm>
        <a:prstGeom prst="ellipse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Telematics and Infotainment</a:t>
          </a:r>
          <a:endParaRPr lang="en-GB" sz="1600" b="1" kern="1200" dirty="0"/>
        </a:p>
      </dsp:txBody>
      <dsp:txXfrm>
        <a:off x="4069581" y="3637438"/>
        <a:ext cx="1469747" cy="10392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F4CCA-5DDA-D841-8EE2-F6C86459B109}">
      <dsp:nvSpPr>
        <dsp:cNvPr id="0" name=""/>
        <dsp:cNvSpPr/>
      </dsp:nvSpPr>
      <dsp:spPr>
        <a:xfrm>
          <a:off x="-7054231" y="-1078377"/>
          <a:ext cx="8394994" cy="8394994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A38F1-DF9B-8D45-8536-9197E4BEAA9A}">
      <dsp:nvSpPr>
        <dsp:cNvPr id="0" name=""/>
        <dsp:cNvSpPr/>
      </dsp:nvSpPr>
      <dsp:spPr>
        <a:xfrm>
          <a:off x="701482" y="567599"/>
          <a:ext cx="7946591" cy="783683"/>
        </a:xfrm>
        <a:prstGeom prst="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75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Historic cooperation difficulties across operators and automakers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First telematics services often resulted in acrimonious relationships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Regulatory changes have stagnated development in recent years (EU)</a:t>
          </a:r>
          <a:endParaRPr lang="en-GB" sz="1200" kern="1200" dirty="0"/>
        </a:p>
      </dsp:txBody>
      <dsp:txXfrm>
        <a:off x="701482" y="567599"/>
        <a:ext cx="7946591" cy="783683"/>
      </dsp:txXfrm>
    </dsp:sp>
    <dsp:sp modelId="{3BBB4204-B4A8-1247-94B3-2F08976308C3}">
      <dsp:nvSpPr>
        <dsp:cNvPr id="0" name=""/>
        <dsp:cNvSpPr/>
      </dsp:nvSpPr>
      <dsp:spPr>
        <a:xfrm>
          <a:off x="101675" y="359634"/>
          <a:ext cx="1199613" cy="1199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3259B-EBBA-3D42-A177-F9EBD995CD96}">
      <dsp:nvSpPr>
        <dsp:cNvPr id="0" name=""/>
        <dsp:cNvSpPr/>
      </dsp:nvSpPr>
      <dsp:spPr>
        <a:xfrm>
          <a:off x="1251695" y="1619631"/>
          <a:ext cx="7396378" cy="1100208"/>
        </a:xfrm>
        <a:prstGeom prst="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75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Market Structure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Market dominated by relatively few automakers wanting global solutions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Fragmented market of services and devices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After-market expected to grow significantly in near future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Closed Ecosystem</a:t>
          </a:r>
          <a:endParaRPr lang="en-GB" sz="1200" kern="1200" dirty="0"/>
        </a:p>
      </dsp:txBody>
      <dsp:txXfrm>
        <a:off x="1251695" y="1619631"/>
        <a:ext cx="7396378" cy="1100208"/>
      </dsp:txXfrm>
    </dsp:sp>
    <dsp:sp modelId="{ED54D809-C185-C340-9289-720832104DBD}">
      <dsp:nvSpPr>
        <dsp:cNvPr id="0" name=""/>
        <dsp:cNvSpPr/>
      </dsp:nvSpPr>
      <dsp:spPr>
        <a:xfrm>
          <a:off x="651888" y="1610649"/>
          <a:ext cx="1199613" cy="1199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2824A-319F-3E48-93F1-6C69AE1F6D62}">
      <dsp:nvSpPr>
        <dsp:cNvPr id="0" name=""/>
        <dsp:cNvSpPr/>
      </dsp:nvSpPr>
      <dsp:spPr>
        <a:xfrm>
          <a:off x="1251695" y="2875219"/>
          <a:ext cx="7396378" cy="1541388"/>
        </a:xfrm>
        <a:prstGeom prst="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75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Service Delivery Challenges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Services are often not seamless, given fragmented connectivity approaches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Driver distraction concerns impose specific, unique obligations on services for deployment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Current business models have few proven track-records for directly covering costs of services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Security &amp; privacy issues are given increased importance as deployment of connected cars increases with increased attention of hackers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Fear of roaming costs have reduced the utilisation of telematics services (switched off to avoid risks in border areas)</a:t>
          </a:r>
          <a:endParaRPr lang="en-GB" sz="1200" kern="1200" dirty="0"/>
        </a:p>
      </dsp:txBody>
      <dsp:txXfrm>
        <a:off x="1251695" y="2875219"/>
        <a:ext cx="7396378" cy="1541388"/>
      </dsp:txXfrm>
    </dsp:sp>
    <dsp:sp modelId="{83CCE21C-4EDF-A84C-A2C6-8E7FF79787BB}">
      <dsp:nvSpPr>
        <dsp:cNvPr id="0" name=""/>
        <dsp:cNvSpPr/>
      </dsp:nvSpPr>
      <dsp:spPr>
        <a:xfrm>
          <a:off x="651888" y="3046152"/>
          <a:ext cx="1199613" cy="1199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43830-593F-E74B-A888-BB4AF3892545}">
      <dsp:nvSpPr>
        <dsp:cNvPr id="0" name=""/>
        <dsp:cNvSpPr/>
      </dsp:nvSpPr>
      <dsp:spPr>
        <a:xfrm>
          <a:off x="701482" y="4522557"/>
          <a:ext cx="7946591" cy="1512482"/>
        </a:xfrm>
        <a:prstGeom prst="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755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Market Evolution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Evolving market demands, as more data intensive services are expected to be deployed on massive scales requiring new technologies, business models and cooperation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MNO assets will need to meet these evolutions in order to maximise opportunities and be active players in the value chain (beyond connectivity).  </a:t>
          </a:r>
          <a:endParaRPr lang="en-GB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Flexible, and articulated payment and billing services are an example</a:t>
          </a:r>
          <a:endParaRPr lang="en-GB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Data mining possibilities increase and have implications on business models</a:t>
          </a:r>
          <a:endParaRPr lang="en-GB" sz="1200" kern="1200" dirty="0"/>
        </a:p>
      </dsp:txBody>
      <dsp:txXfrm>
        <a:off x="701482" y="4522557"/>
        <a:ext cx="7946591" cy="1512482"/>
      </dsp:txXfrm>
    </dsp:sp>
    <dsp:sp modelId="{E8355B06-D320-A941-B095-0BC44F88F9E9}">
      <dsp:nvSpPr>
        <dsp:cNvPr id="0" name=""/>
        <dsp:cNvSpPr/>
      </dsp:nvSpPr>
      <dsp:spPr>
        <a:xfrm>
          <a:off x="101675" y="4678991"/>
          <a:ext cx="1199613" cy="1199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12D01-5268-9943-A70D-748EFDBC9335}">
      <dsp:nvSpPr>
        <dsp:cNvPr id="0" name=""/>
        <dsp:cNvSpPr/>
      </dsp:nvSpPr>
      <dsp:spPr>
        <a:xfrm>
          <a:off x="0" y="262818"/>
          <a:ext cx="7761113" cy="48506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B500F-B742-244D-BC82-03E071C89F59}">
      <dsp:nvSpPr>
        <dsp:cNvPr id="0" name=""/>
        <dsp:cNvSpPr/>
      </dsp:nvSpPr>
      <dsp:spPr>
        <a:xfrm>
          <a:off x="764469" y="3869795"/>
          <a:ext cx="178505" cy="178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57A6FF-4297-B141-8108-1658F4CAB9FC}">
      <dsp:nvSpPr>
        <dsp:cNvPr id="0" name=""/>
        <dsp:cNvSpPr/>
      </dsp:nvSpPr>
      <dsp:spPr>
        <a:xfrm>
          <a:off x="677161" y="3959048"/>
          <a:ext cx="1369828" cy="115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8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Stakeholder Interviews/ Strategy Definition 2010</a:t>
          </a:r>
          <a:endParaRPr lang="en-GB" sz="1600" kern="1200" dirty="0"/>
        </a:p>
      </dsp:txBody>
      <dsp:txXfrm>
        <a:off x="677161" y="3959048"/>
        <a:ext cx="1369828" cy="1154465"/>
      </dsp:txXfrm>
    </dsp:sp>
    <dsp:sp modelId="{75751AE5-86B5-DC4D-8A34-77F0C6D9C66A}">
      <dsp:nvSpPr>
        <dsp:cNvPr id="0" name=""/>
        <dsp:cNvSpPr/>
      </dsp:nvSpPr>
      <dsp:spPr>
        <a:xfrm>
          <a:off x="1730728" y="2941372"/>
          <a:ext cx="279400" cy="279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E95FC0-A3EB-F748-8BD6-598D14CE8A83}">
      <dsp:nvSpPr>
        <dsp:cNvPr id="0" name=""/>
        <dsp:cNvSpPr/>
      </dsp:nvSpPr>
      <dsp:spPr>
        <a:xfrm>
          <a:off x="1870428" y="3081072"/>
          <a:ext cx="1288344" cy="203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4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Formation of Connected Car Forum with Operators and Automakers 2011</a:t>
          </a:r>
          <a:endParaRPr lang="en-GB" sz="1600" kern="1200" dirty="0"/>
        </a:p>
      </dsp:txBody>
      <dsp:txXfrm>
        <a:off x="1870428" y="3081072"/>
        <a:ext cx="1288344" cy="2032441"/>
      </dsp:txXfrm>
    </dsp:sp>
    <dsp:sp modelId="{1809F66D-6717-4E42-9F61-A4B77CEA2C73}">
      <dsp:nvSpPr>
        <dsp:cNvPr id="0" name=""/>
        <dsp:cNvSpPr/>
      </dsp:nvSpPr>
      <dsp:spPr>
        <a:xfrm>
          <a:off x="2972506" y="2201156"/>
          <a:ext cx="372533" cy="3725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6F797D-5B8C-A443-BFF4-518D5A0CB600}">
      <dsp:nvSpPr>
        <dsp:cNvPr id="0" name=""/>
        <dsp:cNvSpPr/>
      </dsp:nvSpPr>
      <dsp:spPr>
        <a:xfrm>
          <a:off x="3158772" y="2387423"/>
          <a:ext cx="1497894" cy="272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9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Mapping of Obstacles 2012</a:t>
          </a:r>
          <a:endParaRPr lang="en-GB" sz="1600" kern="1200" dirty="0"/>
        </a:p>
      </dsp:txBody>
      <dsp:txXfrm>
        <a:off x="3158772" y="2387423"/>
        <a:ext cx="1497894" cy="2726090"/>
      </dsp:txXfrm>
    </dsp:sp>
    <dsp:sp modelId="{BADC9CE9-BF88-E04C-8ABC-CCAF2F2CFF2C}">
      <dsp:nvSpPr>
        <dsp:cNvPr id="0" name=""/>
        <dsp:cNvSpPr/>
      </dsp:nvSpPr>
      <dsp:spPr>
        <a:xfrm>
          <a:off x="4416073" y="1622953"/>
          <a:ext cx="481189" cy="4811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EEF2BF-C57A-A84D-B8D2-C24D071692C5}">
      <dsp:nvSpPr>
        <dsp:cNvPr id="0" name=""/>
        <dsp:cNvSpPr/>
      </dsp:nvSpPr>
      <dsp:spPr>
        <a:xfrm>
          <a:off x="4656667" y="1863548"/>
          <a:ext cx="1552222" cy="324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97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Identification of Opportunities 2012</a:t>
          </a:r>
          <a:endParaRPr lang="en-GB" sz="1600" kern="1200" dirty="0"/>
        </a:p>
      </dsp:txBody>
      <dsp:txXfrm>
        <a:off x="4656667" y="1863548"/>
        <a:ext cx="1552222" cy="3249966"/>
      </dsp:txXfrm>
    </dsp:sp>
    <dsp:sp modelId="{C535313A-3BF6-6140-A4DF-B989531633CA}">
      <dsp:nvSpPr>
        <dsp:cNvPr id="0" name=""/>
        <dsp:cNvSpPr/>
      </dsp:nvSpPr>
      <dsp:spPr>
        <a:xfrm>
          <a:off x="5902326" y="1236838"/>
          <a:ext cx="613127" cy="6131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BB7B18-F8BF-EC4E-9310-D86C038E117D}">
      <dsp:nvSpPr>
        <dsp:cNvPr id="0" name=""/>
        <dsp:cNvSpPr/>
      </dsp:nvSpPr>
      <dsp:spPr>
        <a:xfrm>
          <a:off x="6208890" y="1543402"/>
          <a:ext cx="1552222" cy="3570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Launching of Trials 2012</a:t>
          </a:r>
          <a:endParaRPr lang="en-GB" sz="1600" kern="1200" dirty="0"/>
        </a:p>
      </dsp:txBody>
      <dsp:txXfrm>
        <a:off x="6208890" y="1543402"/>
        <a:ext cx="1552222" cy="357011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A3036-66FE-ED41-9952-BC94F450F6BA}">
      <dsp:nvSpPr>
        <dsp:cNvPr id="0" name=""/>
        <dsp:cNvSpPr/>
      </dsp:nvSpPr>
      <dsp:spPr>
        <a:xfrm rot="16200000">
          <a:off x="-1109477" y="1981037"/>
          <a:ext cx="2937129" cy="614140"/>
        </a:xfrm>
        <a:prstGeom prst="rect">
          <a:avLst/>
        </a:prstGeom>
        <a:solidFill>
          <a:srgbClr val="26267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1638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solidFill>
                <a:schemeClr val="bg1"/>
              </a:solidFill>
            </a:rPr>
            <a:t>Automakers:</a:t>
          </a:r>
          <a:endParaRPr lang="en-GB" sz="3300" kern="1200" dirty="0">
            <a:solidFill>
              <a:schemeClr val="bg1"/>
            </a:solidFill>
          </a:endParaRPr>
        </a:p>
      </dsp:txBody>
      <dsp:txXfrm>
        <a:off x="-1109477" y="1981037"/>
        <a:ext cx="2937129" cy="614140"/>
      </dsp:txXfrm>
    </dsp:sp>
    <dsp:sp modelId="{D4A3F8E5-EA26-C048-9830-FA85569EA49D}">
      <dsp:nvSpPr>
        <dsp:cNvPr id="0" name=""/>
        <dsp:cNvSpPr/>
      </dsp:nvSpPr>
      <dsp:spPr>
        <a:xfrm>
          <a:off x="666157" y="819543"/>
          <a:ext cx="3059072" cy="293712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541638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Audi, BMW, Chrysler, Fiat, Ford, GM, Honda, Hyundai, Jaguar Land Rover, Mazda, Nissan, Peugeot, Renault, Toyota, Volvo, VW; </a:t>
          </a:r>
          <a:endParaRPr lang="it-IT" sz="1700" kern="1200" dirty="0"/>
        </a:p>
      </dsp:txBody>
      <dsp:txXfrm>
        <a:off x="666157" y="819543"/>
        <a:ext cx="3059072" cy="2937129"/>
      </dsp:txXfrm>
    </dsp:sp>
    <dsp:sp modelId="{EB11AD85-D8C2-4940-AD6D-E65A402EF5CE}">
      <dsp:nvSpPr>
        <dsp:cNvPr id="0" name=""/>
        <dsp:cNvSpPr/>
      </dsp:nvSpPr>
      <dsp:spPr>
        <a:xfrm>
          <a:off x="52016" y="8877"/>
          <a:ext cx="1228281" cy="12282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86574B-DEB8-1C4C-9594-D3AC1953FFDB}">
      <dsp:nvSpPr>
        <dsp:cNvPr id="0" name=""/>
        <dsp:cNvSpPr/>
      </dsp:nvSpPr>
      <dsp:spPr>
        <a:xfrm rot="16200000">
          <a:off x="3368275" y="1981037"/>
          <a:ext cx="2937129" cy="61414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1638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solidFill>
                <a:srgbClr val="FFFFFF"/>
              </a:solidFill>
            </a:rPr>
            <a:t>Operators:</a:t>
          </a:r>
          <a:endParaRPr lang="it-IT" sz="3300" kern="1200" dirty="0">
            <a:solidFill>
              <a:srgbClr val="FFFFFF"/>
            </a:solidFill>
          </a:endParaRPr>
        </a:p>
      </dsp:txBody>
      <dsp:txXfrm>
        <a:off x="3368275" y="1981037"/>
        <a:ext cx="2937129" cy="614140"/>
      </dsp:txXfrm>
    </dsp:sp>
    <dsp:sp modelId="{B2C2E497-E47A-0E46-9D94-397E8F8A8DE0}">
      <dsp:nvSpPr>
        <dsp:cNvPr id="0" name=""/>
        <dsp:cNvSpPr/>
      </dsp:nvSpPr>
      <dsp:spPr>
        <a:xfrm>
          <a:off x="5143910" y="819543"/>
          <a:ext cx="3059072" cy="2937129"/>
        </a:xfrm>
        <a:prstGeom prst="rect">
          <a:avLst/>
        </a:prstGeom>
        <a:solidFill>
          <a:srgbClr val="7575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541638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AT&amp;T, Bell Canada, China Unicom, Deutsche Telecom, KDDI, KPN, KT, NTT </a:t>
          </a:r>
          <a:r>
            <a:rPr lang="en-GB" sz="1700" kern="1200" dirty="0" err="1" smtClean="0"/>
            <a:t>Docomo</a:t>
          </a:r>
          <a:r>
            <a:rPr lang="en-GB" sz="1700" kern="1200" dirty="0" smtClean="0"/>
            <a:t>, Orange, Rogers, Softbank, Sprint, Telecom Italia, </a:t>
          </a:r>
          <a:r>
            <a:rPr lang="en-GB" sz="1700" kern="1200" dirty="0" err="1" smtClean="0"/>
            <a:t>Telefonica</a:t>
          </a:r>
          <a:r>
            <a:rPr lang="en-GB" sz="1700" kern="1200" dirty="0" smtClean="0"/>
            <a:t>, Telenor, Telstra, </a:t>
          </a:r>
          <a:r>
            <a:rPr lang="en-GB" sz="1700" kern="1200" dirty="0" err="1" smtClean="0"/>
            <a:t>Teliasonora</a:t>
          </a:r>
          <a:r>
            <a:rPr lang="en-GB" sz="1700" kern="1200" dirty="0" smtClean="0"/>
            <a:t>, </a:t>
          </a:r>
          <a:r>
            <a:rPr lang="en-GB" sz="1700" kern="1200" dirty="0" err="1" smtClean="0"/>
            <a:t>Turkcell</a:t>
          </a:r>
          <a:r>
            <a:rPr lang="en-GB" sz="1700" kern="1200" dirty="0" smtClean="0"/>
            <a:t>, Verizon Wireless, Vodafone; </a:t>
          </a:r>
          <a:endParaRPr lang="en-GB" sz="1700" kern="1200" dirty="0"/>
        </a:p>
      </dsp:txBody>
      <dsp:txXfrm>
        <a:off x="5143910" y="819543"/>
        <a:ext cx="3059072" cy="2937129"/>
      </dsp:txXfrm>
    </dsp:sp>
    <dsp:sp modelId="{D60AF2C5-6AD6-DF43-89A0-DD452B6D87EE}">
      <dsp:nvSpPr>
        <dsp:cNvPr id="0" name=""/>
        <dsp:cNvSpPr/>
      </dsp:nvSpPr>
      <dsp:spPr>
        <a:xfrm>
          <a:off x="4529770" y="8877"/>
          <a:ext cx="1228281" cy="122828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79DA-E97B-CE4F-A84B-4E009557E1AF}">
      <dsp:nvSpPr>
        <dsp:cNvPr id="0" name=""/>
        <dsp:cNvSpPr/>
      </dsp:nvSpPr>
      <dsp:spPr>
        <a:xfrm>
          <a:off x="1339132" y="435"/>
          <a:ext cx="2008698" cy="68316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000000"/>
              </a:solidFill>
            </a:rPr>
            <a:t>London: 06/11, 09/11; 11/11; 02/12; 05/12; 09/12</a:t>
          </a:r>
        </a:p>
      </dsp:txBody>
      <dsp:txXfrm>
        <a:off x="1339132" y="85831"/>
        <a:ext cx="1752510" cy="512376"/>
      </dsp:txXfrm>
    </dsp:sp>
    <dsp:sp modelId="{508B42AC-B8C2-4745-9BDA-B77A719BEB3F}">
      <dsp:nvSpPr>
        <dsp:cNvPr id="0" name=""/>
        <dsp:cNvSpPr/>
      </dsp:nvSpPr>
      <dsp:spPr>
        <a:xfrm>
          <a:off x="0" y="435"/>
          <a:ext cx="1339132" cy="6831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000000"/>
              </a:solidFill>
            </a:rPr>
            <a:t>Global Connected Car Forums: </a:t>
          </a:r>
        </a:p>
      </dsp:txBody>
      <dsp:txXfrm>
        <a:off x="33350" y="33785"/>
        <a:ext cx="1272432" cy="616468"/>
      </dsp:txXfrm>
    </dsp:sp>
    <dsp:sp modelId="{10F2C7C8-BE07-F842-B5F1-86B14F32B2B9}">
      <dsp:nvSpPr>
        <dsp:cNvPr id="0" name=""/>
        <dsp:cNvSpPr/>
      </dsp:nvSpPr>
      <dsp:spPr>
        <a:xfrm>
          <a:off x="1339459" y="751920"/>
          <a:ext cx="2006736" cy="97496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000000"/>
              </a:solidFill>
            </a:rPr>
            <a:t>North America 06/12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000000"/>
              </a:solidFill>
            </a:rPr>
            <a:t>China 12/11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000000"/>
              </a:solidFill>
            </a:rPr>
            <a:t>Japan 09/11; 10/1</a:t>
          </a:r>
          <a:endParaRPr lang="en-GB" sz="1200" kern="1200" dirty="0">
            <a:solidFill>
              <a:srgbClr val="000000"/>
            </a:solidFill>
          </a:endParaRPr>
        </a:p>
      </dsp:txBody>
      <dsp:txXfrm>
        <a:off x="1339459" y="873790"/>
        <a:ext cx="1641125" cy="731222"/>
      </dsp:txXfrm>
    </dsp:sp>
    <dsp:sp modelId="{C8BAD8E4-9762-BA48-BED7-17512D27CBE0}">
      <dsp:nvSpPr>
        <dsp:cNvPr id="0" name=""/>
        <dsp:cNvSpPr/>
      </dsp:nvSpPr>
      <dsp:spPr>
        <a:xfrm>
          <a:off x="1634" y="897817"/>
          <a:ext cx="1337824" cy="6831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rgbClr val="000000"/>
              </a:solidFill>
            </a:rPr>
            <a:t>Past Regional Events include:</a:t>
          </a:r>
          <a:endParaRPr lang="en-GB" sz="1200" kern="1200" dirty="0" smtClean="0">
            <a:solidFill>
              <a:srgbClr val="000000"/>
            </a:solidFill>
          </a:endParaRPr>
        </a:p>
      </dsp:txBody>
      <dsp:txXfrm>
        <a:off x="34984" y="931167"/>
        <a:ext cx="1271124" cy="616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0C832-8F5A-0A4C-8FE5-DD7D5D9AE9E8}">
      <dsp:nvSpPr>
        <dsp:cNvPr id="0" name=""/>
        <dsp:cNvSpPr/>
      </dsp:nvSpPr>
      <dsp:spPr>
        <a:xfrm>
          <a:off x="1599709" y="0"/>
          <a:ext cx="3273449" cy="327344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Enablers</a:t>
          </a:r>
          <a:endParaRPr lang="en-GB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Billing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Security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Roaming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Remote provisioning of SIM</a:t>
          </a:r>
          <a:endParaRPr lang="en-GB" sz="1100" kern="1200" dirty="0" smtClean="0"/>
        </a:p>
      </dsp:txBody>
      <dsp:txXfrm>
        <a:off x="2036169" y="572853"/>
        <a:ext cx="2400529" cy="1473052"/>
      </dsp:txXfrm>
    </dsp:sp>
    <dsp:sp modelId="{90C54BB7-F376-EF43-9E68-47D2AB06CC23}">
      <dsp:nvSpPr>
        <dsp:cNvPr id="0" name=""/>
        <dsp:cNvSpPr/>
      </dsp:nvSpPr>
      <dsp:spPr>
        <a:xfrm>
          <a:off x="2915188" y="2114102"/>
          <a:ext cx="3273449" cy="327344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Operational Improvements</a:t>
          </a:r>
          <a:endParaRPr lang="en-GB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Optimising data usage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Defining common requirements for telematics services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Improved service delivery by different connectivity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eCall deployment (EU)</a:t>
          </a:r>
          <a:endParaRPr lang="en-GB" sz="1100" kern="1200" dirty="0"/>
        </a:p>
      </dsp:txBody>
      <dsp:txXfrm>
        <a:off x="3916318" y="2959743"/>
        <a:ext cx="1964069" cy="1800397"/>
      </dsp:txXfrm>
    </dsp:sp>
    <dsp:sp modelId="{BDE4DE7B-ADE0-CF47-9F55-B2C4CC610199}">
      <dsp:nvSpPr>
        <dsp:cNvPr id="0" name=""/>
        <dsp:cNvSpPr/>
      </dsp:nvSpPr>
      <dsp:spPr>
        <a:xfrm>
          <a:off x="394119" y="2114102"/>
          <a:ext cx="3273449" cy="327344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New Business Development</a:t>
          </a:r>
          <a:endParaRPr lang="en-GB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Joint APIs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Business modelling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Location based services</a:t>
          </a:r>
          <a:endParaRPr lang="en-GB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smtClean="0"/>
            <a:t>Future services enabled by high bandwidth technologies (such as LTE)</a:t>
          </a:r>
          <a:endParaRPr lang="en-GB" sz="1100" kern="1200" dirty="0" smtClean="0"/>
        </a:p>
      </dsp:txBody>
      <dsp:txXfrm>
        <a:off x="702369" y="2959743"/>
        <a:ext cx="1964069" cy="1800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24A2B-700E-084E-AF66-54539D18FA31}">
      <dsp:nvSpPr>
        <dsp:cNvPr id="0" name=""/>
        <dsp:cNvSpPr/>
      </dsp:nvSpPr>
      <dsp:spPr>
        <a:xfrm>
          <a:off x="78198" y="2164698"/>
          <a:ext cx="1135509" cy="37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Computers</a:t>
          </a:r>
          <a:endParaRPr lang="en-GB" sz="1300" b="1" kern="1200" noProof="0" dirty="0"/>
        </a:p>
      </dsp:txBody>
      <dsp:txXfrm>
        <a:off x="78198" y="2164698"/>
        <a:ext cx="1135509" cy="374201"/>
      </dsp:txXfrm>
    </dsp:sp>
    <dsp:sp modelId="{EE86E7A0-6D99-984D-82B4-B87759BDD30D}">
      <dsp:nvSpPr>
        <dsp:cNvPr id="0" name=""/>
        <dsp:cNvSpPr/>
      </dsp:nvSpPr>
      <dsp:spPr>
        <a:xfrm>
          <a:off x="76908" y="2050889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00166F-6B95-864D-AEBA-C753B0C1C65A}">
      <dsp:nvSpPr>
        <dsp:cNvPr id="0" name=""/>
        <dsp:cNvSpPr/>
      </dsp:nvSpPr>
      <dsp:spPr>
        <a:xfrm>
          <a:off x="140135" y="1924434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2417C5-5382-CD42-BE37-D08036FD5909}">
      <dsp:nvSpPr>
        <dsp:cNvPr id="0" name=""/>
        <dsp:cNvSpPr/>
      </dsp:nvSpPr>
      <dsp:spPr>
        <a:xfrm>
          <a:off x="291881" y="1949725"/>
          <a:ext cx="141938" cy="1419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0E9610-7774-304B-9233-860F5A7495D5}">
      <dsp:nvSpPr>
        <dsp:cNvPr id="0" name=""/>
        <dsp:cNvSpPr/>
      </dsp:nvSpPr>
      <dsp:spPr>
        <a:xfrm>
          <a:off x="418335" y="1810625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11ABFE-6A09-6545-9C0D-B8E2229DD5BF}">
      <dsp:nvSpPr>
        <dsp:cNvPr id="0" name=""/>
        <dsp:cNvSpPr/>
      </dsp:nvSpPr>
      <dsp:spPr>
        <a:xfrm>
          <a:off x="582726" y="1760044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1F112B-12A2-A448-A77B-F5E9282F3CD0}">
      <dsp:nvSpPr>
        <dsp:cNvPr id="0" name=""/>
        <dsp:cNvSpPr/>
      </dsp:nvSpPr>
      <dsp:spPr>
        <a:xfrm>
          <a:off x="785053" y="1848562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C4A3D-E109-9347-A56E-F76AE4B43F6F}">
      <dsp:nvSpPr>
        <dsp:cNvPr id="0" name=""/>
        <dsp:cNvSpPr/>
      </dsp:nvSpPr>
      <dsp:spPr>
        <a:xfrm>
          <a:off x="911507" y="1911789"/>
          <a:ext cx="141938" cy="1419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AE0955-E978-4F40-BCE2-024037C318C2}">
      <dsp:nvSpPr>
        <dsp:cNvPr id="0" name=""/>
        <dsp:cNvSpPr/>
      </dsp:nvSpPr>
      <dsp:spPr>
        <a:xfrm>
          <a:off x="1088544" y="2050889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B9AA5E-E60B-764C-8E11-A456FFB30143}">
      <dsp:nvSpPr>
        <dsp:cNvPr id="0" name=""/>
        <dsp:cNvSpPr/>
      </dsp:nvSpPr>
      <dsp:spPr>
        <a:xfrm>
          <a:off x="1164416" y="2189989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93EA9E-2215-3845-AE6B-85A0EBD083B0}">
      <dsp:nvSpPr>
        <dsp:cNvPr id="0" name=""/>
        <dsp:cNvSpPr/>
      </dsp:nvSpPr>
      <dsp:spPr>
        <a:xfrm>
          <a:off x="506853" y="1924434"/>
          <a:ext cx="232263" cy="2322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202419-5D21-1E48-92AF-29DEDF02BB4C}">
      <dsp:nvSpPr>
        <dsp:cNvPr id="0" name=""/>
        <dsp:cNvSpPr/>
      </dsp:nvSpPr>
      <dsp:spPr>
        <a:xfrm>
          <a:off x="13681" y="2404961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ACEFA9-063E-E149-B9BF-A1A04953858D}">
      <dsp:nvSpPr>
        <dsp:cNvPr id="0" name=""/>
        <dsp:cNvSpPr/>
      </dsp:nvSpPr>
      <dsp:spPr>
        <a:xfrm>
          <a:off x="89554" y="2518770"/>
          <a:ext cx="141938" cy="1419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3C414-99BF-284F-98C6-EE5AA1E5BDF1}">
      <dsp:nvSpPr>
        <dsp:cNvPr id="0" name=""/>
        <dsp:cNvSpPr/>
      </dsp:nvSpPr>
      <dsp:spPr>
        <a:xfrm>
          <a:off x="279235" y="2619934"/>
          <a:ext cx="206456" cy="2064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51957D-35D2-154E-995B-BA5F09B7BA86}">
      <dsp:nvSpPr>
        <dsp:cNvPr id="0" name=""/>
        <dsp:cNvSpPr/>
      </dsp:nvSpPr>
      <dsp:spPr>
        <a:xfrm>
          <a:off x="544789" y="2784324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AA04AD-C6BA-2C4B-887F-8EEB030E7F45}">
      <dsp:nvSpPr>
        <dsp:cNvPr id="0" name=""/>
        <dsp:cNvSpPr/>
      </dsp:nvSpPr>
      <dsp:spPr>
        <a:xfrm>
          <a:off x="595371" y="2619934"/>
          <a:ext cx="141938" cy="1419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AFEF3-FCB3-1E46-ACB3-F6FCEC7C8FE8}">
      <dsp:nvSpPr>
        <dsp:cNvPr id="0" name=""/>
        <dsp:cNvSpPr/>
      </dsp:nvSpPr>
      <dsp:spPr>
        <a:xfrm>
          <a:off x="721826" y="2796970"/>
          <a:ext cx="90324" cy="903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64B16F-4837-6842-BE0F-C9B0B2D96870}">
      <dsp:nvSpPr>
        <dsp:cNvPr id="0" name=""/>
        <dsp:cNvSpPr/>
      </dsp:nvSpPr>
      <dsp:spPr>
        <a:xfrm>
          <a:off x="835635" y="2594643"/>
          <a:ext cx="206456" cy="2064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87FEAD-E4A4-0E4B-A5CE-F20596F2C5BC}">
      <dsp:nvSpPr>
        <dsp:cNvPr id="0" name=""/>
        <dsp:cNvSpPr/>
      </dsp:nvSpPr>
      <dsp:spPr>
        <a:xfrm>
          <a:off x="1113834" y="2544061"/>
          <a:ext cx="141938" cy="1419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969FED-0E2A-F547-B7C4-F32E3C1FE9C9}">
      <dsp:nvSpPr>
        <dsp:cNvPr id="0" name=""/>
        <dsp:cNvSpPr/>
      </dsp:nvSpPr>
      <dsp:spPr>
        <a:xfrm>
          <a:off x="1255773" y="1949515"/>
          <a:ext cx="416853" cy="795818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287A9C-3262-B64E-8531-A296299681B0}">
      <dsp:nvSpPr>
        <dsp:cNvPr id="0" name=""/>
        <dsp:cNvSpPr/>
      </dsp:nvSpPr>
      <dsp:spPr>
        <a:xfrm>
          <a:off x="1672627" y="1949901"/>
          <a:ext cx="1136873" cy="7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Phones</a:t>
          </a:r>
          <a:endParaRPr lang="en-GB" sz="1300" b="1" kern="1200" noProof="0" dirty="0"/>
        </a:p>
      </dsp:txBody>
      <dsp:txXfrm>
        <a:off x="1672627" y="1949901"/>
        <a:ext cx="1136873" cy="795811"/>
      </dsp:txXfrm>
    </dsp:sp>
    <dsp:sp modelId="{990D6D92-EF1C-6740-B7BF-3FF3685EA8BB}">
      <dsp:nvSpPr>
        <dsp:cNvPr id="0" name=""/>
        <dsp:cNvSpPr/>
      </dsp:nvSpPr>
      <dsp:spPr>
        <a:xfrm>
          <a:off x="2809500" y="1949515"/>
          <a:ext cx="416853" cy="795818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4E8D4-D295-784F-A4E2-7654D1931C25}">
      <dsp:nvSpPr>
        <dsp:cNvPr id="0" name=""/>
        <dsp:cNvSpPr/>
      </dsp:nvSpPr>
      <dsp:spPr>
        <a:xfrm>
          <a:off x="3226354" y="1949901"/>
          <a:ext cx="1136873" cy="7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smtClean="0"/>
            <a:t>Tablets</a:t>
          </a:r>
          <a:endParaRPr lang="en-GB" sz="1300" b="1" kern="1200" noProof="0"/>
        </a:p>
      </dsp:txBody>
      <dsp:txXfrm>
        <a:off x="3226354" y="1949901"/>
        <a:ext cx="1136873" cy="795811"/>
      </dsp:txXfrm>
    </dsp:sp>
    <dsp:sp modelId="{C384AB51-7D49-1B44-A11C-D8CA1F5A494E}">
      <dsp:nvSpPr>
        <dsp:cNvPr id="0" name=""/>
        <dsp:cNvSpPr/>
      </dsp:nvSpPr>
      <dsp:spPr>
        <a:xfrm>
          <a:off x="4363227" y="1949515"/>
          <a:ext cx="416853" cy="795818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435B2A-B157-054E-8391-D7EC70BC7B40}">
      <dsp:nvSpPr>
        <dsp:cNvPr id="0" name=""/>
        <dsp:cNvSpPr/>
      </dsp:nvSpPr>
      <dsp:spPr>
        <a:xfrm>
          <a:off x="4780081" y="1949901"/>
          <a:ext cx="1136873" cy="7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TVs</a:t>
          </a:r>
          <a:endParaRPr lang="en-GB" sz="1300" b="1" kern="1200" noProof="0" dirty="0"/>
        </a:p>
      </dsp:txBody>
      <dsp:txXfrm>
        <a:off x="4780081" y="1949901"/>
        <a:ext cx="1136873" cy="795811"/>
      </dsp:txXfrm>
    </dsp:sp>
    <dsp:sp modelId="{84F4853A-320F-734A-BB6A-2C0D19006436}">
      <dsp:nvSpPr>
        <dsp:cNvPr id="0" name=""/>
        <dsp:cNvSpPr/>
      </dsp:nvSpPr>
      <dsp:spPr>
        <a:xfrm>
          <a:off x="5916954" y="1949515"/>
          <a:ext cx="416853" cy="795818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83BC43-520D-144F-854A-69B081293A5E}">
      <dsp:nvSpPr>
        <dsp:cNvPr id="0" name=""/>
        <dsp:cNvSpPr/>
      </dsp:nvSpPr>
      <dsp:spPr>
        <a:xfrm>
          <a:off x="6379283" y="1883747"/>
          <a:ext cx="966342" cy="9663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Cars???</a:t>
          </a:r>
          <a:endParaRPr lang="en-GB" sz="1300" b="1" kern="1200" noProof="0" dirty="0"/>
        </a:p>
      </dsp:txBody>
      <dsp:txXfrm>
        <a:off x="6520801" y="2025265"/>
        <a:ext cx="683306" cy="6833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850E4-1450-8B42-BAA4-E8B1DF29929A}">
      <dsp:nvSpPr>
        <dsp:cNvPr id="0" name=""/>
        <dsp:cNvSpPr/>
      </dsp:nvSpPr>
      <dsp:spPr>
        <a:xfrm>
          <a:off x="2041087" y="0"/>
          <a:ext cx="1914683" cy="10637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2"/>
              </a:solidFill>
            </a:rPr>
            <a:t>Evolution in consumer demand: Flexibility and SERVICES</a:t>
          </a:r>
          <a:endParaRPr lang="en-GB" sz="1400" b="1" kern="1200" dirty="0">
            <a:solidFill>
              <a:schemeClr val="tx2"/>
            </a:solidFill>
          </a:endParaRPr>
        </a:p>
      </dsp:txBody>
      <dsp:txXfrm>
        <a:off x="2072242" y="31155"/>
        <a:ext cx="1852373" cy="1001402"/>
      </dsp:txXfrm>
    </dsp:sp>
    <dsp:sp modelId="{1CF2FEFF-A8D2-1745-B553-9492DFB817B1}">
      <dsp:nvSpPr>
        <dsp:cNvPr id="0" name=""/>
        <dsp:cNvSpPr/>
      </dsp:nvSpPr>
      <dsp:spPr>
        <a:xfrm>
          <a:off x="4548535" y="0"/>
          <a:ext cx="2431092" cy="10637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2"/>
              </a:solidFill>
            </a:rPr>
            <a:t>Technology Drivers</a:t>
          </a:r>
          <a:endParaRPr lang="en-GB" sz="1400" b="1" kern="1200" dirty="0">
            <a:solidFill>
              <a:schemeClr val="tx2"/>
            </a:solidFill>
          </a:endParaRPr>
        </a:p>
      </dsp:txBody>
      <dsp:txXfrm>
        <a:off x="4579690" y="31155"/>
        <a:ext cx="2368782" cy="1001402"/>
      </dsp:txXfrm>
    </dsp:sp>
    <dsp:sp modelId="{39F4D9B5-7CB6-C341-85ED-210AD0CA76BC}">
      <dsp:nvSpPr>
        <dsp:cNvPr id="0" name=""/>
        <dsp:cNvSpPr/>
      </dsp:nvSpPr>
      <dsp:spPr>
        <a:xfrm>
          <a:off x="4111465" y="4520779"/>
          <a:ext cx="797784" cy="797784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23146-496E-7A4D-B15E-EC20225C1604}">
      <dsp:nvSpPr>
        <dsp:cNvPr id="0" name=""/>
        <dsp:cNvSpPr/>
      </dsp:nvSpPr>
      <dsp:spPr>
        <a:xfrm>
          <a:off x="2117003" y="4186773"/>
          <a:ext cx="4786707" cy="3233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9FE71-8212-B045-A59B-90AEC89F2E0E}">
      <dsp:nvSpPr>
        <dsp:cNvPr id="0" name=""/>
        <dsp:cNvSpPr/>
      </dsp:nvSpPr>
      <dsp:spPr>
        <a:xfrm>
          <a:off x="4677638" y="3493232"/>
          <a:ext cx="2431092" cy="655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Cloud based services</a:t>
          </a:r>
          <a:endParaRPr lang="en-GB" sz="1400" kern="1200" dirty="0"/>
        </a:p>
      </dsp:txBody>
      <dsp:txXfrm>
        <a:off x="4709625" y="3525219"/>
        <a:ext cx="2367118" cy="591273"/>
      </dsp:txXfrm>
    </dsp:sp>
    <dsp:sp modelId="{E48209EF-EF2A-E543-AA6F-ED7054174673}">
      <dsp:nvSpPr>
        <dsp:cNvPr id="0" name=""/>
        <dsp:cNvSpPr/>
      </dsp:nvSpPr>
      <dsp:spPr>
        <a:xfrm>
          <a:off x="4677638" y="2786927"/>
          <a:ext cx="2431092" cy="655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HTML5 – changing the services offered in the car</a:t>
          </a:r>
        </a:p>
      </dsp:txBody>
      <dsp:txXfrm>
        <a:off x="4709625" y="2818914"/>
        <a:ext cx="2367118" cy="591273"/>
      </dsp:txXfrm>
    </dsp:sp>
    <dsp:sp modelId="{3CF14054-D867-2248-B3B7-8CE97B4B3A85}">
      <dsp:nvSpPr>
        <dsp:cNvPr id="0" name=""/>
        <dsp:cNvSpPr/>
      </dsp:nvSpPr>
      <dsp:spPr>
        <a:xfrm>
          <a:off x="4677638" y="2080622"/>
          <a:ext cx="2431092" cy="655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Shift from solely proprietary to mixed solutions (native OS and Html)</a:t>
          </a:r>
          <a:endParaRPr lang="en-GB" sz="1400" kern="1200" dirty="0" smtClean="0"/>
        </a:p>
      </dsp:txBody>
      <dsp:txXfrm>
        <a:off x="4709625" y="2112609"/>
        <a:ext cx="2367118" cy="591273"/>
      </dsp:txXfrm>
    </dsp:sp>
    <dsp:sp modelId="{A277B333-FBFA-B24C-BC56-9ACF786EA2F5}">
      <dsp:nvSpPr>
        <dsp:cNvPr id="0" name=""/>
        <dsp:cNvSpPr/>
      </dsp:nvSpPr>
      <dsp:spPr>
        <a:xfrm>
          <a:off x="4677638" y="1361552"/>
          <a:ext cx="2431092" cy="655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High bandwidth cellular network deployment</a:t>
          </a:r>
        </a:p>
      </dsp:txBody>
      <dsp:txXfrm>
        <a:off x="4709625" y="1393539"/>
        <a:ext cx="2367118" cy="591273"/>
      </dsp:txXfrm>
    </dsp:sp>
    <dsp:sp modelId="{8B3140C9-4CC4-BF43-B381-5FC63CE9E109}">
      <dsp:nvSpPr>
        <dsp:cNvPr id="0" name=""/>
        <dsp:cNvSpPr/>
      </dsp:nvSpPr>
      <dsp:spPr>
        <a:xfrm>
          <a:off x="2170189" y="3493232"/>
          <a:ext cx="1914683" cy="655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Using Any device</a:t>
          </a:r>
          <a:endParaRPr lang="en-GB" sz="1400" kern="1200" noProof="0" dirty="0"/>
        </a:p>
      </dsp:txBody>
      <dsp:txXfrm>
        <a:off x="2202176" y="3525219"/>
        <a:ext cx="1850709" cy="591273"/>
      </dsp:txXfrm>
    </dsp:sp>
    <dsp:sp modelId="{215A6E4A-F430-8540-955E-36EC937E9075}">
      <dsp:nvSpPr>
        <dsp:cNvPr id="0" name=""/>
        <dsp:cNvSpPr/>
      </dsp:nvSpPr>
      <dsp:spPr>
        <a:xfrm>
          <a:off x="2170189" y="2786927"/>
          <a:ext cx="1914683" cy="655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Services covering all consumer needs and environments</a:t>
          </a:r>
          <a:endParaRPr lang="en-GB" sz="1400" kern="1200" noProof="0" dirty="0"/>
        </a:p>
      </dsp:txBody>
      <dsp:txXfrm>
        <a:off x="2202176" y="2818914"/>
        <a:ext cx="1850709" cy="591273"/>
      </dsp:txXfrm>
    </dsp:sp>
    <dsp:sp modelId="{C5C4EEC4-F12E-534B-B549-3D383564AA41}">
      <dsp:nvSpPr>
        <dsp:cNvPr id="0" name=""/>
        <dsp:cNvSpPr/>
      </dsp:nvSpPr>
      <dsp:spPr>
        <a:xfrm>
          <a:off x="2170189" y="2080622"/>
          <a:ext cx="1914683" cy="655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Continuous throughout the Day</a:t>
          </a:r>
          <a:endParaRPr lang="en-GB" sz="1400" kern="1200" noProof="0" dirty="0"/>
        </a:p>
      </dsp:txBody>
      <dsp:txXfrm>
        <a:off x="2202176" y="2112609"/>
        <a:ext cx="1850709" cy="591273"/>
      </dsp:txXfrm>
    </dsp:sp>
    <dsp:sp modelId="{DA738B75-F4BC-6C45-B938-023A59C3A49C}">
      <dsp:nvSpPr>
        <dsp:cNvPr id="0" name=""/>
        <dsp:cNvSpPr/>
      </dsp:nvSpPr>
      <dsp:spPr>
        <a:xfrm>
          <a:off x="2170189" y="1361552"/>
          <a:ext cx="1914683" cy="655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Constant Innovation and New Products</a:t>
          </a:r>
          <a:endParaRPr lang="en-GB" sz="1400" kern="1200" noProof="0" dirty="0"/>
        </a:p>
      </dsp:txBody>
      <dsp:txXfrm>
        <a:off x="2202176" y="1393539"/>
        <a:ext cx="1850709" cy="5912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FF8FE-131F-3146-AFDB-734233578DE0}">
      <dsp:nvSpPr>
        <dsp:cNvPr id="0" name=""/>
        <dsp:cNvSpPr/>
      </dsp:nvSpPr>
      <dsp:spPr>
        <a:xfrm>
          <a:off x="0" y="922187"/>
          <a:ext cx="3955280" cy="24720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39DAB-74D6-F64D-ADCB-34B11EA1041E}">
      <dsp:nvSpPr>
        <dsp:cNvPr id="0" name=""/>
        <dsp:cNvSpPr/>
      </dsp:nvSpPr>
      <dsp:spPr>
        <a:xfrm>
          <a:off x="389595" y="2760404"/>
          <a:ext cx="90971" cy="9097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4A7FDD-ABC8-1344-A91E-C4C7CF0453B7}">
      <dsp:nvSpPr>
        <dsp:cNvPr id="0" name=""/>
        <dsp:cNvSpPr/>
      </dsp:nvSpPr>
      <dsp:spPr>
        <a:xfrm>
          <a:off x="435080" y="2805890"/>
          <a:ext cx="676352" cy="588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0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Safety &amp; security</a:t>
          </a:r>
          <a:endParaRPr lang="en-GB" sz="1200" kern="1200" dirty="0"/>
        </a:p>
      </dsp:txBody>
      <dsp:txXfrm>
        <a:off x="435080" y="2805890"/>
        <a:ext cx="676352" cy="588347"/>
      </dsp:txXfrm>
    </dsp:sp>
    <dsp:sp modelId="{F372291C-FD56-1F42-AB96-39A2BEC73309}">
      <dsp:nvSpPr>
        <dsp:cNvPr id="0" name=""/>
        <dsp:cNvSpPr/>
      </dsp:nvSpPr>
      <dsp:spPr>
        <a:xfrm>
          <a:off x="1032328" y="2185405"/>
          <a:ext cx="158211" cy="158211"/>
        </a:xfrm>
        <a:prstGeom prst="ellipse">
          <a:avLst/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6E5595-A605-1741-ACFB-BEEB0327872B}">
      <dsp:nvSpPr>
        <dsp:cNvPr id="0" name=""/>
        <dsp:cNvSpPr/>
      </dsp:nvSpPr>
      <dsp:spPr>
        <a:xfrm>
          <a:off x="1111433" y="2264511"/>
          <a:ext cx="830608" cy="112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3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Telematics</a:t>
          </a:r>
          <a:endParaRPr lang="en-GB" sz="1200" kern="1200" dirty="0"/>
        </a:p>
      </dsp:txBody>
      <dsp:txXfrm>
        <a:off x="1111433" y="2264511"/>
        <a:ext cx="830608" cy="1129726"/>
      </dsp:txXfrm>
    </dsp:sp>
    <dsp:sp modelId="{DE791F4D-00B5-4A41-AEF0-80606F3BF3CE}">
      <dsp:nvSpPr>
        <dsp:cNvPr id="0" name=""/>
        <dsp:cNvSpPr/>
      </dsp:nvSpPr>
      <dsp:spPr>
        <a:xfrm>
          <a:off x="1853048" y="1761696"/>
          <a:ext cx="209629" cy="209629"/>
        </a:xfrm>
        <a:prstGeom prst="ellipse">
          <a:avLst/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C4D964-9D86-9B45-9EB3-1A040365BC46}">
      <dsp:nvSpPr>
        <dsp:cNvPr id="0" name=""/>
        <dsp:cNvSpPr/>
      </dsp:nvSpPr>
      <dsp:spPr>
        <a:xfrm>
          <a:off x="1957863" y="1866511"/>
          <a:ext cx="830608" cy="1527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7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Navigation</a:t>
          </a:r>
          <a:endParaRPr lang="en-GB" sz="1200" kern="1200" dirty="0"/>
        </a:p>
      </dsp:txBody>
      <dsp:txXfrm>
        <a:off x="1957863" y="1866511"/>
        <a:ext cx="830608" cy="1527726"/>
      </dsp:txXfrm>
    </dsp:sp>
    <dsp:sp modelId="{C2704339-A59B-E942-AA61-2C75865F4C2F}">
      <dsp:nvSpPr>
        <dsp:cNvPr id="0" name=""/>
        <dsp:cNvSpPr/>
      </dsp:nvSpPr>
      <dsp:spPr>
        <a:xfrm>
          <a:off x="2746941" y="1481365"/>
          <a:ext cx="280824" cy="280824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F43489-5F0D-1947-A950-65579D4EE818}">
      <dsp:nvSpPr>
        <dsp:cNvPr id="0" name=""/>
        <dsp:cNvSpPr/>
      </dsp:nvSpPr>
      <dsp:spPr>
        <a:xfrm>
          <a:off x="2752093" y="1757903"/>
          <a:ext cx="1101129" cy="1772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0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Infotainment</a:t>
          </a:r>
          <a:endParaRPr lang="en-GB" sz="1200" kern="1200" dirty="0"/>
        </a:p>
      </dsp:txBody>
      <dsp:txXfrm>
        <a:off x="2752093" y="1757903"/>
        <a:ext cx="1101129" cy="17724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FF8FE-131F-3146-AFDB-734233578DE0}">
      <dsp:nvSpPr>
        <dsp:cNvPr id="0" name=""/>
        <dsp:cNvSpPr/>
      </dsp:nvSpPr>
      <dsp:spPr>
        <a:xfrm>
          <a:off x="0" y="922187"/>
          <a:ext cx="3955280" cy="247205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B07CAE0-A5A3-2247-8B4F-7ACF1DF275B0}">
      <dsp:nvSpPr>
        <dsp:cNvPr id="0" name=""/>
        <dsp:cNvSpPr/>
      </dsp:nvSpPr>
      <dsp:spPr>
        <a:xfrm>
          <a:off x="502320" y="2628396"/>
          <a:ext cx="102837" cy="1028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921012-3638-F54D-A250-B85D611CE28C}">
      <dsp:nvSpPr>
        <dsp:cNvPr id="0" name=""/>
        <dsp:cNvSpPr/>
      </dsp:nvSpPr>
      <dsp:spPr>
        <a:xfrm>
          <a:off x="403387" y="2679815"/>
          <a:ext cx="1222282" cy="71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9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Navigation &amp; Basic Infotainment</a:t>
          </a:r>
          <a:endParaRPr lang="en-GB" sz="1200" b="1" kern="1200" dirty="0"/>
        </a:p>
      </dsp:txBody>
      <dsp:txXfrm>
        <a:off x="403387" y="2679815"/>
        <a:ext cx="1222282" cy="714422"/>
      </dsp:txXfrm>
    </dsp:sp>
    <dsp:sp modelId="{60C06A3C-59BB-3747-870E-3620A68CB2F5}">
      <dsp:nvSpPr>
        <dsp:cNvPr id="0" name=""/>
        <dsp:cNvSpPr/>
      </dsp:nvSpPr>
      <dsp:spPr>
        <a:xfrm>
          <a:off x="1410057" y="1956493"/>
          <a:ext cx="185898" cy="1858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B5317-7A7A-D043-91F0-84A8D7489B58}">
      <dsp:nvSpPr>
        <dsp:cNvPr id="0" name=""/>
        <dsp:cNvSpPr/>
      </dsp:nvSpPr>
      <dsp:spPr>
        <a:xfrm>
          <a:off x="1503006" y="2049442"/>
          <a:ext cx="949267" cy="134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0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More Complex Infotainment</a:t>
          </a:r>
          <a:endParaRPr lang="en-GB" sz="1200" kern="1200" dirty="0"/>
        </a:p>
      </dsp:txBody>
      <dsp:txXfrm>
        <a:off x="1503006" y="2049442"/>
        <a:ext cx="949267" cy="1344795"/>
      </dsp:txXfrm>
    </dsp:sp>
    <dsp:sp modelId="{9436FFE9-FF7D-074A-B7BD-A6F481F88F6B}">
      <dsp:nvSpPr>
        <dsp:cNvPr id="0" name=""/>
        <dsp:cNvSpPr/>
      </dsp:nvSpPr>
      <dsp:spPr>
        <a:xfrm>
          <a:off x="2501714" y="1547616"/>
          <a:ext cx="257093" cy="2570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C5D17-1D83-834C-9E06-B1F6C34C1811}">
      <dsp:nvSpPr>
        <dsp:cNvPr id="0" name=""/>
        <dsp:cNvSpPr/>
      </dsp:nvSpPr>
      <dsp:spPr>
        <a:xfrm>
          <a:off x="2630261" y="1676163"/>
          <a:ext cx="949267" cy="171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22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(Telematics /Safety and security – depends on geography)</a:t>
          </a:r>
          <a:endParaRPr lang="en-GB" sz="1200" kern="1200" dirty="0"/>
        </a:p>
      </dsp:txBody>
      <dsp:txXfrm>
        <a:off x="2630261" y="1676163"/>
        <a:ext cx="949267" cy="1718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A70BD-D2C6-2E4A-9C3A-95A25AA63F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55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847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B8CE71-6E8F-BB44-9D0F-879BCEC63C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795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9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2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8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900" dirty="0"/>
              <a:t>Historic cooperation difficulties across operators and automakers</a:t>
            </a:r>
          </a:p>
          <a:p>
            <a:pPr lvl="1"/>
            <a:r>
              <a:rPr lang="en-GB" sz="900" dirty="0"/>
              <a:t>First telematics services often resulted in acrimonious relationships</a:t>
            </a:r>
          </a:p>
          <a:p>
            <a:pPr lvl="1"/>
            <a:r>
              <a:rPr lang="en-GB" sz="900" dirty="0"/>
              <a:t>Regulatory changes have stagnated development in recent years (EU)</a:t>
            </a:r>
          </a:p>
          <a:p>
            <a:pPr lvl="0"/>
            <a:r>
              <a:rPr lang="en-GB" sz="900" dirty="0"/>
              <a:t>Market Structure</a:t>
            </a:r>
          </a:p>
          <a:p>
            <a:pPr lvl="1"/>
            <a:r>
              <a:rPr lang="en-GB" sz="900" dirty="0"/>
              <a:t>Market dominated by relatively few automakers wanting global solutions</a:t>
            </a:r>
          </a:p>
          <a:p>
            <a:pPr lvl="1"/>
            <a:r>
              <a:rPr lang="en-GB" sz="900" dirty="0"/>
              <a:t>Fragmented market of services and devices</a:t>
            </a:r>
          </a:p>
          <a:p>
            <a:pPr lvl="1"/>
            <a:r>
              <a:rPr lang="en-GB" sz="900" dirty="0"/>
              <a:t>After-market expected to grow significantly in near future</a:t>
            </a:r>
          </a:p>
          <a:p>
            <a:pPr lvl="1"/>
            <a:r>
              <a:rPr lang="en-GB" sz="900" dirty="0"/>
              <a:t>Closed Ecosystem</a:t>
            </a:r>
          </a:p>
          <a:p>
            <a:pPr lvl="0"/>
            <a:r>
              <a:rPr lang="en-GB" sz="900" dirty="0"/>
              <a:t>Service Delivery Challenges</a:t>
            </a:r>
          </a:p>
          <a:p>
            <a:pPr lvl="1"/>
            <a:r>
              <a:rPr lang="en-GB" sz="900" dirty="0"/>
              <a:t>Services are often not seamless, given fragmented connectivity approaches</a:t>
            </a:r>
          </a:p>
          <a:p>
            <a:pPr lvl="1"/>
            <a:r>
              <a:rPr lang="en-GB" sz="900" dirty="0"/>
              <a:t>Driver distraction concerns impose specific, unique obligations on services for deployment</a:t>
            </a:r>
          </a:p>
          <a:p>
            <a:pPr lvl="1"/>
            <a:r>
              <a:rPr lang="en-GB" sz="900" dirty="0"/>
              <a:t>Current business models have few proven track-records for directly covering costs of services</a:t>
            </a:r>
          </a:p>
          <a:p>
            <a:pPr lvl="1"/>
            <a:r>
              <a:rPr lang="en-GB" sz="900" dirty="0"/>
              <a:t>Security &amp; privacy issues are given increased importance as deployment of connected cars increases with increased attention of hackers</a:t>
            </a:r>
          </a:p>
          <a:p>
            <a:pPr lvl="1"/>
            <a:r>
              <a:rPr lang="en-GB" sz="900" dirty="0"/>
              <a:t>Fear of roaming costs have reduced the utilisation of telematics services (switched off to avoid risks in border areas)</a:t>
            </a:r>
          </a:p>
          <a:p>
            <a:pPr lvl="0"/>
            <a:r>
              <a:rPr lang="en-GB" sz="900" dirty="0"/>
              <a:t> Market Evolution</a:t>
            </a:r>
          </a:p>
          <a:p>
            <a:pPr lvl="1"/>
            <a:r>
              <a:rPr lang="en-GB" sz="900" dirty="0"/>
              <a:t>Evolving market demands, as more data intensive services are expected to be deployed on massive scales requiring new technologies, business models and cooperation</a:t>
            </a:r>
          </a:p>
          <a:p>
            <a:pPr lvl="1"/>
            <a:r>
              <a:rPr lang="en-GB" sz="900" dirty="0"/>
              <a:t>MNO assets will need to meet these evolutions in order to maximise opportunities and be active players in the value chain (beyond connectivity).  </a:t>
            </a:r>
          </a:p>
          <a:p>
            <a:pPr lvl="2"/>
            <a:r>
              <a:rPr lang="en-GB" sz="900" dirty="0"/>
              <a:t>Flexible, and articulated payment and billing services are an example</a:t>
            </a:r>
          </a:p>
          <a:p>
            <a:pPr lvl="2"/>
            <a:r>
              <a:rPr lang="en-GB" sz="900" dirty="0"/>
              <a:t>Data mining possibilities increase and have implications on business </a:t>
            </a:r>
            <a:r>
              <a:rPr lang="en-GB" sz="900" dirty="0" smtClean="0"/>
              <a:t>models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2206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50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38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3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6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7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2016: 7% of global mobile connections will be LTE. </a:t>
            </a:r>
            <a:r>
              <a:rPr lang="en-GB" dirty="0"/>
              <a:t>Over 200 LTE networks to go live globally, compared to just under 100 to date </a:t>
            </a:r>
            <a:endParaRPr lang="en-GB" dirty="0" smtClean="0"/>
          </a:p>
          <a:p>
            <a:r>
              <a:rPr lang="en-GB" dirty="0" smtClean="0"/>
              <a:t>2020: 3G HSPA,  LTE connections to reach half of the global market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6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2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000001051305Large_grey.jpg"/>
          <p:cNvPicPr>
            <a:picLocks noChangeAspect="1"/>
          </p:cNvPicPr>
          <p:nvPr userDrawn="1"/>
        </p:nvPicPr>
        <p:blipFill>
          <a:blip r:embed="rId2" cstate="print"/>
          <a:srcRect t="6098"/>
          <a:stretch>
            <a:fillRect/>
          </a:stretch>
        </p:blipFill>
        <p:spPr>
          <a:xfrm>
            <a:off x="0" y="0"/>
            <a:ext cx="9144000" cy="529166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3000">
                <a:schemeClr val="tx1"/>
              </a:gs>
              <a:gs pos="4900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FFFFF"/>
              </a:solidFill>
              <a:ea typeface="Arial" pitchFamily="-11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5" y="300445"/>
            <a:ext cx="2941113" cy="76031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287867" y="4496329"/>
            <a:ext cx="8856133" cy="1218671"/>
          </a:xfrm>
          <a:prstGeom prst="rect">
            <a:avLst/>
          </a:prstGeom>
          <a:gradFill flip="none" rotWithShape="1">
            <a:gsLst>
              <a:gs pos="43000">
                <a:srgbClr val="800000"/>
              </a:gs>
              <a:gs pos="100000">
                <a:srgbClr val="CD0921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87867" y="5757333"/>
            <a:ext cx="8856133" cy="719666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567267" y="4492626"/>
            <a:ext cx="7772400" cy="123084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8" name="Picture 27" descr="iStock_000005417609_72dpi.jpg"/>
          <p:cNvPicPr>
            <a:picLocks noChangeAspect="1"/>
          </p:cNvPicPr>
          <p:nvPr userDrawn="1"/>
        </p:nvPicPr>
        <p:blipFill>
          <a:blip r:embed="rId4" cstate="print"/>
          <a:srcRect t="37479" r="1890"/>
          <a:stretch>
            <a:fillRect/>
          </a:stretch>
        </p:blipFill>
        <p:spPr>
          <a:xfrm>
            <a:off x="288925" y="3416300"/>
            <a:ext cx="1812925" cy="1080212"/>
          </a:xfrm>
          <a:prstGeom prst="rect">
            <a:avLst/>
          </a:prstGeom>
        </p:spPr>
      </p:pic>
      <p:pic>
        <p:nvPicPr>
          <p:cNvPr id="29" name="Picture 28" descr="iStock_000002809232_72dpi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715950" y="3419476"/>
            <a:ext cx="1618050" cy="1076324"/>
          </a:xfrm>
          <a:prstGeom prst="rect">
            <a:avLst/>
          </a:prstGeom>
        </p:spPr>
      </p:pic>
      <p:pic>
        <p:nvPicPr>
          <p:cNvPr id="30" name="Picture 29" descr="iStock_000002732222_72dpi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27649" y="3417671"/>
            <a:ext cx="1619251" cy="1077123"/>
          </a:xfrm>
          <a:prstGeom prst="rect">
            <a:avLst/>
          </a:prstGeom>
        </p:spPr>
      </p:pic>
      <p:pic>
        <p:nvPicPr>
          <p:cNvPr id="31" name="Picture 30" descr="iStock_000011993260_72dpi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089150" y="3416300"/>
            <a:ext cx="1628775" cy="1081617"/>
          </a:xfrm>
          <a:prstGeom prst="rect">
            <a:avLst/>
          </a:prstGeom>
        </p:spPr>
      </p:pic>
      <p:pic>
        <p:nvPicPr>
          <p:cNvPr id="32" name="Picture 31" descr="iStock_000015285016_72dpi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40550" y="3415503"/>
            <a:ext cx="1619250" cy="1077122"/>
          </a:xfrm>
          <a:prstGeom prst="rect">
            <a:avLst/>
          </a:prstGeom>
        </p:spPr>
      </p:pic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753100"/>
            <a:ext cx="6337300" cy="723900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Click to edit Master slide subtitle style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000001051305Large_grey.jpg"/>
          <p:cNvPicPr>
            <a:picLocks noChangeAspect="1"/>
          </p:cNvPicPr>
          <p:nvPr userDrawn="1"/>
        </p:nvPicPr>
        <p:blipFill>
          <a:blip r:embed="rId2" cstate="print"/>
          <a:srcRect t="6098"/>
          <a:stretch>
            <a:fillRect/>
          </a:stretch>
        </p:blipFill>
        <p:spPr>
          <a:xfrm>
            <a:off x="0" y="0"/>
            <a:ext cx="9144000" cy="529166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3000">
                <a:schemeClr val="tx1"/>
              </a:gs>
              <a:gs pos="4900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FFFFF"/>
              </a:solidFill>
              <a:ea typeface="Arial" pitchFamily="-110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87867" y="4496329"/>
            <a:ext cx="8856133" cy="1218671"/>
          </a:xfrm>
          <a:prstGeom prst="rect">
            <a:avLst/>
          </a:prstGeom>
          <a:gradFill flip="none" rotWithShape="1">
            <a:gsLst>
              <a:gs pos="43000">
                <a:srgbClr val="800000"/>
              </a:gs>
              <a:gs pos="100000">
                <a:srgbClr val="CD0921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87867" y="5757333"/>
            <a:ext cx="8856133" cy="719666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567267" y="4492626"/>
            <a:ext cx="7772400" cy="123084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753100"/>
            <a:ext cx="6337300" cy="723900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Click to edit Master slide subtitle style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5" y="300445"/>
            <a:ext cx="2941113" cy="7603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483344"/>
            <a:ext cx="2133600" cy="365125"/>
          </a:xfrm>
          <a:prstGeom prst="rect">
            <a:avLst/>
          </a:prstGeom>
        </p:spPr>
        <p:txBody>
          <a:bodyPr/>
          <a:lstStyle/>
          <a:p>
            <a:fld id="{637853D7-BA55-764D-B415-068EBA5A5A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87867" y="6087533"/>
            <a:ext cx="8856133" cy="29633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64038" y="6050643"/>
            <a:ext cx="4362450" cy="561749"/>
          </a:xfrm>
          <a:prstGeom prst="rect">
            <a:avLst/>
          </a:prstGeom>
        </p:spPr>
        <p:txBody>
          <a:bodyPr vert="horz"/>
          <a:lstStyle>
            <a:lvl1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  <a:lvl2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2pPr>
            <a:lvl3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3pPr>
            <a:lvl4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4pPr>
            <a:lvl5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11700" y="1346200"/>
            <a:ext cx="4140200" cy="4584700"/>
          </a:xfrm>
          <a:prstGeom prst="rect">
            <a:avLst/>
          </a:prstGeom>
        </p:spPr>
        <p:txBody>
          <a:bodyPr vert="horz"/>
          <a:lstStyle>
            <a:lvl1pPr marL="381000" marR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Wingdings 2" pitchFamily="-110" charset="2"/>
              <a:buChar char="¢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Arial" pitchFamily="-110" charset="0"/>
              </a:defRPr>
            </a:lvl1pPr>
            <a:lvl2pPr marL="8001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Arial" pitchFamily="-110" charset="0"/>
              </a:defRPr>
            </a:lvl2pPr>
            <a:lvl3pPr marL="1219200" marR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•"/>
              <a:tabLst/>
              <a:def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Arial" pitchFamily="-110" charset="0"/>
              </a:defRPr>
            </a:lvl3pPr>
            <a:lvl4pPr marL="1676400" marR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Arial" pitchFamily="-110" charset="0"/>
              </a:defRPr>
            </a:lvl4pPr>
            <a:lvl5pPr marL="20955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Tx/>
              <a:buFont typeface="Arial" pitchFamily="-110" charset="0"/>
              <a:buAutoNum type="arabicPeriod"/>
              <a:tabLst/>
              <a:defRPr kumimoji="0" lang="en-GB" sz="2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Arial" pitchFamily="-110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44500" y="1346200"/>
            <a:ext cx="4114800" cy="4559300"/>
          </a:xfrm>
          <a:prstGeom prst="rect">
            <a:avLst/>
          </a:prstGeom>
        </p:spPr>
        <p:txBody>
          <a:bodyPr vert="horz"/>
          <a:lstStyle>
            <a:lvl1pPr marL="381000" marR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Wingdings 2" pitchFamily="-110" charset="2"/>
              <a:buChar char="¢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1pPr>
            <a:lvl2pPr marL="8001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2pPr>
            <a:lvl3pPr marL="1219200" marR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•"/>
              <a:tabLst/>
              <a:defRPr kumimoji="0" lang="en-US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3pPr>
            <a:lvl4pPr marL="1676400" marR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4pPr>
            <a:lvl5pPr marL="20955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Tx/>
              <a:buFont typeface="Arial" pitchFamily="-110" charset="0"/>
              <a:buAutoNum type="arabicPeriod"/>
              <a:tabLst/>
              <a:def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483344"/>
            <a:ext cx="2133600" cy="365125"/>
          </a:xfrm>
          <a:prstGeom prst="rect">
            <a:avLst/>
          </a:prstGeom>
        </p:spPr>
        <p:txBody>
          <a:bodyPr/>
          <a:lstStyle/>
          <a:p>
            <a:fld id="{637853D7-BA55-764D-B415-068EBA5A5A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87867" y="6087533"/>
            <a:ext cx="8856133" cy="29633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64038" y="6050643"/>
            <a:ext cx="4362450" cy="561749"/>
          </a:xfrm>
          <a:prstGeom prst="rect">
            <a:avLst/>
          </a:prstGeom>
        </p:spPr>
        <p:txBody>
          <a:bodyPr vert="horz"/>
          <a:lstStyle>
            <a:lvl1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  <a:lvl2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2pPr>
            <a:lvl3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3pPr>
            <a:lvl4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4pPr>
            <a:lvl5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483344"/>
            <a:ext cx="2133600" cy="365125"/>
          </a:xfrm>
          <a:prstGeom prst="rect">
            <a:avLst/>
          </a:prstGeom>
        </p:spPr>
        <p:txBody>
          <a:bodyPr/>
          <a:lstStyle/>
          <a:p>
            <a:fld id="{637853D7-BA55-764D-B415-068EBA5A5A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87867" y="6087533"/>
            <a:ext cx="8856133" cy="29633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64038" y="6050643"/>
            <a:ext cx="4362450" cy="561749"/>
          </a:xfrm>
          <a:prstGeom prst="rect">
            <a:avLst/>
          </a:prstGeom>
        </p:spPr>
        <p:txBody>
          <a:bodyPr vert="horz"/>
          <a:lstStyle>
            <a:lvl1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  <a:lvl2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2pPr>
            <a:lvl3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3pPr>
            <a:lvl4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4pPr>
            <a:lvl5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1pPr>
            <a:lvl2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2pPr>
            <a:lvl3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3pPr>
            <a:lvl4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4pPr>
            <a:lvl5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87867" y="6087533"/>
            <a:ext cx="8856133" cy="29633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CD092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64038" y="6050643"/>
            <a:ext cx="4362450" cy="561749"/>
          </a:xfrm>
          <a:prstGeom prst="rect">
            <a:avLst/>
          </a:prstGeom>
        </p:spPr>
        <p:txBody>
          <a:bodyPr vert="horz"/>
          <a:lstStyle>
            <a:lvl1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  <a:lvl2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2pPr>
            <a:lvl3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3pPr>
            <a:lvl4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4pPr>
            <a:lvl5pPr algn="r">
              <a:buClrTx/>
              <a:buFontTx/>
              <a:buNone/>
              <a:defRPr sz="1600" b="1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 descr="gsma_logo_colour_rgb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 descr="gsma_logo_colour_rgb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1pPr>
            <a:lvl2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2pPr>
            <a:lvl3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3pPr>
            <a:lvl4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4pPr>
            <a:lvl5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85750" y="6570663"/>
            <a:ext cx="1428750" cy="184150"/>
          </a:xfrm>
          <a:prstGeom prst="rect">
            <a:avLst/>
          </a:prstGeom>
          <a:noFill/>
        </p:spPr>
        <p:txBody>
          <a:bodyPr lIns="914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" dirty="0">
                <a:solidFill>
                  <a:srgbClr val="404040"/>
                </a:solidFill>
                <a:latin typeface="Arial Narrow" pitchFamily="-110" charset="0"/>
              </a:rPr>
              <a:t>© GSM Association</a:t>
            </a:r>
            <a:r>
              <a:rPr lang="en-GB" sz="600" dirty="0" smtClean="0">
                <a:solidFill>
                  <a:srgbClr val="404040"/>
                </a:solidFill>
                <a:latin typeface="Arial Narrow" pitchFamily="-110" charset="0"/>
              </a:rPr>
              <a:t> 2012</a:t>
            </a:r>
            <a:endParaRPr lang="en-GB" sz="600" dirty="0">
              <a:solidFill>
                <a:srgbClr val="404040"/>
              </a:solidFill>
              <a:latin typeface="Arial Narrow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92" r:id="rId3"/>
    <p:sldLayoutId id="2147483693" r:id="rId4"/>
    <p:sldLayoutId id="2147483694" r:id="rId5"/>
    <p:sldLayoutId id="2147483690" r:id="rId6"/>
    <p:sldLayoutId id="2147483688" r:id="rId7"/>
    <p:sldLayoutId id="2147483691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Font typeface="Wingdings 2" pitchFamily="-110" charset="2"/>
        <a:buChar char="¢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–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•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–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4pPr>
      <a:lvl5pPr marL="2095500" indent="-2667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Font typeface="Arial" pitchFamily="-110" charset="0"/>
        <a:buAutoNum type="arabicPeriod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5pPr>
      <a:lvl6pPr marL="2552700" indent="-266700" algn="l" rtl="0" fontAlgn="base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6pPr>
      <a:lvl7pPr marL="3009900" indent="-266700" algn="l" rtl="0" fontAlgn="base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7pPr>
      <a:lvl8pPr marL="3467100" indent="-266700" algn="l" rtl="0" fontAlgn="base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8pPr>
      <a:lvl9pPr marL="3924300" indent="-266700" algn="l" rtl="0" fontAlgn="base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ma.com/connectedliving/mautomotiv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mAutomotive: Visioning for the Future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Francesca Forestieri, Director mAutomotive, GSMA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78"/>
            <a:ext cx="8229600" cy="696005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000000"/>
                </a:solidFill>
              </a:rPr>
              <a:t>Key Trends: Connected Cars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-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Part of Everything </a:t>
            </a:r>
            <a:r>
              <a:rPr lang="en-GB" dirty="0">
                <a:solidFill>
                  <a:srgbClr val="000000"/>
                </a:solidFill>
              </a:rPr>
              <a:t>Connected </a:t>
            </a:r>
            <a:r>
              <a:rPr lang="en-GB" dirty="0" smtClean="0">
                <a:solidFill>
                  <a:srgbClr val="000000"/>
                </a:solidFill>
              </a:rPr>
              <a:t>Everywhere?</a:t>
            </a:r>
            <a:endParaRPr lang="en-GB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814133754"/>
              </p:ext>
            </p:extLst>
          </p:nvPr>
        </p:nvGraphicFramePr>
        <p:xfrm>
          <a:off x="123285" y="1077322"/>
          <a:ext cx="9020715" cy="5318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7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Service Deployment Changes: Past vs. Today</a:t>
            </a:r>
            <a:endParaRPr lang="en-GB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028679550"/>
              </p:ext>
            </p:extLst>
          </p:nvPr>
        </p:nvGraphicFramePr>
        <p:xfrm>
          <a:off x="444499" y="1342345"/>
          <a:ext cx="3955280" cy="431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19567" y="5227843"/>
            <a:ext cx="301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Past Service Evolution – Mostly Incremental </a:t>
            </a:r>
            <a:endParaRPr lang="en-GB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439582549"/>
              </p:ext>
            </p:extLst>
          </p:nvPr>
        </p:nvGraphicFramePr>
        <p:xfrm>
          <a:off x="4724527" y="1342345"/>
          <a:ext cx="3955280" cy="431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187199" y="5227843"/>
            <a:ext cx="301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Today’s Service Deployment – Different Services &amp; Larger Service Offerings Bundled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Forecasted Changes in Services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8" y="1260665"/>
            <a:ext cx="7810500" cy="50927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86000" y="631277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i="1" dirty="0" smtClean="0">
                <a:solidFill>
                  <a:srgbClr val="000000"/>
                </a:solidFill>
              </a:rPr>
              <a:t>Source: 2025 </a:t>
            </a:r>
            <a:r>
              <a:rPr lang="en-GB" sz="1000" i="1" dirty="0">
                <a:solidFill>
                  <a:srgbClr val="000000"/>
                </a:solidFill>
              </a:rPr>
              <a:t>Every Car Connected: Forecasting the Growth and Opportunity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122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52778" y="2102550"/>
            <a:ext cx="6152444" cy="366889"/>
          </a:xfrm>
          <a:prstGeom prst="roundRect">
            <a:avLst/>
          </a:prstGeom>
          <a:solidFill>
            <a:srgbClr val="FFD6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GSMA mAutomotive </a:t>
            </a:r>
            <a:r>
              <a:rPr lang="en-GB" dirty="0"/>
              <a:t>E</a:t>
            </a:r>
            <a:r>
              <a:rPr lang="en-GB" dirty="0" smtClean="0"/>
              <a:t>volution</a:t>
            </a:r>
          </a:p>
          <a:p>
            <a:r>
              <a:rPr lang="en-GB" dirty="0" smtClean="0"/>
              <a:t>Key Trends</a:t>
            </a:r>
          </a:p>
          <a:p>
            <a:r>
              <a:rPr lang="en-GB" dirty="0" smtClean="0"/>
              <a:t>Key Questions for the Future</a:t>
            </a:r>
          </a:p>
          <a:p>
            <a:r>
              <a:rPr lang="en-GB" dirty="0" smtClean="0"/>
              <a:t>Panel</a:t>
            </a:r>
            <a:endParaRPr lang="en-GB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2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5857" y="889002"/>
            <a:ext cx="8908143" cy="235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9917534"/>
              </p:ext>
            </p:extLst>
          </p:nvPr>
        </p:nvGraphicFramePr>
        <p:xfrm>
          <a:off x="-508001" y="-72572"/>
          <a:ext cx="10305143" cy="698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356" cy="696005"/>
          </a:xfrm>
        </p:spPr>
        <p:txBody>
          <a:bodyPr/>
          <a:lstStyle/>
          <a:p>
            <a:r>
              <a:rPr lang="en-GB" dirty="0" smtClean="0"/>
              <a:t>Potential New Topics 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5857" y="889002"/>
            <a:ext cx="8908143" cy="235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896089120"/>
              </p:ext>
            </p:extLst>
          </p:nvPr>
        </p:nvGraphicFramePr>
        <p:xfrm>
          <a:off x="-201843" y="-2"/>
          <a:ext cx="9200697" cy="685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2929468" cy="696005"/>
          </a:xfrm>
        </p:spPr>
        <p:txBody>
          <a:bodyPr/>
          <a:lstStyle/>
          <a:p>
            <a:r>
              <a:rPr lang="en-GB" dirty="0" smtClean="0"/>
              <a:t>Broadening 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97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696005"/>
          </a:xfrm>
        </p:spPr>
        <p:txBody>
          <a:bodyPr/>
          <a:lstStyle/>
          <a:p>
            <a:r>
              <a:rPr lang="en-GB" dirty="0" smtClean="0"/>
              <a:t>Where do we position on ourselves on the domain?</a:t>
            </a:r>
            <a:endParaRPr lang="en-GB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319572999"/>
              </p:ext>
            </p:extLst>
          </p:nvPr>
        </p:nvGraphicFramePr>
        <p:xfrm>
          <a:off x="-301625" y="1208088"/>
          <a:ext cx="9608911" cy="519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16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52778" y="2469436"/>
            <a:ext cx="6152444" cy="366889"/>
          </a:xfrm>
          <a:prstGeom prst="roundRect">
            <a:avLst/>
          </a:prstGeom>
          <a:solidFill>
            <a:srgbClr val="FFD6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GSMA mAutomotive </a:t>
            </a:r>
            <a:r>
              <a:rPr lang="en-GB" dirty="0"/>
              <a:t>E</a:t>
            </a:r>
            <a:r>
              <a:rPr lang="en-GB" dirty="0" smtClean="0"/>
              <a:t>volution</a:t>
            </a:r>
          </a:p>
          <a:p>
            <a:r>
              <a:rPr lang="en-GB" dirty="0" smtClean="0"/>
              <a:t>Key Trends</a:t>
            </a:r>
          </a:p>
          <a:p>
            <a:r>
              <a:rPr lang="en-GB" dirty="0" smtClean="0"/>
              <a:t>Key Questions for the Future</a:t>
            </a:r>
          </a:p>
          <a:p>
            <a:r>
              <a:rPr lang="en-GB" dirty="0" smtClean="0"/>
              <a:t>Panel</a:t>
            </a:r>
            <a:endParaRPr lang="en-GB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2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265289" y="5235221"/>
            <a:ext cx="8748889" cy="7450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arrotondato 3"/>
          <p:cNvSpPr/>
          <p:nvPr/>
        </p:nvSpPr>
        <p:spPr>
          <a:xfrm>
            <a:off x="211667" y="1241778"/>
            <a:ext cx="8748889" cy="3781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4586111" y="1346200"/>
            <a:ext cx="4265789" cy="4584700"/>
          </a:xfrm>
        </p:spPr>
        <p:txBody>
          <a:bodyPr/>
          <a:lstStyle/>
          <a:p>
            <a:r>
              <a:rPr lang="en-GB" dirty="0" smtClean="0"/>
              <a:t>David McClure, SBD</a:t>
            </a:r>
          </a:p>
          <a:p>
            <a:r>
              <a:rPr lang="en-GB" dirty="0" smtClean="0"/>
              <a:t>Jan </a:t>
            </a:r>
            <a:r>
              <a:rPr lang="en-GB" dirty="0" err="1" smtClean="0"/>
              <a:t>Unander</a:t>
            </a:r>
            <a:r>
              <a:rPr lang="en-GB" dirty="0" smtClean="0"/>
              <a:t>, Telematics Valley</a:t>
            </a:r>
          </a:p>
          <a:p>
            <a:r>
              <a:rPr lang="en-GB" dirty="0" smtClean="0"/>
              <a:t>Magnus Lundgren, Ericsson</a:t>
            </a:r>
          </a:p>
          <a:p>
            <a:r>
              <a:rPr lang="en-GB" dirty="0" err="1" smtClean="0"/>
              <a:t>Mattias</a:t>
            </a:r>
            <a:r>
              <a:rPr lang="en-GB" dirty="0" smtClean="0"/>
              <a:t> </a:t>
            </a:r>
            <a:r>
              <a:rPr lang="en-GB" dirty="0" err="1" smtClean="0"/>
              <a:t>Brannstrom</a:t>
            </a:r>
            <a:r>
              <a:rPr lang="en-GB" dirty="0" smtClean="0"/>
              <a:t>, Volvo Cars</a:t>
            </a:r>
          </a:p>
          <a:p>
            <a:r>
              <a:rPr lang="en-GB" dirty="0" smtClean="0"/>
              <a:t>Andreas Mai, Cisco Systems</a:t>
            </a:r>
          </a:p>
          <a:p>
            <a:r>
              <a:rPr lang="en-GB" dirty="0" smtClean="0"/>
              <a:t>David Levine, Vodafone</a:t>
            </a:r>
          </a:p>
          <a:p>
            <a:r>
              <a:rPr lang="en-GB" dirty="0" smtClean="0"/>
              <a:t>Magnus Johansson, Wireless Car</a:t>
            </a:r>
          </a:p>
          <a:p>
            <a:r>
              <a:rPr lang="en-GB" dirty="0" smtClean="0"/>
              <a:t>Johan </a:t>
            </a:r>
            <a:r>
              <a:rPr lang="en-GB" dirty="0" err="1" smtClean="0"/>
              <a:t>Gentzell</a:t>
            </a:r>
            <a:r>
              <a:rPr lang="en-GB" dirty="0" smtClean="0"/>
              <a:t>, Microsoft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Connected Vehicle Services: Hot Topics for the Future</a:t>
            </a:r>
          </a:p>
          <a:p>
            <a:r>
              <a:rPr lang="en-GB" dirty="0" smtClean="0"/>
              <a:t>Trends within In-Vehicle Connected services</a:t>
            </a:r>
          </a:p>
          <a:p>
            <a:r>
              <a:rPr lang="en-GB" dirty="0" smtClean="0"/>
              <a:t>Role of Automotive and Transport in a Smart City</a:t>
            </a:r>
          </a:p>
          <a:p>
            <a:r>
              <a:rPr lang="en-GB" dirty="0" smtClean="0"/>
              <a:t>ITS and Cooperative Systems</a:t>
            </a:r>
          </a:p>
          <a:p>
            <a:r>
              <a:rPr lang="en-GB" dirty="0" smtClean="0"/>
              <a:t>Connecting Vehicles and Transport to the Cloud</a:t>
            </a:r>
            <a:endParaRPr lang="en-GB" dirty="0"/>
          </a:p>
          <a:p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Panel will discuss…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egnaposto testo 5"/>
          <p:cNvSpPr txBox="1">
            <a:spLocks/>
          </p:cNvSpPr>
          <p:nvPr/>
        </p:nvSpPr>
        <p:spPr>
          <a:xfrm>
            <a:off x="568677" y="5209822"/>
            <a:ext cx="4114800" cy="843845"/>
          </a:xfrm>
          <a:prstGeom prst="rect">
            <a:avLst/>
          </a:prstGeom>
        </p:spPr>
        <p:txBody>
          <a:bodyPr vert="horz"/>
          <a:lstStyle>
            <a:lvl1pPr marL="381000" marR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Wingdings 2" pitchFamily="-110" charset="2"/>
              <a:buChar char="¢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1pPr>
            <a:lvl2pPr marL="8001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2pPr>
            <a:lvl3pPr marL="1219200" marR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•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3pPr>
            <a:lvl4pPr marL="1676400" marR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4pPr>
            <a:lvl5pPr marL="20955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Tx/>
              <a:buFont typeface="Arial" pitchFamily="-110" charset="0"/>
              <a:buAutoNum type="arabicPeriod"/>
              <a:tabLst/>
              <a:def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5pPr>
            <a:lvl6pPr marL="25527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099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671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243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mAutomotive Survey </a:t>
            </a:r>
            <a:r>
              <a:rPr lang="en-GB" dirty="0" smtClean="0">
                <a:solidFill>
                  <a:schemeClr val="bg1"/>
                </a:solidFill>
              </a:rPr>
              <a:t>Results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Priority Topics for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Segnaposto testo 5"/>
          <p:cNvSpPr txBox="1">
            <a:spLocks/>
          </p:cNvSpPr>
          <p:nvPr/>
        </p:nvSpPr>
        <p:spPr>
          <a:xfrm>
            <a:off x="4840288" y="5164666"/>
            <a:ext cx="4114800" cy="843845"/>
          </a:xfrm>
          <a:prstGeom prst="rect">
            <a:avLst/>
          </a:prstGeom>
        </p:spPr>
        <p:txBody>
          <a:bodyPr vert="horz"/>
          <a:lstStyle>
            <a:lvl1pPr marL="381000" marR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Wingdings 2" pitchFamily="-110" charset="2"/>
              <a:buChar char="¢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1pPr>
            <a:lvl2pPr marL="8001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2pPr>
            <a:lvl3pPr marL="1219200" marR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•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3pPr>
            <a:lvl4pPr marL="1676400" marR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tabLst/>
              <a:def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4pPr>
            <a:lvl5pPr marL="20955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Tx/>
              <a:buFont typeface="Arial" pitchFamily="-110" charset="0"/>
              <a:buAutoNum type="arabicPeriod"/>
              <a:tabLst/>
              <a:def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Arial" pitchFamily="-110" charset="0"/>
                <a:cs typeface="Arial (Body)"/>
              </a:defRPr>
            </a:lvl5pPr>
            <a:lvl6pPr marL="25527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099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671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243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Neil </a:t>
            </a:r>
            <a:r>
              <a:rPr lang="en-GB" dirty="0">
                <a:solidFill>
                  <a:schemeClr val="bg1"/>
                </a:solidFill>
              </a:rPr>
              <a:t>Dawson </a:t>
            </a:r>
            <a:r>
              <a:rPr lang="en-GB" dirty="0" smtClean="0">
                <a:solidFill>
                  <a:schemeClr val="bg1"/>
                </a:solidFill>
              </a:rPr>
              <a:t>HMDG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All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7132" y="5471937"/>
            <a:ext cx="7772400" cy="123084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3022" y="4553656"/>
            <a:ext cx="6397978" cy="1104900"/>
          </a:xfrm>
        </p:spPr>
        <p:txBody>
          <a:bodyPr/>
          <a:lstStyle/>
          <a:p>
            <a:r>
              <a:rPr lang="en-US" dirty="0" smtClean="0"/>
              <a:t>For more information:</a:t>
            </a:r>
          </a:p>
          <a:p>
            <a:r>
              <a:rPr lang="en-US" dirty="0">
                <a:hlinkClick r:id="rId3"/>
              </a:rPr>
              <a:t>http://www.gsma.com/connectedliving/</a:t>
            </a:r>
            <a:r>
              <a:rPr lang="en-US" dirty="0" smtClean="0">
                <a:hlinkClick r:id="rId3"/>
              </a:rPr>
              <a:t>mautomotive</a:t>
            </a:r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/>
              <a:t>www.gsma.com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36076" y="2687642"/>
            <a:ext cx="8822237" cy="29144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047716809"/>
              </p:ext>
            </p:extLst>
          </p:nvPr>
        </p:nvGraphicFramePr>
        <p:xfrm>
          <a:off x="140574" y="-88559"/>
          <a:ext cx="8829083" cy="380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765378"/>
            <a:ext cx="4739729" cy="269282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618" y="2765378"/>
            <a:ext cx="4229382" cy="2836993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45860" y="47838"/>
            <a:ext cx="8229600" cy="696005"/>
          </a:xfrm>
        </p:spPr>
        <p:txBody>
          <a:bodyPr/>
          <a:lstStyle/>
          <a:p>
            <a:r>
              <a:rPr lang="en-GB" dirty="0" smtClean="0"/>
              <a:t>How important an opportunity are commercial </a:t>
            </a:r>
            <a:r>
              <a:rPr lang="en-GB" dirty="0"/>
              <a:t>telematics &amp; </a:t>
            </a:r>
            <a:r>
              <a:rPr lang="en-GB" dirty="0" smtClean="0"/>
              <a:t>infotainment services…?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effectLst/>
                <a:latin typeface="+mj-lt"/>
              </a:rPr>
              <a:t>What is GSMA?</a:t>
            </a:r>
            <a:endParaRPr lang="en-GB" sz="2800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4607278" cy="3765550"/>
          </a:xfr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GB" sz="1800" b="1" dirty="0">
                <a:solidFill>
                  <a:srgbClr val="000000"/>
                </a:solidFill>
                <a:latin typeface="+mn-lt"/>
              </a:rPr>
              <a:t>Founded in 1987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by 15 operators committed to the joint development of a cross border digital system for mobile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communications</a:t>
            </a:r>
          </a:p>
          <a:p>
            <a:pPr>
              <a:buClr>
                <a:srgbClr val="C00000"/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In 25 years,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GSMA membership has grown to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nearly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 800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of the world’s mobile operators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and over 200 companies in the broader mobile ecosystem, from 219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countries</a:t>
            </a:r>
          </a:p>
          <a:p>
            <a:pPr>
              <a:buClr>
                <a:srgbClr val="C00000"/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GSMA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represents over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4.5 billion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connections around the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world</a:t>
            </a:r>
          </a:p>
          <a:p>
            <a:pPr>
              <a:buClr>
                <a:srgbClr val="C00000"/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GSMA runs the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Connected Car Forum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, bringing together operators and automakers to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overcome connectivity barriers and to foster in-vehicle service deployment</a:t>
            </a:r>
            <a:endParaRPr lang="en-GB" sz="18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4" descr="_DAV29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745" y="1230660"/>
            <a:ext cx="3160245" cy="475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arrotondato 3"/>
          <p:cNvSpPr/>
          <p:nvPr/>
        </p:nvSpPr>
        <p:spPr>
          <a:xfrm>
            <a:off x="211667" y="4529667"/>
            <a:ext cx="5108222" cy="1538111"/>
          </a:xfrm>
          <a:prstGeom prst="roundRect">
            <a:avLst/>
          </a:prstGeom>
          <a:noFill/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All: Panel Questions 1/2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5148766"/>
          </a:xfrm>
        </p:spPr>
        <p:txBody>
          <a:bodyPr/>
          <a:lstStyle/>
          <a:p>
            <a:r>
              <a:rPr lang="en-GB" sz="1800" dirty="0"/>
              <a:t>What is the </a:t>
            </a:r>
            <a:r>
              <a:rPr lang="en-GB" sz="1800" b="1" dirty="0">
                <a:solidFill>
                  <a:srgbClr val="FF0000"/>
                </a:solidFill>
              </a:rPr>
              <a:t>role of brought-in connectivity </a:t>
            </a:r>
            <a:r>
              <a:rPr lang="en-GB" sz="1800" dirty="0"/>
              <a:t>(tethering /smartphone integration) for connected in-vehicle services? Can </a:t>
            </a:r>
            <a:r>
              <a:rPr lang="en-GB" sz="1800" b="1" dirty="0">
                <a:solidFill>
                  <a:srgbClr val="FF0000"/>
                </a:solidFill>
              </a:rPr>
              <a:t>tethering be a winning business model for both OEMs and operators</a:t>
            </a:r>
            <a:r>
              <a:rPr lang="en-GB" sz="1800" dirty="0"/>
              <a:t>? </a:t>
            </a:r>
            <a:r>
              <a:rPr lang="en-GB" sz="1800" dirty="0" smtClean="0"/>
              <a:t>What are the </a:t>
            </a:r>
            <a:r>
              <a:rPr lang="en-GB" sz="1800" b="1" dirty="0" smtClean="0">
                <a:solidFill>
                  <a:srgbClr val="FF0000"/>
                </a:solidFill>
              </a:rPr>
              <a:t>risks </a:t>
            </a:r>
            <a:r>
              <a:rPr lang="en-GB" sz="1800" dirty="0" smtClean="0"/>
              <a:t>associated to brought-in connectivity?</a:t>
            </a:r>
            <a:endParaRPr lang="en-GB" sz="1800" dirty="0"/>
          </a:p>
          <a:p>
            <a:pPr lvl="0"/>
            <a:r>
              <a:rPr lang="en-GB" sz="1800" dirty="0" smtClean="0"/>
              <a:t>What </a:t>
            </a:r>
            <a:r>
              <a:rPr lang="en-GB" sz="1800" dirty="0"/>
              <a:t>are the key </a:t>
            </a:r>
            <a:r>
              <a:rPr lang="en-GB" sz="1800" b="1" dirty="0">
                <a:solidFill>
                  <a:srgbClr val="FF0000"/>
                </a:solidFill>
              </a:rPr>
              <a:t>business case challenges </a:t>
            </a:r>
            <a:r>
              <a:rPr lang="en-GB" sz="1800" dirty="0"/>
              <a:t>for commercial connected car services? </a:t>
            </a:r>
            <a:endParaRPr lang="it-IT" sz="1800" dirty="0"/>
          </a:p>
          <a:p>
            <a:pPr lvl="0"/>
            <a:r>
              <a:rPr lang="en-GB" sz="1800" dirty="0" smtClean="0"/>
              <a:t>What </a:t>
            </a:r>
            <a:r>
              <a:rPr lang="en-GB" sz="1800" b="1" dirty="0" smtClean="0">
                <a:solidFill>
                  <a:srgbClr val="FF0000"/>
                </a:solidFill>
              </a:rPr>
              <a:t>strategic role does connectivity play </a:t>
            </a:r>
            <a:r>
              <a:rPr lang="en-GB" sz="1800" dirty="0" smtClean="0"/>
              <a:t>in realising commercial services? In terms of choices: Embedded vs. Tethered vs. Smart Phone Integration; in terms of company strategy: must have, leaders, etc.</a:t>
            </a:r>
          </a:p>
          <a:p>
            <a:pPr lvl="0"/>
            <a:r>
              <a:rPr lang="en-GB" sz="1800" dirty="0" smtClean="0"/>
              <a:t>What </a:t>
            </a:r>
            <a:r>
              <a:rPr lang="en-GB" sz="1800" dirty="0"/>
              <a:t>is </a:t>
            </a:r>
            <a:r>
              <a:rPr lang="en-GB" sz="1800" b="1" dirty="0">
                <a:solidFill>
                  <a:srgbClr val="FF0000"/>
                </a:solidFill>
              </a:rPr>
              <a:t>key connectivity functionality </a:t>
            </a:r>
            <a:r>
              <a:rPr lang="en-GB" sz="1800" dirty="0"/>
              <a:t>needed to enable viable commercial in-vehicle services? </a:t>
            </a:r>
            <a:r>
              <a:rPr lang="en-GB" sz="1800" b="1" dirty="0" smtClean="0">
                <a:solidFill>
                  <a:srgbClr val="FF0000"/>
                </a:solidFill>
              </a:rPr>
              <a:t>Charging &amp; Billing? Embedded SIM? Security?</a:t>
            </a:r>
            <a:endParaRPr lang="it-IT" sz="1800" b="1" dirty="0">
              <a:solidFill>
                <a:srgbClr val="FF0000"/>
              </a:solidFill>
            </a:endParaRPr>
          </a:p>
          <a:p>
            <a:r>
              <a:rPr lang="en-GB" sz="1800" dirty="0" smtClean="0"/>
              <a:t>How </a:t>
            </a:r>
            <a:r>
              <a:rPr lang="en-GB" sz="1800" dirty="0">
                <a:solidFill>
                  <a:schemeClr val="tx1"/>
                </a:solidFill>
              </a:rPr>
              <a:t>can</a:t>
            </a:r>
            <a:r>
              <a:rPr lang="en-GB" sz="1800" b="1" dirty="0">
                <a:solidFill>
                  <a:srgbClr val="FF0000"/>
                </a:solidFill>
              </a:rPr>
              <a:t> early cooperation </a:t>
            </a:r>
            <a:r>
              <a:rPr lang="en-GB" sz="1800" dirty="0"/>
              <a:t>between operators aid OEMs help in strategically shaping the deployment of commercially viable in-vehicle services?</a:t>
            </a:r>
          </a:p>
          <a:p>
            <a:r>
              <a:rPr lang="en-GB" sz="1800" dirty="0" smtClean="0"/>
              <a:t>Will </a:t>
            </a:r>
            <a:r>
              <a:rPr lang="en-GB" sz="1800" b="1" dirty="0">
                <a:solidFill>
                  <a:srgbClr val="FF0000"/>
                </a:solidFill>
              </a:rPr>
              <a:t>LTE bring tangible benefits to consumers </a:t>
            </a:r>
            <a:r>
              <a:rPr lang="en-GB" sz="1800" dirty="0"/>
              <a:t>for new in-vehicle services?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957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Panel Questions 2/2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44500" y="1342344"/>
            <a:ext cx="8255000" cy="4880655"/>
          </a:xfrm>
        </p:spPr>
        <p:txBody>
          <a:bodyPr/>
          <a:lstStyle/>
          <a:p>
            <a:r>
              <a:rPr lang="en-GB" sz="1800" dirty="0" smtClean="0"/>
              <a:t>What is the </a:t>
            </a:r>
            <a:r>
              <a:rPr lang="en-GB" sz="1800" b="1" dirty="0" smtClean="0">
                <a:solidFill>
                  <a:srgbClr val="FF0000"/>
                </a:solidFill>
              </a:rPr>
              <a:t>biggest challenge in determining/developing apps </a:t>
            </a:r>
            <a:r>
              <a:rPr lang="en-GB" sz="1800" dirty="0" smtClean="0"/>
              <a:t>for connected vehicle services? </a:t>
            </a:r>
          </a:p>
          <a:p>
            <a:r>
              <a:rPr lang="en-GB" sz="1800" dirty="0" smtClean="0"/>
              <a:t>How </a:t>
            </a:r>
            <a:r>
              <a:rPr lang="en-GB" sz="1800" dirty="0"/>
              <a:t>do you </a:t>
            </a:r>
            <a:r>
              <a:rPr lang="en-GB" sz="1800" b="1" dirty="0">
                <a:solidFill>
                  <a:srgbClr val="FF0000"/>
                </a:solidFill>
              </a:rPr>
              <a:t>measure the benefits from telematics services</a:t>
            </a:r>
            <a:r>
              <a:rPr lang="en-GB" sz="1800" dirty="0"/>
              <a:t>? Since the business cases for services depend upon the quantification of direct CRM benefits (as well as indirect benefits), </a:t>
            </a:r>
            <a:r>
              <a:rPr lang="en-GB" sz="1800" b="1" dirty="0">
                <a:solidFill>
                  <a:srgbClr val="FF0000"/>
                </a:solidFill>
              </a:rPr>
              <a:t>has your organisation put in dedicated mechanisms to measure these benefits</a:t>
            </a:r>
            <a:r>
              <a:rPr lang="en-GB" sz="1800" dirty="0"/>
              <a:t>?</a:t>
            </a:r>
          </a:p>
          <a:p>
            <a:r>
              <a:rPr lang="en-GB" sz="1800" dirty="0" smtClean="0"/>
              <a:t>How </a:t>
            </a:r>
            <a:r>
              <a:rPr lang="en-GB" sz="1800" dirty="0"/>
              <a:t>critical is </a:t>
            </a:r>
            <a:r>
              <a:rPr lang="en-GB" sz="1800" b="1" dirty="0">
                <a:solidFill>
                  <a:srgbClr val="FF0000"/>
                </a:solidFill>
              </a:rPr>
              <a:t>future-proofing embedded connectivity</a:t>
            </a:r>
            <a:r>
              <a:rPr lang="en-GB" sz="1800" dirty="0"/>
              <a:t>, when considering commercial viability of services</a:t>
            </a:r>
            <a:r>
              <a:rPr lang="en-GB" sz="1800" dirty="0" smtClean="0"/>
              <a:t>? What options do you believe prove most promising?</a:t>
            </a:r>
            <a:endParaRPr lang="en-GB" sz="1800" dirty="0"/>
          </a:p>
          <a:p>
            <a:r>
              <a:rPr lang="en-GB" sz="1800" b="1" dirty="0" smtClean="0">
                <a:solidFill>
                  <a:srgbClr val="FF0000"/>
                </a:solidFill>
              </a:rPr>
              <a:t>Network </a:t>
            </a:r>
            <a:r>
              <a:rPr lang="en-GB" sz="1800" b="1" dirty="0">
                <a:solidFill>
                  <a:srgbClr val="FF0000"/>
                </a:solidFill>
              </a:rPr>
              <a:t>technology evolution</a:t>
            </a:r>
            <a:r>
              <a:rPr lang="en-GB" sz="1800" dirty="0"/>
              <a:t>: what guidance can you provide to OEMs as they </a:t>
            </a:r>
            <a:r>
              <a:rPr lang="en-GB" sz="1800" b="1" dirty="0">
                <a:solidFill>
                  <a:srgbClr val="FF0000"/>
                </a:solidFill>
              </a:rPr>
              <a:t>plan for embedded services</a:t>
            </a:r>
            <a:r>
              <a:rPr lang="en-GB" sz="1800" dirty="0"/>
              <a:t>? How important is it to be planning already for </a:t>
            </a:r>
            <a:r>
              <a:rPr lang="en-GB" sz="1800" b="1" dirty="0">
                <a:solidFill>
                  <a:srgbClr val="FF0000"/>
                </a:solidFill>
              </a:rPr>
              <a:t>LTE for embedded connectivity</a:t>
            </a:r>
            <a:r>
              <a:rPr lang="en-GB" sz="1800" dirty="0"/>
              <a:t>?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From an operator perspective, what do you believe that you bring to the table </a:t>
            </a:r>
            <a:r>
              <a:rPr lang="en-GB" sz="1800" b="1" dirty="0" smtClean="0">
                <a:solidFill>
                  <a:srgbClr val="FF0000"/>
                </a:solidFill>
              </a:rPr>
              <a:t>beyond the “dump pipe” providing sole connectivity?</a:t>
            </a:r>
          </a:p>
          <a:p>
            <a:r>
              <a:rPr lang="en-GB" sz="1800" dirty="0"/>
              <a:t>How important are </a:t>
            </a:r>
            <a:r>
              <a:rPr lang="en-GB" sz="1800" b="1" dirty="0">
                <a:solidFill>
                  <a:srgbClr val="FF0000"/>
                </a:solidFill>
              </a:rPr>
              <a:t>value-add connectivity </a:t>
            </a:r>
            <a:r>
              <a:rPr lang="en-GB" sz="1800" dirty="0"/>
              <a:t>elements in when </a:t>
            </a:r>
            <a:r>
              <a:rPr lang="en-GB" sz="1800" b="1" dirty="0">
                <a:solidFill>
                  <a:srgbClr val="FF0000"/>
                </a:solidFill>
              </a:rPr>
              <a:t>deploying in-vehicle services? 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r>
              <a:rPr lang="en-GB" sz="1800" dirty="0"/>
              <a:t>What would be your </a:t>
            </a:r>
            <a:r>
              <a:rPr lang="en-GB" sz="1800" b="1" dirty="0">
                <a:solidFill>
                  <a:srgbClr val="FF0000"/>
                </a:solidFill>
              </a:rPr>
              <a:t>closing message to the ITS World Congress </a:t>
            </a:r>
            <a:r>
              <a:rPr lang="en-GB" sz="1800" dirty="0"/>
              <a:t>on bringing commercial in-vehicle services to market?</a:t>
            </a:r>
          </a:p>
          <a:p>
            <a:endParaRPr lang="en-GB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b="1" dirty="0" smtClean="0">
              <a:solidFill>
                <a:srgbClr val="FF0000"/>
              </a:solidFill>
            </a:endParaRPr>
          </a:p>
          <a:p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268110" y="1340555"/>
            <a:ext cx="8664222" cy="2695223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arrotondato 5"/>
          <p:cNvSpPr/>
          <p:nvPr/>
        </p:nvSpPr>
        <p:spPr>
          <a:xfrm>
            <a:off x="166510" y="6053667"/>
            <a:ext cx="8664222" cy="646288"/>
          </a:xfrm>
          <a:prstGeom prst="round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53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Guidelines for presentations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44500" y="1342344"/>
            <a:ext cx="8255000" cy="5078211"/>
          </a:xfrm>
        </p:spPr>
        <p:txBody>
          <a:bodyPr/>
          <a:lstStyle/>
          <a:p>
            <a:pPr lvl="0"/>
            <a:r>
              <a:rPr lang="en-GB" dirty="0"/>
              <a:t>What is Your Telematics Strategy? For OEMS also: Why are connected vehicle services important? (</a:t>
            </a:r>
            <a:r>
              <a:rPr lang="en-GB" b="1" dirty="0">
                <a:solidFill>
                  <a:srgbClr val="FF0000"/>
                </a:solidFill>
              </a:rPr>
              <a:t>M2M embedded vs. consumer connectivity)</a:t>
            </a:r>
            <a:endParaRPr lang="it-IT" b="1" dirty="0">
              <a:solidFill>
                <a:srgbClr val="FF0000"/>
              </a:solidFill>
            </a:endParaRPr>
          </a:p>
          <a:p>
            <a:pPr lvl="0"/>
            <a:r>
              <a:rPr lang="en-GB" dirty="0"/>
              <a:t>What are the key </a:t>
            </a:r>
            <a:r>
              <a:rPr lang="en-GB" b="1" dirty="0">
                <a:solidFill>
                  <a:srgbClr val="FF0000"/>
                </a:solidFill>
              </a:rPr>
              <a:t>business case challenges </a:t>
            </a:r>
            <a:r>
              <a:rPr lang="en-GB" dirty="0"/>
              <a:t>for commercial connected car services? </a:t>
            </a:r>
            <a:endParaRPr lang="it-IT" dirty="0"/>
          </a:p>
          <a:p>
            <a:pPr lvl="0"/>
            <a:r>
              <a:rPr lang="en-GB" dirty="0"/>
              <a:t>What </a:t>
            </a:r>
            <a:r>
              <a:rPr lang="en-GB" b="1" dirty="0">
                <a:solidFill>
                  <a:srgbClr val="FF0000"/>
                </a:solidFill>
              </a:rPr>
              <a:t>strategic role does connectivity </a:t>
            </a:r>
            <a:r>
              <a:rPr lang="en-GB" dirty="0"/>
              <a:t>play in realising these commercial services?</a:t>
            </a:r>
            <a:endParaRPr lang="it-IT" dirty="0"/>
          </a:p>
          <a:p>
            <a:pPr lvl="0"/>
            <a:r>
              <a:rPr lang="en-GB" dirty="0"/>
              <a:t>What is </a:t>
            </a:r>
            <a:r>
              <a:rPr lang="en-GB" b="1" dirty="0">
                <a:solidFill>
                  <a:srgbClr val="FF0000"/>
                </a:solidFill>
              </a:rPr>
              <a:t>key connectivity functionality </a:t>
            </a:r>
            <a:r>
              <a:rPr lang="en-GB" dirty="0"/>
              <a:t>needed to enable viable commercial in-vehicle services? </a:t>
            </a:r>
            <a:endParaRPr lang="it-IT" dirty="0"/>
          </a:p>
          <a:p>
            <a:pPr lvl="0"/>
            <a:r>
              <a:rPr lang="en-GB" dirty="0"/>
              <a:t>What are the </a:t>
            </a:r>
            <a:r>
              <a:rPr lang="en-GB" b="1" dirty="0">
                <a:solidFill>
                  <a:srgbClr val="FF0000"/>
                </a:solidFill>
              </a:rPr>
              <a:t>greatest challenges</a:t>
            </a:r>
            <a:r>
              <a:rPr lang="en-GB" dirty="0"/>
              <a:t> to realising commercial services from a connectivity perspective?</a:t>
            </a:r>
            <a:endParaRPr lang="it-IT" dirty="0"/>
          </a:p>
          <a:p>
            <a:pPr lvl="0"/>
            <a:r>
              <a:rPr lang="en-GB" dirty="0"/>
              <a:t>What are the </a:t>
            </a:r>
            <a:r>
              <a:rPr lang="en-GB" b="1" dirty="0">
                <a:solidFill>
                  <a:srgbClr val="FF0000"/>
                </a:solidFill>
              </a:rPr>
              <a:t>greatest opportunities </a:t>
            </a:r>
            <a:r>
              <a:rPr lang="en-GB" dirty="0"/>
              <a:t>provided by cellular technology to realise commercial services?</a:t>
            </a:r>
            <a:endParaRPr lang="it-IT" dirty="0"/>
          </a:p>
          <a:p>
            <a:pPr lvl="0"/>
            <a:r>
              <a:rPr lang="en-GB" dirty="0"/>
              <a:t>What are the </a:t>
            </a:r>
            <a:r>
              <a:rPr lang="en-GB" b="1" dirty="0">
                <a:solidFill>
                  <a:srgbClr val="FF0000"/>
                </a:solidFill>
              </a:rPr>
              <a:t>greatest market challenges</a:t>
            </a:r>
            <a:r>
              <a:rPr lang="en-GB" dirty="0"/>
              <a:t> in realising commercial services</a:t>
            </a:r>
            <a:r>
              <a:rPr lang="en-GB" dirty="0" smtClean="0"/>
              <a:t>?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49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Problem Statement</a:t>
            </a:r>
            <a:endParaRPr lang="en-US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988419100"/>
              </p:ext>
            </p:extLst>
          </p:nvPr>
        </p:nvGraphicFramePr>
        <p:xfrm>
          <a:off x="1524000" y="1397000"/>
          <a:ext cx="6197600" cy="524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534359677"/>
              </p:ext>
            </p:extLst>
          </p:nvPr>
        </p:nvGraphicFramePr>
        <p:xfrm>
          <a:off x="1524000" y="1397000"/>
          <a:ext cx="6156960" cy="504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289772687"/>
              </p:ext>
            </p:extLst>
          </p:nvPr>
        </p:nvGraphicFramePr>
        <p:xfrm>
          <a:off x="132080" y="619760"/>
          <a:ext cx="8737600" cy="623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7186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Get Involved?</a:t>
            </a:r>
            <a:endParaRPr lang="en-GB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88943336"/>
              </p:ext>
            </p:extLst>
          </p:nvPr>
        </p:nvGraphicFramePr>
        <p:xfrm>
          <a:off x="-131677" y="1142467"/>
          <a:ext cx="9715173" cy="457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4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5857" y="889002"/>
            <a:ext cx="8908143" cy="235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046289473"/>
              </p:ext>
            </p:extLst>
          </p:nvPr>
        </p:nvGraphicFramePr>
        <p:xfrm>
          <a:off x="-201843" y="-2"/>
          <a:ext cx="9200697" cy="685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60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696005"/>
          </a:xfrm>
        </p:spPr>
        <p:txBody>
          <a:bodyPr/>
          <a:lstStyle/>
          <a:p>
            <a:r>
              <a:rPr lang="en-GB" dirty="0" smtClean="0"/>
              <a:t>Where do we position on ourselves on the domain?</a:t>
            </a:r>
            <a:endParaRPr lang="en-GB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603303179"/>
              </p:ext>
            </p:extLst>
          </p:nvPr>
        </p:nvGraphicFramePr>
        <p:xfrm>
          <a:off x="-301625" y="1208088"/>
          <a:ext cx="9608911" cy="519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569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effectLst/>
                <a:latin typeface="+mj-lt"/>
              </a:rPr>
              <a:t>Why mAutomotive?</a:t>
            </a:r>
            <a:endParaRPr lang="en-GB" sz="2800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4127500" cy="3765550"/>
          </a:xfr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Connected Living Programme, began in 2009,  Founded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in 1987 by 15 operators committed to the joint development of a cross border digital system for mobile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communications</a:t>
            </a:r>
          </a:p>
          <a:p>
            <a:pPr>
              <a:buClr>
                <a:srgbClr val="C00000"/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In 24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years GSMA membership has grown to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nearly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 800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of the world’s mobile operators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and over 200 companies in the broader mobile ecosystem, from 219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countries</a:t>
            </a:r>
          </a:p>
          <a:p>
            <a:pPr>
              <a:buClr>
                <a:srgbClr val="C00000"/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GSMA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represents over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4.5 billion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connections around the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world</a:t>
            </a:r>
          </a:p>
          <a:p>
            <a:pPr>
              <a:buClr>
                <a:srgbClr val="C00000"/>
              </a:buClr>
              <a:defRPr/>
            </a:pP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GSMA runs the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Connected Car Forum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, bringing together operators and automakers to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overcome connectivity barriers and to foster in-vehicle service deployment</a:t>
            </a:r>
            <a:endParaRPr lang="en-GB" sz="18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902854800"/>
              </p:ext>
            </p:extLst>
          </p:nvPr>
        </p:nvGraphicFramePr>
        <p:xfrm>
          <a:off x="4676419" y="1442361"/>
          <a:ext cx="4329379" cy="418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9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2400" b="1" dirty="0"/>
              <a:t>Connected Living strategic objectives 2013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66464" y="1180118"/>
            <a:ext cx="8526016" cy="4386262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Wingdings 2" pitchFamily="-110" charset="2"/>
              <a:buChar char="¢"/>
              <a:defRPr sz="2000">
                <a:solidFill>
                  <a:srgbClr val="606060"/>
                </a:solidFill>
                <a:latin typeface="Arial Narrow" pitchFamily="34" charset="0"/>
                <a:ea typeface="Arial" pitchFamily="-110" charset="0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defRPr sz="2000">
                <a:solidFill>
                  <a:srgbClr val="606060"/>
                </a:solidFill>
                <a:latin typeface="Arial Narrow" pitchFamily="34" charset="0"/>
                <a:ea typeface="Arial" pitchFamily="-110" charset="0"/>
                <a:cs typeface="+mn-cs"/>
              </a:defRPr>
            </a:lvl2pPr>
            <a:lvl3pPr marL="1219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•"/>
              <a:defRPr sz="2000">
                <a:solidFill>
                  <a:srgbClr val="606060"/>
                </a:solidFill>
                <a:latin typeface="Arial Narrow" pitchFamily="34" charset="0"/>
                <a:ea typeface="Arial" pitchFamily="-110" charset="0"/>
                <a:cs typeface="+mn-cs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defRPr sz="2000">
                <a:solidFill>
                  <a:srgbClr val="606060"/>
                </a:solidFill>
                <a:latin typeface="Arial Narrow" pitchFamily="34" charset="0"/>
                <a:ea typeface="Arial" pitchFamily="-110" charset="0"/>
                <a:cs typeface="+mn-cs"/>
              </a:defRPr>
            </a:lvl4pPr>
            <a:lvl5pPr marL="20955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pitchFamily="-110" charset="0"/>
              <a:buAutoNum type="arabicPeriod"/>
              <a:defRPr sz="2000">
                <a:solidFill>
                  <a:srgbClr val="606060"/>
                </a:solidFill>
                <a:latin typeface="Arial Narrow" pitchFamily="34" charset="0"/>
                <a:ea typeface="Arial" pitchFamily="-110" charset="0"/>
                <a:cs typeface="+mn-cs"/>
              </a:defRPr>
            </a:lvl5pPr>
            <a:lvl6pPr marL="25527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099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671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243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09550" indent="-171450"/>
            <a:r>
              <a:rPr lang="en-GB" sz="1600" b="1" dirty="0" smtClean="0">
                <a:solidFill>
                  <a:schemeClr val="tx1"/>
                </a:solidFill>
              </a:rPr>
              <a:t>Agreement to change the roaming model </a:t>
            </a:r>
            <a:r>
              <a:rPr lang="en-GB" sz="1600" dirty="0" smtClean="0">
                <a:solidFill>
                  <a:schemeClr val="tx1"/>
                </a:solidFill>
              </a:rPr>
              <a:t>reflecting vertical market requirements</a:t>
            </a:r>
          </a:p>
          <a:p>
            <a:pPr marL="209550" indent="-171450"/>
            <a:r>
              <a:rPr lang="en-GB" sz="1600" b="1" dirty="0" smtClean="0">
                <a:solidFill>
                  <a:schemeClr val="tx1"/>
                </a:solidFill>
              </a:rPr>
              <a:t>Stimulate/ follow 21 service trials or launches in Health, Automotive and Education </a:t>
            </a:r>
            <a:r>
              <a:rPr lang="en-GB" sz="1600" dirty="0" smtClean="0">
                <a:solidFill>
                  <a:schemeClr val="tx1"/>
                </a:solidFill>
              </a:rPr>
              <a:t>where mobile plays a leading role (connectivity and value added services) </a:t>
            </a:r>
          </a:p>
          <a:p>
            <a:pPr marL="209550" indent="-171450"/>
            <a:r>
              <a:rPr lang="en-GB" sz="1600" b="1" dirty="0" smtClean="0">
                <a:solidFill>
                  <a:schemeClr val="tx1"/>
                </a:solidFill>
              </a:rPr>
              <a:t>Promote the role of mobile in the connected world </a:t>
            </a:r>
            <a:r>
              <a:rPr lang="en-GB" sz="1600" dirty="0" smtClean="0">
                <a:solidFill>
                  <a:schemeClr val="tx1"/>
                </a:solidFill>
              </a:rPr>
              <a:t>and support Barcelona to become </a:t>
            </a:r>
            <a:r>
              <a:rPr lang="en-GB" sz="1600" b="1" dirty="0" smtClean="0">
                <a:solidFill>
                  <a:schemeClr val="tx1"/>
                </a:solidFill>
              </a:rPr>
              <a:t>a world class Mobile World Capital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1350" y="2762785"/>
            <a:ext cx="7733199" cy="3155390"/>
            <a:chOff x="230636" y="1651740"/>
            <a:chExt cx="8899555" cy="3850343"/>
          </a:xfrm>
        </p:grpSpPr>
        <p:sp>
          <p:nvSpPr>
            <p:cNvPr id="6" name="Rectangle 5"/>
            <p:cNvSpPr/>
            <p:nvPr/>
          </p:nvSpPr>
          <p:spPr>
            <a:xfrm>
              <a:off x="6656293" y="1734670"/>
              <a:ext cx="2473898" cy="333813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Operator Leadership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0636" y="1651740"/>
              <a:ext cx="6239427" cy="3850343"/>
              <a:chOff x="1021980" y="1326777"/>
              <a:chExt cx="6840498" cy="4425148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1299879" y="1326783"/>
                <a:ext cx="2067654" cy="2380344"/>
              </a:xfrm>
              <a:prstGeom prst="flowChart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b="1" dirty="0" err="1">
                    <a:solidFill>
                      <a:schemeClr val="tx1"/>
                    </a:solidFill>
                  </a:rPr>
                  <a:t>mHealth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3399530" y="1326783"/>
                <a:ext cx="2067654" cy="2380344"/>
              </a:xfrm>
              <a:prstGeom prst="flowChart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b="1" dirty="0" err="1">
                    <a:solidFill>
                      <a:schemeClr val="tx1"/>
                    </a:solidFill>
                  </a:rPr>
                  <a:t>mAutomotive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5550861" y="1326777"/>
                <a:ext cx="2067654" cy="2380344"/>
              </a:xfrm>
              <a:prstGeom prst="flowChart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b="1" dirty="0" err="1" smtClean="0">
                    <a:solidFill>
                      <a:schemeClr val="tx1"/>
                    </a:solidFill>
                  </a:rPr>
                  <a:t>mEducation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1299879" y="3835826"/>
                <a:ext cx="6318636" cy="924432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Smart Cities Demonstrator</a:t>
                </a:r>
              </a:p>
              <a:p>
                <a:pPr algn="ctr"/>
                <a:r>
                  <a:rPr lang="en-GB" b="1" dirty="0" smtClean="0"/>
                  <a:t>(Mobile World Capital)</a:t>
                </a:r>
                <a:endParaRPr lang="en-GB" b="1" dirty="0"/>
              </a:p>
            </p:txBody>
          </p:sp>
          <p:sp>
            <p:nvSpPr>
              <p:cNvPr id="12" name="Flowchart: Process 11"/>
              <p:cNvSpPr/>
              <p:nvPr/>
            </p:nvSpPr>
            <p:spPr>
              <a:xfrm>
                <a:off x="1299879" y="4827493"/>
                <a:ext cx="6318636" cy="924432"/>
              </a:xfrm>
              <a:prstGeom prst="flowChartProcess">
                <a:avLst/>
              </a:prstGeom>
              <a:solidFill>
                <a:srgbClr val="2222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Connected Experiences Campaign</a:t>
                </a:r>
                <a:endParaRPr lang="en-GB" b="1" dirty="0"/>
              </a:p>
            </p:txBody>
          </p:sp>
          <p:sp>
            <p:nvSpPr>
              <p:cNvPr id="13" name="Flowchart: Process 12"/>
              <p:cNvSpPr/>
              <p:nvPr/>
            </p:nvSpPr>
            <p:spPr>
              <a:xfrm>
                <a:off x="1021980" y="2089201"/>
                <a:ext cx="6840498" cy="1261676"/>
              </a:xfrm>
              <a:prstGeom prst="flowChartProcess">
                <a:avLst/>
              </a:prstGeom>
              <a:solidFill>
                <a:srgbClr val="2222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Service Awareness &amp; Roaming</a:t>
                </a:r>
                <a:endParaRPr lang="en-GB" b="1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979023" y="2312888"/>
              <a:ext cx="1817243" cy="839942"/>
            </a:xfrm>
            <a:prstGeom prst="rect">
              <a:avLst/>
            </a:prstGeom>
            <a:solidFill>
              <a:srgbClr val="A3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Board Sponsors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KT, Telenor, Vodafone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9023" y="3373249"/>
              <a:ext cx="1817243" cy="13244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Programme Leadership Group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AT&amp;T, KT, Telenor, Vodafone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51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52778" y="1397000"/>
            <a:ext cx="6152444" cy="366889"/>
          </a:xfrm>
          <a:prstGeom prst="roundRect">
            <a:avLst/>
          </a:prstGeom>
          <a:solidFill>
            <a:srgbClr val="FFD6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GSMA mAutomotive </a:t>
            </a:r>
            <a:r>
              <a:rPr lang="en-GB" dirty="0"/>
              <a:t>E</a:t>
            </a:r>
            <a:r>
              <a:rPr lang="en-GB" dirty="0" smtClean="0"/>
              <a:t>volution</a:t>
            </a:r>
          </a:p>
          <a:p>
            <a:r>
              <a:rPr lang="en-GB" dirty="0" smtClean="0"/>
              <a:t>Key Trends</a:t>
            </a:r>
          </a:p>
          <a:p>
            <a:r>
              <a:rPr lang="en-GB" dirty="0" smtClean="0"/>
              <a:t>Key Questions for the Future</a:t>
            </a:r>
          </a:p>
          <a:p>
            <a:r>
              <a:rPr lang="en-GB" dirty="0" smtClean="0"/>
              <a:t>Panel</a:t>
            </a:r>
            <a:endParaRPr lang="en-GB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899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153196480"/>
              </p:ext>
            </p:extLst>
          </p:nvPr>
        </p:nvGraphicFramePr>
        <p:xfrm>
          <a:off x="-1098903" y="995104"/>
          <a:ext cx="9502615" cy="577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2609490" y="2824163"/>
            <a:ext cx="1228281" cy="1228281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ttangolo 7"/>
          <p:cNvSpPr/>
          <p:nvPr/>
        </p:nvSpPr>
        <p:spPr>
          <a:xfrm>
            <a:off x="3596039" y="3778776"/>
            <a:ext cx="1228281" cy="1228281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9000" b="-2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-2072"/>
              <a:lumOff val="134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ttangolo 2"/>
          <p:cNvSpPr/>
          <p:nvPr/>
        </p:nvSpPr>
        <p:spPr>
          <a:xfrm>
            <a:off x="6618109" y="4742724"/>
            <a:ext cx="2314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…All leading to reasons why cross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-industry cooperation for successful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service deployments is important….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696005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ow complicated can it be to bring together automakers and operators to deploy in-vehicle services?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7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GSMA mAutomotive: Evolution in Activities</a:t>
            </a:r>
            <a:endParaRPr lang="en-GB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991008527"/>
              </p:ext>
            </p:extLst>
          </p:nvPr>
        </p:nvGraphicFramePr>
        <p:xfrm>
          <a:off x="931509" y="1128888"/>
          <a:ext cx="7761113" cy="537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8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Who Participates in the Connected Car Forum?</a:t>
            </a:r>
            <a:endParaRPr lang="en-GB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588499546"/>
              </p:ext>
            </p:extLst>
          </p:nvPr>
        </p:nvGraphicFramePr>
        <p:xfrm>
          <a:off x="491536" y="1107185"/>
          <a:ext cx="8255000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2010776" y="4858503"/>
            <a:ext cx="5919668" cy="1872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1601041562"/>
              </p:ext>
            </p:extLst>
          </p:nvPr>
        </p:nvGraphicFramePr>
        <p:xfrm>
          <a:off x="4247791" y="4953007"/>
          <a:ext cx="3347831" cy="172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2171490" y="5381874"/>
            <a:ext cx="1686240" cy="42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Past Events: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Joint Collaboration…..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Diagramma 48"/>
          <p:cNvGraphicFramePr/>
          <p:nvPr>
            <p:extLst>
              <p:ext uri="{D42A27DB-BD31-4B8C-83A1-F6EECF244321}">
                <p14:modId xmlns:p14="http://schemas.microsoft.com/office/powerpoint/2010/main" val="4011791122"/>
              </p:ext>
            </p:extLst>
          </p:nvPr>
        </p:nvGraphicFramePr>
        <p:xfrm>
          <a:off x="-282214" y="1050925"/>
          <a:ext cx="6472868" cy="545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Parentesi graffa chiusa 51"/>
          <p:cNvSpPr/>
          <p:nvPr/>
        </p:nvSpPr>
        <p:spPr>
          <a:xfrm>
            <a:off x="5608990" y="1622630"/>
            <a:ext cx="858399" cy="463275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6912428" y="2485571"/>
            <a:ext cx="14151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has this changed since last year?</a:t>
            </a:r>
          </a:p>
          <a:p>
            <a:endParaRPr lang="en-GB" b="1" dirty="0" smtClean="0"/>
          </a:p>
          <a:p>
            <a:r>
              <a:rPr lang="en-GB" b="1" dirty="0" smtClean="0"/>
              <a:t>How will this change over three years?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69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78"/>
            <a:ext cx="8229600" cy="696005"/>
          </a:xfrm>
        </p:spPr>
        <p:txBody>
          <a:bodyPr/>
          <a:lstStyle/>
          <a:p>
            <a:r>
              <a:rPr lang="en-GB" dirty="0" smtClean="0"/>
              <a:t>GSMA mAutomotive: </a:t>
            </a:r>
            <a:br>
              <a:rPr lang="en-GB" dirty="0" smtClean="0"/>
            </a:br>
            <a:r>
              <a:rPr lang="en-GB" dirty="0" smtClean="0"/>
              <a:t>Realising Enablers &amp; Growing Opportunities</a:t>
            </a:r>
            <a:endParaRPr lang="en-GB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90551"/>
              </p:ext>
            </p:extLst>
          </p:nvPr>
        </p:nvGraphicFramePr>
        <p:xfrm>
          <a:off x="425157" y="1208451"/>
          <a:ext cx="8283684" cy="46685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331608"/>
                <a:gridCol w="1231418"/>
                <a:gridCol w="1231418"/>
                <a:gridCol w="1196472"/>
                <a:gridCol w="886653"/>
                <a:gridCol w="14061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Priority Themes 2012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73"/>
                    </a:solidFill>
                  </a:tcPr>
                </a:tc>
                <a:tc gridSpan="5">
                  <a:txBody>
                    <a:bodyPr/>
                    <a:lstStyle/>
                    <a:p>
                      <a:pPr lvl="0"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Activities</a:t>
                      </a:r>
                      <a:endParaRPr lang="en-GB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7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GB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GB" sz="1200" noProof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/>
                      <a:endParaRPr lang="en-GB" sz="1200" noProof="0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Workshops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</a:rPr>
                        <a:t> to Id. Barriers &amp; Opportunities</a:t>
                      </a:r>
                      <a:endParaRPr lang="en-GB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noProof="0" dirty="0" smtClean="0">
                          <a:solidFill>
                            <a:schemeClr val="bg1"/>
                          </a:solidFill>
                        </a:rPr>
                        <a:t>Requirements &amp; Use Cases</a:t>
                      </a:r>
                      <a:endParaRPr lang="en-GB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noProof="0" dirty="0" smtClean="0">
                          <a:solidFill>
                            <a:schemeClr val="bg1"/>
                          </a:solidFill>
                        </a:rPr>
                        <a:t>Specifications/Guidelines</a:t>
                      </a:r>
                      <a:endParaRPr lang="en-GB" sz="1200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noProof="0" dirty="0" smtClean="0">
                          <a:solidFill>
                            <a:schemeClr val="bg1"/>
                          </a:solidFill>
                        </a:rPr>
                        <a:t>White Paper</a:t>
                      </a:r>
                      <a:endParaRPr lang="en-GB" sz="1200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noProof="0" dirty="0" smtClean="0">
                          <a:solidFill>
                            <a:schemeClr val="bg1"/>
                          </a:solidFill>
                        </a:rPr>
                        <a:t>Trial /  Proof of Concept</a:t>
                      </a:r>
                      <a:endParaRPr lang="en-GB" sz="1200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Remote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Management of SIM: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Proof of Concept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Service Awareness &amp; Roaming: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Requirements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for Telematics &amp; Infotainment Services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Charging &amp;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Billing: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Split, Service Based Charging for Telematics and Infotainment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Tethering: 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Tethering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White Paper; Interoperability Requirements for PAN/DUN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High Bandwidth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Enabled Services: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Looking Towards the Future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solidFill>
                            <a:schemeClr val="tx2"/>
                          </a:solidFill>
                        </a:rPr>
                        <a:t>eCall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B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eyond pan-European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200" baseline="0" dirty="0" err="1" smtClean="0">
                          <a:solidFill>
                            <a:schemeClr val="tx2"/>
                          </a:solidFill>
                        </a:rPr>
                        <a:t>eCall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52778" y="1763886"/>
            <a:ext cx="6152444" cy="366889"/>
          </a:xfrm>
          <a:prstGeom prst="roundRect">
            <a:avLst/>
          </a:prstGeom>
          <a:solidFill>
            <a:srgbClr val="FFD6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GSMA mAutomotive </a:t>
            </a:r>
            <a:r>
              <a:rPr lang="en-GB" dirty="0"/>
              <a:t>E</a:t>
            </a:r>
            <a:r>
              <a:rPr lang="en-GB" dirty="0" smtClean="0"/>
              <a:t>volution</a:t>
            </a:r>
          </a:p>
          <a:p>
            <a:r>
              <a:rPr lang="en-GB" dirty="0" smtClean="0"/>
              <a:t>Key Trends</a:t>
            </a:r>
          </a:p>
          <a:p>
            <a:r>
              <a:rPr lang="en-GB" dirty="0" smtClean="0"/>
              <a:t>Key Questions for the Future</a:t>
            </a:r>
          </a:p>
          <a:p>
            <a:r>
              <a:rPr lang="en-GB" dirty="0" smtClean="0"/>
              <a:t>Panel</a:t>
            </a:r>
            <a:endParaRPr lang="en-GB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2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05216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Key Trends: Connected Cars -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Part of Everything Connected Everywhere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  <a:endParaRPr lang="en-GB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009609492"/>
              </p:ext>
            </p:extLst>
          </p:nvPr>
        </p:nvGraphicFramePr>
        <p:xfrm>
          <a:off x="997889" y="1385660"/>
          <a:ext cx="7404782" cy="464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4361154" y="5090375"/>
            <a:ext cx="3576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0000"/>
                </a:solidFill>
              </a:rPr>
              <a:t>Evolution of Services and Apps to Multiple Devices…will the car be “just one more device” for services?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MA PPT Template 2008">
  <a:themeElements>
    <a:clrScheme name="GSMA PPT Template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MA PPT Template 200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SMA PPT Template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22D6C17D0834A809793EF710B61B9" ma:contentTypeVersion="1" ma:contentTypeDescription="Create a new document." ma:contentTypeScope="" ma:versionID="8b46df6877cad123133d561d9cdb643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172DD94-6C50-4723-AD21-E5BD2C3CE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B1BC6-9017-462E-B52B-AFCE4F2E4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12275</TotalTime>
  <Words>2168</Words>
  <Application>Microsoft Office PowerPoint</Application>
  <PresentationFormat>On-screen Show (4:3)</PresentationFormat>
  <Paragraphs>297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GSMA PPT Template 2008</vt:lpstr>
      <vt:lpstr>mAutomotive: Visioning for the Future</vt:lpstr>
      <vt:lpstr>How important an opportunity are commercial telematics &amp; infotainment services…?</vt:lpstr>
      <vt:lpstr>Contents</vt:lpstr>
      <vt:lpstr>GSMA mAutomotive: Evolution in Activities</vt:lpstr>
      <vt:lpstr>Who Participates in the Connected Car Forum?</vt:lpstr>
      <vt:lpstr>Topics for Joint Collaboration…..</vt:lpstr>
      <vt:lpstr>GSMA mAutomotive:  Realising Enablers &amp; Growing Opportunities</vt:lpstr>
      <vt:lpstr>Contents</vt:lpstr>
      <vt:lpstr>Key Trends: Connected Cars - Part of Everything Connected Everywhere?</vt:lpstr>
      <vt:lpstr>Key Trends: Connected Cars - Part of Everything Connected Everywhere?</vt:lpstr>
      <vt:lpstr>Service Deployment Changes: Past vs. Today</vt:lpstr>
      <vt:lpstr>Forecasted Changes in Services</vt:lpstr>
      <vt:lpstr>Contents</vt:lpstr>
      <vt:lpstr>Potential New Topics ???</vt:lpstr>
      <vt:lpstr>Broadening ???</vt:lpstr>
      <vt:lpstr>Where do we position on ourselves on the domain?</vt:lpstr>
      <vt:lpstr>Contents</vt:lpstr>
      <vt:lpstr>Today’s Panel will discuss…</vt:lpstr>
      <vt:lpstr>Thank you!</vt:lpstr>
      <vt:lpstr>What is GSMA?</vt:lpstr>
      <vt:lpstr>All: Panel Questions 1/2</vt:lpstr>
      <vt:lpstr>Panel Questions 2/2</vt:lpstr>
      <vt:lpstr>Guidelines for presentations</vt:lpstr>
      <vt:lpstr>Automotive Problem Statement</vt:lpstr>
      <vt:lpstr>How Can I Get Involved?</vt:lpstr>
      <vt:lpstr>PowerPoint Presentation</vt:lpstr>
      <vt:lpstr>Where do we position on ourselves on the domain?</vt:lpstr>
      <vt:lpstr>Why mAutomotive?</vt:lpstr>
      <vt:lpstr>Connected Living strategic objectives 2013 </vt:lpstr>
      <vt:lpstr>How complicated can it be to bring together automakers and operators to deploy in-vehicle services?</vt:lpstr>
    </vt:vector>
  </TitlesOfParts>
  <Company>Hill &amp; Knowlton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nfishleigh</dc:creator>
  <cp:lastModifiedBy>Pooluser</cp:lastModifiedBy>
  <cp:revision>911</cp:revision>
  <cp:lastPrinted>2010-11-10T15:54:22Z</cp:lastPrinted>
  <dcterms:created xsi:type="dcterms:W3CDTF">2011-10-12T08:30:37Z</dcterms:created>
  <dcterms:modified xsi:type="dcterms:W3CDTF">2012-10-24T08:40:35Z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