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4"/>
    <p:sldMasterId id="2147483765" r:id="rId5"/>
    <p:sldMasterId id="2147483791" r:id="rId6"/>
  </p:sldMasterIdLst>
  <p:notesMasterIdLst>
    <p:notesMasterId r:id="rId15"/>
  </p:notesMasterIdLst>
  <p:sldIdLst>
    <p:sldId id="463" r:id="rId7"/>
    <p:sldId id="464" r:id="rId8"/>
    <p:sldId id="467" r:id="rId9"/>
    <p:sldId id="444" r:id="rId10"/>
    <p:sldId id="449" r:id="rId11"/>
    <p:sldId id="454" r:id="rId12"/>
    <p:sldId id="461" r:id="rId13"/>
    <p:sldId id="4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32963"/>
    <a:srgbClr val="B30A3C"/>
    <a:srgbClr val="077AB5"/>
    <a:srgbClr val="7CC6FF"/>
    <a:srgbClr val="6EBB1F"/>
    <a:srgbClr val="FCB314"/>
    <a:srgbClr val="FF72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246" y="-168"/>
      </p:cViewPr>
      <p:guideLst>
        <p:guide orient="horz" pos="2160"/>
        <p:guide orient="horz" pos="240"/>
        <p:guide orient="horz" pos="4058"/>
        <p:guide pos="2880"/>
        <p:guide pos="195"/>
        <p:guide pos="55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145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12C498-1F6B-48ED-9894-C939EC92C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23EA-7236-472F-8B6B-00837A0EF2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kern="120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Smartphones</a:t>
            </a:r>
            <a:r>
              <a:rPr lang="en-US" sz="1800" kern="1200" baseline="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 are driving a lot of this traffic, but not all.  We’re adding new, connected devices to our network every day…from eReaders to tablets to gaming and tracking devices. </a:t>
            </a:r>
          </a:p>
          <a:p>
            <a:pPr lvl="0"/>
            <a:endParaRPr lang="en-US" sz="1800" kern="1200" baseline="0" dirty="0" smtClean="0">
              <a:solidFill>
                <a:schemeClr val="tx1"/>
              </a:solidFill>
              <a:latin typeface="Arial" pitchFamily="-111" charset="-52"/>
              <a:ea typeface="+mn-ea"/>
              <a:cs typeface="+mn-cs"/>
            </a:endParaRPr>
          </a:p>
          <a:p>
            <a:pPr lvl="0"/>
            <a:r>
              <a:rPr lang="en-US" sz="1800" kern="120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These</a:t>
            </a:r>
            <a:r>
              <a:rPr lang="en-US" sz="1800" kern="1200" baseline="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 new devices are driving out of our </a:t>
            </a:r>
            <a:r>
              <a:rPr lang="en-US" sz="1800" kern="120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Emerging Devices organization  - which is basically the group within AT&amp;T that works to connect all things non-handsets to our wireless network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latin typeface="Arial" pitchFamily="-111" charset="-52"/>
              <a:ea typeface="+mn-ea"/>
              <a:cs typeface="+mn-cs"/>
            </a:endParaRPr>
          </a:p>
          <a:p>
            <a:pPr lvl="0"/>
            <a:r>
              <a:rPr lang="en-US" sz="1800" kern="120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We call this chart our waterwheel chart – I won’t go over each of these, but wanted to give you a look at what’s helping</a:t>
            </a:r>
            <a:r>
              <a:rPr lang="en-US" sz="1800" kern="1200" baseline="0" dirty="0" smtClean="0">
                <a:solidFill>
                  <a:schemeClr val="tx1"/>
                </a:solidFill>
                <a:latin typeface="Arial" pitchFamily="-111" charset="-52"/>
                <a:ea typeface="+mn-ea"/>
                <a:cs typeface="+mn-cs"/>
              </a:rPr>
              <a:t> drive new data growth.</a:t>
            </a:r>
          </a:p>
          <a:p>
            <a:pPr lvl="0"/>
            <a:endParaRPr lang="en-US" sz="1800" kern="1200" dirty="0" smtClean="0">
              <a:solidFill>
                <a:schemeClr val="tx1"/>
              </a:solidFill>
              <a:latin typeface="Arial" pitchFamily="-111" charset="-52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9C4323EA-7236-472F-8B6B-00837A0EF2F8}" type="slidenum">
              <a:rPr lang="en-US" sz="1200" b="1" kern="120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2</a:t>
            </a:fld>
            <a:endParaRPr lang="en-US" sz="1200" b="1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800" kern="1200" dirty="0" smtClean="0">
              <a:solidFill>
                <a:schemeClr val="tx1"/>
              </a:solidFill>
              <a:latin typeface="Arial" pitchFamily="-111" charset="-52"/>
              <a:ea typeface="+mn-ea"/>
              <a:cs typeface="+mn-cs"/>
            </a:endParaRPr>
          </a:p>
          <a:p>
            <a:pPr lvl="0"/>
            <a:endParaRPr lang="en-US" sz="1800" kern="1200" dirty="0" smtClean="0">
              <a:solidFill>
                <a:schemeClr val="tx1"/>
              </a:solidFill>
              <a:latin typeface="Arial" pitchFamily="-111" charset="-52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50000"/>
              </a:spcBef>
              <a:spcAft>
                <a:spcPct val="0"/>
              </a:spcAft>
            </a:pPr>
            <a:fld id="{9C4323EA-7236-472F-8B6B-00837A0EF2F8}" type="slidenum">
              <a:rPr lang="en-US" sz="1200" b="1" kern="1200">
                <a:solidFill>
                  <a:prstClr val="white"/>
                </a:solidFill>
                <a:latin typeface="Calibri" pitchFamily="34" charset="0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</a:pPr>
              <a:t>3</a:t>
            </a:fld>
            <a:endParaRPr lang="en-US" sz="1200" b="1" kern="1200" dirty="0">
              <a:solidFill>
                <a:prstClr val="white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introduced our Mobile Share plans in August.</a:t>
            </a:r>
          </a:p>
          <a:p>
            <a:pPr eaLnBrk="1" hangingPunct="1"/>
            <a:r>
              <a:rPr lang="en-US" dirty="0" smtClean="0"/>
              <a:t>With our shared data plans, we decided to do what’s best for our customers--  </a:t>
            </a:r>
          </a:p>
          <a:p>
            <a:pPr eaLnBrk="1" hangingPunct="1"/>
            <a:r>
              <a:rPr lang="en-US" dirty="0" smtClean="0"/>
              <a:t>That is let our customers choose what plan is best for them. 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They may keep their existing plan, </a:t>
            </a:r>
          </a:p>
          <a:p>
            <a:pPr eaLnBrk="1" hangingPunct="1"/>
            <a:r>
              <a:rPr lang="en-US" dirty="0" smtClean="0"/>
              <a:t>move to an individual plan </a:t>
            </a:r>
          </a:p>
          <a:p>
            <a:pPr eaLnBrk="1" hangingPunct="1"/>
            <a:r>
              <a:rPr lang="en-US" dirty="0" smtClean="0"/>
              <a:t>or select our new Mobile Share plan –</a:t>
            </a:r>
          </a:p>
          <a:p>
            <a:pPr eaLnBrk="1" hangingPunct="1"/>
            <a:r>
              <a:rPr lang="en-US" dirty="0" smtClean="0"/>
              <a:t> it’s all about </a:t>
            </a:r>
            <a:r>
              <a:rPr lang="en-US" b="1" dirty="0" smtClean="0"/>
              <a:t>choice.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Now let’s take a closer look at Mobile Share….</a:t>
            </a:r>
          </a:p>
          <a:p>
            <a:pPr eaLnBrk="1" hangingPunct="1"/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586A7-190D-4C06-892D-9C3096B9AE1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/>
              <a:t>Our base plan includes unlimited talk and text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/>
              <a:t>The more data you purchase, the cheaper it  is.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/>
              <a:t>The more devices you add, the cheaper it is.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dirty="0" smtClean="0"/>
              <a:t>And now, with Mobile Share our customers can add a tablet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 to their data buckets for just $10!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96F19-352B-4A65-91ED-B8C560AF3554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tabLst>
                <a:tab pos="90391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I’m going to transition to another growth driver. It’s our Digital Life service that we announced in the Spring.</a:t>
            </a: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Digital Life will be our industry’s first all-digital solution for home security.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But it’s so much more than that … we believe it will take customers from home security and monitoring to a new level of home automation that nobody else is offering.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338968" indent="-338968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Symbol"/>
              <a:buChar char="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We’re trialing the service in Atlanta and Dallas now.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338968" indent="-338968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Symbol"/>
              <a:buChar char=""/>
            </a:pPr>
            <a:r>
              <a:rPr lang="en-US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 is a game-changing solution. Up until now, alarm monitoring services have all been based on analog technology. We’ve come up with a whole new kind of platform.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734430" lvl="1" indent="-282474" defTabSz="90391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  <a:defRPr/>
            </a:pPr>
            <a:endParaRPr lang="en-US" sz="18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23EA-7236-472F-8B6B-00837A0EF2F8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38968" indent="-338968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Symbol"/>
              <a:buChar char=""/>
            </a:pPr>
            <a:r>
              <a:rPr lang="en-US" sz="1800" dirty="0" smtClean="0">
                <a:latin typeface="Calibri"/>
                <a:ea typeface="Times New Roman"/>
                <a:cs typeface="Calibri"/>
              </a:rPr>
              <a:t>From lots of perspectives, Digital Life is much more than just a new product … we believe it’s going to change the way people live, work and play.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latin typeface="Calibri"/>
                <a:ea typeface="Times New Roman"/>
                <a:cs typeface="Calibri"/>
              </a:rPr>
              <a:t>We had a choice here. We could enter the traditional old home security marketing and </a:t>
            </a:r>
            <a:r>
              <a:rPr lang="en-US" sz="1800" u="sng" dirty="0" smtClean="0">
                <a:latin typeface="Calibri"/>
                <a:ea typeface="Times New Roman"/>
                <a:cs typeface="Calibri"/>
              </a:rPr>
              <a:t>compete</a:t>
            </a:r>
            <a:r>
              <a:rPr lang="en-US" sz="1800" dirty="0" smtClean="0">
                <a:latin typeface="Calibri"/>
                <a:ea typeface="Times New Roman"/>
                <a:cs typeface="Calibri"/>
              </a:rPr>
              <a:t>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latin typeface="Calibri"/>
                <a:ea typeface="Times New Roman"/>
                <a:cs typeface="Calibri"/>
              </a:rPr>
              <a:t>Or we could step back … redefine the home security and home automation market … and </a:t>
            </a:r>
            <a:r>
              <a:rPr lang="en-US" sz="1800" u="sng" dirty="0" smtClean="0">
                <a:latin typeface="Calibri"/>
                <a:ea typeface="Times New Roman"/>
                <a:cs typeface="Calibri"/>
              </a:rPr>
              <a:t>lead</a:t>
            </a:r>
            <a:r>
              <a:rPr lang="en-US" sz="18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n-US" sz="1800" u="sng" dirty="0" smtClean="0">
                <a:latin typeface="Calibri"/>
                <a:ea typeface="Times New Roman"/>
                <a:cs typeface="Calibri"/>
              </a:rPr>
              <a:t>the</a:t>
            </a:r>
            <a:r>
              <a:rPr lang="en-US" sz="1800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en-US" sz="1800" u="sng" dirty="0" smtClean="0">
                <a:latin typeface="Calibri"/>
                <a:ea typeface="Times New Roman"/>
                <a:cs typeface="Calibri"/>
              </a:rPr>
              <a:t>way through wireless innovation</a:t>
            </a:r>
            <a:r>
              <a:rPr lang="en-US" sz="1800" dirty="0" smtClean="0">
                <a:latin typeface="Calibri"/>
                <a:ea typeface="Times New Roman"/>
                <a:cs typeface="Calibri"/>
              </a:rPr>
              <a:t>.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latin typeface="Calibri"/>
                <a:ea typeface="Times New Roman"/>
                <a:cs typeface="Calibri"/>
              </a:rPr>
              <a:t>We chose the latter.  </a:t>
            </a:r>
          </a:p>
          <a:p>
            <a:pPr marL="734430" lvl="1" indent="-282474">
              <a:lnSpc>
                <a:spcPct val="115000"/>
              </a:lnSpc>
              <a:spcBef>
                <a:spcPts val="0"/>
              </a:spcBef>
              <a:spcAft>
                <a:spcPts val="989"/>
              </a:spcAft>
              <a:buFont typeface="Courier New"/>
              <a:buChar char="o"/>
              <a:tabLst>
                <a:tab pos="903914" algn="l"/>
              </a:tabLst>
            </a:pPr>
            <a:r>
              <a:rPr lang="en-US" sz="1800" dirty="0" smtClean="0">
                <a:latin typeface="Calibri"/>
                <a:ea typeface="Times New Roman"/>
                <a:cs typeface="Calibri"/>
              </a:rPr>
              <a:t>We look forward to announcing our commercial launch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23EA-7236-472F-8B6B-00837A0EF2F8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323EA-7236-472F-8B6B-00837A0EF2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25425" y="231775"/>
            <a:ext cx="8693150" cy="6396038"/>
          </a:xfrm>
          <a:prstGeom prst="roundRect">
            <a:avLst>
              <a:gd name="adj" fmla="val 2185"/>
            </a:avLst>
          </a:prstGeom>
          <a:gradFill rotWithShape="1">
            <a:gsLst>
              <a:gs pos="0">
                <a:srgbClr val="7CC6FF"/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14" descr="dividerCircle30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99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1538" y="5945188"/>
            <a:ext cx="6524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6264" y="508000"/>
            <a:ext cx="4162424" cy="1903413"/>
          </a:xfrm>
        </p:spPr>
        <p:txBody>
          <a:bodyPr/>
          <a:lstStyle>
            <a:lvl1pPr>
              <a:defRPr>
                <a:solidFill>
                  <a:schemeClr val="folHlink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6264" y="2411413"/>
            <a:ext cx="4162424" cy="319087"/>
          </a:xfrm>
        </p:spPr>
        <p:txBody>
          <a:bodyPr lIns="91435" tIns="45718" rIns="91435" bIns="45718"/>
          <a:lstStyle>
            <a:lvl1pPr>
              <a:lnSpc>
                <a:spcPct val="110000"/>
              </a:lnSpc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spcBef>
                <a:spcPct val="0"/>
              </a:spcBef>
              <a:defRPr sz="600" b="0"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spcBef>
                <a:spcPct val="0"/>
              </a:spcBef>
              <a:defRPr sz="800"/>
            </a:lvl1pPr>
          </a:lstStyle>
          <a:p>
            <a:pPr>
              <a:defRPr/>
            </a:pPr>
            <a:fld id="{E7312ACC-B946-4FF1-AD24-F6508DAE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504825"/>
            <a:ext cx="7989887" cy="1036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6803" y="1626861"/>
            <a:ext cx="3769276" cy="4195162"/>
          </a:xfrm>
        </p:spPr>
        <p:txBody>
          <a:bodyPr>
            <a:noAutofit/>
          </a:bodyPr>
          <a:lstStyle>
            <a:lvl1pPr>
              <a:defRPr sz="1800"/>
            </a:lvl1pPr>
            <a:lvl2pPr marL="157798" indent="-156687">
              <a:defRPr sz="1600"/>
            </a:lvl2pPr>
            <a:lvl3pPr marL="402273" indent="-244475">
              <a:defRPr sz="1600"/>
            </a:lvl3pPr>
            <a:lvl4pPr marL="596742" indent="-19446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577453" y="2482922"/>
            <a:ext cx="4084446" cy="3339101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5134" y="1626862"/>
            <a:ext cx="4109608" cy="44509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FC06-D875-4416-930E-DC9A230E7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r="26167" b="37363"/>
          <a:stretch>
            <a:fillRect/>
          </a:stretch>
        </p:blipFill>
        <p:spPr bwMode="auto">
          <a:xfrm>
            <a:off x="5608638" y="2952750"/>
            <a:ext cx="3535362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758" y="561975"/>
            <a:ext cx="4430712" cy="2978150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758" y="3540125"/>
            <a:ext cx="4430711" cy="2619375"/>
          </a:xfrm>
        </p:spPr>
        <p:txBody>
          <a:bodyPr/>
          <a:lstStyle>
            <a:lvl1pPr>
              <a:lnSpc>
                <a:spcPct val="110000"/>
              </a:lnSpc>
              <a:defRPr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55663" y="6464300"/>
            <a:ext cx="5954712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89" y="381000"/>
            <a:ext cx="5354836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89" y="1756833"/>
            <a:ext cx="8582422" cy="412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69875" y="6396038"/>
            <a:ext cx="2133600" cy="250825"/>
          </a:xfrm>
        </p:spPr>
        <p:txBody>
          <a:bodyPr/>
          <a:lstStyle>
            <a:lvl1pPr algn="l">
              <a:defRPr sz="1300" b="1">
                <a:solidFill>
                  <a:srgbClr val="606060"/>
                </a:solidFill>
              </a:defRPr>
            </a:lvl1pPr>
          </a:lstStyle>
          <a:p>
            <a:pPr>
              <a:defRPr/>
            </a:pPr>
            <a:fld id="{149865D1-4D49-4ACC-BEE6-C6EE909C69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 art 4x3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>
            <a:grpSpLocks noChangeAspect="1"/>
          </p:cNvGrpSpPr>
          <p:nvPr userDrawn="1"/>
        </p:nvGrpSpPr>
        <p:grpSpPr bwMode="auto">
          <a:xfrm>
            <a:off x="341726" y="3814320"/>
            <a:ext cx="740822" cy="405754"/>
            <a:chOff x="502" y="968"/>
            <a:chExt cx="1614" cy="884"/>
          </a:xfrm>
          <a:solidFill>
            <a:srgbClr val="808080"/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02" y="968"/>
              <a:ext cx="608" cy="868"/>
            </a:xfrm>
            <a:custGeom>
              <a:avLst/>
              <a:gdLst>
                <a:gd name="T0" fmla="*/ 608 w 608"/>
                <a:gd name="T1" fmla="*/ 868 h 868"/>
                <a:gd name="T2" fmla="*/ 64 w 608"/>
                <a:gd name="T3" fmla="*/ 866 h 868"/>
                <a:gd name="T4" fmla="*/ 20 w 608"/>
                <a:gd name="T5" fmla="*/ 852 h 868"/>
                <a:gd name="T6" fmla="*/ 2 w 608"/>
                <a:gd name="T7" fmla="*/ 812 h 868"/>
                <a:gd name="T8" fmla="*/ 0 w 608"/>
                <a:gd name="T9" fmla="*/ 762 h 868"/>
                <a:gd name="T10" fmla="*/ 14 w 608"/>
                <a:gd name="T11" fmla="*/ 672 h 868"/>
                <a:gd name="T12" fmla="*/ 50 w 608"/>
                <a:gd name="T13" fmla="*/ 602 h 868"/>
                <a:gd name="T14" fmla="*/ 102 w 608"/>
                <a:gd name="T15" fmla="*/ 544 h 868"/>
                <a:gd name="T16" fmla="*/ 168 w 608"/>
                <a:gd name="T17" fmla="*/ 498 h 868"/>
                <a:gd name="T18" fmla="*/ 262 w 608"/>
                <a:gd name="T19" fmla="*/ 446 h 868"/>
                <a:gd name="T20" fmla="*/ 410 w 608"/>
                <a:gd name="T21" fmla="*/ 366 h 868"/>
                <a:gd name="T22" fmla="*/ 448 w 608"/>
                <a:gd name="T23" fmla="*/ 330 h 868"/>
                <a:gd name="T24" fmla="*/ 470 w 608"/>
                <a:gd name="T25" fmla="*/ 288 h 868"/>
                <a:gd name="T26" fmla="*/ 474 w 608"/>
                <a:gd name="T27" fmla="*/ 256 h 868"/>
                <a:gd name="T28" fmla="*/ 468 w 608"/>
                <a:gd name="T29" fmla="*/ 210 h 868"/>
                <a:gd name="T30" fmla="*/ 448 w 608"/>
                <a:gd name="T31" fmla="*/ 174 h 868"/>
                <a:gd name="T32" fmla="*/ 416 w 608"/>
                <a:gd name="T33" fmla="*/ 144 h 868"/>
                <a:gd name="T34" fmla="*/ 374 w 608"/>
                <a:gd name="T35" fmla="*/ 126 h 868"/>
                <a:gd name="T36" fmla="*/ 320 w 608"/>
                <a:gd name="T37" fmla="*/ 116 h 868"/>
                <a:gd name="T38" fmla="*/ 278 w 608"/>
                <a:gd name="T39" fmla="*/ 116 h 868"/>
                <a:gd name="T40" fmla="*/ 220 w 608"/>
                <a:gd name="T41" fmla="*/ 130 h 868"/>
                <a:gd name="T42" fmla="*/ 172 w 608"/>
                <a:gd name="T43" fmla="*/ 154 h 868"/>
                <a:gd name="T44" fmla="*/ 136 w 608"/>
                <a:gd name="T45" fmla="*/ 190 h 868"/>
                <a:gd name="T46" fmla="*/ 104 w 608"/>
                <a:gd name="T47" fmla="*/ 248 h 868"/>
                <a:gd name="T48" fmla="*/ 90 w 608"/>
                <a:gd name="T49" fmla="*/ 280 h 868"/>
                <a:gd name="T50" fmla="*/ 48 w 608"/>
                <a:gd name="T51" fmla="*/ 274 h 868"/>
                <a:gd name="T52" fmla="*/ 18 w 608"/>
                <a:gd name="T53" fmla="*/ 254 h 868"/>
                <a:gd name="T54" fmla="*/ 4 w 608"/>
                <a:gd name="T55" fmla="*/ 226 h 868"/>
                <a:gd name="T56" fmla="*/ 6 w 608"/>
                <a:gd name="T57" fmla="*/ 196 h 868"/>
                <a:gd name="T58" fmla="*/ 24 w 608"/>
                <a:gd name="T59" fmla="*/ 142 h 868"/>
                <a:gd name="T60" fmla="*/ 64 w 608"/>
                <a:gd name="T61" fmla="*/ 90 h 868"/>
                <a:gd name="T62" fmla="*/ 124 w 608"/>
                <a:gd name="T63" fmla="*/ 44 h 868"/>
                <a:gd name="T64" fmla="*/ 208 w 608"/>
                <a:gd name="T65" fmla="*/ 12 h 868"/>
                <a:gd name="T66" fmla="*/ 310 w 608"/>
                <a:gd name="T67" fmla="*/ 0 h 868"/>
                <a:gd name="T68" fmla="*/ 376 w 608"/>
                <a:gd name="T69" fmla="*/ 4 h 868"/>
                <a:gd name="T70" fmla="*/ 462 w 608"/>
                <a:gd name="T71" fmla="*/ 28 h 868"/>
                <a:gd name="T72" fmla="*/ 528 w 608"/>
                <a:gd name="T73" fmla="*/ 68 h 868"/>
                <a:gd name="T74" fmla="*/ 576 w 608"/>
                <a:gd name="T75" fmla="*/ 126 h 868"/>
                <a:gd name="T76" fmla="*/ 602 w 608"/>
                <a:gd name="T77" fmla="*/ 198 h 868"/>
                <a:gd name="T78" fmla="*/ 608 w 608"/>
                <a:gd name="T79" fmla="*/ 254 h 868"/>
                <a:gd name="T80" fmla="*/ 596 w 608"/>
                <a:gd name="T81" fmla="*/ 330 h 868"/>
                <a:gd name="T82" fmla="*/ 562 w 608"/>
                <a:gd name="T83" fmla="*/ 392 h 868"/>
                <a:gd name="T84" fmla="*/ 512 w 608"/>
                <a:gd name="T85" fmla="*/ 440 h 868"/>
                <a:gd name="T86" fmla="*/ 406 w 608"/>
                <a:gd name="T87" fmla="*/ 504 h 868"/>
                <a:gd name="T88" fmla="*/ 312 w 608"/>
                <a:gd name="T89" fmla="*/ 548 h 868"/>
                <a:gd name="T90" fmla="*/ 212 w 608"/>
                <a:gd name="T91" fmla="*/ 604 h 868"/>
                <a:gd name="T92" fmla="*/ 168 w 608"/>
                <a:gd name="T93" fmla="*/ 644 h 868"/>
                <a:gd name="T94" fmla="*/ 138 w 608"/>
                <a:gd name="T95" fmla="*/ 692 h 868"/>
                <a:gd name="T96" fmla="*/ 126 w 608"/>
                <a:gd name="T97" fmla="*/ 752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868">
                  <a:moveTo>
                    <a:pt x="126" y="752"/>
                  </a:moveTo>
                  <a:lnTo>
                    <a:pt x="608" y="752"/>
                  </a:lnTo>
                  <a:lnTo>
                    <a:pt x="608" y="868"/>
                  </a:lnTo>
                  <a:lnTo>
                    <a:pt x="84" y="868"/>
                  </a:lnTo>
                  <a:lnTo>
                    <a:pt x="84" y="868"/>
                  </a:lnTo>
                  <a:lnTo>
                    <a:pt x="64" y="866"/>
                  </a:lnTo>
                  <a:lnTo>
                    <a:pt x="46" y="864"/>
                  </a:lnTo>
                  <a:lnTo>
                    <a:pt x="32" y="858"/>
                  </a:lnTo>
                  <a:lnTo>
                    <a:pt x="20" y="852"/>
                  </a:lnTo>
                  <a:lnTo>
                    <a:pt x="10" y="842"/>
                  </a:lnTo>
                  <a:lnTo>
                    <a:pt x="4" y="828"/>
                  </a:lnTo>
                  <a:lnTo>
                    <a:pt x="2" y="812"/>
                  </a:lnTo>
                  <a:lnTo>
                    <a:pt x="0" y="794"/>
                  </a:lnTo>
                  <a:lnTo>
                    <a:pt x="0" y="762"/>
                  </a:lnTo>
                  <a:lnTo>
                    <a:pt x="0" y="762"/>
                  </a:lnTo>
                  <a:lnTo>
                    <a:pt x="2" y="730"/>
                  </a:lnTo>
                  <a:lnTo>
                    <a:pt x="6" y="700"/>
                  </a:lnTo>
                  <a:lnTo>
                    <a:pt x="14" y="672"/>
                  </a:lnTo>
                  <a:lnTo>
                    <a:pt x="24" y="648"/>
                  </a:lnTo>
                  <a:lnTo>
                    <a:pt x="36" y="624"/>
                  </a:lnTo>
                  <a:lnTo>
                    <a:pt x="50" y="602"/>
                  </a:lnTo>
                  <a:lnTo>
                    <a:pt x="66" y="580"/>
                  </a:lnTo>
                  <a:lnTo>
                    <a:pt x="84" y="562"/>
                  </a:lnTo>
                  <a:lnTo>
                    <a:pt x="102" y="544"/>
                  </a:lnTo>
                  <a:lnTo>
                    <a:pt x="124" y="528"/>
                  </a:lnTo>
                  <a:lnTo>
                    <a:pt x="146" y="512"/>
                  </a:lnTo>
                  <a:lnTo>
                    <a:pt x="168" y="498"/>
                  </a:lnTo>
                  <a:lnTo>
                    <a:pt x="214" y="470"/>
                  </a:lnTo>
                  <a:lnTo>
                    <a:pt x="262" y="446"/>
                  </a:lnTo>
                  <a:lnTo>
                    <a:pt x="262" y="446"/>
                  </a:lnTo>
                  <a:lnTo>
                    <a:pt x="344" y="406"/>
                  </a:lnTo>
                  <a:lnTo>
                    <a:pt x="378" y="386"/>
                  </a:lnTo>
                  <a:lnTo>
                    <a:pt x="410" y="366"/>
                  </a:lnTo>
                  <a:lnTo>
                    <a:pt x="424" y="354"/>
                  </a:lnTo>
                  <a:lnTo>
                    <a:pt x="436" y="342"/>
                  </a:lnTo>
                  <a:lnTo>
                    <a:pt x="448" y="330"/>
                  </a:lnTo>
                  <a:lnTo>
                    <a:pt x="458" y="318"/>
                  </a:lnTo>
                  <a:lnTo>
                    <a:pt x="464" y="304"/>
                  </a:lnTo>
                  <a:lnTo>
                    <a:pt x="470" y="288"/>
                  </a:lnTo>
                  <a:lnTo>
                    <a:pt x="474" y="274"/>
                  </a:lnTo>
                  <a:lnTo>
                    <a:pt x="474" y="256"/>
                  </a:lnTo>
                  <a:lnTo>
                    <a:pt x="474" y="256"/>
                  </a:lnTo>
                  <a:lnTo>
                    <a:pt x="474" y="240"/>
                  </a:lnTo>
                  <a:lnTo>
                    <a:pt x="472" y="226"/>
                  </a:lnTo>
                  <a:lnTo>
                    <a:pt x="468" y="210"/>
                  </a:lnTo>
                  <a:lnTo>
                    <a:pt x="462" y="198"/>
                  </a:lnTo>
                  <a:lnTo>
                    <a:pt x="456" y="184"/>
                  </a:lnTo>
                  <a:lnTo>
                    <a:pt x="448" y="174"/>
                  </a:lnTo>
                  <a:lnTo>
                    <a:pt x="440" y="162"/>
                  </a:lnTo>
                  <a:lnTo>
                    <a:pt x="428" y="154"/>
                  </a:lnTo>
                  <a:lnTo>
                    <a:pt x="416" y="144"/>
                  </a:lnTo>
                  <a:lnTo>
                    <a:pt x="404" y="138"/>
                  </a:lnTo>
                  <a:lnTo>
                    <a:pt x="390" y="130"/>
                  </a:lnTo>
                  <a:lnTo>
                    <a:pt x="374" y="126"/>
                  </a:lnTo>
                  <a:lnTo>
                    <a:pt x="358" y="122"/>
                  </a:lnTo>
                  <a:lnTo>
                    <a:pt x="340" y="118"/>
                  </a:lnTo>
                  <a:lnTo>
                    <a:pt x="320" y="116"/>
                  </a:lnTo>
                  <a:lnTo>
                    <a:pt x="300" y="116"/>
                  </a:lnTo>
                  <a:lnTo>
                    <a:pt x="300" y="116"/>
                  </a:lnTo>
                  <a:lnTo>
                    <a:pt x="278" y="116"/>
                  </a:lnTo>
                  <a:lnTo>
                    <a:pt x="258" y="120"/>
                  </a:lnTo>
                  <a:lnTo>
                    <a:pt x="238" y="124"/>
                  </a:lnTo>
                  <a:lnTo>
                    <a:pt x="220" y="130"/>
                  </a:lnTo>
                  <a:lnTo>
                    <a:pt x="202" y="136"/>
                  </a:lnTo>
                  <a:lnTo>
                    <a:pt x="186" y="144"/>
                  </a:lnTo>
                  <a:lnTo>
                    <a:pt x="172" y="154"/>
                  </a:lnTo>
                  <a:lnTo>
                    <a:pt x="160" y="164"/>
                  </a:lnTo>
                  <a:lnTo>
                    <a:pt x="148" y="176"/>
                  </a:lnTo>
                  <a:lnTo>
                    <a:pt x="136" y="190"/>
                  </a:lnTo>
                  <a:lnTo>
                    <a:pt x="126" y="202"/>
                  </a:lnTo>
                  <a:lnTo>
                    <a:pt x="118" y="216"/>
                  </a:lnTo>
                  <a:lnTo>
                    <a:pt x="104" y="248"/>
                  </a:lnTo>
                  <a:lnTo>
                    <a:pt x="94" y="278"/>
                  </a:lnTo>
                  <a:lnTo>
                    <a:pt x="94" y="278"/>
                  </a:lnTo>
                  <a:lnTo>
                    <a:pt x="90" y="280"/>
                  </a:lnTo>
                  <a:lnTo>
                    <a:pt x="80" y="280"/>
                  </a:lnTo>
                  <a:lnTo>
                    <a:pt x="64" y="278"/>
                  </a:lnTo>
                  <a:lnTo>
                    <a:pt x="48" y="274"/>
                  </a:lnTo>
                  <a:lnTo>
                    <a:pt x="32" y="266"/>
                  </a:lnTo>
                  <a:lnTo>
                    <a:pt x="24" y="260"/>
                  </a:lnTo>
                  <a:lnTo>
                    <a:pt x="18" y="254"/>
                  </a:lnTo>
                  <a:lnTo>
                    <a:pt x="12" y="246"/>
                  </a:lnTo>
                  <a:lnTo>
                    <a:pt x="8" y="236"/>
                  </a:lnTo>
                  <a:lnTo>
                    <a:pt x="4" y="226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6" y="196"/>
                  </a:lnTo>
                  <a:lnTo>
                    <a:pt x="8" y="178"/>
                  </a:lnTo>
                  <a:lnTo>
                    <a:pt x="14" y="160"/>
                  </a:lnTo>
                  <a:lnTo>
                    <a:pt x="24" y="142"/>
                  </a:lnTo>
                  <a:lnTo>
                    <a:pt x="34" y="124"/>
                  </a:lnTo>
                  <a:lnTo>
                    <a:pt x="48" y="108"/>
                  </a:lnTo>
                  <a:lnTo>
                    <a:pt x="64" y="90"/>
                  </a:lnTo>
                  <a:lnTo>
                    <a:pt x="82" y="74"/>
                  </a:lnTo>
                  <a:lnTo>
                    <a:pt x="102" y="58"/>
                  </a:lnTo>
                  <a:lnTo>
                    <a:pt x="124" y="44"/>
                  </a:lnTo>
                  <a:lnTo>
                    <a:pt x="150" y="32"/>
                  </a:lnTo>
                  <a:lnTo>
                    <a:pt x="178" y="22"/>
                  </a:lnTo>
                  <a:lnTo>
                    <a:pt x="208" y="12"/>
                  </a:lnTo>
                  <a:lnTo>
                    <a:pt x="240" y="6"/>
                  </a:lnTo>
                  <a:lnTo>
                    <a:pt x="274" y="2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44" y="2"/>
                  </a:lnTo>
                  <a:lnTo>
                    <a:pt x="376" y="4"/>
                  </a:lnTo>
                  <a:lnTo>
                    <a:pt x="406" y="10"/>
                  </a:lnTo>
                  <a:lnTo>
                    <a:pt x="434" y="18"/>
                  </a:lnTo>
                  <a:lnTo>
                    <a:pt x="462" y="28"/>
                  </a:lnTo>
                  <a:lnTo>
                    <a:pt x="486" y="38"/>
                  </a:lnTo>
                  <a:lnTo>
                    <a:pt x="508" y="52"/>
                  </a:lnTo>
                  <a:lnTo>
                    <a:pt x="528" y="68"/>
                  </a:lnTo>
                  <a:lnTo>
                    <a:pt x="546" y="86"/>
                  </a:lnTo>
                  <a:lnTo>
                    <a:pt x="562" y="104"/>
                  </a:lnTo>
                  <a:lnTo>
                    <a:pt x="576" y="126"/>
                  </a:lnTo>
                  <a:lnTo>
                    <a:pt x="586" y="148"/>
                  </a:lnTo>
                  <a:lnTo>
                    <a:pt x="596" y="172"/>
                  </a:lnTo>
                  <a:lnTo>
                    <a:pt x="602" y="198"/>
                  </a:lnTo>
                  <a:lnTo>
                    <a:pt x="606" y="226"/>
                  </a:lnTo>
                  <a:lnTo>
                    <a:pt x="608" y="254"/>
                  </a:lnTo>
                  <a:lnTo>
                    <a:pt x="608" y="254"/>
                  </a:lnTo>
                  <a:lnTo>
                    <a:pt x="606" y="282"/>
                  </a:lnTo>
                  <a:lnTo>
                    <a:pt x="602" y="306"/>
                  </a:lnTo>
                  <a:lnTo>
                    <a:pt x="596" y="330"/>
                  </a:lnTo>
                  <a:lnTo>
                    <a:pt x="586" y="352"/>
                  </a:lnTo>
                  <a:lnTo>
                    <a:pt x="576" y="372"/>
                  </a:lnTo>
                  <a:lnTo>
                    <a:pt x="562" y="392"/>
                  </a:lnTo>
                  <a:lnTo>
                    <a:pt x="548" y="408"/>
                  </a:lnTo>
                  <a:lnTo>
                    <a:pt x="530" y="424"/>
                  </a:lnTo>
                  <a:lnTo>
                    <a:pt x="512" y="440"/>
                  </a:lnTo>
                  <a:lnTo>
                    <a:pt x="494" y="454"/>
                  </a:lnTo>
                  <a:lnTo>
                    <a:pt x="450" y="480"/>
                  </a:lnTo>
                  <a:lnTo>
                    <a:pt x="406" y="504"/>
                  </a:lnTo>
                  <a:lnTo>
                    <a:pt x="358" y="526"/>
                  </a:lnTo>
                  <a:lnTo>
                    <a:pt x="358" y="526"/>
                  </a:lnTo>
                  <a:lnTo>
                    <a:pt x="312" y="548"/>
                  </a:lnTo>
                  <a:lnTo>
                    <a:pt x="268" y="568"/>
                  </a:lnTo>
                  <a:lnTo>
                    <a:pt x="230" y="592"/>
                  </a:lnTo>
                  <a:lnTo>
                    <a:pt x="212" y="604"/>
                  </a:lnTo>
                  <a:lnTo>
                    <a:pt x="196" y="616"/>
                  </a:lnTo>
                  <a:lnTo>
                    <a:pt x="182" y="630"/>
                  </a:lnTo>
                  <a:lnTo>
                    <a:pt x="168" y="644"/>
                  </a:lnTo>
                  <a:lnTo>
                    <a:pt x="156" y="660"/>
                  </a:lnTo>
                  <a:lnTo>
                    <a:pt x="146" y="676"/>
                  </a:lnTo>
                  <a:lnTo>
                    <a:pt x="138" y="692"/>
                  </a:lnTo>
                  <a:lnTo>
                    <a:pt x="132" y="712"/>
                  </a:lnTo>
                  <a:lnTo>
                    <a:pt x="128" y="730"/>
                  </a:lnTo>
                  <a:lnTo>
                    <a:pt x="126" y="752"/>
                  </a:lnTo>
                  <a:lnTo>
                    <a:pt x="126" y="7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6E6F71"/>
                </a:solidFill>
                <a:latin typeface="Calibri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252" y="968"/>
              <a:ext cx="864" cy="884"/>
            </a:xfrm>
            <a:custGeom>
              <a:avLst/>
              <a:gdLst>
                <a:gd name="T0" fmla="*/ 674 w 864"/>
                <a:gd name="T1" fmla="*/ 808 h 884"/>
                <a:gd name="T2" fmla="*/ 592 w 864"/>
                <a:gd name="T3" fmla="*/ 854 h 884"/>
                <a:gd name="T4" fmla="*/ 496 w 864"/>
                <a:gd name="T5" fmla="*/ 880 h 884"/>
                <a:gd name="T6" fmla="*/ 428 w 864"/>
                <a:gd name="T7" fmla="*/ 884 h 884"/>
                <a:gd name="T8" fmla="*/ 296 w 864"/>
                <a:gd name="T9" fmla="*/ 866 h 884"/>
                <a:gd name="T10" fmla="*/ 182 w 864"/>
                <a:gd name="T11" fmla="*/ 814 h 884"/>
                <a:gd name="T12" fmla="*/ 92 w 864"/>
                <a:gd name="T13" fmla="*/ 732 h 884"/>
                <a:gd name="T14" fmla="*/ 30 w 864"/>
                <a:gd name="T15" fmla="*/ 624 h 884"/>
                <a:gd name="T16" fmla="*/ 2 w 864"/>
                <a:gd name="T17" fmla="*/ 492 h 884"/>
                <a:gd name="T18" fmla="*/ 2 w 864"/>
                <a:gd name="T19" fmla="*/ 396 h 884"/>
                <a:gd name="T20" fmla="*/ 32 w 864"/>
                <a:gd name="T21" fmla="*/ 266 h 884"/>
                <a:gd name="T22" fmla="*/ 94 w 864"/>
                <a:gd name="T23" fmla="*/ 156 h 884"/>
                <a:gd name="T24" fmla="*/ 184 w 864"/>
                <a:gd name="T25" fmla="*/ 72 h 884"/>
                <a:gd name="T26" fmla="*/ 298 w 864"/>
                <a:gd name="T27" fmla="*/ 18 h 884"/>
                <a:gd name="T28" fmla="*/ 432 w 864"/>
                <a:gd name="T29" fmla="*/ 0 h 884"/>
                <a:gd name="T30" fmla="*/ 522 w 864"/>
                <a:gd name="T31" fmla="*/ 8 h 884"/>
                <a:gd name="T32" fmla="*/ 642 w 864"/>
                <a:gd name="T33" fmla="*/ 50 h 884"/>
                <a:gd name="T34" fmla="*/ 740 w 864"/>
                <a:gd name="T35" fmla="*/ 124 h 884"/>
                <a:gd name="T36" fmla="*/ 812 w 864"/>
                <a:gd name="T37" fmla="*/ 224 h 884"/>
                <a:gd name="T38" fmla="*/ 852 w 864"/>
                <a:gd name="T39" fmla="*/ 348 h 884"/>
                <a:gd name="T40" fmla="*/ 860 w 864"/>
                <a:gd name="T41" fmla="*/ 442 h 884"/>
                <a:gd name="T42" fmla="*/ 846 w 864"/>
                <a:gd name="T43" fmla="*/ 560 h 884"/>
                <a:gd name="T44" fmla="*/ 804 w 864"/>
                <a:gd name="T45" fmla="*/ 666 h 884"/>
                <a:gd name="T46" fmla="*/ 864 w 864"/>
                <a:gd name="T47" fmla="*/ 830 h 884"/>
                <a:gd name="T48" fmla="*/ 862 w 864"/>
                <a:gd name="T49" fmla="*/ 842 h 884"/>
                <a:gd name="T50" fmla="*/ 836 w 864"/>
                <a:gd name="T51" fmla="*/ 870 h 884"/>
                <a:gd name="T52" fmla="*/ 786 w 864"/>
                <a:gd name="T53" fmla="*/ 884 h 884"/>
                <a:gd name="T54" fmla="*/ 768 w 864"/>
                <a:gd name="T55" fmla="*/ 882 h 884"/>
                <a:gd name="T56" fmla="*/ 728 w 864"/>
                <a:gd name="T57" fmla="*/ 862 h 884"/>
                <a:gd name="T58" fmla="*/ 594 w 864"/>
                <a:gd name="T59" fmla="*/ 722 h 884"/>
                <a:gd name="T60" fmla="*/ 674 w 864"/>
                <a:gd name="T61" fmla="*/ 640 h 884"/>
                <a:gd name="T62" fmla="*/ 696 w 864"/>
                <a:gd name="T63" fmla="*/ 600 h 884"/>
                <a:gd name="T64" fmla="*/ 718 w 864"/>
                <a:gd name="T65" fmla="*/ 528 h 884"/>
                <a:gd name="T66" fmla="*/ 726 w 864"/>
                <a:gd name="T67" fmla="*/ 444 h 884"/>
                <a:gd name="T68" fmla="*/ 720 w 864"/>
                <a:gd name="T69" fmla="*/ 376 h 884"/>
                <a:gd name="T70" fmla="*/ 692 w 864"/>
                <a:gd name="T71" fmla="*/ 286 h 884"/>
                <a:gd name="T72" fmla="*/ 644 w 864"/>
                <a:gd name="T73" fmla="*/ 212 h 884"/>
                <a:gd name="T74" fmla="*/ 576 w 864"/>
                <a:gd name="T75" fmla="*/ 158 h 884"/>
                <a:gd name="T76" fmla="*/ 492 w 864"/>
                <a:gd name="T77" fmla="*/ 126 h 884"/>
                <a:gd name="T78" fmla="*/ 430 w 864"/>
                <a:gd name="T79" fmla="*/ 120 h 884"/>
                <a:gd name="T80" fmla="*/ 338 w 864"/>
                <a:gd name="T81" fmla="*/ 134 h 884"/>
                <a:gd name="T82" fmla="*/ 260 w 864"/>
                <a:gd name="T83" fmla="*/ 172 h 884"/>
                <a:gd name="T84" fmla="*/ 200 w 864"/>
                <a:gd name="T85" fmla="*/ 232 h 884"/>
                <a:gd name="T86" fmla="*/ 158 w 864"/>
                <a:gd name="T87" fmla="*/ 312 h 884"/>
                <a:gd name="T88" fmla="*/ 138 w 864"/>
                <a:gd name="T89" fmla="*/ 408 h 884"/>
                <a:gd name="T90" fmla="*/ 138 w 864"/>
                <a:gd name="T91" fmla="*/ 476 h 884"/>
                <a:gd name="T92" fmla="*/ 158 w 864"/>
                <a:gd name="T93" fmla="*/ 572 h 884"/>
                <a:gd name="T94" fmla="*/ 200 w 864"/>
                <a:gd name="T95" fmla="*/ 652 h 884"/>
                <a:gd name="T96" fmla="*/ 262 w 864"/>
                <a:gd name="T97" fmla="*/ 712 h 884"/>
                <a:gd name="T98" fmla="*/ 340 w 864"/>
                <a:gd name="T99" fmla="*/ 752 h 884"/>
                <a:gd name="T100" fmla="*/ 432 w 864"/>
                <a:gd name="T101" fmla="*/ 766 h 884"/>
                <a:gd name="T102" fmla="*/ 476 w 864"/>
                <a:gd name="T103" fmla="*/ 762 h 884"/>
                <a:gd name="T104" fmla="*/ 538 w 864"/>
                <a:gd name="T105" fmla="*/ 748 h 884"/>
                <a:gd name="T106" fmla="*/ 594 w 864"/>
                <a:gd name="T107" fmla="*/ 72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4" h="884">
                  <a:moveTo>
                    <a:pt x="708" y="842"/>
                  </a:moveTo>
                  <a:lnTo>
                    <a:pt x="674" y="808"/>
                  </a:lnTo>
                  <a:lnTo>
                    <a:pt x="674" y="808"/>
                  </a:lnTo>
                  <a:lnTo>
                    <a:pt x="648" y="826"/>
                  </a:lnTo>
                  <a:lnTo>
                    <a:pt x="620" y="842"/>
                  </a:lnTo>
                  <a:lnTo>
                    <a:pt x="592" y="854"/>
                  </a:lnTo>
                  <a:lnTo>
                    <a:pt x="560" y="866"/>
                  </a:lnTo>
                  <a:lnTo>
                    <a:pt x="530" y="874"/>
                  </a:lnTo>
                  <a:lnTo>
                    <a:pt x="496" y="880"/>
                  </a:lnTo>
                  <a:lnTo>
                    <a:pt x="464" y="884"/>
                  </a:lnTo>
                  <a:lnTo>
                    <a:pt x="428" y="884"/>
                  </a:lnTo>
                  <a:lnTo>
                    <a:pt x="428" y="884"/>
                  </a:lnTo>
                  <a:lnTo>
                    <a:pt x="382" y="882"/>
                  </a:lnTo>
                  <a:lnTo>
                    <a:pt x="338" y="876"/>
                  </a:lnTo>
                  <a:lnTo>
                    <a:pt x="296" y="866"/>
                  </a:lnTo>
                  <a:lnTo>
                    <a:pt x="256" y="852"/>
                  </a:lnTo>
                  <a:lnTo>
                    <a:pt x="218" y="836"/>
                  </a:lnTo>
                  <a:lnTo>
                    <a:pt x="182" y="814"/>
                  </a:lnTo>
                  <a:lnTo>
                    <a:pt x="150" y="790"/>
                  </a:lnTo>
                  <a:lnTo>
                    <a:pt x="120" y="762"/>
                  </a:lnTo>
                  <a:lnTo>
                    <a:pt x="92" y="732"/>
                  </a:lnTo>
                  <a:lnTo>
                    <a:pt x="68" y="698"/>
                  </a:lnTo>
                  <a:lnTo>
                    <a:pt x="48" y="662"/>
                  </a:lnTo>
                  <a:lnTo>
                    <a:pt x="30" y="624"/>
                  </a:lnTo>
                  <a:lnTo>
                    <a:pt x="18" y="582"/>
                  </a:lnTo>
                  <a:lnTo>
                    <a:pt x="8" y="538"/>
                  </a:lnTo>
                  <a:lnTo>
                    <a:pt x="2" y="492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2" y="396"/>
                  </a:lnTo>
                  <a:lnTo>
                    <a:pt x="8" y="350"/>
                  </a:lnTo>
                  <a:lnTo>
                    <a:pt x="18" y="306"/>
                  </a:lnTo>
                  <a:lnTo>
                    <a:pt x="32" y="266"/>
                  </a:lnTo>
                  <a:lnTo>
                    <a:pt x="48" y="226"/>
                  </a:lnTo>
                  <a:lnTo>
                    <a:pt x="70" y="190"/>
                  </a:lnTo>
                  <a:lnTo>
                    <a:pt x="94" y="156"/>
                  </a:lnTo>
                  <a:lnTo>
                    <a:pt x="120" y="124"/>
                  </a:lnTo>
                  <a:lnTo>
                    <a:pt x="150" y="96"/>
                  </a:lnTo>
                  <a:lnTo>
                    <a:pt x="184" y="72"/>
                  </a:lnTo>
                  <a:lnTo>
                    <a:pt x="220" y="50"/>
                  </a:lnTo>
                  <a:lnTo>
                    <a:pt x="258" y="34"/>
                  </a:lnTo>
                  <a:lnTo>
                    <a:pt x="298" y="18"/>
                  </a:lnTo>
                  <a:lnTo>
                    <a:pt x="340" y="8"/>
                  </a:lnTo>
                  <a:lnTo>
                    <a:pt x="386" y="2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78" y="2"/>
                  </a:lnTo>
                  <a:lnTo>
                    <a:pt x="522" y="8"/>
                  </a:lnTo>
                  <a:lnTo>
                    <a:pt x="564" y="18"/>
                  </a:lnTo>
                  <a:lnTo>
                    <a:pt x="606" y="32"/>
                  </a:lnTo>
                  <a:lnTo>
                    <a:pt x="642" y="50"/>
                  </a:lnTo>
                  <a:lnTo>
                    <a:pt x="678" y="72"/>
                  </a:lnTo>
                  <a:lnTo>
                    <a:pt x="710" y="96"/>
                  </a:lnTo>
                  <a:lnTo>
                    <a:pt x="740" y="124"/>
                  </a:lnTo>
                  <a:lnTo>
                    <a:pt x="768" y="154"/>
                  </a:lnTo>
                  <a:lnTo>
                    <a:pt x="792" y="188"/>
                  </a:lnTo>
                  <a:lnTo>
                    <a:pt x="812" y="224"/>
                  </a:lnTo>
                  <a:lnTo>
                    <a:pt x="828" y="264"/>
                  </a:lnTo>
                  <a:lnTo>
                    <a:pt x="842" y="304"/>
                  </a:lnTo>
                  <a:lnTo>
                    <a:pt x="852" y="348"/>
                  </a:lnTo>
                  <a:lnTo>
                    <a:pt x="858" y="394"/>
                  </a:lnTo>
                  <a:lnTo>
                    <a:pt x="860" y="442"/>
                  </a:lnTo>
                  <a:lnTo>
                    <a:pt x="860" y="442"/>
                  </a:lnTo>
                  <a:lnTo>
                    <a:pt x="858" y="482"/>
                  </a:lnTo>
                  <a:lnTo>
                    <a:pt x="854" y="522"/>
                  </a:lnTo>
                  <a:lnTo>
                    <a:pt x="846" y="560"/>
                  </a:lnTo>
                  <a:lnTo>
                    <a:pt x="834" y="598"/>
                  </a:lnTo>
                  <a:lnTo>
                    <a:pt x="820" y="632"/>
                  </a:lnTo>
                  <a:lnTo>
                    <a:pt x="804" y="666"/>
                  </a:lnTo>
                  <a:lnTo>
                    <a:pt x="784" y="698"/>
                  </a:lnTo>
                  <a:lnTo>
                    <a:pt x="762" y="728"/>
                  </a:lnTo>
                  <a:lnTo>
                    <a:pt x="864" y="830"/>
                  </a:lnTo>
                  <a:lnTo>
                    <a:pt x="864" y="830"/>
                  </a:lnTo>
                  <a:lnTo>
                    <a:pt x="864" y="834"/>
                  </a:lnTo>
                  <a:lnTo>
                    <a:pt x="862" y="842"/>
                  </a:lnTo>
                  <a:lnTo>
                    <a:pt x="856" y="850"/>
                  </a:lnTo>
                  <a:lnTo>
                    <a:pt x="846" y="860"/>
                  </a:lnTo>
                  <a:lnTo>
                    <a:pt x="836" y="870"/>
                  </a:lnTo>
                  <a:lnTo>
                    <a:pt x="822" y="878"/>
                  </a:lnTo>
                  <a:lnTo>
                    <a:pt x="806" y="882"/>
                  </a:lnTo>
                  <a:lnTo>
                    <a:pt x="786" y="884"/>
                  </a:lnTo>
                  <a:lnTo>
                    <a:pt x="786" y="884"/>
                  </a:lnTo>
                  <a:lnTo>
                    <a:pt x="778" y="884"/>
                  </a:lnTo>
                  <a:lnTo>
                    <a:pt x="768" y="882"/>
                  </a:lnTo>
                  <a:lnTo>
                    <a:pt x="758" y="880"/>
                  </a:lnTo>
                  <a:lnTo>
                    <a:pt x="748" y="874"/>
                  </a:lnTo>
                  <a:lnTo>
                    <a:pt x="728" y="862"/>
                  </a:lnTo>
                  <a:lnTo>
                    <a:pt x="708" y="842"/>
                  </a:lnTo>
                  <a:lnTo>
                    <a:pt x="708" y="842"/>
                  </a:lnTo>
                  <a:close/>
                  <a:moveTo>
                    <a:pt x="594" y="722"/>
                  </a:moveTo>
                  <a:lnTo>
                    <a:pt x="426" y="552"/>
                  </a:lnTo>
                  <a:lnTo>
                    <a:pt x="510" y="472"/>
                  </a:lnTo>
                  <a:lnTo>
                    <a:pt x="674" y="640"/>
                  </a:lnTo>
                  <a:lnTo>
                    <a:pt x="674" y="640"/>
                  </a:lnTo>
                  <a:lnTo>
                    <a:pt x="686" y="620"/>
                  </a:lnTo>
                  <a:lnTo>
                    <a:pt x="696" y="600"/>
                  </a:lnTo>
                  <a:lnTo>
                    <a:pt x="706" y="576"/>
                  </a:lnTo>
                  <a:lnTo>
                    <a:pt x="712" y="552"/>
                  </a:lnTo>
                  <a:lnTo>
                    <a:pt x="718" y="528"/>
                  </a:lnTo>
                  <a:lnTo>
                    <a:pt x="722" y="500"/>
                  </a:lnTo>
                  <a:lnTo>
                    <a:pt x="726" y="474"/>
                  </a:lnTo>
                  <a:lnTo>
                    <a:pt x="726" y="444"/>
                  </a:lnTo>
                  <a:lnTo>
                    <a:pt x="726" y="444"/>
                  </a:lnTo>
                  <a:lnTo>
                    <a:pt x="724" y="410"/>
                  </a:lnTo>
                  <a:lnTo>
                    <a:pt x="720" y="376"/>
                  </a:lnTo>
                  <a:lnTo>
                    <a:pt x="714" y="344"/>
                  </a:lnTo>
                  <a:lnTo>
                    <a:pt x="704" y="314"/>
                  </a:lnTo>
                  <a:lnTo>
                    <a:pt x="692" y="286"/>
                  </a:lnTo>
                  <a:lnTo>
                    <a:pt x="678" y="260"/>
                  </a:lnTo>
                  <a:lnTo>
                    <a:pt x="662" y="234"/>
                  </a:lnTo>
                  <a:lnTo>
                    <a:pt x="644" y="212"/>
                  </a:lnTo>
                  <a:lnTo>
                    <a:pt x="622" y="192"/>
                  </a:lnTo>
                  <a:lnTo>
                    <a:pt x="600" y="174"/>
                  </a:lnTo>
                  <a:lnTo>
                    <a:pt x="576" y="158"/>
                  </a:lnTo>
                  <a:lnTo>
                    <a:pt x="550" y="144"/>
                  </a:lnTo>
                  <a:lnTo>
                    <a:pt x="522" y="134"/>
                  </a:lnTo>
                  <a:lnTo>
                    <a:pt x="492" y="126"/>
                  </a:lnTo>
                  <a:lnTo>
                    <a:pt x="462" y="122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398" y="122"/>
                  </a:lnTo>
                  <a:lnTo>
                    <a:pt x="368" y="126"/>
                  </a:lnTo>
                  <a:lnTo>
                    <a:pt x="338" y="134"/>
                  </a:lnTo>
                  <a:lnTo>
                    <a:pt x="312" y="144"/>
                  </a:lnTo>
                  <a:lnTo>
                    <a:pt x="286" y="156"/>
                  </a:lnTo>
                  <a:lnTo>
                    <a:pt x="260" y="172"/>
                  </a:lnTo>
                  <a:lnTo>
                    <a:pt x="238" y="190"/>
                  </a:lnTo>
                  <a:lnTo>
                    <a:pt x="218" y="210"/>
                  </a:lnTo>
                  <a:lnTo>
                    <a:pt x="200" y="232"/>
                  </a:lnTo>
                  <a:lnTo>
                    <a:pt x="184" y="258"/>
                  </a:lnTo>
                  <a:lnTo>
                    <a:pt x="170" y="284"/>
                  </a:lnTo>
                  <a:lnTo>
                    <a:pt x="158" y="312"/>
                  </a:lnTo>
                  <a:lnTo>
                    <a:pt x="148" y="342"/>
                  </a:lnTo>
                  <a:lnTo>
                    <a:pt x="142" y="374"/>
                  </a:lnTo>
                  <a:lnTo>
                    <a:pt x="138" y="408"/>
                  </a:lnTo>
                  <a:lnTo>
                    <a:pt x="136" y="442"/>
                  </a:lnTo>
                  <a:lnTo>
                    <a:pt x="136" y="442"/>
                  </a:lnTo>
                  <a:lnTo>
                    <a:pt x="138" y="476"/>
                  </a:lnTo>
                  <a:lnTo>
                    <a:pt x="142" y="510"/>
                  </a:lnTo>
                  <a:lnTo>
                    <a:pt x="148" y="542"/>
                  </a:lnTo>
                  <a:lnTo>
                    <a:pt x="158" y="572"/>
                  </a:lnTo>
                  <a:lnTo>
                    <a:pt x="170" y="600"/>
                  </a:lnTo>
                  <a:lnTo>
                    <a:pt x="184" y="628"/>
                  </a:lnTo>
                  <a:lnTo>
                    <a:pt x="200" y="652"/>
                  </a:lnTo>
                  <a:lnTo>
                    <a:pt x="220" y="674"/>
                  </a:lnTo>
                  <a:lnTo>
                    <a:pt x="240" y="694"/>
                  </a:lnTo>
                  <a:lnTo>
                    <a:pt x="262" y="712"/>
                  </a:lnTo>
                  <a:lnTo>
                    <a:pt x="286" y="728"/>
                  </a:lnTo>
                  <a:lnTo>
                    <a:pt x="312" y="742"/>
                  </a:lnTo>
                  <a:lnTo>
                    <a:pt x="340" y="752"/>
                  </a:lnTo>
                  <a:lnTo>
                    <a:pt x="370" y="760"/>
                  </a:lnTo>
                  <a:lnTo>
                    <a:pt x="400" y="764"/>
                  </a:lnTo>
                  <a:lnTo>
                    <a:pt x="432" y="766"/>
                  </a:lnTo>
                  <a:lnTo>
                    <a:pt x="432" y="766"/>
                  </a:lnTo>
                  <a:lnTo>
                    <a:pt x="454" y="764"/>
                  </a:lnTo>
                  <a:lnTo>
                    <a:pt x="476" y="762"/>
                  </a:lnTo>
                  <a:lnTo>
                    <a:pt x="498" y="758"/>
                  </a:lnTo>
                  <a:lnTo>
                    <a:pt x="518" y="754"/>
                  </a:lnTo>
                  <a:lnTo>
                    <a:pt x="538" y="748"/>
                  </a:lnTo>
                  <a:lnTo>
                    <a:pt x="558" y="740"/>
                  </a:lnTo>
                  <a:lnTo>
                    <a:pt x="576" y="732"/>
                  </a:lnTo>
                  <a:lnTo>
                    <a:pt x="594" y="722"/>
                  </a:lnTo>
                  <a:lnTo>
                    <a:pt x="594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srgbClr val="6E6F71"/>
                </a:solidFill>
                <a:latin typeface="Calibri"/>
              </a:endParaRPr>
            </a:p>
          </p:txBody>
        </p:sp>
      </p:grp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434975"/>
            <a:ext cx="7270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3"/>
          <p:cNvGrpSpPr>
            <a:grpSpLocks/>
          </p:cNvGrpSpPr>
          <p:nvPr userDrawn="1"/>
        </p:nvGrpSpPr>
        <p:grpSpPr bwMode="auto">
          <a:xfrm>
            <a:off x="1119188" y="3814763"/>
            <a:ext cx="2651125" cy="1273175"/>
            <a:chOff x="1143330" y="4960540"/>
            <a:chExt cx="2570843" cy="1235020"/>
          </a:xfrm>
        </p:grpSpPr>
        <p:grpSp>
          <p:nvGrpSpPr>
            <p:cNvPr id="8" name="Group 24"/>
            <p:cNvGrpSpPr>
              <a:grpSpLocks/>
            </p:cNvGrpSpPr>
            <p:nvPr userDrawn="1"/>
          </p:nvGrpSpPr>
          <p:grpSpPr bwMode="auto">
            <a:xfrm>
              <a:off x="1232495" y="4960540"/>
              <a:ext cx="1457121" cy="370758"/>
              <a:chOff x="1624276" y="4298837"/>
              <a:chExt cx="2237824" cy="569405"/>
            </a:xfrm>
          </p:grpSpPr>
          <p:sp>
            <p:nvSpPr>
              <p:cNvPr id="18" name="Freeform 13"/>
              <p:cNvSpPr>
                <a:spLocks/>
              </p:cNvSpPr>
              <p:nvPr userDrawn="1"/>
            </p:nvSpPr>
            <p:spPr bwMode="auto">
              <a:xfrm>
                <a:off x="1624464" y="4317757"/>
                <a:ext cx="472846" cy="551044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193" y="0"/>
                  </a:cxn>
                  <a:cxn ang="0">
                    <a:pos x="320" y="46"/>
                  </a:cxn>
                  <a:cxn ang="0">
                    <a:pos x="336" y="76"/>
                  </a:cxn>
                  <a:cxn ang="0">
                    <a:pos x="312" y="100"/>
                  </a:cxn>
                  <a:cxn ang="0">
                    <a:pos x="192" y="35"/>
                  </a:cxn>
                  <a:cxn ang="0">
                    <a:pos x="42" y="199"/>
                  </a:cxn>
                  <a:cxn ang="0">
                    <a:pos x="193" y="363"/>
                  </a:cxn>
                  <a:cxn ang="0">
                    <a:pos x="317" y="288"/>
                  </a:cxn>
                  <a:cxn ang="0">
                    <a:pos x="343" y="311"/>
                  </a:cxn>
                  <a:cxn ang="0">
                    <a:pos x="321" y="351"/>
                  </a:cxn>
                  <a:cxn ang="0">
                    <a:pos x="191" y="398"/>
                  </a:cxn>
                  <a:cxn ang="0">
                    <a:pos x="0" y="200"/>
                  </a:cxn>
                </a:cxnLst>
                <a:rect l="0" t="0" r="r" b="b"/>
                <a:pathLst>
                  <a:path w="343" h="398">
                    <a:moveTo>
                      <a:pt x="0" y="200"/>
                    </a:moveTo>
                    <a:cubicBezTo>
                      <a:pt x="0" y="82"/>
                      <a:pt x="79" y="0"/>
                      <a:pt x="193" y="0"/>
                    </a:cubicBezTo>
                    <a:cubicBezTo>
                      <a:pt x="255" y="0"/>
                      <a:pt x="297" y="23"/>
                      <a:pt x="320" y="46"/>
                    </a:cubicBezTo>
                    <a:cubicBezTo>
                      <a:pt x="330" y="57"/>
                      <a:pt x="336" y="68"/>
                      <a:pt x="336" y="76"/>
                    </a:cubicBezTo>
                    <a:cubicBezTo>
                      <a:pt x="336" y="96"/>
                      <a:pt x="314" y="102"/>
                      <a:pt x="312" y="100"/>
                    </a:cubicBezTo>
                    <a:cubicBezTo>
                      <a:pt x="288" y="58"/>
                      <a:pt x="238" y="35"/>
                      <a:pt x="192" y="35"/>
                    </a:cubicBezTo>
                    <a:cubicBezTo>
                      <a:pt x="104" y="35"/>
                      <a:pt x="42" y="102"/>
                      <a:pt x="42" y="199"/>
                    </a:cubicBezTo>
                    <a:cubicBezTo>
                      <a:pt x="42" y="294"/>
                      <a:pt x="106" y="363"/>
                      <a:pt x="193" y="363"/>
                    </a:cubicBezTo>
                    <a:cubicBezTo>
                      <a:pt x="250" y="363"/>
                      <a:pt x="299" y="334"/>
                      <a:pt x="317" y="288"/>
                    </a:cubicBezTo>
                    <a:cubicBezTo>
                      <a:pt x="318" y="285"/>
                      <a:pt x="343" y="291"/>
                      <a:pt x="343" y="311"/>
                    </a:cubicBezTo>
                    <a:cubicBezTo>
                      <a:pt x="343" y="321"/>
                      <a:pt x="335" y="336"/>
                      <a:pt x="321" y="351"/>
                    </a:cubicBezTo>
                    <a:cubicBezTo>
                      <a:pt x="297" y="374"/>
                      <a:pt x="252" y="398"/>
                      <a:pt x="191" y="398"/>
                    </a:cubicBezTo>
                    <a:cubicBezTo>
                      <a:pt x="79" y="398"/>
                      <a:pt x="0" y="317"/>
                      <a:pt x="0" y="2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 noEditPoints="1"/>
              </p:cNvSpPr>
              <p:nvPr userDrawn="1"/>
            </p:nvSpPr>
            <p:spPr bwMode="auto">
              <a:xfrm>
                <a:off x="2184785" y="4457291"/>
                <a:ext cx="330992" cy="411510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196" y="121"/>
                  </a:cxn>
                  <a:cxn ang="0">
                    <a:pos x="202" y="121"/>
                  </a:cxn>
                  <a:cxn ang="0">
                    <a:pos x="202" y="111"/>
                  </a:cxn>
                  <a:cxn ang="0">
                    <a:pos x="123" y="36"/>
                  </a:cxn>
                  <a:cxn ang="0">
                    <a:pos x="32" y="88"/>
                  </a:cxn>
                  <a:cxn ang="0">
                    <a:pos x="10" y="65"/>
                  </a:cxn>
                  <a:cxn ang="0">
                    <a:pos x="26" y="37"/>
                  </a:cxn>
                  <a:cxn ang="0">
                    <a:pos x="126" y="0"/>
                  </a:cxn>
                  <a:cxn ang="0">
                    <a:pos x="240" y="110"/>
                  </a:cxn>
                  <a:cxn ang="0">
                    <a:pos x="240" y="290"/>
                  </a:cxn>
                  <a:cxn ang="0">
                    <a:pos x="203" y="290"/>
                  </a:cxn>
                  <a:cxn ang="0">
                    <a:pos x="203" y="247"/>
                  </a:cxn>
                  <a:cxn ang="0">
                    <a:pos x="97" y="297"/>
                  </a:cxn>
                  <a:cxn ang="0">
                    <a:pos x="0" y="218"/>
                  </a:cxn>
                  <a:cxn ang="0">
                    <a:pos x="202" y="178"/>
                  </a:cxn>
                  <a:cxn ang="0">
                    <a:pos x="202" y="152"/>
                  </a:cxn>
                  <a:cxn ang="0">
                    <a:pos x="195" y="152"/>
                  </a:cxn>
                  <a:cxn ang="0">
                    <a:pos x="39" y="218"/>
                  </a:cxn>
                  <a:cxn ang="0">
                    <a:pos x="101" y="265"/>
                  </a:cxn>
                  <a:cxn ang="0">
                    <a:pos x="202" y="178"/>
                  </a:cxn>
                </a:cxnLst>
                <a:rect l="0" t="0" r="r" b="b"/>
                <a:pathLst>
                  <a:path w="240" h="297">
                    <a:moveTo>
                      <a:pt x="0" y="218"/>
                    </a:moveTo>
                    <a:cubicBezTo>
                      <a:pt x="0" y="152"/>
                      <a:pt x="66" y="124"/>
                      <a:pt x="196" y="121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63"/>
                      <a:pt x="174" y="36"/>
                      <a:pt x="123" y="36"/>
                    </a:cubicBezTo>
                    <a:cubicBezTo>
                      <a:pt x="77" y="36"/>
                      <a:pt x="48" y="59"/>
                      <a:pt x="32" y="88"/>
                    </a:cubicBezTo>
                    <a:cubicBezTo>
                      <a:pt x="32" y="89"/>
                      <a:pt x="10" y="86"/>
                      <a:pt x="10" y="65"/>
                    </a:cubicBezTo>
                    <a:cubicBezTo>
                      <a:pt x="10" y="58"/>
                      <a:pt x="16" y="46"/>
                      <a:pt x="26" y="37"/>
                    </a:cubicBezTo>
                    <a:cubicBezTo>
                      <a:pt x="44" y="19"/>
                      <a:pt x="78" y="0"/>
                      <a:pt x="126" y="0"/>
                    </a:cubicBezTo>
                    <a:cubicBezTo>
                      <a:pt x="197" y="0"/>
                      <a:pt x="240" y="42"/>
                      <a:pt x="240" y="110"/>
                    </a:cubicBezTo>
                    <a:cubicBezTo>
                      <a:pt x="240" y="290"/>
                      <a:pt x="240" y="290"/>
                      <a:pt x="240" y="290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03" y="247"/>
                      <a:pt x="203" y="247"/>
                      <a:pt x="203" y="247"/>
                    </a:cubicBezTo>
                    <a:cubicBezTo>
                      <a:pt x="181" y="278"/>
                      <a:pt x="142" y="297"/>
                      <a:pt x="97" y="297"/>
                    </a:cubicBezTo>
                    <a:cubicBezTo>
                      <a:pt x="35" y="297"/>
                      <a:pt x="0" y="265"/>
                      <a:pt x="0" y="218"/>
                    </a:cubicBezTo>
                    <a:close/>
                    <a:moveTo>
                      <a:pt x="202" y="178"/>
                    </a:moveTo>
                    <a:cubicBezTo>
                      <a:pt x="202" y="152"/>
                      <a:pt x="202" y="152"/>
                      <a:pt x="202" y="152"/>
                    </a:cubicBezTo>
                    <a:cubicBezTo>
                      <a:pt x="195" y="152"/>
                      <a:pt x="195" y="152"/>
                      <a:pt x="195" y="152"/>
                    </a:cubicBezTo>
                    <a:cubicBezTo>
                      <a:pt x="89" y="155"/>
                      <a:pt x="39" y="173"/>
                      <a:pt x="39" y="218"/>
                    </a:cubicBezTo>
                    <a:cubicBezTo>
                      <a:pt x="39" y="246"/>
                      <a:pt x="62" y="265"/>
                      <a:pt x="101" y="265"/>
                    </a:cubicBezTo>
                    <a:cubicBezTo>
                      <a:pt x="159" y="265"/>
                      <a:pt x="202" y="225"/>
                      <a:pt x="202" y="178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 userDrawn="1"/>
            </p:nvSpPr>
            <p:spPr bwMode="auto">
              <a:xfrm>
                <a:off x="2652902" y="4298837"/>
                <a:ext cx="52013" cy="5605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39" y="38"/>
                  </a:cxn>
                  <a:cxn ang="0">
                    <a:pos x="39" y="405"/>
                  </a:cxn>
                  <a:cxn ang="0">
                    <a:pos x="0" y="405"/>
                  </a:cxn>
                  <a:cxn ang="0">
                    <a:pos x="0" y="5"/>
                  </a:cxn>
                </a:cxnLst>
                <a:rect l="0" t="0" r="r" b="b"/>
                <a:pathLst>
                  <a:path w="39" h="405">
                    <a:moveTo>
                      <a:pt x="0" y="5"/>
                    </a:moveTo>
                    <a:cubicBezTo>
                      <a:pt x="0" y="3"/>
                      <a:pt x="6" y="0"/>
                      <a:pt x="13" y="0"/>
                    </a:cubicBezTo>
                    <a:cubicBezTo>
                      <a:pt x="26" y="0"/>
                      <a:pt x="39" y="7"/>
                      <a:pt x="39" y="38"/>
                    </a:cubicBezTo>
                    <a:cubicBezTo>
                      <a:pt x="39" y="405"/>
                      <a:pt x="39" y="405"/>
                      <a:pt x="39" y="405"/>
                    </a:cubicBezTo>
                    <a:cubicBezTo>
                      <a:pt x="0" y="405"/>
                      <a:pt x="0" y="405"/>
                      <a:pt x="0" y="405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auto">
              <a:xfrm>
                <a:off x="2849134" y="4298837"/>
                <a:ext cx="54376" cy="5605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3" y="0"/>
                  </a:cxn>
                  <a:cxn ang="0">
                    <a:pos x="39" y="38"/>
                  </a:cxn>
                  <a:cxn ang="0">
                    <a:pos x="39" y="405"/>
                  </a:cxn>
                  <a:cxn ang="0">
                    <a:pos x="0" y="405"/>
                  </a:cxn>
                  <a:cxn ang="0">
                    <a:pos x="0" y="5"/>
                  </a:cxn>
                </a:cxnLst>
                <a:rect l="0" t="0" r="r" b="b"/>
                <a:pathLst>
                  <a:path w="39" h="405">
                    <a:moveTo>
                      <a:pt x="0" y="5"/>
                    </a:moveTo>
                    <a:cubicBezTo>
                      <a:pt x="0" y="3"/>
                      <a:pt x="6" y="0"/>
                      <a:pt x="13" y="0"/>
                    </a:cubicBezTo>
                    <a:cubicBezTo>
                      <a:pt x="26" y="0"/>
                      <a:pt x="39" y="7"/>
                      <a:pt x="39" y="38"/>
                    </a:cubicBezTo>
                    <a:cubicBezTo>
                      <a:pt x="39" y="405"/>
                      <a:pt x="39" y="405"/>
                      <a:pt x="39" y="405"/>
                    </a:cubicBezTo>
                    <a:cubicBezTo>
                      <a:pt x="0" y="405"/>
                      <a:pt x="0" y="405"/>
                      <a:pt x="0" y="405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 userDrawn="1"/>
            </p:nvSpPr>
            <p:spPr bwMode="auto">
              <a:xfrm>
                <a:off x="3147026" y="4374517"/>
                <a:ext cx="245880" cy="494284"/>
              </a:xfrm>
              <a:custGeom>
                <a:avLst/>
                <a:gdLst/>
                <a:ahLst/>
                <a:cxnLst>
                  <a:cxn ang="0">
                    <a:pos x="42" y="267"/>
                  </a:cxn>
                  <a:cxn ang="0">
                    <a:pos x="42" y="102"/>
                  </a:cxn>
                  <a:cxn ang="0">
                    <a:pos x="0" y="102"/>
                  </a:cxn>
                  <a:cxn ang="0">
                    <a:pos x="0" y="67"/>
                  </a:cxn>
                  <a:cxn ang="0">
                    <a:pos x="42" y="67"/>
                  </a:cxn>
                  <a:cxn ang="0">
                    <a:pos x="42" y="18"/>
                  </a:cxn>
                  <a:cxn ang="0">
                    <a:pos x="59" y="0"/>
                  </a:cxn>
                  <a:cxn ang="0">
                    <a:pos x="64" y="0"/>
                  </a:cxn>
                  <a:cxn ang="0">
                    <a:pos x="80" y="18"/>
                  </a:cxn>
                  <a:cxn ang="0">
                    <a:pos x="80" y="67"/>
                  </a:cxn>
                  <a:cxn ang="0">
                    <a:pos x="172" y="67"/>
                  </a:cxn>
                  <a:cxn ang="0">
                    <a:pos x="172" y="102"/>
                  </a:cxn>
                  <a:cxn ang="0">
                    <a:pos x="80" y="102"/>
                  </a:cxn>
                  <a:cxn ang="0">
                    <a:pos x="80" y="263"/>
                  </a:cxn>
                  <a:cxn ang="0">
                    <a:pos x="122" y="324"/>
                  </a:cxn>
                  <a:cxn ang="0">
                    <a:pos x="166" y="303"/>
                  </a:cxn>
                  <a:cxn ang="0">
                    <a:pos x="179" y="322"/>
                  </a:cxn>
                  <a:cxn ang="0">
                    <a:pos x="170" y="341"/>
                  </a:cxn>
                  <a:cxn ang="0">
                    <a:pos x="121" y="357"/>
                  </a:cxn>
                  <a:cxn ang="0">
                    <a:pos x="42" y="267"/>
                  </a:cxn>
                </a:cxnLst>
                <a:rect l="0" t="0" r="r" b="b"/>
                <a:pathLst>
                  <a:path w="179" h="357">
                    <a:moveTo>
                      <a:pt x="42" y="267"/>
                    </a:moveTo>
                    <a:cubicBezTo>
                      <a:pt x="42" y="102"/>
                      <a:pt x="42" y="102"/>
                      <a:pt x="42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4"/>
                      <a:pt x="49" y="0"/>
                      <a:pt x="59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4" y="0"/>
                      <a:pt x="80" y="4"/>
                      <a:pt x="80" y="18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263"/>
                      <a:pt x="80" y="263"/>
                      <a:pt x="80" y="263"/>
                    </a:cubicBezTo>
                    <a:cubicBezTo>
                      <a:pt x="80" y="304"/>
                      <a:pt x="91" y="324"/>
                      <a:pt x="122" y="324"/>
                    </a:cubicBezTo>
                    <a:cubicBezTo>
                      <a:pt x="142" y="324"/>
                      <a:pt x="156" y="316"/>
                      <a:pt x="166" y="303"/>
                    </a:cubicBezTo>
                    <a:cubicBezTo>
                      <a:pt x="167" y="302"/>
                      <a:pt x="179" y="307"/>
                      <a:pt x="179" y="322"/>
                    </a:cubicBezTo>
                    <a:cubicBezTo>
                      <a:pt x="179" y="328"/>
                      <a:pt x="177" y="334"/>
                      <a:pt x="170" y="341"/>
                    </a:cubicBezTo>
                    <a:cubicBezTo>
                      <a:pt x="161" y="350"/>
                      <a:pt x="144" y="357"/>
                      <a:pt x="121" y="357"/>
                    </a:cubicBezTo>
                    <a:cubicBezTo>
                      <a:pt x="66" y="357"/>
                      <a:pt x="42" y="326"/>
                      <a:pt x="42" y="267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 noEditPoints="1"/>
              </p:cNvSpPr>
              <p:nvPr userDrawn="1"/>
            </p:nvSpPr>
            <p:spPr bwMode="auto">
              <a:xfrm>
                <a:off x="3459105" y="4457291"/>
                <a:ext cx="401919" cy="411510"/>
              </a:xfrm>
              <a:custGeom>
                <a:avLst/>
                <a:gdLst/>
                <a:ahLst/>
                <a:cxnLst>
                  <a:cxn ang="0">
                    <a:pos x="0" y="148"/>
                  </a:cxn>
                  <a:cxn ang="0">
                    <a:pos x="146" y="0"/>
                  </a:cxn>
                  <a:cxn ang="0">
                    <a:pos x="291" y="149"/>
                  </a:cxn>
                  <a:cxn ang="0">
                    <a:pos x="146" y="297"/>
                  </a:cxn>
                  <a:cxn ang="0">
                    <a:pos x="0" y="148"/>
                  </a:cxn>
                  <a:cxn ang="0">
                    <a:pos x="252" y="149"/>
                  </a:cxn>
                  <a:cxn ang="0">
                    <a:pos x="146" y="34"/>
                  </a:cxn>
                  <a:cxn ang="0">
                    <a:pos x="39" y="148"/>
                  </a:cxn>
                  <a:cxn ang="0">
                    <a:pos x="146" y="263"/>
                  </a:cxn>
                  <a:cxn ang="0">
                    <a:pos x="252" y="149"/>
                  </a:cxn>
                </a:cxnLst>
                <a:rect l="0" t="0" r="r" b="b"/>
                <a:pathLst>
                  <a:path w="291" h="297">
                    <a:moveTo>
                      <a:pt x="0" y="148"/>
                    </a:moveTo>
                    <a:cubicBezTo>
                      <a:pt x="0" y="63"/>
                      <a:pt x="61" y="0"/>
                      <a:pt x="146" y="0"/>
                    </a:cubicBezTo>
                    <a:cubicBezTo>
                      <a:pt x="230" y="0"/>
                      <a:pt x="291" y="63"/>
                      <a:pt x="291" y="149"/>
                    </a:cubicBezTo>
                    <a:cubicBezTo>
                      <a:pt x="291" y="235"/>
                      <a:pt x="230" y="297"/>
                      <a:pt x="146" y="297"/>
                    </a:cubicBezTo>
                    <a:cubicBezTo>
                      <a:pt x="61" y="297"/>
                      <a:pt x="0" y="234"/>
                      <a:pt x="0" y="148"/>
                    </a:cubicBezTo>
                    <a:close/>
                    <a:moveTo>
                      <a:pt x="252" y="149"/>
                    </a:moveTo>
                    <a:cubicBezTo>
                      <a:pt x="252" y="83"/>
                      <a:pt x="207" y="34"/>
                      <a:pt x="146" y="34"/>
                    </a:cubicBezTo>
                    <a:cubicBezTo>
                      <a:pt x="85" y="34"/>
                      <a:pt x="39" y="82"/>
                      <a:pt x="39" y="148"/>
                    </a:cubicBezTo>
                    <a:cubicBezTo>
                      <a:pt x="39" y="214"/>
                      <a:pt x="85" y="263"/>
                      <a:pt x="146" y="263"/>
                    </a:cubicBezTo>
                    <a:cubicBezTo>
                      <a:pt x="206" y="263"/>
                      <a:pt x="252" y="215"/>
                      <a:pt x="252" y="149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33"/>
            <p:cNvGrpSpPr>
              <a:grpSpLocks/>
            </p:cNvGrpSpPr>
            <p:nvPr userDrawn="1"/>
          </p:nvGrpSpPr>
          <p:grpSpPr bwMode="auto">
            <a:xfrm>
              <a:off x="1143330" y="5472667"/>
              <a:ext cx="2570843" cy="722893"/>
              <a:chOff x="1487338" y="5085352"/>
              <a:chExt cx="3948262" cy="1110208"/>
            </a:xfrm>
          </p:grpSpPr>
          <p:sp>
            <p:nvSpPr>
              <p:cNvPr id="10" name="Rounded Rectangle 9"/>
              <p:cNvSpPr/>
              <p:nvPr userDrawn="1"/>
            </p:nvSpPr>
            <p:spPr bwMode="auto">
              <a:xfrm>
                <a:off x="1487338" y="5086377"/>
                <a:ext cx="3948262" cy="11091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1" name="Group 71"/>
              <p:cNvGrpSpPr>
                <a:grpSpLocks/>
              </p:cNvGrpSpPr>
              <p:nvPr userDrawn="1"/>
            </p:nvGrpSpPr>
            <p:grpSpPr bwMode="auto">
              <a:xfrm>
                <a:off x="2082434" y="5293194"/>
                <a:ext cx="2758070" cy="643725"/>
                <a:chOff x="2064936" y="5277885"/>
                <a:chExt cx="2758070" cy="643725"/>
              </a:xfrm>
            </p:grpSpPr>
            <p:sp>
              <p:nvSpPr>
                <p:cNvPr id="12" name="Freeform 20"/>
                <p:cNvSpPr>
                  <a:spLocks noEditPoints="1"/>
                </p:cNvSpPr>
                <p:nvPr userDrawn="1"/>
              </p:nvSpPr>
              <p:spPr bwMode="auto">
                <a:xfrm>
                  <a:off x="2065626" y="5321757"/>
                  <a:ext cx="569778" cy="588884"/>
                </a:xfrm>
                <a:custGeom>
                  <a:avLst/>
                  <a:gdLst/>
                  <a:ahLst/>
                  <a:cxnLst>
                    <a:cxn ang="0">
                      <a:pos x="0" y="430"/>
                    </a:cxn>
                    <a:cxn ang="0">
                      <a:pos x="245" y="21"/>
                    </a:cxn>
                    <a:cxn ang="0">
                      <a:pos x="288" y="0"/>
                    </a:cxn>
                    <a:cxn ang="0">
                      <a:pos x="332" y="25"/>
                    </a:cxn>
                    <a:cxn ang="0">
                      <a:pos x="412" y="430"/>
                    </a:cxn>
                    <a:cxn ang="0">
                      <a:pos x="343" y="430"/>
                    </a:cxn>
                    <a:cxn ang="0">
                      <a:pos x="318" y="305"/>
                    </a:cxn>
                    <a:cxn ang="0">
                      <a:pos x="147" y="305"/>
                    </a:cxn>
                    <a:cxn ang="0">
                      <a:pos x="76" y="430"/>
                    </a:cxn>
                    <a:cxn ang="0">
                      <a:pos x="0" y="430"/>
                    </a:cxn>
                    <a:cxn ang="0">
                      <a:pos x="312" y="250"/>
                    </a:cxn>
                    <a:cxn ang="0">
                      <a:pos x="279" y="71"/>
                    </a:cxn>
                    <a:cxn ang="0">
                      <a:pos x="175" y="250"/>
                    </a:cxn>
                    <a:cxn ang="0">
                      <a:pos x="312" y="250"/>
                    </a:cxn>
                  </a:cxnLst>
                  <a:rect l="0" t="0" r="r" b="b"/>
                  <a:pathLst>
                    <a:path w="412" h="430">
                      <a:moveTo>
                        <a:pt x="0" y="430"/>
                      </a:moveTo>
                      <a:cubicBezTo>
                        <a:pt x="245" y="21"/>
                        <a:pt x="245" y="21"/>
                        <a:pt x="245" y="21"/>
                      </a:cubicBezTo>
                      <a:cubicBezTo>
                        <a:pt x="253" y="6"/>
                        <a:pt x="262" y="0"/>
                        <a:pt x="288" y="0"/>
                      </a:cubicBezTo>
                      <a:cubicBezTo>
                        <a:pt x="320" y="0"/>
                        <a:pt x="328" y="9"/>
                        <a:pt x="332" y="25"/>
                      </a:cubicBezTo>
                      <a:cubicBezTo>
                        <a:pt x="412" y="430"/>
                        <a:pt x="412" y="430"/>
                        <a:pt x="412" y="430"/>
                      </a:cubicBezTo>
                      <a:cubicBezTo>
                        <a:pt x="343" y="430"/>
                        <a:pt x="343" y="430"/>
                        <a:pt x="343" y="430"/>
                      </a:cubicBezTo>
                      <a:cubicBezTo>
                        <a:pt x="318" y="305"/>
                        <a:pt x="318" y="305"/>
                        <a:pt x="318" y="305"/>
                      </a:cubicBezTo>
                      <a:cubicBezTo>
                        <a:pt x="147" y="305"/>
                        <a:pt x="147" y="305"/>
                        <a:pt x="147" y="305"/>
                      </a:cubicBezTo>
                      <a:cubicBezTo>
                        <a:pt x="76" y="430"/>
                        <a:pt x="76" y="430"/>
                        <a:pt x="76" y="430"/>
                      </a:cubicBezTo>
                      <a:lnTo>
                        <a:pt x="0" y="430"/>
                      </a:lnTo>
                      <a:close/>
                      <a:moveTo>
                        <a:pt x="312" y="250"/>
                      </a:moveTo>
                      <a:cubicBezTo>
                        <a:pt x="279" y="71"/>
                        <a:pt x="279" y="71"/>
                        <a:pt x="279" y="71"/>
                      </a:cubicBezTo>
                      <a:cubicBezTo>
                        <a:pt x="175" y="250"/>
                        <a:pt x="175" y="250"/>
                        <a:pt x="175" y="250"/>
                      </a:cubicBezTo>
                      <a:lnTo>
                        <a:pt x="312" y="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  <p:sp>
              <p:nvSpPr>
                <p:cNvPr id="13" name="Freeform 21"/>
                <p:cNvSpPr>
                  <a:spLocks/>
                </p:cNvSpPr>
                <p:nvPr userDrawn="1"/>
              </p:nvSpPr>
              <p:spPr bwMode="auto">
                <a:xfrm>
                  <a:off x="2737067" y="5463656"/>
                  <a:ext cx="437382" cy="458809"/>
                </a:xfrm>
                <a:custGeom>
                  <a:avLst/>
                  <a:gdLst/>
                  <a:ahLst/>
                  <a:cxnLst>
                    <a:cxn ang="0">
                      <a:pos x="0" y="186"/>
                    </a:cxn>
                    <a:cxn ang="0">
                      <a:pos x="180" y="0"/>
                    </a:cxn>
                    <a:cxn ang="0">
                      <a:pos x="291" y="40"/>
                    </a:cxn>
                    <a:cxn ang="0">
                      <a:pos x="317" y="92"/>
                    </a:cxn>
                    <a:cxn ang="0">
                      <a:pos x="273" y="126"/>
                    </a:cxn>
                    <a:cxn ang="0">
                      <a:pos x="182" y="54"/>
                    </a:cxn>
                    <a:cxn ang="0">
                      <a:pos x="63" y="181"/>
                    </a:cxn>
                    <a:cxn ang="0">
                      <a:pos x="159" y="277"/>
                    </a:cxn>
                    <a:cxn ang="0">
                      <a:pos x="250" y="224"/>
                    </a:cxn>
                    <a:cxn ang="0">
                      <a:pos x="283" y="252"/>
                    </a:cxn>
                    <a:cxn ang="0">
                      <a:pos x="262" y="291"/>
                    </a:cxn>
                    <a:cxn ang="0">
                      <a:pos x="153" y="332"/>
                    </a:cxn>
                    <a:cxn ang="0">
                      <a:pos x="0" y="186"/>
                    </a:cxn>
                  </a:cxnLst>
                  <a:rect l="0" t="0" r="r" b="b"/>
                  <a:pathLst>
                    <a:path w="317" h="332">
                      <a:moveTo>
                        <a:pt x="0" y="186"/>
                      </a:moveTo>
                      <a:cubicBezTo>
                        <a:pt x="0" y="88"/>
                        <a:pt x="79" y="0"/>
                        <a:pt x="180" y="0"/>
                      </a:cubicBezTo>
                      <a:cubicBezTo>
                        <a:pt x="233" y="0"/>
                        <a:pt x="269" y="17"/>
                        <a:pt x="291" y="40"/>
                      </a:cubicBezTo>
                      <a:cubicBezTo>
                        <a:pt x="309" y="57"/>
                        <a:pt x="317" y="77"/>
                        <a:pt x="317" y="92"/>
                      </a:cubicBezTo>
                      <a:cubicBezTo>
                        <a:pt x="317" y="129"/>
                        <a:pt x="274" y="130"/>
                        <a:pt x="273" y="126"/>
                      </a:cubicBezTo>
                      <a:cubicBezTo>
                        <a:pt x="266" y="84"/>
                        <a:pt x="235" y="54"/>
                        <a:pt x="182" y="54"/>
                      </a:cubicBezTo>
                      <a:cubicBezTo>
                        <a:pt x="111" y="54"/>
                        <a:pt x="63" y="117"/>
                        <a:pt x="63" y="181"/>
                      </a:cubicBezTo>
                      <a:cubicBezTo>
                        <a:pt x="63" y="238"/>
                        <a:pt x="100" y="277"/>
                        <a:pt x="159" y="277"/>
                      </a:cubicBezTo>
                      <a:cubicBezTo>
                        <a:pt x="202" y="277"/>
                        <a:pt x="231" y="256"/>
                        <a:pt x="250" y="224"/>
                      </a:cubicBezTo>
                      <a:cubicBezTo>
                        <a:pt x="252" y="222"/>
                        <a:pt x="283" y="228"/>
                        <a:pt x="283" y="252"/>
                      </a:cubicBezTo>
                      <a:cubicBezTo>
                        <a:pt x="283" y="263"/>
                        <a:pt x="276" y="277"/>
                        <a:pt x="262" y="291"/>
                      </a:cubicBezTo>
                      <a:cubicBezTo>
                        <a:pt x="240" y="313"/>
                        <a:pt x="201" y="332"/>
                        <a:pt x="153" y="332"/>
                      </a:cubicBezTo>
                      <a:cubicBezTo>
                        <a:pt x="66" y="332"/>
                        <a:pt x="0" y="278"/>
                        <a:pt x="0" y="1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  <p:sp>
              <p:nvSpPr>
                <p:cNvPr id="14" name="Freeform 22"/>
                <p:cNvSpPr>
                  <a:spLocks/>
                </p:cNvSpPr>
                <p:nvPr userDrawn="1"/>
              </p:nvSpPr>
              <p:spPr bwMode="auto">
                <a:xfrm>
                  <a:off x="3254832" y="5369057"/>
                  <a:ext cx="312078" cy="553408"/>
                </a:xfrm>
                <a:custGeom>
                  <a:avLst/>
                  <a:gdLst/>
                  <a:ahLst/>
                  <a:cxnLst>
                    <a:cxn ang="0">
                      <a:pos x="19" y="287"/>
                    </a:cxn>
                    <a:cxn ang="0">
                      <a:pos x="51" y="133"/>
                    </a:cxn>
                    <a:cxn ang="0">
                      <a:pos x="0" y="133"/>
                    </a:cxn>
                    <a:cxn ang="0">
                      <a:pos x="3" y="116"/>
                    </a:cxn>
                    <a:cxn ang="0">
                      <a:pos x="10" y="86"/>
                    </a:cxn>
                    <a:cxn ang="0">
                      <a:pos x="11" y="79"/>
                    </a:cxn>
                    <a:cxn ang="0">
                      <a:pos x="62" y="79"/>
                    </a:cxn>
                    <a:cxn ang="0">
                      <a:pos x="68" y="54"/>
                    </a:cxn>
                    <a:cxn ang="0">
                      <a:pos x="118" y="0"/>
                    </a:cxn>
                    <a:cxn ang="0">
                      <a:pos x="142" y="8"/>
                    </a:cxn>
                    <a:cxn ang="0">
                      <a:pos x="127" y="79"/>
                    </a:cxn>
                    <a:cxn ang="0">
                      <a:pos x="225" y="79"/>
                    </a:cxn>
                    <a:cxn ang="0">
                      <a:pos x="221" y="96"/>
                    </a:cxn>
                    <a:cxn ang="0">
                      <a:pos x="215" y="126"/>
                    </a:cxn>
                    <a:cxn ang="0">
                      <a:pos x="214" y="133"/>
                    </a:cxn>
                    <a:cxn ang="0">
                      <a:pos x="115" y="133"/>
                    </a:cxn>
                    <a:cxn ang="0">
                      <a:pos x="82" y="285"/>
                    </a:cxn>
                    <a:cxn ang="0">
                      <a:pos x="118" y="353"/>
                    </a:cxn>
                    <a:cxn ang="0">
                      <a:pos x="160" y="334"/>
                    </a:cxn>
                    <a:cxn ang="0">
                      <a:pos x="172" y="358"/>
                    </a:cxn>
                    <a:cxn ang="0">
                      <a:pos x="160" y="386"/>
                    </a:cxn>
                    <a:cxn ang="0">
                      <a:pos x="101" y="405"/>
                    </a:cxn>
                    <a:cxn ang="0">
                      <a:pos x="19" y="287"/>
                    </a:cxn>
                  </a:cxnLst>
                  <a:rect l="0" t="0" r="r" b="b"/>
                  <a:pathLst>
                    <a:path w="225" h="405">
                      <a:moveTo>
                        <a:pt x="19" y="287"/>
                      </a:moveTo>
                      <a:cubicBezTo>
                        <a:pt x="51" y="133"/>
                        <a:pt x="51" y="133"/>
                        <a:pt x="51" y="133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33"/>
                        <a:pt x="0" y="127"/>
                        <a:pt x="3" y="116"/>
                      </a:cubicBezTo>
                      <a:cubicBezTo>
                        <a:pt x="4" y="108"/>
                        <a:pt x="8" y="93"/>
                        <a:pt x="10" y="86"/>
                      </a:cubicBezTo>
                      <a:cubicBezTo>
                        <a:pt x="10" y="81"/>
                        <a:pt x="11" y="79"/>
                        <a:pt x="11" y="79"/>
                      </a:cubicBezTo>
                      <a:cubicBezTo>
                        <a:pt x="62" y="79"/>
                        <a:pt x="62" y="79"/>
                        <a:pt x="62" y="79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76" y="15"/>
                        <a:pt x="90" y="0"/>
                        <a:pt x="118" y="0"/>
                      </a:cubicBezTo>
                      <a:cubicBezTo>
                        <a:pt x="131" y="0"/>
                        <a:pt x="143" y="6"/>
                        <a:pt x="142" y="8"/>
                      </a:cubicBezTo>
                      <a:cubicBezTo>
                        <a:pt x="127" y="79"/>
                        <a:pt x="127" y="79"/>
                        <a:pt x="127" y="79"/>
                      </a:cubicBezTo>
                      <a:cubicBezTo>
                        <a:pt x="225" y="79"/>
                        <a:pt x="225" y="79"/>
                        <a:pt x="225" y="79"/>
                      </a:cubicBezTo>
                      <a:cubicBezTo>
                        <a:pt x="225" y="79"/>
                        <a:pt x="224" y="85"/>
                        <a:pt x="221" y="96"/>
                      </a:cubicBezTo>
                      <a:cubicBezTo>
                        <a:pt x="215" y="126"/>
                        <a:pt x="215" y="126"/>
                        <a:pt x="215" y="126"/>
                      </a:cubicBezTo>
                      <a:cubicBezTo>
                        <a:pt x="214" y="131"/>
                        <a:pt x="214" y="133"/>
                        <a:pt x="214" y="133"/>
                      </a:cubicBezTo>
                      <a:cubicBezTo>
                        <a:pt x="115" y="133"/>
                        <a:pt x="115" y="133"/>
                        <a:pt x="115" y="133"/>
                      </a:cubicBezTo>
                      <a:cubicBezTo>
                        <a:pt x="82" y="285"/>
                        <a:pt x="82" y="285"/>
                        <a:pt x="82" y="285"/>
                      </a:cubicBezTo>
                      <a:cubicBezTo>
                        <a:pt x="72" y="334"/>
                        <a:pt x="87" y="353"/>
                        <a:pt x="118" y="353"/>
                      </a:cubicBezTo>
                      <a:cubicBezTo>
                        <a:pt x="136" y="353"/>
                        <a:pt x="152" y="343"/>
                        <a:pt x="160" y="334"/>
                      </a:cubicBezTo>
                      <a:cubicBezTo>
                        <a:pt x="162" y="333"/>
                        <a:pt x="172" y="343"/>
                        <a:pt x="172" y="358"/>
                      </a:cubicBezTo>
                      <a:cubicBezTo>
                        <a:pt x="172" y="368"/>
                        <a:pt x="168" y="377"/>
                        <a:pt x="160" y="386"/>
                      </a:cubicBezTo>
                      <a:cubicBezTo>
                        <a:pt x="149" y="397"/>
                        <a:pt x="128" y="405"/>
                        <a:pt x="101" y="405"/>
                      </a:cubicBezTo>
                      <a:cubicBezTo>
                        <a:pt x="36" y="405"/>
                        <a:pt x="2" y="364"/>
                        <a:pt x="19" y="2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  <p:sp>
              <p:nvSpPr>
                <p:cNvPr id="15" name="Freeform 23"/>
                <p:cNvSpPr>
                  <a:spLocks noEditPoints="1"/>
                </p:cNvSpPr>
                <p:nvPr userDrawn="1"/>
              </p:nvSpPr>
              <p:spPr bwMode="auto">
                <a:xfrm>
                  <a:off x="3595281" y="5283917"/>
                  <a:ext cx="217509" cy="633818"/>
                </a:xfrm>
                <a:custGeom>
                  <a:avLst/>
                  <a:gdLst/>
                  <a:ahLst/>
                  <a:cxnLst>
                    <a:cxn ang="0">
                      <a:pos x="10" y="384"/>
                    </a:cxn>
                    <a:cxn ang="0">
                      <a:pos x="62" y="140"/>
                    </a:cxn>
                    <a:cxn ang="0">
                      <a:pos x="127" y="140"/>
                    </a:cxn>
                    <a:cxn ang="0">
                      <a:pos x="75" y="385"/>
                    </a:cxn>
                    <a:cxn ang="0">
                      <a:pos x="104" y="432"/>
                    </a:cxn>
                    <a:cxn ang="0">
                      <a:pos x="63" y="463"/>
                    </a:cxn>
                    <a:cxn ang="0">
                      <a:pos x="10" y="384"/>
                    </a:cxn>
                    <a:cxn ang="0">
                      <a:pos x="77" y="42"/>
                    </a:cxn>
                    <a:cxn ang="0">
                      <a:pos x="118" y="0"/>
                    </a:cxn>
                    <a:cxn ang="0">
                      <a:pos x="157" y="30"/>
                    </a:cxn>
                    <a:cxn ang="0">
                      <a:pos x="116" y="73"/>
                    </a:cxn>
                    <a:cxn ang="0">
                      <a:pos x="77" y="42"/>
                    </a:cxn>
                  </a:cxnLst>
                  <a:rect l="0" t="0" r="r" b="b"/>
                  <a:pathLst>
                    <a:path w="157" h="463">
                      <a:moveTo>
                        <a:pt x="10" y="384"/>
                      </a:moveTo>
                      <a:cubicBezTo>
                        <a:pt x="62" y="140"/>
                        <a:pt x="62" y="140"/>
                        <a:pt x="62" y="140"/>
                      </a:cubicBezTo>
                      <a:cubicBezTo>
                        <a:pt x="127" y="140"/>
                        <a:pt x="127" y="140"/>
                        <a:pt x="127" y="140"/>
                      </a:cubicBezTo>
                      <a:cubicBezTo>
                        <a:pt x="75" y="385"/>
                        <a:pt x="75" y="385"/>
                        <a:pt x="75" y="385"/>
                      </a:cubicBezTo>
                      <a:cubicBezTo>
                        <a:pt x="68" y="418"/>
                        <a:pt x="74" y="430"/>
                        <a:pt x="104" y="432"/>
                      </a:cubicBezTo>
                      <a:cubicBezTo>
                        <a:pt x="105" y="432"/>
                        <a:pt x="104" y="463"/>
                        <a:pt x="63" y="463"/>
                      </a:cubicBezTo>
                      <a:cubicBezTo>
                        <a:pt x="15" y="463"/>
                        <a:pt x="0" y="433"/>
                        <a:pt x="10" y="384"/>
                      </a:cubicBezTo>
                      <a:close/>
                      <a:moveTo>
                        <a:pt x="77" y="42"/>
                      </a:moveTo>
                      <a:cubicBezTo>
                        <a:pt x="77" y="19"/>
                        <a:pt x="92" y="0"/>
                        <a:pt x="118" y="0"/>
                      </a:cubicBezTo>
                      <a:cubicBezTo>
                        <a:pt x="143" y="0"/>
                        <a:pt x="157" y="11"/>
                        <a:pt x="157" y="30"/>
                      </a:cubicBezTo>
                      <a:cubicBezTo>
                        <a:pt x="157" y="54"/>
                        <a:pt x="142" y="73"/>
                        <a:pt x="116" y="73"/>
                      </a:cubicBezTo>
                      <a:cubicBezTo>
                        <a:pt x="91" y="73"/>
                        <a:pt x="77" y="61"/>
                        <a:pt x="77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  <p:sp>
              <p:nvSpPr>
                <p:cNvPr id="16" name="Freeform 24"/>
                <p:cNvSpPr>
                  <a:spLocks noEditPoints="1"/>
                </p:cNvSpPr>
                <p:nvPr userDrawn="1"/>
              </p:nvSpPr>
              <p:spPr bwMode="auto">
                <a:xfrm>
                  <a:off x="3845889" y="5463656"/>
                  <a:ext cx="451568" cy="458809"/>
                </a:xfrm>
                <a:custGeom>
                  <a:avLst/>
                  <a:gdLst/>
                  <a:ahLst/>
                  <a:cxnLst>
                    <a:cxn ang="0">
                      <a:pos x="0" y="186"/>
                    </a:cxn>
                    <a:cxn ang="0">
                      <a:pos x="179" y="0"/>
                    </a:cxn>
                    <a:cxn ang="0">
                      <a:pos x="327" y="146"/>
                    </a:cxn>
                    <a:cxn ang="0">
                      <a:pos x="148" y="332"/>
                    </a:cxn>
                    <a:cxn ang="0">
                      <a:pos x="0" y="186"/>
                    </a:cxn>
                    <a:cxn ang="0">
                      <a:pos x="267" y="148"/>
                    </a:cxn>
                    <a:cxn ang="0">
                      <a:pos x="176" y="52"/>
                    </a:cxn>
                    <a:cxn ang="0">
                      <a:pos x="60" y="183"/>
                    </a:cxn>
                    <a:cxn ang="0">
                      <a:pos x="151" y="280"/>
                    </a:cxn>
                    <a:cxn ang="0">
                      <a:pos x="267" y="148"/>
                    </a:cxn>
                  </a:cxnLst>
                  <a:rect l="0" t="0" r="r" b="b"/>
                  <a:pathLst>
                    <a:path w="327" h="332">
                      <a:moveTo>
                        <a:pt x="0" y="186"/>
                      </a:moveTo>
                      <a:cubicBezTo>
                        <a:pt x="0" y="88"/>
                        <a:pt x="72" y="0"/>
                        <a:pt x="179" y="0"/>
                      </a:cubicBezTo>
                      <a:cubicBezTo>
                        <a:pt x="266" y="0"/>
                        <a:pt x="327" y="61"/>
                        <a:pt x="327" y="146"/>
                      </a:cubicBezTo>
                      <a:cubicBezTo>
                        <a:pt x="327" y="244"/>
                        <a:pt x="255" y="332"/>
                        <a:pt x="148" y="332"/>
                      </a:cubicBezTo>
                      <a:cubicBezTo>
                        <a:pt x="61" y="332"/>
                        <a:pt x="0" y="271"/>
                        <a:pt x="0" y="186"/>
                      </a:cubicBezTo>
                      <a:close/>
                      <a:moveTo>
                        <a:pt x="267" y="148"/>
                      </a:moveTo>
                      <a:cubicBezTo>
                        <a:pt x="267" y="92"/>
                        <a:pt x="228" y="52"/>
                        <a:pt x="176" y="52"/>
                      </a:cubicBezTo>
                      <a:cubicBezTo>
                        <a:pt x="110" y="52"/>
                        <a:pt x="60" y="113"/>
                        <a:pt x="60" y="183"/>
                      </a:cubicBezTo>
                      <a:cubicBezTo>
                        <a:pt x="60" y="239"/>
                        <a:pt x="99" y="280"/>
                        <a:pt x="151" y="280"/>
                      </a:cubicBezTo>
                      <a:cubicBezTo>
                        <a:pt x="217" y="280"/>
                        <a:pt x="267" y="218"/>
                        <a:pt x="267" y="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 userDrawn="1"/>
              </p:nvSpPr>
              <p:spPr bwMode="auto">
                <a:xfrm>
                  <a:off x="4361291" y="5463656"/>
                  <a:ext cx="461025" cy="454079"/>
                </a:xfrm>
                <a:custGeom>
                  <a:avLst/>
                  <a:gdLst/>
                  <a:ahLst/>
                  <a:cxnLst>
                    <a:cxn ang="0">
                      <a:pos x="120" y="59"/>
                    </a:cxn>
                    <a:cxn ang="0">
                      <a:pos x="226" y="0"/>
                    </a:cxn>
                    <a:cxn ang="0">
                      <a:pos x="333" y="104"/>
                    </a:cxn>
                    <a:cxn ang="0">
                      <a:pos x="314" y="200"/>
                    </a:cxn>
                    <a:cxn ang="0">
                      <a:pos x="298" y="271"/>
                    </a:cxn>
                    <a:cxn ang="0">
                      <a:pos x="325" y="297"/>
                    </a:cxn>
                    <a:cxn ang="0">
                      <a:pos x="285" y="330"/>
                    </a:cxn>
                    <a:cxn ang="0">
                      <a:pos x="233" y="279"/>
                    </a:cxn>
                    <a:cxn ang="0">
                      <a:pos x="249" y="197"/>
                    </a:cxn>
                    <a:cxn ang="0">
                      <a:pos x="265" y="121"/>
                    </a:cxn>
                    <a:cxn ang="0">
                      <a:pos x="202" y="56"/>
                    </a:cxn>
                    <a:cxn ang="0">
                      <a:pos x="109" y="119"/>
                    </a:cxn>
                    <a:cxn ang="0">
                      <a:pos x="65" y="324"/>
                    </a:cxn>
                    <a:cxn ang="0">
                      <a:pos x="0" y="324"/>
                    </a:cxn>
                    <a:cxn ang="0">
                      <a:pos x="67" y="8"/>
                    </a:cxn>
                    <a:cxn ang="0">
                      <a:pos x="84" y="5"/>
                    </a:cxn>
                    <a:cxn ang="0">
                      <a:pos x="120" y="59"/>
                    </a:cxn>
                  </a:cxnLst>
                  <a:rect l="0" t="0" r="r" b="b"/>
                  <a:pathLst>
                    <a:path w="333" h="330">
                      <a:moveTo>
                        <a:pt x="120" y="59"/>
                      </a:moveTo>
                      <a:cubicBezTo>
                        <a:pt x="144" y="22"/>
                        <a:pt x="182" y="0"/>
                        <a:pt x="226" y="0"/>
                      </a:cubicBezTo>
                      <a:cubicBezTo>
                        <a:pt x="293" y="0"/>
                        <a:pt x="333" y="44"/>
                        <a:pt x="333" y="104"/>
                      </a:cubicBezTo>
                      <a:cubicBezTo>
                        <a:pt x="333" y="127"/>
                        <a:pt x="324" y="162"/>
                        <a:pt x="314" y="200"/>
                      </a:cubicBezTo>
                      <a:cubicBezTo>
                        <a:pt x="305" y="232"/>
                        <a:pt x="298" y="258"/>
                        <a:pt x="298" y="271"/>
                      </a:cubicBezTo>
                      <a:cubicBezTo>
                        <a:pt x="298" y="289"/>
                        <a:pt x="307" y="295"/>
                        <a:pt x="325" y="297"/>
                      </a:cubicBezTo>
                      <a:cubicBezTo>
                        <a:pt x="327" y="297"/>
                        <a:pt x="324" y="330"/>
                        <a:pt x="285" y="330"/>
                      </a:cubicBezTo>
                      <a:cubicBezTo>
                        <a:pt x="251" y="330"/>
                        <a:pt x="233" y="310"/>
                        <a:pt x="233" y="279"/>
                      </a:cubicBezTo>
                      <a:cubicBezTo>
                        <a:pt x="233" y="260"/>
                        <a:pt x="240" y="232"/>
                        <a:pt x="249" y="197"/>
                      </a:cubicBezTo>
                      <a:cubicBezTo>
                        <a:pt x="259" y="165"/>
                        <a:pt x="265" y="136"/>
                        <a:pt x="265" y="121"/>
                      </a:cubicBezTo>
                      <a:cubicBezTo>
                        <a:pt x="265" y="80"/>
                        <a:pt x="243" y="56"/>
                        <a:pt x="202" y="56"/>
                      </a:cubicBezTo>
                      <a:cubicBezTo>
                        <a:pt x="161" y="56"/>
                        <a:pt x="134" y="77"/>
                        <a:pt x="109" y="119"/>
                      </a:cubicBezTo>
                      <a:cubicBezTo>
                        <a:pt x="65" y="324"/>
                        <a:pt x="65" y="324"/>
                        <a:pt x="65" y="324"/>
                      </a:cubicBezTo>
                      <a:cubicBezTo>
                        <a:pt x="0" y="324"/>
                        <a:pt x="0" y="324"/>
                        <a:pt x="0" y="324"/>
                      </a:cubicBezTo>
                      <a:cubicBezTo>
                        <a:pt x="67" y="8"/>
                        <a:pt x="67" y="8"/>
                        <a:pt x="67" y="8"/>
                      </a:cubicBezTo>
                      <a:cubicBezTo>
                        <a:pt x="68" y="7"/>
                        <a:pt x="74" y="5"/>
                        <a:pt x="84" y="5"/>
                      </a:cubicBezTo>
                      <a:cubicBezTo>
                        <a:pt x="105" y="5"/>
                        <a:pt x="126" y="16"/>
                        <a:pt x="120" y="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srgbClr val="6E6F71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2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883150" y="6513513"/>
            <a:ext cx="3978275" cy="292100"/>
          </a:xfrm>
        </p:spPr>
        <p:txBody>
          <a:bodyPr/>
          <a:lstStyle>
            <a:lvl1pPr algn="r"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381000"/>
            <a:ext cx="7989887" cy="1035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416050"/>
            <a:ext cx="7989887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DDE81F0F-7716-459E-BC39-E1BCEDA0B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158750" y="168275"/>
            <a:ext cx="8840788" cy="6527800"/>
          </a:xfrm>
          <a:prstGeom prst="roundRect">
            <a:avLst>
              <a:gd name="adj" fmla="val 2185"/>
            </a:avLst>
          </a:prstGeom>
          <a:solidFill>
            <a:srgbClr val="ECECEE"/>
          </a:solidFill>
          <a:ln w="9525">
            <a:noFill/>
            <a:round/>
            <a:headEnd/>
            <a:tailEnd/>
          </a:ln>
          <a:effectLst/>
        </p:spPr>
        <p:txBody>
          <a:bodyPr wrap="none" lIns="64008" tIns="32004" rIns="64008" bIns="32004" anchor="ctr"/>
          <a:lstStyle/>
          <a:p>
            <a:pPr defTabSz="6400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6213475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381000"/>
            <a:ext cx="7989887" cy="1035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416050"/>
            <a:ext cx="7989887" cy="401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9563" y="6461125"/>
            <a:ext cx="417512" cy="266700"/>
          </a:xfrm>
        </p:spPr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66228D62-3DAE-483C-837A-FBAA8B90C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04875" y="6461125"/>
            <a:ext cx="3978275" cy="292100"/>
          </a:xfrm>
        </p:spPr>
        <p:txBody>
          <a:bodyPr/>
          <a:lstStyle>
            <a:lvl1pPr algn="l"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 art-0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2750" y="434975"/>
            <a:ext cx="7270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4717143"/>
            <a:ext cx="3482294" cy="1732871"/>
          </a:xfrm>
        </p:spPr>
        <p:txBody>
          <a:bodyPr/>
          <a:lstStyle>
            <a:lvl1pPr algn="l">
              <a:defRPr sz="4000" b="1" i="1" cap="none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63" y="1541145"/>
            <a:ext cx="3917950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1145"/>
            <a:ext cx="3919537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9A0D1110-9C4D-465A-8BAD-5541F8987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2" y="39211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63" y="16525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563" y="229235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16525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229235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B2BC53DD-8A3A-4295-8E8A-698E49F3A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A27E5E7F-2ABD-47F2-AFE3-C3B8FCAB9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6DFE-14DD-447F-822D-4147B4C17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855663" y="6240463"/>
            <a:ext cx="5954712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8DAE0630-B82B-4957-A331-5029CD9F8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71438" y="6496050"/>
            <a:ext cx="385762" cy="152400"/>
          </a:xfrm>
        </p:spPr>
        <p:txBody>
          <a:bodyPr anchor="ctr"/>
          <a:lstStyle>
            <a:lvl1pPr algn="ctr" eaLnBrk="0" fontAlgn="base" hangingPunct="0">
              <a:spcBef>
                <a:spcPct val="50000"/>
              </a:spcBef>
              <a:spcAft>
                <a:spcPct val="0"/>
              </a:spcAft>
              <a:defRPr sz="800" b="1">
                <a:solidFill>
                  <a:srgbClr val="484848"/>
                </a:solidFill>
                <a:latin typeface="Verdana" pitchFamily="-111" charset="0"/>
                <a:cs typeface="Arial" pitchFamily="-111" charset="-52"/>
              </a:defRPr>
            </a:lvl1pPr>
          </a:lstStyle>
          <a:p>
            <a:pPr>
              <a:defRPr/>
            </a:pPr>
            <a:fld id="{DB9A4EC2-3376-4801-9A05-6D34D6E69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6E6F71"/>
                </a:solidFill>
                <a:latin typeface="Calibri"/>
              </a:defRPr>
            </a:lvl1pPr>
          </a:lstStyle>
          <a:p>
            <a:pPr>
              <a:defRPr/>
            </a:pPr>
            <a:fld id="{419936AD-8460-47FC-B59C-80E71171EC19}" type="datetimeFigureOut">
              <a:rPr lang="en-US"/>
              <a:pPr>
                <a:defRPr/>
              </a:pPr>
              <a:t>10/19/2012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 b="1">
                <a:latin typeface="Calibri" pitchFamily="34" charset="0"/>
              </a:defRPr>
            </a:lvl1pPr>
          </a:lstStyle>
          <a:p>
            <a:pPr>
              <a:defRPr/>
            </a:pPr>
            <a:fld id="{E4449642-1BEB-4F7C-BE2E-DA42FD7A90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2525713"/>
            <a:ext cx="3917950" cy="3400425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4" y="2525713"/>
            <a:ext cx="3880529" cy="3400425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A825-9100-4480-8C02-5A8346BFEC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55663" y="6240463"/>
            <a:ext cx="5954712" cy="406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504825"/>
            <a:ext cx="7989887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50DA14-3AE8-4C62-AB0F-8392C66CC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l="8905" t="5664"/>
          <a:stretch>
            <a:fillRect/>
          </a:stretch>
        </p:blipFill>
        <p:spPr bwMode="auto">
          <a:xfrm>
            <a:off x="0" y="0"/>
            <a:ext cx="709612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63" y="349250"/>
            <a:ext cx="262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24379" y="2039938"/>
            <a:ext cx="5262121" cy="1452562"/>
          </a:xfrm>
        </p:spPr>
        <p:txBody>
          <a:bodyPr anchor="b"/>
          <a:lstStyle>
            <a:lvl1pPr>
              <a:lnSpc>
                <a:spcPct val="90000"/>
              </a:lnSpc>
              <a:def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73716" y="4381500"/>
            <a:ext cx="2516628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110000"/>
              </a:lnSpc>
              <a:defRPr sz="2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726906" y="5127625"/>
            <a:ext cx="3119438" cy="984250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263" y="6464300"/>
            <a:ext cx="4965700" cy="3032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t="12137"/>
          <a:stretch>
            <a:fillRect/>
          </a:stretch>
        </p:blipFill>
        <p:spPr bwMode="auto">
          <a:xfrm>
            <a:off x="361950" y="0"/>
            <a:ext cx="6157913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863" y="349250"/>
            <a:ext cx="2624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0066" y="1563688"/>
            <a:ext cx="4595371" cy="1452562"/>
          </a:xfrm>
        </p:spPr>
        <p:txBody>
          <a:bodyPr anchor="b"/>
          <a:lstStyle>
            <a:lvl1pPr algn="l">
              <a:lnSpc>
                <a:spcPct val="90000"/>
              </a:lnSpc>
              <a:def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810821" y="3190875"/>
            <a:ext cx="4605769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lvl1pPr algn="l">
              <a:lnSpc>
                <a:spcPct val="110000"/>
              </a:lnSpc>
              <a:defRPr sz="25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60281" y="5334000"/>
            <a:ext cx="2762250" cy="984250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 smtClean="0">
                <a:solidFill>
                  <a:srgbClr val="067AB4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6263" y="6464300"/>
            <a:ext cx="4965700" cy="3032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504825"/>
            <a:ext cx="7989887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21AC-C186-466D-B9C8-874E0D3C7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504825"/>
            <a:ext cx="7989887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76264" y="1626355"/>
            <a:ext cx="7996236" cy="4272723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BBAF5-F774-4FCA-8AE6-C3578B4E95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504825"/>
            <a:ext cx="7989887" cy="10363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6264" y="1626861"/>
            <a:ext cx="3769276" cy="419516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6803" y="1626861"/>
            <a:ext cx="3769276" cy="419516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D6AAD-599E-4EEA-A2BB-F063C7152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25425" y="231775"/>
            <a:ext cx="8693150" cy="6396038"/>
          </a:xfrm>
          <a:prstGeom prst="roundRect">
            <a:avLst>
              <a:gd name="adj" fmla="val 2185"/>
            </a:avLst>
          </a:prstGeom>
          <a:gradFill rotWithShape="1">
            <a:gsLst>
              <a:gs pos="0">
                <a:srgbClr val="7CC6FF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509588"/>
            <a:ext cx="79898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2525713"/>
            <a:ext cx="7989887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1700" y="6243638"/>
            <a:ext cx="57150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763" y="6221413"/>
            <a:ext cx="4175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C6D461-1C0E-4CDE-A697-2EFDB5673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1538" y="5945188"/>
            <a:ext cx="6524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177" algn="l" rtl="0" fontAlgn="base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354" algn="l" rtl="0" fontAlgn="base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532" algn="l" rtl="0" fontAlgn="base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709" algn="l" rtl="0" fontAlgn="base">
        <a:lnSpc>
          <a:spcPct val="91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algn="l" rtl="0" eaLnBrk="0" fontAlgn="base" hangingPunct="0">
        <a:lnSpc>
          <a:spcPct val="98000"/>
        </a:lnSpc>
        <a:spcBef>
          <a:spcPct val="0"/>
        </a:spcBef>
        <a:spcAft>
          <a:spcPts val="800"/>
        </a:spcAft>
        <a:defRPr sz="2500" b="1">
          <a:solidFill>
            <a:schemeClr val="bg1"/>
          </a:solidFill>
          <a:latin typeface="+mn-lt"/>
          <a:ea typeface="+mn-ea"/>
          <a:cs typeface="+mn-cs"/>
        </a:defRPr>
      </a:lvl1pPr>
      <a:lvl2pPr marL="4763" indent="-3175" algn="l" rtl="0" eaLnBrk="0" fontAlgn="base" hangingPunct="0">
        <a:lnSpc>
          <a:spcPct val="120000"/>
        </a:lnSpc>
        <a:spcBef>
          <a:spcPct val="0"/>
        </a:spcBef>
        <a:spcAft>
          <a:spcPts val="800"/>
        </a:spcAft>
        <a:buSzPct val="80000"/>
        <a:defRPr sz="2000">
          <a:solidFill>
            <a:schemeClr val="bg1"/>
          </a:solidFill>
          <a:latin typeface="+mn-lt"/>
        </a:defRPr>
      </a:lvl2pPr>
      <a:lvl3pPr marL="225425" indent="-21907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Char char="•"/>
        <a:defRPr sz="2000">
          <a:solidFill>
            <a:schemeClr val="bg1"/>
          </a:solidFill>
          <a:latin typeface="+mn-lt"/>
        </a:defRPr>
      </a:lvl3pPr>
      <a:lvl4pPr marL="455613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>
          <a:solidFill>
            <a:schemeClr val="bg1"/>
          </a:solidFill>
          <a:latin typeface="+mn-lt"/>
        </a:defRPr>
      </a:lvl4pPr>
      <a:lvl5pPr marL="685800" indent="-227013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bg1"/>
          </a:solidFill>
          <a:latin typeface="+mn-lt"/>
        </a:defRPr>
      </a:lvl5pPr>
      <a:lvl6pPr marL="1144531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bg1"/>
          </a:solidFill>
          <a:latin typeface="+mn-lt"/>
        </a:defRPr>
      </a:lvl6pPr>
      <a:lvl7pPr marL="1601708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bg1"/>
          </a:solidFill>
          <a:latin typeface="+mn-lt"/>
        </a:defRPr>
      </a:lvl7pPr>
      <a:lvl8pPr marL="2058885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bg1"/>
          </a:solidFill>
          <a:latin typeface="+mn-lt"/>
        </a:defRPr>
      </a:lvl8pPr>
      <a:lvl9pPr marL="2516063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504825"/>
            <a:ext cx="798988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1700" y="6243638"/>
            <a:ext cx="571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6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5763" y="6221413"/>
            <a:ext cx="4175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354113B-9C83-4B0A-AE6A-17B20043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91538" y="5945188"/>
            <a:ext cx="65246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576263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" tIns="32004" rIns="64008" bIns="32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35" r:id="rId3"/>
    <p:sldLayoutId id="2147484036" r:id="rId4"/>
    <p:sldLayoutId id="2147484037" r:id="rId5"/>
    <p:sldLayoutId id="2147484038" r:id="rId6"/>
    <p:sldLayoutId id="2147484062" r:id="rId7"/>
    <p:sldLayoutId id="214748406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Calibri" pitchFamily="34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ts val="425"/>
        </a:spcBef>
        <a:spcAft>
          <a:spcPts val="425"/>
        </a:spcAft>
        <a:defRPr sz="2200" b="1">
          <a:solidFill>
            <a:srgbClr val="000000"/>
          </a:solidFill>
          <a:latin typeface="+mn-lt"/>
          <a:ea typeface="+mn-ea"/>
          <a:cs typeface="+mn-cs"/>
        </a:defRPr>
      </a:lvl1pPr>
      <a:lvl2pPr marL="320675" indent="-319088" algn="l" rtl="0" eaLnBrk="0" fontAlgn="base" hangingPunct="0">
        <a:spcBef>
          <a:spcPts val="425"/>
        </a:spcBef>
        <a:spcAft>
          <a:spcPts val="425"/>
        </a:spcAft>
        <a:buSzPct val="80000"/>
        <a:buFont typeface="Arial" pitchFamily="34" charset="0"/>
        <a:buChar char="•"/>
        <a:defRPr sz="2000">
          <a:solidFill>
            <a:srgbClr val="000000"/>
          </a:solidFill>
          <a:latin typeface="+mn-lt"/>
        </a:defRPr>
      </a:lvl2pPr>
      <a:lvl3pPr marL="560388" indent="-236538" algn="l" rtl="0" eaLnBrk="0" fontAlgn="base" hangingPunct="0">
        <a:spcBef>
          <a:spcPts val="425"/>
        </a:spcBef>
        <a:spcAft>
          <a:spcPts val="425"/>
        </a:spcAft>
        <a:buSzPct val="80000"/>
        <a:buFont typeface="Arial" pitchFamily="34" charset="0"/>
        <a:buChar char="–"/>
        <a:defRPr>
          <a:solidFill>
            <a:srgbClr val="000000"/>
          </a:solidFill>
          <a:latin typeface="+mn-lt"/>
        </a:defRPr>
      </a:lvl3pPr>
      <a:lvl4pPr marL="762000" indent="-200025" algn="l" rtl="0" eaLnBrk="0" fontAlgn="base" hangingPunct="0">
        <a:spcBef>
          <a:spcPts val="425"/>
        </a:spcBef>
        <a:spcAft>
          <a:spcPts val="425"/>
        </a:spcAft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4pPr>
      <a:lvl5pPr marL="962025" indent="-200025" algn="l" rtl="0" eaLnBrk="0" fontAlgn="base" hangingPunct="0">
        <a:spcBef>
          <a:spcPts val="425"/>
        </a:spcBef>
        <a:spcAft>
          <a:spcPts val="425"/>
        </a:spcAft>
        <a:buSzPct val="80000"/>
        <a:buFont typeface="Arial" pitchFamily="34" charset="0"/>
        <a:buChar char="•"/>
        <a:defRPr sz="1600">
          <a:solidFill>
            <a:srgbClr val="000000"/>
          </a:solidFill>
          <a:latin typeface="+mn-lt"/>
        </a:defRPr>
      </a:lvl5pPr>
      <a:lvl6pPr marL="1144531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6pPr>
      <a:lvl7pPr marL="1601708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7pPr>
      <a:lvl8pPr marL="2058885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8pPr>
      <a:lvl9pPr marL="2516063" indent="-228589" algn="l" rtl="0" fontAlgn="base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381000"/>
            <a:ext cx="7989887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9563" y="1417638"/>
            <a:ext cx="7989887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4875" y="6465888"/>
            <a:ext cx="571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600" b="0">
                <a:solidFill>
                  <a:srgbClr val="6E6F7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 dirty="0"/>
              <a:t>© 2012 AT&amp;T Intellectual Property. All rights reserved. AT&amp;T and the AT&amp;T logo are trademarks of AT&amp;T Intellectual Property.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9563" y="6465888"/>
            <a:ext cx="4175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ct val="0"/>
              </a:spcBef>
              <a:spcAft>
                <a:spcPts val="0"/>
              </a:spcAft>
              <a:defRPr sz="800" b="0">
                <a:solidFill>
                  <a:srgbClr val="6E6F71"/>
                </a:solidFill>
                <a:latin typeface="Calibri"/>
              </a:defRPr>
            </a:lvl1pPr>
          </a:lstStyle>
          <a:p>
            <a:pPr>
              <a:defRPr/>
            </a:pPr>
            <a:fld id="{0D65807B-3E01-45E4-BBA0-A5DB6A6B1A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1038" y="6213475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80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763" indent="-3175" algn="l" rtl="0" eaLnBrk="0" fontAlgn="base" hangingPunct="0">
        <a:spcBef>
          <a:spcPct val="0"/>
        </a:spcBef>
        <a:spcAft>
          <a:spcPts val="1200"/>
        </a:spcAft>
        <a:buSzPct val="80000"/>
        <a:defRPr sz="2000">
          <a:solidFill>
            <a:schemeClr val="tx1"/>
          </a:solidFill>
          <a:latin typeface="+mn-lt"/>
        </a:defRPr>
      </a:lvl2pPr>
      <a:lvl3pPr marL="225425" indent="-219075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455613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Calibri" pitchFamily="34" charset="0"/>
        <a:buChar char="–"/>
        <a:defRPr>
          <a:solidFill>
            <a:schemeClr val="tx1"/>
          </a:solidFill>
          <a:latin typeface="+mn-lt"/>
        </a:defRPr>
      </a:lvl4pPr>
      <a:lvl5pPr marL="685800" indent="-227013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5pPr>
      <a:lvl6pPr marL="1144531" indent="-228589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6pPr>
      <a:lvl7pPr marL="1601708" indent="-228589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7pPr>
      <a:lvl8pPr marL="2058885" indent="-228589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8pPr>
      <a:lvl9pPr marL="2516063" indent="-228589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"/>
          <p:cNvSpPr txBox="1">
            <a:spLocks/>
          </p:cNvSpPr>
          <p:nvPr/>
        </p:nvSpPr>
        <p:spPr>
          <a:xfrm>
            <a:off x="694372" y="5602514"/>
            <a:ext cx="3979228" cy="731611"/>
          </a:xfrm>
          <a:prstGeom prst="rect">
            <a:avLst/>
          </a:prstGeom>
        </p:spPr>
        <p:txBody>
          <a:bodyPr lIns="64008" tIns="32004" rIns="64008" bIns="32004"/>
          <a:lstStyle/>
          <a:p>
            <a:pPr algn="l" rtl="0" fontAlgn="base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6E6F71"/>
                </a:solidFill>
                <a:latin typeface="Calibri"/>
                <a:ea typeface="+mn-ea"/>
                <a:cs typeface="+mn-cs"/>
              </a:rPr>
              <a:t>Connected Living European Summit</a:t>
            </a:r>
          </a:p>
          <a:p>
            <a:pPr algn="l" rtl="0" fontAlgn="base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6E6F71"/>
                </a:solidFill>
                <a:latin typeface="Calibri"/>
              </a:rPr>
              <a:t>Oct. 23, 2012 </a:t>
            </a:r>
            <a:endParaRPr lang="en-US" sz="2000" dirty="0" smtClean="0">
              <a:solidFill>
                <a:srgbClr val="6E6F71"/>
              </a:solidFill>
              <a:latin typeface="Calibri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defRPr/>
            </a:pPr>
            <a:endParaRPr lang="en-US" dirty="0">
              <a:solidFill>
                <a:srgbClr val="6E6F71"/>
              </a:solidFill>
              <a:latin typeface="Calibri"/>
              <a:ea typeface="+mn-ea"/>
              <a:cs typeface="+mn-cs"/>
            </a:endParaRPr>
          </a:p>
          <a:p>
            <a:pPr>
              <a:spcAft>
                <a:spcPts val="800"/>
              </a:spcAft>
              <a:defRPr/>
            </a:pPr>
            <a:endParaRPr lang="en-US" sz="2200" dirty="0">
              <a:solidFill>
                <a:srgbClr val="6E6F71"/>
              </a:solidFill>
              <a:latin typeface="Calibri"/>
            </a:endParaRPr>
          </a:p>
        </p:txBody>
      </p:sp>
      <p:grpSp>
        <p:nvGrpSpPr>
          <p:cNvPr id="2" name="Group 107"/>
          <p:cNvGrpSpPr/>
          <p:nvPr/>
        </p:nvGrpSpPr>
        <p:grpSpPr>
          <a:xfrm>
            <a:off x="724297" y="1271775"/>
            <a:ext cx="5023360" cy="1617475"/>
            <a:chOff x="-9420225" y="-7954963"/>
            <a:chExt cx="25436513" cy="6229350"/>
          </a:xfrm>
        </p:grpSpPr>
        <p:grpSp>
          <p:nvGrpSpPr>
            <p:cNvPr id="3" name="Group 105"/>
            <p:cNvGrpSpPr/>
            <p:nvPr/>
          </p:nvGrpSpPr>
          <p:grpSpPr>
            <a:xfrm>
              <a:off x="-9183687" y="-7954963"/>
              <a:ext cx="25199975" cy="2333625"/>
              <a:chOff x="-9183687" y="-8869363"/>
              <a:chExt cx="25199975" cy="2333625"/>
            </a:xfrm>
            <a:solidFill>
              <a:schemeClr val="tx2"/>
            </a:solidFill>
          </p:grpSpPr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-9183687" y="-8804276"/>
                <a:ext cx="1774825" cy="2241550"/>
              </a:xfrm>
              <a:custGeom>
                <a:avLst/>
                <a:gdLst/>
                <a:ahLst/>
                <a:cxnLst>
                  <a:cxn ang="0">
                    <a:pos x="0" y="577"/>
                  </a:cxn>
                  <a:cxn ang="0">
                    <a:pos x="0" y="31"/>
                  </a:cxn>
                  <a:cxn ang="0">
                    <a:pos x="25" y="0"/>
                  </a:cxn>
                  <a:cxn ang="0">
                    <a:pos x="37" y="0"/>
                  </a:cxn>
                  <a:cxn ang="0">
                    <a:pos x="73" y="24"/>
                  </a:cxn>
                  <a:cxn ang="0">
                    <a:pos x="430" y="525"/>
                  </a:cxn>
                  <a:cxn ang="0">
                    <a:pos x="430" y="21"/>
                  </a:cxn>
                  <a:cxn ang="0">
                    <a:pos x="449" y="0"/>
                  </a:cxn>
                  <a:cxn ang="0">
                    <a:pos x="455" y="0"/>
                  </a:cxn>
                  <a:cxn ang="0">
                    <a:pos x="473" y="21"/>
                  </a:cxn>
                  <a:cxn ang="0">
                    <a:pos x="473" y="568"/>
                  </a:cxn>
                  <a:cxn ang="0">
                    <a:pos x="449" y="598"/>
                  </a:cxn>
                  <a:cxn ang="0">
                    <a:pos x="446" y="598"/>
                  </a:cxn>
                  <a:cxn ang="0">
                    <a:pos x="415" y="579"/>
                  </a:cxn>
                  <a:cxn ang="0">
                    <a:pos x="43" y="59"/>
                  </a:cxn>
                  <a:cxn ang="0">
                    <a:pos x="43" y="577"/>
                  </a:cxn>
                  <a:cxn ang="0">
                    <a:pos x="24" y="598"/>
                  </a:cxn>
                  <a:cxn ang="0">
                    <a:pos x="18" y="598"/>
                  </a:cxn>
                  <a:cxn ang="0">
                    <a:pos x="0" y="577"/>
                  </a:cxn>
                </a:cxnLst>
                <a:rect l="0" t="0" r="r" b="b"/>
                <a:pathLst>
                  <a:path w="473" h="598">
                    <a:moveTo>
                      <a:pt x="0" y="577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3"/>
                      <a:pt x="9" y="0"/>
                      <a:pt x="25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62" y="9"/>
                      <a:pt x="73" y="24"/>
                    </a:cubicBezTo>
                    <a:cubicBezTo>
                      <a:pt x="430" y="525"/>
                      <a:pt x="430" y="525"/>
                      <a:pt x="430" y="525"/>
                    </a:cubicBezTo>
                    <a:cubicBezTo>
                      <a:pt x="430" y="21"/>
                      <a:pt x="430" y="21"/>
                      <a:pt x="430" y="21"/>
                    </a:cubicBezTo>
                    <a:cubicBezTo>
                      <a:pt x="430" y="6"/>
                      <a:pt x="435" y="0"/>
                      <a:pt x="449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68" y="0"/>
                      <a:pt x="473" y="6"/>
                      <a:pt x="473" y="21"/>
                    </a:cubicBezTo>
                    <a:cubicBezTo>
                      <a:pt x="473" y="568"/>
                      <a:pt x="473" y="568"/>
                      <a:pt x="473" y="568"/>
                    </a:cubicBezTo>
                    <a:cubicBezTo>
                      <a:pt x="473" y="585"/>
                      <a:pt x="464" y="598"/>
                      <a:pt x="449" y="598"/>
                    </a:cubicBezTo>
                    <a:cubicBezTo>
                      <a:pt x="446" y="598"/>
                      <a:pt x="446" y="598"/>
                      <a:pt x="446" y="598"/>
                    </a:cubicBezTo>
                    <a:cubicBezTo>
                      <a:pt x="428" y="598"/>
                      <a:pt x="424" y="593"/>
                      <a:pt x="415" y="57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77"/>
                      <a:pt x="43" y="577"/>
                      <a:pt x="43" y="577"/>
                    </a:cubicBezTo>
                    <a:cubicBezTo>
                      <a:pt x="43" y="591"/>
                      <a:pt x="38" y="598"/>
                      <a:pt x="24" y="598"/>
                    </a:cubicBezTo>
                    <a:cubicBezTo>
                      <a:pt x="18" y="598"/>
                      <a:pt x="18" y="598"/>
                      <a:pt x="18" y="598"/>
                    </a:cubicBezTo>
                    <a:cubicBezTo>
                      <a:pt x="5" y="598"/>
                      <a:pt x="0" y="591"/>
                      <a:pt x="0" y="5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 noEditPoints="1"/>
              </p:cNvSpPr>
              <p:nvPr/>
            </p:nvSpPr>
            <p:spPr bwMode="auto">
              <a:xfrm>
                <a:off x="-7011987" y="-8231188"/>
                <a:ext cx="1555750" cy="169545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216" y="0"/>
                  </a:cxn>
                  <a:cxn ang="0">
                    <a:pos x="415" y="212"/>
                  </a:cxn>
                  <a:cxn ang="0">
                    <a:pos x="415" y="216"/>
                  </a:cxn>
                  <a:cxn ang="0">
                    <a:pos x="396" y="232"/>
                  </a:cxn>
                  <a:cxn ang="0">
                    <a:pos x="43" y="232"/>
                  </a:cxn>
                  <a:cxn ang="0">
                    <a:pos x="221" y="412"/>
                  </a:cxn>
                  <a:cxn ang="0">
                    <a:pos x="376" y="325"/>
                  </a:cxn>
                  <a:cxn ang="0">
                    <a:pos x="402" y="351"/>
                  </a:cxn>
                  <a:cxn ang="0">
                    <a:pos x="375" y="398"/>
                  </a:cxn>
                  <a:cxn ang="0">
                    <a:pos x="221" y="452"/>
                  </a:cxn>
                  <a:cxn ang="0">
                    <a:pos x="0" y="227"/>
                  </a:cxn>
                  <a:cxn ang="0">
                    <a:pos x="45" y="194"/>
                  </a:cxn>
                  <a:cxn ang="0">
                    <a:pos x="369" y="194"/>
                  </a:cxn>
                  <a:cxn ang="0">
                    <a:pos x="216" y="38"/>
                  </a:cxn>
                  <a:cxn ang="0">
                    <a:pos x="45" y="194"/>
                  </a:cxn>
                </a:cxnLst>
                <a:rect l="0" t="0" r="r" b="b"/>
                <a:pathLst>
                  <a:path w="415" h="452">
                    <a:moveTo>
                      <a:pt x="0" y="227"/>
                    </a:moveTo>
                    <a:cubicBezTo>
                      <a:pt x="0" y="98"/>
                      <a:pt x="91" y="0"/>
                      <a:pt x="216" y="0"/>
                    </a:cubicBezTo>
                    <a:cubicBezTo>
                      <a:pt x="335" y="0"/>
                      <a:pt x="415" y="85"/>
                      <a:pt x="415" y="212"/>
                    </a:cubicBezTo>
                    <a:cubicBezTo>
                      <a:pt x="415" y="216"/>
                      <a:pt x="415" y="216"/>
                      <a:pt x="415" y="216"/>
                    </a:cubicBezTo>
                    <a:cubicBezTo>
                      <a:pt x="415" y="229"/>
                      <a:pt x="409" y="232"/>
                      <a:pt x="396" y="232"/>
                    </a:cubicBezTo>
                    <a:cubicBezTo>
                      <a:pt x="43" y="232"/>
                      <a:pt x="43" y="232"/>
                      <a:pt x="43" y="232"/>
                    </a:cubicBezTo>
                    <a:cubicBezTo>
                      <a:pt x="45" y="339"/>
                      <a:pt x="117" y="412"/>
                      <a:pt x="221" y="412"/>
                    </a:cubicBezTo>
                    <a:cubicBezTo>
                      <a:pt x="312" y="412"/>
                      <a:pt x="354" y="368"/>
                      <a:pt x="376" y="325"/>
                    </a:cubicBezTo>
                    <a:cubicBezTo>
                      <a:pt x="379" y="323"/>
                      <a:pt x="402" y="330"/>
                      <a:pt x="402" y="351"/>
                    </a:cubicBezTo>
                    <a:cubicBezTo>
                      <a:pt x="402" y="360"/>
                      <a:pt x="394" y="378"/>
                      <a:pt x="375" y="398"/>
                    </a:cubicBezTo>
                    <a:cubicBezTo>
                      <a:pt x="348" y="424"/>
                      <a:pt x="295" y="452"/>
                      <a:pt x="221" y="452"/>
                    </a:cubicBezTo>
                    <a:cubicBezTo>
                      <a:pt x="89" y="452"/>
                      <a:pt x="0" y="357"/>
                      <a:pt x="0" y="227"/>
                    </a:cubicBezTo>
                    <a:close/>
                    <a:moveTo>
                      <a:pt x="45" y="194"/>
                    </a:moveTo>
                    <a:cubicBezTo>
                      <a:pt x="369" y="194"/>
                      <a:pt x="369" y="194"/>
                      <a:pt x="369" y="194"/>
                    </a:cubicBezTo>
                    <a:cubicBezTo>
                      <a:pt x="365" y="102"/>
                      <a:pt x="305" y="38"/>
                      <a:pt x="216" y="38"/>
                    </a:cubicBezTo>
                    <a:cubicBezTo>
                      <a:pt x="126" y="38"/>
                      <a:pt x="58" y="103"/>
                      <a:pt x="45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-5238750" y="-8294688"/>
                <a:ext cx="2089150" cy="1739900"/>
              </a:xfrm>
              <a:custGeom>
                <a:avLst/>
                <a:gdLst/>
                <a:ahLst/>
                <a:cxnLst>
                  <a:cxn ang="0">
                    <a:pos x="109" y="446"/>
                  </a:cxn>
                  <a:cxn ang="0">
                    <a:pos x="0" y="35"/>
                  </a:cxn>
                  <a:cxn ang="0">
                    <a:pos x="53" y="55"/>
                  </a:cxn>
                  <a:cxn ang="0">
                    <a:pos x="142" y="419"/>
                  </a:cxn>
                  <a:cxn ang="0">
                    <a:pos x="246" y="112"/>
                  </a:cxn>
                  <a:cxn ang="0">
                    <a:pos x="280" y="93"/>
                  </a:cxn>
                  <a:cxn ang="0">
                    <a:pos x="314" y="112"/>
                  </a:cxn>
                  <a:cxn ang="0">
                    <a:pos x="418" y="419"/>
                  </a:cxn>
                  <a:cxn ang="0">
                    <a:pos x="505" y="55"/>
                  </a:cxn>
                  <a:cxn ang="0">
                    <a:pos x="557" y="35"/>
                  </a:cxn>
                  <a:cxn ang="0">
                    <a:pos x="450" y="446"/>
                  </a:cxn>
                  <a:cxn ang="0">
                    <a:pos x="417" y="464"/>
                  </a:cxn>
                  <a:cxn ang="0">
                    <a:pos x="386" y="446"/>
                  </a:cxn>
                  <a:cxn ang="0">
                    <a:pos x="280" y="136"/>
                  </a:cxn>
                  <a:cxn ang="0">
                    <a:pos x="171" y="446"/>
                  </a:cxn>
                  <a:cxn ang="0">
                    <a:pos x="141" y="464"/>
                  </a:cxn>
                  <a:cxn ang="0">
                    <a:pos x="109" y="446"/>
                  </a:cxn>
                </a:cxnLst>
                <a:rect l="0" t="0" r="r" b="b"/>
                <a:pathLst>
                  <a:path w="557" h="464">
                    <a:moveTo>
                      <a:pt x="109" y="446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1"/>
                      <a:pt x="40" y="0"/>
                      <a:pt x="53" y="55"/>
                    </a:cubicBezTo>
                    <a:cubicBezTo>
                      <a:pt x="142" y="419"/>
                      <a:pt x="142" y="419"/>
                      <a:pt x="142" y="419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50" y="98"/>
                      <a:pt x="257" y="93"/>
                      <a:pt x="280" y="93"/>
                    </a:cubicBezTo>
                    <a:cubicBezTo>
                      <a:pt x="302" y="93"/>
                      <a:pt x="309" y="98"/>
                      <a:pt x="314" y="112"/>
                    </a:cubicBezTo>
                    <a:cubicBezTo>
                      <a:pt x="418" y="419"/>
                      <a:pt x="418" y="419"/>
                      <a:pt x="418" y="419"/>
                    </a:cubicBezTo>
                    <a:cubicBezTo>
                      <a:pt x="505" y="55"/>
                      <a:pt x="505" y="55"/>
                      <a:pt x="505" y="55"/>
                    </a:cubicBezTo>
                    <a:cubicBezTo>
                      <a:pt x="518" y="0"/>
                      <a:pt x="557" y="31"/>
                      <a:pt x="557" y="35"/>
                    </a:cubicBezTo>
                    <a:cubicBezTo>
                      <a:pt x="450" y="446"/>
                      <a:pt x="450" y="446"/>
                      <a:pt x="450" y="446"/>
                    </a:cubicBezTo>
                    <a:cubicBezTo>
                      <a:pt x="447" y="458"/>
                      <a:pt x="441" y="464"/>
                      <a:pt x="417" y="464"/>
                    </a:cubicBezTo>
                    <a:cubicBezTo>
                      <a:pt x="395" y="464"/>
                      <a:pt x="391" y="458"/>
                      <a:pt x="386" y="446"/>
                    </a:cubicBezTo>
                    <a:cubicBezTo>
                      <a:pt x="280" y="136"/>
                      <a:pt x="280" y="136"/>
                      <a:pt x="280" y="136"/>
                    </a:cubicBezTo>
                    <a:cubicBezTo>
                      <a:pt x="171" y="446"/>
                      <a:pt x="171" y="446"/>
                      <a:pt x="171" y="446"/>
                    </a:cubicBezTo>
                    <a:cubicBezTo>
                      <a:pt x="167" y="458"/>
                      <a:pt x="164" y="464"/>
                      <a:pt x="141" y="464"/>
                    </a:cubicBezTo>
                    <a:cubicBezTo>
                      <a:pt x="116" y="464"/>
                      <a:pt x="111" y="458"/>
                      <a:pt x="109" y="4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-2279650" y="-8831263"/>
                <a:ext cx="1965325" cy="2295525"/>
              </a:xfrm>
              <a:custGeom>
                <a:avLst/>
                <a:gdLst/>
                <a:ahLst/>
                <a:cxnLst>
                  <a:cxn ang="0">
                    <a:pos x="0" y="307"/>
                  </a:cxn>
                  <a:cxn ang="0">
                    <a:pos x="293" y="0"/>
                  </a:cxn>
                  <a:cxn ang="0">
                    <a:pos x="483" y="70"/>
                  </a:cxn>
                  <a:cxn ang="0">
                    <a:pos x="515" y="126"/>
                  </a:cxn>
                  <a:cxn ang="0">
                    <a:pos x="487" y="153"/>
                  </a:cxn>
                  <a:cxn ang="0">
                    <a:pos x="292" y="40"/>
                  </a:cxn>
                  <a:cxn ang="0">
                    <a:pos x="46" y="306"/>
                  </a:cxn>
                  <a:cxn ang="0">
                    <a:pos x="294" y="572"/>
                  </a:cxn>
                  <a:cxn ang="0">
                    <a:pos x="494" y="445"/>
                  </a:cxn>
                  <a:cxn ang="0">
                    <a:pos x="524" y="471"/>
                  </a:cxn>
                  <a:cxn ang="0">
                    <a:pos x="484" y="542"/>
                  </a:cxn>
                  <a:cxn ang="0">
                    <a:pos x="292" y="612"/>
                  </a:cxn>
                  <a:cxn ang="0">
                    <a:pos x="0" y="307"/>
                  </a:cxn>
                </a:cxnLst>
                <a:rect l="0" t="0" r="r" b="b"/>
                <a:pathLst>
                  <a:path w="524" h="612">
                    <a:moveTo>
                      <a:pt x="0" y="307"/>
                    </a:moveTo>
                    <a:cubicBezTo>
                      <a:pt x="0" y="129"/>
                      <a:pt x="119" y="0"/>
                      <a:pt x="293" y="0"/>
                    </a:cubicBezTo>
                    <a:cubicBezTo>
                      <a:pt x="386" y="0"/>
                      <a:pt x="448" y="35"/>
                      <a:pt x="483" y="70"/>
                    </a:cubicBezTo>
                    <a:cubicBezTo>
                      <a:pt x="503" y="90"/>
                      <a:pt x="515" y="114"/>
                      <a:pt x="515" y="126"/>
                    </a:cubicBezTo>
                    <a:cubicBezTo>
                      <a:pt x="515" y="149"/>
                      <a:pt x="489" y="155"/>
                      <a:pt x="487" y="153"/>
                    </a:cubicBezTo>
                    <a:cubicBezTo>
                      <a:pt x="456" y="87"/>
                      <a:pt x="382" y="40"/>
                      <a:pt x="292" y="40"/>
                    </a:cubicBezTo>
                    <a:cubicBezTo>
                      <a:pt x="146" y="40"/>
                      <a:pt x="46" y="152"/>
                      <a:pt x="46" y="306"/>
                    </a:cubicBezTo>
                    <a:cubicBezTo>
                      <a:pt x="46" y="460"/>
                      <a:pt x="146" y="572"/>
                      <a:pt x="294" y="572"/>
                    </a:cubicBezTo>
                    <a:cubicBezTo>
                      <a:pt x="403" y="572"/>
                      <a:pt x="472" y="511"/>
                      <a:pt x="494" y="445"/>
                    </a:cubicBezTo>
                    <a:cubicBezTo>
                      <a:pt x="496" y="442"/>
                      <a:pt x="524" y="449"/>
                      <a:pt x="524" y="471"/>
                    </a:cubicBezTo>
                    <a:cubicBezTo>
                      <a:pt x="524" y="485"/>
                      <a:pt x="511" y="515"/>
                      <a:pt x="484" y="542"/>
                    </a:cubicBezTo>
                    <a:cubicBezTo>
                      <a:pt x="449" y="578"/>
                      <a:pt x="382" y="612"/>
                      <a:pt x="292" y="612"/>
                    </a:cubicBezTo>
                    <a:cubicBezTo>
                      <a:pt x="116" y="612"/>
                      <a:pt x="0" y="485"/>
                      <a:pt x="0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 noEditPoints="1"/>
              </p:cNvSpPr>
              <p:nvPr/>
            </p:nvSpPr>
            <p:spPr bwMode="auto">
              <a:xfrm>
                <a:off x="-47625" y="-8231188"/>
                <a:ext cx="1660525" cy="169545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22" y="0"/>
                  </a:cxn>
                  <a:cxn ang="0">
                    <a:pos x="443" y="227"/>
                  </a:cxn>
                  <a:cxn ang="0">
                    <a:pos x="222" y="452"/>
                  </a:cxn>
                  <a:cxn ang="0">
                    <a:pos x="0" y="225"/>
                  </a:cxn>
                  <a:cxn ang="0">
                    <a:pos x="399" y="227"/>
                  </a:cxn>
                  <a:cxn ang="0">
                    <a:pos x="222" y="38"/>
                  </a:cxn>
                  <a:cxn ang="0">
                    <a:pos x="44" y="225"/>
                  </a:cxn>
                  <a:cxn ang="0">
                    <a:pos x="222" y="413"/>
                  </a:cxn>
                  <a:cxn ang="0">
                    <a:pos x="399" y="227"/>
                  </a:cxn>
                </a:cxnLst>
                <a:rect l="0" t="0" r="r" b="b"/>
                <a:pathLst>
                  <a:path w="443" h="452">
                    <a:moveTo>
                      <a:pt x="0" y="225"/>
                    </a:moveTo>
                    <a:cubicBezTo>
                      <a:pt x="0" y="96"/>
                      <a:pt x="92" y="0"/>
                      <a:pt x="222" y="0"/>
                    </a:cubicBezTo>
                    <a:cubicBezTo>
                      <a:pt x="351" y="0"/>
                      <a:pt x="443" y="97"/>
                      <a:pt x="443" y="227"/>
                    </a:cubicBezTo>
                    <a:cubicBezTo>
                      <a:pt x="443" y="355"/>
                      <a:pt x="351" y="452"/>
                      <a:pt x="222" y="452"/>
                    </a:cubicBezTo>
                    <a:cubicBezTo>
                      <a:pt x="92" y="452"/>
                      <a:pt x="0" y="355"/>
                      <a:pt x="0" y="225"/>
                    </a:cubicBezTo>
                    <a:close/>
                    <a:moveTo>
                      <a:pt x="399" y="227"/>
                    </a:moveTo>
                    <a:cubicBezTo>
                      <a:pt x="399" y="121"/>
                      <a:pt x="325" y="38"/>
                      <a:pt x="222" y="38"/>
                    </a:cubicBezTo>
                    <a:cubicBezTo>
                      <a:pt x="120" y="38"/>
                      <a:pt x="44" y="119"/>
                      <a:pt x="44" y="225"/>
                    </a:cubicBezTo>
                    <a:cubicBezTo>
                      <a:pt x="44" y="332"/>
                      <a:pt x="120" y="413"/>
                      <a:pt x="222" y="413"/>
                    </a:cubicBezTo>
                    <a:cubicBezTo>
                      <a:pt x="324" y="413"/>
                      <a:pt x="399" y="333"/>
                      <a:pt x="399" y="2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981200" y="-8231188"/>
                <a:ext cx="1398588" cy="1668463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11"/>
                  </a:cxn>
                  <a:cxn ang="0">
                    <a:pos x="15" y="6"/>
                  </a:cxn>
                  <a:cxn ang="0">
                    <a:pos x="43" y="50"/>
                  </a:cxn>
                  <a:cxn ang="0">
                    <a:pos x="43" y="90"/>
                  </a:cxn>
                  <a:cxn ang="0">
                    <a:pos x="199" y="0"/>
                  </a:cxn>
                  <a:cxn ang="0">
                    <a:pos x="373" y="193"/>
                  </a:cxn>
                  <a:cxn ang="0">
                    <a:pos x="373" y="424"/>
                  </a:cxn>
                  <a:cxn ang="0">
                    <a:pos x="354" y="445"/>
                  </a:cxn>
                  <a:cxn ang="0">
                    <a:pos x="348" y="445"/>
                  </a:cxn>
                  <a:cxn ang="0">
                    <a:pos x="329" y="424"/>
                  </a:cxn>
                  <a:cxn ang="0">
                    <a:pos x="329" y="196"/>
                  </a:cxn>
                  <a:cxn ang="0">
                    <a:pos x="197" y="41"/>
                  </a:cxn>
                  <a:cxn ang="0">
                    <a:pos x="44" y="142"/>
                  </a:cxn>
                  <a:cxn ang="0">
                    <a:pos x="44" y="424"/>
                  </a:cxn>
                  <a:cxn ang="0">
                    <a:pos x="25" y="445"/>
                  </a:cxn>
                  <a:cxn ang="0">
                    <a:pos x="19" y="445"/>
                  </a:cxn>
                  <a:cxn ang="0">
                    <a:pos x="0" y="424"/>
                  </a:cxn>
                </a:cxnLst>
                <a:rect l="0" t="0" r="r" b="b"/>
                <a:pathLst>
                  <a:path w="373" h="445">
                    <a:moveTo>
                      <a:pt x="0" y="42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7" y="6"/>
                      <a:pt x="15" y="6"/>
                    </a:cubicBezTo>
                    <a:cubicBezTo>
                      <a:pt x="30" y="6"/>
                      <a:pt x="43" y="14"/>
                      <a:pt x="43" y="5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73" y="37"/>
                      <a:pt x="127" y="0"/>
                      <a:pt x="199" y="0"/>
                    </a:cubicBezTo>
                    <a:cubicBezTo>
                      <a:pt x="315" y="0"/>
                      <a:pt x="373" y="77"/>
                      <a:pt x="373" y="193"/>
                    </a:cubicBezTo>
                    <a:cubicBezTo>
                      <a:pt x="373" y="424"/>
                      <a:pt x="373" y="424"/>
                      <a:pt x="373" y="424"/>
                    </a:cubicBezTo>
                    <a:cubicBezTo>
                      <a:pt x="373" y="441"/>
                      <a:pt x="365" y="445"/>
                      <a:pt x="354" y="445"/>
                    </a:cubicBezTo>
                    <a:cubicBezTo>
                      <a:pt x="348" y="445"/>
                      <a:pt x="348" y="445"/>
                      <a:pt x="348" y="445"/>
                    </a:cubicBezTo>
                    <a:cubicBezTo>
                      <a:pt x="337" y="445"/>
                      <a:pt x="329" y="441"/>
                      <a:pt x="329" y="424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01"/>
                      <a:pt x="282" y="41"/>
                      <a:pt x="197" y="41"/>
                    </a:cubicBezTo>
                    <a:cubicBezTo>
                      <a:pt x="125" y="41"/>
                      <a:pt x="71" y="81"/>
                      <a:pt x="44" y="142"/>
                    </a:cubicBezTo>
                    <a:cubicBezTo>
                      <a:pt x="44" y="424"/>
                      <a:pt x="44" y="424"/>
                      <a:pt x="44" y="424"/>
                    </a:cubicBezTo>
                    <a:cubicBezTo>
                      <a:pt x="44" y="441"/>
                      <a:pt x="36" y="445"/>
                      <a:pt x="25" y="445"/>
                    </a:cubicBezTo>
                    <a:cubicBezTo>
                      <a:pt x="19" y="445"/>
                      <a:pt x="19" y="445"/>
                      <a:pt x="19" y="445"/>
                    </a:cubicBezTo>
                    <a:cubicBezTo>
                      <a:pt x="8" y="445"/>
                      <a:pt x="0" y="441"/>
                      <a:pt x="0" y="4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840163" y="-8231188"/>
                <a:ext cx="1398588" cy="1668463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11"/>
                  </a:cxn>
                  <a:cxn ang="0">
                    <a:pos x="15" y="6"/>
                  </a:cxn>
                  <a:cxn ang="0">
                    <a:pos x="43" y="50"/>
                  </a:cxn>
                  <a:cxn ang="0">
                    <a:pos x="43" y="90"/>
                  </a:cxn>
                  <a:cxn ang="0">
                    <a:pos x="199" y="0"/>
                  </a:cxn>
                  <a:cxn ang="0">
                    <a:pos x="373" y="193"/>
                  </a:cxn>
                  <a:cxn ang="0">
                    <a:pos x="373" y="424"/>
                  </a:cxn>
                  <a:cxn ang="0">
                    <a:pos x="354" y="445"/>
                  </a:cxn>
                  <a:cxn ang="0">
                    <a:pos x="348" y="445"/>
                  </a:cxn>
                  <a:cxn ang="0">
                    <a:pos x="329" y="424"/>
                  </a:cxn>
                  <a:cxn ang="0">
                    <a:pos x="329" y="196"/>
                  </a:cxn>
                  <a:cxn ang="0">
                    <a:pos x="197" y="41"/>
                  </a:cxn>
                  <a:cxn ang="0">
                    <a:pos x="44" y="142"/>
                  </a:cxn>
                  <a:cxn ang="0">
                    <a:pos x="44" y="424"/>
                  </a:cxn>
                  <a:cxn ang="0">
                    <a:pos x="25" y="445"/>
                  </a:cxn>
                  <a:cxn ang="0">
                    <a:pos x="19" y="445"/>
                  </a:cxn>
                  <a:cxn ang="0">
                    <a:pos x="0" y="424"/>
                  </a:cxn>
                </a:cxnLst>
                <a:rect l="0" t="0" r="r" b="b"/>
                <a:pathLst>
                  <a:path w="373" h="445">
                    <a:moveTo>
                      <a:pt x="0" y="42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6" y="6"/>
                      <a:pt x="15" y="6"/>
                    </a:cubicBezTo>
                    <a:cubicBezTo>
                      <a:pt x="30" y="6"/>
                      <a:pt x="43" y="14"/>
                      <a:pt x="43" y="5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72" y="37"/>
                      <a:pt x="126" y="0"/>
                      <a:pt x="199" y="0"/>
                    </a:cubicBezTo>
                    <a:cubicBezTo>
                      <a:pt x="314" y="0"/>
                      <a:pt x="373" y="77"/>
                      <a:pt x="373" y="193"/>
                    </a:cubicBezTo>
                    <a:cubicBezTo>
                      <a:pt x="373" y="424"/>
                      <a:pt x="373" y="424"/>
                      <a:pt x="373" y="424"/>
                    </a:cubicBezTo>
                    <a:cubicBezTo>
                      <a:pt x="373" y="441"/>
                      <a:pt x="365" y="445"/>
                      <a:pt x="354" y="445"/>
                    </a:cubicBezTo>
                    <a:cubicBezTo>
                      <a:pt x="348" y="445"/>
                      <a:pt x="348" y="445"/>
                      <a:pt x="348" y="445"/>
                    </a:cubicBezTo>
                    <a:cubicBezTo>
                      <a:pt x="337" y="445"/>
                      <a:pt x="329" y="441"/>
                      <a:pt x="329" y="424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01"/>
                      <a:pt x="282" y="41"/>
                      <a:pt x="197" y="41"/>
                    </a:cubicBezTo>
                    <a:cubicBezTo>
                      <a:pt x="125" y="41"/>
                      <a:pt x="71" y="81"/>
                      <a:pt x="44" y="142"/>
                    </a:cubicBezTo>
                    <a:cubicBezTo>
                      <a:pt x="44" y="424"/>
                      <a:pt x="44" y="424"/>
                      <a:pt x="44" y="424"/>
                    </a:cubicBezTo>
                    <a:cubicBezTo>
                      <a:pt x="44" y="441"/>
                      <a:pt x="36" y="445"/>
                      <a:pt x="25" y="445"/>
                    </a:cubicBezTo>
                    <a:cubicBezTo>
                      <a:pt x="19" y="445"/>
                      <a:pt x="19" y="445"/>
                      <a:pt x="19" y="445"/>
                    </a:cubicBezTo>
                    <a:cubicBezTo>
                      <a:pt x="8" y="445"/>
                      <a:pt x="0" y="441"/>
                      <a:pt x="0" y="4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5588000" y="-8231188"/>
                <a:ext cx="1560513" cy="1695450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217" y="0"/>
                  </a:cxn>
                  <a:cxn ang="0">
                    <a:pos x="416" y="212"/>
                  </a:cxn>
                  <a:cxn ang="0">
                    <a:pos x="416" y="216"/>
                  </a:cxn>
                  <a:cxn ang="0">
                    <a:pos x="396" y="232"/>
                  </a:cxn>
                  <a:cxn ang="0">
                    <a:pos x="44" y="232"/>
                  </a:cxn>
                  <a:cxn ang="0">
                    <a:pos x="222" y="412"/>
                  </a:cxn>
                  <a:cxn ang="0">
                    <a:pos x="377" y="325"/>
                  </a:cxn>
                  <a:cxn ang="0">
                    <a:pos x="403" y="351"/>
                  </a:cxn>
                  <a:cxn ang="0">
                    <a:pos x="375" y="398"/>
                  </a:cxn>
                  <a:cxn ang="0">
                    <a:pos x="222" y="452"/>
                  </a:cxn>
                  <a:cxn ang="0">
                    <a:pos x="0" y="227"/>
                  </a:cxn>
                  <a:cxn ang="0">
                    <a:pos x="45" y="194"/>
                  </a:cxn>
                  <a:cxn ang="0">
                    <a:pos x="370" y="194"/>
                  </a:cxn>
                  <a:cxn ang="0">
                    <a:pos x="217" y="38"/>
                  </a:cxn>
                  <a:cxn ang="0">
                    <a:pos x="45" y="194"/>
                  </a:cxn>
                </a:cxnLst>
                <a:rect l="0" t="0" r="r" b="b"/>
                <a:pathLst>
                  <a:path w="416" h="452">
                    <a:moveTo>
                      <a:pt x="0" y="227"/>
                    </a:moveTo>
                    <a:cubicBezTo>
                      <a:pt x="0" y="98"/>
                      <a:pt x="92" y="0"/>
                      <a:pt x="217" y="0"/>
                    </a:cubicBezTo>
                    <a:cubicBezTo>
                      <a:pt x="336" y="0"/>
                      <a:pt x="416" y="85"/>
                      <a:pt x="416" y="212"/>
                    </a:cubicBezTo>
                    <a:cubicBezTo>
                      <a:pt x="416" y="216"/>
                      <a:pt x="416" y="216"/>
                      <a:pt x="416" y="216"/>
                    </a:cubicBezTo>
                    <a:cubicBezTo>
                      <a:pt x="416" y="229"/>
                      <a:pt x="410" y="232"/>
                      <a:pt x="396" y="232"/>
                    </a:cubicBezTo>
                    <a:cubicBezTo>
                      <a:pt x="44" y="232"/>
                      <a:pt x="44" y="232"/>
                      <a:pt x="44" y="232"/>
                    </a:cubicBezTo>
                    <a:cubicBezTo>
                      <a:pt x="45" y="339"/>
                      <a:pt x="118" y="412"/>
                      <a:pt x="222" y="412"/>
                    </a:cubicBezTo>
                    <a:cubicBezTo>
                      <a:pt x="313" y="412"/>
                      <a:pt x="355" y="368"/>
                      <a:pt x="377" y="325"/>
                    </a:cubicBezTo>
                    <a:cubicBezTo>
                      <a:pt x="380" y="323"/>
                      <a:pt x="403" y="330"/>
                      <a:pt x="403" y="351"/>
                    </a:cubicBezTo>
                    <a:cubicBezTo>
                      <a:pt x="403" y="360"/>
                      <a:pt x="395" y="378"/>
                      <a:pt x="375" y="398"/>
                    </a:cubicBezTo>
                    <a:cubicBezTo>
                      <a:pt x="349" y="424"/>
                      <a:pt x="296" y="452"/>
                      <a:pt x="222" y="452"/>
                    </a:cubicBezTo>
                    <a:cubicBezTo>
                      <a:pt x="89" y="452"/>
                      <a:pt x="0" y="357"/>
                      <a:pt x="0" y="227"/>
                    </a:cubicBezTo>
                    <a:close/>
                    <a:moveTo>
                      <a:pt x="45" y="194"/>
                    </a:moveTo>
                    <a:cubicBezTo>
                      <a:pt x="370" y="194"/>
                      <a:pt x="370" y="194"/>
                      <a:pt x="370" y="194"/>
                    </a:cubicBezTo>
                    <a:cubicBezTo>
                      <a:pt x="366" y="102"/>
                      <a:pt x="306" y="38"/>
                      <a:pt x="217" y="38"/>
                    </a:cubicBezTo>
                    <a:cubicBezTo>
                      <a:pt x="127" y="38"/>
                      <a:pt x="59" y="103"/>
                      <a:pt x="45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7396163" y="-8231188"/>
                <a:ext cx="1514475" cy="1695450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221" y="0"/>
                  </a:cxn>
                  <a:cxn ang="0">
                    <a:pos x="371" y="56"/>
                  </a:cxn>
                  <a:cxn ang="0">
                    <a:pos x="404" y="117"/>
                  </a:cxn>
                  <a:cxn ang="0">
                    <a:pos x="375" y="139"/>
                  </a:cxn>
                  <a:cxn ang="0">
                    <a:pos x="221" y="38"/>
                  </a:cxn>
                  <a:cxn ang="0">
                    <a:pos x="44" y="224"/>
                  </a:cxn>
                  <a:cxn ang="0">
                    <a:pos x="221" y="412"/>
                  </a:cxn>
                  <a:cxn ang="0">
                    <a:pos x="375" y="312"/>
                  </a:cxn>
                  <a:cxn ang="0">
                    <a:pos x="404" y="334"/>
                  </a:cxn>
                  <a:cxn ang="0">
                    <a:pos x="370" y="397"/>
                  </a:cxn>
                  <a:cxn ang="0">
                    <a:pos x="221" y="452"/>
                  </a:cxn>
                  <a:cxn ang="0">
                    <a:pos x="0" y="224"/>
                  </a:cxn>
                </a:cxnLst>
                <a:rect l="0" t="0" r="r" b="b"/>
                <a:pathLst>
                  <a:path w="404" h="452">
                    <a:moveTo>
                      <a:pt x="0" y="224"/>
                    </a:moveTo>
                    <a:cubicBezTo>
                      <a:pt x="0" y="96"/>
                      <a:pt x="91" y="0"/>
                      <a:pt x="221" y="0"/>
                    </a:cubicBezTo>
                    <a:cubicBezTo>
                      <a:pt x="293" y="0"/>
                      <a:pt x="342" y="26"/>
                      <a:pt x="371" y="56"/>
                    </a:cubicBezTo>
                    <a:cubicBezTo>
                      <a:pt x="394" y="79"/>
                      <a:pt x="404" y="104"/>
                      <a:pt x="404" y="117"/>
                    </a:cubicBezTo>
                    <a:cubicBezTo>
                      <a:pt x="404" y="137"/>
                      <a:pt x="377" y="141"/>
                      <a:pt x="375" y="139"/>
                    </a:cubicBezTo>
                    <a:cubicBezTo>
                      <a:pt x="355" y="87"/>
                      <a:pt x="310" y="38"/>
                      <a:pt x="221" y="38"/>
                    </a:cubicBezTo>
                    <a:cubicBezTo>
                      <a:pt x="117" y="38"/>
                      <a:pt x="44" y="119"/>
                      <a:pt x="44" y="224"/>
                    </a:cubicBezTo>
                    <a:cubicBezTo>
                      <a:pt x="44" y="332"/>
                      <a:pt x="116" y="412"/>
                      <a:pt x="221" y="412"/>
                    </a:cubicBezTo>
                    <a:cubicBezTo>
                      <a:pt x="310" y="412"/>
                      <a:pt x="355" y="365"/>
                      <a:pt x="375" y="312"/>
                    </a:cubicBezTo>
                    <a:cubicBezTo>
                      <a:pt x="377" y="310"/>
                      <a:pt x="404" y="314"/>
                      <a:pt x="404" y="334"/>
                    </a:cubicBezTo>
                    <a:cubicBezTo>
                      <a:pt x="404" y="347"/>
                      <a:pt x="394" y="372"/>
                      <a:pt x="370" y="397"/>
                    </a:cubicBezTo>
                    <a:cubicBezTo>
                      <a:pt x="341" y="426"/>
                      <a:pt x="292" y="452"/>
                      <a:pt x="221" y="452"/>
                    </a:cubicBezTo>
                    <a:cubicBezTo>
                      <a:pt x="91" y="452"/>
                      <a:pt x="0" y="355"/>
                      <a:pt x="0" y="2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9086850" y="-8594726"/>
                <a:ext cx="1031875" cy="2058988"/>
              </a:xfrm>
              <a:custGeom>
                <a:avLst/>
                <a:gdLst/>
                <a:ahLst/>
                <a:cxnLst>
                  <a:cxn ang="0">
                    <a:pos x="74" y="414"/>
                  </a:cxn>
                  <a:cxn ang="0">
                    <a:pos x="74" y="145"/>
                  </a:cxn>
                  <a:cxn ang="0">
                    <a:pos x="21" y="145"/>
                  </a:cxn>
                  <a:cxn ang="0">
                    <a:pos x="0" y="128"/>
                  </a:cxn>
                  <a:cxn ang="0">
                    <a:pos x="0" y="123"/>
                  </a:cxn>
                  <a:cxn ang="0">
                    <a:pos x="21" y="106"/>
                  </a:cxn>
                  <a:cxn ang="0">
                    <a:pos x="74" y="106"/>
                  </a:cxn>
                  <a:cxn ang="0">
                    <a:pos x="74" y="22"/>
                  </a:cxn>
                  <a:cxn ang="0">
                    <a:pos x="93" y="0"/>
                  </a:cxn>
                  <a:cxn ang="0">
                    <a:pos x="99" y="0"/>
                  </a:cxn>
                  <a:cxn ang="0">
                    <a:pos x="117" y="22"/>
                  </a:cxn>
                  <a:cxn ang="0">
                    <a:pos x="117" y="106"/>
                  </a:cxn>
                  <a:cxn ang="0">
                    <a:pos x="242" y="106"/>
                  </a:cxn>
                  <a:cxn ang="0">
                    <a:pos x="264" y="123"/>
                  </a:cxn>
                  <a:cxn ang="0">
                    <a:pos x="264" y="128"/>
                  </a:cxn>
                  <a:cxn ang="0">
                    <a:pos x="242" y="145"/>
                  </a:cxn>
                  <a:cxn ang="0">
                    <a:pos x="117" y="145"/>
                  </a:cxn>
                  <a:cxn ang="0">
                    <a:pos x="117" y="409"/>
                  </a:cxn>
                  <a:cxn ang="0">
                    <a:pos x="189" y="511"/>
                  </a:cxn>
                  <a:cxn ang="0">
                    <a:pos x="260" y="474"/>
                  </a:cxn>
                  <a:cxn ang="0">
                    <a:pos x="275" y="496"/>
                  </a:cxn>
                  <a:cxn ang="0">
                    <a:pos x="260" y="523"/>
                  </a:cxn>
                  <a:cxn ang="0">
                    <a:pos x="187" y="549"/>
                  </a:cxn>
                  <a:cxn ang="0">
                    <a:pos x="74" y="414"/>
                  </a:cxn>
                </a:cxnLst>
                <a:rect l="0" t="0" r="r" b="b"/>
                <a:pathLst>
                  <a:path w="275" h="549">
                    <a:moveTo>
                      <a:pt x="74" y="414"/>
                    </a:moveTo>
                    <a:cubicBezTo>
                      <a:pt x="74" y="145"/>
                      <a:pt x="74" y="145"/>
                      <a:pt x="74" y="145"/>
                    </a:cubicBezTo>
                    <a:cubicBezTo>
                      <a:pt x="21" y="145"/>
                      <a:pt x="21" y="145"/>
                      <a:pt x="21" y="145"/>
                    </a:cubicBezTo>
                    <a:cubicBezTo>
                      <a:pt x="4" y="145"/>
                      <a:pt x="0" y="139"/>
                      <a:pt x="0" y="128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12"/>
                      <a:pt x="4" y="106"/>
                      <a:pt x="21" y="106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5"/>
                      <a:pt x="82" y="0"/>
                      <a:pt x="93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0" y="0"/>
                      <a:pt x="117" y="5"/>
                      <a:pt x="117" y="22"/>
                    </a:cubicBezTo>
                    <a:cubicBezTo>
                      <a:pt x="117" y="106"/>
                      <a:pt x="117" y="106"/>
                      <a:pt x="117" y="106"/>
                    </a:cubicBezTo>
                    <a:cubicBezTo>
                      <a:pt x="242" y="106"/>
                      <a:pt x="242" y="106"/>
                      <a:pt x="242" y="106"/>
                    </a:cubicBezTo>
                    <a:cubicBezTo>
                      <a:pt x="259" y="106"/>
                      <a:pt x="264" y="112"/>
                      <a:pt x="264" y="123"/>
                    </a:cubicBezTo>
                    <a:cubicBezTo>
                      <a:pt x="264" y="128"/>
                      <a:pt x="264" y="128"/>
                      <a:pt x="264" y="128"/>
                    </a:cubicBezTo>
                    <a:cubicBezTo>
                      <a:pt x="264" y="139"/>
                      <a:pt x="259" y="145"/>
                      <a:pt x="242" y="145"/>
                    </a:cubicBezTo>
                    <a:cubicBezTo>
                      <a:pt x="117" y="145"/>
                      <a:pt x="117" y="145"/>
                      <a:pt x="117" y="145"/>
                    </a:cubicBezTo>
                    <a:cubicBezTo>
                      <a:pt x="117" y="409"/>
                      <a:pt x="117" y="409"/>
                      <a:pt x="117" y="409"/>
                    </a:cubicBezTo>
                    <a:cubicBezTo>
                      <a:pt x="117" y="481"/>
                      <a:pt x="139" y="511"/>
                      <a:pt x="189" y="511"/>
                    </a:cubicBezTo>
                    <a:cubicBezTo>
                      <a:pt x="221" y="511"/>
                      <a:pt x="245" y="496"/>
                      <a:pt x="260" y="474"/>
                    </a:cubicBezTo>
                    <a:cubicBezTo>
                      <a:pt x="262" y="472"/>
                      <a:pt x="275" y="478"/>
                      <a:pt x="275" y="496"/>
                    </a:cubicBezTo>
                    <a:cubicBezTo>
                      <a:pt x="275" y="503"/>
                      <a:pt x="271" y="513"/>
                      <a:pt x="260" y="523"/>
                    </a:cubicBezTo>
                    <a:cubicBezTo>
                      <a:pt x="246" y="538"/>
                      <a:pt x="222" y="549"/>
                      <a:pt x="187" y="549"/>
                    </a:cubicBezTo>
                    <a:cubicBezTo>
                      <a:pt x="110" y="549"/>
                      <a:pt x="74" y="506"/>
                      <a:pt x="74" y="4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10391775" y="-8869363"/>
                <a:ext cx="228600" cy="230663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1" y="0"/>
                  </a:cxn>
                  <a:cxn ang="0">
                    <a:pos x="61" y="31"/>
                  </a:cxn>
                  <a:cxn ang="0">
                    <a:pos x="29" y="62"/>
                  </a:cxn>
                  <a:cxn ang="0">
                    <a:pos x="0" y="31"/>
                  </a:cxn>
                  <a:cxn ang="0">
                    <a:pos x="8" y="594"/>
                  </a:cxn>
                  <a:cxn ang="0">
                    <a:pos x="8" y="197"/>
                  </a:cxn>
                  <a:cxn ang="0">
                    <a:pos x="27" y="176"/>
                  </a:cxn>
                  <a:cxn ang="0">
                    <a:pos x="33" y="176"/>
                  </a:cxn>
                  <a:cxn ang="0">
                    <a:pos x="52" y="197"/>
                  </a:cxn>
                  <a:cxn ang="0">
                    <a:pos x="52" y="594"/>
                  </a:cxn>
                  <a:cxn ang="0">
                    <a:pos x="33" y="615"/>
                  </a:cxn>
                  <a:cxn ang="0">
                    <a:pos x="27" y="615"/>
                  </a:cxn>
                  <a:cxn ang="0">
                    <a:pos x="8" y="594"/>
                  </a:cxn>
                </a:cxnLst>
                <a:rect l="0" t="0" r="r" b="b"/>
                <a:pathLst>
                  <a:path w="61" h="615">
                    <a:moveTo>
                      <a:pt x="0" y="31"/>
                    </a:moveTo>
                    <a:cubicBezTo>
                      <a:pt x="0" y="10"/>
                      <a:pt x="10" y="0"/>
                      <a:pt x="31" y="0"/>
                    </a:cubicBezTo>
                    <a:cubicBezTo>
                      <a:pt x="51" y="0"/>
                      <a:pt x="61" y="10"/>
                      <a:pt x="61" y="31"/>
                    </a:cubicBezTo>
                    <a:cubicBezTo>
                      <a:pt x="61" y="52"/>
                      <a:pt x="50" y="62"/>
                      <a:pt x="29" y="62"/>
                    </a:cubicBezTo>
                    <a:cubicBezTo>
                      <a:pt x="10" y="62"/>
                      <a:pt x="0" y="52"/>
                      <a:pt x="0" y="31"/>
                    </a:cubicBezTo>
                    <a:close/>
                    <a:moveTo>
                      <a:pt x="8" y="594"/>
                    </a:moveTo>
                    <a:cubicBezTo>
                      <a:pt x="8" y="197"/>
                      <a:pt x="8" y="197"/>
                      <a:pt x="8" y="197"/>
                    </a:cubicBezTo>
                    <a:cubicBezTo>
                      <a:pt x="8" y="181"/>
                      <a:pt x="16" y="176"/>
                      <a:pt x="27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44" y="176"/>
                      <a:pt x="52" y="181"/>
                      <a:pt x="52" y="197"/>
                    </a:cubicBezTo>
                    <a:cubicBezTo>
                      <a:pt x="52" y="594"/>
                      <a:pt x="52" y="594"/>
                      <a:pt x="52" y="594"/>
                    </a:cubicBezTo>
                    <a:cubicBezTo>
                      <a:pt x="52" y="611"/>
                      <a:pt x="44" y="615"/>
                      <a:pt x="33" y="615"/>
                    </a:cubicBezTo>
                    <a:cubicBezTo>
                      <a:pt x="27" y="615"/>
                      <a:pt x="27" y="615"/>
                      <a:pt x="27" y="615"/>
                    </a:cubicBezTo>
                    <a:cubicBezTo>
                      <a:pt x="16" y="615"/>
                      <a:pt x="8" y="611"/>
                      <a:pt x="8" y="5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10969625" y="-8231188"/>
                <a:ext cx="1660525" cy="1695450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22" y="0"/>
                  </a:cxn>
                  <a:cxn ang="0">
                    <a:pos x="443" y="227"/>
                  </a:cxn>
                  <a:cxn ang="0">
                    <a:pos x="222" y="452"/>
                  </a:cxn>
                  <a:cxn ang="0">
                    <a:pos x="0" y="225"/>
                  </a:cxn>
                  <a:cxn ang="0">
                    <a:pos x="399" y="227"/>
                  </a:cxn>
                  <a:cxn ang="0">
                    <a:pos x="222" y="38"/>
                  </a:cxn>
                  <a:cxn ang="0">
                    <a:pos x="44" y="225"/>
                  </a:cxn>
                  <a:cxn ang="0">
                    <a:pos x="222" y="413"/>
                  </a:cxn>
                  <a:cxn ang="0">
                    <a:pos x="399" y="227"/>
                  </a:cxn>
                </a:cxnLst>
                <a:rect l="0" t="0" r="r" b="b"/>
                <a:pathLst>
                  <a:path w="443" h="452">
                    <a:moveTo>
                      <a:pt x="0" y="225"/>
                    </a:moveTo>
                    <a:cubicBezTo>
                      <a:pt x="0" y="96"/>
                      <a:pt x="91" y="0"/>
                      <a:pt x="222" y="0"/>
                    </a:cubicBezTo>
                    <a:cubicBezTo>
                      <a:pt x="350" y="0"/>
                      <a:pt x="443" y="97"/>
                      <a:pt x="443" y="227"/>
                    </a:cubicBezTo>
                    <a:cubicBezTo>
                      <a:pt x="443" y="355"/>
                      <a:pt x="350" y="452"/>
                      <a:pt x="222" y="452"/>
                    </a:cubicBezTo>
                    <a:cubicBezTo>
                      <a:pt x="91" y="452"/>
                      <a:pt x="0" y="355"/>
                      <a:pt x="0" y="225"/>
                    </a:cubicBezTo>
                    <a:close/>
                    <a:moveTo>
                      <a:pt x="399" y="227"/>
                    </a:moveTo>
                    <a:cubicBezTo>
                      <a:pt x="399" y="121"/>
                      <a:pt x="324" y="38"/>
                      <a:pt x="222" y="38"/>
                    </a:cubicBezTo>
                    <a:cubicBezTo>
                      <a:pt x="119" y="38"/>
                      <a:pt x="44" y="119"/>
                      <a:pt x="44" y="225"/>
                    </a:cubicBezTo>
                    <a:cubicBezTo>
                      <a:pt x="44" y="332"/>
                      <a:pt x="119" y="413"/>
                      <a:pt x="222" y="413"/>
                    </a:cubicBezTo>
                    <a:cubicBezTo>
                      <a:pt x="323" y="413"/>
                      <a:pt x="399" y="333"/>
                      <a:pt x="399" y="2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12998450" y="-8231188"/>
                <a:ext cx="1398588" cy="1668463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11"/>
                  </a:cxn>
                  <a:cxn ang="0">
                    <a:pos x="14" y="6"/>
                  </a:cxn>
                  <a:cxn ang="0">
                    <a:pos x="43" y="50"/>
                  </a:cxn>
                  <a:cxn ang="0">
                    <a:pos x="43" y="90"/>
                  </a:cxn>
                  <a:cxn ang="0">
                    <a:pos x="198" y="0"/>
                  </a:cxn>
                  <a:cxn ang="0">
                    <a:pos x="373" y="193"/>
                  </a:cxn>
                  <a:cxn ang="0">
                    <a:pos x="373" y="424"/>
                  </a:cxn>
                  <a:cxn ang="0">
                    <a:pos x="353" y="445"/>
                  </a:cxn>
                  <a:cxn ang="0">
                    <a:pos x="348" y="445"/>
                  </a:cxn>
                  <a:cxn ang="0">
                    <a:pos x="329" y="424"/>
                  </a:cxn>
                  <a:cxn ang="0">
                    <a:pos x="329" y="196"/>
                  </a:cxn>
                  <a:cxn ang="0">
                    <a:pos x="197" y="41"/>
                  </a:cxn>
                  <a:cxn ang="0">
                    <a:pos x="44" y="142"/>
                  </a:cxn>
                  <a:cxn ang="0">
                    <a:pos x="44" y="424"/>
                  </a:cxn>
                  <a:cxn ang="0">
                    <a:pos x="24" y="445"/>
                  </a:cxn>
                  <a:cxn ang="0">
                    <a:pos x="19" y="445"/>
                  </a:cxn>
                  <a:cxn ang="0">
                    <a:pos x="0" y="424"/>
                  </a:cxn>
                </a:cxnLst>
                <a:rect l="0" t="0" r="r" b="b"/>
                <a:pathLst>
                  <a:path w="373" h="445">
                    <a:moveTo>
                      <a:pt x="0" y="42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6" y="6"/>
                      <a:pt x="14" y="6"/>
                    </a:cubicBezTo>
                    <a:cubicBezTo>
                      <a:pt x="30" y="6"/>
                      <a:pt x="43" y="14"/>
                      <a:pt x="43" y="5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72" y="37"/>
                      <a:pt x="126" y="0"/>
                      <a:pt x="198" y="0"/>
                    </a:cubicBezTo>
                    <a:cubicBezTo>
                      <a:pt x="314" y="0"/>
                      <a:pt x="373" y="77"/>
                      <a:pt x="373" y="193"/>
                    </a:cubicBezTo>
                    <a:cubicBezTo>
                      <a:pt x="373" y="424"/>
                      <a:pt x="373" y="424"/>
                      <a:pt x="373" y="424"/>
                    </a:cubicBezTo>
                    <a:cubicBezTo>
                      <a:pt x="373" y="441"/>
                      <a:pt x="364" y="445"/>
                      <a:pt x="353" y="445"/>
                    </a:cubicBezTo>
                    <a:cubicBezTo>
                      <a:pt x="348" y="445"/>
                      <a:pt x="348" y="445"/>
                      <a:pt x="348" y="445"/>
                    </a:cubicBezTo>
                    <a:cubicBezTo>
                      <a:pt x="337" y="445"/>
                      <a:pt x="329" y="441"/>
                      <a:pt x="329" y="424"/>
                    </a:cubicBezTo>
                    <a:cubicBezTo>
                      <a:pt x="329" y="196"/>
                      <a:pt x="329" y="196"/>
                      <a:pt x="329" y="196"/>
                    </a:cubicBezTo>
                    <a:cubicBezTo>
                      <a:pt x="329" y="101"/>
                      <a:pt x="282" y="41"/>
                      <a:pt x="197" y="41"/>
                    </a:cubicBezTo>
                    <a:cubicBezTo>
                      <a:pt x="124" y="41"/>
                      <a:pt x="70" y="81"/>
                      <a:pt x="44" y="142"/>
                    </a:cubicBezTo>
                    <a:cubicBezTo>
                      <a:pt x="44" y="424"/>
                      <a:pt x="44" y="424"/>
                      <a:pt x="44" y="424"/>
                    </a:cubicBezTo>
                    <a:cubicBezTo>
                      <a:pt x="44" y="441"/>
                      <a:pt x="35" y="445"/>
                      <a:pt x="24" y="445"/>
                    </a:cubicBezTo>
                    <a:cubicBezTo>
                      <a:pt x="19" y="445"/>
                      <a:pt x="19" y="445"/>
                      <a:pt x="19" y="445"/>
                    </a:cubicBezTo>
                    <a:cubicBezTo>
                      <a:pt x="8" y="445"/>
                      <a:pt x="0" y="441"/>
                      <a:pt x="0" y="4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14727238" y="-8231188"/>
                <a:ext cx="1289050" cy="1695450"/>
              </a:xfrm>
              <a:custGeom>
                <a:avLst/>
                <a:gdLst/>
                <a:ahLst/>
                <a:cxnLst>
                  <a:cxn ang="0">
                    <a:pos x="21" y="401"/>
                  </a:cxn>
                  <a:cxn ang="0">
                    <a:pos x="0" y="366"/>
                  </a:cxn>
                  <a:cxn ang="0">
                    <a:pos x="23" y="342"/>
                  </a:cxn>
                  <a:cxn ang="0">
                    <a:pos x="176" y="415"/>
                  </a:cxn>
                  <a:cxn ang="0">
                    <a:pos x="301" y="331"/>
                  </a:cxn>
                  <a:cxn ang="0">
                    <a:pos x="166" y="243"/>
                  </a:cxn>
                  <a:cxn ang="0">
                    <a:pos x="12" y="125"/>
                  </a:cxn>
                  <a:cxn ang="0">
                    <a:pos x="175" y="0"/>
                  </a:cxn>
                  <a:cxn ang="0">
                    <a:pos x="315" y="47"/>
                  </a:cxn>
                  <a:cxn ang="0">
                    <a:pos x="331" y="80"/>
                  </a:cxn>
                  <a:cxn ang="0">
                    <a:pos x="308" y="102"/>
                  </a:cxn>
                  <a:cxn ang="0">
                    <a:pos x="175" y="36"/>
                  </a:cxn>
                  <a:cxn ang="0">
                    <a:pos x="55" y="119"/>
                  </a:cxn>
                  <a:cxn ang="0">
                    <a:pos x="185" y="204"/>
                  </a:cxn>
                  <a:cxn ang="0">
                    <a:pos x="344" y="324"/>
                  </a:cxn>
                  <a:cxn ang="0">
                    <a:pos x="175" y="452"/>
                  </a:cxn>
                  <a:cxn ang="0">
                    <a:pos x="21" y="401"/>
                  </a:cxn>
                </a:cxnLst>
                <a:rect l="0" t="0" r="r" b="b"/>
                <a:pathLst>
                  <a:path w="344" h="452">
                    <a:moveTo>
                      <a:pt x="21" y="401"/>
                    </a:moveTo>
                    <a:cubicBezTo>
                      <a:pt x="5" y="386"/>
                      <a:pt x="0" y="375"/>
                      <a:pt x="0" y="366"/>
                    </a:cubicBezTo>
                    <a:cubicBezTo>
                      <a:pt x="0" y="347"/>
                      <a:pt x="22" y="341"/>
                      <a:pt x="23" y="342"/>
                    </a:cubicBezTo>
                    <a:cubicBezTo>
                      <a:pt x="50" y="383"/>
                      <a:pt x="99" y="415"/>
                      <a:pt x="176" y="415"/>
                    </a:cubicBezTo>
                    <a:cubicBezTo>
                      <a:pt x="255" y="415"/>
                      <a:pt x="301" y="379"/>
                      <a:pt x="301" y="331"/>
                    </a:cubicBezTo>
                    <a:cubicBezTo>
                      <a:pt x="301" y="272"/>
                      <a:pt x="247" y="260"/>
                      <a:pt x="166" y="243"/>
                    </a:cubicBezTo>
                    <a:cubicBezTo>
                      <a:pt x="96" y="228"/>
                      <a:pt x="12" y="211"/>
                      <a:pt x="12" y="125"/>
                    </a:cubicBezTo>
                    <a:cubicBezTo>
                      <a:pt x="12" y="51"/>
                      <a:pt x="77" y="0"/>
                      <a:pt x="175" y="0"/>
                    </a:cubicBezTo>
                    <a:cubicBezTo>
                      <a:pt x="242" y="0"/>
                      <a:pt x="289" y="22"/>
                      <a:pt x="315" y="47"/>
                    </a:cubicBezTo>
                    <a:cubicBezTo>
                      <a:pt x="325" y="58"/>
                      <a:pt x="331" y="70"/>
                      <a:pt x="331" y="80"/>
                    </a:cubicBezTo>
                    <a:cubicBezTo>
                      <a:pt x="331" y="97"/>
                      <a:pt x="309" y="105"/>
                      <a:pt x="308" y="102"/>
                    </a:cubicBezTo>
                    <a:cubicBezTo>
                      <a:pt x="286" y="65"/>
                      <a:pt x="236" y="36"/>
                      <a:pt x="175" y="36"/>
                    </a:cubicBezTo>
                    <a:cubicBezTo>
                      <a:pt x="99" y="36"/>
                      <a:pt x="55" y="71"/>
                      <a:pt x="55" y="119"/>
                    </a:cubicBezTo>
                    <a:cubicBezTo>
                      <a:pt x="55" y="174"/>
                      <a:pt x="106" y="187"/>
                      <a:pt x="185" y="204"/>
                    </a:cubicBezTo>
                    <a:cubicBezTo>
                      <a:pt x="259" y="220"/>
                      <a:pt x="344" y="238"/>
                      <a:pt x="344" y="324"/>
                    </a:cubicBezTo>
                    <a:cubicBezTo>
                      <a:pt x="344" y="399"/>
                      <a:pt x="279" y="452"/>
                      <a:pt x="175" y="452"/>
                    </a:cubicBezTo>
                    <a:cubicBezTo>
                      <a:pt x="99" y="452"/>
                      <a:pt x="47" y="428"/>
                      <a:pt x="21" y="4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4" name="Group 106"/>
            <p:cNvGrpSpPr/>
            <p:nvPr/>
          </p:nvGrpSpPr>
          <p:grpSpPr>
            <a:xfrm>
              <a:off x="-9420225" y="-4811713"/>
              <a:ext cx="21230396" cy="3086100"/>
              <a:chOff x="-9420225" y="-4811713"/>
              <a:chExt cx="21230396" cy="3086100"/>
            </a:xfrm>
            <a:solidFill>
              <a:schemeClr val="tx1"/>
            </a:solidFill>
          </p:grpSpPr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-9420225" y="-4811713"/>
                <a:ext cx="1114425" cy="2373313"/>
              </a:xfrm>
              <a:custGeom>
                <a:avLst/>
                <a:gdLst/>
                <a:ahLst/>
                <a:cxnLst>
                  <a:cxn ang="0">
                    <a:pos x="94" y="612"/>
                  </a:cxn>
                  <a:cxn ang="0">
                    <a:pos x="94" y="236"/>
                  </a:cxn>
                  <a:cxn ang="0">
                    <a:pos x="21" y="236"/>
                  </a:cxn>
                  <a:cxn ang="0">
                    <a:pos x="0" y="219"/>
                  </a:cxn>
                  <a:cxn ang="0">
                    <a:pos x="0" y="214"/>
                  </a:cxn>
                  <a:cxn ang="0">
                    <a:pos x="21" y="197"/>
                  </a:cxn>
                  <a:cxn ang="0">
                    <a:pos x="94" y="197"/>
                  </a:cxn>
                  <a:cxn ang="0">
                    <a:pos x="94" y="150"/>
                  </a:cxn>
                  <a:cxn ang="0">
                    <a:pos x="215" y="0"/>
                  </a:cxn>
                  <a:cxn ang="0">
                    <a:pos x="287" y="24"/>
                  </a:cxn>
                  <a:cxn ang="0">
                    <a:pos x="297" y="46"/>
                  </a:cxn>
                  <a:cxn ang="0">
                    <a:pos x="284" y="68"/>
                  </a:cxn>
                  <a:cxn ang="0">
                    <a:pos x="215" y="38"/>
                  </a:cxn>
                  <a:cxn ang="0">
                    <a:pos x="136" y="153"/>
                  </a:cxn>
                  <a:cxn ang="0">
                    <a:pos x="136" y="197"/>
                  </a:cxn>
                  <a:cxn ang="0">
                    <a:pos x="232" y="197"/>
                  </a:cxn>
                  <a:cxn ang="0">
                    <a:pos x="254" y="214"/>
                  </a:cxn>
                  <a:cxn ang="0">
                    <a:pos x="254" y="219"/>
                  </a:cxn>
                  <a:cxn ang="0">
                    <a:pos x="232" y="236"/>
                  </a:cxn>
                  <a:cxn ang="0">
                    <a:pos x="137" y="236"/>
                  </a:cxn>
                  <a:cxn ang="0">
                    <a:pos x="137" y="612"/>
                  </a:cxn>
                  <a:cxn ang="0">
                    <a:pos x="117" y="633"/>
                  </a:cxn>
                  <a:cxn ang="0">
                    <a:pos x="113" y="633"/>
                  </a:cxn>
                  <a:cxn ang="0">
                    <a:pos x="94" y="612"/>
                  </a:cxn>
                </a:cxnLst>
                <a:rect l="0" t="0" r="r" b="b"/>
                <a:pathLst>
                  <a:path w="297" h="633">
                    <a:moveTo>
                      <a:pt x="94" y="612"/>
                    </a:moveTo>
                    <a:cubicBezTo>
                      <a:pt x="94" y="236"/>
                      <a:pt x="94" y="236"/>
                      <a:pt x="94" y="236"/>
                    </a:cubicBezTo>
                    <a:cubicBezTo>
                      <a:pt x="21" y="236"/>
                      <a:pt x="21" y="236"/>
                      <a:pt x="21" y="236"/>
                    </a:cubicBezTo>
                    <a:cubicBezTo>
                      <a:pt x="5" y="236"/>
                      <a:pt x="0" y="230"/>
                      <a:pt x="0" y="21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3"/>
                      <a:pt x="5" y="197"/>
                      <a:pt x="21" y="197"/>
                    </a:cubicBezTo>
                    <a:cubicBezTo>
                      <a:pt x="94" y="197"/>
                      <a:pt x="94" y="197"/>
                      <a:pt x="94" y="197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4" y="51"/>
                      <a:pt x="137" y="0"/>
                      <a:pt x="215" y="0"/>
                    </a:cubicBezTo>
                    <a:cubicBezTo>
                      <a:pt x="249" y="0"/>
                      <a:pt x="272" y="9"/>
                      <a:pt x="287" y="24"/>
                    </a:cubicBezTo>
                    <a:cubicBezTo>
                      <a:pt x="293" y="30"/>
                      <a:pt x="297" y="38"/>
                      <a:pt x="297" y="46"/>
                    </a:cubicBezTo>
                    <a:cubicBezTo>
                      <a:pt x="297" y="61"/>
                      <a:pt x="286" y="68"/>
                      <a:pt x="284" y="68"/>
                    </a:cubicBezTo>
                    <a:cubicBezTo>
                      <a:pt x="270" y="51"/>
                      <a:pt x="242" y="38"/>
                      <a:pt x="215" y="38"/>
                    </a:cubicBezTo>
                    <a:cubicBezTo>
                      <a:pt x="162" y="38"/>
                      <a:pt x="136" y="73"/>
                      <a:pt x="136" y="153"/>
                    </a:cubicBezTo>
                    <a:cubicBezTo>
                      <a:pt x="136" y="197"/>
                      <a:pt x="136" y="197"/>
                      <a:pt x="136" y="197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8" y="197"/>
                      <a:pt x="254" y="203"/>
                      <a:pt x="254" y="214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30"/>
                      <a:pt x="248" y="236"/>
                      <a:pt x="232" y="236"/>
                    </a:cubicBezTo>
                    <a:cubicBezTo>
                      <a:pt x="137" y="236"/>
                      <a:pt x="137" y="236"/>
                      <a:pt x="137" y="236"/>
                    </a:cubicBezTo>
                    <a:cubicBezTo>
                      <a:pt x="137" y="612"/>
                      <a:pt x="137" y="612"/>
                      <a:pt x="137" y="612"/>
                    </a:cubicBezTo>
                    <a:cubicBezTo>
                      <a:pt x="137" y="628"/>
                      <a:pt x="129" y="633"/>
                      <a:pt x="117" y="633"/>
                    </a:cubicBezTo>
                    <a:cubicBezTo>
                      <a:pt x="113" y="633"/>
                      <a:pt x="113" y="633"/>
                      <a:pt x="113" y="633"/>
                    </a:cubicBezTo>
                    <a:cubicBezTo>
                      <a:pt x="101" y="633"/>
                      <a:pt x="94" y="628"/>
                      <a:pt x="94" y="6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21"/>
              <p:cNvSpPr>
                <a:spLocks noEditPoints="1"/>
              </p:cNvSpPr>
              <p:nvPr/>
            </p:nvSpPr>
            <p:spPr bwMode="auto">
              <a:xfrm>
                <a:off x="-8324850" y="-4106863"/>
                <a:ext cx="1657350" cy="1692275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221" y="0"/>
                  </a:cxn>
                  <a:cxn ang="0">
                    <a:pos x="442" y="227"/>
                  </a:cxn>
                  <a:cxn ang="0">
                    <a:pos x="221" y="451"/>
                  </a:cxn>
                  <a:cxn ang="0">
                    <a:pos x="0" y="225"/>
                  </a:cxn>
                  <a:cxn ang="0">
                    <a:pos x="398" y="227"/>
                  </a:cxn>
                  <a:cxn ang="0">
                    <a:pos x="221" y="38"/>
                  </a:cxn>
                  <a:cxn ang="0">
                    <a:pos x="44" y="225"/>
                  </a:cxn>
                  <a:cxn ang="0">
                    <a:pos x="221" y="413"/>
                  </a:cxn>
                  <a:cxn ang="0">
                    <a:pos x="398" y="227"/>
                  </a:cxn>
                </a:cxnLst>
                <a:rect l="0" t="0" r="r" b="b"/>
                <a:pathLst>
                  <a:path w="442" h="451">
                    <a:moveTo>
                      <a:pt x="0" y="225"/>
                    </a:moveTo>
                    <a:cubicBezTo>
                      <a:pt x="0" y="96"/>
                      <a:pt x="91" y="0"/>
                      <a:pt x="221" y="0"/>
                    </a:cubicBezTo>
                    <a:cubicBezTo>
                      <a:pt x="350" y="0"/>
                      <a:pt x="442" y="97"/>
                      <a:pt x="442" y="227"/>
                    </a:cubicBezTo>
                    <a:cubicBezTo>
                      <a:pt x="442" y="355"/>
                      <a:pt x="350" y="451"/>
                      <a:pt x="221" y="451"/>
                    </a:cubicBezTo>
                    <a:cubicBezTo>
                      <a:pt x="91" y="451"/>
                      <a:pt x="0" y="354"/>
                      <a:pt x="0" y="225"/>
                    </a:cubicBezTo>
                    <a:close/>
                    <a:moveTo>
                      <a:pt x="398" y="227"/>
                    </a:moveTo>
                    <a:cubicBezTo>
                      <a:pt x="398" y="121"/>
                      <a:pt x="324" y="38"/>
                      <a:pt x="221" y="38"/>
                    </a:cubicBezTo>
                    <a:cubicBezTo>
                      <a:pt x="119" y="38"/>
                      <a:pt x="44" y="119"/>
                      <a:pt x="44" y="225"/>
                    </a:cubicBezTo>
                    <a:cubicBezTo>
                      <a:pt x="44" y="331"/>
                      <a:pt x="119" y="413"/>
                      <a:pt x="221" y="413"/>
                    </a:cubicBezTo>
                    <a:cubicBezTo>
                      <a:pt x="323" y="413"/>
                      <a:pt x="398" y="333"/>
                      <a:pt x="398" y="2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-6299200" y="-4106863"/>
                <a:ext cx="839788" cy="1668463"/>
              </a:xfrm>
              <a:custGeom>
                <a:avLst/>
                <a:gdLst/>
                <a:ahLst/>
                <a:cxnLst>
                  <a:cxn ang="0">
                    <a:pos x="0" y="424"/>
                  </a:cxn>
                  <a:cxn ang="0">
                    <a:pos x="0" y="11"/>
                  </a:cxn>
                  <a:cxn ang="0">
                    <a:pos x="15" y="6"/>
                  </a:cxn>
                  <a:cxn ang="0">
                    <a:pos x="43" y="50"/>
                  </a:cxn>
                  <a:cxn ang="0">
                    <a:pos x="43" y="104"/>
                  </a:cxn>
                  <a:cxn ang="0">
                    <a:pos x="163" y="0"/>
                  </a:cxn>
                  <a:cxn ang="0">
                    <a:pos x="224" y="36"/>
                  </a:cxn>
                  <a:cxn ang="0">
                    <a:pos x="211" y="59"/>
                  </a:cxn>
                  <a:cxn ang="0">
                    <a:pos x="159" y="42"/>
                  </a:cxn>
                  <a:cxn ang="0">
                    <a:pos x="44" y="236"/>
                  </a:cxn>
                  <a:cxn ang="0">
                    <a:pos x="44" y="424"/>
                  </a:cxn>
                  <a:cxn ang="0">
                    <a:pos x="25" y="445"/>
                  </a:cxn>
                  <a:cxn ang="0">
                    <a:pos x="20" y="445"/>
                  </a:cxn>
                  <a:cxn ang="0">
                    <a:pos x="0" y="424"/>
                  </a:cxn>
                </a:cxnLst>
                <a:rect l="0" t="0" r="r" b="b"/>
                <a:pathLst>
                  <a:path w="224" h="445">
                    <a:moveTo>
                      <a:pt x="0" y="42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7" y="6"/>
                      <a:pt x="15" y="6"/>
                    </a:cubicBezTo>
                    <a:cubicBezTo>
                      <a:pt x="31" y="6"/>
                      <a:pt x="43" y="14"/>
                      <a:pt x="43" y="50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62" y="32"/>
                      <a:pt x="105" y="0"/>
                      <a:pt x="163" y="0"/>
                    </a:cubicBezTo>
                    <a:cubicBezTo>
                      <a:pt x="197" y="0"/>
                      <a:pt x="224" y="14"/>
                      <a:pt x="224" y="36"/>
                    </a:cubicBezTo>
                    <a:cubicBezTo>
                      <a:pt x="224" y="53"/>
                      <a:pt x="213" y="60"/>
                      <a:pt x="211" y="59"/>
                    </a:cubicBezTo>
                    <a:cubicBezTo>
                      <a:pt x="200" y="49"/>
                      <a:pt x="182" y="42"/>
                      <a:pt x="159" y="42"/>
                    </a:cubicBezTo>
                    <a:cubicBezTo>
                      <a:pt x="81" y="42"/>
                      <a:pt x="44" y="119"/>
                      <a:pt x="44" y="236"/>
                    </a:cubicBezTo>
                    <a:cubicBezTo>
                      <a:pt x="44" y="424"/>
                      <a:pt x="44" y="424"/>
                      <a:pt x="44" y="424"/>
                    </a:cubicBezTo>
                    <a:cubicBezTo>
                      <a:pt x="44" y="440"/>
                      <a:pt x="36" y="445"/>
                      <a:pt x="25" y="445"/>
                    </a:cubicBezTo>
                    <a:cubicBezTo>
                      <a:pt x="20" y="445"/>
                      <a:pt x="20" y="445"/>
                      <a:pt x="20" y="445"/>
                    </a:cubicBezTo>
                    <a:cubicBezTo>
                      <a:pt x="9" y="445"/>
                      <a:pt x="0" y="440"/>
                      <a:pt x="0" y="4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-4675187" y="-4106863"/>
                <a:ext cx="1371600" cy="1692275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313" y="190"/>
                  </a:cxn>
                  <a:cxn ang="0">
                    <a:pos x="322" y="190"/>
                  </a:cxn>
                  <a:cxn ang="0">
                    <a:pos x="322" y="168"/>
                  </a:cxn>
                  <a:cxn ang="0">
                    <a:pos x="190" y="40"/>
                  </a:cxn>
                  <a:cxn ang="0">
                    <a:pos x="42" y="122"/>
                  </a:cxn>
                  <a:cxn ang="0">
                    <a:pos x="17" y="97"/>
                  </a:cxn>
                  <a:cxn ang="0">
                    <a:pos x="42" y="55"/>
                  </a:cxn>
                  <a:cxn ang="0">
                    <a:pos x="192" y="0"/>
                  </a:cxn>
                  <a:cxn ang="0">
                    <a:pos x="366" y="167"/>
                  </a:cxn>
                  <a:cxn ang="0">
                    <a:pos x="366" y="440"/>
                  </a:cxn>
                  <a:cxn ang="0">
                    <a:pos x="350" y="445"/>
                  </a:cxn>
                  <a:cxn ang="0">
                    <a:pos x="322" y="401"/>
                  </a:cxn>
                  <a:cxn ang="0">
                    <a:pos x="322" y="356"/>
                  </a:cxn>
                  <a:cxn ang="0">
                    <a:pos x="150" y="451"/>
                  </a:cxn>
                  <a:cxn ang="0">
                    <a:pos x="0" y="332"/>
                  </a:cxn>
                  <a:cxn ang="0">
                    <a:pos x="322" y="268"/>
                  </a:cxn>
                  <a:cxn ang="0">
                    <a:pos x="322" y="225"/>
                  </a:cxn>
                  <a:cxn ang="0">
                    <a:pos x="311" y="225"/>
                  </a:cxn>
                  <a:cxn ang="0">
                    <a:pos x="45" y="332"/>
                  </a:cxn>
                  <a:cxn ang="0">
                    <a:pos x="154" y="415"/>
                  </a:cxn>
                  <a:cxn ang="0">
                    <a:pos x="322" y="268"/>
                  </a:cxn>
                </a:cxnLst>
                <a:rect l="0" t="0" r="r" b="b"/>
                <a:pathLst>
                  <a:path w="366" h="451">
                    <a:moveTo>
                      <a:pt x="0" y="332"/>
                    </a:moveTo>
                    <a:cubicBezTo>
                      <a:pt x="0" y="234"/>
                      <a:pt x="95" y="193"/>
                      <a:pt x="313" y="190"/>
                    </a:cubicBezTo>
                    <a:cubicBezTo>
                      <a:pt x="322" y="190"/>
                      <a:pt x="322" y="190"/>
                      <a:pt x="322" y="190"/>
                    </a:cubicBez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2" y="87"/>
                      <a:pt x="273" y="40"/>
                      <a:pt x="190" y="40"/>
                    </a:cubicBezTo>
                    <a:cubicBezTo>
                      <a:pt x="114" y="40"/>
                      <a:pt x="66" y="76"/>
                      <a:pt x="42" y="122"/>
                    </a:cubicBezTo>
                    <a:cubicBezTo>
                      <a:pt x="41" y="122"/>
                      <a:pt x="17" y="120"/>
                      <a:pt x="17" y="97"/>
                    </a:cubicBezTo>
                    <a:cubicBezTo>
                      <a:pt x="17" y="88"/>
                      <a:pt x="26" y="69"/>
                      <a:pt x="42" y="55"/>
                    </a:cubicBezTo>
                    <a:cubicBezTo>
                      <a:pt x="70" y="27"/>
                      <a:pt x="118" y="0"/>
                      <a:pt x="192" y="0"/>
                    </a:cubicBezTo>
                    <a:cubicBezTo>
                      <a:pt x="301" y="0"/>
                      <a:pt x="366" y="63"/>
                      <a:pt x="366" y="167"/>
                    </a:cubicBezTo>
                    <a:cubicBezTo>
                      <a:pt x="366" y="440"/>
                      <a:pt x="366" y="440"/>
                      <a:pt x="366" y="440"/>
                    </a:cubicBezTo>
                    <a:cubicBezTo>
                      <a:pt x="366" y="441"/>
                      <a:pt x="358" y="445"/>
                      <a:pt x="350" y="445"/>
                    </a:cubicBezTo>
                    <a:cubicBezTo>
                      <a:pt x="335" y="445"/>
                      <a:pt x="322" y="437"/>
                      <a:pt x="322" y="401"/>
                    </a:cubicBezTo>
                    <a:cubicBezTo>
                      <a:pt x="322" y="356"/>
                      <a:pt x="322" y="356"/>
                      <a:pt x="322" y="356"/>
                    </a:cubicBezTo>
                    <a:cubicBezTo>
                      <a:pt x="294" y="412"/>
                      <a:pt x="230" y="451"/>
                      <a:pt x="150" y="451"/>
                    </a:cubicBezTo>
                    <a:cubicBezTo>
                      <a:pt x="58" y="451"/>
                      <a:pt x="0" y="405"/>
                      <a:pt x="0" y="332"/>
                    </a:cubicBezTo>
                    <a:close/>
                    <a:moveTo>
                      <a:pt x="322" y="268"/>
                    </a:moveTo>
                    <a:cubicBezTo>
                      <a:pt x="322" y="225"/>
                      <a:pt x="322" y="225"/>
                      <a:pt x="322" y="225"/>
                    </a:cubicBezTo>
                    <a:cubicBezTo>
                      <a:pt x="311" y="225"/>
                      <a:pt x="311" y="225"/>
                      <a:pt x="311" y="225"/>
                    </a:cubicBezTo>
                    <a:cubicBezTo>
                      <a:pt x="122" y="229"/>
                      <a:pt x="45" y="259"/>
                      <a:pt x="45" y="332"/>
                    </a:cubicBezTo>
                    <a:cubicBezTo>
                      <a:pt x="45" y="384"/>
                      <a:pt x="87" y="415"/>
                      <a:pt x="154" y="415"/>
                    </a:cubicBezTo>
                    <a:cubicBezTo>
                      <a:pt x="248" y="415"/>
                      <a:pt x="322" y="351"/>
                      <a:pt x="322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-2205037" y="-4672013"/>
                <a:ext cx="1838325" cy="2222500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0" y="28"/>
                  </a:cxn>
                  <a:cxn ang="0">
                    <a:pos x="26" y="0"/>
                  </a:cxn>
                  <a:cxn ang="0">
                    <a:pos x="167" y="0"/>
                  </a:cxn>
                  <a:cxn ang="0">
                    <a:pos x="490" y="295"/>
                  </a:cxn>
                  <a:cxn ang="0">
                    <a:pos x="162" y="593"/>
                  </a:cxn>
                  <a:cxn ang="0">
                    <a:pos x="26" y="593"/>
                  </a:cxn>
                  <a:cxn ang="0">
                    <a:pos x="0" y="566"/>
                  </a:cxn>
                  <a:cxn ang="0">
                    <a:pos x="165" y="553"/>
                  </a:cxn>
                  <a:cxn ang="0">
                    <a:pos x="443" y="296"/>
                  </a:cxn>
                  <a:cxn ang="0">
                    <a:pos x="167" y="41"/>
                  </a:cxn>
                  <a:cxn ang="0">
                    <a:pos x="46" y="41"/>
                  </a:cxn>
                  <a:cxn ang="0">
                    <a:pos x="46" y="553"/>
                  </a:cxn>
                  <a:cxn ang="0">
                    <a:pos x="165" y="553"/>
                  </a:cxn>
                </a:cxnLst>
                <a:rect l="0" t="0" r="r" b="b"/>
                <a:pathLst>
                  <a:path w="490" h="593">
                    <a:moveTo>
                      <a:pt x="0" y="566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1" y="0"/>
                      <a:pt x="26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371" y="0"/>
                      <a:pt x="490" y="111"/>
                      <a:pt x="490" y="295"/>
                    </a:cubicBezTo>
                    <a:cubicBezTo>
                      <a:pt x="490" y="481"/>
                      <a:pt x="368" y="593"/>
                      <a:pt x="162" y="593"/>
                    </a:cubicBezTo>
                    <a:cubicBezTo>
                      <a:pt x="26" y="593"/>
                      <a:pt x="26" y="593"/>
                      <a:pt x="26" y="593"/>
                    </a:cubicBezTo>
                    <a:cubicBezTo>
                      <a:pt x="11" y="593"/>
                      <a:pt x="0" y="581"/>
                      <a:pt x="0" y="566"/>
                    </a:cubicBezTo>
                    <a:close/>
                    <a:moveTo>
                      <a:pt x="165" y="553"/>
                    </a:moveTo>
                    <a:cubicBezTo>
                      <a:pt x="342" y="553"/>
                      <a:pt x="443" y="457"/>
                      <a:pt x="443" y="296"/>
                    </a:cubicBezTo>
                    <a:cubicBezTo>
                      <a:pt x="443" y="138"/>
                      <a:pt x="341" y="41"/>
                      <a:pt x="167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553"/>
                      <a:pt x="46" y="553"/>
                      <a:pt x="46" y="553"/>
                    </a:cubicBezTo>
                    <a:lnTo>
                      <a:pt x="165" y="55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5"/>
              <p:cNvSpPr>
                <a:spLocks noEditPoints="1"/>
              </p:cNvSpPr>
              <p:nvPr/>
            </p:nvSpPr>
            <p:spPr bwMode="auto">
              <a:xfrm>
                <a:off x="23813" y="-4743451"/>
                <a:ext cx="228600" cy="230505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1" y="0"/>
                  </a:cxn>
                  <a:cxn ang="0">
                    <a:pos x="61" y="31"/>
                  </a:cxn>
                  <a:cxn ang="0">
                    <a:pos x="29" y="61"/>
                  </a:cxn>
                  <a:cxn ang="0">
                    <a:pos x="0" y="31"/>
                  </a:cxn>
                  <a:cxn ang="0">
                    <a:pos x="8" y="594"/>
                  </a:cxn>
                  <a:cxn ang="0">
                    <a:pos x="8" y="197"/>
                  </a:cxn>
                  <a:cxn ang="0">
                    <a:pos x="27" y="176"/>
                  </a:cxn>
                  <a:cxn ang="0">
                    <a:pos x="33" y="176"/>
                  </a:cxn>
                  <a:cxn ang="0">
                    <a:pos x="52" y="197"/>
                  </a:cxn>
                  <a:cxn ang="0">
                    <a:pos x="52" y="594"/>
                  </a:cxn>
                  <a:cxn ang="0">
                    <a:pos x="33" y="615"/>
                  </a:cxn>
                  <a:cxn ang="0">
                    <a:pos x="27" y="615"/>
                  </a:cxn>
                  <a:cxn ang="0">
                    <a:pos x="8" y="594"/>
                  </a:cxn>
                </a:cxnLst>
                <a:rect l="0" t="0" r="r" b="b"/>
                <a:pathLst>
                  <a:path w="61" h="615">
                    <a:moveTo>
                      <a:pt x="0" y="31"/>
                    </a:moveTo>
                    <a:cubicBezTo>
                      <a:pt x="0" y="10"/>
                      <a:pt x="10" y="0"/>
                      <a:pt x="31" y="0"/>
                    </a:cubicBezTo>
                    <a:cubicBezTo>
                      <a:pt x="51" y="0"/>
                      <a:pt x="61" y="10"/>
                      <a:pt x="61" y="31"/>
                    </a:cubicBezTo>
                    <a:cubicBezTo>
                      <a:pt x="61" y="51"/>
                      <a:pt x="50" y="61"/>
                      <a:pt x="29" y="61"/>
                    </a:cubicBezTo>
                    <a:cubicBezTo>
                      <a:pt x="10" y="61"/>
                      <a:pt x="0" y="51"/>
                      <a:pt x="0" y="31"/>
                    </a:cubicBezTo>
                    <a:close/>
                    <a:moveTo>
                      <a:pt x="8" y="594"/>
                    </a:moveTo>
                    <a:cubicBezTo>
                      <a:pt x="8" y="197"/>
                      <a:pt x="8" y="197"/>
                      <a:pt x="8" y="197"/>
                    </a:cubicBezTo>
                    <a:cubicBezTo>
                      <a:pt x="8" y="181"/>
                      <a:pt x="16" y="176"/>
                      <a:pt x="27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44" y="176"/>
                      <a:pt x="52" y="181"/>
                      <a:pt x="52" y="197"/>
                    </a:cubicBezTo>
                    <a:cubicBezTo>
                      <a:pt x="52" y="594"/>
                      <a:pt x="52" y="594"/>
                      <a:pt x="52" y="594"/>
                    </a:cubicBezTo>
                    <a:cubicBezTo>
                      <a:pt x="52" y="610"/>
                      <a:pt x="44" y="615"/>
                      <a:pt x="33" y="615"/>
                    </a:cubicBezTo>
                    <a:cubicBezTo>
                      <a:pt x="27" y="615"/>
                      <a:pt x="27" y="615"/>
                      <a:pt x="27" y="615"/>
                    </a:cubicBezTo>
                    <a:cubicBezTo>
                      <a:pt x="16" y="615"/>
                      <a:pt x="8" y="610"/>
                      <a:pt x="8" y="5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6"/>
              <p:cNvSpPr>
                <a:spLocks noEditPoints="1"/>
              </p:cNvSpPr>
              <p:nvPr/>
            </p:nvSpPr>
            <p:spPr bwMode="auto">
              <a:xfrm>
                <a:off x="473075" y="-4327526"/>
                <a:ext cx="1571625" cy="2601913"/>
              </a:xfrm>
              <a:custGeom>
                <a:avLst/>
                <a:gdLst/>
                <a:ahLst/>
                <a:cxnLst>
                  <a:cxn ang="0">
                    <a:pos x="0" y="576"/>
                  </a:cxn>
                  <a:cxn ang="0">
                    <a:pos x="148" y="449"/>
                  </a:cxn>
                  <a:cxn ang="0">
                    <a:pos x="115" y="403"/>
                  </a:cxn>
                  <a:cxn ang="0">
                    <a:pos x="140" y="359"/>
                  </a:cxn>
                  <a:cxn ang="0">
                    <a:pos x="32" y="217"/>
                  </a:cxn>
                  <a:cxn ang="0">
                    <a:pos x="204" y="59"/>
                  </a:cxn>
                  <a:cxn ang="0">
                    <a:pos x="312" y="93"/>
                  </a:cxn>
                  <a:cxn ang="0">
                    <a:pos x="353" y="38"/>
                  </a:cxn>
                  <a:cxn ang="0">
                    <a:pos x="409" y="38"/>
                  </a:cxn>
                  <a:cxn ang="0">
                    <a:pos x="337" y="115"/>
                  </a:cxn>
                  <a:cxn ang="0">
                    <a:pos x="377" y="214"/>
                  </a:cxn>
                  <a:cxn ang="0">
                    <a:pos x="202" y="369"/>
                  </a:cxn>
                  <a:cxn ang="0">
                    <a:pos x="173" y="368"/>
                  </a:cxn>
                  <a:cxn ang="0">
                    <a:pos x="157" y="396"/>
                  </a:cxn>
                  <a:cxn ang="0">
                    <a:pos x="280" y="452"/>
                  </a:cxn>
                  <a:cxn ang="0">
                    <a:pos x="419" y="567"/>
                  </a:cxn>
                  <a:cxn ang="0">
                    <a:pos x="201" y="694"/>
                  </a:cxn>
                  <a:cxn ang="0">
                    <a:pos x="0" y="576"/>
                  </a:cxn>
                  <a:cxn ang="0">
                    <a:pos x="375" y="569"/>
                  </a:cxn>
                  <a:cxn ang="0">
                    <a:pos x="267" y="489"/>
                  </a:cxn>
                  <a:cxn ang="0">
                    <a:pos x="205" y="475"/>
                  </a:cxn>
                  <a:cxn ang="0">
                    <a:pos x="43" y="576"/>
                  </a:cxn>
                  <a:cxn ang="0">
                    <a:pos x="202" y="658"/>
                  </a:cxn>
                  <a:cxn ang="0">
                    <a:pos x="375" y="569"/>
                  </a:cxn>
                  <a:cxn ang="0">
                    <a:pos x="331" y="215"/>
                  </a:cxn>
                  <a:cxn ang="0">
                    <a:pos x="203" y="95"/>
                  </a:cxn>
                  <a:cxn ang="0">
                    <a:pos x="77" y="215"/>
                  </a:cxn>
                  <a:cxn ang="0">
                    <a:pos x="203" y="335"/>
                  </a:cxn>
                  <a:cxn ang="0">
                    <a:pos x="331" y="215"/>
                  </a:cxn>
                </a:cxnLst>
                <a:rect l="0" t="0" r="r" b="b"/>
                <a:pathLst>
                  <a:path w="419" h="694">
                    <a:moveTo>
                      <a:pt x="0" y="576"/>
                    </a:moveTo>
                    <a:cubicBezTo>
                      <a:pt x="0" y="510"/>
                      <a:pt x="68" y="464"/>
                      <a:pt x="148" y="449"/>
                    </a:cubicBezTo>
                    <a:cubicBezTo>
                      <a:pt x="129" y="440"/>
                      <a:pt x="115" y="426"/>
                      <a:pt x="115" y="403"/>
                    </a:cubicBezTo>
                    <a:cubicBezTo>
                      <a:pt x="115" y="385"/>
                      <a:pt x="125" y="369"/>
                      <a:pt x="140" y="359"/>
                    </a:cubicBezTo>
                    <a:cubicBezTo>
                      <a:pt x="76" y="338"/>
                      <a:pt x="32" y="283"/>
                      <a:pt x="32" y="217"/>
                    </a:cubicBezTo>
                    <a:cubicBezTo>
                      <a:pt x="32" y="129"/>
                      <a:pt x="105" y="59"/>
                      <a:pt x="204" y="59"/>
                    </a:cubicBezTo>
                    <a:cubicBezTo>
                      <a:pt x="245" y="59"/>
                      <a:pt x="283" y="71"/>
                      <a:pt x="312" y="93"/>
                    </a:cubicBezTo>
                    <a:cubicBezTo>
                      <a:pt x="353" y="38"/>
                      <a:pt x="353" y="38"/>
                      <a:pt x="353" y="38"/>
                    </a:cubicBezTo>
                    <a:cubicBezTo>
                      <a:pt x="377" y="0"/>
                      <a:pt x="409" y="25"/>
                      <a:pt x="409" y="38"/>
                    </a:cubicBezTo>
                    <a:cubicBezTo>
                      <a:pt x="337" y="115"/>
                      <a:pt x="337" y="115"/>
                      <a:pt x="337" y="115"/>
                    </a:cubicBezTo>
                    <a:cubicBezTo>
                      <a:pt x="361" y="141"/>
                      <a:pt x="377" y="176"/>
                      <a:pt x="377" y="214"/>
                    </a:cubicBezTo>
                    <a:cubicBezTo>
                      <a:pt x="377" y="301"/>
                      <a:pt x="302" y="369"/>
                      <a:pt x="202" y="369"/>
                    </a:cubicBezTo>
                    <a:cubicBezTo>
                      <a:pt x="192" y="369"/>
                      <a:pt x="183" y="368"/>
                      <a:pt x="173" y="368"/>
                    </a:cubicBezTo>
                    <a:cubicBezTo>
                      <a:pt x="161" y="375"/>
                      <a:pt x="157" y="385"/>
                      <a:pt x="157" y="396"/>
                    </a:cubicBezTo>
                    <a:cubicBezTo>
                      <a:pt x="157" y="429"/>
                      <a:pt x="204" y="434"/>
                      <a:pt x="280" y="452"/>
                    </a:cubicBezTo>
                    <a:cubicBezTo>
                      <a:pt x="347" y="467"/>
                      <a:pt x="419" y="498"/>
                      <a:pt x="419" y="567"/>
                    </a:cubicBezTo>
                    <a:cubicBezTo>
                      <a:pt x="419" y="648"/>
                      <a:pt x="338" y="694"/>
                      <a:pt x="201" y="694"/>
                    </a:cubicBezTo>
                    <a:cubicBezTo>
                      <a:pt x="68" y="694"/>
                      <a:pt x="0" y="654"/>
                      <a:pt x="0" y="576"/>
                    </a:cubicBezTo>
                    <a:close/>
                    <a:moveTo>
                      <a:pt x="375" y="569"/>
                    </a:moveTo>
                    <a:cubicBezTo>
                      <a:pt x="375" y="523"/>
                      <a:pt x="322" y="502"/>
                      <a:pt x="267" y="489"/>
                    </a:cubicBezTo>
                    <a:cubicBezTo>
                      <a:pt x="246" y="484"/>
                      <a:pt x="225" y="480"/>
                      <a:pt x="205" y="475"/>
                    </a:cubicBezTo>
                    <a:cubicBezTo>
                      <a:pt x="120" y="481"/>
                      <a:pt x="43" y="519"/>
                      <a:pt x="43" y="576"/>
                    </a:cubicBezTo>
                    <a:cubicBezTo>
                      <a:pt x="43" y="629"/>
                      <a:pt x="99" y="658"/>
                      <a:pt x="202" y="658"/>
                    </a:cubicBezTo>
                    <a:cubicBezTo>
                      <a:pt x="310" y="658"/>
                      <a:pt x="375" y="627"/>
                      <a:pt x="375" y="569"/>
                    </a:cubicBezTo>
                    <a:close/>
                    <a:moveTo>
                      <a:pt x="331" y="215"/>
                    </a:moveTo>
                    <a:cubicBezTo>
                      <a:pt x="331" y="146"/>
                      <a:pt x="279" y="95"/>
                      <a:pt x="203" y="95"/>
                    </a:cubicBezTo>
                    <a:cubicBezTo>
                      <a:pt x="129" y="95"/>
                      <a:pt x="77" y="145"/>
                      <a:pt x="77" y="215"/>
                    </a:cubicBezTo>
                    <a:cubicBezTo>
                      <a:pt x="77" y="285"/>
                      <a:pt x="129" y="335"/>
                      <a:pt x="203" y="335"/>
                    </a:cubicBezTo>
                    <a:cubicBezTo>
                      <a:pt x="278" y="335"/>
                      <a:pt x="331" y="285"/>
                      <a:pt x="331" y="2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7"/>
              <p:cNvSpPr>
                <a:spLocks noEditPoints="1"/>
              </p:cNvSpPr>
              <p:nvPr/>
            </p:nvSpPr>
            <p:spPr bwMode="auto">
              <a:xfrm>
                <a:off x="2251075" y="-4743451"/>
                <a:ext cx="228600" cy="230505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1" y="0"/>
                  </a:cxn>
                  <a:cxn ang="0">
                    <a:pos x="61" y="31"/>
                  </a:cxn>
                  <a:cxn ang="0">
                    <a:pos x="29" y="61"/>
                  </a:cxn>
                  <a:cxn ang="0">
                    <a:pos x="0" y="31"/>
                  </a:cxn>
                  <a:cxn ang="0">
                    <a:pos x="8" y="594"/>
                  </a:cxn>
                  <a:cxn ang="0">
                    <a:pos x="8" y="197"/>
                  </a:cxn>
                  <a:cxn ang="0">
                    <a:pos x="27" y="176"/>
                  </a:cxn>
                  <a:cxn ang="0">
                    <a:pos x="33" y="176"/>
                  </a:cxn>
                  <a:cxn ang="0">
                    <a:pos x="52" y="197"/>
                  </a:cxn>
                  <a:cxn ang="0">
                    <a:pos x="52" y="594"/>
                  </a:cxn>
                  <a:cxn ang="0">
                    <a:pos x="33" y="615"/>
                  </a:cxn>
                  <a:cxn ang="0">
                    <a:pos x="27" y="615"/>
                  </a:cxn>
                  <a:cxn ang="0">
                    <a:pos x="8" y="594"/>
                  </a:cxn>
                </a:cxnLst>
                <a:rect l="0" t="0" r="r" b="b"/>
                <a:pathLst>
                  <a:path w="61" h="615">
                    <a:moveTo>
                      <a:pt x="0" y="31"/>
                    </a:moveTo>
                    <a:cubicBezTo>
                      <a:pt x="0" y="10"/>
                      <a:pt x="10" y="0"/>
                      <a:pt x="31" y="0"/>
                    </a:cubicBezTo>
                    <a:cubicBezTo>
                      <a:pt x="51" y="0"/>
                      <a:pt x="61" y="10"/>
                      <a:pt x="61" y="31"/>
                    </a:cubicBezTo>
                    <a:cubicBezTo>
                      <a:pt x="61" y="51"/>
                      <a:pt x="50" y="61"/>
                      <a:pt x="29" y="61"/>
                    </a:cubicBezTo>
                    <a:cubicBezTo>
                      <a:pt x="10" y="61"/>
                      <a:pt x="0" y="51"/>
                      <a:pt x="0" y="31"/>
                    </a:cubicBezTo>
                    <a:close/>
                    <a:moveTo>
                      <a:pt x="8" y="594"/>
                    </a:moveTo>
                    <a:cubicBezTo>
                      <a:pt x="8" y="197"/>
                      <a:pt x="8" y="197"/>
                      <a:pt x="8" y="197"/>
                    </a:cubicBezTo>
                    <a:cubicBezTo>
                      <a:pt x="8" y="181"/>
                      <a:pt x="16" y="176"/>
                      <a:pt x="27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44" y="176"/>
                      <a:pt x="52" y="181"/>
                      <a:pt x="52" y="197"/>
                    </a:cubicBezTo>
                    <a:cubicBezTo>
                      <a:pt x="52" y="594"/>
                      <a:pt x="52" y="594"/>
                      <a:pt x="52" y="594"/>
                    </a:cubicBezTo>
                    <a:cubicBezTo>
                      <a:pt x="52" y="610"/>
                      <a:pt x="44" y="615"/>
                      <a:pt x="33" y="615"/>
                    </a:cubicBezTo>
                    <a:cubicBezTo>
                      <a:pt x="27" y="615"/>
                      <a:pt x="27" y="615"/>
                      <a:pt x="27" y="615"/>
                    </a:cubicBezTo>
                    <a:cubicBezTo>
                      <a:pt x="16" y="615"/>
                      <a:pt x="8" y="610"/>
                      <a:pt x="8" y="5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2757488" y="-4473576"/>
                <a:ext cx="1030288" cy="2058988"/>
              </a:xfrm>
              <a:custGeom>
                <a:avLst/>
                <a:gdLst/>
                <a:ahLst/>
                <a:cxnLst>
                  <a:cxn ang="0">
                    <a:pos x="75" y="415"/>
                  </a:cxn>
                  <a:cxn ang="0">
                    <a:pos x="75" y="146"/>
                  </a:cxn>
                  <a:cxn ang="0">
                    <a:pos x="21" y="146"/>
                  </a:cxn>
                  <a:cxn ang="0">
                    <a:pos x="0" y="129"/>
                  </a:cxn>
                  <a:cxn ang="0">
                    <a:pos x="0" y="124"/>
                  </a:cxn>
                  <a:cxn ang="0">
                    <a:pos x="21" y="107"/>
                  </a:cxn>
                  <a:cxn ang="0">
                    <a:pos x="75" y="107"/>
                  </a:cxn>
                  <a:cxn ang="0">
                    <a:pos x="75" y="22"/>
                  </a:cxn>
                  <a:cxn ang="0">
                    <a:pos x="94" y="0"/>
                  </a:cxn>
                  <a:cxn ang="0">
                    <a:pos x="99" y="0"/>
                  </a:cxn>
                  <a:cxn ang="0">
                    <a:pos x="118" y="22"/>
                  </a:cxn>
                  <a:cxn ang="0">
                    <a:pos x="118" y="107"/>
                  </a:cxn>
                  <a:cxn ang="0">
                    <a:pos x="243" y="107"/>
                  </a:cxn>
                  <a:cxn ang="0">
                    <a:pos x="265" y="124"/>
                  </a:cxn>
                  <a:cxn ang="0">
                    <a:pos x="265" y="129"/>
                  </a:cxn>
                  <a:cxn ang="0">
                    <a:pos x="243" y="146"/>
                  </a:cxn>
                  <a:cxn ang="0">
                    <a:pos x="118" y="146"/>
                  </a:cxn>
                  <a:cxn ang="0">
                    <a:pos x="118" y="410"/>
                  </a:cxn>
                  <a:cxn ang="0">
                    <a:pos x="190" y="512"/>
                  </a:cxn>
                  <a:cxn ang="0">
                    <a:pos x="261" y="474"/>
                  </a:cxn>
                  <a:cxn ang="0">
                    <a:pos x="275" y="496"/>
                  </a:cxn>
                  <a:cxn ang="0">
                    <a:pos x="261" y="524"/>
                  </a:cxn>
                  <a:cxn ang="0">
                    <a:pos x="188" y="549"/>
                  </a:cxn>
                  <a:cxn ang="0">
                    <a:pos x="75" y="415"/>
                  </a:cxn>
                </a:cxnLst>
                <a:rect l="0" t="0" r="r" b="b"/>
                <a:pathLst>
                  <a:path w="275" h="549">
                    <a:moveTo>
                      <a:pt x="75" y="415"/>
                    </a:moveTo>
                    <a:cubicBezTo>
                      <a:pt x="75" y="146"/>
                      <a:pt x="75" y="146"/>
                      <a:pt x="75" y="146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5" y="146"/>
                      <a:pt x="0" y="140"/>
                      <a:pt x="0" y="12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13"/>
                      <a:pt x="5" y="107"/>
                      <a:pt x="21" y="107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6"/>
                      <a:pt x="83" y="0"/>
                      <a:pt x="94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10" y="0"/>
                      <a:pt x="118" y="6"/>
                      <a:pt x="118" y="22"/>
                    </a:cubicBezTo>
                    <a:cubicBezTo>
                      <a:pt x="118" y="107"/>
                      <a:pt x="118" y="107"/>
                      <a:pt x="118" y="107"/>
                    </a:cubicBezTo>
                    <a:cubicBezTo>
                      <a:pt x="243" y="107"/>
                      <a:pt x="243" y="107"/>
                      <a:pt x="243" y="107"/>
                    </a:cubicBezTo>
                    <a:cubicBezTo>
                      <a:pt x="260" y="107"/>
                      <a:pt x="265" y="113"/>
                      <a:pt x="265" y="124"/>
                    </a:cubicBezTo>
                    <a:cubicBezTo>
                      <a:pt x="265" y="129"/>
                      <a:pt x="265" y="129"/>
                      <a:pt x="265" y="129"/>
                    </a:cubicBezTo>
                    <a:cubicBezTo>
                      <a:pt x="265" y="140"/>
                      <a:pt x="260" y="146"/>
                      <a:pt x="243" y="146"/>
                    </a:cubicBezTo>
                    <a:cubicBezTo>
                      <a:pt x="118" y="146"/>
                      <a:pt x="118" y="146"/>
                      <a:pt x="118" y="146"/>
                    </a:cubicBezTo>
                    <a:cubicBezTo>
                      <a:pt x="118" y="410"/>
                      <a:pt x="118" y="410"/>
                      <a:pt x="118" y="410"/>
                    </a:cubicBezTo>
                    <a:cubicBezTo>
                      <a:pt x="118" y="482"/>
                      <a:pt x="140" y="512"/>
                      <a:pt x="190" y="512"/>
                    </a:cubicBezTo>
                    <a:cubicBezTo>
                      <a:pt x="222" y="512"/>
                      <a:pt x="246" y="496"/>
                      <a:pt x="261" y="474"/>
                    </a:cubicBezTo>
                    <a:cubicBezTo>
                      <a:pt x="262" y="473"/>
                      <a:pt x="275" y="479"/>
                      <a:pt x="275" y="496"/>
                    </a:cubicBezTo>
                    <a:cubicBezTo>
                      <a:pt x="275" y="504"/>
                      <a:pt x="272" y="514"/>
                      <a:pt x="261" y="524"/>
                    </a:cubicBezTo>
                    <a:cubicBezTo>
                      <a:pt x="247" y="538"/>
                      <a:pt x="223" y="549"/>
                      <a:pt x="188" y="549"/>
                    </a:cubicBezTo>
                    <a:cubicBezTo>
                      <a:pt x="111" y="549"/>
                      <a:pt x="75" y="506"/>
                      <a:pt x="75" y="4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9"/>
              <p:cNvSpPr>
                <a:spLocks noEditPoints="1"/>
              </p:cNvSpPr>
              <p:nvPr/>
            </p:nvSpPr>
            <p:spPr bwMode="auto">
              <a:xfrm>
                <a:off x="3941763" y="-4106863"/>
                <a:ext cx="1368425" cy="1692275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313" y="190"/>
                  </a:cxn>
                  <a:cxn ang="0">
                    <a:pos x="322" y="190"/>
                  </a:cxn>
                  <a:cxn ang="0">
                    <a:pos x="322" y="168"/>
                  </a:cxn>
                  <a:cxn ang="0">
                    <a:pos x="189" y="40"/>
                  </a:cxn>
                  <a:cxn ang="0">
                    <a:pos x="42" y="122"/>
                  </a:cxn>
                  <a:cxn ang="0">
                    <a:pos x="17" y="97"/>
                  </a:cxn>
                  <a:cxn ang="0">
                    <a:pos x="42" y="55"/>
                  </a:cxn>
                  <a:cxn ang="0">
                    <a:pos x="192" y="0"/>
                  </a:cxn>
                  <a:cxn ang="0">
                    <a:pos x="365" y="167"/>
                  </a:cxn>
                  <a:cxn ang="0">
                    <a:pos x="365" y="440"/>
                  </a:cxn>
                  <a:cxn ang="0">
                    <a:pos x="350" y="445"/>
                  </a:cxn>
                  <a:cxn ang="0">
                    <a:pos x="322" y="401"/>
                  </a:cxn>
                  <a:cxn ang="0">
                    <a:pos x="322" y="356"/>
                  </a:cxn>
                  <a:cxn ang="0">
                    <a:pos x="150" y="451"/>
                  </a:cxn>
                  <a:cxn ang="0">
                    <a:pos x="0" y="332"/>
                  </a:cxn>
                  <a:cxn ang="0">
                    <a:pos x="322" y="268"/>
                  </a:cxn>
                  <a:cxn ang="0">
                    <a:pos x="322" y="225"/>
                  </a:cxn>
                  <a:cxn ang="0">
                    <a:pos x="310" y="225"/>
                  </a:cxn>
                  <a:cxn ang="0">
                    <a:pos x="44" y="332"/>
                  </a:cxn>
                  <a:cxn ang="0">
                    <a:pos x="154" y="415"/>
                  </a:cxn>
                  <a:cxn ang="0">
                    <a:pos x="322" y="268"/>
                  </a:cxn>
                </a:cxnLst>
                <a:rect l="0" t="0" r="r" b="b"/>
                <a:pathLst>
                  <a:path w="365" h="451">
                    <a:moveTo>
                      <a:pt x="0" y="332"/>
                    </a:moveTo>
                    <a:cubicBezTo>
                      <a:pt x="0" y="234"/>
                      <a:pt x="95" y="193"/>
                      <a:pt x="313" y="190"/>
                    </a:cubicBezTo>
                    <a:cubicBezTo>
                      <a:pt x="322" y="190"/>
                      <a:pt x="322" y="190"/>
                      <a:pt x="322" y="190"/>
                    </a:cubicBez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2" y="87"/>
                      <a:pt x="273" y="40"/>
                      <a:pt x="189" y="40"/>
                    </a:cubicBezTo>
                    <a:cubicBezTo>
                      <a:pt x="114" y="40"/>
                      <a:pt x="66" y="76"/>
                      <a:pt x="42" y="122"/>
                    </a:cubicBezTo>
                    <a:cubicBezTo>
                      <a:pt x="41" y="122"/>
                      <a:pt x="17" y="120"/>
                      <a:pt x="17" y="97"/>
                    </a:cubicBezTo>
                    <a:cubicBezTo>
                      <a:pt x="17" y="88"/>
                      <a:pt x="26" y="69"/>
                      <a:pt x="42" y="55"/>
                    </a:cubicBezTo>
                    <a:cubicBezTo>
                      <a:pt x="69" y="27"/>
                      <a:pt x="118" y="0"/>
                      <a:pt x="192" y="0"/>
                    </a:cubicBezTo>
                    <a:cubicBezTo>
                      <a:pt x="300" y="0"/>
                      <a:pt x="365" y="63"/>
                      <a:pt x="365" y="167"/>
                    </a:cubicBezTo>
                    <a:cubicBezTo>
                      <a:pt x="365" y="440"/>
                      <a:pt x="365" y="440"/>
                      <a:pt x="365" y="440"/>
                    </a:cubicBezTo>
                    <a:cubicBezTo>
                      <a:pt x="365" y="441"/>
                      <a:pt x="358" y="445"/>
                      <a:pt x="350" y="445"/>
                    </a:cubicBezTo>
                    <a:cubicBezTo>
                      <a:pt x="335" y="445"/>
                      <a:pt x="322" y="437"/>
                      <a:pt x="322" y="401"/>
                    </a:cubicBezTo>
                    <a:cubicBezTo>
                      <a:pt x="322" y="356"/>
                      <a:pt x="322" y="356"/>
                      <a:pt x="322" y="356"/>
                    </a:cubicBezTo>
                    <a:cubicBezTo>
                      <a:pt x="294" y="412"/>
                      <a:pt x="230" y="451"/>
                      <a:pt x="150" y="451"/>
                    </a:cubicBezTo>
                    <a:cubicBezTo>
                      <a:pt x="57" y="451"/>
                      <a:pt x="0" y="405"/>
                      <a:pt x="0" y="332"/>
                    </a:cubicBezTo>
                    <a:close/>
                    <a:moveTo>
                      <a:pt x="322" y="268"/>
                    </a:moveTo>
                    <a:cubicBezTo>
                      <a:pt x="322" y="225"/>
                      <a:pt x="322" y="225"/>
                      <a:pt x="322" y="225"/>
                    </a:cubicBezTo>
                    <a:cubicBezTo>
                      <a:pt x="310" y="225"/>
                      <a:pt x="310" y="225"/>
                      <a:pt x="310" y="225"/>
                    </a:cubicBezTo>
                    <a:cubicBezTo>
                      <a:pt x="121" y="229"/>
                      <a:pt x="44" y="259"/>
                      <a:pt x="44" y="332"/>
                    </a:cubicBezTo>
                    <a:cubicBezTo>
                      <a:pt x="44" y="384"/>
                      <a:pt x="87" y="415"/>
                      <a:pt x="154" y="415"/>
                    </a:cubicBezTo>
                    <a:cubicBezTo>
                      <a:pt x="248" y="415"/>
                      <a:pt x="322" y="351"/>
                      <a:pt x="322" y="2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5791200" y="-4778376"/>
                <a:ext cx="165100" cy="2339975"/>
              </a:xfrm>
              <a:custGeom>
                <a:avLst/>
                <a:gdLst/>
                <a:ahLst/>
                <a:cxnLst>
                  <a:cxn ang="0">
                    <a:pos x="0" y="603"/>
                  </a:cxn>
                  <a:cxn ang="0">
                    <a:pos x="0" y="4"/>
                  </a:cxn>
                  <a:cxn ang="0">
                    <a:pos x="14" y="0"/>
                  </a:cxn>
                  <a:cxn ang="0">
                    <a:pos x="44" y="43"/>
                  </a:cxn>
                  <a:cxn ang="0">
                    <a:pos x="44" y="603"/>
                  </a:cxn>
                  <a:cxn ang="0">
                    <a:pos x="24" y="624"/>
                  </a:cxn>
                  <a:cxn ang="0">
                    <a:pos x="19" y="624"/>
                  </a:cxn>
                  <a:cxn ang="0">
                    <a:pos x="0" y="603"/>
                  </a:cxn>
                </a:cxnLst>
                <a:rect l="0" t="0" r="r" b="b"/>
                <a:pathLst>
                  <a:path w="44" h="624">
                    <a:moveTo>
                      <a:pt x="0" y="60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6" y="0"/>
                      <a:pt x="14" y="0"/>
                    </a:cubicBezTo>
                    <a:cubicBezTo>
                      <a:pt x="30" y="0"/>
                      <a:pt x="44" y="8"/>
                      <a:pt x="44" y="43"/>
                    </a:cubicBezTo>
                    <a:cubicBezTo>
                      <a:pt x="44" y="603"/>
                      <a:pt x="44" y="603"/>
                      <a:pt x="44" y="603"/>
                    </a:cubicBezTo>
                    <a:cubicBezTo>
                      <a:pt x="44" y="619"/>
                      <a:pt x="35" y="624"/>
                      <a:pt x="24" y="624"/>
                    </a:cubicBezTo>
                    <a:cubicBezTo>
                      <a:pt x="19" y="624"/>
                      <a:pt x="19" y="624"/>
                      <a:pt x="19" y="624"/>
                    </a:cubicBezTo>
                    <a:cubicBezTo>
                      <a:pt x="8" y="624"/>
                      <a:pt x="0" y="619"/>
                      <a:pt x="0" y="6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7085013" y="-4679951"/>
                <a:ext cx="1341438" cy="2230438"/>
              </a:xfrm>
              <a:custGeom>
                <a:avLst/>
                <a:gdLst/>
                <a:ahLst/>
                <a:cxnLst>
                  <a:cxn ang="0">
                    <a:pos x="0" y="568"/>
                  </a:cxn>
                  <a:cxn ang="0">
                    <a:pos x="0" y="21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46" y="21"/>
                  </a:cxn>
                  <a:cxn ang="0">
                    <a:pos x="46" y="553"/>
                  </a:cxn>
                  <a:cxn ang="0">
                    <a:pos x="337" y="553"/>
                  </a:cxn>
                  <a:cxn ang="0">
                    <a:pos x="358" y="572"/>
                  </a:cxn>
                  <a:cxn ang="0">
                    <a:pos x="358" y="576"/>
                  </a:cxn>
                  <a:cxn ang="0">
                    <a:pos x="337" y="595"/>
                  </a:cxn>
                  <a:cxn ang="0">
                    <a:pos x="27" y="595"/>
                  </a:cxn>
                  <a:cxn ang="0">
                    <a:pos x="0" y="568"/>
                  </a:cxn>
                </a:cxnLst>
                <a:rect l="0" t="0" r="r" b="b"/>
                <a:pathLst>
                  <a:path w="358" h="595">
                    <a:moveTo>
                      <a:pt x="0" y="568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6"/>
                      <a:pt x="7" y="0"/>
                      <a:pt x="19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9" y="0"/>
                      <a:pt x="46" y="6"/>
                      <a:pt x="46" y="21"/>
                    </a:cubicBezTo>
                    <a:cubicBezTo>
                      <a:pt x="46" y="553"/>
                      <a:pt x="46" y="553"/>
                      <a:pt x="46" y="553"/>
                    </a:cubicBezTo>
                    <a:cubicBezTo>
                      <a:pt x="337" y="553"/>
                      <a:pt x="337" y="553"/>
                      <a:pt x="337" y="553"/>
                    </a:cubicBezTo>
                    <a:cubicBezTo>
                      <a:pt x="350" y="553"/>
                      <a:pt x="358" y="560"/>
                      <a:pt x="358" y="572"/>
                    </a:cubicBezTo>
                    <a:cubicBezTo>
                      <a:pt x="358" y="576"/>
                      <a:pt x="358" y="576"/>
                      <a:pt x="358" y="576"/>
                    </a:cubicBezTo>
                    <a:cubicBezTo>
                      <a:pt x="358" y="588"/>
                      <a:pt x="350" y="595"/>
                      <a:pt x="337" y="595"/>
                    </a:cubicBezTo>
                    <a:cubicBezTo>
                      <a:pt x="27" y="595"/>
                      <a:pt x="27" y="595"/>
                      <a:pt x="27" y="595"/>
                    </a:cubicBezTo>
                    <a:cubicBezTo>
                      <a:pt x="11" y="595"/>
                      <a:pt x="0" y="583"/>
                      <a:pt x="0" y="5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32"/>
              <p:cNvSpPr>
                <a:spLocks noEditPoints="1"/>
              </p:cNvSpPr>
              <p:nvPr/>
            </p:nvSpPr>
            <p:spPr bwMode="auto">
              <a:xfrm>
                <a:off x="8756650" y="-4743451"/>
                <a:ext cx="228600" cy="2305050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1" y="0"/>
                  </a:cxn>
                  <a:cxn ang="0">
                    <a:pos x="61" y="31"/>
                  </a:cxn>
                  <a:cxn ang="0">
                    <a:pos x="29" y="61"/>
                  </a:cxn>
                  <a:cxn ang="0">
                    <a:pos x="0" y="31"/>
                  </a:cxn>
                  <a:cxn ang="0">
                    <a:pos x="8" y="594"/>
                  </a:cxn>
                  <a:cxn ang="0">
                    <a:pos x="8" y="197"/>
                  </a:cxn>
                  <a:cxn ang="0">
                    <a:pos x="27" y="176"/>
                  </a:cxn>
                  <a:cxn ang="0">
                    <a:pos x="33" y="176"/>
                  </a:cxn>
                  <a:cxn ang="0">
                    <a:pos x="52" y="197"/>
                  </a:cxn>
                  <a:cxn ang="0">
                    <a:pos x="52" y="594"/>
                  </a:cxn>
                  <a:cxn ang="0">
                    <a:pos x="33" y="615"/>
                  </a:cxn>
                  <a:cxn ang="0">
                    <a:pos x="27" y="615"/>
                  </a:cxn>
                  <a:cxn ang="0">
                    <a:pos x="8" y="594"/>
                  </a:cxn>
                </a:cxnLst>
                <a:rect l="0" t="0" r="r" b="b"/>
                <a:pathLst>
                  <a:path w="61" h="615">
                    <a:moveTo>
                      <a:pt x="0" y="31"/>
                    </a:moveTo>
                    <a:cubicBezTo>
                      <a:pt x="0" y="10"/>
                      <a:pt x="10" y="0"/>
                      <a:pt x="31" y="0"/>
                    </a:cubicBezTo>
                    <a:cubicBezTo>
                      <a:pt x="51" y="0"/>
                      <a:pt x="61" y="10"/>
                      <a:pt x="61" y="31"/>
                    </a:cubicBezTo>
                    <a:cubicBezTo>
                      <a:pt x="61" y="51"/>
                      <a:pt x="50" y="61"/>
                      <a:pt x="29" y="61"/>
                    </a:cubicBezTo>
                    <a:cubicBezTo>
                      <a:pt x="10" y="61"/>
                      <a:pt x="0" y="51"/>
                      <a:pt x="0" y="31"/>
                    </a:cubicBezTo>
                    <a:close/>
                    <a:moveTo>
                      <a:pt x="8" y="594"/>
                    </a:moveTo>
                    <a:cubicBezTo>
                      <a:pt x="8" y="197"/>
                      <a:pt x="8" y="197"/>
                      <a:pt x="8" y="197"/>
                    </a:cubicBezTo>
                    <a:cubicBezTo>
                      <a:pt x="8" y="181"/>
                      <a:pt x="16" y="176"/>
                      <a:pt x="27" y="176"/>
                    </a:cubicBezTo>
                    <a:cubicBezTo>
                      <a:pt x="33" y="176"/>
                      <a:pt x="33" y="176"/>
                      <a:pt x="33" y="176"/>
                    </a:cubicBezTo>
                    <a:cubicBezTo>
                      <a:pt x="44" y="176"/>
                      <a:pt x="52" y="181"/>
                      <a:pt x="52" y="197"/>
                    </a:cubicBezTo>
                    <a:cubicBezTo>
                      <a:pt x="52" y="594"/>
                      <a:pt x="52" y="594"/>
                      <a:pt x="52" y="594"/>
                    </a:cubicBezTo>
                    <a:cubicBezTo>
                      <a:pt x="52" y="610"/>
                      <a:pt x="44" y="615"/>
                      <a:pt x="33" y="615"/>
                    </a:cubicBezTo>
                    <a:cubicBezTo>
                      <a:pt x="27" y="615"/>
                      <a:pt x="27" y="615"/>
                      <a:pt x="27" y="615"/>
                    </a:cubicBezTo>
                    <a:cubicBezTo>
                      <a:pt x="16" y="615"/>
                      <a:pt x="8" y="610"/>
                      <a:pt x="8" y="5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9240838" y="-4811713"/>
                <a:ext cx="1112838" cy="2373313"/>
              </a:xfrm>
              <a:custGeom>
                <a:avLst/>
                <a:gdLst/>
                <a:ahLst/>
                <a:cxnLst>
                  <a:cxn ang="0">
                    <a:pos x="93" y="612"/>
                  </a:cxn>
                  <a:cxn ang="0">
                    <a:pos x="93" y="236"/>
                  </a:cxn>
                  <a:cxn ang="0">
                    <a:pos x="21" y="236"/>
                  </a:cxn>
                  <a:cxn ang="0">
                    <a:pos x="0" y="219"/>
                  </a:cxn>
                  <a:cxn ang="0">
                    <a:pos x="0" y="214"/>
                  </a:cxn>
                  <a:cxn ang="0">
                    <a:pos x="21" y="197"/>
                  </a:cxn>
                  <a:cxn ang="0">
                    <a:pos x="93" y="197"/>
                  </a:cxn>
                  <a:cxn ang="0">
                    <a:pos x="93" y="150"/>
                  </a:cxn>
                  <a:cxn ang="0">
                    <a:pos x="214" y="0"/>
                  </a:cxn>
                  <a:cxn ang="0">
                    <a:pos x="287" y="24"/>
                  </a:cxn>
                  <a:cxn ang="0">
                    <a:pos x="297" y="46"/>
                  </a:cxn>
                  <a:cxn ang="0">
                    <a:pos x="284" y="68"/>
                  </a:cxn>
                  <a:cxn ang="0">
                    <a:pos x="214" y="38"/>
                  </a:cxn>
                  <a:cxn ang="0">
                    <a:pos x="135" y="153"/>
                  </a:cxn>
                  <a:cxn ang="0">
                    <a:pos x="135" y="197"/>
                  </a:cxn>
                  <a:cxn ang="0">
                    <a:pos x="232" y="197"/>
                  </a:cxn>
                  <a:cxn ang="0">
                    <a:pos x="254" y="214"/>
                  </a:cxn>
                  <a:cxn ang="0">
                    <a:pos x="254" y="219"/>
                  </a:cxn>
                  <a:cxn ang="0">
                    <a:pos x="232" y="236"/>
                  </a:cxn>
                  <a:cxn ang="0">
                    <a:pos x="136" y="236"/>
                  </a:cxn>
                  <a:cxn ang="0">
                    <a:pos x="136" y="612"/>
                  </a:cxn>
                  <a:cxn ang="0">
                    <a:pos x="117" y="633"/>
                  </a:cxn>
                  <a:cxn ang="0">
                    <a:pos x="113" y="633"/>
                  </a:cxn>
                  <a:cxn ang="0">
                    <a:pos x="93" y="612"/>
                  </a:cxn>
                </a:cxnLst>
                <a:rect l="0" t="0" r="r" b="b"/>
                <a:pathLst>
                  <a:path w="297" h="633">
                    <a:moveTo>
                      <a:pt x="93" y="612"/>
                    </a:moveTo>
                    <a:cubicBezTo>
                      <a:pt x="93" y="236"/>
                      <a:pt x="93" y="236"/>
                      <a:pt x="93" y="236"/>
                    </a:cubicBezTo>
                    <a:cubicBezTo>
                      <a:pt x="21" y="236"/>
                      <a:pt x="21" y="236"/>
                      <a:pt x="21" y="236"/>
                    </a:cubicBezTo>
                    <a:cubicBezTo>
                      <a:pt x="4" y="236"/>
                      <a:pt x="0" y="230"/>
                      <a:pt x="0" y="21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3"/>
                      <a:pt x="4" y="197"/>
                      <a:pt x="21" y="197"/>
                    </a:cubicBezTo>
                    <a:cubicBezTo>
                      <a:pt x="93" y="197"/>
                      <a:pt x="93" y="197"/>
                      <a:pt x="93" y="197"/>
                    </a:cubicBezTo>
                    <a:cubicBezTo>
                      <a:pt x="93" y="150"/>
                      <a:pt x="93" y="150"/>
                      <a:pt x="93" y="150"/>
                    </a:cubicBezTo>
                    <a:cubicBezTo>
                      <a:pt x="93" y="51"/>
                      <a:pt x="136" y="0"/>
                      <a:pt x="214" y="0"/>
                    </a:cubicBezTo>
                    <a:cubicBezTo>
                      <a:pt x="249" y="0"/>
                      <a:pt x="272" y="9"/>
                      <a:pt x="287" y="24"/>
                    </a:cubicBezTo>
                    <a:cubicBezTo>
                      <a:pt x="293" y="30"/>
                      <a:pt x="297" y="38"/>
                      <a:pt x="297" y="46"/>
                    </a:cubicBezTo>
                    <a:cubicBezTo>
                      <a:pt x="297" y="61"/>
                      <a:pt x="286" y="68"/>
                      <a:pt x="284" y="68"/>
                    </a:cubicBezTo>
                    <a:cubicBezTo>
                      <a:pt x="270" y="51"/>
                      <a:pt x="242" y="38"/>
                      <a:pt x="214" y="38"/>
                    </a:cubicBezTo>
                    <a:cubicBezTo>
                      <a:pt x="162" y="38"/>
                      <a:pt x="135" y="73"/>
                      <a:pt x="135" y="153"/>
                    </a:cubicBezTo>
                    <a:cubicBezTo>
                      <a:pt x="135" y="197"/>
                      <a:pt x="135" y="197"/>
                      <a:pt x="135" y="197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8" y="197"/>
                      <a:pt x="254" y="203"/>
                      <a:pt x="254" y="214"/>
                    </a:cubicBezTo>
                    <a:cubicBezTo>
                      <a:pt x="254" y="219"/>
                      <a:pt x="254" y="219"/>
                      <a:pt x="254" y="219"/>
                    </a:cubicBezTo>
                    <a:cubicBezTo>
                      <a:pt x="254" y="230"/>
                      <a:pt x="248" y="236"/>
                      <a:pt x="232" y="236"/>
                    </a:cubicBezTo>
                    <a:cubicBezTo>
                      <a:pt x="136" y="236"/>
                      <a:pt x="136" y="236"/>
                      <a:pt x="136" y="236"/>
                    </a:cubicBezTo>
                    <a:cubicBezTo>
                      <a:pt x="136" y="612"/>
                      <a:pt x="136" y="612"/>
                      <a:pt x="136" y="612"/>
                    </a:cubicBezTo>
                    <a:cubicBezTo>
                      <a:pt x="136" y="628"/>
                      <a:pt x="129" y="633"/>
                      <a:pt x="117" y="633"/>
                    </a:cubicBezTo>
                    <a:cubicBezTo>
                      <a:pt x="113" y="633"/>
                      <a:pt x="113" y="633"/>
                      <a:pt x="113" y="633"/>
                    </a:cubicBezTo>
                    <a:cubicBezTo>
                      <a:pt x="101" y="633"/>
                      <a:pt x="93" y="628"/>
                      <a:pt x="93" y="6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34"/>
              <p:cNvSpPr>
                <a:spLocks noEditPoints="1"/>
              </p:cNvSpPr>
              <p:nvPr/>
            </p:nvSpPr>
            <p:spPr bwMode="auto">
              <a:xfrm>
                <a:off x="10249657" y="-4106863"/>
                <a:ext cx="1560514" cy="1692276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217" y="0"/>
                  </a:cxn>
                  <a:cxn ang="0">
                    <a:pos x="416" y="211"/>
                  </a:cxn>
                  <a:cxn ang="0">
                    <a:pos x="416" y="216"/>
                  </a:cxn>
                  <a:cxn ang="0">
                    <a:pos x="396" y="232"/>
                  </a:cxn>
                  <a:cxn ang="0">
                    <a:pos x="43" y="232"/>
                  </a:cxn>
                  <a:cxn ang="0">
                    <a:pos x="222" y="412"/>
                  </a:cxn>
                  <a:cxn ang="0">
                    <a:pos x="377" y="325"/>
                  </a:cxn>
                  <a:cxn ang="0">
                    <a:pos x="403" y="351"/>
                  </a:cxn>
                  <a:cxn ang="0">
                    <a:pos x="375" y="397"/>
                  </a:cxn>
                  <a:cxn ang="0">
                    <a:pos x="222" y="451"/>
                  </a:cxn>
                  <a:cxn ang="0">
                    <a:pos x="0" y="227"/>
                  </a:cxn>
                  <a:cxn ang="0">
                    <a:pos x="45" y="194"/>
                  </a:cxn>
                  <a:cxn ang="0">
                    <a:pos x="370" y="194"/>
                  </a:cxn>
                  <a:cxn ang="0">
                    <a:pos x="217" y="38"/>
                  </a:cxn>
                  <a:cxn ang="0">
                    <a:pos x="45" y="194"/>
                  </a:cxn>
                </a:cxnLst>
                <a:rect l="0" t="0" r="r" b="b"/>
                <a:pathLst>
                  <a:path w="416" h="451">
                    <a:moveTo>
                      <a:pt x="0" y="227"/>
                    </a:moveTo>
                    <a:cubicBezTo>
                      <a:pt x="0" y="98"/>
                      <a:pt x="92" y="0"/>
                      <a:pt x="217" y="0"/>
                    </a:cubicBezTo>
                    <a:cubicBezTo>
                      <a:pt x="336" y="0"/>
                      <a:pt x="416" y="85"/>
                      <a:pt x="416" y="211"/>
                    </a:cubicBezTo>
                    <a:cubicBezTo>
                      <a:pt x="416" y="216"/>
                      <a:pt x="416" y="216"/>
                      <a:pt x="416" y="216"/>
                    </a:cubicBezTo>
                    <a:cubicBezTo>
                      <a:pt x="416" y="229"/>
                      <a:pt x="410" y="232"/>
                      <a:pt x="396" y="232"/>
                    </a:cubicBezTo>
                    <a:cubicBezTo>
                      <a:pt x="43" y="232"/>
                      <a:pt x="43" y="232"/>
                      <a:pt x="43" y="232"/>
                    </a:cubicBezTo>
                    <a:cubicBezTo>
                      <a:pt x="45" y="339"/>
                      <a:pt x="118" y="412"/>
                      <a:pt x="222" y="412"/>
                    </a:cubicBezTo>
                    <a:cubicBezTo>
                      <a:pt x="313" y="412"/>
                      <a:pt x="355" y="368"/>
                      <a:pt x="377" y="325"/>
                    </a:cubicBezTo>
                    <a:cubicBezTo>
                      <a:pt x="380" y="323"/>
                      <a:pt x="403" y="330"/>
                      <a:pt x="403" y="351"/>
                    </a:cubicBezTo>
                    <a:cubicBezTo>
                      <a:pt x="403" y="360"/>
                      <a:pt x="394" y="378"/>
                      <a:pt x="375" y="397"/>
                    </a:cubicBezTo>
                    <a:cubicBezTo>
                      <a:pt x="349" y="424"/>
                      <a:pt x="295" y="451"/>
                      <a:pt x="222" y="451"/>
                    </a:cubicBezTo>
                    <a:cubicBezTo>
                      <a:pt x="89" y="451"/>
                      <a:pt x="0" y="357"/>
                      <a:pt x="0" y="227"/>
                    </a:cubicBezTo>
                    <a:close/>
                    <a:moveTo>
                      <a:pt x="45" y="194"/>
                    </a:moveTo>
                    <a:cubicBezTo>
                      <a:pt x="370" y="194"/>
                      <a:pt x="370" y="194"/>
                      <a:pt x="370" y="194"/>
                    </a:cubicBezTo>
                    <a:cubicBezTo>
                      <a:pt x="366" y="101"/>
                      <a:pt x="306" y="38"/>
                      <a:pt x="217" y="38"/>
                    </a:cubicBezTo>
                    <a:cubicBezTo>
                      <a:pt x="127" y="38"/>
                      <a:pt x="59" y="103"/>
                      <a:pt x="45" y="1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rtl="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4" name="Footer Placeholder 103"/>
          <p:cNvSpPr>
            <a:spLocks noGrp="1"/>
          </p:cNvSpPr>
          <p:nvPr>
            <p:ph type="ftr" sz="quarter" idx="4294967295"/>
          </p:nvPr>
        </p:nvSpPr>
        <p:spPr>
          <a:xfrm>
            <a:off x="855663" y="6464300"/>
            <a:ext cx="5954712" cy="292100"/>
          </a:xfrm>
          <a:prstGeom prst="rect">
            <a:avLst/>
          </a:prstGeom>
        </p:spPr>
        <p:txBody>
          <a:bodyPr lIns="64008" tIns="32004" rIns="64008" bIns="32004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 smtClean="0">
                <a:solidFill>
                  <a:srgbClr val="6E6F71"/>
                </a:solidFill>
              </a:rPr>
              <a:t>© 2012 AT&amp;T Intellectual Property. All rights reserved. AT&amp;T and the AT&amp;T logo are trademarks of AT&amp;T Intellectual Property.</a:t>
            </a:r>
            <a:endParaRPr lang="en-US" sz="600" dirty="0">
              <a:solidFill>
                <a:srgbClr val="6E6F7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83771" y="3744686"/>
            <a:ext cx="754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Chris Penrose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Senior Vice President, Emerging Devices, AT&amp;T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65"/>
          <p:cNvSpPr>
            <a:spLocks noGrp="1"/>
          </p:cNvSpPr>
          <p:nvPr>
            <p:ph type="title"/>
          </p:nvPr>
        </p:nvSpPr>
        <p:spPr>
          <a:xfrm>
            <a:off x="353105" y="351972"/>
            <a:ext cx="7989887" cy="1035050"/>
          </a:xfrm>
        </p:spPr>
        <p:txBody>
          <a:bodyPr/>
          <a:lstStyle/>
          <a:p>
            <a:r>
              <a:rPr lang="en-US" sz="4000" b="0" i="1" dirty="0" smtClean="0">
                <a:latin typeface="Calibri" pitchFamily="34" charset="0"/>
                <a:cs typeface="Calibri" pitchFamily="34" charset="0"/>
              </a:rPr>
              <a:t>What’s Emerging</a:t>
            </a:r>
            <a:endParaRPr lang="en-US" sz="4000" b="0" i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05"/>
          <p:cNvGrpSpPr/>
          <p:nvPr/>
        </p:nvGrpSpPr>
        <p:grpSpPr>
          <a:xfrm>
            <a:off x="1306287" y="1030514"/>
            <a:ext cx="7445828" cy="5382936"/>
            <a:chOff x="533400" y="914400"/>
            <a:chExt cx="8229600" cy="5638800"/>
          </a:xfrm>
        </p:grpSpPr>
        <p:sp>
          <p:nvSpPr>
            <p:cNvPr id="56" name="Pie 55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3186729"/>
                <a:gd name="adj2" fmla="val 7938174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57" name="Pie 56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7995473"/>
                <a:gd name="adj2" fmla="val 9728119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58" name="Pie 57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9770865"/>
                <a:gd name="adj2" fmla="val 11257885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59" name="Pie 58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11305407"/>
                <a:gd name="adj2" fmla="val 14957267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60" name="Pie 59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15028600"/>
                <a:gd name="adj2" fmla="val 19767723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61" name="Pie 60"/>
            <p:cNvSpPr/>
            <p:nvPr/>
          </p:nvSpPr>
          <p:spPr bwMode="auto">
            <a:xfrm>
              <a:off x="533400" y="914400"/>
              <a:ext cx="8229600" cy="5638800"/>
            </a:xfrm>
            <a:prstGeom prst="pie">
              <a:avLst>
                <a:gd name="adj1" fmla="val 19835830"/>
                <a:gd name="adj2" fmla="val 3122011"/>
              </a:avLst>
            </a:prstGeom>
            <a:solidFill>
              <a:srgbClr val="E2E2E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533400" y="914400"/>
              <a:ext cx="8229600" cy="5638800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46000">
                  <a:sysClr val="window" lastClr="FFFFFF">
                    <a:alpha val="0"/>
                  </a:sysClr>
                </a:gs>
                <a:gs pos="70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700" dirty="0">
                <a:solidFill>
                  <a:srgbClr val="CCCCCC"/>
                </a:solidFill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pic>
          <p:nvPicPr>
            <p:cNvPr id="63" name="Picture 4" descr="http://ts4.mm.bing.net/images/thumbnail.aspx?q=1165504555107&amp;id=b5c8832af60b78b840074410bed6711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0" y="4495800"/>
              <a:ext cx="914400" cy="914400"/>
            </a:xfrm>
            <a:prstGeom prst="rect">
              <a:avLst/>
            </a:prstGeom>
            <a:noFill/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00" t="21557" r="7600" b="19162"/>
            <a:stretch>
              <a:fillRect/>
            </a:stretch>
          </p:blipFill>
          <p:spPr bwMode="auto">
            <a:xfrm>
              <a:off x="1709419" y="2514600"/>
              <a:ext cx="147550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0" descr="GO2535LIVEfront_tcm137-14389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69255" y="1600200"/>
              <a:ext cx="1066800" cy="665804"/>
            </a:xfrm>
            <a:prstGeom prst="rect">
              <a:avLst/>
            </a:prstGeom>
            <a:noFill/>
          </p:spPr>
        </p:pic>
        <p:pic>
          <p:nvPicPr>
            <p:cNvPr id="67" name="Picture 66" descr="lenovo-ideapad-s12_2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>
              <a:off x="1175084" y="3783538"/>
              <a:ext cx="887104" cy="643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966182" y="3545662"/>
              <a:ext cx="968660" cy="3051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4295" indent="-114295"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Computing</a:t>
              </a:r>
            </a:p>
          </p:txBody>
        </p:sp>
        <p:pic>
          <p:nvPicPr>
            <p:cNvPr id="69" name="Picture 42" descr="headrest 2 copy"/>
            <p:cNvPicPr>
              <a:picLocks noChangeAspect="1" noChangeArrowheads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2712255" y="1676400"/>
              <a:ext cx="945345" cy="945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Rectangle 30"/>
            <p:cNvSpPr>
              <a:spLocks noChangeArrowheads="1"/>
            </p:cNvSpPr>
            <p:nvPr/>
          </p:nvSpPr>
          <p:spPr bwMode="auto">
            <a:xfrm>
              <a:off x="1249651" y="2286000"/>
              <a:ext cx="1112549" cy="4219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Automotive</a:t>
              </a:r>
            </a:p>
          </p:txBody>
        </p:sp>
        <p:sp>
          <p:nvSpPr>
            <p:cNvPr id="71" name="Rectangle 30"/>
            <p:cNvSpPr>
              <a:spLocks noChangeArrowheads="1"/>
            </p:cNvSpPr>
            <p:nvPr/>
          </p:nvSpPr>
          <p:spPr bwMode="auto">
            <a:xfrm>
              <a:off x="1295400" y="4876800"/>
              <a:ext cx="1295400" cy="241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Connected Home</a:t>
              </a:r>
            </a:p>
          </p:txBody>
        </p:sp>
        <p:pic>
          <p:nvPicPr>
            <p:cNvPr id="72" name="Picture 2" descr="http://images.barnesandnoble.com/pImages/bravo/whiteout/features_space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rot="682499">
              <a:off x="6930999" y="4686766"/>
              <a:ext cx="639961" cy="947219"/>
            </a:xfrm>
            <a:prstGeom prst="roundRect">
              <a:avLst>
                <a:gd name="adj" fmla="val 6202"/>
              </a:avLst>
            </a:prstGeom>
            <a:ln>
              <a:noFill/>
            </a:ln>
            <a:effectLst/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3" name="Group 77"/>
            <p:cNvGrpSpPr/>
            <p:nvPr/>
          </p:nvGrpSpPr>
          <p:grpSpPr>
            <a:xfrm>
              <a:off x="3000377" y="2570446"/>
              <a:ext cx="2841624" cy="2153954"/>
              <a:chOff x="3000377" y="2570446"/>
              <a:chExt cx="2841624" cy="2153954"/>
            </a:xfrm>
          </p:grpSpPr>
          <p:grpSp>
            <p:nvGrpSpPr>
              <p:cNvPr id="4" name="Group 76"/>
              <p:cNvGrpSpPr/>
              <p:nvPr/>
            </p:nvGrpSpPr>
            <p:grpSpPr>
              <a:xfrm>
                <a:off x="3000377" y="2570446"/>
                <a:ext cx="2834640" cy="2153954"/>
                <a:chOff x="3000377" y="2570446"/>
                <a:chExt cx="2834640" cy="2153954"/>
              </a:xfrm>
            </p:grpSpPr>
            <p:pic>
              <p:nvPicPr>
                <p:cNvPr id="88" name="Picture 7" descr="\\Stlcrvlib1\pptshare\AT&amp;T\Branding\3.0\ATT_3.0 Elements_NS\Compositions\Composition_1.png"/>
                <p:cNvPicPr>
                  <a:picLocks noChangeAspect="1" noChangeArrowheads="1"/>
                </p:cNvPicPr>
                <p:nvPr/>
              </p:nvPicPr>
              <p:blipFill>
                <a:blip r:embed="rId9" cstate="screen"/>
                <a:srcRect/>
                <a:stretch>
                  <a:fillRect/>
                </a:stretch>
              </p:blipFill>
              <p:spPr bwMode="auto">
                <a:xfrm>
                  <a:off x="3152777" y="2570446"/>
                  <a:ext cx="2682240" cy="2153954"/>
                </a:xfrm>
                <a:prstGeom prst="rect">
                  <a:avLst/>
                </a:prstGeom>
                <a:noFill/>
              </p:spPr>
            </p:pic>
            <p:sp>
              <p:nvSpPr>
                <p:cNvPr id="8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000377" y="2974126"/>
                  <a:ext cx="2318773" cy="952704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square" lIns="130622" tIns="65311" rIns="130622" bIns="65311">
                  <a:spAutoFit/>
                </a:bodyPr>
                <a:lstStyle/>
                <a:p>
                  <a:pPr algn="ctr" defTabSz="914354">
                    <a:spcBef>
                      <a:spcPts val="420"/>
                    </a:spcBef>
                    <a:defRPr/>
                  </a:pPr>
                  <a:r>
                    <a:rPr lang="en-US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  <a:t>The AT&amp;T </a:t>
                  </a:r>
                  <a:br>
                    <a:rPr lang="en-US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</a:br>
                  <a:r>
                    <a:rPr lang="en-US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  <a:t>Networks</a:t>
                  </a:r>
                </a:p>
                <a:p>
                  <a:pPr algn="ctr" defTabSz="914354">
                    <a:spcBef>
                      <a:spcPts val="420"/>
                    </a:spcBef>
                    <a:defRPr/>
                  </a:pPr>
                  <a:r>
                    <a:rPr lang="en-US" sz="800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  <a:t>Wireless + Broadband</a:t>
                  </a:r>
                  <a:br>
                    <a:rPr lang="en-US" sz="800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</a:br>
                  <a:r>
                    <a:rPr lang="en-US" sz="800" dirty="0">
                      <a:solidFill>
                        <a:srgbClr val="FFFFFF"/>
                      </a:solidFill>
                      <a:latin typeface="Verdana"/>
                      <a:cs typeface="Arial" charset="0"/>
                    </a:rPr>
                    <a:t>Wi-Fi  +  International</a:t>
                  </a:r>
                </a:p>
              </p:txBody>
            </p:sp>
          </p:grpSp>
          <p:grpSp>
            <p:nvGrpSpPr>
              <p:cNvPr id="5" name="Group 81"/>
              <p:cNvGrpSpPr/>
              <p:nvPr/>
            </p:nvGrpSpPr>
            <p:grpSpPr>
              <a:xfrm>
                <a:off x="4997451" y="3784600"/>
                <a:ext cx="844550" cy="774700"/>
                <a:chOff x="5635625" y="768350"/>
                <a:chExt cx="1022350" cy="892175"/>
              </a:xfrm>
              <a:solidFill>
                <a:sysClr val="window" lastClr="FFFFFF"/>
              </a:solidFill>
            </p:grpSpPr>
            <p:sp>
              <p:nvSpPr>
                <p:cNvPr id="76" name="Freeform 234"/>
                <p:cNvSpPr>
                  <a:spLocks/>
                </p:cNvSpPr>
                <p:nvPr/>
              </p:nvSpPr>
              <p:spPr bwMode="auto">
                <a:xfrm>
                  <a:off x="5635625" y="1076325"/>
                  <a:ext cx="384175" cy="276225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2" y="80"/>
                    </a:cxn>
                    <a:cxn ang="0">
                      <a:pos x="6" y="72"/>
                    </a:cxn>
                    <a:cxn ang="0">
                      <a:pos x="14" y="68"/>
                    </a:cxn>
                    <a:cxn ang="0">
                      <a:pos x="22" y="66"/>
                    </a:cxn>
                    <a:cxn ang="0">
                      <a:pos x="172" y="66"/>
                    </a:cxn>
                    <a:cxn ang="0">
                      <a:pos x="172" y="66"/>
                    </a:cxn>
                    <a:cxn ang="0">
                      <a:pos x="140" y="36"/>
                    </a:cxn>
                    <a:cxn ang="0">
                      <a:pos x="140" y="36"/>
                    </a:cxn>
                    <a:cxn ang="0">
                      <a:pos x="136" y="28"/>
                    </a:cxn>
                    <a:cxn ang="0">
                      <a:pos x="134" y="20"/>
                    </a:cxn>
                    <a:cxn ang="0">
                      <a:pos x="136" y="12"/>
                    </a:cxn>
                    <a:cxn ang="0">
                      <a:pos x="140" y="6"/>
                    </a:cxn>
                    <a:cxn ang="0">
                      <a:pos x="140" y="6"/>
                    </a:cxn>
                    <a:cxn ang="0">
                      <a:pos x="146" y="2"/>
                    </a:cxn>
                    <a:cxn ang="0">
                      <a:pos x="154" y="0"/>
                    </a:cxn>
                    <a:cxn ang="0">
                      <a:pos x="162" y="2"/>
                    </a:cxn>
                    <a:cxn ang="0">
                      <a:pos x="170" y="6"/>
                    </a:cxn>
                    <a:cxn ang="0">
                      <a:pos x="170" y="6"/>
                    </a:cxn>
                    <a:cxn ang="0">
                      <a:pos x="236" y="72"/>
                    </a:cxn>
                    <a:cxn ang="0">
                      <a:pos x="236" y="72"/>
                    </a:cxn>
                    <a:cxn ang="0">
                      <a:pos x="240" y="80"/>
                    </a:cxn>
                    <a:cxn ang="0">
                      <a:pos x="242" y="88"/>
                    </a:cxn>
                    <a:cxn ang="0">
                      <a:pos x="242" y="88"/>
                    </a:cxn>
                    <a:cxn ang="0">
                      <a:pos x="240" y="96"/>
                    </a:cxn>
                    <a:cxn ang="0">
                      <a:pos x="236" y="102"/>
                    </a:cxn>
                    <a:cxn ang="0">
                      <a:pos x="236" y="102"/>
                    </a:cxn>
                    <a:cxn ang="0">
                      <a:pos x="170" y="168"/>
                    </a:cxn>
                    <a:cxn ang="0">
                      <a:pos x="170" y="168"/>
                    </a:cxn>
                    <a:cxn ang="0">
                      <a:pos x="162" y="174"/>
                    </a:cxn>
                    <a:cxn ang="0">
                      <a:pos x="154" y="174"/>
                    </a:cxn>
                    <a:cxn ang="0">
                      <a:pos x="146" y="174"/>
                    </a:cxn>
                    <a:cxn ang="0">
                      <a:pos x="140" y="168"/>
                    </a:cxn>
                    <a:cxn ang="0">
                      <a:pos x="140" y="168"/>
                    </a:cxn>
                    <a:cxn ang="0">
                      <a:pos x="136" y="162"/>
                    </a:cxn>
                    <a:cxn ang="0">
                      <a:pos x="134" y="154"/>
                    </a:cxn>
                    <a:cxn ang="0">
                      <a:pos x="136" y="146"/>
                    </a:cxn>
                    <a:cxn ang="0">
                      <a:pos x="140" y="140"/>
                    </a:cxn>
                    <a:cxn ang="0">
                      <a:pos x="140" y="140"/>
                    </a:cxn>
                    <a:cxn ang="0">
                      <a:pos x="172" y="108"/>
                    </a:cxn>
                    <a:cxn ang="0">
                      <a:pos x="22" y="108"/>
                    </a:cxn>
                    <a:cxn ang="0">
                      <a:pos x="22" y="108"/>
                    </a:cxn>
                    <a:cxn ang="0">
                      <a:pos x="14" y="106"/>
                    </a:cxn>
                    <a:cxn ang="0">
                      <a:pos x="6" y="102"/>
                    </a:cxn>
                    <a:cxn ang="0">
                      <a:pos x="2" y="96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242" h="174">
                      <a:moveTo>
                        <a:pt x="0" y="88"/>
                      </a:moveTo>
                      <a:lnTo>
                        <a:pt x="0" y="88"/>
                      </a:lnTo>
                      <a:lnTo>
                        <a:pt x="2" y="80"/>
                      </a:lnTo>
                      <a:lnTo>
                        <a:pt x="6" y="72"/>
                      </a:lnTo>
                      <a:lnTo>
                        <a:pt x="14" y="68"/>
                      </a:lnTo>
                      <a:lnTo>
                        <a:pt x="22" y="66"/>
                      </a:lnTo>
                      <a:lnTo>
                        <a:pt x="172" y="66"/>
                      </a:lnTo>
                      <a:lnTo>
                        <a:pt x="172" y="66"/>
                      </a:lnTo>
                      <a:lnTo>
                        <a:pt x="140" y="36"/>
                      </a:lnTo>
                      <a:lnTo>
                        <a:pt x="140" y="36"/>
                      </a:lnTo>
                      <a:lnTo>
                        <a:pt x="136" y="28"/>
                      </a:lnTo>
                      <a:lnTo>
                        <a:pt x="134" y="20"/>
                      </a:lnTo>
                      <a:lnTo>
                        <a:pt x="136" y="12"/>
                      </a:lnTo>
                      <a:lnTo>
                        <a:pt x="140" y="6"/>
                      </a:lnTo>
                      <a:lnTo>
                        <a:pt x="140" y="6"/>
                      </a:lnTo>
                      <a:lnTo>
                        <a:pt x="146" y="2"/>
                      </a:lnTo>
                      <a:lnTo>
                        <a:pt x="154" y="0"/>
                      </a:lnTo>
                      <a:lnTo>
                        <a:pt x="162" y="2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236" y="72"/>
                      </a:lnTo>
                      <a:lnTo>
                        <a:pt x="236" y="72"/>
                      </a:lnTo>
                      <a:lnTo>
                        <a:pt x="240" y="80"/>
                      </a:lnTo>
                      <a:lnTo>
                        <a:pt x="242" y="88"/>
                      </a:lnTo>
                      <a:lnTo>
                        <a:pt x="242" y="88"/>
                      </a:lnTo>
                      <a:lnTo>
                        <a:pt x="240" y="96"/>
                      </a:lnTo>
                      <a:lnTo>
                        <a:pt x="236" y="102"/>
                      </a:lnTo>
                      <a:lnTo>
                        <a:pt x="236" y="102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lnTo>
                        <a:pt x="162" y="174"/>
                      </a:lnTo>
                      <a:lnTo>
                        <a:pt x="154" y="174"/>
                      </a:lnTo>
                      <a:lnTo>
                        <a:pt x="146" y="174"/>
                      </a:lnTo>
                      <a:lnTo>
                        <a:pt x="140" y="168"/>
                      </a:lnTo>
                      <a:lnTo>
                        <a:pt x="140" y="168"/>
                      </a:lnTo>
                      <a:lnTo>
                        <a:pt x="136" y="162"/>
                      </a:lnTo>
                      <a:lnTo>
                        <a:pt x="134" y="154"/>
                      </a:lnTo>
                      <a:lnTo>
                        <a:pt x="136" y="146"/>
                      </a:lnTo>
                      <a:lnTo>
                        <a:pt x="140" y="140"/>
                      </a:lnTo>
                      <a:lnTo>
                        <a:pt x="140" y="140"/>
                      </a:lnTo>
                      <a:lnTo>
                        <a:pt x="172" y="108"/>
                      </a:lnTo>
                      <a:lnTo>
                        <a:pt x="22" y="108"/>
                      </a:lnTo>
                      <a:lnTo>
                        <a:pt x="22" y="108"/>
                      </a:lnTo>
                      <a:lnTo>
                        <a:pt x="14" y="106"/>
                      </a:lnTo>
                      <a:lnTo>
                        <a:pt x="6" y="102"/>
                      </a:lnTo>
                      <a:lnTo>
                        <a:pt x="2" y="96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35"/>
                <p:cNvSpPr>
                  <a:spLocks/>
                </p:cNvSpPr>
                <p:nvPr/>
              </p:nvSpPr>
              <p:spPr bwMode="auto">
                <a:xfrm>
                  <a:off x="5635625" y="1076325"/>
                  <a:ext cx="384175" cy="276225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2" y="80"/>
                    </a:cxn>
                    <a:cxn ang="0">
                      <a:pos x="6" y="72"/>
                    </a:cxn>
                    <a:cxn ang="0">
                      <a:pos x="14" y="68"/>
                    </a:cxn>
                    <a:cxn ang="0">
                      <a:pos x="22" y="66"/>
                    </a:cxn>
                    <a:cxn ang="0">
                      <a:pos x="172" y="66"/>
                    </a:cxn>
                    <a:cxn ang="0">
                      <a:pos x="172" y="66"/>
                    </a:cxn>
                    <a:cxn ang="0">
                      <a:pos x="140" y="36"/>
                    </a:cxn>
                    <a:cxn ang="0">
                      <a:pos x="140" y="36"/>
                    </a:cxn>
                    <a:cxn ang="0">
                      <a:pos x="136" y="28"/>
                    </a:cxn>
                    <a:cxn ang="0">
                      <a:pos x="134" y="20"/>
                    </a:cxn>
                    <a:cxn ang="0">
                      <a:pos x="136" y="12"/>
                    </a:cxn>
                    <a:cxn ang="0">
                      <a:pos x="140" y="6"/>
                    </a:cxn>
                    <a:cxn ang="0">
                      <a:pos x="140" y="6"/>
                    </a:cxn>
                    <a:cxn ang="0">
                      <a:pos x="146" y="2"/>
                    </a:cxn>
                    <a:cxn ang="0">
                      <a:pos x="154" y="0"/>
                    </a:cxn>
                    <a:cxn ang="0">
                      <a:pos x="162" y="2"/>
                    </a:cxn>
                    <a:cxn ang="0">
                      <a:pos x="170" y="6"/>
                    </a:cxn>
                    <a:cxn ang="0">
                      <a:pos x="170" y="6"/>
                    </a:cxn>
                    <a:cxn ang="0">
                      <a:pos x="236" y="72"/>
                    </a:cxn>
                    <a:cxn ang="0">
                      <a:pos x="236" y="72"/>
                    </a:cxn>
                    <a:cxn ang="0">
                      <a:pos x="240" y="80"/>
                    </a:cxn>
                    <a:cxn ang="0">
                      <a:pos x="242" y="88"/>
                    </a:cxn>
                    <a:cxn ang="0">
                      <a:pos x="242" y="88"/>
                    </a:cxn>
                    <a:cxn ang="0">
                      <a:pos x="240" y="96"/>
                    </a:cxn>
                    <a:cxn ang="0">
                      <a:pos x="236" y="102"/>
                    </a:cxn>
                    <a:cxn ang="0">
                      <a:pos x="236" y="102"/>
                    </a:cxn>
                    <a:cxn ang="0">
                      <a:pos x="170" y="168"/>
                    </a:cxn>
                    <a:cxn ang="0">
                      <a:pos x="170" y="168"/>
                    </a:cxn>
                    <a:cxn ang="0">
                      <a:pos x="162" y="174"/>
                    </a:cxn>
                    <a:cxn ang="0">
                      <a:pos x="154" y="174"/>
                    </a:cxn>
                    <a:cxn ang="0">
                      <a:pos x="146" y="174"/>
                    </a:cxn>
                    <a:cxn ang="0">
                      <a:pos x="140" y="168"/>
                    </a:cxn>
                    <a:cxn ang="0">
                      <a:pos x="140" y="168"/>
                    </a:cxn>
                    <a:cxn ang="0">
                      <a:pos x="136" y="162"/>
                    </a:cxn>
                    <a:cxn ang="0">
                      <a:pos x="134" y="154"/>
                    </a:cxn>
                    <a:cxn ang="0">
                      <a:pos x="136" y="146"/>
                    </a:cxn>
                    <a:cxn ang="0">
                      <a:pos x="140" y="140"/>
                    </a:cxn>
                    <a:cxn ang="0">
                      <a:pos x="140" y="140"/>
                    </a:cxn>
                    <a:cxn ang="0">
                      <a:pos x="172" y="108"/>
                    </a:cxn>
                    <a:cxn ang="0">
                      <a:pos x="22" y="108"/>
                    </a:cxn>
                    <a:cxn ang="0">
                      <a:pos x="22" y="108"/>
                    </a:cxn>
                    <a:cxn ang="0">
                      <a:pos x="14" y="106"/>
                    </a:cxn>
                    <a:cxn ang="0">
                      <a:pos x="6" y="102"/>
                    </a:cxn>
                    <a:cxn ang="0">
                      <a:pos x="2" y="96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242" h="174">
                      <a:moveTo>
                        <a:pt x="0" y="88"/>
                      </a:moveTo>
                      <a:lnTo>
                        <a:pt x="0" y="88"/>
                      </a:lnTo>
                      <a:lnTo>
                        <a:pt x="2" y="80"/>
                      </a:lnTo>
                      <a:lnTo>
                        <a:pt x="6" y="72"/>
                      </a:lnTo>
                      <a:lnTo>
                        <a:pt x="14" y="68"/>
                      </a:lnTo>
                      <a:lnTo>
                        <a:pt x="22" y="66"/>
                      </a:lnTo>
                      <a:lnTo>
                        <a:pt x="172" y="66"/>
                      </a:lnTo>
                      <a:lnTo>
                        <a:pt x="172" y="66"/>
                      </a:lnTo>
                      <a:lnTo>
                        <a:pt x="140" y="36"/>
                      </a:lnTo>
                      <a:lnTo>
                        <a:pt x="140" y="36"/>
                      </a:lnTo>
                      <a:lnTo>
                        <a:pt x="136" y="28"/>
                      </a:lnTo>
                      <a:lnTo>
                        <a:pt x="134" y="20"/>
                      </a:lnTo>
                      <a:lnTo>
                        <a:pt x="136" y="12"/>
                      </a:lnTo>
                      <a:lnTo>
                        <a:pt x="140" y="6"/>
                      </a:lnTo>
                      <a:lnTo>
                        <a:pt x="140" y="6"/>
                      </a:lnTo>
                      <a:lnTo>
                        <a:pt x="146" y="2"/>
                      </a:lnTo>
                      <a:lnTo>
                        <a:pt x="154" y="0"/>
                      </a:lnTo>
                      <a:lnTo>
                        <a:pt x="162" y="2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236" y="72"/>
                      </a:lnTo>
                      <a:lnTo>
                        <a:pt x="236" y="72"/>
                      </a:lnTo>
                      <a:lnTo>
                        <a:pt x="240" y="80"/>
                      </a:lnTo>
                      <a:lnTo>
                        <a:pt x="242" y="88"/>
                      </a:lnTo>
                      <a:lnTo>
                        <a:pt x="242" y="88"/>
                      </a:lnTo>
                      <a:lnTo>
                        <a:pt x="240" y="96"/>
                      </a:lnTo>
                      <a:lnTo>
                        <a:pt x="236" y="102"/>
                      </a:lnTo>
                      <a:lnTo>
                        <a:pt x="236" y="102"/>
                      </a:lnTo>
                      <a:lnTo>
                        <a:pt x="170" y="168"/>
                      </a:lnTo>
                      <a:lnTo>
                        <a:pt x="170" y="168"/>
                      </a:lnTo>
                      <a:lnTo>
                        <a:pt x="162" y="174"/>
                      </a:lnTo>
                      <a:lnTo>
                        <a:pt x="154" y="174"/>
                      </a:lnTo>
                      <a:lnTo>
                        <a:pt x="146" y="174"/>
                      </a:lnTo>
                      <a:lnTo>
                        <a:pt x="140" y="168"/>
                      </a:lnTo>
                      <a:lnTo>
                        <a:pt x="140" y="168"/>
                      </a:lnTo>
                      <a:lnTo>
                        <a:pt x="136" y="162"/>
                      </a:lnTo>
                      <a:lnTo>
                        <a:pt x="134" y="154"/>
                      </a:lnTo>
                      <a:lnTo>
                        <a:pt x="136" y="146"/>
                      </a:lnTo>
                      <a:lnTo>
                        <a:pt x="140" y="140"/>
                      </a:lnTo>
                      <a:lnTo>
                        <a:pt x="140" y="140"/>
                      </a:lnTo>
                      <a:lnTo>
                        <a:pt x="172" y="108"/>
                      </a:lnTo>
                      <a:lnTo>
                        <a:pt x="22" y="108"/>
                      </a:lnTo>
                      <a:lnTo>
                        <a:pt x="22" y="108"/>
                      </a:lnTo>
                      <a:lnTo>
                        <a:pt x="14" y="106"/>
                      </a:lnTo>
                      <a:lnTo>
                        <a:pt x="6" y="102"/>
                      </a:lnTo>
                      <a:lnTo>
                        <a:pt x="2" y="96"/>
                      </a:lnTo>
                      <a:lnTo>
                        <a:pt x="0" y="8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6"/>
                <p:cNvSpPr>
                  <a:spLocks/>
                </p:cNvSpPr>
                <p:nvPr/>
              </p:nvSpPr>
              <p:spPr bwMode="auto">
                <a:xfrm>
                  <a:off x="6273800" y="1076325"/>
                  <a:ext cx="384175" cy="276225"/>
                </a:xfrm>
                <a:custGeom>
                  <a:avLst/>
                  <a:gdLst/>
                  <a:ahLst/>
                  <a:cxnLst>
                    <a:cxn ang="0">
                      <a:pos x="242" y="88"/>
                    </a:cxn>
                    <a:cxn ang="0">
                      <a:pos x="242" y="88"/>
                    </a:cxn>
                    <a:cxn ang="0">
                      <a:pos x="240" y="96"/>
                    </a:cxn>
                    <a:cxn ang="0">
                      <a:pos x="236" y="102"/>
                    </a:cxn>
                    <a:cxn ang="0">
                      <a:pos x="228" y="106"/>
                    </a:cxn>
                    <a:cxn ang="0">
                      <a:pos x="220" y="108"/>
                    </a:cxn>
                    <a:cxn ang="0">
                      <a:pos x="70" y="108"/>
                    </a:cxn>
                    <a:cxn ang="0">
                      <a:pos x="70" y="108"/>
                    </a:cxn>
                    <a:cxn ang="0">
                      <a:pos x="102" y="140"/>
                    </a:cxn>
                    <a:cxn ang="0">
                      <a:pos x="102" y="140"/>
                    </a:cxn>
                    <a:cxn ang="0">
                      <a:pos x="106" y="146"/>
                    </a:cxn>
                    <a:cxn ang="0">
                      <a:pos x="108" y="154"/>
                    </a:cxn>
                    <a:cxn ang="0">
                      <a:pos x="106" y="162"/>
                    </a:cxn>
                    <a:cxn ang="0">
                      <a:pos x="102" y="168"/>
                    </a:cxn>
                    <a:cxn ang="0">
                      <a:pos x="102" y="168"/>
                    </a:cxn>
                    <a:cxn ang="0">
                      <a:pos x="96" y="174"/>
                    </a:cxn>
                    <a:cxn ang="0">
                      <a:pos x="88" y="174"/>
                    </a:cxn>
                    <a:cxn ang="0">
                      <a:pos x="80" y="174"/>
                    </a:cxn>
                    <a:cxn ang="0">
                      <a:pos x="72" y="168"/>
                    </a:cxn>
                    <a:cxn ang="0">
                      <a:pos x="72" y="168"/>
                    </a:cxn>
                    <a:cxn ang="0">
                      <a:pos x="6" y="102"/>
                    </a:cxn>
                    <a:cxn ang="0">
                      <a:pos x="6" y="102"/>
                    </a:cxn>
                    <a:cxn ang="0">
                      <a:pos x="2" y="96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2" y="80"/>
                    </a:cxn>
                    <a:cxn ang="0">
                      <a:pos x="6" y="72"/>
                    </a:cxn>
                    <a:cxn ang="0">
                      <a:pos x="6" y="72"/>
                    </a:cxn>
                    <a:cxn ang="0">
                      <a:pos x="72" y="6"/>
                    </a:cxn>
                    <a:cxn ang="0">
                      <a:pos x="72" y="6"/>
                    </a:cxn>
                    <a:cxn ang="0">
                      <a:pos x="80" y="2"/>
                    </a:cxn>
                    <a:cxn ang="0">
                      <a:pos x="88" y="0"/>
                    </a:cxn>
                    <a:cxn ang="0">
                      <a:pos x="96" y="2"/>
                    </a:cxn>
                    <a:cxn ang="0">
                      <a:pos x="102" y="6"/>
                    </a:cxn>
                    <a:cxn ang="0">
                      <a:pos x="102" y="6"/>
                    </a:cxn>
                    <a:cxn ang="0">
                      <a:pos x="106" y="12"/>
                    </a:cxn>
                    <a:cxn ang="0">
                      <a:pos x="108" y="20"/>
                    </a:cxn>
                    <a:cxn ang="0">
                      <a:pos x="106" y="28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70" y="66"/>
                    </a:cxn>
                    <a:cxn ang="0">
                      <a:pos x="220" y="66"/>
                    </a:cxn>
                    <a:cxn ang="0">
                      <a:pos x="220" y="66"/>
                    </a:cxn>
                    <a:cxn ang="0">
                      <a:pos x="228" y="68"/>
                    </a:cxn>
                    <a:cxn ang="0">
                      <a:pos x="236" y="72"/>
                    </a:cxn>
                    <a:cxn ang="0">
                      <a:pos x="240" y="80"/>
                    </a:cxn>
                    <a:cxn ang="0">
                      <a:pos x="242" y="88"/>
                    </a:cxn>
                  </a:cxnLst>
                  <a:rect l="0" t="0" r="r" b="b"/>
                  <a:pathLst>
                    <a:path w="242" h="174">
                      <a:moveTo>
                        <a:pt x="242" y="88"/>
                      </a:moveTo>
                      <a:lnTo>
                        <a:pt x="242" y="88"/>
                      </a:lnTo>
                      <a:lnTo>
                        <a:pt x="240" y="96"/>
                      </a:lnTo>
                      <a:lnTo>
                        <a:pt x="236" y="102"/>
                      </a:lnTo>
                      <a:lnTo>
                        <a:pt x="228" y="106"/>
                      </a:lnTo>
                      <a:lnTo>
                        <a:pt x="220" y="108"/>
                      </a:lnTo>
                      <a:lnTo>
                        <a:pt x="70" y="108"/>
                      </a:lnTo>
                      <a:lnTo>
                        <a:pt x="70" y="108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lnTo>
                        <a:pt x="106" y="146"/>
                      </a:lnTo>
                      <a:lnTo>
                        <a:pt x="108" y="154"/>
                      </a:lnTo>
                      <a:lnTo>
                        <a:pt x="106" y="162"/>
                      </a:lnTo>
                      <a:lnTo>
                        <a:pt x="102" y="168"/>
                      </a:lnTo>
                      <a:lnTo>
                        <a:pt x="102" y="168"/>
                      </a:lnTo>
                      <a:lnTo>
                        <a:pt x="96" y="174"/>
                      </a:lnTo>
                      <a:lnTo>
                        <a:pt x="88" y="174"/>
                      </a:lnTo>
                      <a:lnTo>
                        <a:pt x="80" y="174"/>
                      </a:lnTo>
                      <a:lnTo>
                        <a:pt x="72" y="168"/>
                      </a:lnTo>
                      <a:lnTo>
                        <a:pt x="72" y="168"/>
                      </a:lnTo>
                      <a:lnTo>
                        <a:pt x="6" y="102"/>
                      </a:lnTo>
                      <a:lnTo>
                        <a:pt x="6" y="102"/>
                      </a:lnTo>
                      <a:lnTo>
                        <a:pt x="2" y="96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80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80" y="2"/>
                      </a:lnTo>
                      <a:lnTo>
                        <a:pt x="88" y="0"/>
                      </a:lnTo>
                      <a:lnTo>
                        <a:pt x="96" y="2"/>
                      </a:lnTo>
                      <a:lnTo>
                        <a:pt x="102" y="6"/>
                      </a:lnTo>
                      <a:lnTo>
                        <a:pt x="102" y="6"/>
                      </a:lnTo>
                      <a:lnTo>
                        <a:pt x="106" y="12"/>
                      </a:lnTo>
                      <a:lnTo>
                        <a:pt x="108" y="20"/>
                      </a:lnTo>
                      <a:lnTo>
                        <a:pt x="106" y="28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70" y="66"/>
                      </a:lnTo>
                      <a:lnTo>
                        <a:pt x="220" y="66"/>
                      </a:lnTo>
                      <a:lnTo>
                        <a:pt x="220" y="66"/>
                      </a:lnTo>
                      <a:lnTo>
                        <a:pt x="228" y="68"/>
                      </a:lnTo>
                      <a:lnTo>
                        <a:pt x="236" y="72"/>
                      </a:lnTo>
                      <a:lnTo>
                        <a:pt x="240" y="80"/>
                      </a:lnTo>
                      <a:lnTo>
                        <a:pt x="242" y="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37"/>
                <p:cNvSpPr>
                  <a:spLocks/>
                </p:cNvSpPr>
                <p:nvPr/>
              </p:nvSpPr>
              <p:spPr bwMode="auto">
                <a:xfrm>
                  <a:off x="6273800" y="1076325"/>
                  <a:ext cx="384175" cy="276225"/>
                </a:xfrm>
                <a:custGeom>
                  <a:avLst/>
                  <a:gdLst/>
                  <a:ahLst/>
                  <a:cxnLst>
                    <a:cxn ang="0">
                      <a:pos x="242" y="88"/>
                    </a:cxn>
                    <a:cxn ang="0">
                      <a:pos x="242" y="88"/>
                    </a:cxn>
                    <a:cxn ang="0">
                      <a:pos x="240" y="96"/>
                    </a:cxn>
                    <a:cxn ang="0">
                      <a:pos x="236" y="102"/>
                    </a:cxn>
                    <a:cxn ang="0">
                      <a:pos x="228" y="106"/>
                    </a:cxn>
                    <a:cxn ang="0">
                      <a:pos x="220" y="108"/>
                    </a:cxn>
                    <a:cxn ang="0">
                      <a:pos x="70" y="108"/>
                    </a:cxn>
                    <a:cxn ang="0">
                      <a:pos x="70" y="108"/>
                    </a:cxn>
                    <a:cxn ang="0">
                      <a:pos x="102" y="140"/>
                    </a:cxn>
                    <a:cxn ang="0">
                      <a:pos x="102" y="140"/>
                    </a:cxn>
                    <a:cxn ang="0">
                      <a:pos x="106" y="146"/>
                    </a:cxn>
                    <a:cxn ang="0">
                      <a:pos x="108" y="154"/>
                    </a:cxn>
                    <a:cxn ang="0">
                      <a:pos x="106" y="162"/>
                    </a:cxn>
                    <a:cxn ang="0">
                      <a:pos x="102" y="168"/>
                    </a:cxn>
                    <a:cxn ang="0">
                      <a:pos x="102" y="168"/>
                    </a:cxn>
                    <a:cxn ang="0">
                      <a:pos x="96" y="174"/>
                    </a:cxn>
                    <a:cxn ang="0">
                      <a:pos x="88" y="174"/>
                    </a:cxn>
                    <a:cxn ang="0">
                      <a:pos x="80" y="174"/>
                    </a:cxn>
                    <a:cxn ang="0">
                      <a:pos x="72" y="168"/>
                    </a:cxn>
                    <a:cxn ang="0">
                      <a:pos x="72" y="168"/>
                    </a:cxn>
                    <a:cxn ang="0">
                      <a:pos x="6" y="102"/>
                    </a:cxn>
                    <a:cxn ang="0">
                      <a:pos x="6" y="102"/>
                    </a:cxn>
                    <a:cxn ang="0">
                      <a:pos x="2" y="96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2" y="80"/>
                    </a:cxn>
                    <a:cxn ang="0">
                      <a:pos x="6" y="72"/>
                    </a:cxn>
                    <a:cxn ang="0">
                      <a:pos x="6" y="72"/>
                    </a:cxn>
                    <a:cxn ang="0">
                      <a:pos x="72" y="6"/>
                    </a:cxn>
                    <a:cxn ang="0">
                      <a:pos x="72" y="6"/>
                    </a:cxn>
                    <a:cxn ang="0">
                      <a:pos x="80" y="2"/>
                    </a:cxn>
                    <a:cxn ang="0">
                      <a:pos x="88" y="0"/>
                    </a:cxn>
                    <a:cxn ang="0">
                      <a:pos x="96" y="2"/>
                    </a:cxn>
                    <a:cxn ang="0">
                      <a:pos x="102" y="6"/>
                    </a:cxn>
                    <a:cxn ang="0">
                      <a:pos x="102" y="6"/>
                    </a:cxn>
                    <a:cxn ang="0">
                      <a:pos x="106" y="12"/>
                    </a:cxn>
                    <a:cxn ang="0">
                      <a:pos x="108" y="20"/>
                    </a:cxn>
                    <a:cxn ang="0">
                      <a:pos x="106" y="28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70" y="66"/>
                    </a:cxn>
                    <a:cxn ang="0">
                      <a:pos x="220" y="66"/>
                    </a:cxn>
                    <a:cxn ang="0">
                      <a:pos x="220" y="66"/>
                    </a:cxn>
                    <a:cxn ang="0">
                      <a:pos x="228" y="68"/>
                    </a:cxn>
                    <a:cxn ang="0">
                      <a:pos x="236" y="72"/>
                    </a:cxn>
                    <a:cxn ang="0">
                      <a:pos x="240" y="80"/>
                    </a:cxn>
                    <a:cxn ang="0">
                      <a:pos x="242" y="88"/>
                    </a:cxn>
                  </a:cxnLst>
                  <a:rect l="0" t="0" r="r" b="b"/>
                  <a:pathLst>
                    <a:path w="242" h="174">
                      <a:moveTo>
                        <a:pt x="242" y="88"/>
                      </a:moveTo>
                      <a:lnTo>
                        <a:pt x="242" y="88"/>
                      </a:lnTo>
                      <a:lnTo>
                        <a:pt x="240" y="96"/>
                      </a:lnTo>
                      <a:lnTo>
                        <a:pt x="236" y="102"/>
                      </a:lnTo>
                      <a:lnTo>
                        <a:pt x="228" y="106"/>
                      </a:lnTo>
                      <a:lnTo>
                        <a:pt x="220" y="108"/>
                      </a:lnTo>
                      <a:lnTo>
                        <a:pt x="70" y="108"/>
                      </a:lnTo>
                      <a:lnTo>
                        <a:pt x="70" y="108"/>
                      </a:lnTo>
                      <a:lnTo>
                        <a:pt x="102" y="140"/>
                      </a:lnTo>
                      <a:lnTo>
                        <a:pt x="102" y="140"/>
                      </a:lnTo>
                      <a:lnTo>
                        <a:pt x="106" y="146"/>
                      </a:lnTo>
                      <a:lnTo>
                        <a:pt x="108" y="154"/>
                      </a:lnTo>
                      <a:lnTo>
                        <a:pt x="106" y="162"/>
                      </a:lnTo>
                      <a:lnTo>
                        <a:pt x="102" y="168"/>
                      </a:lnTo>
                      <a:lnTo>
                        <a:pt x="102" y="168"/>
                      </a:lnTo>
                      <a:lnTo>
                        <a:pt x="96" y="174"/>
                      </a:lnTo>
                      <a:lnTo>
                        <a:pt x="88" y="174"/>
                      </a:lnTo>
                      <a:lnTo>
                        <a:pt x="80" y="174"/>
                      </a:lnTo>
                      <a:lnTo>
                        <a:pt x="72" y="168"/>
                      </a:lnTo>
                      <a:lnTo>
                        <a:pt x="72" y="168"/>
                      </a:lnTo>
                      <a:lnTo>
                        <a:pt x="6" y="102"/>
                      </a:lnTo>
                      <a:lnTo>
                        <a:pt x="6" y="102"/>
                      </a:lnTo>
                      <a:lnTo>
                        <a:pt x="2" y="96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80"/>
                      </a:lnTo>
                      <a:lnTo>
                        <a:pt x="6" y="72"/>
                      </a:lnTo>
                      <a:lnTo>
                        <a:pt x="6" y="72"/>
                      </a:lnTo>
                      <a:lnTo>
                        <a:pt x="72" y="6"/>
                      </a:lnTo>
                      <a:lnTo>
                        <a:pt x="72" y="6"/>
                      </a:lnTo>
                      <a:lnTo>
                        <a:pt x="80" y="2"/>
                      </a:lnTo>
                      <a:lnTo>
                        <a:pt x="88" y="0"/>
                      </a:lnTo>
                      <a:lnTo>
                        <a:pt x="96" y="2"/>
                      </a:lnTo>
                      <a:lnTo>
                        <a:pt x="102" y="6"/>
                      </a:lnTo>
                      <a:lnTo>
                        <a:pt x="102" y="6"/>
                      </a:lnTo>
                      <a:lnTo>
                        <a:pt x="106" y="12"/>
                      </a:lnTo>
                      <a:lnTo>
                        <a:pt x="108" y="20"/>
                      </a:lnTo>
                      <a:lnTo>
                        <a:pt x="106" y="28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70" y="66"/>
                      </a:lnTo>
                      <a:lnTo>
                        <a:pt x="220" y="66"/>
                      </a:lnTo>
                      <a:lnTo>
                        <a:pt x="220" y="66"/>
                      </a:lnTo>
                      <a:lnTo>
                        <a:pt x="228" y="68"/>
                      </a:lnTo>
                      <a:lnTo>
                        <a:pt x="236" y="72"/>
                      </a:lnTo>
                      <a:lnTo>
                        <a:pt x="240" y="80"/>
                      </a:lnTo>
                      <a:lnTo>
                        <a:pt x="242" y="88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38"/>
                <p:cNvSpPr>
                  <a:spLocks/>
                </p:cNvSpPr>
                <p:nvPr/>
              </p:nvSpPr>
              <p:spPr bwMode="auto">
                <a:xfrm>
                  <a:off x="5876925" y="132080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0" y="212"/>
                    </a:cxn>
                    <a:cxn ang="0">
                      <a:pos x="10" y="212"/>
                    </a:cxn>
                    <a:cxn ang="0">
                      <a:pos x="4" y="206"/>
                    </a:cxn>
                    <a:cxn ang="0">
                      <a:pos x="0" y="198"/>
                    </a:cxn>
                    <a:cxn ang="0">
                      <a:pos x="0" y="190"/>
                    </a:cxn>
                    <a:cxn ang="0">
                      <a:pos x="2" y="184"/>
                    </a:cxn>
                    <a:cxn ang="0">
                      <a:pos x="2" y="184"/>
                    </a:cxn>
                    <a:cxn ang="0">
                      <a:pos x="76" y="54"/>
                    </a:cxn>
                    <a:cxn ang="0">
                      <a:pos x="76" y="54"/>
                    </a:cxn>
                    <a:cxn ang="0">
                      <a:pos x="34" y="64"/>
                    </a:cxn>
                    <a:cxn ang="0">
                      <a:pos x="34" y="64"/>
                    </a:cxn>
                    <a:cxn ang="0">
                      <a:pos x="26" y="66"/>
                    </a:cxn>
                    <a:cxn ang="0">
                      <a:pos x="18" y="62"/>
                    </a:cxn>
                    <a:cxn ang="0">
                      <a:pos x="12" y="58"/>
                    </a:cxn>
                    <a:cxn ang="0">
                      <a:pos x="8" y="50"/>
                    </a:cxn>
                    <a:cxn ang="0">
                      <a:pos x="8" y="50"/>
                    </a:cxn>
                    <a:cxn ang="0">
                      <a:pos x="8" y="42"/>
                    </a:cxn>
                    <a:cxn ang="0">
                      <a:pos x="10" y="34"/>
                    </a:cxn>
                    <a:cxn ang="0">
                      <a:pos x="16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22" y="0"/>
                    </a:cxn>
                    <a:cxn ang="0">
                      <a:pos x="130" y="2"/>
                    </a:cxn>
                    <a:cxn ang="0">
                      <a:pos x="130" y="2"/>
                    </a:cxn>
                    <a:cxn ang="0">
                      <a:pos x="136" y="8"/>
                    </a:cxn>
                    <a:cxn ang="0">
                      <a:pos x="140" y="16"/>
                    </a:cxn>
                    <a:cxn ang="0">
                      <a:pos x="140" y="16"/>
                    </a:cxn>
                    <a:cxn ang="0">
                      <a:pos x="164" y="106"/>
                    </a:cxn>
                    <a:cxn ang="0">
                      <a:pos x="164" y="106"/>
                    </a:cxn>
                    <a:cxn ang="0">
                      <a:pos x="164" y="114"/>
                    </a:cxn>
                    <a:cxn ang="0">
                      <a:pos x="162" y="122"/>
                    </a:cxn>
                    <a:cxn ang="0">
                      <a:pos x="156" y="128"/>
                    </a:cxn>
                    <a:cxn ang="0">
                      <a:pos x="150" y="132"/>
                    </a:cxn>
                    <a:cxn ang="0">
                      <a:pos x="150" y="132"/>
                    </a:cxn>
                    <a:cxn ang="0">
                      <a:pos x="142" y="132"/>
                    </a:cxn>
                    <a:cxn ang="0">
                      <a:pos x="134" y="130"/>
                    </a:cxn>
                    <a:cxn ang="0">
                      <a:pos x="128" y="124"/>
                    </a:cxn>
                    <a:cxn ang="0">
                      <a:pos x="124" y="118"/>
                    </a:cxn>
                    <a:cxn ang="0">
                      <a:pos x="124" y="118"/>
                    </a:cxn>
                    <a:cxn ang="0">
                      <a:pos x="112" y="74"/>
                    </a:cxn>
                    <a:cxn ang="0">
                      <a:pos x="112" y="74"/>
                    </a:cxn>
                    <a:cxn ang="0">
                      <a:pos x="38" y="204"/>
                    </a:cxn>
                    <a:cxn ang="0">
                      <a:pos x="38" y="204"/>
                    </a:cxn>
                    <a:cxn ang="0">
                      <a:pos x="32" y="210"/>
                    </a:cxn>
                    <a:cxn ang="0">
                      <a:pos x="26" y="214"/>
                    </a:cxn>
                    <a:cxn ang="0">
                      <a:pos x="18" y="214"/>
                    </a:cxn>
                    <a:cxn ang="0">
                      <a:pos x="10" y="212"/>
                    </a:cxn>
                  </a:cxnLst>
                  <a:rect l="0" t="0" r="r" b="b"/>
                  <a:pathLst>
                    <a:path w="164" h="214">
                      <a:moveTo>
                        <a:pt x="10" y="212"/>
                      </a:moveTo>
                      <a:lnTo>
                        <a:pt x="10" y="212"/>
                      </a:lnTo>
                      <a:lnTo>
                        <a:pt x="4" y="206"/>
                      </a:lnTo>
                      <a:lnTo>
                        <a:pt x="0" y="198"/>
                      </a:lnTo>
                      <a:lnTo>
                        <a:pt x="0" y="190"/>
                      </a:lnTo>
                      <a:lnTo>
                        <a:pt x="2" y="184"/>
                      </a:lnTo>
                      <a:lnTo>
                        <a:pt x="2" y="184"/>
                      </a:lnTo>
                      <a:lnTo>
                        <a:pt x="76" y="54"/>
                      </a:lnTo>
                      <a:lnTo>
                        <a:pt x="76" y="54"/>
                      </a:lnTo>
                      <a:lnTo>
                        <a:pt x="34" y="64"/>
                      </a:lnTo>
                      <a:lnTo>
                        <a:pt x="34" y="64"/>
                      </a:lnTo>
                      <a:lnTo>
                        <a:pt x="26" y="66"/>
                      </a:lnTo>
                      <a:lnTo>
                        <a:pt x="18" y="62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2" y="0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36" y="8"/>
                      </a:lnTo>
                      <a:lnTo>
                        <a:pt x="140" y="16"/>
                      </a:lnTo>
                      <a:lnTo>
                        <a:pt x="140" y="16"/>
                      </a:lnTo>
                      <a:lnTo>
                        <a:pt x="164" y="106"/>
                      </a:lnTo>
                      <a:lnTo>
                        <a:pt x="164" y="106"/>
                      </a:lnTo>
                      <a:lnTo>
                        <a:pt x="164" y="114"/>
                      </a:lnTo>
                      <a:lnTo>
                        <a:pt x="162" y="122"/>
                      </a:lnTo>
                      <a:lnTo>
                        <a:pt x="156" y="128"/>
                      </a:lnTo>
                      <a:lnTo>
                        <a:pt x="150" y="132"/>
                      </a:lnTo>
                      <a:lnTo>
                        <a:pt x="150" y="132"/>
                      </a:lnTo>
                      <a:lnTo>
                        <a:pt x="142" y="132"/>
                      </a:lnTo>
                      <a:lnTo>
                        <a:pt x="134" y="130"/>
                      </a:lnTo>
                      <a:lnTo>
                        <a:pt x="128" y="124"/>
                      </a:lnTo>
                      <a:lnTo>
                        <a:pt x="124" y="118"/>
                      </a:lnTo>
                      <a:lnTo>
                        <a:pt x="124" y="118"/>
                      </a:lnTo>
                      <a:lnTo>
                        <a:pt x="112" y="74"/>
                      </a:lnTo>
                      <a:lnTo>
                        <a:pt x="112" y="74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6" y="214"/>
                      </a:lnTo>
                      <a:lnTo>
                        <a:pt x="18" y="214"/>
                      </a:lnTo>
                      <a:lnTo>
                        <a:pt x="10" y="2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39"/>
                <p:cNvSpPr>
                  <a:spLocks/>
                </p:cNvSpPr>
                <p:nvPr/>
              </p:nvSpPr>
              <p:spPr bwMode="auto">
                <a:xfrm>
                  <a:off x="5876925" y="132080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0" y="212"/>
                    </a:cxn>
                    <a:cxn ang="0">
                      <a:pos x="10" y="212"/>
                    </a:cxn>
                    <a:cxn ang="0">
                      <a:pos x="4" y="206"/>
                    </a:cxn>
                    <a:cxn ang="0">
                      <a:pos x="0" y="198"/>
                    </a:cxn>
                    <a:cxn ang="0">
                      <a:pos x="0" y="190"/>
                    </a:cxn>
                    <a:cxn ang="0">
                      <a:pos x="2" y="184"/>
                    </a:cxn>
                    <a:cxn ang="0">
                      <a:pos x="2" y="184"/>
                    </a:cxn>
                    <a:cxn ang="0">
                      <a:pos x="76" y="54"/>
                    </a:cxn>
                    <a:cxn ang="0">
                      <a:pos x="76" y="54"/>
                    </a:cxn>
                    <a:cxn ang="0">
                      <a:pos x="34" y="64"/>
                    </a:cxn>
                    <a:cxn ang="0">
                      <a:pos x="34" y="64"/>
                    </a:cxn>
                    <a:cxn ang="0">
                      <a:pos x="26" y="66"/>
                    </a:cxn>
                    <a:cxn ang="0">
                      <a:pos x="18" y="62"/>
                    </a:cxn>
                    <a:cxn ang="0">
                      <a:pos x="12" y="58"/>
                    </a:cxn>
                    <a:cxn ang="0">
                      <a:pos x="8" y="50"/>
                    </a:cxn>
                    <a:cxn ang="0">
                      <a:pos x="8" y="50"/>
                    </a:cxn>
                    <a:cxn ang="0">
                      <a:pos x="8" y="42"/>
                    </a:cxn>
                    <a:cxn ang="0">
                      <a:pos x="10" y="34"/>
                    </a:cxn>
                    <a:cxn ang="0">
                      <a:pos x="16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22" y="0"/>
                    </a:cxn>
                    <a:cxn ang="0">
                      <a:pos x="130" y="2"/>
                    </a:cxn>
                    <a:cxn ang="0">
                      <a:pos x="130" y="2"/>
                    </a:cxn>
                    <a:cxn ang="0">
                      <a:pos x="136" y="8"/>
                    </a:cxn>
                    <a:cxn ang="0">
                      <a:pos x="140" y="16"/>
                    </a:cxn>
                    <a:cxn ang="0">
                      <a:pos x="140" y="16"/>
                    </a:cxn>
                    <a:cxn ang="0">
                      <a:pos x="164" y="106"/>
                    </a:cxn>
                    <a:cxn ang="0">
                      <a:pos x="164" y="106"/>
                    </a:cxn>
                    <a:cxn ang="0">
                      <a:pos x="164" y="114"/>
                    </a:cxn>
                    <a:cxn ang="0">
                      <a:pos x="162" y="122"/>
                    </a:cxn>
                    <a:cxn ang="0">
                      <a:pos x="156" y="128"/>
                    </a:cxn>
                    <a:cxn ang="0">
                      <a:pos x="150" y="132"/>
                    </a:cxn>
                    <a:cxn ang="0">
                      <a:pos x="150" y="132"/>
                    </a:cxn>
                    <a:cxn ang="0">
                      <a:pos x="142" y="132"/>
                    </a:cxn>
                    <a:cxn ang="0">
                      <a:pos x="134" y="130"/>
                    </a:cxn>
                    <a:cxn ang="0">
                      <a:pos x="128" y="124"/>
                    </a:cxn>
                    <a:cxn ang="0">
                      <a:pos x="124" y="118"/>
                    </a:cxn>
                    <a:cxn ang="0">
                      <a:pos x="124" y="118"/>
                    </a:cxn>
                    <a:cxn ang="0">
                      <a:pos x="112" y="74"/>
                    </a:cxn>
                    <a:cxn ang="0">
                      <a:pos x="112" y="74"/>
                    </a:cxn>
                    <a:cxn ang="0">
                      <a:pos x="38" y="204"/>
                    </a:cxn>
                    <a:cxn ang="0">
                      <a:pos x="38" y="204"/>
                    </a:cxn>
                    <a:cxn ang="0">
                      <a:pos x="32" y="210"/>
                    </a:cxn>
                    <a:cxn ang="0">
                      <a:pos x="26" y="214"/>
                    </a:cxn>
                    <a:cxn ang="0">
                      <a:pos x="18" y="214"/>
                    </a:cxn>
                    <a:cxn ang="0">
                      <a:pos x="10" y="212"/>
                    </a:cxn>
                  </a:cxnLst>
                  <a:rect l="0" t="0" r="r" b="b"/>
                  <a:pathLst>
                    <a:path w="164" h="214">
                      <a:moveTo>
                        <a:pt x="10" y="212"/>
                      </a:moveTo>
                      <a:lnTo>
                        <a:pt x="10" y="212"/>
                      </a:lnTo>
                      <a:lnTo>
                        <a:pt x="4" y="206"/>
                      </a:lnTo>
                      <a:lnTo>
                        <a:pt x="0" y="198"/>
                      </a:lnTo>
                      <a:lnTo>
                        <a:pt x="0" y="190"/>
                      </a:lnTo>
                      <a:lnTo>
                        <a:pt x="2" y="184"/>
                      </a:lnTo>
                      <a:lnTo>
                        <a:pt x="2" y="184"/>
                      </a:lnTo>
                      <a:lnTo>
                        <a:pt x="76" y="54"/>
                      </a:lnTo>
                      <a:lnTo>
                        <a:pt x="76" y="54"/>
                      </a:lnTo>
                      <a:lnTo>
                        <a:pt x="34" y="64"/>
                      </a:lnTo>
                      <a:lnTo>
                        <a:pt x="34" y="64"/>
                      </a:lnTo>
                      <a:lnTo>
                        <a:pt x="26" y="66"/>
                      </a:lnTo>
                      <a:lnTo>
                        <a:pt x="18" y="62"/>
                      </a:lnTo>
                      <a:lnTo>
                        <a:pt x="12" y="58"/>
                      </a:lnTo>
                      <a:lnTo>
                        <a:pt x="8" y="50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22" y="0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36" y="8"/>
                      </a:lnTo>
                      <a:lnTo>
                        <a:pt x="140" y="16"/>
                      </a:lnTo>
                      <a:lnTo>
                        <a:pt x="140" y="16"/>
                      </a:lnTo>
                      <a:lnTo>
                        <a:pt x="164" y="106"/>
                      </a:lnTo>
                      <a:lnTo>
                        <a:pt x="164" y="106"/>
                      </a:lnTo>
                      <a:lnTo>
                        <a:pt x="164" y="114"/>
                      </a:lnTo>
                      <a:lnTo>
                        <a:pt x="162" y="122"/>
                      </a:lnTo>
                      <a:lnTo>
                        <a:pt x="156" y="128"/>
                      </a:lnTo>
                      <a:lnTo>
                        <a:pt x="150" y="132"/>
                      </a:lnTo>
                      <a:lnTo>
                        <a:pt x="150" y="132"/>
                      </a:lnTo>
                      <a:lnTo>
                        <a:pt x="142" y="132"/>
                      </a:lnTo>
                      <a:lnTo>
                        <a:pt x="134" y="130"/>
                      </a:lnTo>
                      <a:lnTo>
                        <a:pt x="128" y="124"/>
                      </a:lnTo>
                      <a:lnTo>
                        <a:pt x="124" y="118"/>
                      </a:lnTo>
                      <a:lnTo>
                        <a:pt x="124" y="118"/>
                      </a:lnTo>
                      <a:lnTo>
                        <a:pt x="112" y="74"/>
                      </a:lnTo>
                      <a:lnTo>
                        <a:pt x="112" y="74"/>
                      </a:lnTo>
                      <a:lnTo>
                        <a:pt x="38" y="204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6" y="214"/>
                      </a:lnTo>
                      <a:lnTo>
                        <a:pt x="18" y="214"/>
                      </a:lnTo>
                      <a:lnTo>
                        <a:pt x="10" y="212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40"/>
                <p:cNvSpPr>
                  <a:spLocks/>
                </p:cNvSpPr>
                <p:nvPr/>
              </p:nvSpPr>
              <p:spPr bwMode="auto">
                <a:xfrm>
                  <a:off x="6156325" y="76835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54" y="4"/>
                    </a:cxn>
                    <a:cxn ang="0">
                      <a:pos x="154" y="4"/>
                    </a:cxn>
                    <a:cxn ang="0">
                      <a:pos x="160" y="8"/>
                    </a:cxn>
                    <a:cxn ang="0">
                      <a:pos x="164" y="16"/>
                    </a:cxn>
                    <a:cxn ang="0">
                      <a:pos x="164" y="24"/>
                    </a:cxn>
                    <a:cxn ang="0">
                      <a:pos x="162" y="32"/>
                    </a:cxn>
                    <a:cxn ang="0">
                      <a:pos x="162" y="32"/>
                    </a:cxn>
                    <a:cxn ang="0">
                      <a:pos x="88" y="162"/>
                    </a:cxn>
                    <a:cxn ang="0">
                      <a:pos x="88" y="162"/>
                    </a:cxn>
                    <a:cxn ang="0">
                      <a:pos x="130" y="150"/>
                    </a:cxn>
                    <a:cxn ang="0">
                      <a:pos x="130" y="150"/>
                    </a:cxn>
                    <a:cxn ang="0">
                      <a:pos x="138" y="150"/>
                    </a:cxn>
                    <a:cxn ang="0">
                      <a:pos x="146" y="152"/>
                    </a:cxn>
                    <a:cxn ang="0">
                      <a:pos x="152" y="158"/>
                    </a:cxn>
                    <a:cxn ang="0">
                      <a:pos x="156" y="164"/>
                    </a:cxn>
                    <a:cxn ang="0">
                      <a:pos x="156" y="164"/>
                    </a:cxn>
                    <a:cxn ang="0">
                      <a:pos x="156" y="172"/>
                    </a:cxn>
                    <a:cxn ang="0">
                      <a:pos x="154" y="180"/>
                    </a:cxn>
                    <a:cxn ang="0">
                      <a:pos x="148" y="186"/>
                    </a:cxn>
                    <a:cxn ang="0">
                      <a:pos x="140" y="190"/>
                    </a:cxn>
                    <a:cxn ang="0">
                      <a:pos x="140" y="190"/>
                    </a:cxn>
                    <a:cxn ang="0">
                      <a:pos x="50" y="214"/>
                    </a:cxn>
                    <a:cxn ang="0">
                      <a:pos x="50" y="214"/>
                    </a:cxn>
                    <a:cxn ang="0">
                      <a:pos x="42" y="214"/>
                    </a:cxn>
                    <a:cxn ang="0">
                      <a:pos x="34" y="212"/>
                    </a:cxn>
                    <a:cxn ang="0">
                      <a:pos x="34" y="212"/>
                    </a:cxn>
                    <a:cxn ang="0">
                      <a:pos x="28" y="206"/>
                    </a:cxn>
                    <a:cxn ang="0">
                      <a:pos x="24" y="200"/>
                    </a:cxn>
                    <a:cxn ang="0">
                      <a:pos x="24" y="200"/>
                    </a:cxn>
                    <a:cxn ang="0">
                      <a:pos x="0" y="108"/>
                    </a:cxn>
                    <a:cxn ang="0">
                      <a:pos x="0" y="108"/>
                    </a:cxn>
                    <a:cxn ang="0">
                      <a:pos x="0" y="100"/>
                    </a:cxn>
                    <a:cxn ang="0">
                      <a:pos x="2" y="92"/>
                    </a:cxn>
                    <a:cxn ang="0">
                      <a:pos x="8" y="86"/>
                    </a:cxn>
                    <a:cxn ang="0">
                      <a:pos x="14" y="84"/>
                    </a:cxn>
                    <a:cxn ang="0">
                      <a:pos x="14" y="84"/>
                    </a:cxn>
                    <a:cxn ang="0">
                      <a:pos x="22" y="82"/>
                    </a:cxn>
                    <a:cxn ang="0">
                      <a:pos x="30" y="86"/>
                    </a:cxn>
                    <a:cxn ang="0">
                      <a:pos x="36" y="90"/>
                    </a:cxn>
                    <a:cxn ang="0">
                      <a:pos x="40" y="98"/>
                    </a:cxn>
                    <a:cxn ang="0">
                      <a:pos x="40" y="98"/>
                    </a:cxn>
                    <a:cxn ang="0">
                      <a:pos x="52" y="140"/>
                    </a:cxn>
                    <a:cxn ang="0">
                      <a:pos x="52" y="140"/>
                    </a:cxn>
                    <a:cxn ang="0">
                      <a:pos x="126" y="10"/>
                    </a:cxn>
                    <a:cxn ang="0">
                      <a:pos x="126" y="10"/>
                    </a:cxn>
                    <a:cxn ang="0">
                      <a:pos x="132" y="4"/>
                    </a:cxn>
                    <a:cxn ang="0">
                      <a:pos x="138" y="2"/>
                    </a:cxn>
                    <a:cxn ang="0">
                      <a:pos x="146" y="0"/>
                    </a:cxn>
                    <a:cxn ang="0">
                      <a:pos x="154" y="4"/>
                    </a:cxn>
                  </a:cxnLst>
                  <a:rect l="0" t="0" r="r" b="b"/>
                  <a:pathLst>
                    <a:path w="164" h="214">
                      <a:moveTo>
                        <a:pt x="154" y="4"/>
                      </a:moveTo>
                      <a:lnTo>
                        <a:pt x="154" y="4"/>
                      </a:lnTo>
                      <a:lnTo>
                        <a:pt x="160" y="8"/>
                      </a:lnTo>
                      <a:lnTo>
                        <a:pt x="164" y="16"/>
                      </a:lnTo>
                      <a:lnTo>
                        <a:pt x="164" y="24"/>
                      </a:lnTo>
                      <a:lnTo>
                        <a:pt x="162" y="32"/>
                      </a:lnTo>
                      <a:lnTo>
                        <a:pt x="162" y="32"/>
                      </a:lnTo>
                      <a:lnTo>
                        <a:pt x="88" y="162"/>
                      </a:lnTo>
                      <a:lnTo>
                        <a:pt x="88" y="162"/>
                      </a:lnTo>
                      <a:lnTo>
                        <a:pt x="130" y="150"/>
                      </a:lnTo>
                      <a:lnTo>
                        <a:pt x="130" y="150"/>
                      </a:lnTo>
                      <a:lnTo>
                        <a:pt x="138" y="150"/>
                      </a:lnTo>
                      <a:lnTo>
                        <a:pt x="146" y="152"/>
                      </a:lnTo>
                      <a:lnTo>
                        <a:pt x="152" y="158"/>
                      </a:lnTo>
                      <a:lnTo>
                        <a:pt x="156" y="164"/>
                      </a:lnTo>
                      <a:lnTo>
                        <a:pt x="156" y="164"/>
                      </a:lnTo>
                      <a:lnTo>
                        <a:pt x="156" y="172"/>
                      </a:lnTo>
                      <a:lnTo>
                        <a:pt x="154" y="180"/>
                      </a:lnTo>
                      <a:lnTo>
                        <a:pt x="148" y="186"/>
                      </a:lnTo>
                      <a:lnTo>
                        <a:pt x="140" y="190"/>
                      </a:lnTo>
                      <a:lnTo>
                        <a:pt x="140" y="190"/>
                      </a:lnTo>
                      <a:lnTo>
                        <a:pt x="50" y="214"/>
                      </a:lnTo>
                      <a:lnTo>
                        <a:pt x="50" y="214"/>
                      </a:lnTo>
                      <a:lnTo>
                        <a:pt x="42" y="214"/>
                      </a:lnTo>
                      <a:lnTo>
                        <a:pt x="34" y="212"/>
                      </a:lnTo>
                      <a:lnTo>
                        <a:pt x="34" y="212"/>
                      </a:lnTo>
                      <a:lnTo>
                        <a:pt x="28" y="206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00"/>
                      </a:lnTo>
                      <a:lnTo>
                        <a:pt x="2" y="92"/>
                      </a:lnTo>
                      <a:lnTo>
                        <a:pt x="8" y="86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2" y="82"/>
                      </a:lnTo>
                      <a:lnTo>
                        <a:pt x="30" y="86"/>
                      </a:lnTo>
                      <a:lnTo>
                        <a:pt x="36" y="90"/>
                      </a:lnTo>
                      <a:lnTo>
                        <a:pt x="40" y="98"/>
                      </a:lnTo>
                      <a:lnTo>
                        <a:pt x="40" y="98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lnTo>
                        <a:pt x="132" y="4"/>
                      </a:lnTo>
                      <a:lnTo>
                        <a:pt x="138" y="2"/>
                      </a:lnTo>
                      <a:lnTo>
                        <a:pt x="146" y="0"/>
                      </a:lnTo>
                      <a:lnTo>
                        <a:pt x="154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41"/>
                <p:cNvSpPr>
                  <a:spLocks/>
                </p:cNvSpPr>
                <p:nvPr/>
              </p:nvSpPr>
              <p:spPr bwMode="auto">
                <a:xfrm>
                  <a:off x="6156325" y="76835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54" y="4"/>
                    </a:cxn>
                    <a:cxn ang="0">
                      <a:pos x="154" y="4"/>
                    </a:cxn>
                    <a:cxn ang="0">
                      <a:pos x="160" y="8"/>
                    </a:cxn>
                    <a:cxn ang="0">
                      <a:pos x="164" y="16"/>
                    </a:cxn>
                    <a:cxn ang="0">
                      <a:pos x="164" y="24"/>
                    </a:cxn>
                    <a:cxn ang="0">
                      <a:pos x="162" y="32"/>
                    </a:cxn>
                    <a:cxn ang="0">
                      <a:pos x="162" y="32"/>
                    </a:cxn>
                    <a:cxn ang="0">
                      <a:pos x="88" y="162"/>
                    </a:cxn>
                    <a:cxn ang="0">
                      <a:pos x="88" y="162"/>
                    </a:cxn>
                    <a:cxn ang="0">
                      <a:pos x="130" y="150"/>
                    </a:cxn>
                    <a:cxn ang="0">
                      <a:pos x="130" y="150"/>
                    </a:cxn>
                    <a:cxn ang="0">
                      <a:pos x="138" y="150"/>
                    </a:cxn>
                    <a:cxn ang="0">
                      <a:pos x="146" y="152"/>
                    </a:cxn>
                    <a:cxn ang="0">
                      <a:pos x="152" y="158"/>
                    </a:cxn>
                    <a:cxn ang="0">
                      <a:pos x="156" y="164"/>
                    </a:cxn>
                    <a:cxn ang="0">
                      <a:pos x="156" y="164"/>
                    </a:cxn>
                    <a:cxn ang="0">
                      <a:pos x="156" y="172"/>
                    </a:cxn>
                    <a:cxn ang="0">
                      <a:pos x="154" y="180"/>
                    </a:cxn>
                    <a:cxn ang="0">
                      <a:pos x="148" y="186"/>
                    </a:cxn>
                    <a:cxn ang="0">
                      <a:pos x="140" y="190"/>
                    </a:cxn>
                    <a:cxn ang="0">
                      <a:pos x="140" y="190"/>
                    </a:cxn>
                    <a:cxn ang="0">
                      <a:pos x="50" y="214"/>
                    </a:cxn>
                    <a:cxn ang="0">
                      <a:pos x="50" y="214"/>
                    </a:cxn>
                    <a:cxn ang="0">
                      <a:pos x="42" y="214"/>
                    </a:cxn>
                    <a:cxn ang="0">
                      <a:pos x="34" y="212"/>
                    </a:cxn>
                    <a:cxn ang="0">
                      <a:pos x="34" y="212"/>
                    </a:cxn>
                    <a:cxn ang="0">
                      <a:pos x="28" y="206"/>
                    </a:cxn>
                    <a:cxn ang="0">
                      <a:pos x="24" y="200"/>
                    </a:cxn>
                    <a:cxn ang="0">
                      <a:pos x="24" y="200"/>
                    </a:cxn>
                    <a:cxn ang="0">
                      <a:pos x="0" y="108"/>
                    </a:cxn>
                    <a:cxn ang="0">
                      <a:pos x="0" y="108"/>
                    </a:cxn>
                    <a:cxn ang="0">
                      <a:pos x="0" y="100"/>
                    </a:cxn>
                    <a:cxn ang="0">
                      <a:pos x="2" y="92"/>
                    </a:cxn>
                    <a:cxn ang="0">
                      <a:pos x="8" y="86"/>
                    </a:cxn>
                    <a:cxn ang="0">
                      <a:pos x="14" y="84"/>
                    </a:cxn>
                    <a:cxn ang="0">
                      <a:pos x="14" y="84"/>
                    </a:cxn>
                    <a:cxn ang="0">
                      <a:pos x="22" y="82"/>
                    </a:cxn>
                    <a:cxn ang="0">
                      <a:pos x="30" y="86"/>
                    </a:cxn>
                    <a:cxn ang="0">
                      <a:pos x="36" y="90"/>
                    </a:cxn>
                    <a:cxn ang="0">
                      <a:pos x="40" y="98"/>
                    </a:cxn>
                    <a:cxn ang="0">
                      <a:pos x="40" y="98"/>
                    </a:cxn>
                    <a:cxn ang="0">
                      <a:pos x="52" y="140"/>
                    </a:cxn>
                    <a:cxn ang="0">
                      <a:pos x="52" y="140"/>
                    </a:cxn>
                    <a:cxn ang="0">
                      <a:pos x="126" y="10"/>
                    </a:cxn>
                    <a:cxn ang="0">
                      <a:pos x="126" y="10"/>
                    </a:cxn>
                    <a:cxn ang="0">
                      <a:pos x="132" y="4"/>
                    </a:cxn>
                    <a:cxn ang="0">
                      <a:pos x="138" y="2"/>
                    </a:cxn>
                    <a:cxn ang="0">
                      <a:pos x="146" y="0"/>
                    </a:cxn>
                    <a:cxn ang="0">
                      <a:pos x="154" y="4"/>
                    </a:cxn>
                  </a:cxnLst>
                  <a:rect l="0" t="0" r="r" b="b"/>
                  <a:pathLst>
                    <a:path w="164" h="214">
                      <a:moveTo>
                        <a:pt x="154" y="4"/>
                      </a:moveTo>
                      <a:lnTo>
                        <a:pt x="154" y="4"/>
                      </a:lnTo>
                      <a:lnTo>
                        <a:pt x="160" y="8"/>
                      </a:lnTo>
                      <a:lnTo>
                        <a:pt x="164" y="16"/>
                      </a:lnTo>
                      <a:lnTo>
                        <a:pt x="164" y="24"/>
                      </a:lnTo>
                      <a:lnTo>
                        <a:pt x="162" y="32"/>
                      </a:lnTo>
                      <a:lnTo>
                        <a:pt x="162" y="32"/>
                      </a:lnTo>
                      <a:lnTo>
                        <a:pt x="88" y="162"/>
                      </a:lnTo>
                      <a:lnTo>
                        <a:pt x="88" y="162"/>
                      </a:lnTo>
                      <a:lnTo>
                        <a:pt x="130" y="150"/>
                      </a:lnTo>
                      <a:lnTo>
                        <a:pt x="130" y="150"/>
                      </a:lnTo>
                      <a:lnTo>
                        <a:pt x="138" y="150"/>
                      </a:lnTo>
                      <a:lnTo>
                        <a:pt x="146" y="152"/>
                      </a:lnTo>
                      <a:lnTo>
                        <a:pt x="152" y="158"/>
                      </a:lnTo>
                      <a:lnTo>
                        <a:pt x="156" y="164"/>
                      </a:lnTo>
                      <a:lnTo>
                        <a:pt x="156" y="164"/>
                      </a:lnTo>
                      <a:lnTo>
                        <a:pt x="156" y="172"/>
                      </a:lnTo>
                      <a:lnTo>
                        <a:pt x="154" y="180"/>
                      </a:lnTo>
                      <a:lnTo>
                        <a:pt x="148" y="186"/>
                      </a:lnTo>
                      <a:lnTo>
                        <a:pt x="140" y="190"/>
                      </a:lnTo>
                      <a:lnTo>
                        <a:pt x="140" y="190"/>
                      </a:lnTo>
                      <a:lnTo>
                        <a:pt x="50" y="214"/>
                      </a:lnTo>
                      <a:lnTo>
                        <a:pt x="50" y="214"/>
                      </a:lnTo>
                      <a:lnTo>
                        <a:pt x="42" y="214"/>
                      </a:lnTo>
                      <a:lnTo>
                        <a:pt x="34" y="212"/>
                      </a:lnTo>
                      <a:lnTo>
                        <a:pt x="34" y="212"/>
                      </a:lnTo>
                      <a:lnTo>
                        <a:pt x="28" y="206"/>
                      </a:lnTo>
                      <a:lnTo>
                        <a:pt x="24" y="200"/>
                      </a:lnTo>
                      <a:lnTo>
                        <a:pt x="24" y="200"/>
                      </a:lnTo>
                      <a:lnTo>
                        <a:pt x="0" y="108"/>
                      </a:lnTo>
                      <a:lnTo>
                        <a:pt x="0" y="108"/>
                      </a:lnTo>
                      <a:lnTo>
                        <a:pt x="0" y="100"/>
                      </a:lnTo>
                      <a:lnTo>
                        <a:pt x="2" y="92"/>
                      </a:lnTo>
                      <a:lnTo>
                        <a:pt x="8" y="86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2" y="82"/>
                      </a:lnTo>
                      <a:lnTo>
                        <a:pt x="30" y="86"/>
                      </a:lnTo>
                      <a:lnTo>
                        <a:pt x="36" y="90"/>
                      </a:lnTo>
                      <a:lnTo>
                        <a:pt x="40" y="98"/>
                      </a:lnTo>
                      <a:lnTo>
                        <a:pt x="40" y="98"/>
                      </a:lnTo>
                      <a:lnTo>
                        <a:pt x="52" y="140"/>
                      </a:lnTo>
                      <a:lnTo>
                        <a:pt x="52" y="140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lnTo>
                        <a:pt x="132" y="4"/>
                      </a:lnTo>
                      <a:lnTo>
                        <a:pt x="138" y="2"/>
                      </a:lnTo>
                      <a:lnTo>
                        <a:pt x="146" y="0"/>
                      </a:lnTo>
                      <a:lnTo>
                        <a:pt x="154" y="4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42"/>
                <p:cNvSpPr>
                  <a:spLocks/>
                </p:cNvSpPr>
                <p:nvPr/>
              </p:nvSpPr>
              <p:spPr bwMode="auto">
                <a:xfrm>
                  <a:off x="6156325" y="132080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54" y="212"/>
                    </a:cxn>
                    <a:cxn ang="0">
                      <a:pos x="154" y="212"/>
                    </a:cxn>
                    <a:cxn ang="0">
                      <a:pos x="146" y="214"/>
                    </a:cxn>
                    <a:cxn ang="0">
                      <a:pos x="138" y="214"/>
                    </a:cxn>
                    <a:cxn ang="0">
                      <a:pos x="132" y="210"/>
                    </a:cxn>
                    <a:cxn ang="0">
                      <a:pos x="126" y="204"/>
                    </a:cxn>
                    <a:cxn ang="0">
                      <a:pos x="126" y="204"/>
                    </a:cxn>
                    <a:cxn ang="0">
                      <a:pos x="52" y="74"/>
                    </a:cxn>
                    <a:cxn ang="0">
                      <a:pos x="52" y="74"/>
                    </a:cxn>
                    <a:cxn ang="0">
                      <a:pos x="40" y="118"/>
                    </a:cxn>
                    <a:cxn ang="0">
                      <a:pos x="40" y="118"/>
                    </a:cxn>
                    <a:cxn ang="0">
                      <a:pos x="36" y="124"/>
                    </a:cxn>
                    <a:cxn ang="0">
                      <a:pos x="30" y="130"/>
                    </a:cxn>
                    <a:cxn ang="0">
                      <a:pos x="22" y="132"/>
                    </a:cxn>
                    <a:cxn ang="0">
                      <a:pos x="14" y="132"/>
                    </a:cxn>
                    <a:cxn ang="0">
                      <a:pos x="14" y="132"/>
                    </a:cxn>
                    <a:cxn ang="0">
                      <a:pos x="8" y="128"/>
                    </a:cxn>
                    <a:cxn ang="0">
                      <a:pos x="2" y="122"/>
                    </a:cxn>
                    <a:cxn ang="0">
                      <a:pos x="0" y="114"/>
                    </a:cxn>
                    <a:cxn ang="0">
                      <a:pos x="0" y="106"/>
                    </a:cxn>
                    <a:cxn ang="0">
                      <a:pos x="0" y="106"/>
                    </a:cxn>
                    <a:cxn ang="0">
                      <a:pos x="24" y="16"/>
                    </a:cxn>
                    <a:cxn ang="0">
                      <a:pos x="24" y="16"/>
                    </a:cxn>
                    <a:cxn ang="0">
                      <a:pos x="28" y="8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42" y="0"/>
                    </a:cxn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140" y="24"/>
                    </a:cxn>
                    <a:cxn ang="0">
                      <a:pos x="140" y="24"/>
                    </a:cxn>
                    <a:cxn ang="0">
                      <a:pos x="148" y="28"/>
                    </a:cxn>
                    <a:cxn ang="0">
                      <a:pos x="154" y="34"/>
                    </a:cxn>
                    <a:cxn ang="0">
                      <a:pos x="156" y="42"/>
                    </a:cxn>
                    <a:cxn ang="0">
                      <a:pos x="156" y="50"/>
                    </a:cxn>
                    <a:cxn ang="0">
                      <a:pos x="156" y="50"/>
                    </a:cxn>
                    <a:cxn ang="0">
                      <a:pos x="152" y="58"/>
                    </a:cxn>
                    <a:cxn ang="0">
                      <a:pos x="146" y="62"/>
                    </a:cxn>
                    <a:cxn ang="0">
                      <a:pos x="138" y="66"/>
                    </a:cxn>
                    <a:cxn ang="0">
                      <a:pos x="130" y="64"/>
                    </a:cxn>
                    <a:cxn ang="0">
                      <a:pos x="130" y="64"/>
                    </a:cxn>
                    <a:cxn ang="0">
                      <a:pos x="88" y="54"/>
                    </a:cxn>
                    <a:cxn ang="0">
                      <a:pos x="88" y="54"/>
                    </a:cxn>
                    <a:cxn ang="0">
                      <a:pos x="162" y="184"/>
                    </a:cxn>
                    <a:cxn ang="0">
                      <a:pos x="162" y="184"/>
                    </a:cxn>
                    <a:cxn ang="0">
                      <a:pos x="164" y="190"/>
                    </a:cxn>
                    <a:cxn ang="0">
                      <a:pos x="164" y="198"/>
                    </a:cxn>
                    <a:cxn ang="0">
                      <a:pos x="160" y="206"/>
                    </a:cxn>
                    <a:cxn ang="0">
                      <a:pos x="154" y="212"/>
                    </a:cxn>
                  </a:cxnLst>
                  <a:rect l="0" t="0" r="r" b="b"/>
                  <a:pathLst>
                    <a:path w="164" h="214">
                      <a:moveTo>
                        <a:pt x="154" y="212"/>
                      </a:moveTo>
                      <a:lnTo>
                        <a:pt x="154" y="212"/>
                      </a:lnTo>
                      <a:lnTo>
                        <a:pt x="146" y="214"/>
                      </a:lnTo>
                      <a:lnTo>
                        <a:pt x="138" y="214"/>
                      </a:lnTo>
                      <a:lnTo>
                        <a:pt x="132" y="210"/>
                      </a:lnTo>
                      <a:lnTo>
                        <a:pt x="126" y="204"/>
                      </a:lnTo>
                      <a:lnTo>
                        <a:pt x="126" y="204"/>
                      </a:lnTo>
                      <a:lnTo>
                        <a:pt x="52" y="74"/>
                      </a:lnTo>
                      <a:lnTo>
                        <a:pt x="52" y="74"/>
                      </a:lnTo>
                      <a:lnTo>
                        <a:pt x="40" y="118"/>
                      </a:lnTo>
                      <a:lnTo>
                        <a:pt x="40" y="118"/>
                      </a:lnTo>
                      <a:lnTo>
                        <a:pt x="36" y="124"/>
                      </a:lnTo>
                      <a:lnTo>
                        <a:pt x="30" y="130"/>
                      </a:lnTo>
                      <a:lnTo>
                        <a:pt x="22" y="132"/>
                      </a:lnTo>
                      <a:lnTo>
                        <a:pt x="14" y="132"/>
                      </a:lnTo>
                      <a:lnTo>
                        <a:pt x="14" y="132"/>
                      </a:lnTo>
                      <a:lnTo>
                        <a:pt x="8" y="128"/>
                      </a:lnTo>
                      <a:lnTo>
                        <a:pt x="2" y="122"/>
                      </a:lnTo>
                      <a:lnTo>
                        <a:pt x="0" y="114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8" y="8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140" y="24"/>
                      </a:lnTo>
                      <a:lnTo>
                        <a:pt x="140" y="24"/>
                      </a:lnTo>
                      <a:lnTo>
                        <a:pt x="148" y="28"/>
                      </a:lnTo>
                      <a:lnTo>
                        <a:pt x="154" y="34"/>
                      </a:lnTo>
                      <a:lnTo>
                        <a:pt x="156" y="42"/>
                      </a:lnTo>
                      <a:lnTo>
                        <a:pt x="156" y="50"/>
                      </a:lnTo>
                      <a:lnTo>
                        <a:pt x="156" y="50"/>
                      </a:lnTo>
                      <a:lnTo>
                        <a:pt x="152" y="58"/>
                      </a:lnTo>
                      <a:lnTo>
                        <a:pt x="146" y="62"/>
                      </a:lnTo>
                      <a:lnTo>
                        <a:pt x="138" y="66"/>
                      </a:lnTo>
                      <a:lnTo>
                        <a:pt x="130" y="64"/>
                      </a:lnTo>
                      <a:lnTo>
                        <a:pt x="130" y="64"/>
                      </a:lnTo>
                      <a:lnTo>
                        <a:pt x="88" y="54"/>
                      </a:lnTo>
                      <a:lnTo>
                        <a:pt x="88" y="54"/>
                      </a:lnTo>
                      <a:lnTo>
                        <a:pt x="162" y="184"/>
                      </a:lnTo>
                      <a:lnTo>
                        <a:pt x="162" y="184"/>
                      </a:lnTo>
                      <a:lnTo>
                        <a:pt x="164" y="190"/>
                      </a:lnTo>
                      <a:lnTo>
                        <a:pt x="164" y="198"/>
                      </a:lnTo>
                      <a:lnTo>
                        <a:pt x="160" y="206"/>
                      </a:lnTo>
                      <a:lnTo>
                        <a:pt x="154" y="2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243"/>
                <p:cNvSpPr>
                  <a:spLocks/>
                </p:cNvSpPr>
                <p:nvPr/>
              </p:nvSpPr>
              <p:spPr bwMode="auto">
                <a:xfrm>
                  <a:off x="6156325" y="132080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54" y="212"/>
                    </a:cxn>
                    <a:cxn ang="0">
                      <a:pos x="154" y="212"/>
                    </a:cxn>
                    <a:cxn ang="0">
                      <a:pos x="146" y="214"/>
                    </a:cxn>
                    <a:cxn ang="0">
                      <a:pos x="138" y="214"/>
                    </a:cxn>
                    <a:cxn ang="0">
                      <a:pos x="132" y="210"/>
                    </a:cxn>
                    <a:cxn ang="0">
                      <a:pos x="126" y="204"/>
                    </a:cxn>
                    <a:cxn ang="0">
                      <a:pos x="126" y="204"/>
                    </a:cxn>
                    <a:cxn ang="0">
                      <a:pos x="52" y="74"/>
                    </a:cxn>
                    <a:cxn ang="0">
                      <a:pos x="52" y="74"/>
                    </a:cxn>
                    <a:cxn ang="0">
                      <a:pos x="40" y="118"/>
                    </a:cxn>
                    <a:cxn ang="0">
                      <a:pos x="40" y="118"/>
                    </a:cxn>
                    <a:cxn ang="0">
                      <a:pos x="36" y="124"/>
                    </a:cxn>
                    <a:cxn ang="0">
                      <a:pos x="30" y="130"/>
                    </a:cxn>
                    <a:cxn ang="0">
                      <a:pos x="22" y="132"/>
                    </a:cxn>
                    <a:cxn ang="0">
                      <a:pos x="14" y="132"/>
                    </a:cxn>
                    <a:cxn ang="0">
                      <a:pos x="14" y="132"/>
                    </a:cxn>
                    <a:cxn ang="0">
                      <a:pos x="8" y="128"/>
                    </a:cxn>
                    <a:cxn ang="0">
                      <a:pos x="2" y="122"/>
                    </a:cxn>
                    <a:cxn ang="0">
                      <a:pos x="0" y="114"/>
                    </a:cxn>
                    <a:cxn ang="0">
                      <a:pos x="0" y="106"/>
                    </a:cxn>
                    <a:cxn ang="0">
                      <a:pos x="0" y="106"/>
                    </a:cxn>
                    <a:cxn ang="0">
                      <a:pos x="24" y="16"/>
                    </a:cxn>
                    <a:cxn ang="0">
                      <a:pos x="24" y="16"/>
                    </a:cxn>
                    <a:cxn ang="0">
                      <a:pos x="28" y="8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42" y="0"/>
                    </a:cxn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140" y="24"/>
                    </a:cxn>
                    <a:cxn ang="0">
                      <a:pos x="140" y="24"/>
                    </a:cxn>
                    <a:cxn ang="0">
                      <a:pos x="148" y="28"/>
                    </a:cxn>
                    <a:cxn ang="0">
                      <a:pos x="154" y="34"/>
                    </a:cxn>
                    <a:cxn ang="0">
                      <a:pos x="156" y="42"/>
                    </a:cxn>
                    <a:cxn ang="0">
                      <a:pos x="156" y="50"/>
                    </a:cxn>
                    <a:cxn ang="0">
                      <a:pos x="156" y="50"/>
                    </a:cxn>
                    <a:cxn ang="0">
                      <a:pos x="152" y="58"/>
                    </a:cxn>
                    <a:cxn ang="0">
                      <a:pos x="146" y="62"/>
                    </a:cxn>
                    <a:cxn ang="0">
                      <a:pos x="138" y="66"/>
                    </a:cxn>
                    <a:cxn ang="0">
                      <a:pos x="130" y="64"/>
                    </a:cxn>
                    <a:cxn ang="0">
                      <a:pos x="130" y="64"/>
                    </a:cxn>
                    <a:cxn ang="0">
                      <a:pos x="88" y="54"/>
                    </a:cxn>
                    <a:cxn ang="0">
                      <a:pos x="88" y="54"/>
                    </a:cxn>
                    <a:cxn ang="0">
                      <a:pos x="162" y="184"/>
                    </a:cxn>
                    <a:cxn ang="0">
                      <a:pos x="162" y="184"/>
                    </a:cxn>
                    <a:cxn ang="0">
                      <a:pos x="164" y="190"/>
                    </a:cxn>
                    <a:cxn ang="0">
                      <a:pos x="164" y="198"/>
                    </a:cxn>
                    <a:cxn ang="0">
                      <a:pos x="160" y="206"/>
                    </a:cxn>
                    <a:cxn ang="0">
                      <a:pos x="154" y="212"/>
                    </a:cxn>
                  </a:cxnLst>
                  <a:rect l="0" t="0" r="r" b="b"/>
                  <a:pathLst>
                    <a:path w="164" h="214">
                      <a:moveTo>
                        <a:pt x="154" y="212"/>
                      </a:moveTo>
                      <a:lnTo>
                        <a:pt x="154" y="212"/>
                      </a:lnTo>
                      <a:lnTo>
                        <a:pt x="146" y="214"/>
                      </a:lnTo>
                      <a:lnTo>
                        <a:pt x="138" y="214"/>
                      </a:lnTo>
                      <a:lnTo>
                        <a:pt x="132" y="210"/>
                      </a:lnTo>
                      <a:lnTo>
                        <a:pt x="126" y="204"/>
                      </a:lnTo>
                      <a:lnTo>
                        <a:pt x="126" y="204"/>
                      </a:lnTo>
                      <a:lnTo>
                        <a:pt x="52" y="74"/>
                      </a:lnTo>
                      <a:lnTo>
                        <a:pt x="52" y="74"/>
                      </a:lnTo>
                      <a:lnTo>
                        <a:pt x="40" y="118"/>
                      </a:lnTo>
                      <a:lnTo>
                        <a:pt x="40" y="118"/>
                      </a:lnTo>
                      <a:lnTo>
                        <a:pt x="36" y="124"/>
                      </a:lnTo>
                      <a:lnTo>
                        <a:pt x="30" y="130"/>
                      </a:lnTo>
                      <a:lnTo>
                        <a:pt x="22" y="132"/>
                      </a:lnTo>
                      <a:lnTo>
                        <a:pt x="14" y="132"/>
                      </a:lnTo>
                      <a:lnTo>
                        <a:pt x="14" y="132"/>
                      </a:lnTo>
                      <a:lnTo>
                        <a:pt x="8" y="128"/>
                      </a:lnTo>
                      <a:lnTo>
                        <a:pt x="2" y="122"/>
                      </a:lnTo>
                      <a:lnTo>
                        <a:pt x="0" y="114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8" y="8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42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140" y="24"/>
                      </a:lnTo>
                      <a:lnTo>
                        <a:pt x="140" y="24"/>
                      </a:lnTo>
                      <a:lnTo>
                        <a:pt x="148" y="28"/>
                      </a:lnTo>
                      <a:lnTo>
                        <a:pt x="154" y="34"/>
                      </a:lnTo>
                      <a:lnTo>
                        <a:pt x="156" y="42"/>
                      </a:lnTo>
                      <a:lnTo>
                        <a:pt x="156" y="50"/>
                      </a:lnTo>
                      <a:lnTo>
                        <a:pt x="156" y="50"/>
                      </a:lnTo>
                      <a:lnTo>
                        <a:pt x="152" y="58"/>
                      </a:lnTo>
                      <a:lnTo>
                        <a:pt x="146" y="62"/>
                      </a:lnTo>
                      <a:lnTo>
                        <a:pt x="138" y="66"/>
                      </a:lnTo>
                      <a:lnTo>
                        <a:pt x="130" y="64"/>
                      </a:lnTo>
                      <a:lnTo>
                        <a:pt x="130" y="64"/>
                      </a:lnTo>
                      <a:lnTo>
                        <a:pt x="88" y="54"/>
                      </a:lnTo>
                      <a:lnTo>
                        <a:pt x="88" y="54"/>
                      </a:lnTo>
                      <a:lnTo>
                        <a:pt x="162" y="184"/>
                      </a:lnTo>
                      <a:lnTo>
                        <a:pt x="162" y="184"/>
                      </a:lnTo>
                      <a:lnTo>
                        <a:pt x="164" y="190"/>
                      </a:lnTo>
                      <a:lnTo>
                        <a:pt x="164" y="198"/>
                      </a:lnTo>
                      <a:lnTo>
                        <a:pt x="160" y="206"/>
                      </a:lnTo>
                      <a:lnTo>
                        <a:pt x="154" y="212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244"/>
                <p:cNvSpPr>
                  <a:spLocks/>
                </p:cNvSpPr>
                <p:nvPr/>
              </p:nvSpPr>
              <p:spPr bwMode="auto">
                <a:xfrm>
                  <a:off x="5876925" y="76835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8" y="0"/>
                    </a:cxn>
                    <a:cxn ang="0">
                      <a:pos x="26" y="2"/>
                    </a:cxn>
                    <a:cxn ang="0">
                      <a:pos x="32" y="4"/>
                    </a:cxn>
                    <a:cxn ang="0">
                      <a:pos x="38" y="10"/>
                    </a:cxn>
                    <a:cxn ang="0">
                      <a:pos x="38" y="10"/>
                    </a:cxn>
                    <a:cxn ang="0">
                      <a:pos x="112" y="140"/>
                    </a:cxn>
                    <a:cxn ang="0">
                      <a:pos x="112" y="140"/>
                    </a:cxn>
                    <a:cxn ang="0">
                      <a:pos x="124" y="98"/>
                    </a:cxn>
                    <a:cxn ang="0">
                      <a:pos x="124" y="98"/>
                    </a:cxn>
                    <a:cxn ang="0">
                      <a:pos x="128" y="90"/>
                    </a:cxn>
                    <a:cxn ang="0">
                      <a:pos x="134" y="86"/>
                    </a:cxn>
                    <a:cxn ang="0">
                      <a:pos x="142" y="82"/>
                    </a:cxn>
                    <a:cxn ang="0">
                      <a:pos x="150" y="84"/>
                    </a:cxn>
                    <a:cxn ang="0">
                      <a:pos x="150" y="84"/>
                    </a:cxn>
                    <a:cxn ang="0">
                      <a:pos x="156" y="86"/>
                    </a:cxn>
                    <a:cxn ang="0">
                      <a:pos x="162" y="92"/>
                    </a:cxn>
                    <a:cxn ang="0">
                      <a:pos x="164" y="100"/>
                    </a:cxn>
                    <a:cxn ang="0">
                      <a:pos x="164" y="108"/>
                    </a:cxn>
                    <a:cxn ang="0">
                      <a:pos x="164" y="108"/>
                    </a:cxn>
                    <a:cxn ang="0">
                      <a:pos x="140" y="200"/>
                    </a:cxn>
                    <a:cxn ang="0">
                      <a:pos x="140" y="200"/>
                    </a:cxn>
                    <a:cxn ang="0">
                      <a:pos x="136" y="206"/>
                    </a:cxn>
                    <a:cxn ang="0">
                      <a:pos x="130" y="212"/>
                    </a:cxn>
                    <a:cxn ang="0">
                      <a:pos x="130" y="212"/>
                    </a:cxn>
                    <a:cxn ang="0">
                      <a:pos x="122" y="214"/>
                    </a:cxn>
                    <a:cxn ang="0">
                      <a:pos x="114" y="214"/>
                    </a:cxn>
                    <a:cxn ang="0">
                      <a:pos x="114" y="214"/>
                    </a:cxn>
                    <a:cxn ang="0">
                      <a:pos x="24" y="190"/>
                    </a:cxn>
                    <a:cxn ang="0">
                      <a:pos x="24" y="190"/>
                    </a:cxn>
                    <a:cxn ang="0">
                      <a:pos x="16" y="186"/>
                    </a:cxn>
                    <a:cxn ang="0">
                      <a:pos x="10" y="180"/>
                    </a:cxn>
                    <a:cxn ang="0">
                      <a:pos x="8" y="172"/>
                    </a:cxn>
                    <a:cxn ang="0">
                      <a:pos x="8" y="164"/>
                    </a:cxn>
                    <a:cxn ang="0">
                      <a:pos x="8" y="164"/>
                    </a:cxn>
                    <a:cxn ang="0">
                      <a:pos x="12" y="158"/>
                    </a:cxn>
                    <a:cxn ang="0">
                      <a:pos x="18" y="152"/>
                    </a:cxn>
                    <a:cxn ang="0">
                      <a:pos x="26" y="150"/>
                    </a:cxn>
                    <a:cxn ang="0">
                      <a:pos x="34" y="150"/>
                    </a:cxn>
                    <a:cxn ang="0">
                      <a:pos x="34" y="150"/>
                    </a:cxn>
                    <a:cxn ang="0">
                      <a:pos x="76" y="162"/>
                    </a:cxn>
                    <a:cxn ang="0">
                      <a:pos x="76" y="162"/>
                    </a:cxn>
                    <a:cxn ang="0">
                      <a:pos x="2" y="32"/>
                    </a:cxn>
                    <a:cxn ang="0">
                      <a:pos x="2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4" y="8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64" h="214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8" y="0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8" y="10"/>
                      </a:lnTo>
                      <a:lnTo>
                        <a:pt x="38" y="10"/>
                      </a:lnTo>
                      <a:lnTo>
                        <a:pt x="112" y="140"/>
                      </a:lnTo>
                      <a:lnTo>
                        <a:pt x="112" y="140"/>
                      </a:lnTo>
                      <a:lnTo>
                        <a:pt x="124" y="98"/>
                      </a:lnTo>
                      <a:lnTo>
                        <a:pt x="124" y="98"/>
                      </a:lnTo>
                      <a:lnTo>
                        <a:pt x="128" y="90"/>
                      </a:lnTo>
                      <a:lnTo>
                        <a:pt x="134" y="86"/>
                      </a:lnTo>
                      <a:lnTo>
                        <a:pt x="142" y="82"/>
                      </a:lnTo>
                      <a:lnTo>
                        <a:pt x="150" y="84"/>
                      </a:lnTo>
                      <a:lnTo>
                        <a:pt x="150" y="84"/>
                      </a:lnTo>
                      <a:lnTo>
                        <a:pt x="156" y="86"/>
                      </a:lnTo>
                      <a:lnTo>
                        <a:pt x="162" y="92"/>
                      </a:lnTo>
                      <a:lnTo>
                        <a:pt x="164" y="100"/>
                      </a:lnTo>
                      <a:lnTo>
                        <a:pt x="164" y="108"/>
                      </a:lnTo>
                      <a:lnTo>
                        <a:pt x="164" y="108"/>
                      </a:lnTo>
                      <a:lnTo>
                        <a:pt x="140" y="200"/>
                      </a:lnTo>
                      <a:lnTo>
                        <a:pt x="140" y="200"/>
                      </a:lnTo>
                      <a:lnTo>
                        <a:pt x="136" y="206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2" y="214"/>
                      </a:lnTo>
                      <a:lnTo>
                        <a:pt x="114" y="214"/>
                      </a:lnTo>
                      <a:lnTo>
                        <a:pt x="114" y="214"/>
                      </a:lnTo>
                      <a:lnTo>
                        <a:pt x="24" y="190"/>
                      </a:lnTo>
                      <a:lnTo>
                        <a:pt x="24" y="190"/>
                      </a:lnTo>
                      <a:lnTo>
                        <a:pt x="16" y="186"/>
                      </a:lnTo>
                      <a:lnTo>
                        <a:pt x="10" y="180"/>
                      </a:lnTo>
                      <a:lnTo>
                        <a:pt x="8" y="172"/>
                      </a:lnTo>
                      <a:lnTo>
                        <a:pt x="8" y="164"/>
                      </a:lnTo>
                      <a:lnTo>
                        <a:pt x="8" y="164"/>
                      </a:lnTo>
                      <a:lnTo>
                        <a:pt x="12" y="158"/>
                      </a:lnTo>
                      <a:lnTo>
                        <a:pt x="18" y="152"/>
                      </a:lnTo>
                      <a:lnTo>
                        <a:pt x="26" y="150"/>
                      </a:lnTo>
                      <a:lnTo>
                        <a:pt x="34" y="150"/>
                      </a:lnTo>
                      <a:lnTo>
                        <a:pt x="34" y="150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245"/>
                <p:cNvSpPr>
                  <a:spLocks/>
                </p:cNvSpPr>
                <p:nvPr/>
              </p:nvSpPr>
              <p:spPr bwMode="auto">
                <a:xfrm>
                  <a:off x="5876925" y="768350"/>
                  <a:ext cx="260350" cy="339725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8" y="0"/>
                    </a:cxn>
                    <a:cxn ang="0">
                      <a:pos x="26" y="2"/>
                    </a:cxn>
                    <a:cxn ang="0">
                      <a:pos x="32" y="4"/>
                    </a:cxn>
                    <a:cxn ang="0">
                      <a:pos x="38" y="10"/>
                    </a:cxn>
                    <a:cxn ang="0">
                      <a:pos x="38" y="10"/>
                    </a:cxn>
                    <a:cxn ang="0">
                      <a:pos x="112" y="140"/>
                    </a:cxn>
                    <a:cxn ang="0">
                      <a:pos x="112" y="140"/>
                    </a:cxn>
                    <a:cxn ang="0">
                      <a:pos x="124" y="98"/>
                    </a:cxn>
                    <a:cxn ang="0">
                      <a:pos x="124" y="98"/>
                    </a:cxn>
                    <a:cxn ang="0">
                      <a:pos x="128" y="90"/>
                    </a:cxn>
                    <a:cxn ang="0">
                      <a:pos x="134" y="86"/>
                    </a:cxn>
                    <a:cxn ang="0">
                      <a:pos x="142" y="82"/>
                    </a:cxn>
                    <a:cxn ang="0">
                      <a:pos x="150" y="84"/>
                    </a:cxn>
                    <a:cxn ang="0">
                      <a:pos x="150" y="84"/>
                    </a:cxn>
                    <a:cxn ang="0">
                      <a:pos x="156" y="86"/>
                    </a:cxn>
                    <a:cxn ang="0">
                      <a:pos x="162" y="92"/>
                    </a:cxn>
                    <a:cxn ang="0">
                      <a:pos x="164" y="100"/>
                    </a:cxn>
                    <a:cxn ang="0">
                      <a:pos x="164" y="108"/>
                    </a:cxn>
                    <a:cxn ang="0">
                      <a:pos x="164" y="108"/>
                    </a:cxn>
                    <a:cxn ang="0">
                      <a:pos x="140" y="200"/>
                    </a:cxn>
                    <a:cxn ang="0">
                      <a:pos x="140" y="200"/>
                    </a:cxn>
                    <a:cxn ang="0">
                      <a:pos x="136" y="206"/>
                    </a:cxn>
                    <a:cxn ang="0">
                      <a:pos x="130" y="212"/>
                    </a:cxn>
                    <a:cxn ang="0">
                      <a:pos x="130" y="212"/>
                    </a:cxn>
                    <a:cxn ang="0">
                      <a:pos x="122" y="214"/>
                    </a:cxn>
                    <a:cxn ang="0">
                      <a:pos x="114" y="214"/>
                    </a:cxn>
                    <a:cxn ang="0">
                      <a:pos x="114" y="214"/>
                    </a:cxn>
                    <a:cxn ang="0">
                      <a:pos x="24" y="190"/>
                    </a:cxn>
                    <a:cxn ang="0">
                      <a:pos x="24" y="190"/>
                    </a:cxn>
                    <a:cxn ang="0">
                      <a:pos x="16" y="186"/>
                    </a:cxn>
                    <a:cxn ang="0">
                      <a:pos x="10" y="180"/>
                    </a:cxn>
                    <a:cxn ang="0">
                      <a:pos x="8" y="172"/>
                    </a:cxn>
                    <a:cxn ang="0">
                      <a:pos x="8" y="164"/>
                    </a:cxn>
                    <a:cxn ang="0">
                      <a:pos x="8" y="164"/>
                    </a:cxn>
                    <a:cxn ang="0">
                      <a:pos x="12" y="158"/>
                    </a:cxn>
                    <a:cxn ang="0">
                      <a:pos x="18" y="152"/>
                    </a:cxn>
                    <a:cxn ang="0">
                      <a:pos x="26" y="150"/>
                    </a:cxn>
                    <a:cxn ang="0">
                      <a:pos x="34" y="150"/>
                    </a:cxn>
                    <a:cxn ang="0">
                      <a:pos x="34" y="150"/>
                    </a:cxn>
                    <a:cxn ang="0">
                      <a:pos x="76" y="162"/>
                    </a:cxn>
                    <a:cxn ang="0">
                      <a:pos x="76" y="162"/>
                    </a:cxn>
                    <a:cxn ang="0">
                      <a:pos x="2" y="32"/>
                    </a:cxn>
                    <a:cxn ang="0">
                      <a:pos x="2" y="32"/>
                    </a:cxn>
                    <a:cxn ang="0">
                      <a:pos x="0" y="24"/>
                    </a:cxn>
                    <a:cxn ang="0">
                      <a:pos x="0" y="16"/>
                    </a:cxn>
                    <a:cxn ang="0">
                      <a:pos x="4" y="8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64" h="214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8" y="0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8" y="10"/>
                      </a:lnTo>
                      <a:lnTo>
                        <a:pt x="38" y="10"/>
                      </a:lnTo>
                      <a:lnTo>
                        <a:pt x="112" y="140"/>
                      </a:lnTo>
                      <a:lnTo>
                        <a:pt x="112" y="140"/>
                      </a:lnTo>
                      <a:lnTo>
                        <a:pt x="124" y="98"/>
                      </a:lnTo>
                      <a:lnTo>
                        <a:pt x="124" y="98"/>
                      </a:lnTo>
                      <a:lnTo>
                        <a:pt x="128" y="90"/>
                      </a:lnTo>
                      <a:lnTo>
                        <a:pt x="134" y="86"/>
                      </a:lnTo>
                      <a:lnTo>
                        <a:pt x="142" y="82"/>
                      </a:lnTo>
                      <a:lnTo>
                        <a:pt x="150" y="84"/>
                      </a:lnTo>
                      <a:lnTo>
                        <a:pt x="150" y="84"/>
                      </a:lnTo>
                      <a:lnTo>
                        <a:pt x="156" y="86"/>
                      </a:lnTo>
                      <a:lnTo>
                        <a:pt x="162" y="92"/>
                      </a:lnTo>
                      <a:lnTo>
                        <a:pt x="164" y="100"/>
                      </a:lnTo>
                      <a:lnTo>
                        <a:pt x="164" y="108"/>
                      </a:lnTo>
                      <a:lnTo>
                        <a:pt x="164" y="108"/>
                      </a:lnTo>
                      <a:lnTo>
                        <a:pt x="140" y="200"/>
                      </a:lnTo>
                      <a:lnTo>
                        <a:pt x="140" y="200"/>
                      </a:lnTo>
                      <a:lnTo>
                        <a:pt x="136" y="206"/>
                      </a:lnTo>
                      <a:lnTo>
                        <a:pt x="130" y="212"/>
                      </a:lnTo>
                      <a:lnTo>
                        <a:pt x="130" y="212"/>
                      </a:lnTo>
                      <a:lnTo>
                        <a:pt x="122" y="214"/>
                      </a:lnTo>
                      <a:lnTo>
                        <a:pt x="114" y="214"/>
                      </a:lnTo>
                      <a:lnTo>
                        <a:pt x="114" y="214"/>
                      </a:lnTo>
                      <a:lnTo>
                        <a:pt x="24" y="190"/>
                      </a:lnTo>
                      <a:lnTo>
                        <a:pt x="24" y="190"/>
                      </a:lnTo>
                      <a:lnTo>
                        <a:pt x="16" y="186"/>
                      </a:lnTo>
                      <a:lnTo>
                        <a:pt x="10" y="180"/>
                      </a:lnTo>
                      <a:lnTo>
                        <a:pt x="8" y="172"/>
                      </a:lnTo>
                      <a:lnTo>
                        <a:pt x="8" y="164"/>
                      </a:lnTo>
                      <a:lnTo>
                        <a:pt x="8" y="164"/>
                      </a:lnTo>
                      <a:lnTo>
                        <a:pt x="12" y="158"/>
                      </a:lnTo>
                      <a:lnTo>
                        <a:pt x="18" y="152"/>
                      </a:lnTo>
                      <a:lnTo>
                        <a:pt x="26" y="150"/>
                      </a:lnTo>
                      <a:lnTo>
                        <a:pt x="34" y="150"/>
                      </a:lnTo>
                      <a:lnTo>
                        <a:pt x="34" y="150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4" y="8"/>
                      </a:lnTo>
                      <a:lnTo>
                        <a:pt x="10" y="4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rtl="0">
                    <a:defRPr/>
                  </a:pPr>
                  <a:endParaRPr lang="en-US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0" name="Rectangle 30"/>
            <p:cNvSpPr>
              <a:spLocks noChangeArrowheads="1"/>
            </p:cNvSpPr>
            <p:nvPr/>
          </p:nvSpPr>
          <p:spPr bwMode="auto">
            <a:xfrm>
              <a:off x="4431630" y="1895168"/>
              <a:ext cx="1217672" cy="4537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Tracking</a:t>
              </a:r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4412366" y="5473218"/>
              <a:ext cx="1378834" cy="2417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14295" indent="-114295"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Healthcare &amp; Fitness</a:t>
              </a:r>
            </a:p>
            <a:p>
              <a:pPr marL="114295" indent="-114295"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endParaRPr lang="en-US" sz="800" dirty="0">
                <a:solidFill>
                  <a:srgbClr val="808080"/>
                </a:solidFill>
                <a:latin typeface="Verdana"/>
                <a:cs typeface="Arial" charset="0"/>
              </a:endParaRPr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3370703" y="5181600"/>
              <a:ext cx="573793" cy="918615"/>
              <a:chOff x="5367467" y="1931192"/>
              <a:chExt cx="534705" cy="856038"/>
            </a:xfrm>
          </p:grpSpPr>
          <p:pic>
            <p:nvPicPr>
              <p:cNvPr id="99" name="Picture 98" descr="noeink_colored_caps_v2_11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574866" y="2014152"/>
                <a:ext cx="327306" cy="773078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00" name="Picture 99" descr="noeink_colored_caps_v2_15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67467" y="1931192"/>
                <a:ext cx="327306" cy="773079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01" name="Rectangle 30"/>
            <p:cNvSpPr>
              <a:spLocks noChangeArrowheads="1"/>
            </p:cNvSpPr>
            <p:nvPr/>
          </p:nvSpPr>
          <p:spPr bwMode="auto">
            <a:xfrm>
              <a:off x="7010400" y="3569777"/>
              <a:ext cx="1211090" cy="392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4354">
                <a:spcBef>
                  <a:spcPct val="50000"/>
                </a:spcBef>
                <a:buClr>
                  <a:srgbClr val="B30A3C"/>
                </a:buClr>
                <a:buSzPct val="80000"/>
                <a:defRPr/>
              </a:pPr>
              <a:r>
                <a:rPr lang="en-US" sz="800" dirty="0">
                  <a:solidFill>
                    <a:srgbClr val="808080"/>
                  </a:solidFill>
                  <a:latin typeface="Verdana"/>
                  <a:cs typeface="Arial" charset="0"/>
                </a:rPr>
                <a:t>Consumer Electronics</a:t>
              </a:r>
            </a:p>
          </p:txBody>
        </p:sp>
        <p:pic>
          <p:nvPicPr>
            <p:cNvPr id="102" name="Picture 2" descr="Sony PS Vita"/>
            <p:cNvPicPr>
              <a:picLocks noChangeAspect="1" noChangeArrowheads="1"/>
            </p:cNvPicPr>
            <p:nvPr/>
          </p:nvPicPr>
          <p:blipFill>
            <a:blip r:embed="rId12" cstate="print"/>
            <a:srcRect l="1231" t="14000" r="1538" b="12000"/>
            <a:stretch>
              <a:fillRect/>
            </a:stretch>
          </p:blipFill>
          <p:spPr bwMode="auto">
            <a:xfrm>
              <a:off x="6553200" y="2895600"/>
              <a:ext cx="1168537" cy="547290"/>
            </a:xfrm>
            <a:prstGeom prst="roundRect">
              <a:avLst>
                <a:gd name="adj" fmla="val 48293"/>
              </a:avLst>
            </a:prstGeom>
            <a:noFill/>
          </p:spPr>
        </p:pic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0514" y="5791200"/>
              <a:ext cx="193866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778" t="16000" r="22667" b="10667"/>
            <a:stretch>
              <a:fillRect/>
            </a:stretch>
          </p:blipFill>
          <p:spPr bwMode="auto">
            <a:xfrm>
              <a:off x="4126683" y="4724400"/>
              <a:ext cx="890634" cy="82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" name="Picture 2" descr="http://cdn.slashgear.com/wp-content/uploads/2011/08/att_htc_jetstrea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79206">
              <a:off x="2086885" y="3475042"/>
              <a:ext cx="805568" cy="805568"/>
            </a:xfrm>
            <a:prstGeom prst="rect">
              <a:avLst/>
            </a:prstGeom>
            <a:noFill/>
          </p:spPr>
        </p:pic>
      </p:grpSp>
      <p:sp>
        <p:nvSpPr>
          <p:cNvPr id="75" name="Slide Number Placeholder 7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7009F7B-ABF1-426B-8BF9-2708B15B0059}" type="slidenum">
              <a:rPr lang="en-US" smtClean="0"/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2012 AT&amp;T Intellectual Property. All rights reserved. AT&amp;T and the AT&amp;T logo are trademarks of AT&amp;T Intellectual Property.</a:t>
            </a:r>
            <a:endParaRPr lang="en-US" dirty="0"/>
          </a:p>
        </p:txBody>
      </p:sp>
      <p:pic>
        <p:nvPicPr>
          <p:cNvPr id="74" name="Picture 73" descr="Group of All Devices.jpg"/>
          <p:cNvPicPr>
            <a:picLocks noChangeAspect="1"/>
          </p:cNvPicPr>
          <p:nvPr/>
        </p:nvPicPr>
        <p:blipFill>
          <a:blip r:embed="rId16" cstate="print">
            <a:lum bright="-10000"/>
          </a:blip>
          <a:stretch>
            <a:fillRect/>
          </a:stretch>
        </p:blipFill>
        <p:spPr>
          <a:xfrm>
            <a:off x="4918171" y="1175657"/>
            <a:ext cx="792105" cy="57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 descr="Blue Device.jpg"/>
          <p:cNvPicPr>
            <a:picLocks noChangeAspect="1"/>
          </p:cNvPicPr>
          <p:nvPr/>
        </p:nvPicPr>
        <p:blipFill>
          <a:blip r:embed="rId17" cstate="print">
            <a:lum bright="-4000"/>
          </a:blip>
          <a:stretch>
            <a:fillRect/>
          </a:stretch>
        </p:blipFill>
        <p:spPr>
          <a:xfrm rot="2156748">
            <a:off x="5634363" y="1309131"/>
            <a:ext cx="375802" cy="688056"/>
          </a:xfrm>
          <a:prstGeom prst="rect">
            <a:avLst/>
          </a:prstGeom>
        </p:spPr>
      </p:pic>
      <p:pic>
        <p:nvPicPr>
          <p:cNvPr id="55" name="Picture 54" descr="SoBi Master.jpg"/>
          <p:cNvPicPr>
            <a:picLocks noChangeAspect="1"/>
          </p:cNvPicPr>
          <p:nvPr/>
        </p:nvPicPr>
        <p:blipFill>
          <a:blip r:embed="rId18" cstate="print">
            <a:lum bright="-11000"/>
          </a:blip>
          <a:stretch>
            <a:fillRect/>
          </a:stretch>
        </p:blipFill>
        <p:spPr>
          <a:xfrm>
            <a:off x="5347067" y="2104573"/>
            <a:ext cx="1140818" cy="713012"/>
          </a:xfrm>
          <a:prstGeom prst="rect">
            <a:avLst/>
          </a:prstGeom>
        </p:spPr>
      </p:pic>
      <p:pic>
        <p:nvPicPr>
          <p:cNvPr id="92" name="Picture 91" descr="SamsungGalaxyCamera-FINAL.jpg"/>
          <p:cNvPicPr>
            <a:picLocks noChangeAspect="1"/>
          </p:cNvPicPr>
          <p:nvPr/>
        </p:nvPicPr>
        <p:blipFill>
          <a:blip r:embed="rId19" cstate="print">
            <a:lum bright="-11000"/>
          </a:blip>
          <a:srcRect l="14514" r="7655" b="10048"/>
          <a:stretch>
            <a:fillRect/>
          </a:stretch>
        </p:blipFill>
        <p:spPr>
          <a:xfrm>
            <a:off x="6400800" y="3846286"/>
            <a:ext cx="885371" cy="6821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65"/>
          <p:cNvSpPr>
            <a:spLocks noGrp="1"/>
          </p:cNvSpPr>
          <p:nvPr>
            <p:ph type="title"/>
          </p:nvPr>
        </p:nvSpPr>
        <p:spPr>
          <a:xfrm>
            <a:off x="353105" y="293916"/>
            <a:ext cx="7989887" cy="1035050"/>
          </a:xfrm>
        </p:spPr>
        <p:txBody>
          <a:bodyPr/>
          <a:lstStyle/>
          <a:p>
            <a:r>
              <a:rPr lang="en-US" sz="3600" b="0" dirty="0" smtClean="0"/>
              <a:t>Reason for Success: </a:t>
            </a:r>
            <a:br>
              <a:rPr lang="en-US" sz="3600" b="0" dirty="0" smtClean="0"/>
            </a:br>
            <a:r>
              <a:rPr lang="en-US" sz="3600" b="0" dirty="0" smtClean="0"/>
              <a:t>Flexible Business Models </a:t>
            </a:r>
            <a:endParaRPr lang="en-US" sz="3600" b="0" i="1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7009F7B-ABF1-426B-8BF9-2708B15B0059}" type="slidenum">
              <a:rPr lang="en-US" smtClean="0"/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© 2012 AT&amp;T Intellectual Property. All rights reserved. AT&amp;T and the AT&amp;T logo are trademarks of AT&amp;T Intellectual Property.</a:t>
            </a:r>
            <a:endParaRPr lang="en-US" dirty="0"/>
          </a:p>
        </p:txBody>
      </p:sp>
      <p:sp>
        <p:nvSpPr>
          <p:cNvPr id="73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451649"/>
            <a:ext cx="7186613" cy="2859087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200" b="0" dirty="0" smtClean="0">
                <a:solidFill>
                  <a:schemeClr val="tx1">
                    <a:lumMod val="50000"/>
                  </a:schemeClr>
                </a:solidFill>
              </a:rPr>
              <a:t>Providing Options to Meet Customer Demand</a:t>
            </a:r>
          </a:p>
        </p:txBody>
      </p:sp>
      <p:pic>
        <p:nvPicPr>
          <p:cNvPr id="74" name="Content Placeholder 6" descr="Kindle3_compress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40000"/>
          </a:blip>
          <a:srcRect b="11861"/>
          <a:stretch>
            <a:fillRect/>
          </a:stretch>
        </p:blipFill>
        <p:spPr>
          <a:xfrm>
            <a:off x="972456" y="1699779"/>
            <a:ext cx="1291771" cy="1584077"/>
          </a:xfrm>
          <a:prstGeom prst="rect">
            <a:avLst/>
          </a:prstGeom>
          <a:effectLst/>
        </p:spPr>
      </p:pic>
      <p:sp>
        <p:nvSpPr>
          <p:cNvPr id="94" name="Content Placeholder 3"/>
          <p:cNvSpPr txBox="1">
            <a:spLocks/>
          </p:cNvSpPr>
          <p:nvPr/>
        </p:nvSpPr>
        <p:spPr>
          <a:xfrm>
            <a:off x="457200" y="3289300"/>
            <a:ext cx="2514600" cy="2858560"/>
          </a:xfrm>
          <a:prstGeom prst="rect">
            <a:avLst/>
          </a:prstGeom>
        </p:spPr>
        <p:txBody>
          <a:bodyPr lIns="0" tIns="0" rIns="0" bIns="0"/>
          <a:lstStyle/>
          <a:p>
            <a:pPr defTabSz="947738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</a:pPr>
            <a:r>
              <a:rPr lang="en-US" sz="2000" b="0" kern="0" dirty="0" smtClean="0">
                <a:solidFill>
                  <a:schemeClr val="tx2"/>
                </a:solidFill>
                <a:latin typeface="Verdana"/>
                <a:ea typeface="+mn-ea"/>
              </a:rPr>
              <a:t>Wholesale Data</a:t>
            </a:r>
          </a:p>
          <a:p>
            <a:pPr marL="285750" indent="-285750" defTabSz="947738">
              <a:spcBef>
                <a:spcPts val="0"/>
              </a:spcBef>
              <a:spcAft>
                <a:spcPts val="600"/>
              </a:spcAft>
              <a:buClr>
                <a:srgbClr val="808080"/>
              </a:buClr>
              <a:buSzPct val="100000"/>
              <a:defRPr/>
            </a:pPr>
            <a:r>
              <a:rPr lang="en-US" sz="1600" i="1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Amazon Kindle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Transport included with the book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No subscription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No device subsidy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No connection between customer and carrier</a:t>
            </a:r>
          </a:p>
        </p:txBody>
      </p:sp>
      <p:pic>
        <p:nvPicPr>
          <p:cNvPr id="98" name="Picture 4" descr="Amazon Kindle Fire HD Release Date Pri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9" r="16838"/>
          <a:stretch>
            <a:fillRect/>
          </a:stretch>
        </p:blipFill>
        <p:spPr bwMode="auto">
          <a:xfrm>
            <a:off x="3995593" y="1838890"/>
            <a:ext cx="930275" cy="13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Content Placeholder 3"/>
          <p:cNvSpPr txBox="1">
            <a:spLocks/>
          </p:cNvSpPr>
          <p:nvPr/>
        </p:nvSpPr>
        <p:spPr>
          <a:xfrm>
            <a:off x="3265714" y="3289300"/>
            <a:ext cx="2583543" cy="2858560"/>
          </a:xfrm>
          <a:prstGeom prst="rect">
            <a:avLst/>
          </a:prstGeom>
        </p:spPr>
        <p:txBody>
          <a:bodyPr lIns="0" tIns="0" rIns="0" bIns="0"/>
          <a:lstStyle/>
          <a:p>
            <a:pPr defTabSz="947738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</a:pPr>
            <a:r>
              <a:rPr lang="en-US" sz="2000" b="0" kern="0" dirty="0" smtClean="0">
                <a:solidFill>
                  <a:schemeClr val="tx2"/>
                </a:solidFill>
                <a:latin typeface="Verdana"/>
              </a:rPr>
              <a:t>Session Based Data</a:t>
            </a:r>
          </a:p>
          <a:p>
            <a:pPr defTabSz="947738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Kindle Fire HD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Buy monthly 4G data sessions as needed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</a:rPr>
              <a:t>No subsidies</a:t>
            </a:r>
            <a:endParaRPr lang="en-US" sz="1600" kern="0" dirty="0" smtClean="0">
              <a:solidFill>
                <a:srgbClr val="808080">
                  <a:lumMod val="50000"/>
                </a:srgbClr>
              </a:solidFill>
              <a:latin typeface="Verdana"/>
              <a:ea typeface="+mn-ea"/>
            </a:endParaRP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OEM  distributes and connects with AT&amp;T experience</a:t>
            </a:r>
          </a:p>
        </p:txBody>
      </p:sp>
      <p:pic>
        <p:nvPicPr>
          <p:cNvPr id="107" name="Picture 3" descr="C:\Users\sm9723\AppData\Local\Microsoft\Windows\Temporary Internet Files\Low\Content.IE5\3D77BANY\IMAGE_-_Tab_2_front_201209261402041[1]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238" y="1901371"/>
            <a:ext cx="1532336" cy="11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Content Placeholder 3"/>
          <p:cNvSpPr txBox="1">
            <a:spLocks/>
          </p:cNvSpPr>
          <p:nvPr/>
        </p:nvSpPr>
        <p:spPr>
          <a:xfrm>
            <a:off x="6198429" y="3289300"/>
            <a:ext cx="2742371" cy="2858560"/>
          </a:xfrm>
          <a:prstGeom prst="rect">
            <a:avLst/>
          </a:prstGeom>
        </p:spPr>
        <p:txBody>
          <a:bodyPr lIns="0" tIns="0" rIns="0" bIns="0"/>
          <a:lstStyle/>
          <a:p>
            <a:pPr defTabSz="947738"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100000"/>
            </a:pPr>
            <a:r>
              <a:rPr lang="en-US" sz="2000" b="0" kern="0" dirty="0" smtClean="0">
                <a:solidFill>
                  <a:schemeClr val="tx2"/>
                </a:solidFill>
                <a:latin typeface="Verdana"/>
                <a:ea typeface="+mn-ea"/>
              </a:rPr>
              <a:t>Postpaid Data</a:t>
            </a:r>
          </a:p>
          <a:p>
            <a:pPr marL="285750" indent="-285750" defTabSz="947738">
              <a:spcBef>
                <a:spcPts val="0"/>
              </a:spcBef>
              <a:spcAft>
                <a:spcPts val="600"/>
              </a:spcAft>
              <a:buClr>
                <a:srgbClr val="808080"/>
              </a:buClr>
              <a:buSzPct val="100000"/>
              <a:defRPr/>
            </a:pPr>
            <a:r>
              <a:rPr lang="en-US" sz="1600" i="1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Samsung Galaxy Tab II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Subsidized device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2-year contract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</a:rPr>
              <a:t>Choose a 4G </a:t>
            </a: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data plan; AT&amp;T Mobile Share</a:t>
            </a:r>
          </a:p>
          <a:p>
            <a:pPr marL="285750" indent="-285750" algn="l" defTabSz="947738">
              <a:spcBef>
                <a:spcPct val="20000"/>
              </a:spcBef>
              <a:spcAft>
                <a:spcPct val="20000"/>
              </a:spcAft>
              <a:buClr>
                <a:srgbClr val="808080"/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600" kern="0" dirty="0" smtClean="0">
                <a:solidFill>
                  <a:srgbClr val="808080">
                    <a:lumMod val="50000"/>
                  </a:srgbClr>
                </a:solidFill>
                <a:latin typeface="Verdana"/>
                <a:ea typeface="+mn-ea"/>
              </a:rPr>
              <a:t>Direct customer relationship with AT&amp;T</a:t>
            </a:r>
          </a:p>
        </p:txBody>
      </p:sp>
      <p:cxnSp>
        <p:nvCxnSpPr>
          <p:cNvPr id="109" name="Straight Connector 108"/>
          <p:cNvCxnSpPr/>
          <p:nvPr/>
        </p:nvCxnSpPr>
        <p:spPr bwMode="auto">
          <a:xfrm rot="5400000" flipH="1" flipV="1">
            <a:off x="1257300" y="3976160"/>
            <a:ext cx="37338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10" name="Straight Connector 109"/>
          <p:cNvCxnSpPr/>
          <p:nvPr/>
        </p:nvCxnSpPr>
        <p:spPr bwMode="auto">
          <a:xfrm rot="5400000" flipH="1" flipV="1">
            <a:off x="4152900" y="3976160"/>
            <a:ext cx="37338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665538"/>
            <a:ext cx="9144000" cy="31924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3886200" cy="4019550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sz="2400" i="1" dirty="0" smtClean="0">
                <a:solidFill>
                  <a:srgbClr val="067AB4"/>
                </a:solidFill>
              </a:rPr>
              <a:t>We give you choice– </a:t>
            </a:r>
          </a:p>
          <a:p>
            <a:pPr eaLnBrk="1" hangingPunct="1">
              <a:spcAft>
                <a:spcPct val="0"/>
              </a:spcAft>
            </a:pPr>
            <a:r>
              <a:rPr lang="en-US" sz="2400" b="0" i="1" dirty="0" smtClean="0">
                <a:solidFill>
                  <a:srgbClr val="067AB4"/>
                </a:solidFill>
              </a:rPr>
              <a:t>You may keep your existing plan you have today or select from either our individual or Mobile Share plans.</a:t>
            </a:r>
          </a:p>
          <a:p>
            <a:pPr eaLnBrk="1" hangingPunct="1">
              <a:spcAft>
                <a:spcPts val="1200"/>
              </a:spcAft>
            </a:pPr>
            <a:r>
              <a:rPr lang="en-US" sz="2400" i="1" dirty="0" smtClean="0">
                <a:solidFill>
                  <a:srgbClr val="067AB4"/>
                </a:solidFill>
              </a:rPr>
              <a:t>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3505200"/>
            <a:ext cx="4892006" cy="3113314"/>
            <a:chOff x="3961708" y="3492954"/>
            <a:chExt cx="5182292" cy="311131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7" name="Round Same Side Corner Rectangle 6"/>
            <p:cNvSpPr/>
            <p:nvPr/>
          </p:nvSpPr>
          <p:spPr bwMode="auto">
            <a:xfrm rot="16200000">
              <a:off x="4997194" y="2457468"/>
              <a:ext cx="3111319" cy="5182292"/>
            </a:xfrm>
            <a:prstGeom prst="round2SameRect">
              <a:avLst>
                <a:gd name="adj1" fmla="val 4260"/>
                <a:gd name="adj2" fmla="val 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rcRect l="66875" t="23334" r="9643" b="35926"/>
            <a:stretch/>
          </p:blipFill>
          <p:spPr bwMode="auto">
            <a:xfrm>
              <a:off x="4165600" y="3674830"/>
              <a:ext cx="4978400" cy="2776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</p:pic>
      </p:grpSp>
      <p:sp>
        <p:nvSpPr>
          <p:cNvPr id="62469" name="Content Placeholder 2"/>
          <p:cNvSpPr txBox="1">
            <a:spLocks/>
          </p:cNvSpPr>
          <p:nvPr/>
        </p:nvSpPr>
        <p:spPr bwMode="auto">
          <a:xfrm>
            <a:off x="776288" y="1225550"/>
            <a:ext cx="7888287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2800" i="1" dirty="0">
                <a:solidFill>
                  <a:srgbClr val="373739"/>
                </a:solidFill>
                <a:ea typeface="Omnes Regular"/>
                <a:cs typeface="Omnes Regular"/>
              </a:rPr>
              <a:t>Connect up to 10 devices to one simple data plan</a:t>
            </a:r>
          </a:p>
          <a:p>
            <a:pPr>
              <a:spcAft>
                <a:spcPts val="3000"/>
              </a:spcAft>
            </a:pPr>
            <a:r>
              <a:rPr lang="en-US" sz="2800" i="1" dirty="0">
                <a:solidFill>
                  <a:srgbClr val="373739"/>
                </a:solidFill>
                <a:ea typeface="Omnes Regular"/>
                <a:cs typeface="Omnes Regular"/>
              </a:rPr>
              <a:t>The more data you share, the more you save</a:t>
            </a:r>
          </a:p>
          <a:p>
            <a:pPr>
              <a:spcAft>
                <a:spcPts val="3000"/>
              </a:spcAft>
            </a:pPr>
            <a:r>
              <a:rPr lang="en-US" sz="2800" i="1" dirty="0">
                <a:solidFill>
                  <a:srgbClr val="373739"/>
                </a:solidFill>
                <a:ea typeface="Omnes Regular"/>
                <a:cs typeface="Omnes Regular"/>
              </a:rPr>
              <a:t>Includes Unlimited Talk and Text on phones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79413" y="1897063"/>
            <a:ext cx="7929562" cy="1587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9413" y="2674938"/>
            <a:ext cx="7929562" cy="1587"/>
          </a:xfrm>
          <a:prstGeom prst="line">
            <a:avLst/>
          </a:prstGeom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472" name="Group 26"/>
          <p:cNvGrpSpPr>
            <a:grpSpLocks/>
          </p:cNvGrpSpPr>
          <p:nvPr/>
        </p:nvGrpSpPr>
        <p:grpSpPr bwMode="auto">
          <a:xfrm>
            <a:off x="450850" y="188913"/>
            <a:ext cx="5165725" cy="636587"/>
            <a:chOff x="-9491663" y="338138"/>
            <a:chExt cx="6045201" cy="768351"/>
          </a:xfrm>
        </p:grpSpPr>
        <p:grpSp>
          <p:nvGrpSpPr>
            <p:cNvPr id="4" name="Group 8"/>
            <p:cNvGrpSpPr/>
            <p:nvPr/>
          </p:nvGrpSpPr>
          <p:grpSpPr>
            <a:xfrm>
              <a:off x="-9491663" y="338138"/>
              <a:ext cx="3165475" cy="768351"/>
              <a:chOff x="-9491663" y="338138"/>
              <a:chExt cx="3165475" cy="768351"/>
            </a:xfrm>
            <a:solidFill>
              <a:schemeClr val="accent3"/>
            </a:solidFill>
          </p:grpSpPr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-9491663" y="371476"/>
                <a:ext cx="652463" cy="720725"/>
              </a:xfrm>
              <a:custGeom>
                <a:avLst/>
                <a:gdLst>
                  <a:gd name="T0" fmla="*/ 0 w 174"/>
                  <a:gd name="T1" fmla="*/ 13 h 192"/>
                  <a:gd name="T2" fmla="*/ 15 w 174"/>
                  <a:gd name="T3" fmla="*/ 0 h 192"/>
                  <a:gd name="T4" fmla="*/ 20 w 174"/>
                  <a:gd name="T5" fmla="*/ 0 h 192"/>
                  <a:gd name="T6" fmla="*/ 37 w 174"/>
                  <a:gd name="T7" fmla="*/ 15 h 192"/>
                  <a:gd name="T8" fmla="*/ 87 w 174"/>
                  <a:gd name="T9" fmla="*/ 127 h 192"/>
                  <a:gd name="T10" fmla="*/ 138 w 174"/>
                  <a:gd name="T11" fmla="*/ 15 h 192"/>
                  <a:gd name="T12" fmla="*/ 155 w 174"/>
                  <a:gd name="T13" fmla="*/ 0 h 192"/>
                  <a:gd name="T14" fmla="*/ 159 w 174"/>
                  <a:gd name="T15" fmla="*/ 0 h 192"/>
                  <a:gd name="T16" fmla="*/ 174 w 174"/>
                  <a:gd name="T17" fmla="*/ 13 h 192"/>
                  <a:gd name="T18" fmla="*/ 174 w 174"/>
                  <a:gd name="T19" fmla="*/ 192 h 192"/>
                  <a:gd name="T20" fmla="*/ 154 w 174"/>
                  <a:gd name="T21" fmla="*/ 192 h 192"/>
                  <a:gd name="T22" fmla="*/ 154 w 174"/>
                  <a:gd name="T23" fmla="*/ 23 h 192"/>
                  <a:gd name="T24" fmla="*/ 104 w 174"/>
                  <a:gd name="T25" fmla="*/ 132 h 192"/>
                  <a:gd name="T26" fmla="*/ 87 w 174"/>
                  <a:gd name="T27" fmla="*/ 145 h 192"/>
                  <a:gd name="T28" fmla="*/ 69 w 174"/>
                  <a:gd name="T29" fmla="*/ 132 h 192"/>
                  <a:gd name="T30" fmla="*/ 20 w 174"/>
                  <a:gd name="T31" fmla="*/ 23 h 192"/>
                  <a:gd name="T32" fmla="*/ 20 w 174"/>
                  <a:gd name="T33" fmla="*/ 192 h 192"/>
                  <a:gd name="T34" fmla="*/ 0 w 174"/>
                  <a:gd name="T35" fmla="*/ 192 h 192"/>
                  <a:gd name="T36" fmla="*/ 0 w 174"/>
                  <a:gd name="T37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192">
                    <a:moveTo>
                      <a:pt x="0" y="13"/>
                    </a:moveTo>
                    <a:cubicBezTo>
                      <a:pt x="0" y="6"/>
                      <a:pt x="6" y="0"/>
                      <a:pt x="1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2" y="5"/>
                      <a:pt x="37" y="15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42" y="5"/>
                      <a:pt x="145" y="0"/>
                      <a:pt x="155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8" y="0"/>
                      <a:pt x="174" y="6"/>
                      <a:pt x="174" y="13"/>
                    </a:cubicBezTo>
                    <a:cubicBezTo>
                      <a:pt x="174" y="192"/>
                      <a:pt x="174" y="192"/>
                      <a:pt x="174" y="192"/>
                    </a:cubicBezTo>
                    <a:cubicBezTo>
                      <a:pt x="154" y="192"/>
                      <a:pt x="154" y="192"/>
                      <a:pt x="154" y="192"/>
                    </a:cubicBezTo>
                    <a:cubicBezTo>
                      <a:pt x="154" y="23"/>
                      <a:pt x="154" y="23"/>
                      <a:pt x="154" y="23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1" y="140"/>
                      <a:pt x="97" y="145"/>
                      <a:pt x="87" y="145"/>
                    </a:cubicBezTo>
                    <a:cubicBezTo>
                      <a:pt x="77" y="145"/>
                      <a:pt x="73" y="140"/>
                      <a:pt x="69" y="13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0" y="192"/>
                      <a:pt x="0" y="192"/>
                      <a:pt x="0" y="192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7" name="Freeform 7"/>
              <p:cNvSpPr>
                <a:spLocks noEditPoints="1"/>
              </p:cNvSpPr>
              <p:nvPr/>
            </p:nvSpPr>
            <p:spPr bwMode="auto">
              <a:xfrm>
                <a:off x="-8682038" y="552451"/>
                <a:ext cx="539750" cy="554038"/>
              </a:xfrm>
              <a:custGeom>
                <a:avLst/>
                <a:gdLst>
                  <a:gd name="T0" fmla="*/ 0 w 144"/>
                  <a:gd name="T1" fmla="*/ 74 h 148"/>
                  <a:gd name="T2" fmla="*/ 72 w 144"/>
                  <a:gd name="T3" fmla="*/ 0 h 148"/>
                  <a:gd name="T4" fmla="*/ 144 w 144"/>
                  <a:gd name="T5" fmla="*/ 74 h 148"/>
                  <a:gd name="T6" fmla="*/ 72 w 144"/>
                  <a:gd name="T7" fmla="*/ 148 h 148"/>
                  <a:gd name="T8" fmla="*/ 0 w 144"/>
                  <a:gd name="T9" fmla="*/ 74 h 148"/>
                  <a:gd name="T10" fmla="*/ 125 w 144"/>
                  <a:gd name="T11" fmla="*/ 74 h 148"/>
                  <a:gd name="T12" fmla="*/ 72 w 144"/>
                  <a:gd name="T13" fmla="*/ 17 h 148"/>
                  <a:gd name="T14" fmla="*/ 19 w 144"/>
                  <a:gd name="T15" fmla="*/ 74 h 148"/>
                  <a:gd name="T16" fmla="*/ 72 w 144"/>
                  <a:gd name="T17" fmla="*/ 131 h 148"/>
                  <a:gd name="T18" fmla="*/ 125 w 144"/>
                  <a:gd name="T19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8">
                    <a:moveTo>
                      <a:pt x="0" y="74"/>
                    </a:moveTo>
                    <a:cubicBezTo>
                      <a:pt x="0" y="31"/>
                      <a:pt x="30" y="0"/>
                      <a:pt x="72" y="0"/>
                    </a:cubicBezTo>
                    <a:cubicBezTo>
                      <a:pt x="114" y="0"/>
                      <a:pt x="144" y="32"/>
                      <a:pt x="144" y="74"/>
                    </a:cubicBezTo>
                    <a:cubicBezTo>
                      <a:pt x="144" y="117"/>
                      <a:pt x="114" y="148"/>
                      <a:pt x="72" y="148"/>
                    </a:cubicBezTo>
                    <a:cubicBezTo>
                      <a:pt x="30" y="148"/>
                      <a:pt x="0" y="117"/>
                      <a:pt x="0" y="74"/>
                    </a:cubicBezTo>
                    <a:close/>
                    <a:moveTo>
                      <a:pt x="125" y="74"/>
                    </a:moveTo>
                    <a:cubicBezTo>
                      <a:pt x="125" y="42"/>
                      <a:pt x="102" y="17"/>
                      <a:pt x="72" y="17"/>
                    </a:cubicBezTo>
                    <a:cubicBezTo>
                      <a:pt x="42" y="17"/>
                      <a:pt x="19" y="41"/>
                      <a:pt x="19" y="74"/>
                    </a:cubicBezTo>
                    <a:cubicBezTo>
                      <a:pt x="19" y="107"/>
                      <a:pt x="42" y="131"/>
                      <a:pt x="72" y="131"/>
                    </a:cubicBezTo>
                    <a:cubicBezTo>
                      <a:pt x="102" y="131"/>
                      <a:pt x="125" y="107"/>
                      <a:pt x="12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8" name="Freeform 8"/>
              <p:cNvSpPr>
                <a:spLocks noEditPoints="1"/>
              </p:cNvSpPr>
              <p:nvPr/>
            </p:nvSpPr>
            <p:spPr bwMode="auto">
              <a:xfrm>
                <a:off x="-7991475" y="338138"/>
                <a:ext cx="512763" cy="768350"/>
              </a:xfrm>
              <a:custGeom>
                <a:avLst/>
                <a:gdLst>
                  <a:gd name="T0" fmla="*/ 18 w 137"/>
                  <a:gd name="T1" fmla="*/ 179 h 205"/>
                  <a:gd name="T2" fmla="*/ 18 w 137"/>
                  <a:gd name="T3" fmla="*/ 201 h 205"/>
                  <a:gd name="T4" fmla="*/ 0 w 137"/>
                  <a:gd name="T5" fmla="*/ 201 h 205"/>
                  <a:gd name="T6" fmla="*/ 0 w 137"/>
                  <a:gd name="T7" fmla="*/ 3 h 205"/>
                  <a:gd name="T8" fmla="*/ 6 w 137"/>
                  <a:gd name="T9" fmla="*/ 0 h 205"/>
                  <a:gd name="T10" fmla="*/ 19 w 137"/>
                  <a:gd name="T11" fmla="*/ 19 h 205"/>
                  <a:gd name="T12" fmla="*/ 19 w 137"/>
                  <a:gd name="T13" fmla="*/ 83 h 205"/>
                  <a:gd name="T14" fmla="*/ 71 w 137"/>
                  <a:gd name="T15" fmla="*/ 57 h 205"/>
                  <a:gd name="T16" fmla="*/ 137 w 137"/>
                  <a:gd name="T17" fmla="*/ 131 h 205"/>
                  <a:gd name="T18" fmla="*/ 70 w 137"/>
                  <a:gd name="T19" fmla="*/ 205 h 205"/>
                  <a:gd name="T20" fmla="*/ 18 w 137"/>
                  <a:gd name="T21" fmla="*/ 179 h 205"/>
                  <a:gd name="T22" fmla="*/ 118 w 137"/>
                  <a:gd name="T23" fmla="*/ 131 h 205"/>
                  <a:gd name="T24" fmla="*/ 69 w 137"/>
                  <a:gd name="T25" fmla="*/ 74 h 205"/>
                  <a:gd name="T26" fmla="*/ 18 w 137"/>
                  <a:gd name="T27" fmla="*/ 107 h 205"/>
                  <a:gd name="T28" fmla="*/ 18 w 137"/>
                  <a:gd name="T29" fmla="*/ 141 h 205"/>
                  <a:gd name="T30" fmla="*/ 68 w 137"/>
                  <a:gd name="T31" fmla="*/ 188 h 205"/>
                  <a:gd name="T32" fmla="*/ 118 w 137"/>
                  <a:gd name="T33" fmla="*/ 13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205">
                    <a:moveTo>
                      <a:pt x="18" y="179"/>
                    </a:moveTo>
                    <a:cubicBezTo>
                      <a:pt x="18" y="201"/>
                      <a:pt x="18" y="201"/>
                      <a:pt x="18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31" y="67"/>
                      <a:pt x="48" y="57"/>
                      <a:pt x="71" y="57"/>
                    </a:cubicBezTo>
                    <a:cubicBezTo>
                      <a:pt x="108" y="57"/>
                      <a:pt x="137" y="86"/>
                      <a:pt x="137" y="131"/>
                    </a:cubicBezTo>
                    <a:cubicBezTo>
                      <a:pt x="137" y="175"/>
                      <a:pt x="109" y="205"/>
                      <a:pt x="70" y="205"/>
                    </a:cubicBezTo>
                    <a:cubicBezTo>
                      <a:pt x="44" y="205"/>
                      <a:pt x="26" y="192"/>
                      <a:pt x="18" y="179"/>
                    </a:cubicBezTo>
                    <a:close/>
                    <a:moveTo>
                      <a:pt x="118" y="131"/>
                    </a:moveTo>
                    <a:cubicBezTo>
                      <a:pt x="118" y="98"/>
                      <a:pt x="97" y="74"/>
                      <a:pt x="69" y="74"/>
                    </a:cubicBezTo>
                    <a:cubicBezTo>
                      <a:pt x="44" y="74"/>
                      <a:pt x="27" y="87"/>
                      <a:pt x="18" y="107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67"/>
                      <a:pt x="42" y="188"/>
                      <a:pt x="68" y="188"/>
                    </a:cubicBezTo>
                    <a:cubicBezTo>
                      <a:pt x="98" y="188"/>
                      <a:pt x="118" y="165"/>
                      <a:pt x="118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9" name="Freeform 9"/>
              <p:cNvSpPr>
                <a:spLocks noEditPoints="1"/>
              </p:cNvSpPr>
              <p:nvPr/>
            </p:nvSpPr>
            <p:spPr bwMode="auto">
              <a:xfrm>
                <a:off x="-7335838" y="338138"/>
                <a:ext cx="93663" cy="754063"/>
              </a:xfrm>
              <a:custGeom>
                <a:avLst/>
                <a:gdLst>
                  <a:gd name="T0" fmla="*/ 0 w 25"/>
                  <a:gd name="T1" fmla="*/ 13 h 201"/>
                  <a:gd name="T2" fmla="*/ 13 w 25"/>
                  <a:gd name="T3" fmla="*/ 0 h 201"/>
                  <a:gd name="T4" fmla="*/ 25 w 25"/>
                  <a:gd name="T5" fmla="*/ 13 h 201"/>
                  <a:gd name="T6" fmla="*/ 12 w 25"/>
                  <a:gd name="T7" fmla="*/ 26 h 201"/>
                  <a:gd name="T8" fmla="*/ 0 w 25"/>
                  <a:gd name="T9" fmla="*/ 13 h 201"/>
                  <a:gd name="T10" fmla="*/ 3 w 25"/>
                  <a:gd name="T11" fmla="*/ 69 h 201"/>
                  <a:gd name="T12" fmla="*/ 11 w 25"/>
                  <a:gd name="T13" fmla="*/ 60 h 201"/>
                  <a:gd name="T14" fmla="*/ 13 w 25"/>
                  <a:gd name="T15" fmla="*/ 60 h 201"/>
                  <a:gd name="T16" fmla="*/ 22 w 25"/>
                  <a:gd name="T17" fmla="*/ 69 h 201"/>
                  <a:gd name="T18" fmla="*/ 22 w 25"/>
                  <a:gd name="T19" fmla="*/ 201 h 201"/>
                  <a:gd name="T20" fmla="*/ 3 w 25"/>
                  <a:gd name="T21" fmla="*/ 201 h 201"/>
                  <a:gd name="T22" fmla="*/ 3 w 25"/>
                  <a:gd name="T23" fmla="*/ 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01">
                    <a:moveTo>
                      <a:pt x="0" y="13"/>
                    </a:moveTo>
                    <a:cubicBezTo>
                      <a:pt x="0" y="5"/>
                      <a:pt x="4" y="0"/>
                      <a:pt x="13" y="0"/>
                    </a:cubicBezTo>
                    <a:cubicBezTo>
                      <a:pt x="21" y="0"/>
                      <a:pt x="25" y="5"/>
                      <a:pt x="25" y="13"/>
                    </a:cubicBezTo>
                    <a:cubicBezTo>
                      <a:pt x="25" y="22"/>
                      <a:pt x="21" y="26"/>
                      <a:pt x="12" y="26"/>
                    </a:cubicBezTo>
                    <a:cubicBezTo>
                      <a:pt x="4" y="26"/>
                      <a:pt x="0" y="21"/>
                      <a:pt x="0" y="13"/>
                    </a:cubicBezTo>
                    <a:close/>
                    <a:moveTo>
                      <a:pt x="3" y="69"/>
                    </a:moveTo>
                    <a:cubicBezTo>
                      <a:pt x="3" y="62"/>
                      <a:pt x="6" y="60"/>
                      <a:pt x="11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8" y="60"/>
                      <a:pt x="22" y="62"/>
                      <a:pt x="22" y="69"/>
                    </a:cubicBezTo>
                    <a:cubicBezTo>
                      <a:pt x="22" y="201"/>
                      <a:pt x="22" y="201"/>
                      <a:pt x="22" y="201"/>
                    </a:cubicBezTo>
                    <a:cubicBezTo>
                      <a:pt x="3" y="201"/>
                      <a:pt x="3" y="201"/>
                      <a:pt x="3" y="201"/>
                    </a:cubicBezTo>
                    <a:lnTo>
                      <a:pt x="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40" name="Freeform 10"/>
              <p:cNvSpPr>
                <a:spLocks/>
              </p:cNvSpPr>
              <p:nvPr/>
            </p:nvSpPr>
            <p:spPr bwMode="auto">
              <a:xfrm>
                <a:off x="-7061200" y="338138"/>
                <a:ext cx="71438" cy="754063"/>
              </a:xfrm>
              <a:custGeom>
                <a:avLst/>
                <a:gdLst>
                  <a:gd name="T0" fmla="*/ 0 w 19"/>
                  <a:gd name="T1" fmla="*/ 3 h 201"/>
                  <a:gd name="T2" fmla="*/ 7 w 19"/>
                  <a:gd name="T3" fmla="*/ 0 h 201"/>
                  <a:gd name="T4" fmla="*/ 19 w 19"/>
                  <a:gd name="T5" fmla="*/ 19 h 201"/>
                  <a:gd name="T6" fmla="*/ 19 w 19"/>
                  <a:gd name="T7" fmla="*/ 201 h 201"/>
                  <a:gd name="T8" fmla="*/ 0 w 19"/>
                  <a:gd name="T9" fmla="*/ 201 h 201"/>
                  <a:gd name="T10" fmla="*/ 0 w 19"/>
                  <a:gd name="T11" fmla="*/ 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1">
                    <a:moveTo>
                      <a:pt x="0" y="3"/>
                    </a:moveTo>
                    <a:cubicBezTo>
                      <a:pt x="0" y="2"/>
                      <a:pt x="3" y="0"/>
                      <a:pt x="7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0" y="201"/>
                      <a:pt x="0" y="201"/>
                      <a:pt x="0" y="20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-6837363" y="552451"/>
                <a:ext cx="511175" cy="554038"/>
              </a:xfrm>
              <a:custGeom>
                <a:avLst/>
                <a:gdLst>
                  <a:gd name="T0" fmla="*/ 0 w 136"/>
                  <a:gd name="T1" fmla="*/ 75 h 148"/>
                  <a:gd name="T2" fmla="*/ 71 w 136"/>
                  <a:gd name="T3" fmla="*/ 0 h 148"/>
                  <a:gd name="T4" fmla="*/ 136 w 136"/>
                  <a:gd name="T5" fmla="*/ 71 h 148"/>
                  <a:gd name="T6" fmla="*/ 136 w 136"/>
                  <a:gd name="T7" fmla="*/ 73 h 148"/>
                  <a:gd name="T8" fmla="*/ 128 w 136"/>
                  <a:gd name="T9" fmla="*/ 79 h 148"/>
                  <a:gd name="T10" fmla="*/ 19 w 136"/>
                  <a:gd name="T11" fmla="*/ 79 h 148"/>
                  <a:gd name="T12" fmla="*/ 72 w 136"/>
                  <a:gd name="T13" fmla="*/ 131 h 148"/>
                  <a:gd name="T14" fmla="*/ 120 w 136"/>
                  <a:gd name="T15" fmla="*/ 106 h 148"/>
                  <a:gd name="T16" fmla="*/ 132 w 136"/>
                  <a:gd name="T17" fmla="*/ 117 h 148"/>
                  <a:gd name="T18" fmla="*/ 124 w 136"/>
                  <a:gd name="T19" fmla="*/ 130 h 148"/>
                  <a:gd name="T20" fmla="*/ 72 w 136"/>
                  <a:gd name="T21" fmla="*/ 148 h 148"/>
                  <a:gd name="T22" fmla="*/ 0 w 136"/>
                  <a:gd name="T23" fmla="*/ 75 h 148"/>
                  <a:gd name="T24" fmla="*/ 20 w 136"/>
                  <a:gd name="T25" fmla="*/ 63 h 148"/>
                  <a:gd name="T26" fmla="*/ 116 w 136"/>
                  <a:gd name="T27" fmla="*/ 63 h 148"/>
                  <a:gd name="T28" fmla="*/ 71 w 136"/>
                  <a:gd name="T29" fmla="*/ 17 h 148"/>
                  <a:gd name="T30" fmla="*/ 20 w 136"/>
                  <a:gd name="T31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48">
                    <a:moveTo>
                      <a:pt x="0" y="75"/>
                    </a:moveTo>
                    <a:cubicBezTo>
                      <a:pt x="0" y="32"/>
                      <a:pt x="30" y="0"/>
                      <a:pt x="71" y="0"/>
                    </a:cubicBezTo>
                    <a:cubicBezTo>
                      <a:pt x="110" y="0"/>
                      <a:pt x="136" y="28"/>
                      <a:pt x="136" y="71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6" y="78"/>
                      <a:pt x="134" y="79"/>
                      <a:pt x="12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1" y="111"/>
                      <a:pt x="43" y="131"/>
                      <a:pt x="72" y="131"/>
                    </a:cubicBezTo>
                    <a:cubicBezTo>
                      <a:pt x="100" y="131"/>
                      <a:pt x="112" y="119"/>
                      <a:pt x="120" y="106"/>
                    </a:cubicBezTo>
                    <a:cubicBezTo>
                      <a:pt x="121" y="105"/>
                      <a:pt x="132" y="107"/>
                      <a:pt x="132" y="117"/>
                    </a:cubicBezTo>
                    <a:cubicBezTo>
                      <a:pt x="132" y="120"/>
                      <a:pt x="129" y="125"/>
                      <a:pt x="124" y="130"/>
                    </a:cubicBezTo>
                    <a:cubicBezTo>
                      <a:pt x="115" y="139"/>
                      <a:pt x="97" y="148"/>
                      <a:pt x="72" y="148"/>
                    </a:cubicBezTo>
                    <a:cubicBezTo>
                      <a:pt x="30" y="148"/>
                      <a:pt x="0" y="118"/>
                      <a:pt x="0" y="75"/>
                    </a:cubicBezTo>
                    <a:close/>
                    <a:moveTo>
                      <a:pt x="20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4" y="35"/>
                      <a:pt x="97" y="17"/>
                      <a:pt x="71" y="17"/>
                    </a:cubicBezTo>
                    <a:cubicBezTo>
                      <a:pt x="44" y="17"/>
                      <a:pt x="24" y="3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grpSp>
          <p:nvGrpSpPr>
            <p:cNvPr id="5" name="Group 9"/>
            <p:cNvGrpSpPr/>
            <p:nvPr/>
          </p:nvGrpSpPr>
          <p:grpSpPr>
            <a:xfrm>
              <a:off x="-6213475" y="338138"/>
              <a:ext cx="2767013" cy="768351"/>
              <a:chOff x="-6213475" y="338138"/>
              <a:chExt cx="2767013" cy="768351"/>
            </a:xfrm>
            <a:solidFill>
              <a:schemeClr val="tx1"/>
            </a:solidFill>
          </p:grpSpPr>
          <p:sp>
            <p:nvSpPr>
              <p:cNvPr id="31" name="Freeform 12"/>
              <p:cNvSpPr>
                <a:spLocks/>
              </p:cNvSpPr>
              <p:nvPr/>
            </p:nvSpPr>
            <p:spPr bwMode="auto">
              <a:xfrm>
                <a:off x="-6213475" y="365126"/>
                <a:ext cx="509588" cy="741363"/>
              </a:xfrm>
              <a:custGeom>
                <a:avLst/>
                <a:gdLst>
                  <a:gd name="T0" fmla="*/ 8 w 136"/>
                  <a:gd name="T1" fmla="*/ 176 h 198"/>
                  <a:gd name="T2" fmla="*/ 0 w 136"/>
                  <a:gd name="T3" fmla="*/ 160 h 198"/>
                  <a:gd name="T4" fmla="*/ 12 w 136"/>
                  <a:gd name="T5" fmla="*/ 148 h 198"/>
                  <a:gd name="T6" fmla="*/ 69 w 136"/>
                  <a:gd name="T7" fmla="*/ 180 h 198"/>
                  <a:gd name="T8" fmla="*/ 116 w 136"/>
                  <a:gd name="T9" fmla="*/ 145 h 198"/>
                  <a:gd name="T10" fmla="*/ 64 w 136"/>
                  <a:gd name="T11" fmla="*/ 107 h 198"/>
                  <a:gd name="T12" fmla="*/ 5 w 136"/>
                  <a:gd name="T13" fmla="*/ 52 h 198"/>
                  <a:gd name="T14" fmla="*/ 69 w 136"/>
                  <a:gd name="T15" fmla="*/ 0 h 198"/>
                  <a:gd name="T16" fmla="*/ 125 w 136"/>
                  <a:gd name="T17" fmla="*/ 19 h 198"/>
                  <a:gd name="T18" fmla="*/ 132 w 136"/>
                  <a:gd name="T19" fmla="*/ 33 h 198"/>
                  <a:gd name="T20" fmla="*/ 120 w 136"/>
                  <a:gd name="T21" fmla="*/ 45 h 198"/>
                  <a:gd name="T22" fmla="*/ 69 w 136"/>
                  <a:gd name="T23" fmla="*/ 17 h 198"/>
                  <a:gd name="T24" fmla="*/ 25 w 136"/>
                  <a:gd name="T25" fmla="*/ 52 h 198"/>
                  <a:gd name="T26" fmla="*/ 74 w 136"/>
                  <a:gd name="T27" fmla="*/ 88 h 198"/>
                  <a:gd name="T28" fmla="*/ 136 w 136"/>
                  <a:gd name="T29" fmla="*/ 144 h 198"/>
                  <a:gd name="T30" fmla="*/ 70 w 136"/>
                  <a:gd name="T31" fmla="*/ 198 h 198"/>
                  <a:gd name="T32" fmla="*/ 8 w 136"/>
                  <a:gd name="T33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98">
                    <a:moveTo>
                      <a:pt x="8" y="176"/>
                    </a:moveTo>
                    <a:cubicBezTo>
                      <a:pt x="3" y="170"/>
                      <a:pt x="0" y="165"/>
                      <a:pt x="0" y="160"/>
                    </a:cubicBezTo>
                    <a:cubicBezTo>
                      <a:pt x="0" y="152"/>
                      <a:pt x="11" y="147"/>
                      <a:pt x="12" y="148"/>
                    </a:cubicBezTo>
                    <a:cubicBezTo>
                      <a:pt x="22" y="166"/>
                      <a:pt x="41" y="180"/>
                      <a:pt x="69" y="180"/>
                    </a:cubicBezTo>
                    <a:cubicBezTo>
                      <a:pt x="99" y="180"/>
                      <a:pt x="116" y="167"/>
                      <a:pt x="116" y="145"/>
                    </a:cubicBezTo>
                    <a:cubicBezTo>
                      <a:pt x="116" y="120"/>
                      <a:pt x="91" y="113"/>
                      <a:pt x="64" y="107"/>
                    </a:cubicBezTo>
                    <a:cubicBezTo>
                      <a:pt x="35" y="100"/>
                      <a:pt x="5" y="90"/>
                      <a:pt x="5" y="52"/>
                    </a:cubicBezTo>
                    <a:cubicBezTo>
                      <a:pt x="5" y="22"/>
                      <a:pt x="33" y="0"/>
                      <a:pt x="69" y="0"/>
                    </a:cubicBezTo>
                    <a:cubicBezTo>
                      <a:pt x="96" y="0"/>
                      <a:pt x="115" y="9"/>
                      <a:pt x="125" y="19"/>
                    </a:cubicBezTo>
                    <a:cubicBezTo>
                      <a:pt x="130" y="24"/>
                      <a:pt x="132" y="29"/>
                      <a:pt x="132" y="33"/>
                    </a:cubicBezTo>
                    <a:cubicBezTo>
                      <a:pt x="132" y="42"/>
                      <a:pt x="121" y="46"/>
                      <a:pt x="120" y="45"/>
                    </a:cubicBezTo>
                    <a:cubicBezTo>
                      <a:pt x="112" y="29"/>
                      <a:pt x="93" y="17"/>
                      <a:pt x="69" y="17"/>
                    </a:cubicBezTo>
                    <a:cubicBezTo>
                      <a:pt x="43" y="17"/>
                      <a:pt x="25" y="31"/>
                      <a:pt x="25" y="52"/>
                    </a:cubicBezTo>
                    <a:cubicBezTo>
                      <a:pt x="25" y="76"/>
                      <a:pt x="45" y="81"/>
                      <a:pt x="74" y="88"/>
                    </a:cubicBezTo>
                    <a:cubicBezTo>
                      <a:pt x="104" y="95"/>
                      <a:pt x="136" y="106"/>
                      <a:pt x="136" y="144"/>
                    </a:cubicBezTo>
                    <a:cubicBezTo>
                      <a:pt x="136" y="177"/>
                      <a:pt x="110" y="198"/>
                      <a:pt x="70" y="198"/>
                    </a:cubicBezTo>
                    <a:cubicBezTo>
                      <a:pt x="41" y="198"/>
                      <a:pt x="20" y="187"/>
                      <a:pt x="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2" name="Freeform 13"/>
              <p:cNvSpPr>
                <a:spLocks/>
              </p:cNvSpPr>
              <p:nvPr/>
            </p:nvSpPr>
            <p:spPr bwMode="auto">
              <a:xfrm>
                <a:off x="-5549900" y="338138"/>
                <a:ext cx="460375" cy="754063"/>
              </a:xfrm>
              <a:custGeom>
                <a:avLst/>
                <a:gdLst>
                  <a:gd name="T0" fmla="*/ 0 w 123"/>
                  <a:gd name="T1" fmla="*/ 3 h 201"/>
                  <a:gd name="T2" fmla="*/ 7 w 123"/>
                  <a:gd name="T3" fmla="*/ 0 h 201"/>
                  <a:gd name="T4" fmla="*/ 19 w 123"/>
                  <a:gd name="T5" fmla="*/ 19 h 201"/>
                  <a:gd name="T6" fmla="*/ 19 w 123"/>
                  <a:gd name="T7" fmla="*/ 83 h 201"/>
                  <a:gd name="T8" fmla="*/ 67 w 123"/>
                  <a:gd name="T9" fmla="*/ 57 h 201"/>
                  <a:gd name="T10" fmla="*/ 123 w 123"/>
                  <a:gd name="T11" fmla="*/ 119 h 201"/>
                  <a:gd name="T12" fmla="*/ 123 w 123"/>
                  <a:gd name="T13" fmla="*/ 201 h 201"/>
                  <a:gd name="T14" fmla="*/ 103 w 123"/>
                  <a:gd name="T15" fmla="*/ 201 h 201"/>
                  <a:gd name="T16" fmla="*/ 103 w 123"/>
                  <a:gd name="T17" fmla="*/ 120 h 201"/>
                  <a:gd name="T18" fmla="*/ 66 w 123"/>
                  <a:gd name="T19" fmla="*/ 75 h 201"/>
                  <a:gd name="T20" fmla="*/ 19 w 123"/>
                  <a:gd name="T21" fmla="*/ 123 h 201"/>
                  <a:gd name="T22" fmla="*/ 19 w 123"/>
                  <a:gd name="T23" fmla="*/ 201 h 201"/>
                  <a:gd name="T24" fmla="*/ 0 w 123"/>
                  <a:gd name="T25" fmla="*/ 201 h 201"/>
                  <a:gd name="T26" fmla="*/ 0 w 123"/>
                  <a:gd name="T27" fmla="*/ 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201">
                    <a:moveTo>
                      <a:pt x="0" y="3"/>
                    </a:moveTo>
                    <a:cubicBezTo>
                      <a:pt x="0" y="2"/>
                      <a:pt x="3" y="0"/>
                      <a:pt x="7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29" y="68"/>
                      <a:pt x="45" y="57"/>
                      <a:pt x="67" y="57"/>
                    </a:cubicBezTo>
                    <a:cubicBezTo>
                      <a:pt x="104" y="57"/>
                      <a:pt x="123" y="82"/>
                      <a:pt x="123" y="119"/>
                    </a:cubicBezTo>
                    <a:cubicBezTo>
                      <a:pt x="123" y="201"/>
                      <a:pt x="123" y="201"/>
                      <a:pt x="123" y="201"/>
                    </a:cubicBezTo>
                    <a:cubicBezTo>
                      <a:pt x="103" y="201"/>
                      <a:pt x="103" y="201"/>
                      <a:pt x="103" y="201"/>
                    </a:cubicBezTo>
                    <a:cubicBezTo>
                      <a:pt x="103" y="120"/>
                      <a:pt x="103" y="120"/>
                      <a:pt x="103" y="120"/>
                    </a:cubicBezTo>
                    <a:cubicBezTo>
                      <a:pt x="103" y="92"/>
                      <a:pt x="89" y="75"/>
                      <a:pt x="66" y="75"/>
                    </a:cubicBezTo>
                    <a:cubicBezTo>
                      <a:pt x="38" y="75"/>
                      <a:pt x="19" y="94"/>
                      <a:pt x="19" y="123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0" y="201"/>
                      <a:pt x="0" y="201"/>
                      <a:pt x="0" y="20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3" name="Freeform 14"/>
              <p:cNvSpPr>
                <a:spLocks noEditPoints="1"/>
              </p:cNvSpPr>
              <p:nvPr/>
            </p:nvSpPr>
            <p:spPr bwMode="auto">
              <a:xfrm>
                <a:off x="-4946650" y="552451"/>
                <a:ext cx="446088" cy="550863"/>
              </a:xfrm>
              <a:custGeom>
                <a:avLst/>
                <a:gdLst>
                  <a:gd name="T0" fmla="*/ 0 w 119"/>
                  <a:gd name="T1" fmla="*/ 108 h 147"/>
                  <a:gd name="T2" fmla="*/ 98 w 119"/>
                  <a:gd name="T3" fmla="*/ 61 h 147"/>
                  <a:gd name="T4" fmla="*/ 100 w 119"/>
                  <a:gd name="T5" fmla="*/ 61 h 147"/>
                  <a:gd name="T6" fmla="*/ 100 w 119"/>
                  <a:gd name="T7" fmla="*/ 56 h 147"/>
                  <a:gd name="T8" fmla="*/ 61 w 119"/>
                  <a:gd name="T9" fmla="*/ 18 h 147"/>
                  <a:gd name="T10" fmla="*/ 16 w 119"/>
                  <a:gd name="T11" fmla="*/ 44 h 147"/>
                  <a:gd name="T12" fmla="*/ 5 w 119"/>
                  <a:gd name="T13" fmla="*/ 33 h 147"/>
                  <a:gd name="T14" fmla="*/ 13 w 119"/>
                  <a:gd name="T15" fmla="*/ 19 h 147"/>
                  <a:gd name="T16" fmla="*/ 62 w 119"/>
                  <a:gd name="T17" fmla="*/ 0 h 147"/>
                  <a:gd name="T18" fmla="*/ 119 w 119"/>
                  <a:gd name="T19" fmla="*/ 55 h 147"/>
                  <a:gd name="T20" fmla="*/ 119 w 119"/>
                  <a:gd name="T21" fmla="*/ 144 h 147"/>
                  <a:gd name="T22" fmla="*/ 101 w 119"/>
                  <a:gd name="T23" fmla="*/ 144 h 147"/>
                  <a:gd name="T24" fmla="*/ 101 w 119"/>
                  <a:gd name="T25" fmla="*/ 123 h 147"/>
                  <a:gd name="T26" fmla="*/ 48 w 119"/>
                  <a:gd name="T27" fmla="*/ 147 h 147"/>
                  <a:gd name="T28" fmla="*/ 0 w 119"/>
                  <a:gd name="T29" fmla="*/ 108 h 147"/>
                  <a:gd name="T30" fmla="*/ 100 w 119"/>
                  <a:gd name="T31" fmla="*/ 89 h 147"/>
                  <a:gd name="T32" fmla="*/ 100 w 119"/>
                  <a:gd name="T33" fmla="*/ 76 h 147"/>
                  <a:gd name="T34" fmla="*/ 97 w 119"/>
                  <a:gd name="T35" fmla="*/ 76 h 147"/>
                  <a:gd name="T36" fmla="*/ 19 w 119"/>
                  <a:gd name="T37" fmla="*/ 108 h 147"/>
                  <a:gd name="T38" fmla="*/ 50 w 119"/>
                  <a:gd name="T39" fmla="*/ 132 h 147"/>
                  <a:gd name="T40" fmla="*/ 100 w 119"/>
                  <a:gd name="T41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47">
                    <a:moveTo>
                      <a:pt x="0" y="108"/>
                    </a:moveTo>
                    <a:cubicBezTo>
                      <a:pt x="0" y="76"/>
                      <a:pt x="33" y="62"/>
                      <a:pt x="98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1"/>
                      <a:pt x="86" y="18"/>
                      <a:pt x="61" y="18"/>
                    </a:cubicBezTo>
                    <a:cubicBezTo>
                      <a:pt x="38" y="18"/>
                      <a:pt x="24" y="30"/>
                      <a:pt x="16" y="44"/>
                    </a:cubicBezTo>
                    <a:cubicBezTo>
                      <a:pt x="16" y="44"/>
                      <a:pt x="5" y="43"/>
                      <a:pt x="5" y="33"/>
                    </a:cubicBezTo>
                    <a:cubicBezTo>
                      <a:pt x="5" y="29"/>
                      <a:pt x="8" y="23"/>
                      <a:pt x="13" y="19"/>
                    </a:cubicBezTo>
                    <a:cubicBezTo>
                      <a:pt x="22" y="10"/>
                      <a:pt x="39" y="0"/>
                      <a:pt x="62" y="0"/>
                    </a:cubicBezTo>
                    <a:cubicBezTo>
                      <a:pt x="98" y="0"/>
                      <a:pt x="119" y="21"/>
                      <a:pt x="119" y="55"/>
                    </a:cubicBezTo>
                    <a:cubicBezTo>
                      <a:pt x="119" y="144"/>
                      <a:pt x="119" y="144"/>
                      <a:pt x="119" y="144"/>
                    </a:cubicBezTo>
                    <a:cubicBezTo>
                      <a:pt x="101" y="144"/>
                      <a:pt x="101" y="144"/>
                      <a:pt x="101" y="144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90" y="138"/>
                      <a:pt x="71" y="147"/>
                      <a:pt x="48" y="147"/>
                    </a:cubicBezTo>
                    <a:cubicBezTo>
                      <a:pt x="18" y="147"/>
                      <a:pt x="0" y="132"/>
                      <a:pt x="0" y="108"/>
                    </a:cubicBezTo>
                    <a:close/>
                    <a:moveTo>
                      <a:pt x="100" y="89"/>
                    </a:moveTo>
                    <a:cubicBezTo>
                      <a:pt x="100" y="76"/>
                      <a:pt x="100" y="76"/>
                      <a:pt x="100" y="76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44" y="77"/>
                      <a:pt x="19" y="86"/>
                      <a:pt x="19" y="108"/>
                    </a:cubicBezTo>
                    <a:cubicBezTo>
                      <a:pt x="19" y="122"/>
                      <a:pt x="31" y="132"/>
                      <a:pt x="50" y="132"/>
                    </a:cubicBezTo>
                    <a:cubicBezTo>
                      <a:pt x="79" y="132"/>
                      <a:pt x="100" y="112"/>
                      <a:pt x="10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-4319588" y="552451"/>
                <a:ext cx="284163" cy="539750"/>
              </a:xfrm>
              <a:custGeom>
                <a:avLst/>
                <a:gdLst>
                  <a:gd name="T0" fmla="*/ 0 w 76"/>
                  <a:gd name="T1" fmla="*/ 5 h 144"/>
                  <a:gd name="T2" fmla="*/ 6 w 76"/>
                  <a:gd name="T3" fmla="*/ 3 h 144"/>
                  <a:gd name="T4" fmla="*/ 18 w 76"/>
                  <a:gd name="T5" fmla="*/ 21 h 144"/>
                  <a:gd name="T6" fmla="*/ 18 w 76"/>
                  <a:gd name="T7" fmla="*/ 30 h 144"/>
                  <a:gd name="T8" fmla="*/ 56 w 76"/>
                  <a:gd name="T9" fmla="*/ 0 h 144"/>
                  <a:gd name="T10" fmla="*/ 76 w 76"/>
                  <a:gd name="T11" fmla="*/ 15 h 144"/>
                  <a:gd name="T12" fmla="*/ 71 w 76"/>
                  <a:gd name="T13" fmla="*/ 25 h 144"/>
                  <a:gd name="T14" fmla="*/ 54 w 76"/>
                  <a:gd name="T15" fmla="*/ 19 h 144"/>
                  <a:gd name="T16" fmla="*/ 19 w 76"/>
                  <a:gd name="T17" fmla="*/ 81 h 144"/>
                  <a:gd name="T18" fmla="*/ 19 w 76"/>
                  <a:gd name="T19" fmla="*/ 144 h 144"/>
                  <a:gd name="T20" fmla="*/ 0 w 76"/>
                  <a:gd name="T21" fmla="*/ 144 h 144"/>
                  <a:gd name="T22" fmla="*/ 0 w 76"/>
                  <a:gd name="T23" fmla="*/ 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4">
                    <a:moveTo>
                      <a:pt x="0" y="5"/>
                    </a:moveTo>
                    <a:cubicBezTo>
                      <a:pt x="0" y="4"/>
                      <a:pt x="3" y="3"/>
                      <a:pt x="6" y="3"/>
                    </a:cubicBezTo>
                    <a:cubicBezTo>
                      <a:pt x="13" y="3"/>
                      <a:pt x="18" y="6"/>
                      <a:pt x="18" y="2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5" y="10"/>
                      <a:pt x="37" y="0"/>
                      <a:pt x="56" y="0"/>
                    </a:cubicBezTo>
                    <a:cubicBezTo>
                      <a:pt x="69" y="0"/>
                      <a:pt x="76" y="6"/>
                      <a:pt x="76" y="15"/>
                    </a:cubicBezTo>
                    <a:cubicBezTo>
                      <a:pt x="76" y="22"/>
                      <a:pt x="71" y="25"/>
                      <a:pt x="71" y="25"/>
                    </a:cubicBezTo>
                    <a:cubicBezTo>
                      <a:pt x="67" y="21"/>
                      <a:pt x="62" y="19"/>
                      <a:pt x="54" y="19"/>
                    </a:cubicBezTo>
                    <a:cubicBezTo>
                      <a:pt x="28" y="19"/>
                      <a:pt x="19" y="45"/>
                      <a:pt x="19" y="81"/>
                    </a:cubicBezTo>
                    <a:cubicBezTo>
                      <a:pt x="19" y="144"/>
                      <a:pt x="19" y="144"/>
                      <a:pt x="19" y="144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-3956050" y="552451"/>
                <a:ext cx="509588" cy="554038"/>
              </a:xfrm>
              <a:custGeom>
                <a:avLst/>
                <a:gdLst>
                  <a:gd name="T0" fmla="*/ 0 w 136"/>
                  <a:gd name="T1" fmla="*/ 75 h 148"/>
                  <a:gd name="T2" fmla="*/ 71 w 136"/>
                  <a:gd name="T3" fmla="*/ 0 h 148"/>
                  <a:gd name="T4" fmla="*/ 136 w 136"/>
                  <a:gd name="T5" fmla="*/ 71 h 148"/>
                  <a:gd name="T6" fmla="*/ 136 w 136"/>
                  <a:gd name="T7" fmla="*/ 73 h 148"/>
                  <a:gd name="T8" fmla="*/ 128 w 136"/>
                  <a:gd name="T9" fmla="*/ 79 h 148"/>
                  <a:gd name="T10" fmla="*/ 19 w 136"/>
                  <a:gd name="T11" fmla="*/ 79 h 148"/>
                  <a:gd name="T12" fmla="*/ 73 w 136"/>
                  <a:gd name="T13" fmla="*/ 131 h 148"/>
                  <a:gd name="T14" fmla="*/ 121 w 136"/>
                  <a:gd name="T15" fmla="*/ 106 h 148"/>
                  <a:gd name="T16" fmla="*/ 132 w 136"/>
                  <a:gd name="T17" fmla="*/ 117 h 148"/>
                  <a:gd name="T18" fmla="*/ 124 w 136"/>
                  <a:gd name="T19" fmla="*/ 130 h 148"/>
                  <a:gd name="T20" fmla="*/ 73 w 136"/>
                  <a:gd name="T21" fmla="*/ 148 h 148"/>
                  <a:gd name="T22" fmla="*/ 0 w 136"/>
                  <a:gd name="T23" fmla="*/ 75 h 148"/>
                  <a:gd name="T24" fmla="*/ 20 w 136"/>
                  <a:gd name="T25" fmla="*/ 63 h 148"/>
                  <a:gd name="T26" fmla="*/ 116 w 136"/>
                  <a:gd name="T27" fmla="*/ 63 h 148"/>
                  <a:gd name="T28" fmla="*/ 71 w 136"/>
                  <a:gd name="T29" fmla="*/ 17 h 148"/>
                  <a:gd name="T30" fmla="*/ 20 w 136"/>
                  <a:gd name="T31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48">
                    <a:moveTo>
                      <a:pt x="0" y="75"/>
                    </a:moveTo>
                    <a:cubicBezTo>
                      <a:pt x="0" y="32"/>
                      <a:pt x="30" y="0"/>
                      <a:pt x="71" y="0"/>
                    </a:cubicBezTo>
                    <a:cubicBezTo>
                      <a:pt x="111" y="0"/>
                      <a:pt x="136" y="28"/>
                      <a:pt x="136" y="71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6" y="78"/>
                      <a:pt x="134" y="79"/>
                      <a:pt x="12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1" y="111"/>
                      <a:pt x="43" y="131"/>
                      <a:pt x="73" y="131"/>
                    </a:cubicBezTo>
                    <a:cubicBezTo>
                      <a:pt x="100" y="131"/>
                      <a:pt x="113" y="119"/>
                      <a:pt x="121" y="106"/>
                    </a:cubicBezTo>
                    <a:cubicBezTo>
                      <a:pt x="121" y="105"/>
                      <a:pt x="132" y="107"/>
                      <a:pt x="132" y="117"/>
                    </a:cubicBezTo>
                    <a:cubicBezTo>
                      <a:pt x="132" y="120"/>
                      <a:pt x="129" y="125"/>
                      <a:pt x="124" y="130"/>
                    </a:cubicBezTo>
                    <a:cubicBezTo>
                      <a:pt x="116" y="139"/>
                      <a:pt x="97" y="148"/>
                      <a:pt x="73" y="148"/>
                    </a:cubicBezTo>
                    <a:cubicBezTo>
                      <a:pt x="30" y="148"/>
                      <a:pt x="0" y="118"/>
                      <a:pt x="0" y="75"/>
                    </a:cubicBezTo>
                    <a:close/>
                    <a:moveTo>
                      <a:pt x="20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4" y="35"/>
                      <a:pt x="97" y="17"/>
                      <a:pt x="71" y="17"/>
                    </a:cubicBezTo>
                    <a:cubicBezTo>
                      <a:pt x="45" y="17"/>
                      <a:pt x="25" y="3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</p:grpSp>
      </p:grpSp>
      <p:sp>
        <p:nvSpPr>
          <p:cNvPr id="62473" name="Freeform 41"/>
          <p:cNvSpPr>
            <a:spLocks noEditPoints="1"/>
          </p:cNvSpPr>
          <p:nvPr/>
        </p:nvSpPr>
        <p:spPr bwMode="auto">
          <a:xfrm>
            <a:off x="269875" y="1360488"/>
            <a:ext cx="377825" cy="323850"/>
          </a:xfrm>
          <a:custGeom>
            <a:avLst/>
            <a:gdLst>
              <a:gd name="T0" fmla="*/ 84599613 w 1662"/>
              <a:gd name="T1" fmla="*/ 41918520 h 1413"/>
              <a:gd name="T2" fmla="*/ 85529853 w 1662"/>
              <a:gd name="T3" fmla="*/ 34039090 h 1413"/>
              <a:gd name="T4" fmla="*/ 58346225 w 1662"/>
              <a:gd name="T5" fmla="*/ 3519491 h 1413"/>
              <a:gd name="T6" fmla="*/ 56072456 w 1662"/>
              <a:gd name="T7" fmla="*/ 1575932 h 1413"/>
              <a:gd name="T8" fmla="*/ 47390213 w 1662"/>
              <a:gd name="T9" fmla="*/ 525311 h 1413"/>
              <a:gd name="T10" fmla="*/ 41498691 w 1662"/>
              <a:gd name="T11" fmla="*/ 5725704 h 1413"/>
              <a:gd name="T12" fmla="*/ 41033570 w 1662"/>
              <a:gd name="T13" fmla="*/ 14130447 h 1413"/>
              <a:gd name="T14" fmla="*/ 51782938 w 1662"/>
              <a:gd name="T15" fmla="*/ 26684963 h 1413"/>
              <a:gd name="T16" fmla="*/ 5374572 w 1662"/>
              <a:gd name="T17" fmla="*/ 28260895 h 1413"/>
              <a:gd name="T18" fmla="*/ 361684 w 1662"/>
              <a:gd name="T19" fmla="*/ 34511915 h 1413"/>
              <a:gd name="T20" fmla="*/ 1085281 w 1662"/>
              <a:gd name="T21" fmla="*/ 42128691 h 1413"/>
              <a:gd name="T22" fmla="*/ 7131844 w 1662"/>
              <a:gd name="T23" fmla="*/ 47381568 h 1413"/>
              <a:gd name="T24" fmla="*/ 43824291 w 1662"/>
              <a:gd name="T25" fmla="*/ 56311620 h 1413"/>
              <a:gd name="T26" fmla="*/ 40775322 w 1662"/>
              <a:gd name="T27" fmla="*/ 64506205 h 1413"/>
              <a:gd name="T28" fmla="*/ 43669251 w 1662"/>
              <a:gd name="T29" fmla="*/ 71125073 h 1413"/>
              <a:gd name="T30" fmla="*/ 51886374 w 1662"/>
              <a:gd name="T31" fmla="*/ 74224223 h 1413"/>
              <a:gd name="T32" fmla="*/ 83617541 w 1662"/>
              <a:gd name="T33" fmla="*/ 36875813 h 1413"/>
              <a:gd name="T34" fmla="*/ 81291940 w 1662"/>
              <a:gd name="T35" fmla="*/ 42654001 h 1413"/>
              <a:gd name="T36" fmla="*/ 75710726 w 1662"/>
              <a:gd name="T37" fmla="*/ 45070384 h 1413"/>
              <a:gd name="T38" fmla="*/ 71989764 w 1662"/>
              <a:gd name="T39" fmla="*/ 44124733 h 1413"/>
              <a:gd name="T40" fmla="*/ 68217199 w 1662"/>
              <a:gd name="T41" fmla="*/ 40079933 h 1413"/>
              <a:gd name="T42" fmla="*/ 67855287 w 1662"/>
              <a:gd name="T43" fmla="*/ 34932026 h 1413"/>
              <a:gd name="T44" fmla="*/ 70594404 w 1662"/>
              <a:gd name="T45" fmla="*/ 30572086 h 1413"/>
              <a:gd name="T46" fmla="*/ 75555686 w 1662"/>
              <a:gd name="T47" fmla="*/ 28838691 h 1413"/>
              <a:gd name="T48" fmla="*/ 80206887 w 1662"/>
              <a:gd name="T49" fmla="*/ 30362145 h 1413"/>
              <a:gd name="T50" fmla="*/ 83462501 w 1662"/>
              <a:gd name="T51" fmla="*/ 35404852 h 1413"/>
              <a:gd name="T52" fmla="*/ 69095607 w 1662"/>
              <a:gd name="T53" fmla="*/ 28891176 h 1413"/>
              <a:gd name="T54" fmla="*/ 64754486 w 1662"/>
              <a:gd name="T55" fmla="*/ 37033269 h 1413"/>
              <a:gd name="T56" fmla="*/ 69199043 w 1662"/>
              <a:gd name="T57" fmla="*/ 45122870 h 1413"/>
              <a:gd name="T58" fmla="*/ 47390213 w 1662"/>
              <a:gd name="T59" fmla="*/ 2994180 h 1413"/>
              <a:gd name="T60" fmla="*/ 54160144 w 1662"/>
              <a:gd name="T61" fmla="*/ 3099150 h 1413"/>
              <a:gd name="T62" fmla="*/ 58191185 w 1662"/>
              <a:gd name="T63" fmla="*/ 7669264 h 1413"/>
              <a:gd name="T64" fmla="*/ 57726065 w 1662"/>
              <a:gd name="T65" fmla="*/ 14130447 h 1413"/>
              <a:gd name="T66" fmla="*/ 53230131 w 1662"/>
              <a:gd name="T67" fmla="*/ 18070052 h 1413"/>
              <a:gd name="T68" fmla="*/ 46718448 w 1662"/>
              <a:gd name="T69" fmla="*/ 17439771 h 1413"/>
              <a:gd name="T70" fmla="*/ 44082767 w 1662"/>
              <a:gd name="T71" fmla="*/ 15023387 h 1413"/>
              <a:gd name="T72" fmla="*/ 42945883 w 1662"/>
              <a:gd name="T73" fmla="*/ 8299774 h 1413"/>
              <a:gd name="T74" fmla="*/ 50594450 w 1662"/>
              <a:gd name="T75" fmla="*/ 20854290 h 1413"/>
              <a:gd name="T76" fmla="*/ 58811345 w 1662"/>
              <a:gd name="T77" fmla="*/ 16704290 h 1413"/>
              <a:gd name="T78" fmla="*/ 76951046 w 1662"/>
              <a:gd name="T79" fmla="*/ 26579992 h 1413"/>
              <a:gd name="T80" fmla="*/ 3876003 w 1662"/>
              <a:gd name="T81" fmla="*/ 42338861 h 1413"/>
              <a:gd name="T82" fmla="*/ 2273997 w 1662"/>
              <a:gd name="T83" fmla="*/ 36665643 h 1413"/>
              <a:gd name="T84" fmla="*/ 5167928 w 1662"/>
              <a:gd name="T85" fmla="*/ 31202596 h 1413"/>
              <a:gd name="T86" fmla="*/ 10180816 w 1662"/>
              <a:gd name="T87" fmla="*/ 29311516 h 1413"/>
              <a:gd name="T88" fmla="*/ 14987061 w 1662"/>
              <a:gd name="T89" fmla="*/ 30939940 h 1413"/>
              <a:gd name="T90" fmla="*/ 18087862 w 1662"/>
              <a:gd name="T91" fmla="*/ 35930162 h 1413"/>
              <a:gd name="T92" fmla="*/ 16899146 w 1662"/>
              <a:gd name="T93" fmla="*/ 41918520 h 1413"/>
              <a:gd name="T94" fmla="*/ 11162888 w 1662"/>
              <a:gd name="T95" fmla="*/ 45490495 h 1413"/>
              <a:gd name="T96" fmla="*/ 4961284 w 1662"/>
              <a:gd name="T97" fmla="*/ 43494452 h 1413"/>
              <a:gd name="T98" fmla="*/ 19948343 w 1662"/>
              <a:gd name="T99" fmla="*/ 40815414 h 1413"/>
              <a:gd name="T100" fmla="*/ 19431618 w 1662"/>
              <a:gd name="T101" fmla="*/ 32725813 h 1413"/>
              <a:gd name="T102" fmla="*/ 54056935 w 1662"/>
              <a:gd name="T103" fmla="*/ 45227840 h 1413"/>
              <a:gd name="T104" fmla="*/ 61292000 w 1662"/>
              <a:gd name="T105" fmla="*/ 64506205 h 1413"/>
              <a:gd name="T106" fmla="*/ 58346225 w 1662"/>
              <a:gd name="T107" fmla="*/ 56521790 h 1413"/>
              <a:gd name="T108" fmla="*/ 50801094 w 1662"/>
              <a:gd name="T109" fmla="*/ 53369926 h 1413"/>
              <a:gd name="T110" fmla="*/ 43824291 w 1662"/>
              <a:gd name="T111" fmla="*/ 67290443 h 1413"/>
              <a:gd name="T112" fmla="*/ 43720856 w 1662"/>
              <a:gd name="T113" fmla="*/ 60619090 h 1413"/>
              <a:gd name="T114" fmla="*/ 45736376 w 1662"/>
              <a:gd name="T115" fmla="*/ 57782581 h 1413"/>
              <a:gd name="T116" fmla="*/ 52041414 w 1662"/>
              <a:gd name="T117" fmla="*/ 55733824 h 1413"/>
              <a:gd name="T118" fmla="*/ 56899260 w 1662"/>
              <a:gd name="T119" fmla="*/ 58360377 h 1413"/>
              <a:gd name="T120" fmla="*/ 58914781 w 1662"/>
              <a:gd name="T121" fmla="*/ 64348749 h 1413"/>
              <a:gd name="T122" fmla="*/ 56589180 w 1662"/>
              <a:gd name="T123" fmla="*/ 69601627 h 1413"/>
              <a:gd name="T124" fmla="*/ 50129329 w 1662"/>
              <a:gd name="T125" fmla="*/ 71807840 h 14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2"/>
              <a:gd name="T190" fmla="*/ 0 h 1413"/>
              <a:gd name="T191" fmla="*/ 1662 w 1662"/>
              <a:gd name="T192" fmla="*/ 1413 h 14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00" y="559"/>
                </a:lnTo>
                <a:lnTo>
                  <a:pt x="1129" y="67"/>
                </a:lnTo>
                <a:lnTo>
                  <a:pt x="1117" y="54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4" name="Freeform 42"/>
          <p:cNvSpPr>
            <a:spLocks noEditPoints="1"/>
          </p:cNvSpPr>
          <p:nvPr/>
        </p:nvSpPr>
        <p:spPr bwMode="auto">
          <a:xfrm>
            <a:off x="255588" y="2127250"/>
            <a:ext cx="377825" cy="322263"/>
          </a:xfrm>
          <a:custGeom>
            <a:avLst/>
            <a:gdLst>
              <a:gd name="T0" fmla="*/ 84599613 w 1662"/>
              <a:gd name="T1" fmla="*/ 41508752 h 1413"/>
              <a:gd name="T2" fmla="*/ 85529853 w 1662"/>
              <a:gd name="T3" fmla="*/ 33706249 h 1413"/>
              <a:gd name="T4" fmla="*/ 58346225 w 1662"/>
              <a:gd name="T5" fmla="*/ 3485138 h 1413"/>
              <a:gd name="T6" fmla="*/ 56072456 w 1662"/>
              <a:gd name="T7" fmla="*/ 1560455 h 1413"/>
              <a:gd name="T8" fmla="*/ 47390213 w 1662"/>
              <a:gd name="T9" fmla="*/ 520228 h 1413"/>
              <a:gd name="T10" fmla="*/ 41498691 w 1662"/>
              <a:gd name="T11" fmla="*/ 5669822 h 1413"/>
              <a:gd name="T12" fmla="*/ 41033570 w 1662"/>
              <a:gd name="T13" fmla="*/ 13992325 h 1413"/>
              <a:gd name="T14" fmla="*/ 51782938 w 1662"/>
              <a:gd name="T15" fmla="*/ 26424196 h 1413"/>
              <a:gd name="T16" fmla="*/ 5374572 w 1662"/>
              <a:gd name="T17" fmla="*/ 27984650 h 1413"/>
              <a:gd name="T18" fmla="*/ 361684 w 1662"/>
              <a:gd name="T19" fmla="*/ 34174477 h 1413"/>
              <a:gd name="T20" fmla="*/ 1085281 w 1662"/>
              <a:gd name="T21" fmla="*/ 41716751 h 1413"/>
              <a:gd name="T22" fmla="*/ 7131844 w 1662"/>
              <a:gd name="T23" fmla="*/ 46918343 h 1413"/>
              <a:gd name="T24" fmla="*/ 43824291 w 1662"/>
              <a:gd name="T25" fmla="*/ 55761073 h 1413"/>
              <a:gd name="T26" fmla="*/ 40775322 w 1662"/>
              <a:gd name="T27" fmla="*/ 63875589 h 1413"/>
              <a:gd name="T28" fmla="*/ 43669251 w 1662"/>
              <a:gd name="T29" fmla="*/ 70429636 h 1413"/>
              <a:gd name="T30" fmla="*/ 51886374 w 1662"/>
              <a:gd name="T31" fmla="*/ 73498546 h 1413"/>
              <a:gd name="T32" fmla="*/ 83617541 w 1662"/>
              <a:gd name="T33" fmla="*/ 36515159 h 1413"/>
              <a:gd name="T34" fmla="*/ 81291940 w 1662"/>
              <a:gd name="T35" fmla="*/ 42236979 h 1413"/>
              <a:gd name="T36" fmla="*/ 75710726 w 1662"/>
              <a:gd name="T37" fmla="*/ 44629661 h 1413"/>
              <a:gd name="T38" fmla="*/ 71989764 w 1662"/>
              <a:gd name="T39" fmla="*/ 43693434 h 1413"/>
              <a:gd name="T40" fmla="*/ 68217199 w 1662"/>
              <a:gd name="T41" fmla="*/ 39688069 h 1413"/>
              <a:gd name="T42" fmla="*/ 67855287 w 1662"/>
              <a:gd name="T43" fmla="*/ 34590705 h 1413"/>
              <a:gd name="T44" fmla="*/ 70594404 w 1662"/>
              <a:gd name="T45" fmla="*/ 30273340 h 1413"/>
              <a:gd name="T46" fmla="*/ 75555686 w 1662"/>
              <a:gd name="T47" fmla="*/ 28556650 h 1413"/>
              <a:gd name="T48" fmla="*/ 80206887 w 1662"/>
              <a:gd name="T49" fmla="*/ 30065340 h 1413"/>
              <a:gd name="T50" fmla="*/ 83462501 w 1662"/>
              <a:gd name="T51" fmla="*/ 35058704 h 1413"/>
              <a:gd name="T52" fmla="*/ 69095607 w 1662"/>
              <a:gd name="T53" fmla="*/ 28608878 h 1413"/>
              <a:gd name="T54" fmla="*/ 64754486 w 1662"/>
              <a:gd name="T55" fmla="*/ 36671159 h 1413"/>
              <a:gd name="T56" fmla="*/ 69199043 w 1662"/>
              <a:gd name="T57" fmla="*/ 44681661 h 1413"/>
              <a:gd name="T58" fmla="*/ 47390213 w 1662"/>
              <a:gd name="T59" fmla="*/ 2964911 h 1413"/>
              <a:gd name="T60" fmla="*/ 54160144 w 1662"/>
              <a:gd name="T61" fmla="*/ 3068911 h 1413"/>
              <a:gd name="T62" fmla="*/ 58191185 w 1662"/>
              <a:gd name="T63" fmla="*/ 7594278 h 1413"/>
              <a:gd name="T64" fmla="*/ 57726065 w 1662"/>
              <a:gd name="T65" fmla="*/ 13992325 h 1413"/>
              <a:gd name="T66" fmla="*/ 53230131 w 1662"/>
              <a:gd name="T67" fmla="*/ 17893466 h 1413"/>
              <a:gd name="T68" fmla="*/ 46718448 w 1662"/>
              <a:gd name="T69" fmla="*/ 17269238 h 1413"/>
              <a:gd name="T70" fmla="*/ 44082767 w 1662"/>
              <a:gd name="T71" fmla="*/ 14876553 h 1413"/>
              <a:gd name="T72" fmla="*/ 42945883 w 1662"/>
              <a:gd name="T73" fmla="*/ 8218505 h 1413"/>
              <a:gd name="T74" fmla="*/ 50594450 w 1662"/>
              <a:gd name="T75" fmla="*/ 20650376 h 1413"/>
              <a:gd name="T76" fmla="*/ 58811345 w 1662"/>
              <a:gd name="T77" fmla="*/ 16541011 h 1413"/>
              <a:gd name="T78" fmla="*/ 76951046 w 1662"/>
              <a:gd name="T79" fmla="*/ 26319968 h 1413"/>
              <a:gd name="T80" fmla="*/ 3876003 w 1662"/>
              <a:gd name="T81" fmla="*/ 41924751 h 1413"/>
              <a:gd name="T82" fmla="*/ 2273997 w 1662"/>
              <a:gd name="T83" fmla="*/ 36307159 h 1413"/>
              <a:gd name="T84" fmla="*/ 5167928 w 1662"/>
              <a:gd name="T85" fmla="*/ 30897567 h 1413"/>
              <a:gd name="T86" fmla="*/ 10180816 w 1662"/>
              <a:gd name="T87" fmla="*/ 29024878 h 1413"/>
              <a:gd name="T88" fmla="*/ 14987061 w 1662"/>
              <a:gd name="T89" fmla="*/ 30637340 h 1413"/>
              <a:gd name="T90" fmla="*/ 18087862 w 1662"/>
              <a:gd name="T91" fmla="*/ 35578932 h 1413"/>
              <a:gd name="T92" fmla="*/ 16899146 w 1662"/>
              <a:gd name="T93" fmla="*/ 41508752 h 1413"/>
              <a:gd name="T94" fmla="*/ 11162888 w 1662"/>
              <a:gd name="T95" fmla="*/ 45045889 h 1413"/>
              <a:gd name="T96" fmla="*/ 4961284 w 1662"/>
              <a:gd name="T97" fmla="*/ 43069206 h 1413"/>
              <a:gd name="T98" fmla="*/ 19948343 w 1662"/>
              <a:gd name="T99" fmla="*/ 40416296 h 1413"/>
              <a:gd name="T100" fmla="*/ 19431618 w 1662"/>
              <a:gd name="T101" fmla="*/ 32406022 h 1413"/>
              <a:gd name="T102" fmla="*/ 54056935 w 1662"/>
              <a:gd name="T103" fmla="*/ 44785661 h 1413"/>
              <a:gd name="T104" fmla="*/ 61292000 w 1662"/>
              <a:gd name="T105" fmla="*/ 63875589 h 1413"/>
              <a:gd name="T106" fmla="*/ 58346225 w 1662"/>
              <a:gd name="T107" fmla="*/ 55969073 h 1413"/>
              <a:gd name="T108" fmla="*/ 50801094 w 1662"/>
              <a:gd name="T109" fmla="*/ 52848163 h 1413"/>
              <a:gd name="T110" fmla="*/ 43824291 w 1662"/>
              <a:gd name="T111" fmla="*/ 66632499 h 1413"/>
              <a:gd name="T112" fmla="*/ 43720856 w 1662"/>
              <a:gd name="T113" fmla="*/ 60026452 h 1413"/>
              <a:gd name="T114" fmla="*/ 45736376 w 1662"/>
              <a:gd name="T115" fmla="*/ 57217528 h 1413"/>
              <a:gd name="T116" fmla="*/ 52041414 w 1662"/>
              <a:gd name="T117" fmla="*/ 55188845 h 1413"/>
              <a:gd name="T118" fmla="*/ 56899260 w 1662"/>
              <a:gd name="T119" fmla="*/ 57789755 h 1413"/>
              <a:gd name="T120" fmla="*/ 58914781 w 1662"/>
              <a:gd name="T121" fmla="*/ 63719589 h 1413"/>
              <a:gd name="T122" fmla="*/ 56589180 w 1662"/>
              <a:gd name="T123" fmla="*/ 68921181 h 1413"/>
              <a:gd name="T124" fmla="*/ 50129329 w 1662"/>
              <a:gd name="T125" fmla="*/ 71105864 h 14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2"/>
              <a:gd name="T190" fmla="*/ 0 h 1413"/>
              <a:gd name="T191" fmla="*/ 1662 w 1662"/>
              <a:gd name="T192" fmla="*/ 1413 h 14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00" y="559"/>
                </a:lnTo>
                <a:lnTo>
                  <a:pt x="1129" y="67"/>
                </a:lnTo>
                <a:lnTo>
                  <a:pt x="1117" y="54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5" name="Freeform 43"/>
          <p:cNvSpPr>
            <a:spLocks noEditPoints="1"/>
          </p:cNvSpPr>
          <p:nvPr/>
        </p:nvSpPr>
        <p:spPr bwMode="auto">
          <a:xfrm>
            <a:off x="298450" y="2914650"/>
            <a:ext cx="377825" cy="322263"/>
          </a:xfrm>
          <a:custGeom>
            <a:avLst/>
            <a:gdLst>
              <a:gd name="T0" fmla="*/ 84599613 w 1662"/>
              <a:gd name="T1" fmla="*/ 41508752 h 1413"/>
              <a:gd name="T2" fmla="*/ 85529853 w 1662"/>
              <a:gd name="T3" fmla="*/ 33706249 h 1413"/>
              <a:gd name="T4" fmla="*/ 58346225 w 1662"/>
              <a:gd name="T5" fmla="*/ 3485138 h 1413"/>
              <a:gd name="T6" fmla="*/ 56072456 w 1662"/>
              <a:gd name="T7" fmla="*/ 1560455 h 1413"/>
              <a:gd name="T8" fmla="*/ 47390213 w 1662"/>
              <a:gd name="T9" fmla="*/ 520228 h 1413"/>
              <a:gd name="T10" fmla="*/ 41498691 w 1662"/>
              <a:gd name="T11" fmla="*/ 5669822 h 1413"/>
              <a:gd name="T12" fmla="*/ 41033570 w 1662"/>
              <a:gd name="T13" fmla="*/ 13992325 h 1413"/>
              <a:gd name="T14" fmla="*/ 51782938 w 1662"/>
              <a:gd name="T15" fmla="*/ 26424196 h 1413"/>
              <a:gd name="T16" fmla="*/ 5374572 w 1662"/>
              <a:gd name="T17" fmla="*/ 27984650 h 1413"/>
              <a:gd name="T18" fmla="*/ 361684 w 1662"/>
              <a:gd name="T19" fmla="*/ 34174477 h 1413"/>
              <a:gd name="T20" fmla="*/ 1085281 w 1662"/>
              <a:gd name="T21" fmla="*/ 41716751 h 1413"/>
              <a:gd name="T22" fmla="*/ 7131844 w 1662"/>
              <a:gd name="T23" fmla="*/ 46918343 h 1413"/>
              <a:gd name="T24" fmla="*/ 43824291 w 1662"/>
              <a:gd name="T25" fmla="*/ 55761073 h 1413"/>
              <a:gd name="T26" fmla="*/ 40775322 w 1662"/>
              <a:gd name="T27" fmla="*/ 63875589 h 1413"/>
              <a:gd name="T28" fmla="*/ 43669251 w 1662"/>
              <a:gd name="T29" fmla="*/ 70429636 h 1413"/>
              <a:gd name="T30" fmla="*/ 51886374 w 1662"/>
              <a:gd name="T31" fmla="*/ 73498546 h 1413"/>
              <a:gd name="T32" fmla="*/ 83617541 w 1662"/>
              <a:gd name="T33" fmla="*/ 36515159 h 1413"/>
              <a:gd name="T34" fmla="*/ 81291940 w 1662"/>
              <a:gd name="T35" fmla="*/ 42236979 h 1413"/>
              <a:gd name="T36" fmla="*/ 75710726 w 1662"/>
              <a:gd name="T37" fmla="*/ 44629661 h 1413"/>
              <a:gd name="T38" fmla="*/ 71989764 w 1662"/>
              <a:gd name="T39" fmla="*/ 43693434 h 1413"/>
              <a:gd name="T40" fmla="*/ 68217199 w 1662"/>
              <a:gd name="T41" fmla="*/ 39688069 h 1413"/>
              <a:gd name="T42" fmla="*/ 67855287 w 1662"/>
              <a:gd name="T43" fmla="*/ 34590705 h 1413"/>
              <a:gd name="T44" fmla="*/ 70594404 w 1662"/>
              <a:gd name="T45" fmla="*/ 30273340 h 1413"/>
              <a:gd name="T46" fmla="*/ 75555686 w 1662"/>
              <a:gd name="T47" fmla="*/ 28556650 h 1413"/>
              <a:gd name="T48" fmla="*/ 80206887 w 1662"/>
              <a:gd name="T49" fmla="*/ 30065340 h 1413"/>
              <a:gd name="T50" fmla="*/ 83462501 w 1662"/>
              <a:gd name="T51" fmla="*/ 35058704 h 1413"/>
              <a:gd name="T52" fmla="*/ 69095607 w 1662"/>
              <a:gd name="T53" fmla="*/ 28608878 h 1413"/>
              <a:gd name="T54" fmla="*/ 64754486 w 1662"/>
              <a:gd name="T55" fmla="*/ 36671159 h 1413"/>
              <a:gd name="T56" fmla="*/ 69199043 w 1662"/>
              <a:gd name="T57" fmla="*/ 44681661 h 1413"/>
              <a:gd name="T58" fmla="*/ 47390213 w 1662"/>
              <a:gd name="T59" fmla="*/ 2964911 h 1413"/>
              <a:gd name="T60" fmla="*/ 54160144 w 1662"/>
              <a:gd name="T61" fmla="*/ 3068911 h 1413"/>
              <a:gd name="T62" fmla="*/ 58191185 w 1662"/>
              <a:gd name="T63" fmla="*/ 7594278 h 1413"/>
              <a:gd name="T64" fmla="*/ 57726065 w 1662"/>
              <a:gd name="T65" fmla="*/ 13992325 h 1413"/>
              <a:gd name="T66" fmla="*/ 53230131 w 1662"/>
              <a:gd name="T67" fmla="*/ 17893466 h 1413"/>
              <a:gd name="T68" fmla="*/ 46718448 w 1662"/>
              <a:gd name="T69" fmla="*/ 17269238 h 1413"/>
              <a:gd name="T70" fmla="*/ 44082767 w 1662"/>
              <a:gd name="T71" fmla="*/ 14876553 h 1413"/>
              <a:gd name="T72" fmla="*/ 42945883 w 1662"/>
              <a:gd name="T73" fmla="*/ 8218505 h 1413"/>
              <a:gd name="T74" fmla="*/ 50594450 w 1662"/>
              <a:gd name="T75" fmla="*/ 20650376 h 1413"/>
              <a:gd name="T76" fmla="*/ 58811345 w 1662"/>
              <a:gd name="T77" fmla="*/ 16541011 h 1413"/>
              <a:gd name="T78" fmla="*/ 76951046 w 1662"/>
              <a:gd name="T79" fmla="*/ 26319968 h 1413"/>
              <a:gd name="T80" fmla="*/ 3876003 w 1662"/>
              <a:gd name="T81" fmla="*/ 41924751 h 1413"/>
              <a:gd name="T82" fmla="*/ 2273997 w 1662"/>
              <a:gd name="T83" fmla="*/ 36307159 h 1413"/>
              <a:gd name="T84" fmla="*/ 5167928 w 1662"/>
              <a:gd name="T85" fmla="*/ 30897567 h 1413"/>
              <a:gd name="T86" fmla="*/ 10180816 w 1662"/>
              <a:gd name="T87" fmla="*/ 29024878 h 1413"/>
              <a:gd name="T88" fmla="*/ 14987061 w 1662"/>
              <a:gd name="T89" fmla="*/ 30637340 h 1413"/>
              <a:gd name="T90" fmla="*/ 18087862 w 1662"/>
              <a:gd name="T91" fmla="*/ 35578932 h 1413"/>
              <a:gd name="T92" fmla="*/ 16899146 w 1662"/>
              <a:gd name="T93" fmla="*/ 41508752 h 1413"/>
              <a:gd name="T94" fmla="*/ 11162888 w 1662"/>
              <a:gd name="T95" fmla="*/ 45045889 h 1413"/>
              <a:gd name="T96" fmla="*/ 4961284 w 1662"/>
              <a:gd name="T97" fmla="*/ 43069206 h 1413"/>
              <a:gd name="T98" fmla="*/ 19948343 w 1662"/>
              <a:gd name="T99" fmla="*/ 40416296 h 1413"/>
              <a:gd name="T100" fmla="*/ 19431618 w 1662"/>
              <a:gd name="T101" fmla="*/ 32406022 h 1413"/>
              <a:gd name="T102" fmla="*/ 54056935 w 1662"/>
              <a:gd name="T103" fmla="*/ 44785661 h 1413"/>
              <a:gd name="T104" fmla="*/ 61292000 w 1662"/>
              <a:gd name="T105" fmla="*/ 63875589 h 1413"/>
              <a:gd name="T106" fmla="*/ 58346225 w 1662"/>
              <a:gd name="T107" fmla="*/ 55969073 h 1413"/>
              <a:gd name="T108" fmla="*/ 50801094 w 1662"/>
              <a:gd name="T109" fmla="*/ 52848163 h 1413"/>
              <a:gd name="T110" fmla="*/ 43824291 w 1662"/>
              <a:gd name="T111" fmla="*/ 66632499 h 1413"/>
              <a:gd name="T112" fmla="*/ 43720856 w 1662"/>
              <a:gd name="T113" fmla="*/ 60026452 h 1413"/>
              <a:gd name="T114" fmla="*/ 45736376 w 1662"/>
              <a:gd name="T115" fmla="*/ 57217528 h 1413"/>
              <a:gd name="T116" fmla="*/ 52041414 w 1662"/>
              <a:gd name="T117" fmla="*/ 55188845 h 1413"/>
              <a:gd name="T118" fmla="*/ 56899260 w 1662"/>
              <a:gd name="T119" fmla="*/ 57789755 h 1413"/>
              <a:gd name="T120" fmla="*/ 58914781 w 1662"/>
              <a:gd name="T121" fmla="*/ 63719589 h 1413"/>
              <a:gd name="T122" fmla="*/ 56589180 w 1662"/>
              <a:gd name="T123" fmla="*/ 68921181 h 1413"/>
              <a:gd name="T124" fmla="*/ 50129329 w 1662"/>
              <a:gd name="T125" fmla="*/ 71105864 h 14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62"/>
              <a:gd name="T190" fmla="*/ 0 h 1413"/>
              <a:gd name="T191" fmla="*/ 1662 w 1662"/>
              <a:gd name="T192" fmla="*/ 1413 h 14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00" y="559"/>
                </a:lnTo>
                <a:lnTo>
                  <a:pt x="1129" y="67"/>
                </a:lnTo>
                <a:lnTo>
                  <a:pt x="1117" y="54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2476" name="TextBox 44"/>
          <p:cNvSpPr txBox="1">
            <a:spLocks noChangeArrowheads="1"/>
          </p:cNvSpPr>
          <p:nvPr/>
        </p:nvSpPr>
        <p:spPr bwMode="auto">
          <a:xfrm>
            <a:off x="1103313" y="6627813"/>
            <a:ext cx="6908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0" dirty="0">
                <a:solidFill>
                  <a:srgbClr val="6E6F71"/>
                </a:solidFill>
              </a:rPr>
              <a:t>AT&amp;T Proprietary (Internal use Only).  Not for use or disclosure outside of the AT&amp;T companies.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04800" y="3803650"/>
          <a:ext cx="855345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143"/>
                <a:gridCol w="3265714"/>
                <a:gridCol w="260259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STEP 2: </a:t>
                      </a:r>
                      <a:r>
                        <a:rPr lang="en-US" b="0" dirty="0" smtClean="0"/>
                        <a:t>Add more devices to your Mobile Share</a:t>
                      </a:r>
                      <a:r>
                        <a:rPr lang="en-US" b="0" baseline="0" dirty="0" smtClean="0"/>
                        <a:t> Plan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Basic &amp;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 Messaging Phones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Laptops, LaptopConnect, Mobile HotSpot Devices &amp; Netbooks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Tablets &amp; Gaming Devices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Shared</a:t>
                      </a:r>
                      <a:r>
                        <a:rPr lang="en-US" sz="1600" b="0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Data,</a:t>
                      </a:r>
                      <a:br>
                        <a:rPr lang="en-US" sz="1600" b="0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</a:br>
                      <a:r>
                        <a:rPr lang="en-US" sz="1600" b="0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Unlimited Talk &amp; Text</a:t>
                      </a:r>
                      <a:endParaRPr lang="en-US" sz="1600" b="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Shared Data</a:t>
                      </a:r>
                      <a:endParaRPr lang="en-US" sz="1600" b="0" i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/>
                      <a:r>
                        <a:rPr lang="en-US" sz="1600" b="0" i="1" kern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Shared Data</a:t>
                      </a:r>
                      <a:endParaRPr lang="en-US" sz="1600" b="0" i="1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 </a:t>
                      </a:r>
                      <a:r>
                        <a:rPr lang="en-US" sz="1600" b="1" dirty="0" smtClean="0"/>
                        <a:t>each/month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$20 </a:t>
                      </a:r>
                      <a:r>
                        <a:rPr lang="en-US" sz="1600" b="1" dirty="0" smtClean="0"/>
                        <a:t>each/month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$10 </a:t>
                      </a:r>
                      <a:r>
                        <a:rPr lang="en-US" sz="1600" b="1" dirty="0" smtClean="0"/>
                        <a:t>each/month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ound Same Side Corner Rectangle 5"/>
          <p:cNvSpPr/>
          <p:nvPr/>
        </p:nvSpPr>
        <p:spPr bwMode="auto">
          <a:xfrm rot="5400000">
            <a:off x="1139825" y="-939800"/>
            <a:ext cx="725487" cy="3021013"/>
          </a:xfrm>
          <a:prstGeom prst="round2Same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607" name="Title 1"/>
          <p:cNvSpPr>
            <a:spLocks noGrp="1"/>
          </p:cNvSpPr>
          <p:nvPr>
            <p:ph type="title"/>
          </p:nvPr>
        </p:nvSpPr>
        <p:spPr>
          <a:xfrm>
            <a:off x="3163888" y="381000"/>
            <a:ext cx="5372100" cy="1035050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chemeClr val="tx1"/>
                </a:solidFill>
              </a:rPr>
              <a:t>Choose Your Plan</a:t>
            </a:r>
          </a:p>
        </p:txBody>
      </p:sp>
      <p:grpSp>
        <p:nvGrpSpPr>
          <p:cNvPr id="67608" name="Group 7"/>
          <p:cNvGrpSpPr>
            <a:grpSpLocks/>
          </p:cNvGrpSpPr>
          <p:nvPr/>
        </p:nvGrpSpPr>
        <p:grpSpPr bwMode="auto">
          <a:xfrm>
            <a:off x="341313" y="406400"/>
            <a:ext cx="2446337" cy="311150"/>
            <a:chOff x="-9491663" y="338138"/>
            <a:chExt cx="6045201" cy="768351"/>
          </a:xfrm>
        </p:grpSpPr>
        <p:grpSp>
          <p:nvGrpSpPr>
            <p:cNvPr id="3" name="Group 107"/>
            <p:cNvGrpSpPr/>
            <p:nvPr/>
          </p:nvGrpSpPr>
          <p:grpSpPr>
            <a:xfrm>
              <a:off x="-9491663" y="338138"/>
              <a:ext cx="3165475" cy="768351"/>
              <a:chOff x="-9491663" y="338138"/>
              <a:chExt cx="3165475" cy="768351"/>
            </a:xfrm>
            <a:solidFill>
              <a:schemeClr val="accent3"/>
            </a:solidFill>
          </p:grpSpPr>
          <p:sp>
            <p:nvSpPr>
              <p:cNvPr id="16" name="Freeform 6"/>
              <p:cNvSpPr>
                <a:spLocks/>
              </p:cNvSpPr>
              <p:nvPr/>
            </p:nvSpPr>
            <p:spPr bwMode="auto">
              <a:xfrm>
                <a:off x="-9491663" y="371476"/>
                <a:ext cx="652463" cy="720725"/>
              </a:xfrm>
              <a:custGeom>
                <a:avLst/>
                <a:gdLst>
                  <a:gd name="T0" fmla="*/ 0 w 174"/>
                  <a:gd name="T1" fmla="*/ 13 h 192"/>
                  <a:gd name="T2" fmla="*/ 15 w 174"/>
                  <a:gd name="T3" fmla="*/ 0 h 192"/>
                  <a:gd name="T4" fmla="*/ 20 w 174"/>
                  <a:gd name="T5" fmla="*/ 0 h 192"/>
                  <a:gd name="T6" fmla="*/ 37 w 174"/>
                  <a:gd name="T7" fmla="*/ 15 h 192"/>
                  <a:gd name="T8" fmla="*/ 87 w 174"/>
                  <a:gd name="T9" fmla="*/ 127 h 192"/>
                  <a:gd name="T10" fmla="*/ 138 w 174"/>
                  <a:gd name="T11" fmla="*/ 15 h 192"/>
                  <a:gd name="T12" fmla="*/ 155 w 174"/>
                  <a:gd name="T13" fmla="*/ 0 h 192"/>
                  <a:gd name="T14" fmla="*/ 159 w 174"/>
                  <a:gd name="T15" fmla="*/ 0 h 192"/>
                  <a:gd name="T16" fmla="*/ 174 w 174"/>
                  <a:gd name="T17" fmla="*/ 13 h 192"/>
                  <a:gd name="T18" fmla="*/ 174 w 174"/>
                  <a:gd name="T19" fmla="*/ 192 h 192"/>
                  <a:gd name="T20" fmla="*/ 154 w 174"/>
                  <a:gd name="T21" fmla="*/ 192 h 192"/>
                  <a:gd name="T22" fmla="*/ 154 w 174"/>
                  <a:gd name="T23" fmla="*/ 23 h 192"/>
                  <a:gd name="T24" fmla="*/ 104 w 174"/>
                  <a:gd name="T25" fmla="*/ 132 h 192"/>
                  <a:gd name="T26" fmla="*/ 87 w 174"/>
                  <a:gd name="T27" fmla="*/ 145 h 192"/>
                  <a:gd name="T28" fmla="*/ 69 w 174"/>
                  <a:gd name="T29" fmla="*/ 132 h 192"/>
                  <a:gd name="T30" fmla="*/ 20 w 174"/>
                  <a:gd name="T31" fmla="*/ 23 h 192"/>
                  <a:gd name="T32" fmla="*/ 20 w 174"/>
                  <a:gd name="T33" fmla="*/ 192 h 192"/>
                  <a:gd name="T34" fmla="*/ 0 w 174"/>
                  <a:gd name="T35" fmla="*/ 192 h 192"/>
                  <a:gd name="T36" fmla="*/ 0 w 174"/>
                  <a:gd name="T37" fmla="*/ 1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4" h="192">
                    <a:moveTo>
                      <a:pt x="0" y="13"/>
                    </a:moveTo>
                    <a:cubicBezTo>
                      <a:pt x="0" y="6"/>
                      <a:pt x="6" y="0"/>
                      <a:pt x="1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0" y="0"/>
                      <a:pt x="32" y="5"/>
                      <a:pt x="37" y="15"/>
                    </a:cubicBezTo>
                    <a:cubicBezTo>
                      <a:pt x="87" y="127"/>
                      <a:pt x="87" y="127"/>
                      <a:pt x="87" y="127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42" y="5"/>
                      <a:pt x="145" y="0"/>
                      <a:pt x="155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68" y="0"/>
                      <a:pt x="174" y="6"/>
                      <a:pt x="174" y="13"/>
                    </a:cubicBezTo>
                    <a:cubicBezTo>
                      <a:pt x="174" y="192"/>
                      <a:pt x="174" y="192"/>
                      <a:pt x="174" y="192"/>
                    </a:cubicBezTo>
                    <a:cubicBezTo>
                      <a:pt x="154" y="192"/>
                      <a:pt x="154" y="192"/>
                      <a:pt x="154" y="192"/>
                    </a:cubicBezTo>
                    <a:cubicBezTo>
                      <a:pt x="154" y="23"/>
                      <a:pt x="154" y="23"/>
                      <a:pt x="154" y="23"/>
                    </a:cubicBezTo>
                    <a:cubicBezTo>
                      <a:pt x="104" y="132"/>
                      <a:pt x="104" y="132"/>
                      <a:pt x="104" y="132"/>
                    </a:cubicBezTo>
                    <a:cubicBezTo>
                      <a:pt x="101" y="140"/>
                      <a:pt x="97" y="145"/>
                      <a:pt x="87" y="145"/>
                    </a:cubicBezTo>
                    <a:cubicBezTo>
                      <a:pt x="77" y="145"/>
                      <a:pt x="73" y="140"/>
                      <a:pt x="69" y="13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192"/>
                      <a:pt x="20" y="192"/>
                      <a:pt x="20" y="192"/>
                    </a:cubicBezTo>
                    <a:cubicBezTo>
                      <a:pt x="0" y="192"/>
                      <a:pt x="0" y="192"/>
                      <a:pt x="0" y="192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7" name="Freeform 7"/>
              <p:cNvSpPr>
                <a:spLocks noEditPoints="1"/>
              </p:cNvSpPr>
              <p:nvPr/>
            </p:nvSpPr>
            <p:spPr bwMode="auto">
              <a:xfrm>
                <a:off x="-8682038" y="552451"/>
                <a:ext cx="539750" cy="554038"/>
              </a:xfrm>
              <a:custGeom>
                <a:avLst/>
                <a:gdLst>
                  <a:gd name="T0" fmla="*/ 0 w 144"/>
                  <a:gd name="T1" fmla="*/ 74 h 148"/>
                  <a:gd name="T2" fmla="*/ 72 w 144"/>
                  <a:gd name="T3" fmla="*/ 0 h 148"/>
                  <a:gd name="T4" fmla="*/ 144 w 144"/>
                  <a:gd name="T5" fmla="*/ 74 h 148"/>
                  <a:gd name="T6" fmla="*/ 72 w 144"/>
                  <a:gd name="T7" fmla="*/ 148 h 148"/>
                  <a:gd name="T8" fmla="*/ 0 w 144"/>
                  <a:gd name="T9" fmla="*/ 74 h 148"/>
                  <a:gd name="T10" fmla="*/ 125 w 144"/>
                  <a:gd name="T11" fmla="*/ 74 h 148"/>
                  <a:gd name="T12" fmla="*/ 72 w 144"/>
                  <a:gd name="T13" fmla="*/ 17 h 148"/>
                  <a:gd name="T14" fmla="*/ 19 w 144"/>
                  <a:gd name="T15" fmla="*/ 74 h 148"/>
                  <a:gd name="T16" fmla="*/ 72 w 144"/>
                  <a:gd name="T17" fmla="*/ 131 h 148"/>
                  <a:gd name="T18" fmla="*/ 125 w 144"/>
                  <a:gd name="T19" fmla="*/ 7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8">
                    <a:moveTo>
                      <a:pt x="0" y="74"/>
                    </a:moveTo>
                    <a:cubicBezTo>
                      <a:pt x="0" y="31"/>
                      <a:pt x="30" y="0"/>
                      <a:pt x="72" y="0"/>
                    </a:cubicBezTo>
                    <a:cubicBezTo>
                      <a:pt x="114" y="0"/>
                      <a:pt x="144" y="32"/>
                      <a:pt x="144" y="74"/>
                    </a:cubicBezTo>
                    <a:cubicBezTo>
                      <a:pt x="144" y="117"/>
                      <a:pt x="114" y="148"/>
                      <a:pt x="72" y="148"/>
                    </a:cubicBezTo>
                    <a:cubicBezTo>
                      <a:pt x="30" y="148"/>
                      <a:pt x="0" y="117"/>
                      <a:pt x="0" y="74"/>
                    </a:cubicBezTo>
                    <a:close/>
                    <a:moveTo>
                      <a:pt x="125" y="74"/>
                    </a:moveTo>
                    <a:cubicBezTo>
                      <a:pt x="125" y="42"/>
                      <a:pt x="102" y="17"/>
                      <a:pt x="72" y="17"/>
                    </a:cubicBezTo>
                    <a:cubicBezTo>
                      <a:pt x="42" y="17"/>
                      <a:pt x="19" y="41"/>
                      <a:pt x="19" y="74"/>
                    </a:cubicBezTo>
                    <a:cubicBezTo>
                      <a:pt x="19" y="107"/>
                      <a:pt x="42" y="131"/>
                      <a:pt x="72" y="131"/>
                    </a:cubicBezTo>
                    <a:cubicBezTo>
                      <a:pt x="102" y="131"/>
                      <a:pt x="125" y="107"/>
                      <a:pt x="125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8" name="Freeform 8"/>
              <p:cNvSpPr>
                <a:spLocks noEditPoints="1"/>
              </p:cNvSpPr>
              <p:nvPr/>
            </p:nvSpPr>
            <p:spPr bwMode="auto">
              <a:xfrm>
                <a:off x="-7991475" y="338138"/>
                <a:ext cx="512763" cy="768350"/>
              </a:xfrm>
              <a:custGeom>
                <a:avLst/>
                <a:gdLst>
                  <a:gd name="T0" fmla="*/ 18 w 137"/>
                  <a:gd name="T1" fmla="*/ 179 h 205"/>
                  <a:gd name="T2" fmla="*/ 18 w 137"/>
                  <a:gd name="T3" fmla="*/ 201 h 205"/>
                  <a:gd name="T4" fmla="*/ 0 w 137"/>
                  <a:gd name="T5" fmla="*/ 201 h 205"/>
                  <a:gd name="T6" fmla="*/ 0 w 137"/>
                  <a:gd name="T7" fmla="*/ 3 h 205"/>
                  <a:gd name="T8" fmla="*/ 6 w 137"/>
                  <a:gd name="T9" fmla="*/ 0 h 205"/>
                  <a:gd name="T10" fmla="*/ 19 w 137"/>
                  <a:gd name="T11" fmla="*/ 19 h 205"/>
                  <a:gd name="T12" fmla="*/ 19 w 137"/>
                  <a:gd name="T13" fmla="*/ 83 h 205"/>
                  <a:gd name="T14" fmla="*/ 71 w 137"/>
                  <a:gd name="T15" fmla="*/ 57 h 205"/>
                  <a:gd name="T16" fmla="*/ 137 w 137"/>
                  <a:gd name="T17" fmla="*/ 131 h 205"/>
                  <a:gd name="T18" fmla="*/ 70 w 137"/>
                  <a:gd name="T19" fmla="*/ 205 h 205"/>
                  <a:gd name="T20" fmla="*/ 18 w 137"/>
                  <a:gd name="T21" fmla="*/ 179 h 205"/>
                  <a:gd name="T22" fmla="*/ 118 w 137"/>
                  <a:gd name="T23" fmla="*/ 131 h 205"/>
                  <a:gd name="T24" fmla="*/ 69 w 137"/>
                  <a:gd name="T25" fmla="*/ 74 h 205"/>
                  <a:gd name="T26" fmla="*/ 18 w 137"/>
                  <a:gd name="T27" fmla="*/ 107 h 205"/>
                  <a:gd name="T28" fmla="*/ 18 w 137"/>
                  <a:gd name="T29" fmla="*/ 141 h 205"/>
                  <a:gd name="T30" fmla="*/ 68 w 137"/>
                  <a:gd name="T31" fmla="*/ 188 h 205"/>
                  <a:gd name="T32" fmla="*/ 118 w 137"/>
                  <a:gd name="T33" fmla="*/ 13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205">
                    <a:moveTo>
                      <a:pt x="18" y="179"/>
                    </a:moveTo>
                    <a:cubicBezTo>
                      <a:pt x="18" y="201"/>
                      <a:pt x="18" y="201"/>
                      <a:pt x="18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31" y="67"/>
                      <a:pt x="48" y="57"/>
                      <a:pt x="71" y="57"/>
                    </a:cubicBezTo>
                    <a:cubicBezTo>
                      <a:pt x="108" y="57"/>
                      <a:pt x="137" y="86"/>
                      <a:pt x="137" y="131"/>
                    </a:cubicBezTo>
                    <a:cubicBezTo>
                      <a:pt x="137" y="175"/>
                      <a:pt x="109" y="205"/>
                      <a:pt x="70" y="205"/>
                    </a:cubicBezTo>
                    <a:cubicBezTo>
                      <a:pt x="44" y="205"/>
                      <a:pt x="26" y="192"/>
                      <a:pt x="18" y="179"/>
                    </a:cubicBezTo>
                    <a:close/>
                    <a:moveTo>
                      <a:pt x="118" y="131"/>
                    </a:moveTo>
                    <a:cubicBezTo>
                      <a:pt x="118" y="98"/>
                      <a:pt x="97" y="74"/>
                      <a:pt x="69" y="74"/>
                    </a:cubicBezTo>
                    <a:cubicBezTo>
                      <a:pt x="44" y="74"/>
                      <a:pt x="27" y="87"/>
                      <a:pt x="18" y="107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67"/>
                      <a:pt x="42" y="188"/>
                      <a:pt x="68" y="188"/>
                    </a:cubicBezTo>
                    <a:cubicBezTo>
                      <a:pt x="98" y="188"/>
                      <a:pt x="118" y="165"/>
                      <a:pt x="118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9" name="Freeform 9"/>
              <p:cNvSpPr>
                <a:spLocks noEditPoints="1"/>
              </p:cNvSpPr>
              <p:nvPr/>
            </p:nvSpPr>
            <p:spPr bwMode="auto">
              <a:xfrm>
                <a:off x="-7335838" y="338138"/>
                <a:ext cx="93663" cy="754063"/>
              </a:xfrm>
              <a:custGeom>
                <a:avLst/>
                <a:gdLst>
                  <a:gd name="T0" fmla="*/ 0 w 25"/>
                  <a:gd name="T1" fmla="*/ 13 h 201"/>
                  <a:gd name="T2" fmla="*/ 13 w 25"/>
                  <a:gd name="T3" fmla="*/ 0 h 201"/>
                  <a:gd name="T4" fmla="*/ 25 w 25"/>
                  <a:gd name="T5" fmla="*/ 13 h 201"/>
                  <a:gd name="T6" fmla="*/ 12 w 25"/>
                  <a:gd name="T7" fmla="*/ 26 h 201"/>
                  <a:gd name="T8" fmla="*/ 0 w 25"/>
                  <a:gd name="T9" fmla="*/ 13 h 201"/>
                  <a:gd name="T10" fmla="*/ 3 w 25"/>
                  <a:gd name="T11" fmla="*/ 69 h 201"/>
                  <a:gd name="T12" fmla="*/ 11 w 25"/>
                  <a:gd name="T13" fmla="*/ 60 h 201"/>
                  <a:gd name="T14" fmla="*/ 13 w 25"/>
                  <a:gd name="T15" fmla="*/ 60 h 201"/>
                  <a:gd name="T16" fmla="*/ 22 w 25"/>
                  <a:gd name="T17" fmla="*/ 69 h 201"/>
                  <a:gd name="T18" fmla="*/ 22 w 25"/>
                  <a:gd name="T19" fmla="*/ 201 h 201"/>
                  <a:gd name="T20" fmla="*/ 3 w 25"/>
                  <a:gd name="T21" fmla="*/ 201 h 201"/>
                  <a:gd name="T22" fmla="*/ 3 w 25"/>
                  <a:gd name="T23" fmla="*/ 6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01">
                    <a:moveTo>
                      <a:pt x="0" y="13"/>
                    </a:moveTo>
                    <a:cubicBezTo>
                      <a:pt x="0" y="5"/>
                      <a:pt x="4" y="0"/>
                      <a:pt x="13" y="0"/>
                    </a:cubicBezTo>
                    <a:cubicBezTo>
                      <a:pt x="21" y="0"/>
                      <a:pt x="25" y="5"/>
                      <a:pt x="25" y="13"/>
                    </a:cubicBezTo>
                    <a:cubicBezTo>
                      <a:pt x="25" y="22"/>
                      <a:pt x="21" y="26"/>
                      <a:pt x="12" y="26"/>
                    </a:cubicBezTo>
                    <a:cubicBezTo>
                      <a:pt x="4" y="26"/>
                      <a:pt x="0" y="21"/>
                      <a:pt x="0" y="13"/>
                    </a:cubicBezTo>
                    <a:close/>
                    <a:moveTo>
                      <a:pt x="3" y="69"/>
                    </a:moveTo>
                    <a:cubicBezTo>
                      <a:pt x="3" y="62"/>
                      <a:pt x="6" y="60"/>
                      <a:pt x="11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8" y="60"/>
                      <a:pt x="22" y="62"/>
                      <a:pt x="22" y="69"/>
                    </a:cubicBezTo>
                    <a:cubicBezTo>
                      <a:pt x="22" y="201"/>
                      <a:pt x="22" y="201"/>
                      <a:pt x="22" y="201"/>
                    </a:cubicBezTo>
                    <a:cubicBezTo>
                      <a:pt x="3" y="201"/>
                      <a:pt x="3" y="201"/>
                      <a:pt x="3" y="201"/>
                    </a:cubicBezTo>
                    <a:lnTo>
                      <a:pt x="3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-7061200" y="338138"/>
                <a:ext cx="71438" cy="754063"/>
              </a:xfrm>
              <a:custGeom>
                <a:avLst/>
                <a:gdLst>
                  <a:gd name="T0" fmla="*/ 0 w 19"/>
                  <a:gd name="T1" fmla="*/ 3 h 201"/>
                  <a:gd name="T2" fmla="*/ 7 w 19"/>
                  <a:gd name="T3" fmla="*/ 0 h 201"/>
                  <a:gd name="T4" fmla="*/ 19 w 19"/>
                  <a:gd name="T5" fmla="*/ 19 h 201"/>
                  <a:gd name="T6" fmla="*/ 19 w 19"/>
                  <a:gd name="T7" fmla="*/ 201 h 201"/>
                  <a:gd name="T8" fmla="*/ 0 w 19"/>
                  <a:gd name="T9" fmla="*/ 201 h 201"/>
                  <a:gd name="T10" fmla="*/ 0 w 19"/>
                  <a:gd name="T11" fmla="*/ 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1">
                    <a:moveTo>
                      <a:pt x="0" y="3"/>
                    </a:moveTo>
                    <a:cubicBezTo>
                      <a:pt x="0" y="2"/>
                      <a:pt x="3" y="0"/>
                      <a:pt x="7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0" y="201"/>
                      <a:pt x="0" y="201"/>
                      <a:pt x="0" y="20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>
                <a:off x="-6837363" y="552451"/>
                <a:ext cx="511175" cy="554038"/>
              </a:xfrm>
              <a:custGeom>
                <a:avLst/>
                <a:gdLst>
                  <a:gd name="T0" fmla="*/ 0 w 136"/>
                  <a:gd name="T1" fmla="*/ 75 h 148"/>
                  <a:gd name="T2" fmla="*/ 71 w 136"/>
                  <a:gd name="T3" fmla="*/ 0 h 148"/>
                  <a:gd name="T4" fmla="*/ 136 w 136"/>
                  <a:gd name="T5" fmla="*/ 71 h 148"/>
                  <a:gd name="T6" fmla="*/ 136 w 136"/>
                  <a:gd name="T7" fmla="*/ 73 h 148"/>
                  <a:gd name="T8" fmla="*/ 128 w 136"/>
                  <a:gd name="T9" fmla="*/ 79 h 148"/>
                  <a:gd name="T10" fmla="*/ 19 w 136"/>
                  <a:gd name="T11" fmla="*/ 79 h 148"/>
                  <a:gd name="T12" fmla="*/ 72 w 136"/>
                  <a:gd name="T13" fmla="*/ 131 h 148"/>
                  <a:gd name="T14" fmla="*/ 120 w 136"/>
                  <a:gd name="T15" fmla="*/ 106 h 148"/>
                  <a:gd name="T16" fmla="*/ 132 w 136"/>
                  <a:gd name="T17" fmla="*/ 117 h 148"/>
                  <a:gd name="T18" fmla="*/ 124 w 136"/>
                  <a:gd name="T19" fmla="*/ 130 h 148"/>
                  <a:gd name="T20" fmla="*/ 72 w 136"/>
                  <a:gd name="T21" fmla="*/ 148 h 148"/>
                  <a:gd name="T22" fmla="*/ 0 w 136"/>
                  <a:gd name="T23" fmla="*/ 75 h 148"/>
                  <a:gd name="T24" fmla="*/ 20 w 136"/>
                  <a:gd name="T25" fmla="*/ 63 h 148"/>
                  <a:gd name="T26" fmla="*/ 116 w 136"/>
                  <a:gd name="T27" fmla="*/ 63 h 148"/>
                  <a:gd name="T28" fmla="*/ 71 w 136"/>
                  <a:gd name="T29" fmla="*/ 17 h 148"/>
                  <a:gd name="T30" fmla="*/ 20 w 136"/>
                  <a:gd name="T31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48">
                    <a:moveTo>
                      <a:pt x="0" y="75"/>
                    </a:moveTo>
                    <a:cubicBezTo>
                      <a:pt x="0" y="32"/>
                      <a:pt x="30" y="0"/>
                      <a:pt x="71" y="0"/>
                    </a:cubicBezTo>
                    <a:cubicBezTo>
                      <a:pt x="110" y="0"/>
                      <a:pt x="136" y="28"/>
                      <a:pt x="136" y="71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6" y="78"/>
                      <a:pt x="134" y="79"/>
                      <a:pt x="12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1" y="111"/>
                      <a:pt x="43" y="131"/>
                      <a:pt x="72" y="131"/>
                    </a:cubicBezTo>
                    <a:cubicBezTo>
                      <a:pt x="100" y="131"/>
                      <a:pt x="112" y="119"/>
                      <a:pt x="120" y="106"/>
                    </a:cubicBezTo>
                    <a:cubicBezTo>
                      <a:pt x="121" y="105"/>
                      <a:pt x="132" y="107"/>
                      <a:pt x="132" y="117"/>
                    </a:cubicBezTo>
                    <a:cubicBezTo>
                      <a:pt x="132" y="120"/>
                      <a:pt x="129" y="125"/>
                      <a:pt x="124" y="130"/>
                    </a:cubicBezTo>
                    <a:cubicBezTo>
                      <a:pt x="115" y="139"/>
                      <a:pt x="97" y="148"/>
                      <a:pt x="72" y="148"/>
                    </a:cubicBezTo>
                    <a:cubicBezTo>
                      <a:pt x="30" y="148"/>
                      <a:pt x="0" y="118"/>
                      <a:pt x="0" y="75"/>
                    </a:cubicBezTo>
                    <a:close/>
                    <a:moveTo>
                      <a:pt x="20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4" y="35"/>
                      <a:pt x="97" y="17"/>
                      <a:pt x="71" y="17"/>
                    </a:cubicBezTo>
                    <a:cubicBezTo>
                      <a:pt x="44" y="17"/>
                      <a:pt x="24" y="3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</p:grpSp>
        <p:grpSp>
          <p:nvGrpSpPr>
            <p:cNvPr id="4" name="Group 108"/>
            <p:cNvGrpSpPr/>
            <p:nvPr/>
          </p:nvGrpSpPr>
          <p:grpSpPr>
            <a:xfrm>
              <a:off x="-6213475" y="338138"/>
              <a:ext cx="2767013" cy="768351"/>
              <a:chOff x="-6213475" y="338138"/>
              <a:chExt cx="2767013" cy="768351"/>
            </a:xfrm>
            <a:solidFill>
              <a:schemeClr val="tx1"/>
            </a:solidFill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-6213475" y="365126"/>
                <a:ext cx="509588" cy="741363"/>
              </a:xfrm>
              <a:custGeom>
                <a:avLst/>
                <a:gdLst>
                  <a:gd name="T0" fmla="*/ 8 w 136"/>
                  <a:gd name="T1" fmla="*/ 176 h 198"/>
                  <a:gd name="T2" fmla="*/ 0 w 136"/>
                  <a:gd name="T3" fmla="*/ 160 h 198"/>
                  <a:gd name="T4" fmla="*/ 12 w 136"/>
                  <a:gd name="T5" fmla="*/ 148 h 198"/>
                  <a:gd name="T6" fmla="*/ 69 w 136"/>
                  <a:gd name="T7" fmla="*/ 180 h 198"/>
                  <a:gd name="T8" fmla="*/ 116 w 136"/>
                  <a:gd name="T9" fmla="*/ 145 h 198"/>
                  <a:gd name="T10" fmla="*/ 64 w 136"/>
                  <a:gd name="T11" fmla="*/ 107 h 198"/>
                  <a:gd name="T12" fmla="*/ 5 w 136"/>
                  <a:gd name="T13" fmla="*/ 52 h 198"/>
                  <a:gd name="T14" fmla="*/ 69 w 136"/>
                  <a:gd name="T15" fmla="*/ 0 h 198"/>
                  <a:gd name="T16" fmla="*/ 125 w 136"/>
                  <a:gd name="T17" fmla="*/ 19 h 198"/>
                  <a:gd name="T18" fmla="*/ 132 w 136"/>
                  <a:gd name="T19" fmla="*/ 33 h 198"/>
                  <a:gd name="T20" fmla="*/ 120 w 136"/>
                  <a:gd name="T21" fmla="*/ 45 h 198"/>
                  <a:gd name="T22" fmla="*/ 69 w 136"/>
                  <a:gd name="T23" fmla="*/ 17 h 198"/>
                  <a:gd name="T24" fmla="*/ 25 w 136"/>
                  <a:gd name="T25" fmla="*/ 52 h 198"/>
                  <a:gd name="T26" fmla="*/ 74 w 136"/>
                  <a:gd name="T27" fmla="*/ 88 h 198"/>
                  <a:gd name="T28" fmla="*/ 136 w 136"/>
                  <a:gd name="T29" fmla="*/ 144 h 198"/>
                  <a:gd name="T30" fmla="*/ 70 w 136"/>
                  <a:gd name="T31" fmla="*/ 198 h 198"/>
                  <a:gd name="T32" fmla="*/ 8 w 136"/>
                  <a:gd name="T33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98">
                    <a:moveTo>
                      <a:pt x="8" y="176"/>
                    </a:moveTo>
                    <a:cubicBezTo>
                      <a:pt x="3" y="170"/>
                      <a:pt x="0" y="165"/>
                      <a:pt x="0" y="160"/>
                    </a:cubicBezTo>
                    <a:cubicBezTo>
                      <a:pt x="0" y="152"/>
                      <a:pt x="11" y="147"/>
                      <a:pt x="12" y="148"/>
                    </a:cubicBezTo>
                    <a:cubicBezTo>
                      <a:pt x="22" y="166"/>
                      <a:pt x="41" y="180"/>
                      <a:pt x="69" y="180"/>
                    </a:cubicBezTo>
                    <a:cubicBezTo>
                      <a:pt x="99" y="180"/>
                      <a:pt x="116" y="167"/>
                      <a:pt x="116" y="145"/>
                    </a:cubicBezTo>
                    <a:cubicBezTo>
                      <a:pt x="116" y="120"/>
                      <a:pt x="91" y="113"/>
                      <a:pt x="64" y="107"/>
                    </a:cubicBezTo>
                    <a:cubicBezTo>
                      <a:pt x="35" y="100"/>
                      <a:pt x="5" y="90"/>
                      <a:pt x="5" y="52"/>
                    </a:cubicBezTo>
                    <a:cubicBezTo>
                      <a:pt x="5" y="22"/>
                      <a:pt x="33" y="0"/>
                      <a:pt x="69" y="0"/>
                    </a:cubicBezTo>
                    <a:cubicBezTo>
                      <a:pt x="96" y="0"/>
                      <a:pt x="115" y="9"/>
                      <a:pt x="125" y="19"/>
                    </a:cubicBezTo>
                    <a:cubicBezTo>
                      <a:pt x="130" y="24"/>
                      <a:pt x="132" y="29"/>
                      <a:pt x="132" y="33"/>
                    </a:cubicBezTo>
                    <a:cubicBezTo>
                      <a:pt x="132" y="42"/>
                      <a:pt x="121" y="46"/>
                      <a:pt x="120" y="45"/>
                    </a:cubicBezTo>
                    <a:cubicBezTo>
                      <a:pt x="112" y="29"/>
                      <a:pt x="93" y="17"/>
                      <a:pt x="69" y="17"/>
                    </a:cubicBezTo>
                    <a:cubicBezTo>
                      <a:pt x="43" y="17"/>
                      <a:pt x="25" y="31"/>
                      <a:pt x="25" y="52"/>
                    </a:cubicBezTo>
                    <a:cubicBezTo>
                      <a:pt x="25" y="76"/>
                      <a:pt x="45" y="81"/>
                      <a:pt x="74" y="88"/>
                    </a:cubicBezTo>
                    <a:cubicBezTo>
                      <a:pt x="104" y="95"/>
                      <a:pt x="136" y="106"/>
                      <a:pt x="136" y="144"/>
                    </a:cubicBezTo>
                    <a:cubicBezTo>
                      <a:pt x="136" y="177"/>
                      <a:pt x="110" y="198"/>
                      <a:pt x="70" y="198"/>
                    </a:cubicBezTo>
                    <a:cubicBezTo>
                      <a:pt x="41" y="198"/>
                      <a:pt x="20" y="187"/>
                      <a:pt x="8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-5549900" y="338138"/>
                <a:ext cx="460375" cy="754063"/>
              </a:xfrm>
              <a:custGeom>
                <a:avLst/>
                <a:gdLst>
                  <a:gd name="T0" fmla="*/ 0 w 123"/>
                  <a:gd name="T1" fmla="*/ 3 h 201"/>
                  <a:gd name="T2" fmla="*/ 7 w 123"/>
                  <a:gd name="T3" fmla="*/ 0 h 201"/>
                  <a:gd name="T4" fmla="*/ 19 w 123"/>
                  <a:gd name="T5" fmla="*/ 19 h 201"/>
                  <a:gd name="T6" fmla="*/ 19 w 123"/>
                  <a:gd name="T7" fmla="*/ 83 h 201"/>
                  <a:gd name="T8" fmla="*/ 67 w 123"/>
                  <a:gd name="T9" fmla="*/ 57 h 201"/>
                  <a:gd name="T10" fmla="*/ 123 w 123"/>
                  <a:gd name="T11" fmla="*/ 119 h 201"/>
                  <a:gd name="T12" fmla="*/ 123 w 123"/>
                  <a:gd name="T13" fmla="*/ 201 h 201"/>
                  <a:gd name="T14" fmla="*/ 103 w 123"/>
                  <a:gd name="T15" fmla="*/ 201 h 201"/>
                  <a:gd name="T16" fmla="*/ 103 w 123"/>
                  <a:gd name="T17" fmla="*/ 120 h 201"/>
                  <a:gd name="T18" fmla="*/ 66 w 123"/>
                  <a:gd name="T19" fmla="*/ 75 h 201"/>
                  <a:gd name="T20" fmla="*/ 19 w 123"/>
                  <a:gd name="T21" fmla="*/ 123 h 201"/>
                  <a:gd name="T22" fmla="*/ 19 w 123"/>
                  <a:gd name="T23" fmla="*/ 201 h 201"/>
                  <a:gd name="T24" fmla="*/ 0 w 123"/>
                  <a:gd name="T25" fmla="*/ 201 h 201"/>
                  <a:gd name="T26" fmla="*/ 0 w 123"/>
                  <a:gd name="T27" fmla="*/ 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201">
                    <a:moveTo>
                      <a:pt x="0" y="3"/>
                    </a:moveTo>
                    <a:cubicBezTo>
                      <a:pt x="0" y="2"/>
                      <a:pt x="3" y="0"/>
                      <a:pt x="7" y="0"/>
                    </a:cubicBezTo>
                    <a:cubicBezTo>
                      <a:pt x="13" y="0"/>
                      <a:pt x="19" y="4"/>
                      <a:pt x="19" y="19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29" y="68"/>
                      <a:pt x="45" y="57"/>
                      <a:pt x="67" y="57"/>
                    </a:cubicBezTo>
                    <a:cubicBezTo>
                      <a:pt x="104" y="57"/>
                      <a:pt x="123" y="82"/>
                      <a:pt x="123" y="119"/>
                    </a:cubicBezTo>
                    <a:cubicBezTo>
                      <a:pt x="123" y="201"/>
                      <a:pt x="123" y="201"/>
                      <a:pt x="123" y="201"/>
                    </a:cubicBezTo>
                    <a:cubicBezTo>
                      <a:pt x="103" y="201"/>
                      <a:pt x="103" y="201"/>
                      <a:pt x="103" y="201"/>
                    </a:cubicBezTo>
                    <a:cubicBezTo>
                      <a:pt x="103" y="120"/>
                      <a:pt x="103" y="120"/>
                      <a:pt x="103" y="120"/>
                    </a:cubicBezTo>
                    <a:cubicBezTo>
                      <a:pt x="103" y="92"/>
                      <a:pt x="89" y="75"/>
                      <a:pt x="66" y="75"/>
                    </a:cubicBezTo>
                    <a:cubicBezTo>
                      <a:pt x="38" y="75"/>
                      <a:pt x="19" y="94"/>
                      <a:pt x="19" y="123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0" y="201"/>
                      <a:pt x="0" y="201"/>
                      <a:pt x="0" y="201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3" name="Freeform 14"/>
              <p:cNvSpPr>
                <a:spLocks noEditPoints="1"/>
              </p:cNvSpPr>
              <p:nvPr/>
            </p:nvSpPr>
            <p:spPr bwMode="auto">
              <a:xfrm>
                <a:off x="-4946650" y="552451"/>
                <a:ext cx="446088" cy="550863"/>
              </a:xfrm>
              <a:custGeom>
                <a:avLst/>
                <a:gdLst>
                  <a:gd name="T0" fmla="*/ 0 w 119"/>
                  <a:gd name="T1" fmla="*/ 108 h 147"/>
                  <a:gd name="T2" fmla="*/ 98 w 119"/>
                  <a:gd name="T3" fmla="*/ 61 h 147"/>
                  <a:gd name="T4" fmla="*/ 100 w 119"/>
                  <a:gd name="T5" fmla="*/ 61 h 147"/>
                  <a:gd name="T6" fmla="*/ 100 w 119"/>
                  <a:gd name="T7" fmla="*/ 56 h 147"/>
                  <a:gd name="T8" fmla="*/ 61 w 119"/>
                  <a:gd name="T9" fmla="*/ 18 h 147"/>
                  <a:gd name="T10" fmla="*/ 16 w 119"/>
                  <a:gd name="T11" fmla="*/ 44 h 147"/>
                  <a:gd name="T12" fmla="*/ 5 w 119"/>
                  <a:gd name="T13" fmla="*/ 33 h 147"/>
                  <a:gd name="T14" fmla="*/ 13 w 119"/>
                  <a:gd name="T15" fmla="*/ 19 h 147"/>
                  <a:gd name="T16" fmla="*/ 62 w 119"/>
                  <a:gd name="T17" fmla="*/ 0 h 147"/>
                  <a:gd name="T18" fmla="*/ 119 w 119"/>
                  <a:gd name="T19" fmla="*/ 55 h 147"/>
                  <a:gd name="T20" fmla="*/ 119 w 119"/>
                  <a:gd name="T21" fmla="*/ 144 h 147"/>
                  <a:gd name="T22" fmla="*/ 101 w 119"/>
                  <a:gd name="T23" fmla="*/ 144 h 147"/>
                  <a:gd name="T24" fmla="*/ 101 w 119"/>
                  <a:gd name="T25" fmla="*/ 123 h 147"/>
                  <a:gd name="T26" fmla="*/ 48 w 119"/>
                  <a:gd name="T27" fmla="*/ 147 h 147"/>
                  <a:gd name="T28" fmla="*/ 0 w 119"/>
                  <a:gd name="T29" fmla="*/ 108 h 147"/>
                  <a:gd name="T30" fmla="*/ 100 w 119"/>
                  <a:gd name="T31" fmla="*/ 89 h 147"/>
                  <a:gd name="T32" fmla="*/ 100 w 119"/>
                  <a:gd name="T33" fmla="*/ 76 h 147"/>
                  <a:gd name="T34" fmla="*/ 97 w 119"/>
                  <a:gd name="T35" fmla="*/ 76 h 147"/>
                  <a:gd name="T36" fmla="*/ 19 w 119"/>
                  <a:gd name="T37" fmla="*/ 108 h 147"/>
                  <a:gd name="T38" fmla="*/ 50 w 119"/>
                  <a:gd name="T39" fmla="*/ 132 h 147"/>
                  <a:gd name="T40" fmla="*/ 100 w 119"/>
                  <a:gd name="T41" fmla="*/ 8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47">
                    <a:moveTo>
                      <a:pt x="0" y="108"/>
                    </a:moveTo>
                    <a:cubicBezTo>
                      <a:pt x="0" y="76"/>
                      <a:pt x="33" y="62"/>
                      <a:pt x="98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56"/>
                      <a:pt x="100" y="56"/>
                      <a:pt x="100" y="56"/>
                    </a:cubicBezTo>
                    <a:cubicBezTo>
                      <a:pt x="100" y="31"/>
                      <a:pt x="86" y="18"/>
                      <a:pt x="61" y="18"/>
                    </a:cubicBezTo>
                    <a:cubicBezTo>
                      <a:pt x="38" y="18"/>
                      <a:pt x="24" y="30"/>
                      <a:pt x="16" y="44"/>
                    </a:cubicBezTo>
                    <a:cubicBezTo>
                      <a:pt x="16" y="44"/>
                      <a:pt x="5" y="43"/>
                      <a:pt x="5" y="33"/>
                    </a:cubicBezTo>
                    <a:cubicBezTo>
                      <a:pt x="5" y="29"/>
                      <a:pt x="8" y="23"/>
                      <a:pt x="13" y="19"/>
                    </a:cubicBezTo>
                    <a:cubicBezTo>
                      <a:pt x="22" y="10"/>
                      <a:pt x="39" y="0"/>
                      <a:pt x="62" y="0"/>
                    </a:cubicBezTo>
                    <a:cubicBezTo>
                      <a:pt x="98" y="0"/>
                      <a:pt x="119" y="21"/>
                      <a:pt x="119" y="55"/>
                    </a:cubicBezTo>
                    <a:cubicBezTo>
                      <a:pt x="119" y="144"/>
                      <a:pt x="119" y="144"/>
                      <a:pt x="119" y="144"/>
                    </a:cubicBezTo>
                    <a:cubicBezTo>
                      <a:pt x="101" y="144"/>
                      <a:pt x="101" y="144"/>
                      <a:pt x="101" y="144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90" y="138"/>
                      <a:pt x="71" y="147"/>
                      <a:pt x="48" y="147"/>
                    </a:cubicBezTo>
                    <a:cubicBezTo>
                      <a:pt x="18" y="147"/>
                      <a:pt x="0" y="132"/>
                      <a:pt x="0" y="108"/>
                    </a:cubicBezTo>
                    <a:close/>
                    <a:moveTo>
                      <a:pt x="100" y="89"/>
                    </a:moveTo>
                    <a:cubicBezTo>
                      <a:pt x="100" y="76"/>
                      <a:pt x="100" y="76"/>
                      <a:pt x="100" y="76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44" y="77"/>
                      <a:pt x="19" y="86"/>
                      <a:pt x="19" y="108"/>
                    </a:cubicBezTo>
                    <a:cubicBezTo>
                      <a:pt x="19" y="122"/>
                      <a:pt x="31" y="132"/>
                      <a:pt x="50" y="132"/>
                    </a:cubicBezTo>
                    <a:cubicBezTo>
                      <a:pt x="79" y="132"/>
                      <a:pt x="100" y="112"/>
                      <a:pt x="100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-4319588" y="552451"/>
                <a:ext cx="284163" cy="539750"/>
              </a:xfrm>
              <a:custGeom>
                <a:avLst/>
                <a:gdLst>
                  <a:gd name="T0" fmla="*/ 0 w 76"/>
                  <a:gd name="T1" fmla="*/ 5 h 144"/>
                  <a:gd name="T2" fmla="*/ 6 w 76"/>
                  <a:gd name="T3" fmla="*/ 3 h 144"/>
                  <a:gd name="T4" fmla="*/ 18 w 76"/>
                  <a:gd name="T5" fmla="*/ 21 h 144"/>
                  <a:gd name="T6" fmla="*/ 18 w 76"/>
                  <a:gd name="T7" fmla="*/ 30 h 144"/>
                  <a:gd name="T8" fmla="*/ 56 w 76"/>
                  <a:gd name="T9" fmla="*/ 0 h 144"/>
                  <a:gd name="T10" fmla="*/ 76 w 76"/>
                  <a:gd name="T11" fmla="*/ 15 h 144"/>
                  <a:gd name="T12" fmla="*/ 71 w 76"/>
                  <a:gd name="T13" fmla="*/ 25 h 144"/>
                  <a:gd name="T14" fmla="*/ 54 w 76"/>
                  <a:gd name="T15" fmla="*/ 19 h 144"/>
                  <a:gd name="T16" fmla="*/ 19 w 76"/>
                  <a:gd name="T17" fmla="*/ 81 h 144"/>
                  <a:gd name="T18" fmla="*/ 19 w 76"/>
                  <a:gd name="T19" fmla="*/ 144 h 144"/>
                  <a:gd name="T20" fmla="*/ 0 w 76"/>
                  <a:gd name="T21" fmla="*/ 144 h 144"/>
                  <a:gd name="T22" fmla="*/ 0 w 76"/>
                  <a:gd name="T23" fmla="*/ 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144">
                    <a:moveTo>
                      <a:pt x="0" y="5"/>
                    </a:moveTo>
                    <a:cubicBezTo>
                      <a:pt x="0" y="4"/>
                      <a:pt x="3" y="3"/>
                      <a:pt x="6" y="3"/>
                    </a:cubicBezTo>
                    <a:cubicBezTo>
                      <a:pt x="13" y="3"/>
                      <a:pt x="18" y="6"/>
                      <a:pt x="18" y="2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5" y="10"/>
                      <a:pt x="37" y="0"/>
                      <a:pt x="56" y="0"/>
                    </a:cubicBezTo>
                    <a:cubicBezTo>
                      <a:pt x="69" y="0"/>
                      <a:pt x="76" y="6"/>
                      <a:pt x="76" y="15"/>
                    </a:cubicBezTo>
                    <a:cubicBezTo>
                      <a:pt x="76" y="22"/>
                      <a:pt x="71" y="25"/>
                      <a:pt x="71" y="25"/>
                    </a:cubicBezTo>
                    <a:cubicBezTo>
                      <a:pt x="67" y="21"/>
                      <a:pt x="62" y="19"/>
                      <a:pt x="54" y="19"/>
                    </a:cubicBezTo>
                    <a:cubicBezTo>
                      <a:pt x="28" y="19"/>
                      <a:pt x="19" y="45"/>
                      <a:pt x="19" y="81"/>
                    </a:cubicBezTo>
                    <a:cubicBezTo>
                      <a:pt x="19" y="144"/>
                      <a:pt x="19" y="144"/>
                      <a:pt x="19" y="144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  <p:sp>
            <p:nvSpPr>
              <p:cNvPr id="15" name="Freeform 16"/>
              <p:cNvSpPr>
                <a:spLocks noEditPoints="1"/>
              </p:cNvSpPr>
              <p:nvPr/>
            </p:nvSpPr>
            <p:spPr bwMode="auto">
              <a:xfrm>
                <a:off x="-3956050" y="552451"/>
                <a:ext cx="509588" cy="554038"/>
              </a:xfrm>
              <a:custGeom>
                <a:avLst/>
                <a:gdLst>
                  <a:gd name="T0" fmla="*/ 0 w 136"/>
                  <a:gd name="T1" fmla="*/ 75 h 148"/>
                  <a:gd name="T2" fmla="*/ 71 w 136"/>
                  <a:gd name="T3" fmla="*/ 0 h 148"/>
                  <a:gd name="T4" fmla="*/ 136 w 136"/>
                  <a:gd name="T5" fmla="*/ 71 h 148"/>
                  <a:gd name="T6" fmla="*/ 136 w 136"/>
                  <a:gd name="T7" fmla="*/ 73 h 148"/>
                  <a:gd name="T8" fmla="*/ 128 w 136"/>
                  <a:gd name="T9" fmla="*/ 79 h 148"/>
                  <a:gd name="T10" fmla="*/ 19 w 136"/>
                  <a:gd name="T11" fmla="*/ 79 h 148"/>
                  <a:gd name="T12" fmla="*/ 73 w 136"/>
                  <a:gd name="T13" fmla="*/ 131 h 148"/>
                  <a:gd name="T14" fmla="*/ 121 w 136"/>
                  <a:gd name="T15" fmla="*/ 106 h 148"/>
                  <a:gd name="T16" fmla="*/ 132 w 136"/>
                  <a:gd name="T17" fmla="*/ 117 h 148"/>
                  <a:gd name="T18" fmla="*/ 124 w 136"/>
                  <a:gd name="T19" fmla="*/ 130 h 148"/>
                  <a:gd name="T20" fmla="*/ 73 w 136"/>
                  <a:gd name="T21" fmla="*/ 148 h 148"/>
                  <a:gd name="T22" fmla="*/ 0 w 136"/>
                  <a:gd name="T23" fmla="*/ 75 h 148"/>
                  <a:gd name="T24" fmla="*/ 20 w 136"/>
                  <a:gd name="T25" fmla="*/ 63 h 148"/>
                  <a:gd name="T26" fmla="*/ 116 w 136"/>
                  <a:gd name="T27" fmla="*/ 63 h 148"/>
                  <a:gd name="T28" fmla="*/ 71 w 136"/>
                  <a:gd name="T29" fmla="*/ 17 h 148"/>
                  <a:gd name="T30" fmla="*/ 20 w 136"/>
                  <a:gd name="T31" fmla="*/ 6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148">
                    <a:moveTo>
                      <a:pt x="0" y="75"/>
                    </a:moveTo>
                    <a:cubicBezTo>
                      <a:pt x="0" y="32"/>
                      <a:pt x="30" y="0"/>
                      <a:pt x="71" y="0"/>
                    </a:cubicBezTo>
                    <a:cubicBezTo>
                      <a:pt x="111" y="0"/>
                      <a:pt x="136" y="28"/>
                      <a:pt x="136" y="71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6" y="78"/>
                      <a:pt x="134" y="79"/>
                      <a:pt x="128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1" y="111"/>
                      <a:pt x="43" y="131"/>
                      <a:pt x="73" y="131"/>
                    </a:cubicBezTo>
                    <a:cubicBezTo>
                      <a:pt x="100" y="131"/>
                      <a:pt x="113" y="119"/>
                      <a:pt x="121" y="106"/>
                    </a:cubicBezTo>
                    <a:cubicBezTo>
                      <a:pt x="121" y="105"/>
                      <a:pt x="132" y="107"/>
                      <a:pt x="132" y="117"/>
                    </a:cubicBezTo>
                    <a:cubicBezTo>
                      <a:pt x="132" y="120"/>
                      <a:pt x="129" y="125"/>
                      <a:pt x="124" y="130"/>
                    </a:cubicBezTo>
                    <a:cubicBezTo>
                      <a:pt x="116" y="139"/>
                      <a:pt x="97" y="148"/>
                      <a:pt x="73" y="148"/>
                    </a:cubicBezTo>
                    <a:cubicBezTo>
                      <a:pt x="30" y="148"/>
                      <a:pt x="0" y="118"/>
                      <a:pt x="0" y="75"/>
                    </a:cubicBezTo>
                    <a:close/>
                    <a:moveTo>
                      <a:pt x="20" y="63"/>
                    </a:moveTo>
                    <a:cubicBezTo>
                      <a:pt x="116" y="63"/>
                      <a:pt x="116" y="63"/>
                      <a:pt x="116" y="63"/>
                    </a:cubicBezTo>
                    <a:cubicBezTo>
                      <a:pt x="114" y="35"/>
                      <a:pt x="97" y="17"/>
                      <a:pt x="71" y="17"/>
                    </a:cubicBezTo>
                    <a:cubicBezTo>
                      <a:pt x="45" y="17"/>
                      <a:pt x="25" y="3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srgbClr val="6E6F71"/>
                  </a:solidFill>
                  <a:latin typeface="Calibri"/>
                </a:endParaRP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04800" y="1171575"/>
          <a:ext cx="8553450" cy="229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65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 1: </a:t>
                      </a:r>
                      <a:r>
                        <a:rPr lang="en-US" b="0" dirty="0" smtClean="0"/>
                        <a:t>Choose your AT&amp;T Mobile Share Plan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Per Month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20GB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687">
                <a:tc>
                  <a:txBody>
                    <a:bodyPr/>
                    <a:lstStyle/>
                    <a:p>
                      <a:r>
                        <a:rPr lang="en-US" dirty="0" smtClean="0"/>
                        <a:t>Mobile Share with Unlimited Talk &amp; Text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$40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$70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$90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$120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$160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$200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6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4687">
                <a:tc>
                  <a:txBody>
                    <a:bodyPr/>
                    <a:lstStyle/>
                    <a:p>
                      <a:r>
                        <a:rPr lang="en-US" dirty="0" smtClean="0"/>
                        <a:t>Each Smartphone</a:t>
                      </a:r>
                      <a:br>
                        <a:rPr lang="en-US" dirty="0" smtClean="0"/>
                      </a:br>
                      <a:r>
                        <a:rPr lang="en-US" sz="1400" i="1" dirty="0" smtClean="0">
                          <a:solidFill>
                            <a:schemeClr val="tx1"/>
                          </a:solidFill>
                        </a:rPr>
                        <a:t>Unlimited talk and text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$45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$40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$35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$30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655" name="TextBox 21"/>
          <p:cNvSpPr txBox="1">
            <a:spLocks noChangeArrowheads="1"/>
          </p:cNvSpPr>
          <p:nvPr/>
        </p:nvSpPr>
        <p:spPr bwMode="auto">
          <a:xfrm>
            <a:off x="1103313" y="6627813"/>
            <a:ext cx="6908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0" dirty="0">
                <a:solidFill>
                  <a:srgbClr val="6E6F71"/>
                </a:solidFill>
              </a:rPr>
              <a:t>AT&amp;T Proprietary (Internal use Only).  Not for use or disclosure outside of the AT&amp;T companies.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Freeform 35"/>
          <p:cNvSpPr>
            <a:spLocks/>
          </p:cNvSpPr>
          <p:nvPr/>
        </p:nvSpPr>
        <p:spPr bwMode="auto">
          <a:xfrm>
            <a:off x="217714" y="5178762"/>
            <a:ext cx="2410239" cy="1417981"/>
          </a:xfrm>
          <a:custGeom>
            <a:avLst/>
            <a:gdLst/>
            <a:ahLst/>
            <a:cxnLst>
              <a:cxn ang="0">
                <a:pos x="1425" y="356"/>
              </a:cxn>
              <a:cxn ang="0">
                <a:pos x="1069" y="712"/>
              </a:cxn>
              <a:cxn ang="0">
                <a:pos x="356" y="712"/>
              </a:cxn>
              <a:cxn ang="0">
                <a:pos x="0" y="356"/>
              </a:cxn>
              <a:cxn ang="0">
                <a:pos x="356" y="0"/>
              </a:cxn>
              <a:cxn ang="0">
                <a:pos x="1069" y="0"/>
              </a:cxn>
              <a:cxn ang="0">
                <a:pos x="1425" y="356"/>
              </a:cxn>
            </a:cxnLst>
            <a:rect l="0" t="0" r="r" b="b"/>
            <a:pathLst>
              <a:path w="1425" h="712">
                <a:moveTo>
                  <a:pt x="1425" y="356"/>
                </a:moveTo>
                <a:cubicBezTo>
                  <a:pt x="1425" y="553"/>
                  <a:pt x="1266" y="712"/>
                  <a:pt x="1069" y="712"/>
                </a:cubicBezTo>
                <a:cubicBezTo>
                  <a:pt x="356" y="712"/>
                  <a:pt x="356" y="712"/>
                  <a:pt x="356" y="712"/>
                </a:cubicBezTo>
                <a:cubicBezTo>
                  <a:pt x="160" y="712"/>
                  <a:pt x="0" y="553"/>
                  <a:pt x="0" y="356"/>
                </a:cubicBezTo>
                <a:cubicBezTo>
                  <a:pt x="0" y="159"/>
                  <a:pt x="160" y="0"/>
                  <a:pt x="356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266" y="0"/>
                  <a:pt x="1425" y="159"/>
                  <a:pt x="1425" y="356"/>
                </a:cubicBezTo>
                <a:close/>
              </a:path>
            </a:pathLst>
          </a:custGeom>
          <a:gradFill rotWithShape="1">
            <a:gsLst>
              <a:gs pos="0">
                <a:srgbClr val="7CC6FF"/>
              </a:gs>
              <a:gs pos="100000">
                <a:srgbClr val="067AB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 smtClean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40048" eaLnBrk="1" hangingPunct="1"/>
            <a:endParaRPr lang="en-US" sz="1000" b="1" dirty="0" smtClean="0">
              <a:solidFill>
                <a:schemeClr val="tx2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-971348" y="-5945281"/>
            <a:ext cx="10601296" cy="8917081"/>
          </a:xfrm>
          <a:custGeom>
            <a:avLst/>
            <a:gdLst/>
            <a:ahLst/>
            <a:cxnLst>
              <a:cxn ang="0">
                <a:pos x="3720" y="1456"/>
              </a:cxn>
              <a:cxn ang="0">
                <a:pos x="3620" y="1700"/>
              </a:cxn>
              <a:cxn ang="0">
                <a:pos x="3089" y="1864"/>
              </a:cxn>
              <a:cxn ang="0">
                <a:pos x="1932" y="2567"/>
              </a:cxn>
              <a:cxn ang="0">
                <a:pos x="774" y="1864"/>
              </a:cxn>
              <a:cxn ang="0">
                <a:pos x="427" y="1778"/>
              </a:cxn>
              <a:cxn ang="0">
                <a:pos x="9" y="1216"/>
              </a:cxn>
              <a:cxn ang="0">
                <a:pos x="569" y="693"/>
              </a:cxn>
              <a:cxn ang="0">
                <a:pos x="643" y="701"/>
              </a:cxn>
              <a:cxn ang="0">
                <a:pos x="697" y="550"/>
              </a:cxn>
              <a:cxn ang="0">
                <a:pos x="1503" y="0"/>
              </a:cxn>
              <a:cxn ang="0">
                <a:pos x="2172" y="316"/>
              </a:cxn>
              <a:cxn ang="0">
                <a:pos x="2603" y="123"/>
              </a:cxn>
              <a:cxn ang="0">
                <a:pos x="3123" y="642"/>
              </a:cxn>
              <a:cxn ang="0">
                <a:pos x="3373" y="558"/>
              </a:cxn>
              <a:cxn ang="0">
                <a:pos x="3738" y="949"/>
              </a:cxn>
              <a:cxn ang="0">
                <a:pos x="3611" y="1218"/>
              </a:cxn>
              <a:cxn ang="0">
                <a:pos x="3720" y="1456"/>
              </a:cxn>
            </a:cxnLst>
            <a:rect l="0" t="0" r="r" b="b"/>
            <a:pathLst>
              <a:path w="3745" h="2567">
                <a:moveTo>
                  <a:pt x="3720" y="1456"/>
                </a:moveTo>
                <a:cubicBezTo>
                  <a:pt x="3717" y="1531"/>
                  <a:pt x="3684" y="1640"/>
                  <a:pt x="3620" y="1700"/>
                </a:cubicBezTo>
                <a:cubicBezTo>
                  <a:pt x="3512" y="1801"/>
                  <a:pt x="3369" y="1835"/>
                  <a:pt x="3089" y="1864"/>
                </a:cubicBezTo>
                <a:cubicBezTo>
                  <a:pt x="2387" y="1936"/>
                  <a:pt x="2011" y="2256"/>
                  <a:pt x="1932" y="2567"/>
                </a:cubicBezTo>
                <a:cubicBezTo>
                  <a:pt x="1853" y="2256"/>
                  <a:pt x="1476" y="1935"/>
                  <a:pt x="774" y="1864"/>
                </a:cubicBezTo>
                <a:cubicBezTo>
                  <a:pt x="680" y="1854"/>
                  <a:pt x="521" y="1813"/>
                  <a:pt x="427" y="1778"/>
                </a:cubicBezTo>
                <a:cubicBezTo>
                  <a:pt x="190" y="1691"/>
                  <a:pt x="0" y="1478"/>
                  <a:pt x="9" y="1216"/>
                </a:cubicBezTo>
                <a:cubicBezTo>
                  <a:pt x="19" y="917"/>
                  <a:pt x="270" y="683"/>
                  <a:pt x="569" y="693"/>
                </a:cubicBezTo>
                <a:cubicBezTo>
                  <a:pt x="595" y="694"/>
                  <a:pt x="618" y="696"/>
                  <a:pt x="643" y="701"/>
                </a:cubicBezTo>
                <a:cubicBezTo>
                  <a:pt x="656" y="649"/>
                  <a:pt x="675" y="598"/>
                  <a:pt x="697" y="550"/>
                </a:cubicBezTo>
                <a:cubicBezTo>
                  <a:pt x="823" y="228"/>
                  <a:pt x="1136" y="0"/>
                  <a:pt x="1503" y="0"/>
                </a:cubicBezTo>
                <a:cubicBezTo>
                  <a:pt x="1772" y="0"/>
                  <a:pt x="2013" y="123"/>
                  <a:pt x="2172" y="316"/>
                </a:cubicBezTo>
                <a:cubicBezTo>
                  <a:pt x="2275" y="193"/>
                  <a:pt x="2431" y="117"/>
                  <a:pt x="2603" y="123"/>
                </a:cubicBezTo>
                <a:cubicBezTo>
                  <a:pt x="2888" y="133"/>
                  <a:pt x="3113" y="362"/>
                  <a:pt x="3123" y="642"/>
                </a:cubicBezTo>
                <a:cubicBezTo>
                  <a:pt x="3192" y="587"/>
                  <a:pt x="3279" y="555"/>
                  <a:pt x="3373" y="558"/>
                </a:cubicBezTo>
                <a:cubicBezTo>
                  <a:pt x="3582" y="566"/>
                  <a:pt x="3745" y="741"/>
                  <a:pt x="3738" y="949"/>
                </a:cubicBezTo>
                <a:cubicBezTo>
                  <a:pt x="3734" y="1056"/>
                  <a:pt x="3686" y="1152"/>
                  <a:pt x="3611" y="1218"/>
                </a:cubicBezTo>
                <a:cubicBezTo>
                  <a:pt x="3680" y="1274"/>
                  <a:pt x="3723" y="1360"/>
                  <a:pt x="3720" y="145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4005" tIns="32003" rIns="64005" bIns="3200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 148"/>
          <p:cNvGrpSpPr/>
          <p:nvPr/>
        </p:nvGrpSpPr>
        <p:grpSpPr>
          <a:xfrm>
            <a:off x="3095166" y="1393374"/>
            <a:ext cx="5974438" cy="5240693"/>
            <a:chOff x="4139679" y="1291113"/>
            <a:chExt cx="9930461" cy="6826518"/>
          </a:xfrm>
        </p:grpSpPr>
        <p:sp>
          <p:nvSpPr>
            <p:cNvPr id="147" name="Freeform 7"/>
            <p:cNvSpPr>
              <a:spLocks/>
            </p:cNvSpPr>
            <p:nvPr/>
          </p:nvSpPr>
          <p:spPr bwMode="auto">
            <a:xfrm>
              <a:off x="5024398" y="1393371"/>
              <a:ext cx="8990000" cy="6229191"/>
            </a:xfrm>
            <a:custGeom>
              <a:avLst/>
              <a:gdLst/>
              <a:ahLst/>
              <a:cxnLst>
                <a:cxn ang="0">
                  <a:pos x="1482" y="715"/>
                </a:cxn>
                <a:cxn ang="0">
                  <a:pos x="1195" y="480"/>
                </a:cxn>
                <a:cxn ang="0">
                  <a:pos x="967" y="661"/>
                </a:cxn>
                <a:cxn ang="0">
                  <a:pos x="967" y="464"/>
                </a:cxn>
                <a:cxn ang="0">
                  <a:pos x="970" y="463"/>
                </a:cxn>
                <a:cxn ang="0">
                  <a:pos x="1007" y="463"/>
                </a:cxn>
                <a:cxn ang="0">
                  <a:pos x="1036" y="423"/>
                </a:cxn>
                <a:cxn ang="0">
                  <a:pos x="531" y="0"/>
                </a:cxn>
                <a:cxn ang="0">
                  <a:pos x="281" y="209"/>
                </a:cxn>
                <a:cxn ang="0">
                  <a:pos x="281" y="101"/>
                </a:cxn>
                <a:cxn ang="0">
                  <a:pos x="225" y="55"/>
                </a:cxn>
                <a:cxn ang="0">
                  <a:pos x="177" y="103"/>
                </a:cxn>
                <a:cxn ang="0">
                  <a:pos x="177" y="283"/>
                </a:cxn>
                <a:cxn ang="0">
                  <a:pos x="27" y="423"/>
                </a:cxn>
                <a:cxn ang="0">
                  <a:pos x="56" y="462"/>
                </a:cxn>
                <a:cxn ang="0">
                  <a:pos x="96" y="462"/>
                </a:cxn>
                <a:cxn ang="0">
                  <a:pos x="96" y="908"/>
                </a:cxn>
                <a:cxn ang="0">
                  <a:pos x="169" y="1026"/>
                </a:cxn>
                <a:cxn ang="0">
                  <a:pos x="733" y="1026"/>
                </a:cxn>
                <a:cxn ang="0">
                  <a:pos x="1433" y="1035"/>
                </a:cxn>
                <a:cxn ang="0">
                  <a:pos x="1433" y="1037"/>
                </a:cxn>
                <a:cxn ang="0">
                  <a:pos x="1433" y="1035"/>
                </a:cxn>
                <a:cxn ang="0">
                  <a:pos x="1434" y="1035"/>
                </a:cxn>
                <a:cxn ang="0">
                  <a:pos x="1434" y="742"/>
                </a:cxn>
                <a:cxn ang="0">
                  <a:pos x="1461" y="742"/>
                </a:cxn>
                <a:cxn ang="0">
                  <a:pos x="1482" y="715"/>
                </a:cxn>
              </a:cxnLst>
              <a:rect l="0" t="0" r="r" b="b"/>
              <a:pathLst>
                <a:path w="1501" h="1040">
                  <a:moveTo>
                    <a:pt x="1482" y="715"/>
                  </a:moveTo>
                  <a:cubicBezTo>
                    <a:pt x="1463" y="690"/>
                    <a:pt x="1203" y="480"/>
                    <a:pt x="1195" y="480"/>
                  </a:cubicBezTo>
                  <a:cubicBezTo>
                    <a:pt x="1181" y="480"/>
                    <a:pt x="984" y="646"/>
                    <a:pt x="967" y="661"/>
                  </a:cubicBezTo>
                  <a:cubicBezTo>
                    <a:pt x="967" y="563"/>
                    <a:pt x="967" y="477"/>
                    <a:pt x="967" y="464"/>
                  </a:cubicBezTo>
                  <a:cubicBezTo>
                    <a:pt x="970" y="463"/>
                    <a:pt x="970" y="463"/>
                    <a:pt x="970" y="463"/>
                  </a:cubicBezTo>
                  <a:cubicBezTo>
                    <a:pt x="977" y="463"/>
                    <a:pt x="992" y="463"/>
                    <a:pt x="1007" y="463"/>
                  </a:cubicBezTo>
                  <a:cubicBezTo>
                    <a:pt x="1026" y="463"/>
                    <a:pt x="1068" y="454"/>
                    <a:pt x="1036" y="423"/>
                  </a:cubicBezTo>
                  <a:cubicBezTo>
                    <a:pt x="939" y="330"/>
                    <a:pt x="555" y="0"/>
                    <a:pt x="531" y="0"/>
                  </a:cubicBezTo>
                  <a:cubicBezTo>
                    <a:pt x="499" y="0"/>
                    <a:pt x="281" y="209"/>
                    <a:pt x="281" y="209"/>
                  </a:cubicBezTo>
                  <a:cubicBezTo>
                    <a:pt x="281" y="209"/>
                    <a:pt x="281" y="139"/>
                    <a:pt x="281" y="101"/>
                  </a:cubicBezTo>
                  <a:cubicBezTo>
                    <a:pt x="281" y="63"/>
                    <a:pt x="265" y="55"/>
                    <a:pt x="225" y="55"/>
                  </a:cubicBezTo>
                  <a:cubicBezTo>
                    <a:pt x="184" y="55"/>
                    <a:pt x="177" y="74"/>
                    <a:pt x="177" y="103"/>
                  </a:cubicBezTo>
                  <a:cubicBezTo>
                    <a:pt x="177" y="133"/>
                    <a:pt x="177" y="283"/>
                    <a:pt x="177" y="283"/>
                  </a:cubicBezTo>
                  <a:cubicBezTo>
                    <a:pt x="177" y="283"/>
                    <a:pt x="54" y="389"/>
                    <a:pt x="27" y="423"/>
                  </a:cubicBezTo>
                  <a:cubicBezTo>
                    <a:pt x="0" y="457"/>
                    <a:pt x="37" y="462"/>
                    <a:pt x="56" y="462"/>
                  </a:cubicBezTo>
                  <a:cubicBezTo>
                    <a:pt x="76" y="462"/>
                    <a:pt x="96" y="462"/>
                    <a:pt x="96" y="462"/>
                  </a:cubicBezTo>
                  <a:cubicBezTo>
                    <a:pt x="96" y="462"/>
                    <a:pt x="96" y="775"/>
                    <a:pt x="96" y="908"/>
                  </a:cubicBezTo>
                  <a:cubicBezTo>
                    <a:pt x="96" y="1040"/>
                    <a:pt x="125" y="1026"/>
                    <a:pt x="169" y="1026"/>
                  </a:cubicBezTo>
                  <a:cubicBezTo>
                    <a:pt x="214" y="1026"/>
                    <a:pt x="733" y="1026"/>
                    <a:pt x="733" y="1026"/>
                  </a:cubicBezTo>
                  <a:cubicBezTo>
                    <a:pt x="1433" y="1035"/>
                    <a:pt x="1433" y="1035"/>
                    <a:pt x="1433" y="1035"/>
                  </a:cubicBezTo>
                  <a:cubicBezTo>
                    <a:pt x="1433" y="1037"/>
                    <a:pt x="1433" y="1037"/>
                    <a:pt x="1433" y="1037"/>
                  </a:cubicBezTo>
                  <a:cubicBezTo>
                    <a:pt x="1433" y="1037"/>
                    <a:pt x="1433" y="1036"/>
                    <a:pt x="1433" y="1035"/>
                  </a:cubicBezTo>
                  <a:cubicBezTo>
                    <a:pt x="1434" y="1035"/>
                    <a:pt x="1434" y="1035"/>
                    <a:pt x="1434" y="1035"/>
                  </a:cubicBezTo>
                  <a:cubicBezTo>
                    <a:pt x="1434" y="742"/>
                    <a:pt x="1434" y="742"/>
                    <a:pt x="1434" y="742"/>
                  </a:cubicBezTo>
                  <a:cubicBezTo>
                    <a:pt x="1436" y="742"/>
                    <a:pt x="1448" y="742"/>
                    <a:pt x="1461" y="742"/>
                  </a:cubicBezTo>
                  <a:cubicBezTo>
                    <a:pt x="1475" y="742"/>
                    <a:pt x="1501" y="739"/>
                    <a:pt x="1482" y="7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5744545" y="4777269"/>
              <a:ext cx="671804" cy="13249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defTabSz="640048" eaLnBrk="1" hangingPunct="1"/>
              <a:endParaRPr lang="en-US" sz="10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33" name="AutoShape 9"/>
            <p:cNvSpPr>
              <a:spLocks noChangeAspect="1" noChangeArrowheads="1" noTextEdit="1"/>
            </p:cNvSpPr>
            <p:nvPr/>
          </p:nvSpPr>
          <p:spPr bwMode="auto">
            <a:xfrm>
              <a:off x="5132651" y="1297137"/>
              <a:ext cx="8908877" cy="6372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7" name="Freeform 141"/>
            <p:cNvSpPr>
              <a:spLocks noEditPoints="1"/>
            </p:cNvSpPr>
            <p:nvPr/>
          </p:nvSpPr>
          <p:spPr bwMode="auto">
            <a:xfrm>
              <a:off x="7774491" y="5088539"/>
              <a:ext cx="1017421" cy="2130172"/>
            </a:xfrm>
            <a:custGeom>
              <a:avLst/>
              <a:gdLst/>
              <a:ahLst/>
              <a:cxnLst>
                <a:cxn ang="0">
                  <a:pos x="310" y="286"/>
                </a:cxn>
                <a:cxn ang="0">
                  <a:pos x="372" y="290"/>
                </a:cxn>
                <a:cxn ang="0">
                  <a:pos x="372" y="243"/>
                </a:cxn>
                <a:cxn ang="0">
                  <a:pos x="310" y="180"/>
                </a:cxn>
                <a:cxn ang="0">
                  <a:pos x="248" y="243"/>
                </a:cxn>
                <a:cxn ang="0">
                  <a:pos x="248" y="290"/>
                </a:cxn>
                <a:cxn ang="0">
                  <a:pos x="310" y="286"/>
                </a:cxn>
                <a:cxn ang="0">
                  <a:pos x="587" y="639"/>
                </a:cxn>
                <a:cxn ang="0">
                  <a:pos x="533" y="693"/>
                </a:cxn>
                <a:cxn ang="0">
                  <a:pos x="480" y="639"/>
                </a:cxn>
                <a:cxn ang="0">
                  <a:pos x="533" y="586"/>
                </a:cxn>
                <a:cxn ang="0">
                  <a:pos x="587" y="639"/>
                </a:cxn>
                <a:cxn ang="0">
                  <a:pos x="469" y="673"/>
                </a:cxn>
                <a:cxn ang="0">
                  <a:pos x="533" y="712"/>
                </a:cxn>
                <a:cxn ang="0">
                  <a:pos x="575" y="699"/>
                </a:cxn>
                <a:cxn ang="0">
                  <a:pos x="575" y="1104"/>
                </a:cxn>
                <a:cxn ang="0">
                  <a:pos x="357" y="1104"/>
                </a:cxn>
                <a:cxn ang="0">
                  <a:pos x="357" y="673"/>
                </a:cxn>
                <a:cxn ang="0">
                  <a:pos x="469" y="673"/>
                </a:cxn>
                <a:cxn ang="0">
                  <a:pos x="424" y="483"/>
                </a:cxn>
                <a:cxn ang="0">
                  <a:pos x="310" y="490"/>
                </a:cxn>
                <a:cxn ang="0">
                  <a:pos x="197" y="483"/>
                </a:cxn>
                <a:cxn ang="0">
                  <a:pos x="197" y="403"/>
                </a:cxn>
                <a:cxn ang="0">
                  <a:pos x="197" y="372"/>
                </a:cxn>
                <a:cxn ang="0">
                  <a:pos x="197" y="293"/>
                </a:cxn>
                <a:cxn ang="0">
                  <a:pos x="221" y="291"/>
                </a:cxn>
                <a:cxn ang="0">
                  <a:pos x="221" y="243"/>
                </a:cxn>
                <a:cxn ang="0">
                  <a:pos x="310" y="153"/>
                </a:cxn>
                <a:cxn ang="0">
                  <a:pos x="399" y="243"/>
                </a:cxn>
                <a:cxn ang="0">
                  <a:pos x="399" y="291"/>
                </a:cxn>
                <a:cxn ang="0">
                  <a:pos x="424" y="293"/>
                </a:cxn>
                <a:cxn ang="0">
                  <a:pos x="424" y="372"/>
                </a:cxn>
                <a:cxn ang="0">
                  <a:pos x="424" y="403"/>
                </a:cxn>
                <a:cxn ang="0">
                  <a:pos x="424" y="483"/>
                </a:cxn>
                <a:cxn ang="0">
                  <a:pos x="73" y="673"/>
                </a:cxn>
                <a:cxn ang="0">
                  <a:pos x="291" y="673"/>
                </a:cxn>
                <a:cxn ang="0">
                  <a:pos x="291" y="1104"/>
                </a:cxn>
                <a:cxn ang="0">
                  <a:pos x="73" y="1104"/>
                </a:cxn>
                <a:cxn ang="0">
                  <a:pos x="73" y="673"/>
                </a:cxn>
                <a:cxn ang="0">
                  <a:pos x="621" y="0"/>
                </a:cxn>
                <a:cxn ang="0">
                  <a:pos x="0" y="0"/>
                </a:cxn>
                <a:cxn ang="0">
                  <a:pos x="0" y="1302"/>
                </a:cxn>
                <a:cxn ang="0">
                  <a:pos x="621" y="1302"/>
                </a:cxn>
                <a:cxn ang="0">
                  <a:pos x="621" y="0"/>
                </a:cxn>
              </a:cxnLst>
              <a:rect l="0" t="0" r="r" b="b"/>
              <a:pathLst>
                <a:path w="621" h="1302">
                  <a:moveTo>
                    <a:pt x="310" y="286"/>
                  </a:moveTo>
                  <a:cubicBezTo>
                    <a:pt x="372" y="290"/>
                    <a:pt x="372" y="290"/>
                    <a:pt x="372" y="290"/>
                  </a:cubicBezTo>
                  <a:cubicBezTo>
                    <a:pt x="372" y="243"/>
                    <a:pt x="372" y="243"/>
                    <a:pt x="372" y="243"/>
                  </a:cubicBezTo>
                  <a:cubicBezTo>
                    <a:pt x="372" y="208"/>
                    <a:pt x="345" y="180"/>
                    <a:pt x="310" y="180"/>
                  </a:cubicBezTo>
                  <a:cubicBezTo>
                    <a:pt x="276" y="180"/>
                    <a:pt x="248" y="208"/>
                    <a:pt x="248" y="243"/>
                  </a:cubicBezTo>
                  <a:cubicBezTo>
                    <a:pt x="248" y="290"/>
                    <a:pt x="248" y="290"/>
                    <a:pt x="248" y="290"/>
                  </a:cubicBezTo>
                  <a:lnTo>
                    <a:pt x="310" y="286"/>
                  </a:lnTo>
                  <a:close/>
                  <a:moveTo>
                    <a:pt x="587" y="639"/>
                  </a:moveTo>
                  <a:cubicBezTo>
                    <a:pt x="587" y="669"/>
                    <a:pt x="563" y="693"/>
                    <a:pt x="533" y="693"/>
                  </a:cubicBezTo>
                  <a:cubicBezTo>
                    <a:pt x="504" y="693"/>
                    <a:pt x="480" y="669"/>
                    <a:pt x="480" y="639"/>
                  </a:cubicBezTo>
                  <a:cubicBezTo>
                    <a:pt x="480" y="610"/>
                    <a:pt x="504" y="586"/>
                    <a:pt x="533" y="586"/>
                  </a:cubicBezTo>
                  <a:cubicBezTo>
                    <a:pt x="563" y="586"/>
                    <a:pt x="587" y="610"/>
                    <a:pt x="587" y="639"/>
                  </a:cubicBezTo>
                  <a:moveTo>
                    <a:pt x="469" y="673"/>
                  </a:moveTo>
                  <a:cubicBezTo>
                    <a:pt x="482" y="696"/>
                    <a:pt x="505" y="712"/>
                    <a:pt x="533" y="712"/>
                  </a:cubicBezTo>
                  <a:cubicBezTo>
                    <a:pt x="549" y="712"/>
                    <a:pt x="563" y="707"/>
                    <a:pt x="575" y="699"/>
                  </a:cubicBezTo>
                  <a:cubicBezTo>
                    <a:pt x="575" y="1104"/>
                    <a:pt x="575" y="1104"/>
                    <a:pt x="575" y="1104"/>
                  </a:cubicBezTo>
                  <a:cubicBezTo>
                    <a:pt x="357" y="1104"/>
                    <a:pt x="357" y="1104"/>
                    <a:pt x="357" y="1104"/>
                  </a:cubicBezTo>
                  <a:cubicBezTo>
                    <a:pt x="357" y="673"/>
                    <a:pt x="357" y="673"/>
                    <a:pt x="357" y="673"/>
                  </a:cubicBezTo>
                  <a:lnTo>
                    <a:pt x="469" y="673"/>
                  </a:lnTo>
                  <a:close/>
                  <a:moveTo>
                    <a:pt x="424" y="483"/>
                  </a:moveTo>
                  <a:cubicBezTo>
                    <a:pt x="310" y="490"/>
                    <a:pt x="310" y="490"/>
                    <a:pt x="310" y="490"/>
                  </a:cubicBezTo>
                  <a:cubicBezTo>
                    <a:pt x="197" y="483"/>
                    <a:pt x="197" y="483"/>
                    <a:pt x="197" y="483"/>
                  </a:cubicBezTo>
                  <a:cubicBezTo>
                    <a:pt x="197" y="403"/>
                    <a:pt x="197" y="403"/>
                    <a:pt x="197" y="403"/>
                  </a:cubicBezTo>
                  <a:cubicBezTo>
                    <a:pt x="197" y="372"/>
                    <a:pt x="197" y="372"/>
                    <a:pt x="197" y="372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221" y="291"/>
                    <a:pt x="221" y="291"/>
                    <a:pt x="221" y="291"/>
                  </a:cubicBezTo>
                  <a:cubicBezTo>
                    <a:pt x="221" y="243"/>
                    <a:pt x="221" y="243"/>
                    <a:pt x="221" y="243"/>
                  </a:cubicBezTo>
                  <a:cubicBezTo>
                    <a:pt x="221" y="193"/>
                    <a:pt x="261" y="153"/>
                    <a:pt x="310" y="153"/>
                  </a:cubicBezTo>
                  <a:cubicBezTo>
                    <a:pt x="359" y="153"/>
                    <a:pt x="399" y="193"/>
                    <a:pt x="399" y="243"/>
                  </a:cubicBezTo>
                  <a:cubicBezTo>
                    <a:pt x="399" y="291"/>
                    <a:pt x="399" y="291"/>
                    <a:pt x="399" y="291"/>
                  </a:cubicBezTo>
                  <a:cubicBezTo>
                    <a:pt x="424" y="293"/>
                    <a:pt x="424" y="293"/>
                    <a:pt x="424" y="293"/>
                  </a:cubicBezTo>
                  <a:cubicBezTo>
                    <a:pt x="424" y="372"/>
                    <a:pt x="424" y="372"/>
                    <a:pt x="424" y="372"/>
                  </a:cubicBezTo>
                  <a:cubicBezTo>
                    <a:pt x="424" y="403"/>
                    <a:pt x="424" y="403"/>
                    <a:pt x="424" y="403"/>
                  </a:cubicBezTo>
                  <a:lnTo>
                    <a:pt x="424" y="483"/>
                  </a:lnTo>
                  <a:close/>
                  <a:moveTo>
                    <a:pt x="73" y="673"/>
                  </a:moveTo>
                  <a:cubicBezTo>
                    <a:pt x="291" y="673"/>
                    <a:pt x="291" y="673"/>
                    <a:pt x="291" y="673"/>
                  </a:cubicBezTo>
                  <a:cubicBezTo>
                    <a:pt x="291" y="1104"/>
                    <a:pt x="291" y="1104"/>
                    <a:pt x="291" y="1104"/>
                  </a:cubicBezTo>
                  <a:cubicBezTo>
                    <a:pt x="73" y="1104"/>
                    <a:pt x="73" y="1104"/>
                    <a:pt x="73" y="1104"/>
                  </a:cubicBezTo>
                  <a:lnTo>
                    <a:pt x="73" y="673"/>
                  </a:lnTo>
                  <a:close/>
                  <a:moveTo>
                    <a:pt x="6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02"/>
                    <a:pt x="0" y="1302"/>
                    <a:pt x="0" y="1302"/>
                  </a:cubicBezTo>
                  <a:cubicBezTo>
                    <a:pt x="621" y="1302"/>
                    <a:pt x="621" y="1302"/>
                    <a:pt x="621" y="1302"/>
                  </a:cubicBezTo>
                  <a:lnTo>
                    <a:pt x="621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3" name="Group 335"/>
            <p:cNvGrpSpPr/>
            <p:nvPr/>
          </p:nvGrpSpPr>
          <p:grpSpPr>
            <a:xfrm>
              <a:off x="8175180" y="2385727"/>
              <a:ext cx="293904" cy="616480"/>
              <a:chOff x="2503488" y="2913063"/>
              <a:chExt cx="390525" cy="819150"/>
            </a:xfrm>
            <a:solidFill>
              <a:schemeClr val="bg2"/>
            </a:solidFill>
          </p:grpSpPr>
          <p:sp>
            <p:nvSpPr>
              <p:cNvPr id="419" name="Freeform 111"/>
              <p:cNvSpPr>
                <a:spLocks/>
              </p:cNvSpPr>
              <p:nvPr/>
            </p:nvSpPr>
            <p:spPr bwMode="auto">
              <a:xfrm>
                <a:off x="2624138" y="3581400"/>
                <a:ext cx="150813" cy="2857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" y="0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6" y="19"/>
                  </a:cxn>
                  <a:cxn ang="0">
                    <a:pos x="95" y="19"/>
                  </a:cxn>
                  <a:cxn ang="0">
                    <a:pos x="101" y="13"/>
                  </a:cxn>
                  <a:cxn ang="0">
                    <a:pos x="101" y="7"/>
                  </a:cxn>
                  <a:cxn ang="0">
                    <a:pos x="95" y="0"/>
                  </a:cxn>
                </a:cxnLst>
                <a:rect l="0" t="0" r="r" b="b"/>
                <a:pathLst>
                  <a:path w="101" h="19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9"/>
                      <a:pt x="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8" y="19"/>
                      <a:pt x="101" y="16"/>
                      <a:pt x="101" y="13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1" y="3"/>
                      <a:pt x="98" y="0"/>
                      <a:pt x="9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0" name="Freeform 112"/>
              <p:cNvSpPr>
                <a:spLocks/>
              </p:cNvSpPr>
              <p:nvPr/>
            </p:nvSpPr>
            <p:spPr bwMode="auto">
              <a:xfrm>
                <a:off x="2624138" y="3622675"/>
                <a:ext cx="150813" cy="26988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95" y="18"/>
                  </a:cxn>
                  <a:cxn ang="0">
                    <a:pos x="101" y="12"/>
                  </a:cxn>
                  <a:cxn ang="0">
                    <a:pos x="101" y="6"/>
                  </a:cxn>
                  <a:cxn ang="0">
                    <a:pos x="95" y="0"/>
                  </a:cxn>
                </a:cxnLst>
                <a:rect l="0" t="0" r="r" b="b"/>
                <a:pathLst>
                  <a:path w="101" h="18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2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5"/>
                      <a:pt x="2" y="18"/>
                      <a:pt x="6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8" y="18"/>
                      <a:pt x="101" y="15"/>
                      <a:pt x="101" y="12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2"/>
                      <a:pt x="98" y="0"/>
                      <a:pt x="9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1" name="Freeform 113"/>
              <p:cNvSpPr>
                <a:spLocks/>
              </p:cNvSpPr>
              <p:nvPr/>
            </p:nvSpPr>
            <p:spPr bwMode="auto">
              <a:xfrm>
                <a:off x="2624138" y="3663950"/>
                <a:ext cx="150813" cy="28575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6" y="19"/>
                  </a:cxn>
                  <a:cxn ang="0">
                    <a:pos x="95" y="19"/>
                  </a:cxn>
                  <a:cxn ang="0">
                    <a:pos x="101" y="12"/>
                  </a:cxn>
                  <a:cxn ang="0">
                    <a:pos x="101" y="6"/>
                  </a:cxn>
                  <a:cxn ang="0">
                    <a:pos x="95" y="0"/>
                  </a:cxn>
                </a:cxnLst>
                <a:rect l="0" t="0" r="r" b="b"/>
                <a:pathLst>
                  <a:path w="101" h="19">
                    <a:moveTo>
                      <a:pt x="9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9"/>
                      <a:pt x="6" y="19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8" y="19"/>
                      <a:pt x="101" y="16"/>
                      <a:pt x="101" y="12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3"/>
                      <a:pt x="98" y="0"/>
                      <a:pt x="95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2" name="Freeform 114"/>
              <p:cNvSpPr>
                <a:spLocks/>
              </p:cNvSpPr>
              <p:nvPr/>
            </p:nvSpPr>
            <p:spPr bwMode="auto">
              <a:xfrm>
                <a:off x="2655888" y="3705225"/>
                <a:ext cx="87313" cy="26988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59" y="0"/>
                  </a:cxn>
                  <a:cxn ang="0">
                    <a:pos x="0" y="0"/>
                  </a:cxn>
                  <a:cxn ang="0">
                    <a:pos x="29" y="18"/>
                  </a:cxn>
                </a:cxnLst>
                <a:rect l="0" t="0" r="r" b="b"/>
                <a:pathLst>
                  <a:path w="59" h="18">
                    <a:moveTo>
                      <a:pt x="29" y="18"/>
                    </a:moveTo>
                    <a:cubicBezTo>
                      <a:pt x="42" y="18"/>
                      <a:pt x="53" y="11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11"/>
                      <a:pt x="17" y="18"/>
                      <a:pt x="29" y="1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3" name="Freeform 115"/>
              <p:cNvSpPr>
                <a:spLocks/>
              </p:cNvSpPr>
              <p:nvPr/>
            </p:nvSpPr>
            <p:spPr bwMode="auto">
              <a:xfrm>
                <a:off x="2511425" y="3079750"/>
                <a:ext cx="382588" cy="492125"/>
              </a:xfrm>
              <a:custGeom>
                <a:avLst/>
                <a:gdLst/>
                <a:ahLst/>
                <a:cxnLst>
                  <a:cxn ang="0">
                    <a:pos x="19" y="74"/>
                  </a:cxn>
                  <a:cxn ang="0">
                    <a:pos x="17" y="111"/>
                  </a:cxn>
                  <a:cxn ang="0">
                    <a:pos x="25" y="113"/>
                  </a:cxn>
                  <a:cxn ang="0">
                    <a:pos x="42" y="114"/>
                  </a:cxn>
                  <a:cxn ang="0">
                    <a:pos x="49" y="115"/>
                  </a:cxn>
                  <a:cxn ang="0">
                    <a:pos x="59" y="118"/>
                  </a:cxn>
                  <a:cxn ang="0">
                    <a:pos x="65" y="122"/>
                  </a:cxn>
                  <a:cxn ang="0">
                    <a:pos x="68" y="123"/>
                  </a:cxn>
                  <a:cxn ang="0">
                    <a:pos x="72" y="128"/>
                  </a:cxn>
                  <a:cxn ang="0">
                    <a:pos x="76" y="134"/>
                  </a:cxn>
                  <a:cxn ang="0">
                    <a:pos x="77" y="176"/>
                  </a:cxn>
                  <a:cxn ang="0">
                    <a:pos x="53" y="180"/>
                  </a:cxn>
                  <a:cxn ang="0">
                    <a:pos x="36" y="276"/>
                  </a:cxn>
                  <a:cxn ang="0">
                    <a:pos x="76" y="323"/>
                  </a:cxn>
                  <a:cxn ang="0">
                    <a:pos x="77" y="325"/>
                  </a:cxn>
                  <a:cxn ang="0">
                    <a:pos x="80" y="327"/>
                  </a:cxn>
                  <a:cxn ang="0">
                    <a:pos x="84" y="328"/>
                  </a:cxn>
                  <a:cxn ang="0">
                    <a:pos x="170" y="327"/>
                  </a:cxn>
                  <a:cxn ang="0">
                    <a:pos x="173" y="326"/>
                  </a:cxn>
                  <a:cxn ang="0">
                    <a:pos x="174" y="323"/>
                  </a:cxn>
                  <a:cxn ang="0">
                    <a:pos x="204" y="291"/>
                  </a:cxn>
                  <a:cxn ang="0">
                    <a:pos x="211" y="198"/>
                  </a:cxn>
                  <a:cxn ang="0">
                    <a:pos x="173" y="180"/>
                  </a:cxn>
                  <a:cxn ang="0">
                    <a:pos x="173" y="138"/>
                  </a:cxn>
                  <a:cxn ang="0">
                    <a:pos x="177" y="127"/>
                  </a:cxn>
                  <a:cxn ang="0">
                    <a:pos x="179" y="124"/>
                  </a:cxn>
                  <a:cxn ang="0">
                    <a:pos x="183" y="120"/>
                  </a:cxn>
                  <a:cxn ang="0">
                    <a:pos x="191" y="116"/>
                  </a:cxn>
                  <a:cxn ang="0">
                    <a:pos x="194" y="115"/>
                  </a:cxn>
                  <a:cxn ang="0">
                    <a:pos x="208" y="111"/>
                  </a:cxn>
                  <a:cxn ang="0">
                    <a:pos x="212" y="111"/>
                  </a:cxn>
                  <a:cxn ang="0">
                    <a:pos x="225" y="71"/>
                  </a:cxn>
                  <a:cxn ang="0">
                    <a:pos x="135" y="180"/>
                  </a:cxn>
                  <a:cxn ang="0">
                    <a:pos x="97" y="97"/>
                  </a:cxn>
                  <a:cxn ang="0">
                    <a:pos x="231" y="45"/>
                  </a:cxn>
                </a:cxnLst>
                <a:rect l="0" t="0" r="r" b="b"/>
                <a:pathLst>
                  <a:path w="255" h="328">
                    <a:moveTo>
                      <a:pt x="221" y="8"/>
                    </a:moveTo>
                    <a:cubicBezTo>
                      <a:pt x="154" y="30"/>
                      <a:pt x="86" y="52"/>
                      <a:pt x="19" y="74"/>
                    </a:cubicBezTo>
                    <a:cubicBezTo>
                      <a:pt x="0" y="80"/>
                      <a:pt x="3" y="105"/>
                      <a:pt x="17" y="111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17" y="111"/>
                      <a:pt x="17" y="112"/>
                      <a:pt x="17" y="112"/>
                    </a:cubicBezTo>
                    <a:cubicBezTo>
                      <a:pt x="20" y="112"/>
                      <a:pt x="22" y="113"/>
                      <a:pt x="25" y="113"/>
                    </a:cubicBezTo>
                    <a:cubicBezTo>
                      <a:pt x="30" y="113"/>
                      <a:pt x="34" y="113"/>
                      <a:pt x="38" y="114"/>
                    </a:cubicBezTo>
                    <a:cubicBezTo>
                      <a:pt x="40" y="114"/>
                      <a:pt x="41" y="114"/>
                      <a:pt x="42" y="114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5" y="114"/>
                      <a:pt x="47" y="115"/>
                      <a:pt x="49" y="115"/>
                    </a:cubicBezTo>
                    <a:cubicBezTo>
                      <a:pt x="52" y="116"/>
                      <a:pt x="54" y="116"/>
                      <a:pt x="56" y="117"/>
                    </a:cubicBezTo>
                    <a:cubicBezTo>
                      <a:pt x="57" y="118"/>
                      <a:pt x="58" y="118"/>
                      <a:pt x="59" y="118"/>
                    </a:cubicBezTo>
                    <a:cubicBezTo>
                      <a:pt x="59" y="118"/>
                      <a:pt x="59" y="118"/>
                      <a:pt x="59" y="118"/>
                    </a:cubicBezTo>
                    <a:cubicBezTo>
                      <a:pt x="61" y="119"/>
                      <a:pt x="63" y="120"/>
                      <a:pt x="65" y="122"/>
                    </a:cubicBezTo>
                    <a:cubicBezTo>
                      <a:pt x="66" y="122"/>
                      <a:pt x="66" y="122"/>
                      <a:pt x="67" y="123"/>
                    </a:cubicBezTo>
                    <a:cubicBezTo>
                      <a:pt x="67" y="123"/>
                      <a:pt x="67" y="123"/>
                      <a:pt x="68" y="123"/>
                    </a:cubicBezTo>
                    <a:cubicBezTo>
                      <a:pt x="69" y="125"/>
                      <a:pt x="70" y="126"/>
                      <a:pt x="71" y="127"/>
                    </a:cubicBezTo>
                    <a:cubicBezTo>
                      <a:pt x="71" y="127"/>
                      <a:pt x="72" y="127"/>
                      <a:pt x="72" y="128"/>
                    </a:cubicBezTo>
                    <a:cubicBezTo>
                      <a:pt x="72" y="128"/>
                      <a:pt x="73" y="129"/>
                      <a:pt x="73" y="130"/>
                    </a:cubicBezTo>
                    <a:cubicBezTo>
                      <a:pt x="73" y="130"/>
                      <a:pt x="76" y="135"/>
                      <a:pt x="76" y="134"/>
                    </a:cubicBezTo>
                    <a:cubicBezTo>
                      <a:pt x="76" y="136"/>
                      <a:pt x="77" y="138"/>
                      <a:pt x="78" y="141"/>
                    </a:cubicBezTo>
                    <a:cubicBezTo>
                      <a:pt x="80" y="150"/>
                      <a:pt x="79" y="164"/>
                      <a:pt x="77" y="176"/>
                    </a:cubicBezTo>
                    <a:cubicBezTo>
                      <a:pt x="77" y="177"/>
                      <a:pt x="77" y="179"/>
                      <a:pt x="77" y="180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44" y="180"/>
                      <a:pt x="36" y="188"/>
                      <a:pt x="36" y="198"/>
                    </a:cubicBezTo>
                    <a:cubicBezTo>
                      <a:pt x="36" y="276"/>
                      <a:pt x="36" y="276"/>
                      <a:pt x="36" y="276"/>
                    </a:cubicBezTo>
                    <a:cubicBezTo>
                      <a:pt x="36" y="282"/>
                      <a:pt x="39" y="288"/>
                      <a:pt x="43" y="291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76" y="324"/>
                      <a:pt x="77" y="324"/>
                      <a:pt x="77" y="325"/>
                    </a:cubicBezTo>
                    <a:cubicBezTo>
                      <a:pt x="77" y="325"/>
                      <a:pt x="78" y="325"/>
                      <a:pt x="78" y="326"/>
                    </a:cubicBezTo>
                    <a:cubicBezTo>
                      <a:pt x="79" y="326"/>
                      <a:pt x="79" y="327"/>
                      <a:pt x="80" y="327"/>
                    </a:cubicBezTo>
                    <a:cubicBezTo>
                      <a:pt x="80" y="327"/>
                      <a:pt x="81" y="327"/>
                      <a:pt x="81" y="327"/>
                    </a:cubicBezTo>
                    <a:cubicBezTo>
                      <a:pt x="82" y="328"/>
                      <a:pt x="83" y="328"/>
                      <a:pt x="84" y="328"/>
                    </a:cubicBezTo>
                    <a:cubicBezTo>
                      <a:pt x="166" y="328"/>
                      <a:pt x="166" y="328"/>
                      <a:pt x="166" y="328"/>
                    </a:cubicBezTo>
                    <a:cubicBezTo>
                      <a:pt x="168" y="328"/>
                      <a:pt x="169" y="328"/>
                      <a:pt x="170" y="327"/>
                    </a:cubicBezTo>
                    <a:cubicBezTo>
                      <a:pt x="170" y="327"/>
                      <a:pt x="170" y="327"/>
                      <a:pt x="170" y="327"/>
                    </a:cubicBezTo>
                    <a:cubicBezTo>
                      <a:pt x="171" y="327"/>
                      <a:pt x="172" y="326"/>
                      <a:pt x="173" y="326"/>
                    </a:cubicBezTo>
                    <a:cubicBezTo>
                      <a:pt x="173" y="325"/>
                      <a:pt x="173" y="325"/>
                      <a:pt x="173" y="325"/>
                    </a:cubicBezTo>
                    <a:cubicBezTo>
                      <a:pt x="174" y="324"/>
                      <a:pt x="174" y="324"/>
                      <a:pt x="174" y="323"/>
                    </a:cubicBezTo>
                    <a:cubicBezTo>
                      <a:pt x="175" y="323"/>
                      <a:pt x="175" y="323"/>
                      <a:pt x="175" y="323"/>
                    </a:cubicBezTo>
                    <a:cubicBezTo>
                      <a:pt x="204" y="291"/>
                      <a:pt x="204" y="291"/>
                      <a:pt x="204" y="291"/>
                    </a:cubicBezTo>
                    <a:cubicBezTo>
                      <a:pt x="208" y="288"/>
                      <a:pt x="211" y="282"/>
                      <a:pt x="211" y="276"/>
                    </a:cubicBezTo>
                    <a:cubicBezTo>
                      <a:pt x="211" y="198"/>
                      <a:pt x="211" y="198"/>
                      <a:pt x="211" y="198"/>
                    </a:cubicBezTo>
                    <a:cubicBezTo>
                      <a:pt x="211" y="188"/>
                      <a:pt x="204" y="180"/>
                      <a:pt x="194" y="180"/>
                    </a:cubicBezTo>
                    <a:cubicBezTo>
                      <a:pt x="173" y="180"/>
                      <a:pt x="173" y="180"/>
                      <a:pt x="173" y="180"/>
                    </a:cubicBezTo>
                    <a:cubicBezTo>
                      <a:pt x="174" y="178"/>
                      <a:pt x="174" y="176"/>
                      <a:pt x="173" y="173"/>
                    </a:cubicBezTo>
                    <a:cubicBezTo>
                      <a:pt x="171" y="161"/>
                      <a:pt x="170" y="148"/>
                      <a:pt x="173" y="138"/>
                    </a:cubicBezTo>
                    <a:cubicBezTo>
                      <a:pt x="173" y="136"/>
                      <a:pt x="174" y="134"/>
                      <a:pt x="175" y="132"/>
                    </a:cubicBezTo>
                    <a:cubicBezTo>
                      <a:pt x="175" y="132"/>
                      <a:pt x="177" y="128"/>
                      <a:pt x="177" y="127"/>
                    </a:cubicBezTo>
                    <a:cubicBezTo>
                      <a:pt x="178" y="127"/>
                      <a:pt x="178" y="126"/>
                      <a:pt x="179" y="125"/>
                    </a:cubicBezTo>
                    <a:cubicBezTo>
                      <a:pt x="179" y="125"/>
                      <a:pt x="179" y="125"/>
                      <a:pt x="179" y="124"/>
                    </a:cubicBezTo>
                    <a:cubicBezTo>
                      <a:pt x="180" y="123"/>
                      <a:pt x="181" y="122"/>
                      <a:pt x="183" y="121"/>
                    </a:cubicBezTo>
                    <a:cubicBezTo>
                      <a:pt x="183" y="121"/>
                      <a:pt x="183" y="120"/>
                      <a:pt x="183" y="120"/>
                    </a:cubicBezTo>
                    <a:cubicBezTo>
                      <a:pt x="184" y="120"/>
                      <a:pt x="185" y="119"/>
                      <a:pt x="185" y="119"/>
                    </a:cubicBezTo>
                    <a:cubicBezTo>
                      <a:pt x="187" y="118"/>
                      <a:pt x="189" y="117"/>
                      <a:pt x="191" y="116"/>
                    </a:cubicBezTo>
                    <a:cubicBezTo>
                      <a:pt x="191" y="116"/>
                      <a:pt x="191" y="116"/>
                      <a:pt x="191" y="116"/>
                    </a:cubicBezTo>
                    <a:cubicBezTo>
                      <a:pt x="192" y="115"/>
                      <a:pt x="193" y="115"/>
                      <a:pt x="194" y="115"/>
                    </a:cubicBezTo>
                    <a:cubicBezTo>
                      <a:pt x="196" y="114"/>
                      <a:pt x="199" y="113"/>
                      <a:pt x="201" y="113"/>
                    </a:cubicBezTo>
                    <a:cubicBezTo>
                      <a:pt x="203" y="112"/>
                      <a:pt x="206" y="112"/>
                      <a:pt x="208" y="111"/>
                    </a:cubicBezTo>
                    <a:cubicBezTo>
                      <a:pt x="208" y="111"/>
                      <a:pt x="208" y="111"/>
                      <a:pt x="208" y="111"/>
                    </a:cubicBezTo>
                    <a:cubicBezTo>
                      <a:pt x="209" y="111"/>
                      <a:pt x="211" y="111"/>
                      <a:pt x="212" y="111"/>
                    </a:cubicBezTo>
                    <a:cubicBezTo>
                      <a:pt x="216" y="111"/>
                      <a:pt x="221" y="111"/>
                      <a:pt x="225" y="111"/>
                    </a:cubicBezTo>
                    <a:cubicBezTo>
                      <a:pt x="250" y="110"/>
                      <a:pt x="250" y="71"/>
                      <a:pt x="225" y="71"/>
                    </a:cubicBezTo>
                    <a:cubicBezTo>
                      <a:pt x="200" y="72"/>
                      <a:pt x="172" y="76"/>
                      <a:pt x="154" y="94"/>
                    </a:cubicBezTo>
                    <a:cubicBezTo>
                      <a:pt x="131" y="117"/>
                      <a:pt x="130" y="150"/>
                      <a:pt x="135" y="180"/>
                    </a:cubicBezTo>
                    <a:cubicBezTo>
                      <a:pt x="116" y="180"/>
                      <a:pt x="116" y="180"/>
                      <a:pt x="116" y="180"/>
                    </a:cubicBezTo>
                    <a:cubicBezTo>
                      <a:pt x="120" y="151"/>
                      <a:pt x="119" y="119"/>
                      <a:pt x="97" y="97"/>
                    </a:cubicBezTo>
                    <a:cubicBezTo>
                      <a:pt x="95" y="95"/>
                      <a:pt x="92" y="93"/>
                      <a:pt x="90" y="92"/>
                    </a:cubicBezTo>
                    <a:cubicBezTo>
                      <a:pt x="137" y="76"/>
                      <a:pt x="184" y="61"/>
                      <a:pt x="231" y="45"/>
                    </a:cubicBezTo>
                    <a:cubicBezTo>
                      <a:pt x="255" y="38"/>
                      <a:pt x="245" y="0"/>
                      <a:pt x="221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4" name="Freeform 116"/>
              <p:cNvSpPr>
                <a:spLocks/>
              </p:cNvSpPr>
              <p:nvPr/>
            </p:nvSpPr>
            <p:spPr bwMode="auto">
              <a:xfrm>
                <a:off x="2503488" y="2981325"/>
                <a:ext cx="390525" cy="179388"/>
              </a:xfrm>
              <a:custGeom>
                <a:avLst/>
                <a:gdLst/>
                <a:ahLst/>
                <a:cxnLst>
                  <a:cxn ang="0">
                    <a:pos x="35" y="112"/>
                  </a:cxn>
                  <a:cxn ang="0">
                    <a:pos x="236" y="46"/>
                  </a:cxn>
                  <a:cxn ang="0">
                    <a:pos x="226" y="8"/>
                  </a:cxn>
                  <a:cxn ang="0">
                    <a:pos x="24" y="74"/>
                  </a:cxn>
                  <a:cxn ang="0">
                    <a:pos x="35" y="112"/>
                  </a:cxn>
                </a:cxnLst>
                <a:rect l="0" t="0" r="r" b="b"/>
                <a:pathLst>
                  <a:path w="260" h="120">
                    <a:moveTo>
                      <a:pt x="35" y="112"/>
                    </a:moveTo>
                    <a:cubicBezTo>
                      <a:pt x="102" y="90"/>
                      <a:pt x="169" y="68"/>
                      <a:pt x="236" y="46"/>
                    </a:cubicBezTo>
                    <a:cubicBezTo>
                      <a:pt x="260" y="38"/>
                      <a:pt x="250" y="0"/>
                      <a:pt x="226" y="8"/>
                    </a:cubicBezTo>
                    <a:cubicBezTo>
                      <a:pt x="159" y="30"/>
                      <a:pt x="91" y="52"/>
                      <a:pt x="24" y="74"/>
                    </a:cubicBezTo>
                    <a:cubicBezTo>
                      <a:pt x="0" y="82"/>
                      <a:pt x="11" y="120"/>
                      <a:pt x="35" y="11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5" name="Freeform 117"/>
              <p:cNvSpPr>
                <a:spLocks/>
              </p:cNvSpPr>
              <p:nvPr/>
            </p:nvSpPr>
            <p:spPr bwMode="auto">
              <a:xfrm>
                <a:off x="2503488" y="2913063"/>
                <a:ext cx="298450" cy="149225"/>
              </a:xfrm>
              <a:custGeom>
                <a:avLst/>
                <a:gdLst/>
                <a:ahLst/>
                <a:cxnLst>
                  <a:cxn ang="0">
                    <a:pos x="34" y="92"/>
                  </a:cxn>
                  <a:cxn ang="0">
                    <a:pos x="175" y="46"/>
                  </a:cxn>
                  <a:cxn ang="0">
                    <a:pos x="165" y="8"/>
                  </a:cxn>
                  <a:cxn ang="0">
                    <a:pos x="24" y="54"/>
                  </a:cxn>
                  <a:cxn ang="0">
                    <a:pos x="34" y="92"/>
                  </a:cxn>
                </a:cxnLst>
                <a:rect l="0" t="0" r="r" b="b"/>
                <a:pathLst>
                  <a:path w="199" h="99">
                    <a:moveTo>
                      <a:pt x="34" y="92"/>
                    </a:moveTo>
                    <a:cubicBezTo>
                      <a:pt x="81" y="76"/>
                      <a:pt x="128" y="61"/>
                      <a:pt x="175" y="46"/>
                    </a:cubicBezTo>
                    <a:cubicBezTo>
                      <a:pt x="199" y="38"/>
                      <a:pt x="189" y="0"/>
                      <a:pt x="165" y="8"/>
                    </a:cubicBezTo>
                    <a:cubicBezTo>
                      <a:pt x="118" y="23"/>
                      <a:pt x="71" y="39"/>
                      <a:pt x="24" y="54"/>
                    </a:cubicBezTo>
                    <a:cubicBezTo>
                      <a:pt x="0" y="62"/>
                      <a:pt x="10" y="99"/>
                      <a:pt x="34" y="9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426"/>
            <p:cNvGrpSpPr/>
            <p:nvPr/>
          </p:nvGrpSpPr>
          <p:grpSpPr>
            <a:xfrm>
              <a:off x="11314439" y="5654078"/>
              <a:ext cx="1726646" cy="1461347"/>
              <a:chOff x="11546541" y="5414682"/>
              <a:chExt cx="1541930" cy="1057836"/>
            </a:xfrm>
          </p:grpSpPr>
          <p:sp>
            <p:nvSpPr>
              <p:cNvPr id="428" name="Rounded Rectangle 427"/>
              <p:cNvSpPr/>
              <p:nvPr/>
            </p:nvSpPr>
            <p:spPr bwMode="auto">
              <a:xfrm>
                <a:off x="11546541" y="5414682"/>
                <a:ext cx="1541930" cy="322730"/>
              </a:xfrm>
              <a:prstGeom prst="roundRect">
                <a:avLst>
                  <a:gd name="adj" fmla="val 4546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Rounded Rectangle 428"/>
              <p:cNvSpPr/>
              <p:nvPr/>
            </p:nvSpPr>
            <p:spPr bwMode="auto">
              <a:xfrm>
                <a:off x="11546541" y="5782235"/>
                <a:ext cx="1541930" cy="322730"/>
              </a:xfrm>
              <a:prstGeom prst="roundRect">
                <a:avLst>
                  <a:gd name="adj" fmla="val 4546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Rounded Rectangle 429"/>
              <p:cNvSpPr/>
              <p:nvPr/>
            </p:nvSpPr>
            <p:spPr bwMode="auto">
              <a:xfrm>
                <a:off x="11546541" y="6149788"/>
                <a:ext cx="1541930" cy="322730"/>
              </a:xfrm>
              <a:prstGeom prst="roundRect">
                <a:avLst>
                  <a:gd name="adj" fmla="val 4546"/>
                </a:avLst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 smtClean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2" name="Freeform 110"/>
            <p:cNvSpPr>
              <a:spLocks noEditPoints="1"/>
            </p:cNvSpPr>
            <p:nvPr/>
          </p:nvSpPr>
          <p:spPr bwMode="auto">
            <a:xfrm>
              <a:off x="6367423" y="3880474"/>
              <a:ext cx="328846" cy="583493"/>
            </a:xfrm>
            <a:custGeom>
              <a:avLst/>
              <a:gdLst/>
              <a:ahLst/>
              <a:cxnLst>
                <a:cxn ang="0">
                  <a:pos x="331" y="110"/>
                </a:cxn>
                <a:cxn ang="0">
                  <a:pos x="46" y="110"/>
                </a:cxn>
                <a:cxn ang="0">
                  <a:pos x="46" y="648"/>
                </a:cxn>
                <a:cxn ang="0">
                  <a:pos x="73" y="674"/>
                </a:cxn>
                <a:cxn ang="0">
                  <a:pos x="304" y="674"/>
                </a:cxn>
                <a:cxn ang="0">
                  <a:pos x="331" y="648"/>
                </a:cxn>
                <a:cxn ang="0">
                  <a:pos x="331" y="110"/>
                </a:cxn>
                <a:cxn ang="0">
                  <a:pos x="380" y="89"/>
                </a:cxn>
                <a:cxn ang="0">
                  <a:pos x="380" y="19"/>
                </a:cxn>
                <a:cxn ang="0">
                  <a:pos x="361" y="0"/>
                </a:cxn>
                <a:cxn ang="0">
                  <a:pos x="19" y="0"/>
                </a:cxn>
                <a:cxn ang="0">
                  <a:pos x="0" y="19"/>
                </a:cxn>
                <a:cxn ang="0">
                  <a:pos x="0" y="82"/>
                </a:cxn>
                <a:cxn ang="0">
                  <a:pos x="7" y="89"/>
                </a:cxn>
                <a:cxn ang="0">
                  <a:pos x="380" y="89"/>
                </a:cxn>
              </a:cxnLst>
              <a:rect l="0" t="0" r="r" b="b"/>
              <a:pathLst>
                <a:path w="380" h="674">
                  <a:moveTo>
                    <a:pt x="331" y="110"/>
                  </a:moveTo>
                  <a:cubicBezTo>
                    <a:pt x="46" y="110"/>
                    <a:pt x="46" y="110"/>
                    <a:pt x="46" y="110"/>
                  </a:cubicBezTo>
                  <a:cubicBezTo>
                    <a:pt x="46" y="648"/>
                    <a:pt x="46" y="648"/>
                    <a:pt x="46" y="648"/>
                  </a:cubicBezTo>
                  <a:cubicBezTo>
                    <a:pt x="46" y="648"/>
                    <a:pt x="46" y="674"/>
                    <a:pt x="73" y="674"/>
                  </a:cubicBezTo>
                  <a:cubicBezTo>
                    <a:pt x="304" y="674"/>
                    <a:pt x="304" y="674"/>
                    <a:pt x="304" y="674"/>
                  </a:cubicBezTo>
                  <a:cubicBezTo>
                    <a:pt x="304" y="674"/>
                    <a:pt x="331" y="674"/>
                    <a:pt x="331" y="648"/>
                  </a:cubicBezTo>
                  <a:lnTo>
                    <a:pt x="331" y="110"/>
                  </a:lnTo>
                  <a:close/>
                  <a:moveTo>
                    <a:pt x="380" y="89"/>
                  </a:moveTo>
                  <a:cubicBezTo>
                    <a:pt x="380" y="19"/>
                    <a:pt x="380" y="19"/>
                    <a:pt x="380" y="19"/>
                  </a:cubicBezTo>
                  <a:cubicBezTo>
                    <a:pt x="380" y="0"/>
                    <a:pt x="361" y="0"/>
                    <a:pt x="36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19"/>
                    <a:pt x="0" y="1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9"/>
                    <a:pt x="7" y="89"/>
                    <a:pt x="7" y="89"/>
                  </a:cubicBezTo>
                  <a:lnTo>
                    <a:pt x="380" y="8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3" name="Rounded Rectangle 432"/>
            <p:cNvSpPr/>
            <p:nvPr/>
          </p:nvSpPr>
          <p:spPr bwMode="auto">
            <a:xfrm>
              <a:off x="6379532" y="3414425"/>
              <a:ext cx="3734620" cy="144566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48" eaLnBrk="1" hangingPunct="1"/>
              <a:endParaRPr lang="en-US" sz="14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4" name="Rounded Rectangle 433"/>
            <p:cNvSpPr/>
            <p:nvPr/>
          </p:nvSpPr>
          <p:spPr bwMode="auto">
            <a:xfrm>
              <a:off x="6379532" y="4715519"/>
              <a:ext cx="3734620" cy="144566"/>
            </a:xfrm>
            <a:prstGeom prst="round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48" eaLnBrk="1" hangingPunct="1"/>
              <a:endParaRPr lang="en-US" sz="14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5110063" y="1291113"/>
              <a:ext cx="8960077" cy="6378972"/>
            </a:xfrm>
            <a:custGeom>
              <a:avLst/>
              <a:gdLst/>
              <a:ahLst/>
              <a:cxnLst>
                <a:cxn ang="0">
                  <a:pos x="1388" y="1092"/>
                </a:cxn>
                <a:cxn ang="0">
                  <a:pos x="105" y="1062"/>
                </a:cxn>
                <a:cxn ang="0">
                  <a:pos x="83" y="519"/>
                </a:cxn>
                <a:cxn ang="0">
                  <a:pos x="8" y="490"/>
                </a:cxn>
                <a:cxn ang="0">
                  <a:pos x="164" y="298"/>
                </a:cxn>
                <a:cxn ang="0">
                  <a:pos x="240" y="56"/>
                </a:cxn>
                <a:cxn ang="0">
                  <a:pos x="325" y="173"/>
                </a:cxn>
                <a:cxn ang="0">
                  <a:pos x="546" y="0"/>
                </a:cxn>
                <a:cxn ang="0">
                  <a:pos x="1071" y="432"/>
                </a:cxn>
                <a:cxn ang="0">
                  <a:pos x="1022" y="519"/>
                </a:cxn>
                <a:cxn ang="0">
                  <a:pos x="1011" y="629"/>
                </a:cxn>
                <a:cxn ang="0">
                  <a:pos x="1367" y="595"/>
                </a:cxn>
                <a:cxn ang="0">
                  <a:pos x="1528" y="774"/>
                </a:cxn>
                <a:cxn ang="0">
                  <a:pos x="1477" y="976"/>
                </a:cxn>
                <a:cxn ang="0">
                  <a:pos x="1440" y="1090"/>
                </a:cxn>
                <a:cxn ang="0">
                  <a:pos x="185" y="1036"/>
                </a:cxn>
                <a:cxn ang="0">
                  <a:pos x="1391" y="1036"/>
                </a:cxn>
                <a:cxn ang="0">
                  <a:pos x="1420" y="1036"/>
                </a:cxn>
                <a:cxn ang="0">
                  <a:pos x="1421" y="743"/>
                </a:cxn>
                <a:cxn ang="0">
                  <a:pos x="1209" y="541"/>
                </a:cxn>
                <a:cxn ang="0">
                  <a:pos x="993" y="706"/>
                </a:cxn>
                <a:cxn ang="0">
                  <a:pos x="955" y="662"/>
                </a:cxn>
                <a:cxn ang="0">
                  <a:pos x="979" y="463"/>
                </a:cxn>
                <a:cxn ang="0">
                  <a:pos x="1023" y="463"/>
                </a:cxn>
                <a:cxn ang="0">
                  <a:pos x="316" y="258"/>
                </a:cxn>
                <a:cxn ang="0">
                  <a:pos x="269" y="129"/>
                </a:cxn>
                <a:cxn ang="0">
                  <a:pos x="240" y="112"/>
                </a:cxn>
                <a:cxn ang="0">
                  <a:pos x="220" y="132"/>
                </a:cxn>
                <a:cxn ang="0">
                  <a:pos x="210" y="333"/>
                </a:cxn>
                <a:cxn ang="0">
                  <a:pos x="71" y="463"/>
                </a:cxn>
                <a:cxn ang="0">
                  <a:pos x="139" y="936"/>
                </a:cxn>
                <a:cxn ang="0">
                  <a:pos x="176" y="1036"/>
                </a:cxn>
              </a:cxnLst>
              <a:rect l="0" t="0" r="r" b="b"/>
              <a:pathLst>
                <a:path w="1536" h="1093">
                  <a:moveTo>
                    <a:pt x="1406" y="1093"/>
                  </a:moveTo>
                  <a:cubicBezTo>
                    <a:pt x="1398" y="1093"/>
                    <a:pt x="1391" y="1092"/>
                    <a:pt x="1388" y="1092"/>
                  </a:cubicBezTo>
                  <a:cubicBezTo>
                    <a:pt x="176" y="1092"/>
                    <a:pt x="176" y="1092"/>
                    <a:pt x="176" y="1092"/>
                  </a:cubicBezTo>
                  <a:cubicBezTo>
                    <a:pt x="157" y="1092"/>
                    <a:pt x="126" y="1092"/>
                    <a:pt x="105" y="1062"/>
                  </a:cubicBezTo>
                  <a:cubicBezTo>
                    <a:pt x="90" y="1039"/>
                    <a:pt x="83" y="1001"/>
                    <a:pt x="83" y="936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71" y="519"/>
                    <a:pt x="71" y="519"/>
                    <a:pt x="71" y="519"/>
                  </a:cubicBezTo>
                  <a:cubicBezTo>
                    <a:pt x="31" y="519"/>
                    <a:pt x="15" y="503"/>
                    <a:pt x="8" y="490"/>
                  </a:cubicBezTo>
                  <a:cubicBezTo>
                    <a:pt x="3" y="479"/>
                    <a:pt x="0" y="459"/>
                    <a:pt x="20" y="434"/>
                  </a:cubicBezTo>
                  <a:cubicBezTo>
                    <a:pt x="44" y="403"/>
                    <a:pt x="133" y="326"/>
                    <a:pt x="164" y="298"/>
                  </a:cubicBezTo>
                  <a:cubicBezTo>
                    <a:pt x="164" y="132"/>
                    <a:pt x="164" y="132"/>
                    <a:pt x="164" y="132"/>
                  </a:cubicBezTo>
                  <a:cubicBezTo>
                    <a:pt x="164" y="81"/>
                    <a:pt x="190" y="56"/>
                    <a:pt x="240" y="56"/>
                  </a:cubicBezTo>
                  <a:cubicBezTo>
                    <a:pt x="267" y="56"/>
                    <a:pt x="325" y="56"/>
                    <a:pt x="325" y="129"/>
                  </a:cubicBezTo>
                  <a:cubicBezTo>
                    <a:pt x="325" y="173"/>
                    <a:pt x="325" y="173"/>
                    <a:pt x="325" y="173"/>
                  </a:cubicBezTo>
                  <a:cubicBezTo>
                    <a:pt x="344" y="155"/>
                    <a:pt x="367" y="133"/>
                    <a:pt x="391" y="112"/>
                  </a:cubicBezTo>
                  <a:cubicBezTo>
                    <a:pt x="515" y="0"/>
                    <a:pt x="533" y="0"/>
                    <a:pt x="546" y="0"/>
                  </a:cubicBezTo>
                  <a:cubicBezTo>
                    <a:pt x="560" y="0"/>
                    <a:pt x="573" y="0"/>
                    <a:pt x="790" y="184"/>
                  </a:cubicBezTo>
                  <a:cubicBezTo>
                    <a:pt x="901" y="278"/>
                    <a:pt x="1022" y="385"/>
                    <a:pt x="1071" y="432"/>
                  </a:cubicBezTo>
                  <a:cubicBezTo>
                    <a:pt x="1096" y="455"/>
                    <a:pt x="1092" y="476"/>
                    <a:pt x="1088" y="486"/>
                  </a:cubicBezTo>
                  <a:cubicBezTo>
                    <a:pt x="1076" y="518"/>
                    <a:pt x="1031" y="519"/>
                    <a:pt x="1022" y="519"/>
                  </a:cubicBezTo>
                  <a:cubicBezTo>
                    <a:pt x="1011" y="519"/>
                    <a:pt x="1011" y="519"/>
                    <a:pt x="1011" y="519"/>
                  </a:cubicBezTo>
                  <a:cubicBezTo>
                    <a:pt x="1011" y="629"/>
                    <a:pt x="1011" y="629"/>
                    <a:pt x="1011" y="629"/>
                  </a:cubicBezTo>
                  <a:cubicBezTo>
                    <a:pt x="1188" y="480"/>
                    <a:pt x="1198" y="480"/>
                    <a:pt x="1210" y="480"/>
                  </a:cubicBezTo>
                  <a:cubicBezTo>
                    <a:pt x="1222" y="480"/>
                    <a:pt x="1227" y="480"/>
                    <a:pt x="1367" y="595"/>
                  </a:cubicBezTo>
                  <a:cubicBezTo>
                    <a:pt x="1408" y="628"/>
                    <a:pt x="1505" y="708"/>
                    <a:pt x="1519" y="726"/>
                  </a:cubicBezTo>
                  <a:cubicBezTo>
                    <a:pt x="1536" y="747"/>
                    <a:pt x="1533" y="764"/>
                    <a:pt x="1528" y="774"/>
                  </a:cubicBezTo>
                  <a:cubicBezTo>
                    <a:pt x="1523" y="785"/>
                    <a:pt x="1509" y="799"/>
                    <a:pt x="1477" y="799"/>
                  </a:cubicBezTo>
                  <a:cubicBezTo>
                    <a:pt x="1477" y="976"/>
                    <a:pt x="1477" y="976"/>
                    <a:pt x="1477" y="976"/>
                  </a:cubicBezTo>
                  <a:cubicBezTo>
                    <a:pt x="1476" y="1052"/>
                    <a:pt x="1476" y="1052"/>
                    <a:pt x="1476" y="1052"/>
                  </a:cubicBezTo>
                  <a:cubicBezTo>
                    <a:pt x="1476" y="1059"/>
                    <a:pt x="1474" y="1082"/>
                    <a:pt x="1440" y="1090"/>
                  </a:cubicBezTo>
                  <a:cubicBezTo>
                    <a:pt x="1431" y="1092"/>
                    <a:pt x="1420" y="1093"/>
                    <a:pt x="1406" y="1093"/>
                  </a:cubicBezTo>
                  <a:close/>
                  <a:moveTo>
                    <a:pt x="185" y="1036"/>
                  </a:moveTo>
                  <a:cubicBezTo>
                    <a:pt x="1390" y="1036"/>
                    <a:pt x="1390" y="1036"/>
                    <a:pt x="1390" y="1036"/>
                  </a:cubicBezTo>
                  <a:cubicBezTo>
                    <a:pt x="1391" y="1036"/>
                    <a:pt x="1391" y="1036"/>
                    <a:pt x="1391" y="1036"/>
                  </a:cubicBezTo>
                  <a:cubicBezTo>
                    <a:pt x="1391" y="1036"/>
                    <a:pt x="1398" y="1037"/>
                    <a:pt x="1406" y="1037"/>
                  </a:cubicBezTo>
                  <a:cubicBezTo>
                    <a:pt x="1412" y="1037"/>
                    <a:pt x="1417" y="1036"/>
                    <a:pt x="1420" y="1036"/>
                  </a:cubicBezTo>
                  <a:cubicBezTo>
                    <a:pt x="1421" y="976"/>
                    <a:pt x="1421" y="976"/>
                    <a:pt x="1421" y="976"/>
                  </a:cubicBezTo>
                  <a:cubicBezTo>
                    <a:pt x="1421" y="743"/>
                    <a:pt x="1421" y="743"/>
                    <a:pt x="1421" y="743"/>
                  </a:cubicBezTo>
                  <a:cubicBezTo>
                    <a:pt x="1457" y="743"/>
                    <a:pt x="1457" y="743"/>
                    <a:pt x="1457" y="743"/>
                  </a:cubicBezTo>
                  <a:cubicBezTo>
                    <a:pt x="1403" y="695"/>
                    <a:pt x="1254" y="574"/>
                    <a:pt x="1209" y="541"/>
                  </a:cubicBezTo>
                  <a:cubicBezTo>
                    <a:pt x="1184" y="559"/>
                    <a:pt x="1120" y="610"/>
                    <a:pt x="1016" y="697"/>
                  </a:cubicBezTo>
                  <a:cubicBezTo>
                    <a:pt x="1009" y="703"/>
                    <a:pt x="1002" y="706"/>
                    <a:pt x="993" y="706"/>
                  </a:cubicBezTo>
                  <a:cubicBezTo>
                    <a:pt x="981" y="706"/>
                    <a:pt x="969" y="699"/>
                    <a:pt x="962" y="687"/>
                  </a:cubicBezTo>
                  <a:cubicBezTo>
                    <a:pt x="957" y="680"/>
                    <a:pt x="955" y="671"/>
                    <a:pt x="955" y="662"/>
                  </a:cubicBezTo>
                  <a:cubicBezTo>
                    <a:pt x="955" y="463"/>
                    <a:pt x="955" y="463"/>
                    <a:pt x="955" y="463"/>
                  </a:cubicBezTo>
                  <a:cubicBezTo>
                    <a:pt x="979" y="463"/>
                    <a:pt x="979" y="463"/>
                    <a:pt x="979" y="463"/>
                  </a:cubicBezTo>
                  <a:cubicBezTo>
                    <a:pt x="1022" y="463"/>
                    <a:pt x="1022" y="463"/>
                    <a:pt x="1022" y="463"/>
                  </a:cubicBezTo>
                  <a:cubicBezTo>
                    <a:pt x="1022" y="463"/>
                    <a:pt x="1023" y="463"/>
                    <a:pt x="1023" y="463"/>
                  </a:cubicBezTo>
                  <a:cubicBezTo>
                    <a:pt x="915" y="362"/>
                    <a:pt x="605" y="96"/>
                    <a:pt x="545" y="59"/>
                  </a:cubicBezTo>
                  <a:cubicBezTo>
                    <a:pt x="512" y="78"/>
                    <a:pt x="404" y="173"/>
                    <a:pt x="316" y="258"/>
                  </a:cubicBezTo>
                  <a:cubicBezTo>
                    <a:pt x="269" y="303"/>
                    <a:pt x="269" y="303"/>
                    <a:pt x="269" y="303"/>
                  </a:cubicBezTo>
                  <a:cubicBezTo>
                    <a:pt x="269" y="129"/>
                    <a:pt x="269" y="129"/>
                    <a:pt x="269" y="129"/>
                  </a:cubicBezTo>
                  <a:cubicBezTo>
                    <a:pt x="269" y="119"/>
                    <a:pt x="267" y="116"/>
                    <a:pt x="267" y="115"/>
                  </a:cubicBezTo>
                  <a:cubicBezTo>
                    <a:pt x="265" y="114"/>
                    <a:pt x="260" y="112"/>
                    <a:pt x="240" y="112"/>
                  </a:cubicBezTo>
                  <a:cubicBezTo>
                    <a:pt x="226" y="112"/>
                    <a:pt x="222" y="115"/>
                    <a:pt x="222" y="115"/>
                  </a:cubicBezTo>
                  <a:cubicBezTo>
                    <a:pt x="222" y="115"/>
                    <a:pt x="220" y="118"/>
                    <a:pt x="220" y="132"/>
                  </a:cubicBezTo>
                  <a:cubicBezTo>
                    <a:pt x="220" y="324"/>
                    <a:pt x="220" y="324"/>
                    <a:pt x="220" y="324"/>
                  </a:cubicBezTo>
                  <a:cubicBezTo>
                    <a:pt x="210" y="333"/>
                    <a:pt x="210" y="333"/>
                    <a:pt x="210" y="333"/>
                  </a:cubicBezTo>
                  <a:cubicBezTo>
                    <a:pt x="179" y="360"/>
                    <a:pt x="97" y="432"/>
                    <a:pt x="69" y="463"/>
                  </a:cubicBezTo>
                  <a:cubicBezTo>
                    <a:pt x="70" y="463"/>
                    <a:pt x="71" y="463"/>
                    <a:pt x="71" y="463"/>
                  </a:cubicBezTo>
                  <a:cubicBezTo>
                    <a:pt x="139" y="463"/>
                    <a:pt x="139" y="463"/>
                    <a:pt x="139" y="463"/>
                  </a:cubicBezTo>
                  <a:cubicBezTo>
                    <a:pt x="139" y="936"/>
                    <a:pt x="139" y="936"/>
                    <a:pt x="139" y="936"/>
                  </a:cubicBezTo>
                  <a:cubicBezTo>
                    <a:pt x="139" y="999"/>
                    <a:pt x="146" y="1022"/>
                    <a:pt x="152" y="1031"/>
                  </a:cubicBezTo>
                  <a:cubicBezTo>
                    <a:pt x="154" y="1034"/>
                    <a:pt x="156" y="1036"/>
                    <a:pt x="176" y="1036"/>
                  </a:cubicBezTo>
                  <a:lnTo>
                    <a:pt x="185" y="103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5" name="Group 311"/>
            <p:cNvGrpSpPr/>
            <p:nvPr/>
          </p:nvGrpSpPr>
          <p:grpSpPr>
            <a:xfrm>
              <a:off x="6576148" y="6456783"/>
              <a:ext cx="570231" cy="738292"/>
              <a:chOff x="-4763" y="2182813"/>
              <a:chExt cx="1535113" cy="1987550"/>
            </a:xfrm>
            <a:solidFill>
              <a:schemeClr val="bg2"/>
            </a:solidFill>
          </p:grpSpPr>
          <p:grpSp>
            <p:nvGrpSpPr>
              <p:cNvPr id="6" name="Group 172"/>
              <p:cNvGrpSpPr/>
              <p:nvPr/>
            </p:nvGrpSpPr>
            <p:grpSpPr>
              <a:xfrm>
                <a:off x="-4763" y="2182813"/>
                <a:ext cx="415926" cy="1987550"/>
                <a:chOff x="-4763" y="2182813"/>
                <a:chExt cx="415926" cy="1987550"/>
              </a:xfrm>
              <a:grpFill/>
            </p:grpSpPr>
            <p:sp>
              <p:nvSpPr>
                <p:cNvPr id="487" name="Freeform 90"/>
                <p:cNvSpPr>
                  <a:spLocks noEditPoints="1"/>
                </p:cNvSpPr>
                <p:nvPr/>
              </p:nvSpPr>
              <p:spPr bwMode="auto">
                <a:xfrm>
                  <a:off x="-4763" y="2182813"/>
                  <a:ext cx="415925" cy="1987550"/>
                </a:xfrm>
                <a:custGeom>
                  <a:avLst/>
                  <a:gdLst/>
                  <a:ahLst/>
                  <a:cxnLst>
                    <a:cxn ang="0">
                      <a:pos x="257" y="1068"/>
                    </a:cxn>
                    <a:cxn ang="0">
                      <a:pos x="232" y="1068"/>
                    </a:cxn>
                    <a:cxn ang="0">
                      <a:pos x="232" y="1009"/>
                    </a:cxn>
                    <a:cxn ang="0">
                      <a:pos x="257" y="1009"/>
                    </a:cxn>
                    <a:cxn ang="0">
                      <a:pos x="257" y="1068"/>
                    </a:cxn>
                    <a:cxn ang="0">
                      <a:pos x="257" y="1179"/>
                    </a:cxn>
                    <a:cxn ang="0">
                      <a:pos x="232" y="1179"/>
                    </a:cxn>
                    <a:cxn ang="0">
                      <a:pos x="232" y="1119"/>
                    </a:cxn>
                    <a:cxn ang="0">
                      <a:pos x="257" y="1119"/>
                    </a:cxn>
                    <a:cxn ang="0">
                      <a:pos x="257" y="1179"/>
                    </a:cxn>
                    <a:cxn ang="0">
                      <a:pos x="140" y="744"/>
                    </a:cxn>
                    <a:cxn ang="0">
                      <a:pos x="89" y="744"/>
                    </a:cxn>
                    <a:cxn ang="0">
                      <a:pos x="66" y="729"/>
                    </a:cxn>
                    <a:cxn ang="0">
                      <a:pos x="58" y="675"/>
                    </a:cxn>
                    <a:cxn ang="0">
                      <a:pos x="58" y="36"/>
                    </a:cxn>
                    <a:cxn ang="0">
                      <a:pos x="104" y="36"/>
                    </a:cxn>
                    <a:cxn ang="0">
                      <a:pos x="104" y="46"/>
                    </a:cxn>
                    <a:cxn ang="0">
                      <a:pos x="140" y="46"/>
                    </a:cxn>
                    <a:cxn ang="0">
                      <a:pos x="140" y="744"/>
                    </a:cxn>
                    <a:cxn ang="0">
                      <a:pos x="195" y="554"/>
                    </a:cxn>
                    <a:cxn ang="0">
                      <a:pos x="195" y="75"/>
                    </a:cxn>
                    <a:cxn ang="0">
                      <a:pos x="168" y="75"/>
                    </a:cxn>
                    <a:cxn ang="0">
                      <a:pos x="168" y="0"/>
                    </a:cxn>
                    <a:cxn ang="0">
                      <a:pos x="140" y="0"/>
                    </a:cxn>
                    <a:cxn ang="0">
                      <a:pos x="140" y="37"/>
                    </a:cxn>
                    <a:cxn ang="0">
                      <a:pos x="113" y="37"/>
                    </a:cxn>
                    <a:cxn ang="0">
                      <a:pos x="113" y="29"/>
                    </a:cxn>
                    <a:cxn ang="0">
                      <a:pos x="49" y="29"/>
                    </a:cxn>
                    <a:cxn ang="0">
                      <a:pos x="12" y="75"/>
                    </a:cxn>
                    <a:cxn ang="0">
                      <a:pos x="3" y="127"/>
                    </a:cxn>
                    <a:cxn ang="0">
                      <a:pos x="3" y="1293"/>
                    </a:cxn>
                    <a:cxn ang="0">
                      <a:pos x="40" y="1311"/>
                    </a:cxn>
                    <a:cxn ang="0">
                      <a:pos x="101" y="1326"/>
                    </a:cxn>
                    <a:cxn ang="0">
                      <a:pos x="168" y="1326"/>
                    </a:cxn>
                    <a:cxn ang="0">
                      <a:pos x="168" y="1264"/>
                    </a:cxn>
                    <a:cxn ang="0">
                      <a:pos x="263" y="1264"/>
                    </a:cxn>
                    <a:cxn ang="0">
                      <a:pos x="263" y="1255"/>
                    </a:cxn>
                    <a:cxn ang="0">
                      <a:pos x="271" y="1255"/>
                    </a:cxn>
                    <a:cxn ang="0">
                      <a:pos x="271" y="1250"/>
                    </a:cxn>
                    <a:cxn ang="0">
                      <a:pos x="277" y="1250"/>
                    </a:cxn>
                    <a:cxn ang="0">
                      <a:pos x="277" y="554"/>
                    </a:cxn>
                    <a:cxn ang="0">
                      <a:pos x="195" y="554"/>
                    </a:cxn>
                  </a:cxnLst>
                  <a:rect l="0" t="0" r="r" b="b"/>
                  <a:pathLst>
                    <a:path w="277" h="1326">
                      <a:moveTo>
                        <a:pt x="257" y="1068"/>
                      </a:moveTo>
                      <a:cubicBezTo>
                        <a:pt x="232" y="1068"/>
                        <a:pt x="232" y="1068"/>
                        <a:pt x="232" y="1068"/>
                      </a:cubicBezTo>
                      <a:cubicBezTo>
                        <a:pt x="232" y="1009"/>
                        <a:pt x="232" y="1009"/>
                        <a:pt x="232" y="1009"/>
                      </a:cubicBezTo>
                      <a:cubicBezTo>
                        <a:pt x="257" y="1009"/>
                        <a:pt x="257" y="1009"/>
                        <a:pt x="257" y="1009"/>
                      </a:cubicBezTo>
                      <a:lnTo>
                        <a:pt x="257" y="1068"/>
                      </a:lnTo>
                      <a:close/>
                      <a:moveTo>
                        <a:pt x="257" y="1179"/>
                      </a:moveTo>
                      <a:cubicBezTo>
                        <a:pt x="232" y="1179"/>
                        <a:pt x="232" y="1179"/>
                        <a:pt x="232" y="1179"/>
                      </a:cubicBezTo>
                      <a:cubicBezTo>
                        <a:pt x="232" y="1119"/>
                        <a:pt x="232" y="1119"/>
                        <a:pt x="232" y="1119"/>
                      </a:cubicBezTo>
                      <a:cubicBezTo>
                        <a:pt x="257" y="1119"/>
                        <a:pt x="257" y="1119"/>
                        <a:pt x="257" y="1119"/>
                      </a:cubicBezTo>
                      <a:lnTo>
                        <a:pt x="257" y="1179"/>
                      </a:lnTo>
                      <a:close/>
                      <a:moveTo>
                        <a:pt x="140" y="744"/>
                      </a:moveTo>
                      <a:cubicBezTo>
                        <a:pt x="89" y="744"/>
                        <a:pt x="89" y="744"/>
                        <a:pt x="89" y="744"/>
                      </a:cubicBezTo>
                      <a:cubicBezTo>
                        <a:pt x="89" y="744"/>
                        <a:pt x="75" y="745"/>
                        <a:pt x="66" y="729"/>
                      </a:cubicBezTo>
                      <a:cubicBezTo>
                        <a:pt x="59" y="716"/>
                        <a:pt x="58" y="675"/>
                        <a:pt x="58" y="675"/>
                      </a:cubicBezTo>
                      <a:cubicBezTo>
                        <a:pt x="58" y="36"/>
                        <a:pt x="58" y="36"/>
                        <a:pt x="58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46"/>
                        <a:pt x="104" y="46"/>
                        <a:pt x="104" y="46"/>
                      </a:cubicBezTo>
                      <a:cubicBezTo>
                        <a:pt x="140" y="46"/>
                        <a:pt x="140" y="46"/>
                        <a:pt x="140" y="46"/>
                      </a:cubicBezTo>
                      <a:lnTo>
                        <a:pt x="140" y="744"/>
                      </a:lnTo>
                      <a:close/>
                      <a:moveTo>
                        <a:pt x="195" y="554"/>
                      </a:moveTo>
                      <a:cubicBezTo>
                        <a:pt x="195" y="75"/>
                        <a:pt x="195" y="75"/>
                        <a:pt x="195" y="75"/>
                      </a:cubicBezTo>
                      <a:cubicBezTo>
                        <a:pt x="168" y="75"/>
                        <a:pt x="168" y="75"/>
                        <a:pt x="168" y="75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37"/>
                        <a:pt x="140" y="37"/>
                        <a:pt x="140" y="37"/>
                      </a:cubicBezTo>
                      <a:cubicBezTo>
                        <a:pt x="113" y="37"/>
                        <a:pt x="113" y="37"/>
                        <a:pt x="113" y="37"/>
                      </a:cubicBezTo>
                      <a:cubicBezTo>
                        <a:pt x="113" y="29"/>
                        <a:pt x="113" y="29"/>
                        <a:pt x="113" y="29"/>
                      </a:cubicBezTo>
                      <a:cubicBezTo>
                        <a:pt x="49" y="29"/>
                        <a:pt x="49" y="29"/>
                        <a:pt x="49" y="29"/>
                      </a:cubicBezTo>
                      <a:cubicBezTo>
                        <a:pt x="49" y="29"/>
                        <a:pt x="22" y="54"/>
                        <a:pt x="12" y="75"/>
                      </a:cubicBezTo>
                      <a:cubicBezTo>
                        <a:pt x="3" y="95"/>
                        <a:pt x="3" y="127"/>
                        <a:pt x="3" y="127"/>
                      </a:cubicBezTo>
                      <a:cubicBezTo>
                        <a:pt x="3" y="1293"/>
                        <a:pt x="3" y="1293"/>
                        <a:pt x="3" y="1293"/>
                      </a:cubicBezTo>
                      <a:cubicBezTo>
                        <a:pt x="3" y="1293"/>
                        <a:pt x="0" y="1295"/>
                        <a:pt x="40" y="1311"/>
                      </a:cubicBezTo>
                      <a:cubicBezTo>
                        <a:pt x="80" y="1326"/>
                        <a:pt x="101" y="1326"/>
                        <a:pt x="101" y="1326"/>
                      </a:cubicBezTo>
                      <a:cubicBezTo>
                        <a:pt x="168" y="1326"/>
                        <a:pt x="168" y="1326"/>
                        <a:pt x="168" y="1326"/>
                      </a:cubicBezTo>
                      <a:cubicBezTo>
                        <a:pt x="168" y="1264"/>
                        <a:pt x="168" y="1264"/>
                        <a:pt x="168" y="1264"/>
                      </a:cubicBezTo>
                      <a:cubicBezTo>
                        <a:pt x="263" y="1264"/>
                        <a:pt x="263" y="1264"/>
                        <a:pt x="263" y="1264"/>
                      </a:cubicBezTo>
                      <a:cubicBezTo>
                        <a:pt x="263" y="1255"/>
                        <a:pt x="263" y="1255"/>
                        <a:pt x="263" y="1255"/>
                      </a:cubicBezTo>
                      <a:cubicBezTo>
                        <a:pt x="271" y="1255"/>
                        <a:pt x="271" y="1255"/>
                        <a:pt x="271" y="1255"/>
                      </a:cubicBezTo>
                      <a:cubicBezTo>
                        <a:pt x="271" y="1250"/>
                        <a:pt x="271" y="1250"/>
                        <a:pt x="271" y="1250"/>
                      </a:cubicBezTo>
                      <a:cubicBezTo>
                        <a:pt x="277" y="1250"/>
                        <a:pt x="277" y="1250"/>
                        <a:pt x="277" y="1250"/>
                      </a:cubicBezTo>
                      <a:cubicBezTo>
                        <a:pt x="277" y="554"/>
                        <a:pt x="277" y="554"/>
                        <a:pt x="277" y="554"/>
                      </a:cubicBezTo>
                      <a:lnTo>
                        <a:pt x="195" y="55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8" name="Freeform 91"/>
                <p:cNvSpPr>
                  <a:spLocks noEditPoints="1"/>
                </p:cNvSpPr>
                <p:nvPr/>
              </p:nvSpPr>
              <p:spPr bwMode="auto">
                <a:xfrm>
                  <a:off x="290513" y="2293938"/>
                  <a:ext cx="120650" cy="715963"/>
                </a:xfrm>
                <a:custGeom>
                  <a:avLst/>
                  <a:gdLst/>
                  <a:ahLst/>
                  <a:cxnLst>
                    <a:cxn ang="0">
                      <a:pos x="62" y="96"/>
                    </a:cxn>
                    <a:cxn ang="0">
                      <a:pos x="52" y="96"/>
                    </a:cxn>
                    <a:cxn ang="0">
                      <a:pos x="52" y="39"/>
                    </a:cxn>
                    <a:cxn ang="0">
                      <a:pos x="62" y="39"/>
                    </a:cxn>
                    <a:cxn ang="0">
                      <a:pos x="62" y="96"/>
                    </a:cxn>
                    <a:cxn ang="0">
                      <a:pos x="62" y="172"/>
                    </a:cxn>
                    <a:cxn ang="0">
                      <a:pos x="52" y="172"/>
                    </a:cxn>
                    <a:cxn ang="0">
                      <a:pos x="52" y="117"/>
                    </a:cxn>
                    <a:cxn ang="0">
                      <a:pos x="62" y="117"/>
                    </a:cxn>
                    <a:cxn ang="0">
                      <a:pos x="62" y="172"/>
                    </a:cxn>
                    <a:cxn ang="0">
                      <a:pos x="62" y="250"/>
                    </a:cxn>
                    <a:cxn ang="0">
                      <a:pos x="52" y="250"/>
                    </a:cxn>
                    <a:cxn ang="0">
                      <a:pos x="52" y="193"/>
                    </a:cxn>
                    <a:cxn ang="0">
                      <a:pos x="62" y="193"/>
                    </a:cxn>
                    <a:cxn ang="0">
                      <a:pos x="62" y="250"/>
                    </a:cxn>
                    <a:cxn ang="0">
                      <a:pos x="62" y="327"/>
                    </a:cxn>
                    <a:cxn ang="0">
                      <a:pos x="52" y="327"/>
                    </a:cxn>
                    <a:cxn ang="0">
                      <a:pos x="52" y="270"/>
                    </a:cxn>
                    <a:cxn ang="0">
                      <a:pos x="62" y="270"/>
                    </a:cxn>
                    <a:cxn ang="0">
                      <a:pos x="62" y="327"/>
                    </a:cxn>
                    <a:cxn ang="0">
                      <a:pos x="70" y="13"/>
                    </a:cxn>
                    <a:cxn ang="0">
                      <a:pos x="70" y="7"/>
                    </a:cxn>
                    <a:cxn ang="0">
                      <a:pos x="63" y="7"/>
                    </a:cxn>
                    <a:cxn ang="0">
                      <a:pos x="63" y="0"/>
                    </a:cxn>
                    <a:cxn ang="0">
                      <a:pos x="0" y="0"/>
                    </a:cxn>
                    <a:cxn ang="0">
                      <a:pos x="0" y="451"/>
                    </a:cxn>
                    <a:cxn ang="0">
                      <a:pos x="76" y="451"/>
                    </a:cxn>
                    <a:cxn ang="0">
                      <a:pos x="76" y="13"/>
                    </a:cxn>
                    <a:cxn ang="0">
                      <a:pos x="70" y="13"/>
                    </a:cxn>
                  </a:cxnLst>
                  <a:rect l="0" t="0" r="r" b="b"/>
                  <a:pathLst>
                    <a:path w="76" h="451">
                      <a:moveTo>
                        <a:pt x="62" y="96"/>
                      </a:moveTo>
                      <a:lnTo>
                        <a:pt x="52" y="96"/>
                      </a:lnTo>
                      <a:lnTo>
                        <a:pt x="52" y="39"/>
                      </a:lnTo>
                      <a:lnTo>
                        <a:pt x="62" y="39"/>
                      </a:lnTo>
                      <a:lnTo>
                        <a:pt x="62" y="96"/>
                      </a:lnTo>
                      <a:close/>
                      <a:moveTo>
                        <a:pt x="62" y="172"/>
                      </a:moveTo>
                      <a:lnTo>
                        <a:pt x="52" y="172"/>
                      </a:lnTo>
                      <a:lnTo>
                        <a:pt x="52" y="117"/>
                      </a:lnTo>
                      <a:lnTo>
                        <a:pt x="62" y="117"/>
                      </a:lnTo>
                      <a:lnTo>
                        <a:pt x="62" y="172"/>
                      </a:lnTo>
                      <a:close/>
                      <a:moveTo>
                        <a:pt x="62" y="250"/>
                      </a:moveTo>
                      <a:lnTo>
                        <a:pt x="52" y="250"/>
                      </a:lnTo>
                      <a:lnTo>
                        <a:pt x="52" y="193"/>
                      </a:lnTo>
                      <a:lnTo>
                        <a:pt x="62" y="193"/>
                      </a:lnTo>
                      <a:lnTo>
                        <a:pt x="62" y="250"/>
                      </a:lnTo>
                      <a:close/>
                      <a:moveTo>
                        <a:pt x="62" y="327"/>
                      </a:moveTo>
                      <a:lnTo>
                        <a:pt x="52" y="327"/>
                      </a:lnTo>
                      <a:lnTo>
                        <a:pt x="52" y="270"/>
                      </a:lnTo>
                      <a:lnTo>
                        <a:pt x="62" y="270"/>
                      </a:lnTo>
                      <a:lnTo>
                        <a:pt x="62" y="327"/>
                      </a:lnTo>
                      <a:close/>
                      <a:moveTo>
                        <a:pt x="70" y="13"/>
                      </a:moveTo>
                      <a:lnTo>
                        <a:pt x="70" y="7"/>
                      </a:ln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0" y="0"/>
                      </a:lnTo>
                      <a:lnTo>
                        <a:pt x="0" y="451"/>
                      </a:lnTo>
                      <a:lnTo>
                        <a:pt x="76" y="451"/>
                      </a:lnTo>
                      <a:lnTo>
                        <a:pt x="76" y="13"/>
                      </a:lnTo>
                      <a:lnTo>
                        <a:pt x="70" y="1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173"/>
              <p:cNvGrpSpPr/>
              <p:nvPr/>
            </p:nvGrpSpPr>
            <p:grpSpPr>
              <a:xfrm>
                <a:off x="539750" y="3530600"/>
                <a:ext cx="990600" cy="625476"/>
                <a:chOff x="539750" y="3530600"/>
                <a:chExt cx="990600" cy="625476"/>
              </a:xfrm>
              <a:grpFill/>
            </p:grpSpPr>
            <p:sp>
              <p:nvSpPr>
                <p:cNvPr id="476" name="Freeform 92"/>
                <p:cNvSpPr>
                  <a:spLocks/>
                </p:cNvSpPr>
                <p:nvPr/>
              </p:nvSpPr>
              <p:spPr bwMode="auto">
                <a:xfrm>
                  <a:off x="1243013" y="3530600"/>
                  <a:ext cx="169863" cy="80963"/>
                </a:xfrm>
                <a:custGeom>
                  <a:avLst/>
                  <a:gdLst/>
                  <a:ahLst/>
                  <a:cxnLst>
                    <a:cxn ang="0">
                      <a:pos x="113" y="53"/>
                    </a:cxn>
                    <a:cxn ang="0">
                      <a:pos x="101" y="15"/>
                    </a:cxn>
                    <a:cxn ang="0">
                      <a:pos x="56" y="0"/>
                    </a:cxn>
                    <a:cxn ang="0">
                      <a:pos x="9" y="15"/>
                    </a:cxn>
                    <a:cxn ang="0">
                      <a:pos x="0" y="54"/>
                    </a:cxn>
                    <a:cxn ang="0">
                      <a:pos x="57" y="37"/>
                    </a:cxn>
                    <a:cxn ang="0">
                      <a:pos x="113" y="53"/>
                    </a:cxn>
                  </a:cxnLst>
                  <a:rect l="0" t="0" r="r" b="b"/>
                  <a:pathLst>
                    <a:path w="113" h="54">
                      <a:moveTo>
                        <a:pt x="113" y="53"/>
                      </a:moveTo>
                      <a:cubicBezTo>
                        <a:pt x="111" y="40"/>
                        <a:pt x="108" y="22"/>
                        <a:pt x="101" y="15"/>
                      </a:cubicBezTo>
                      <a:cubicBezTo>
                        <a:pt x="91" y="4"/>
                        <a:pt x="75" y="0"/>
                        <a:pt x="56" y="0"/>
                      </a:cubicBezTo>
                      <a:cubicBezTo>
                        <a:pt x="37" y="0"/>
                        <a:pt x="17" y="4"/>
                        <a:pt x="9" y="15"/>
                      </a:cubicBezTo>
                      <a:cubicBezTo>
                        <a:pt x="5" y="22"/>
                        <a:pt x="2" y="41"/>
                        <a:pt x="0" y="54"/>
                      </a:cubicBezTo>
                      <a:cubicBezTo>
                        <a:pt x="16" y="43"/>
                        <a:pt x="36" y="37"/>
                        <a:pt x="57" y="37"/>
                      </a:cubicBezTo>
                      <a:cubicBezTo>
                        <a:pt x="77" y="37"/>
                        <a:pt x="97" y="43"/>
                        <a:pt x="113" y="5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Oval 93"/>
                <p:cNvSpPr>
                  <a:spLocks noChangeArrowheads="1"/>
                </p:cNvSpPr>
                <p:nvPr/>
              </p:nvSpPr>
              <p:spPr bwMode="auto">
                <a:xfrm>
                  <a:off x="1120775" y="3813175"/>
                  <a:ext cx="136525" cy="1365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Freeform 94"/>
                <p:cNvSpPr>
                  <a:spLocks/>
                </p:cNvSpPr>
                <p:nvPr/>
              </p:nvSpPr>
              <p:spPr bwMode="auto">
                <a:xfrm>
                  <a:off x="1266825" y="3716338"/>
                  <a:ext cx="263525" cy="439738"/>
                </a:xfrm>
                <a:custGeom>
                  <a:avLst/>
                  <a:gdLst/>
                  <a:ahLst/>
                  <a:cxnLst>
                    <a:cxn ang="0">
                      <a:pos x="175" y="210"/>
                    </a:cxn>
                    <a:cxn ang="0">
                      <a:pos x="142" y="0"/>
                    </a:cxn>
                    <a:cxn ang="0">
                      <a:pos x="144" y="17"/>
                    </a:cxn>
                    <a:cxn ang="0">
                      <a:pos x="41" y="120"/>
                    </a:cxn>
                    <a:cxn ang="0">
                      <a:pos x="21" y="117"/>
                    </a:cxn>
                    <a:cxn ang="0">
                      <a:pos x="0" y="161"/>
                    </a:cxn>
                    <a:cxn ang="0">
                      <a:pos x="40" y="242"/>
                    </a:cxn>
                    <a:cxn ang="0">
                      <a:pos x="132" y="281"/>
                    </a:cxn>
                    <a:cxn ang="0">
                      <a:pos x="175" y="210"/>
                    </a:cxn>
                  </a:cxnLst>
                  <a:rect l="0" t="0" r="r" b="b"/>
                  <a:pathLst>
                    <a:path w="176" h="294">
                      <a:moveTo>
                        <a:pt x="175" y="210"/>
                      </a:moveTo>
                      <a:cubicBezTo>
                        <a:pt x="175" y="195"/>
                        <a:pt x="153" y="50"/>
                        <a:pt x="142" y="0"/>
                      </a:cubicBezTo>
                      <a:cubicBezTo>
                        <a:pt x="143" y="5"/>
                        <a:pt x="144" y="11"/>
                        <a:pt x="144" y="17"/>
                      </a:cubicBezTo>
                      <a:cubicBezTo>
                        <a:pt x="144" y="73"/>
                        <a:pt x="98" y="120"/>
                        <a:pt x="41" y="120"/>
                      </a:cubicBezTo>
                      <a:cubicBezTo>
                        <a:pt x="34" y="120"/>
                        <a:pt x="27" y="119"/>
                        <a:pt x="21" y="117"/>
                      </a:cubicBezTo>
                      <a:cubicBezTo>
                        <a:pt x="19" y="134"/>
                        <a:pt x="11" y="150"/>
                        <a:pt x="0" y="161"/>
                      </a:cubicBezTo>
                      <a:cubicBezTo>
                        <a:pt x="9" y="181"/>
                        <a:pt x="29" y="222"/>
                        <a:pt x="40" y="242"/>
                      </a:cubicBezTo>
                      <a:cubicBezTo>
                        <a:pt x="55" y="269"/>
                        <a:pt x="95" y="294"/>
                        <a:pt x="132" y="281"/>
                      </a:cubicBezTo>
                      <a:cubicBezTo>
                        <a:pt x="169" y="269"/>
                        <a:pt x="176" y="226"/>
                        <a:pt x="175" y="21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Freeform 95"/>
                <p:cNvSpPr>
                  <a:spLocks/>
                </p:cNvSpPr>
                <p:nvPr/>
              </p:nvSpPr>
              <p:spPr bwMode="auto">
                <a:xfrm>
                  <a:off x="658813" y="3530600"/>
                  <a:ext cx="168275" cy="80963"/>
                </a:xfrm>
                <a:custGeom>
                  <a:avLst/>
                  <a:gdLst/>
                  <a:ahLst/>
                  <a:cxnLst>
                    <a:cxn ang="0">
                      <a:pos x="113" y="54"/>
                    </a:cxn>
                    <a:cxn ang="0">
                      <a:pos x="103" y="15"/>
                    </a:cxn>
                    <a:cxn ang="0">
                      <a:pos x="57" y="0"/>
                    </a:cxn>
                    <a:cxn ang="0">
                      <a:pos x="12" y="15"/>
                    </a:cxn>
                    <a:cxn ang="0">
                      <a:pos x="0" y="53"/>
                    </a:cxn>
                    <a:cxn ang="0">
                      <a:pos x="56" y="37"/>
                    </a:cxn>
                    <a:cxn ang="0">
                      <a:pos x="113" y="54"/>
                    </a:cxn>
                  </a:cxnLst>
                  <a:rect l="0" t="0" r="r" b="b"/>
                  <a:pathLst>
                    <a:path w="113" h="54">
                      <a:moveTo>
                        <a:pt x="113" y="54"/>
                      </a:moveTo>
                      <a:cubicBezTo>
                        <a:pt x="111" y="41"/>
                        <a:pt x="108" y="22"/>
                        <a:pt x="103" y="15"/>
                      </a:cubicBezTo>
                      <a:cubicBezTo>
                        <a:pt x="96" y="4"/>
                        <a:pt x="76" y="0"/>
                        <a:pt x="57" y="0"/>
                      </a:cubicBezTo>
                      <a:cubicBezTo>
                        <a:pt x="38" y="0"/>
                        <a:pt x="22" y="4"/>
                        <a:pt x="12" y="15"/>
                      </a:cubicBezTo>
                      <a:cubicBezTo>
                        <a:pt x="5" y="22"/>
                        <a:pt x="2" y="40"/>
                        <a:pt x="0" y="53"/>
                      </a:cubicBezTo>
                      <a:cubicBezTo>
                        <a:pt x="16" y="43"/>
                        <a:pt x="35" y="37"/>
                        <a:pt x="56" y="37"/>
                      </a:cubicBezTo>
                      <a:cubicBezTo>
                        <a:pt x="77" y="37"/>
                        <a:pt x="97" y="43"/>
                        <a:pt x="113" y="5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Oval 96"/>
                <p:cNvSpPr>
                  <a:spLocks noChangeArrowheads="1"/>
                </p:cNvSpPr>
                <p:nvPr/>
              </p:nvSpPr>
              <p:spPr bwMode="auto">
                <a:xfrm>
                  <a:off x="812800" y="3813175"/>
                  <a:ext cx="136525" cy="136525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 97"/>
                <p:cNvSpPr>
                  <a:spLocks/>
                </p:cNvSpPr>
                <p:nvPr/>
              </p:nvSpPr>
              <p:spPr bwMode="auto">
                <a:xfrm>
                  <a:off x="539750" y="3716338"/>
                  <a:ext cx="263525" cy="439738"/>
                </a:xfrm>
                <a:custGeom>
                  <a:avLst/>
                  <a:gdLst/>
                  <a:ahLst/>
                  <a:cxnLst>
                    <a:cxn ang="0">
                      <a:pos x="135" y="120"/>
                    </a:cxn>
                    <a:cxn ang="0">
                      <a:pos x="32" y="17"/>
                    </a:cxn>
                    <a:cxn ang="0">
                      <a:pos x="33" y="0"/>
                    </a:cxn>
                    <a:cxn ang="0">
                      <a:pos x="1" y="210"/>
                    </a:cxn>
                    <a:cxn ang="0">
                      <a:pos x="44" y="281"/>
                    </a:cxn>
                    <a:cxn ang="0">
                      <a:pos x="136" y="242"/>
                    </a:cxn>
                    <a:cxn ang="0">
                      <a:pos x="176" y="161"/>
                    </a:cxn>
                    <a:cxn ang="0">
                      <a:pos x="155" y="118"/>
                    </a:cxn>
                    <a:cxn ang="0">
                      <a:pos x="135" y="120"/>
                    </a:cxn>
                  </a:cxnLst>
                  <a:rect l="0" t="0" r="r" b="b"/>
                  <a:pathLst>
                    <a:path w="176" h="294">
                      <a:moveTo>
                        <a:pt x="135" y="120"/>
                      </a:moveTo>
                      <a:cubicBezTo>
                        <a:pt x="78" y="120"/>
                        <a:pt x="32" y="73"/>
                        <a:pt x="32" y="17"/>
                      </a:cubicBezTo>
                      <a:cubicBezTo>
                        <a:pt x="32" y="11"/>
                        <a:pt x="33" y="5"/>
                        <a:pt x="33" y="0"/>
                      </a:cubicBezTo>
                      <a:cubicBezTo>
                        <a:pt x="23" y="50"/>
                        <a:pt x="1" y="195"/>
                        <a:pt x="1" y="210"/>
                      </a:cubicBezTo>
                      <a:cubicBezTo>
                        <a:pt x="0" y="226"/>
                        <a:pt x="6" y="269"/>
                        <a:pt x="44" y="281"/>
                      </a:cubicBezTo>
                      <a:cubicBezTo>
                        <a:pt x="81" y="294"/>
                        <a:pt x="121" y="269"/>
                        <a:pt x="136" y="242"/>
                      </a:cubicBezTo>
                      <a:cubicBezTo>
                        <a:pt x="147" y="222"/>
                        <a:pt x="167" y="181"/>
                        <a:pt x="176" y="161"/>
                      </a:cubicBezTo>
                      <a:cubicBezTo>
                        <a:pt x="165" y="150"/>
                        <a:pt x="157" y="134"/>
                        <a:pt x="155" y="118"/>
                      </a:cubicBezTo>
                      <a:cubicBezTo>
                        <a:pt x="149" y="119"/>
                        <a:pt x="142" y="120"/>
                        <a:pt x="135" y="120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 98"/>
                <p:cNvSpPr>
                  <a:spLocks noEditPoints="1"/>
                </p:cNvSpPr>
                <p:nvPr/>
              </p:nvSpPr>
              <p:spPr bwMode="auto">
                <a:xfrm>
                  <a:off x="592138" y="3590925"/>
                  <a:ext cx="392113" cy="393700"/>
                </a:xfrm>
                <a:custGeom>
                  <a:avLst/>
                  <a:gdLst/>
                  <a:ahLst/>
                  <a:cxnLst>
                    <a:cxn ang="0">
                      <a:pos x="192" y="242"/>
                    </a:cxn>
                    <a:cxn ang="0">
                      <a:pos x="143" y="193"/>
                    </a:cxn>
                    <a:cxn ang="0">
                      <a:pos x="192" y="144"/>
                    </a:cxn>
                    <a:cxn ang="0">
                      <a:pos x="241" y="193"/>
                    </a:cxn>
                    <a:cxn ang="0">
                      <a:pos x="192" y="242"/>
                    </a:cxn>
                    <a:cxn ang="0">
                      <a:pos x="129" y="176"/>
                    </a:cxn>
                    <a:cxn ang="0">
                      <a:pos x="126" y="180"/>
                    </a:cxn>
                    <a:cxn ang="0">
                      <a:pos x="70" y="180"/>
                    </a:cxn>
                    <a:cxn ang="0">
                      <a:pos x="67" y="176"/>
                    </a:cxn>
                    <a:cxn ang="0">
                      <a:pos x="67" y="131"/>
                    </a:cxn>
                    <a:cxn ang="0">
                      <a:pos x="22" y="131"/>
                    </a:cxn>
                    <a:cxn ang="0">
                      <a:pos x="19" y="128"/>
                    </a:cxn>
                    <a:cxn ang="0">
                      <a:pos x="19" y="72"/>
                    </a:cxn>
                    <a:cxn ang="0">
                      <a:pos x="22" y="69"/>
                    </a:cxn>
                    <a:cxn ang="0">
                      <a:pos x="67" y="69"/>
                    </a:cxn>
                    <a:cxn ang="0">
                      <a:pos x="67" y="24"/>
                    </a:cxn>
                    <a:cxn ang="0">
                      <a:pos x="70" y="21"/>
                    </a:cxn>
                    <a:cxn ang="0">
                      <a:pos x="126" y="21"/>
                    </a:cxn>
                    <a:cxn ang="0">
                      <a:pos x="129" y="24"/>
                    </a:cxn>
                    <a:cxn ang="0">
                      <a:pos x="129" y="69"/>
                    </a:cxn>
                    <a:cxn ang="0">
                      <a:pos x="174" y="69"/>
                    </a:cxn>
                    <a:cxn ang="0">
                      <a:pos x="178" y="72"/>
                    </a:cxn>
                    <a:cxn ang="0">
                      <a:pos x="178" y="128"/>
                    </a:cxn>
                    <a:cxn ang="0">
                      <a:pos x="174" y="131"/>
                    </a:cxn>
                    <a:cxn ang="0">
                      <a:pos x="129" y="131"/>
                    </a:cxn>
                    <a:cxn ang="0">
                      <a:pos x="129" y="176"/>
                    </a:cxn>
                    <a:cxn ang="0">
                      <a:pos x="198" y="124"/>
                    </a:cxn>
                    <a:cxn ang="0">
                      <a:pos x="196" y="124"/>
                    </a:cxn>
                    <a:cxn ang="0">
                      <a:pos x="197" y="122"/>
                    </a:cxn>
                    <a:cxn ang="0">
                      <a:pos x="199" y="100"/>
                    </a:cxn>
                    <a:cxn ang="0">
                      <a:pos x="100" y="0"/>
                    </a:cxn>
                    <a:cxn ang="0">
                      <a:pos x="0" y="100"/>
                    </a:cxn>
                    <a:cxn ang="0">
                      <a:pos x="100" y="199"/>
                    </a:cxn>
                    <a:cxn ang="0">
                      <a:pos x="122" y="197"/>
                    </a:cxn>
                    <a:cxn ang="0">
                      <a:pos x="123" y="196"/>
                    </a:cxn>
                    <a:cxn ang="0">
                      <a:pos x="124" y="198"/>
                    </a:cxn>
                    <a:cxn ang="0">
                      <a:pos x="192" y="262"/>
                    </a:cxn>
                    <a:cxn ang="0">
                      <a:pos x="261" y="193"/>
                    </a:cxn>
                    <a:cxn ang="0">
                      <a:pos x="198" y="124"/>
                    </a:cxn>
                  </a:cxnLst>
                  <a:rect l="0" t="0" r="r" b="b"/>
                  <a:pathLst>
                    <a:path w="261" h="262">
                      <a:moveTo>
                        <a:pt x="192" y="242"/>
                      </a:moveTo>
                      <a:cubicBezTo>
                        <a:pt x="165" y="242"/>
                        <a:pt x="143" y="220"/>
                        <a:pt x="143" y="193"/>
                      </a:cubicBezTo>
                      <a:cubicBezTo>
                        <a:pt x="143" y="166"/>
                        <a:pt x="165" y="144"/>
                        <a:pt x="192" y="144"/>
                      </a:cubicBezTo>
                      <a:cubicBezTo>
                        <a:pt x="219" y="144"/>
                        <a:pt x="241" y="166"/>
                        <a:pt x="241" y="193"/>
                      </a:cubicBezTo>
                      <a:cubicBezTo>
                        <a:pt x="241" y="220"/>
                        <a:pt x="219" y="242"/>
                        <a:pt x="192" y="242"/>
                      </a:cubicBezTo>
                      <a:moveTo>
                        <a:pt x="129" y="176"/>
                      </a:moveTo>
                      <a:cubicBezTo>
                        <a:pt x="129" y="178"/>
                        <a:pt x="128" y="180"/>
                        <a:pt x="126" y="180"/>
                      </a:cubicBezTo>
                      <a:cubicBezTo>
                        <a:pt x="70" y="180"/>
                        <a:pt x="70" y="180"/>
                        <a:pt x="70" y="180"/>
                      </a:cubicBezTo>
                      <a:cubicBezTo>
                        <a:pt x="69" y="180"/>
                        <a:pt x="67" y="178"/>
                        <a:pt x="67" y="176"/>
                      </a:cubicBezTo>
                      <a:cubicBezTo>
                        <a:pt x="67" y="131"/>
                        <a:pt x="67" y="131"/>
                        <a:pt x="67" y="131"/>
                      </a:cubicBezTo>
                      <a:cubicBezTo>
                        <a:pt x="22" y="131"/>
                        <a:pt x="22" y="131"/>
                        <a:pt x="22" y="131"/>
                      </a:cubicBezTo>
                      <a:cubicBezTo>
                        <a:pt x="20" y="131"/>
                        <a:pt x="19" y="130"/>
                        <a:pt x="19" y="128"/>
                      </a:cubicBezTo>
                      <a:cubicBezTo>
                        <a:pt x="19" y="72"/>
                        <a:pt x="19" y="72"/>
                        <a:pt x="19" y="72"/>
                      </a:cubicBezTo>
                      <a:cubicBezTo>
                        <a:pt x="19" y="71"/>
                        <a:pt x="20" y="69"/>
                        <a:pt x="22" y="69"/>
                      </a:cubicBezTo>
                      <a:cubicBezTo>
                        <a:pt x="67" y="69"/>
                        <a:pt x="67" y="69"/>
                        <a:pt x="67" y="69"/>
                      </a:cubicBezTo>
                      <a:cubicBezTo>
                        <a:pt x="67" y="24"/>
                        <a:pt x="67" y="24"/>
                        <a:pt x="67" y="24"/>
                      </a:cubicBezTo>
                      <a:cubicBezTo>
                        <a:pt x="67" y="22"/>
                        <a:pt x="69" y="21"/>
                        <a:pt x="70" y="21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8" y="21"/>
                        <a:pt x="129" y="22"/>
                        <a:pt x="129" y="24"/>
                      </a:cubicBezTo>
                      <a:cubicBezTo>
                        <a:pt x="129" y="69"/>
                        <a:pt x="129" y="69"/>
                        <a:pt x="129" y="69"/>
                      </a:cubicBezTo>
                      <a:cubicBezTo>
                        <a:pt x="174" y="69"/>
                        <a:pt x="174" y="69"/>
                        <a:pt x="174" y="69"/>
                      </a:cubicBezTo>
                      <a:cubicBezTo>
                        <a:pt x="176" y="69"/>
                        <a:pt x="178" y="71"/>
                        <a:pt x="178" y="72"/>
                      </a:cubicBezTo>
                      <a:cubicBezTo>
                        <a:pt x="178" y="128"/>
                        <a:pt x="178" y="128"/>
                        <a:pt x="178" y="128"/>
                      </a:cubicBezTo>
                      <a:cubicBezTo>
                        <a:pt x="178" y="130"/>
                        <a:pt x="176" y="131"/>
                        <a:pt x="174" y="131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lnTo>
                        <a:pt x="129" y="176"/>
                      </a:lnTo>
                      <a:close/>
                      <a:moveTo>
                        <a:pt x="198" y="124"/>
                      </a:moveTo>
                      <a:cubicBezTo>
                        <a:pt x="196" y="124"/>
                        <a:pt x="196" y="124"/>
                        <a:pt x="196" y="124"/>
                      </a:cubicBezTo>
                      <a:cubicBezTo>
                        <a:pt x="197" y="122"/>
                        <a:pt x="197" y="122"/>
                        <a:pt x="197" y="122"/>
                      </a:cubicBezTo>
                      <a:cubicBezTo>
                        <a:pt x="199" y="115"/>
                        <a:pt x="199" y="107"/>
                        <a:pt x="199" y="100"/>
                      </a:cubicBezTo>
                      <a:cubicBezTo>
                        <a:pt x="199" y="45"/>
                        <a:pt x="155" y="0"/>
                        <a:pt x="100" y="0"/>
                      </a:cubicBezTo>
                      <a:cubicBezTo>
                        <a:pt x="45" y="0"/>
                        <a:pt x="0" y="45"/>
                        <a:pt x="0" y="100"/>
                      </a:cubicBezTo>
                      <a:cubicBezTo>
                        <a:pt x="0" y="155"/>
                        <a:pt x="45" y="199"/>
                        <a:pt x="100" y="199"/>
                      </a:cubicBezTo>
                      <a:cubicBezTo>
                        <a:pt x="107" y="199"/>
                        <a:pt x="114" y="198"/>
                        <a:pt x="122" y="197"/>
                      </a:cubicBezTo>
                      <a:cubicBezTo>
                        <a:pt x="123" y="196"/>
                        <a:pt x="123" y="196"/>
                        <a:pt x="123" y="196"/>
                      </a:cubicBezTo>
                      <a:cubicBezTo>
                        <a:pt x="124" y="198"/>
                        <a:pt x="124" y="198"/>
                        <a:pt x="124" y="198"/>
                      </a:cubicBezTo>
                      <a:cubicBezTo>
                        <a:pt x="126" y="234"/>
                        <a:pt x="156" y="262"/>
                        <a:pt x="192" y="262"/>
                      </a:cubicBezTo>
                      <a:cubicBezTo>
                        <a:pt x="230" y="262"/>
                        <a:pt x="261" y="231"/>
                        <a:pt x="261" y="193"/>
                      </a:cubicBezTo>
                      <a:cubicBezTo>
                        <a:pt x="261" y="158"/>
                        <a:pt x="234" y="128"/>
                        <a:pt x="198" y="124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 99"/>
                <p:cNvSpPr>
                  <a:spLocks noEditPoints="1"/>
                </p:cNvSpPr>
                <p:nvPr/>
              </p:nvSpPr>
              <p:spPr bwMode="auto">
                <a:xfrm>
                  <a:off x="1087438" y="3590925"/>
                  <a:ext cx="390525" cy="393700"/>
                </a:xfrm>
                <a:custGeom>
                  <a:avLst/>
                  <a:gdLst/>
                  <a:ahLst/>
                  <a:cxnLst>
                    <a:cxn ang="0">
                      <a:pos x="132" y="176"/>
                    </a:cxn>
                    <a:cxn ang="0">
                      <a:pos x="132" y="131"/>
                    </a:cxn>
                    <a:cxn ang="0">
                      <a:pos x="80" y="131"/>
                    </a:cxn>
                    <a:cxn ang="0">
                      <a:pos x="76" y="128"/>
                    </a:cxn>
                    <a:cxn ang="0">
                      <a:pos x="76" y="72"/>
                    </a:cxn>
                    <a:cxn ang="0">
                      <a:pos x="80" y="69"/>
                    </a:cxn>
                    <a:cxn ang="0">
                      <a:pos x="132" y="69"/>
                    </a:cxn>
                    <a:cxn ang="0">
                      <a:pos x="132" y="24"/>
                    </a:cxn>
                    <a:cxn ang="0">
                      <a:pos x="135" y="21"/>
                    </a:cxn>
                    <a:cxn ang="0">
                      <a:pos x="191" y="21"/>
                    </a:cxn>
                    <a:cxn ang="0">
                      <a:pos x="194" y="24"/>
                    </a:cxn>
                    <a:cxn ang="0">
                      <a:pos x="194" y="69"/>
                    </a:cxn>
                    <a:cxn ang="0">
                      <a:pos x="248" y="69"/>
                    </a:cxn>
                    <a:cxn ang="0">
                      <a:pos x="252" y="72"/>
                    </a:cxn>
                    <a:cxn ang="0">
                      <a:pos x="252" y="128"/>
                    </a:cxn>
                    <a:cxn ang="0">
                      <a:pos x="248" y="131"/>
                    </a:cxn>
                    <a:cxn ang="0">
                      <a:pos x="194" y="131"/>
                    </a:cxn>
                    <a:cxn ang="0">
                      <a:pos x="194" y="176"/>
                    </a:cxn>
                    <a:cxn ang="0">
                      <a:pos x="191" y="180"/>
                    </a:cxn>
                    <a:cxn ang="0">
                      <a:pos x="135" y="180"/>
                    </a:cxn>
                    <a:cxn ang="0">
                      <a:pos x="132" y="176"/>
                    </a:cxn>
                    <a:cxn ang="0">
                      <a:pos x="69" y="242"/>
                    </a:cxn>
                    <a:cxn ang="0">
                      <a:pos x="20" y="193"/>
                    </a:cxn>
                    <a:cxn ang="0">
                      <a:pos x="69" y="144"/>
                    </a:cxn>
                    <a:cxn ang="0">
                      <a:pos x="117" y="193"/>
                    </a:cxn>
                    <a:cxn ang="0">
                      <a:pos x="69" y="242"/>
                    </a:cxn>
                    <a:cxn ang="0">
                      <a:pos x="138" y="196"/>
                    </a:cxn>
                    <a:cxn ang="0">
                      <a:pos x="139" y="197"/>
                    </a:cxn>
                    <a:cxn ang="0">
                      <a:pos x="161" y="199"/>
                    </a:cxn>
                    <a:cxn ang="0">
                      <a:pos x="261" y="100"/>
                    </a:cxn>
                    <a:cxn ang="0">
                      <a:pos x="161" y="0"/>
                    </a:cxn>
                    <a:cxn ang="0">
                      <a:pos x="61" y="100"/>
                    </a:cxn>
                    <a:cxn ang="0">
                      <a:pos x="64" y="122"/>
                    </a:cxn>
                    <a:cxn ang="0">
                      <a:pos x="65" y="124"/>
                    </a:cxn>
                    <a:cxn ang="0">
                      <a:pos x="63" y="124"/>
                    </a:cxn>
                    <a:cxn ang="0">
                      <a:pos x="0" y="193"/>
                    </a:cxn>
                    <a:cxn ang="0">
                      <a:pos x="69" y="262"/>
                    </a:cxn>
                    <a:cxn ang="0">
                      <a:pos x="137" y="198"/>
                    </a:cxn>
                    <a:cxn ang="0">
                      <a:pos x="138" y="196"/>
                    </a:cxn>
                  </a:cxnLst>
                  <a:rect l="0" t="0" r="r" b="b"/>
                  <a:pathLst>
                    <a:path w="261" h="262">
                      <a:moveTo>
                        <a:pt x="132" y="176"/>
                      </a:moveTo>
                      <a:cubicBezTo>
                        <a:pt x="132" y="131"/>
                        <a:pt x="132" y="131"/>
                        <a:pt x="132" y="131"/>
                      </a:cubicBezTo>
                      <a:cubicBezTo>
                        <a:pt x="80" y="131"/>
                        <a:pt x="80" y="131"/>
                        <a:pt x="80" y="131"/>
                      </a:cubicBezTo>
                      <a:cubicBezTo>
                        <a:pt x="78" y="131"/>
                        <a:pt x="76" y="130"/>
                        <a:pt x="76" y="128"/>
                      </a:cubicBezTo>
                      <a:cubicBezTo>
                        <a:pt x="76" y="72"/>
                        <a:pt x="76" y="72"/>
                        <a:pt x="76" y="72"/>
                      </a:cubicBezTo>
                      <a:cubicBezTo>
                        <a:pt x="76" y="71"/>
                        <a:pt x="78" y="69"/>
                        <a:pt x="80" y="69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2" y="24"/>
                        <a:pt x="132" y="24"/>
                        <a:pt x="132" y="24"/>
                      </a:cubicBezTo>
                      <a:cubicBezTo>
                        <a:pt x="132" y="22"/>
                        <a:pt x="133" y="21"/>
                        <a:pt x="135" y="21"/>
                      </a:cubicBezTo>
                      <a:cubicBezTo>
                        <a:pt x="191" y="21"/>
                        <a:pt x="191" y="21"/>
                        <a:pt x="191" y="21"/>
                      </a:cubicBezTo>
                      <a:cubicBezTo>
                        <a:pt x="192" y="21"/>
                        <a:pt x="194" y="22"/>
                        <a:pt x="194" y="24"/>
                      </a:cubicBezTo>
                      <a:cubicBezTo>
                        <a:pt x="194" y="69"/>
                        <a:pt x="194" y="69"/>
                        <a:pt x="194" y="69"/>
                      </a:cubicBezTo>
                      <a:cubicBezTo>
                        <a:pt x="248" y="69"/>
                        <a:pt x="248" y="69"/>
                        <a:pt x="248" y="69"/>
                      </a:cubicBezTo>
                      <a:cubicBezTo>
                        <a:pt x="250" y="69"/>
                        <a:pt x="252" y="71"/>
                        <a:pt x="252" y="72"/>
                      </a:cubicBezTo>
                      <a:cubicBezTo>
                        <a:pt x="252" y="128"/>
                        <a:pt x="252" y="128"/>
                        <a:pt x="252" y="128"/>
                      </a:cubicBezTo>
                      <a:cubicBezTo>
                        <a:pt x="252" y="130"/>
                        <a:pt x="250" y="131"/>
                        <a:pt x="248" y="131"/>
                      </a:cubicBezTo>
                      <a:cubicBezTo>
                        <a:pt x="194" y="131"/>
                        <a:pt x="194" y="131"/>
                        <a:pt x="194" y="131"/>
                      </a:cubicBezTo>
                      <a:cubicBezTo>
                        <a:pt x="194" y="176"/>
                        <a:pt x="194" y="176"/>
                        <a:pt x="194" y="176"/>
                      </a:cubicBezTo>
                      <a:cubicBezTo>
                        <a:pt x="194" y="178"/>
                        <a:pt x="192" y="180"/>
                        <a:pt x="191" y="180"/>
                      </a:cubicBezTo>
                      <a:cubicBezTo>
                        <a:pt x="135" y="180"/>
                        <a:pt x="135" y="180"/>
                        <a:pt x="135" y="180"/>
                      </a:cubicBezTo>
                      <a:cubicBezTo>
                        <a:pt x="133" y="180"/>
                        <a:pt x="132" y="178"/>
                        <a:pt x="132" y="176"/>
                      </a:cubicBezTo>
                      <a:moveTo>
                        <a:pt x="69" y="242"/>
                      </a:moveTo>
                      <a:cubicBezTo>
                        <a:pt x="42" y="242"/>
                        <a:pt x="20" y="220"/>
                        <a:pt x="20" y="193"/>
                      </a:cubicBezTo>
                      <a:cubicBezTo>
                        <a:pt x="20" y="166"/>
                        <a:pt x="42" y="144"/>
                        <a:pt x="69" y="144"/>
                      </a:cubicBezTo>
                      <a:cubicBezTo>
                        <a:pt x="96" y="144"/>
                        <a:pt x="117" y="166"/>
                        <a:pt x="117" y="193"/>
                      </a:cubicBezTo>
                      <a:cubicBezTo>
                        <a:pt x="117" y="220"/>
                        <a:pt x="96" y="242"/>
                        <a:pt x="69" y="242"/>
                      </a:cubicBezTo>
                      <a:moveTo>
                        <a:pt x="138" y="196"/>
                      </a:moveTo>
                      <a:cubicBezTo>
                        <a:pt x="139" y="197"/>
                        <a:pt x="139" y="197"/>
                        <a:pt x="139" y="197"/>
                      </a:cubicBezTo>
                      <a:cubicBezTo>
                        <a:pt x="147" y="198"/>
                        <a:pt x="154" y="199"/>
                        <a:pt x="161" y="199"/>
                      </a:cubicBezTo>
                      <a:cubicBezTo>
                        <a:pt x="216" y="199"/>
                        <a:pt x="261" y="155"/>
                        <a:pt x="261" y="100"/>
                      </a:cubicBezTo>
                      <a:cubicBezTo>
                        <a:pt x="261" y="45"/>
                        <a:pt x="216" y="0"/>
                        <a:pt x="161" y="0"/>
                      </a:cubicBezTo>
                      <a:cubicBezTo>
                        <a:pt x="106" y="0"/>
                        <a:pt x="61" y="45"/>
                        <a:pt x="61" y="100"/>
                      </a:cubicBezTo>
                      <a:cubicBezTo>
                        <a:pt x="61" y="107"/>
                        <a:pt x="62" y="115"/>
                        <a:pt x="64" y="122"/>
                      </a:cubicBezTo>
                      <a:cubicBezTo>
                        <a:pt x="65" y="124"/>
                        <a:pt x="65" y="124"/>
                        <a:pt x="65" y="124"/>
                      </a:cubicBezTo>
                      <a:cubicBezTo>
                        <a:pt x="63" y="124"/>
                        <a:pt x="63" y="124"/>
                        <a:pt x="63" y="124"/>
                      </a:cubicBezTo>
                      <a:cubicBezTo>
                        <a:pt x="27" y="128"/>
                        <a:pt x="0" y="158"/>
                        <a:pt x="0" y="193"/>
                      </a:cubicBezTo>
                      <a:cubicBezTo>
                        <a:pt x="0" y="231"/>
                        <a:pt x="31" y="262"/>
                        <a:pt x="69" y="262"/>
                      </a:cubicBezTo>
                      <a:cubicBezTo>
                        <a:pt x="105" y="262"/>
                        <a:pt x="135" y="234"/>
                        <a:pt x="137" y="198"/>
                      </a:cubicBezTo>
                      <a:lnTo>
                        <a:pt x="138" y="1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 100"/>
                <p:cNvSpPr>
                  <a:spLocks noEditPoints="1"/>
                </p:cNvSpPr>
                <p:nvPr/>
              </p:nvSpPr>
              <p:spPr bwMode="auto">
                <a:xfrm>
                  <a:off x="1206500" y="3627438"/>
                  <a:ext cx="252413" cy="227013"/>
                </a:xfrm>
                <a:custGeom>
                  <a:avLst/>
                  <a:gdLst/>
                  <a:ahLst/>
                  <a:cxnLst>
                    <a:cxn ang="0">
                      <a:pos x="134" y="100"/>
                    </a:cxn>
                    <a:cxn ang="0">
                      <a:pos x="112" y="77"/>
                    </a:cxn>
                    <a:cxn ang="0">
                      <a:pos x="134" y="55"/>
                    </a:cxn>
                    <a:cxn ang="0">
                      <a:pos x="157" y="77"/>
                    </a:cxn>
                    <a:cxn ang="0">
                      <a:pos x="134" y="100"/>
                    </a:cxn>
                    <a:cxn ang="0">
                      <a:pos x="84" y="49"/>
                    </a:cxn>
                    <a:cxn ang="0">
                      <a:pos x="61" y="27"/>
                    </a:cxn>
                    <a:cxn ang="0">
                      <a:pos x="84" y="4"/>
                    </a:cxn>
                    <a:cxn ang="0">
                      <a:pos x="106" y="27"/>
                    </a:cxn>
                    <a:cxn ang="0">
                      <a:pos x="84" y="49"/>
                    </a:cxn>
                    <a:cxn ang="0">
                      <a:pos x="84" y="150"/>
                    </a:cxn>
                    <a:cxn ang="0">
                      <a:pos x="61" y="127"/>
                    </a:cxn>
                    <a:cxn ang="0">
                      <a:pos x="84" y="105"/>
                    </a:cxn>
                    <a:cxn ang="0">
                      <a:pos x="106" y="127"/>
                    </a:cxn>
                    <a:cxn ang="0">
                      <a:pos x="84" y="150"/>
                    </a:cxn>
                    <a:cxn ang="0">
                      <a:pos x="34" y="100"/>
                    </a:cxn>
                    <a:cxn ang="0">
                      <a:pos x="11" y="77"/>
                    </a:cxn>
                    <a:cxn ang="0">
                      <a:pos x="34" y="55"/>
                    </a:cxn>
                    <a:cxn ang="0">
                      <a:pos x="56" y="77"/>
                    </a:cxn>
                    <a:cxn ang="0">
                      <a:pos x="34" y="100"/>
                    </a:cxn>
                    <a:cxn ang="0">
                      <a:pos x="168" y="49"/>
                    </a:cxn>
                    <a:cxn ang="0">
                      <a:pos x="110" y="49"/>
                    </a:cxn>
                    <a:cxn ang="0">
                      <a:pos x="110" y="0"/>
                    </a:cxn>
                    <a:cxn ang="0">
                      <a:pos x="55" y="0"/>
                    </a:cxn>
                    <a:cxn ang="0">
                      <a:pos x="55" y="49"/>
                    </a:cxn>
                    <a:cxn ang="0">
                      <a:pos x="0" y="49"/>
                    </a:cxn>
                    <a:cxn ang="0">
                      <a:pos x="0" y="104"/>
                    </a:cxn>
                    <a:cxn ang="0">
                      <a:pos x="55" y="104"/>
                    </a:cxn>
                    <a:cxn ang="0">
                      <a:pos x="55" y="152"/>
                    </a:cxn>
                    <a:cxn ang="0">
                      <a:pos x="110" y="152"/>
                    </a:cxn>
                    <a:cxn ang="0">
                      <a:pos x="110" y="104"/>
                    </a:cxn>
                    <a:cxn ang="0">
                      <a:pos x="168" y="104"/>
                    </a:cxn>
                    <a:cxn ang="0">
                      <a:pos x="168" y="49"/>
                    </a:cxn>
                  </a:cxnLst>
                  <a:rect l="0" t="0" r="r" b="b"/>
                  <a:pathLst>
                    <a:path w="168" h="152">
                      <a:moveTo>
                        <a:pt x="134" y="100"/>
                      </a:moveTo>
                      <a:cubicBezTo>
                        <a:pt x="122" y="100"/>
                        <a:pt x="112" y="90"/>
                        <a:pt x="112" y="77"/>
                      </a:cubicBezTo>
                      <a:cubicBezTo>
                        <a:pt x="112" y="65"/>
                        <a:pt x="122" y="55"/>
                        <a:pt x="134" y="55"/>
                      </a:cubicBezTo>
                      <a:cubicBezTo>
                        <a:pt x="147" y="55"/>
                        <a:pt x="157" y="65"/>
                        <a:pt x="157" y="77"/>
                      </a:cubicBezTo>
                      <a:cubicBezTo>
                        <a:pt x="157" y="90"/>
                        <a:pt x="147" y="100"/>
                        <a:pt x="134" y="100"/>
                      </a:cubicBezTo>
                      <a:moveTo>
                        <a:pt x="84" y="49"/>
                      </a:moveTo>
                      <a:cubicBezTo>
                        <a:pt x="72" y="49"/>
                        <a:pt x="61" y="39"/>
                        <a:pt x="61" y="27"/>
                      </a:cubicBezTo>
                      <a:cubicBezTo>
                        <a:pt x="61" y="14"/>
                        <a:pt x="72" y="4"/>
                        <a:pt x="84" y="4"/>
                      </a:cubicBezTo>
                      <a:cubicBezTo>
                        <a:pt x="96" y="4"/>
                        <a:pt x="106" y="14"/>
                        <a:pt x="106" y="27"/>
                      </a:cubicBezTo>
                      <a:cubicBezTo>
                        <a:pt x="106" y="39"/>
                        <a:pt x="96" y="49"/>
                        <a:pt x="84" y="49"/>
                      </a:cubicBezTo>
                      <a:moveTo>
                        <a:pt x="84" y="150"/>
                      </a:moveTo>
                      <a:cubicBezTo>
                        <a:pt x="72" y="150"/>
                        <a:pt x="61" y="140"/>
                        <a:pt x="61" y="127"/>
                      </a:cubicBezTo>
                      <a:cubicBezTo>
                        <a:pt x="61" y="115"/>
                        <a:pt x="72" y="105"/>
                        <a:pt x="84" y="105"/>
                      </a:cubicBezTo>
                      <a:cubicBezTo>
                        <a:pt x="96" y="105"/>
                        <a:pt x="106" y="115"/>
                        <a:pt x="106" y="127"/>
                      </a:cubicBezTo>
                      <a:cubicBezTo>
                        <a:pt x="106" y="140"/>
                        <a:pt x="96" y="150"/>
                        <a:pt x="84" y="150"/>
                      </a:cubicBezTo>
                      <a:moveTo>
                        <a:pt x="34" y="100"/>
                      </a:moveTo>
                      <a:cubicBezTo>
                        <a:pt x="21" y="100"/>
                        <a:pt x="11" y="90"/>
                        <a:pt x="11" y="77"/>
                      </a:cubicBezTo>
                      <a:cubicBezTo>
                        <a:pt x="11" y="65"/>
                        <a:pt x="21" y="55"/>
                        <a:pt x="34" y="55"/>
                      </a:cubicBezTo>
                      <a:cubicBezTo>
                        <a:pt x="46" y="55"/>
                        <a:pt x="56" y="65"/>
                        <a:pt x="56" y="77"/>
                      </a:cubicBezTo>
                      <a:cubicBezTo>
                        <a:pt x="56" y="90"/>
                        <a:pt x="46" y="100"/>
                        <a:pt x="34" y="100"/>
                      </a:cubicBezTo>
                      <a:moveTo>
                        <a:pt x="168" y="49"/>
                      </a:moveTo>
                      <a:cubicBezTo>
                        <a:pt x="110" y="49"/>
                        <a:pt x="110" y="49"/>
                        <a:pt x="110" y="49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49"/>
                        <a:pt x="55" y="49"/>
                        <a:pt x="55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55" y="152"/>
                        <a:pt x="55" y="152"/>
                        <a:pt x="55" y="152"/>
                      </a:cubicBezTo>
                      <a:cubicBezTo>
                        <a:pt x="110" y="152"/>
                        <a:pt x="110" y="152"/>
                        <a:pt x="110" y="152"/>
                      </a:cubicBezTo>
                      <a:cubicBezTo>
                        <a:pt x="110" y="104"/>
                        <a:pt x="110" y="104"/>
                        <a:pt x="110" y="104"/>
                      </a:cubicBezTo>
                      <a:cubicBezTo>
                        <a:pt x="168" y="104"/>
                        <a:pt x="168" y="104"/>
                        <a:pt x="168" y="104"/>
                      </a:cubicBezTo>
                      <a:lnTo>
                        <a:pt x="168" y="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 101"/>
                <p:cNvSpPr>
                  <a:spLocks noEditPoints="1"/>
                </p:cNvSpPr>
                <p:nvPr/>
              </p:nvSpPr>
              <p:spPr bwMode="auto">
                <a:xfrm>
                  <a:off x="835025" y="3617913"/>
                  <a:ext cx="400050" cy="319088"/>
                </a:xfrm>
                <a:custGeom>
                  <a:avLst/>
                  <a:gdLst/>
                  <a:ahLst/>
                  <a:cxnLst>
                    <a:cxn ang="0">
                      <a:pos x="133" y="142"/>
                    </a:cxn>
                    <a:cxn ang="0">
                      <a:pos x="113" y="121"/>
                    </a:cxn>
                    <a:cxn ang="0">
                      <a:pos x="133" y="101"/>
                    </a:cxn>
                    <a:cxn ang="0">
                      <a:pos x="154" y="121"/>
                    </a:cxn>
                    <a:cxn ang="0">
                      <a:pos x="133" y="142"/>
                    </a:cxn>
                    <a:cxn ang="0">
                      <a:pos x="91" y="92"/>
                    </a:cxn>
                    <a:cxn ang="0">
                      <a:pos x="59" y="92"/>
                    </a:cxn>
                    <a:cxn ang="0">
                      <a:pos x="59" y="77"/>
                    </a:cxn>
                    <a:cxn ang="0">
                      <a:pos x="91" y="77"/>
                    </a:cxn>
                    <a:cxn ang="0">
                      <a:pos x="91" y="92"/>
                    </a:cxn>
                    <a:cxn ang="0">
                      <a:pos x="178" y="72"/>
                    </a:cxn>
                    <a:cxn ang="0">
                      <a:pos x="215" y="84"/>
                    </a:cxn>
                    <a:cxn ang="0">
                      <a:pos x="178" y="97"/>
                    </a:cxn>
                    <a:cxn ang="0">
                      <a:pos x="178" y="72"/>
                    </a:cxn>
                    <a:cxn ang="0">
                      <a:pos x="228" y="103"/>
                    </a:cxn>
                    <a:cxn ang="0">
                      <a:pos x="226" y="82"/>
                    </a:cxn>
                    <a:cxn ang="0">
                      <a:pos x="267" y="0"/>
                    </a:cxn>
                    <a:cxn ang="0">
                      <a:pos x="0" y="0"/>
                    </a:cxn>
                    <a:cxn ang="0">
                      <a:pos x="41" y="82"/>
                    </a:cxn>
                    <a:cxn ang="0">
                      <a:pos x="39" y="103"/>
                    </a:cxn>
                    <a:cxn ang="0">
                      <a:pos x="103" y="175"/>
                    </a:cxn>
                    <a:cxn ang="0">
                      <a:pos x="96" y="205"/>
                    </a:cxn>
                    <a:cxn ang="0">
                      <a:pos x="103" y="213"/>
                    </a:cxn>
                    <a:cxn ang="0">
                      <a:pos x="164" y="213"/>
                    </a:cxn>
                    <a:cxn ang="0">
                      <a:pos x="171" y="205"/>
                    </a:cxn>
                    <a:cxn ang="0">
                      <a:pos x="164" y="175"/>
                    </a:cxn>
                    <a:cxn ang="0">
                      <a:pos x="228" y="103"/>
                    </a:cxn>
                  </a:cxnLst>
                  <a:rect l="0" t="0" r="r" b="b"/>
                  <a:pathLst>
                    <a:path w="267" h="213">
                      <a:moveTo>
                        <a:pt x="133" y="142"/>
                      </a:moveTo>
                      <a:cubicBezTo>
                        <a:pt x="122" y="142"/>
                        <a:pt x="113" y="133"/>
                        <a:pt x="113" y="121"/>
                      </a:cubicBezTo>
                      <a:cubicBezTo>
                        <a:pt x="113" y="110"/>
                        <a:pt x="122" y="101"/>
                        <a:pt x="133" y="101"/>
                      </a:cubicBezTo>
                      <a:cubicBezTo>
                        <a:pt x="145" y="101"/>
                        <a:pt x="154" y="110"/>
                        <a:pt x="154" y="121"/>
                      </a:cubicBezTo>
                      <a:cubicBezTo>
                        <a:pt x="154" y="133"/>
                        <a:pt x="145" y="142"/>
                        <a:pt x="133" y="142"/>
                      </a:cubicBezTo>
                      <a:moveTo>
                        <a:pt x="91" y="92"/>
                      </a:moveTo>
                      <a:cubicBezTo>
                        <a:pt x="59" y="92"/>
                        <a:pt x="59" y="92"/>
                        <a:pt x="59" y="92"/>
                      </a:cubicBezTo>
                      <a:cubicBezTo>
                        <a:pt x="59" y="77"/>
                        <a:pt x="59" y="77"/>
                        <a:pt x="59" y="77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lnTo>
                        <a:pt x="91" y="92"/>
                      </a:lnTo>
                      <a:close/>
                      <a:moveTo>
                        <a:pt x="178" y="72"/>
                      </a:moveTo>
                      <a:cubicBezTo>
                        <a:pt x="215" y="84"/>
                        <a:pt x="215" y="84"/>
                        <a:pt x="215" y="84"/>
                      </a:cubicBezTo>
                      <a:cubicBezTo>
                        <a:pt x="178" y="97"/>
                        <a:pt x="178" y="97"/>
                        <a:pt x="178" y="97"/>
                      </a:cubicBezTo>
                      <a:lnTo>
                        <a:pt x="178" y="72"/>
                      </a:lnTo>
                      <a:close/>
                      <a:moveTo>
                        <a:pt x="228" y="103"/>
                      </a:moveTo>
                      <a:cubicBezTo>
                        <a:pt x="227" y="96"/>
                        <a:pt x="226" y="89"/>
                        <a:pt x="226" y="82"/>
                      </a:cubicBezTo>
                      <a:cubicBezTo>
                        <a:pt x="226" y="48"/>
                        <a:pt x="242" y="19"/>
                        <a:pt x="26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5" y="19"/>
                        <a:pt x="41" y="48"/>
                        <a:pt x="41" y="82"/>
                      </a:cubicBezTo>
                      <a:cubicBezTo>
                        <a:pt x="41" y="89"/>
                        <a:pt x="40" y="96"/>
                        <a:pt x="39" y="103"/>
                      </a:cubicBezTo>
                      <a:cubicBezTo>
                        <a:pt x="75" y="107"/>
                        <a:pt x="103" y="139"/>
                        <a:pt x="103" y="175"/>
                      </a:cubicBezTo>
                      <a:cubicBezTo>
                        <a:pt x="103" y="186"/>
                        <a:pt x="100" y="196"/>
                        <a:pt x="96" y="205"/>
                      </a:cubicBezTo>
                      <a:cubicBezTo>
                        <a:pt x="103" y="213"/>
                        <a:pt x="103" y="213"/>
                        <a:pt x="103" y="213"/>
                      </a:cubicBezTo>
                      <a:cubicBezTo>
                        <a:pt x="164" y="213"/>
                        <a:pt x="164" y="213"/>
                        <a:pt x="164" y="213"/>
                      </a:cubicBezTo>
                      <a:cubicBezTo>
                        <a:pt x="171" y="205"/>
                        <a:pt x="171" y="205"/>
                        <a:pt x="171" y="205"/>
                      </a:cubicBezTo>
                      <a:cubicBezTo>
                        <a:pt x="167" y="196"/>
                        <a:pt x="164" y="186"/>
                        <a:pt x="164" y="175"/>
                      </a:cubicBezTo>
                      <a:cubicBezTo>
                        <a:pt x="164" y="139"/>
                        <a:pt x="192" y="107"/>
                        <a:pt x="228" y="103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 102"/>
                <p:cNvSpPr>
                  <a:spLocks noEditPoints="1"/>
                </p:cNvSpPr>
                <p:nvPr/>
              </p:nvSpPr>
              <p:spPr bwMode="auto">
                <a:xfrm>
                  <a:off x="625475" y="3627438"/>
                  <a:ext cx="227013" cy="227013"/>
                </a:xfrm>
                <a:custGeom>
                  <a:avLst/>
                  <a:gdLst/>
                  <a:ahLst/>
                  <a:cxnLst>
                    <a:cxn ang="0">
                      <a:pos x="130" y="57"/>
                    </a:cxn>
                    <a:cxn ang="0">
                      <a:pos x="132" y="59"/>
                    </a:cxn>
                    <a:cxn ang="0">
                      <a:pos x="132" y="95"/>
                    </a:cxn>
                    <a:cxn ang="0">
                      <a:pos x="130" y="96"/>
                    </a:cxn>
                    <a:cxn ang="0">
                      <a:pos x="103" y="96"/>
                    </a:cxn>
                    <a:cxn ang="0">
                      <a:pos x="85" y="77"/>
                    </a:cxn>
                    <a:cxn ang="0">
                      <a:pos x="103" y="57"/>
                    </a:cxn>
                    <a:cxn ang="0">
                      <a:pos x="130" y="57"/>
                    </a:cxn>
                    <a:cxn ang="0">
                      <a:pos x="96" y="131"/>
                    </a:cxn>
                    <a:cxn ang="0">
                      <a:pos x="94" y="133"/>
                    </a:cxn>
                    <a:cxn ang="0">
                      <a:pos x="58" y="133"/>
                    </a:cxn>
                    <a:cxn ang="0">
                      <a:pos x="56" y="131"/>
                    </a:cxn>
                    <a:cxn ang="0">
                      <a:pos x="56" y="103"/>
                    </a:cxn>
                    <a:cxn ang="0">
                      <a:pos x="76" y="86"/>
                    </a:cxn>
                    <a:cxn ang="0">
                      <a:pos x="96" y="103"/>
                    </a:cxn>
                    <a:cxn ang="0">
                      <a:pos x="96" y="131"/>
                    </a:cxn>
                    <a:cxn ang="0">
                      <a:pos x="22" y="96"/>
                    </a:cxn>
                    <a:cxn ang="0">
                      <a:pos x="20" y="95"/>
                    </a:cxn>
                    <a:cxn ang="0">
                      <a:pos x="20" y="59"/>
                    </a:cxn>
                    <a:cxn ang="0">
                      <a:pos x="22" y="57"/>
                    </a:cxn>
                    <a:cxn ang="0">
                      <a:pos x="49" y="57"/>
                    </a:cxn>
                    <a:cxn ang="0">
                      <a:pos x="67" y="77"/>
                    </a:cxn>
                    <a:cxn ang="0">
                      <a:pos x="49" y="96"/>
                    </a:cxn>
                    <a:cxn ang="0">
                      <a:pos x="22" y="96"/>
                    </a:cxn>
                    <a:cxn ang="0">
                      <a:pos x="56" y="22"/>
                    </a:cxn>
                    <a:cxn ang="0">
                      <a:pos x="58" y="21"/>
                    </a:cxn>
                    <a:cxn ang="0">
                      <a:pos x="94" y="21"/>
                    </a:cxn>
                    <a:cxn ang="0">
                      <a:pos x="96" y="22"/>
                    </a:cxn>
                    <a:cxn ang="0">
                      <a:pos x="96" y="50"/>
                    </a:cxn>
                    <a:cxn ang="0">
                      <a:pos x="76" y="68"/>
                    </a:cxn>
                    <a:cxn ang="0">
                      <a:pos x="56" y="50"/>
                    </a:cxn>
                    <a:cxn ang="0">
                      <a:pos x="56" y="22"/>
                    </a:cxn>
                    <a:cxn ang="0">
                      <a:pos x="104" y="0"/>
                    </a:cxn>
                    <a:cxn ang="0">
                      <a:pos x="49" y="0"/>
                    </a:cxn>
                    <a:cxn ang="0">
                      <a:pos x="49" y="49"/>
                    </a:cxn>
                    <a:cxn ang="0">
                      <a:pos x="0" y="49"/>
                    </a:cxn>
                    <a:cxn ang="0">
                      <a:pos x="0" y="104"/>
                    </a:cxn>
                    <a:cxn ang="0">
                      <a:pos x="49" y="104"/>
                    </a:cxn>
                    <a:cxn ang="0">
                      <a:pos x="49" y="152"/>
                    </a:cxn>
                    <a:cxn ang="0">
                      <a:pos x="104" y="152"/>
                    </a:cxn>
                    <a:cxn ang="0">
                      <a:pos x="104" y="104"/>
                    </a:cxn>
                    <a:cxn ang="0">
                      <a:pos x="152" y="104"/>
                    </a:cxn>
                    <a:cxn ang="0">
                      <a:pos x="152" y="49"/>
                    </a:cxn>
                    <a:cxn ang="0">
                      <a:pos x="104" y="49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52" h="152">
                      <a:moveTo>
                        <a:pt x="130" y="57"/>
                      </a:moveTo>
                      <a:cubicBezTo>
                        <a:pt x="131" y="57"/>
                        <a:pt x="132" y="58"/>
                        <a:pt x="132" y="59"/>
                      </a:cubicBezTo>
                      <a:cubicBezTo>
                        <a:pt x="132" y="95"/>
                        <a:pt x="132" y="95"/>
                        <a:pt x="132" y="95"/>
                      </a:cubicBezTo>
                      <a:cubicBezTo>
                        <a:pt x="132" y="96"/>
                        <a:pt x="131" y="96"/>
                        <a:pt x="130" y="96"/>
                      </a:cubicBezTo>
                      <a:cubicBezTo>
                        <a:pt x="103" y="96"/>
                        <a:pt x="103" y="96"/>
                        <a:pt x="103" y="96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103" y="57"/>
                        <a:pt x="103" y="57"/>
                        <a:pt x="103" y="57"/>
                      </a:cubicBezTo>
                      <a:lnTo>
                        <a:pt x="130" y="57"/>
                      </a:lnTo>
                      <a:close/>
                      <a:moveTo>
                        <a:pt x="96" y="131"/>
                      </a:moveTo>
                      <a:cubicBezTo>
                        <a:pt x="96" y="132"/>
                        <a:pt x="95" y="133"/>
                        <a:pt x="94" y="133"/>
                      </a:cubicBezTo>
                      <a:cubicBezTo>
                        <a:pt x="58" y="133"/>
                        <a:pt x="58" y="133"/>
                        <a:pt x="58" y="133"/>
                      </a:cubicBezTo>
                      <a:cubicBezTo>
                        <a:pt x="57" y="133"/>
                        <a:pt x="56" y="132"/>
                        <a:pt x="56" y="131"/>
                      </a:cubicBezTo>
                      <a:cubicBezTo>
                        <a:pt x="56" y="103"/>
                        <a:pt x="56" y="103"/>
                        <a:pt x="56" y="103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96" y="103"/>
                        <a:pt x="96" y="103"/>
                        <a:pt x="96" y="103"/>
                      </a:cubicBezTo>
                      <a:lnTo>
                        <a:pt x="96" y="131"/>
                      </a:lnTo>
                      <a:close/>
                      <a:moveTo>
                        <a:pt x="22" y="96"/>
                      </a:moveTo>
                      <a:cubicBezTo>
                        <a:pt x="21" y="96"/>
                        <a:pt x="20" y="96"/>
                        <a:pt x="20" y="95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20" y="58"/>
                        <a:pt x="21" y="57"/>
                        <a:pt x="22" y="57"/>
                      </a:cubicBezTo>
                      <a:cubicBezTo>
                        <a:pt x="49" y="57"/>
                        <a:pt x="49" y="57"/>
                        <a:pt x="49" y="57"/>
                      </a:cubicBezTo>
                      <a:cubicBezTo>
                        <a:pt x="67" y="77"/>
                        <a:pt x="67" y="77"/>
                        <a:pt x="67" y="77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lnTo>
                        <a:pt x="22" y="96"/>
                      </a:lnTo>
                      <a:close/>
                      <a:moveTo>
                        <a:pt x="56" y="22"/>
                      </a:moveTo>
                      <a:cubicBezTo>
                        <a:pt x="56" y="22"/>
                        <a:pt x="57" y="21"/>
                        <a:pt x="58" y="21"/>
                      </a:cubicBezTo>
                      <a:cubicBezTo>
                        <a:pt x="94" y="21"/>
                        <a:pt x="94" y="21"/>
                        <a:pt x="94" y="21"/>
                      </a:cubicBezTo>
                      <a:cubicBezTo>
                        <a:pt x="95" y="21"/>
                        <a:pt x="96" y="22"/>
                        <a:pt x="96" y="22"/>
                      </a:cubicBezTo>
                      <a:cubicBezTo>
                        <a:pt x="96" y="50"/>
                        <a:pt x="96" y="50"/>
                        <a:pt x="96" y="50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56" y="50"/>
                        <a:pt x="56" y="50"/>
                        <a:pt x="56" y="50"/>
                      </a:cubicBezTo>
                      <a:lnTo>
                        <a:pt x="56" y="22"/>
                      </a:lnTo>
                      <a:close/>
                      <a:moveTo>
                        <a:pt x="104" y="0"/>
                      </a:move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49" y="49"/>
                        <a:pt x="49" y="49"/>
                        <a:pt x="49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152"/>
                        <a:pt x="49" y="152"/>
                        <a:pt x="49" y="152"/>
                      </a:cubicBezTo>
                      <a:cubicBezTo>
                        <a:pt x="104" y="152"/>
                        <a:pt x="104" y="152"/>
                        <a:pt x="104" y="152"/>
                      </a:cubicBezTo>
                      <a:cubicBezTo>
                        <a:pt x="104" y="104"/>
                        <a:pt x="104" y="104"/>
                        <a:pt x="104" y="104"/>
                      </a:cubicBezTo>
                      <a:cubicBezTo>
                        <a:pt x="152" y="104"/>
                        <a:pt x="152" y="104"/>
                        <a:pt x="152" y="104"/>
                      </a:cubicBezTo>
                      <a:cubicBezTo>
                        <a:pt x="152" y="49"/>
                        <a:pt x="152" y="49"/>
                        <a:pt x="152" y="49"/>
                      </a:cubicBezTo>
                      <a:cubicBezTo>
                        <a:pt x="104" y="49"/>
                        <a:pt x="104" y="49"/>
                        <a:pt x="104" y="49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" name="Group 493"/>
            <p:cNvGrpSpPr/>
            <p:nvPr/>
          </p:nvGrpSpPr>
          <p:grpSpPr>
            <a:xfrm>
              <a:off x="9389761" y="3844212"/>
              <a:ext cx="814540" cy="622128"/>
              <a:chOff x="8896058" y="3267225"/>
              <a:chExt cx="1209481" cy="923776"/>
            </a:xfrm>
          </p:grpSpPr>
          <p:grpSp>
            <p:nvGrpSpPr>
              <p:cNvPr id="10" name="Group 491"/>
              <p:cNvGrpSpPr/>
              <p:nvPr/>
            </p:nvGrpSpPr>
            <p:grpSpPr>
              <a:xfrm>
                <a:off x="8896058" y="3267225"/>
                <a:ext cx="1209481" cy="923776"/>
                <a:chOff x="8896058" y="3267225"/>
                <a:chExt cx="1209481" cy="923776"/>
              </a:xfrm>
            </p:grpSpPr>
            <p:sp>
              <p:nvSpPr>
                <p:cNvPr id="490" name="Freeform 123"/>
                <p:cNvSpPr>
                  <a:spLocks noEditPoints="1"/>
                </p:cNvSpPr>
                <p:nvPr/>
              </p:nvSpPr>
              <p:spPr bwMode="auto">
                <a:xfrm>
                  <a:off x="8896058" y="3267225"/>
                  <a:ext cx="1209481" cy="923776"/>
                </a:xfrm>
                <a:custGeom>
                  <a:avLst/>
                  <a:gdLst/>
                  <a:ahLst/>
                  <a:cxnLst>
                    <a:cxn ang="0">
                      <a:pos x="1162" y="683"/>
                    </a:cxn>
                    <a:cxn ang="0">
                      <a:pos x="49" y="683"/>
                    </a:cxn>
                    <a:cxn ang="0">
                      <a:pos x="49" y="54"/>
                    </a:cxn>
                    <a:cxn ang="0">
                      <a:pos x="1162" y="54"/>
                    </a:cxn>
                    <a:cxn ang="0">
                      <a:pos x="1162" y="683"/>
                    </a:cxn>
                    <a:cxn ang="0">
                      <a:pos x="1179" y="0"/>
                    </a:cxn>
                    <a:cxn ang="0">
                      <a:pos x="32" y="0"/>
                    </a:cxn>
                    <a:cxn ang="0">
                      <a:pos x="0" y="32"/>
                    </a:cxn>
                    <a:cxn ang="0">
                      <a:pos x="0" y="705"/>
                    </a:cxn>
                    <a:cxn ang="0">
                      <a:pos x="32" y="737"/>
                    </a:cxn>
                    <a:cxn ang="0">
                      <a:pos x="480" y="737"/>
                    </a:cxn>
                    <a:cxn ang="0">
                      <a:pos x="467" y="848"/>
                    </a:cxn>
                    <a:cxn ang="0">
                      <a:pos x="464" y="865"/>
                    </a:cxn>
                    <a:cxn ang="0">
                      <a:pos x="416" y="913"/>
                    </a:cxn>
                    <a:cxn ang="0">
                      <a:pos x="416" y="920"/>
                    </a:cxn>
                    <a:cxn ang="0">
                      <a:pos x="424" y="924"/>
                    </a:cxn>
                    <a:cxn ang="0">
                      <a:pos x="787" y="924"/>
                    </a:cxn>
                    <a:cxn ang="0">
                      <a:pos x="795" y="920"/>
                    </a:cxn>
                    <a:cxn ang="0">
                      <a:pos x="795" y="913"/>
                    </a:cxn>
                    <a:cxn ang="0">
                      <a:pos x="747" y="865"/>
                    </a:cxn>
                    <a:cxn ang="0">
                      <a:pos x="744" y="848"/>
                    </a:cxn>
                    <a:cxn ang="0">
                      <a:pos x="731" y="737"/>
                    </a:cxn>
                    <a:cxn ang="0">
                      <a:pos x="1179" y="737"/>
                    </a:cxn>
                    <a:cxn ang="0">
                      <a:pos x="1211" y="705"/>
                    </a:cxn>
                    <a:cxn ang="0">
                      <a:pos x="1211" y="32"/>
                    </a:cxn>
                    <a:cxn ang="0">
                      <a:pos x="1179" y="0"/>
                    </a:cxn>
                  </a:cxnLst>
                  <a:rect l="0" t="0" r="r" b="b"/>
                  <a:pathLst>
                    <a:path w="1211" h="924">
                      <a:moveTo>
                        <a:pt x="1162" y="683"/>
                      </a:moveTo>
                      <a:cubicBezTo>
                        <a:pt x="49" y="683"/>
                        <a:pt x="49" y="683"/>
                        <a:pt x="49" y="683"/>
                      </a:cubicBezTo>
                      <a:cubicBezTo>
                        <a:pt x="49" y="54"/>
                        <a:pt x="49" y="54"/>
                        <a:pt x="49" y="54"/>
                      </a:cubicBezTo>
                      <a:cubicBezTo>
                        <a:pt x="1162" y="54"/>
                        <a:pt x="1162" y="54"/>
                        <a:pt x="1162" y="54"/>
                      </a:cubicBezTo>
                      <a:lnTo>
                        <a:pt x="1162" y="683"/>
                      </a:lnTo>
                      <a:close/>
                      <a:moveTo>
                        <a:pt x="1179" y="0"/>
                      </a:move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705"/>
                        <a:pt x="0" y="705"/>
                        <a:pt x="0" y="705"/>
                      </a:cubicBezTo>
                      <a:cubicBezTo>
                        <a:pt x="0" y="723"/>
                        <a:pt x="14" y="737"/>
                        <a:pt x="32" y="737"/>
                      </a:cubicBezTo>
                      <a:cubicBezTo>
                        <a:pt x="480" y="737"/>
                        <a:pt x="480" y="737"/>
                        <a:pt x="480" y="737"/>
                      </a:cubicBezTo>
                      <a:cubicBezTo>
                        <a:pt x="467" y="848"/>
                        <a:pt x="467" y="848"/>
                        <a:pt x="467" y="848"/>
                      </a:cubicBezTo>
                      <a:cubicBezTo>
                        <a:pt x="467" y="848"/>
                        <a:pt x="467" y="859"/>
                        <a:pt x="464" y="865"/>
                      </a:cubicBezTo>
                      <a:cubicBezTo>
                        <a:pt x="460" y="872"/>
                        <a:pt x="416" y="913"/>
                        <a:pt x="416" y="913"/>
                      </a:cubicBezTo>
                      <a:cubicBezTo>
                        <a:pt x="416" y="920"/>
                        <a:pt x="416" y="920"/>
                        <a:pt x="416" y="920"/>
                      </a:cubicBezTo>
                      <a:cubicBezTo>
                        <a:pt x="416" y="920"/>
                        <a:pt x="417" y="922"/>
                        <a:pt x="424" y="924"/>
                      </a:cubicBezTo>
                      <a:cubicBezTo>
                        <a:pt x="787" y="924"/>
                        <a:pt x="787" y="924"/>
                        <a:pt x="787" y="924"/>
                      </a:cubicBezTo>
                      <a:cubicBezTo>
                        <a:pt x="793" y="922"/>
                        <a:pt x="795" y="920"/>
                        <a:pt x="795" y="920"/>
                      </a:cubicBezTo>
                      <a:cubicBezTo>
                        <a:pt x="795" y="913"/>
                        <a:pt x="795" y="913"/>
                        <a:pt x="795" y="913"/>
                      </a:cubicBezTo>
                      <a:cubicBezTo>
                        <a:pt x="795" y="913"/>
                        <a:pt x="751" y="872"/>
                        <a:pt x="747" y="865"/>
                      </a:cubicBezTo>
                      <a:cubicBezTo>
                        <a:pt x="744" y="859"/>
                        <a:pt x="744" y="848"/>
                        <a:pt x="744" y="848"/>
                      </a:cubicBezTo>
                      <a:cubicBezTo>
                        <a:pt x="731" y="737"/>
                        <a:pt x="731" y="737"/>
                        <a:pt x="731" y="737"/>
                      </a:cubicBezTo>
                      <a:cubicBezTo>
                        <a:pt x="1179" y="737"/>
                        <a:pt x="1179" y="737"/>
                        <a:pt x="1179" y="737"/>
                      </a:cubicBezTo>
                      <a:cubicBezTo>
                        <a:pt x="1197" y="737"/>
                        <a:pt x="1211" y="723"/>
                        <a:pt x="1211" y="705"/>
                      </a:cubicBezTo>
                      <a:cubicBezTo>
                        <a:pt x="1211" y="32"/>
                        <a:pt x="1211" y="32"/>
                        <a:pt x="1211" y="32"/>
                      </a:cubicBezTo>
                      <a:cubicBezTo>
                        <a:pt x="1211" y="15"/>
                        <a:pt x="1197" y="0"/>
                        <a:pt x="1179" y="0"/>
                      </a:cubicBezTo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Rectangle 490"/>
                <p:cNvSpPr/>
                <p:nvPr/>
              </p:nvSpPr>
              <p:spPr bwMode="auto">
                <a:xfrm>
                  <a:off x="8917969" y="3277456"/>
                  <a:ext cx="1150705" cy="698643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hangingPunct="1"/>
                  <a:endParaRPr lang="en-US" sz="1000" b="1" dirty="0" smtClean="0">
                    <a:solidFill>
                      <a:srgbClr val="FFFFFF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3" name="Isosceles Triangle 492"/>
              <p:cNvSpPr/>
              <p:nvPr/>
            </p:nvSpPr>
            <p:spPr bwMode="auto">
              <a:xfrm rot="5400000">
                <a:off x="9352054" y="3508628"/>
                <a:ext cx="354456" cy="236304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640048"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4" name="Freeform 5"/>
            <p:cNvSpPr>
              <a:spLocks noEditPoints="1"/>
            </p:cNvSpPr>
            <p:nvPr/>
          </p:nvSpPr>
          <p:spPr bwMode="auto">
            <a:xfrm>
              <a:off x="12000529" y="4798548"/>
              <a:ext cx="327218" cy="523549"/>
            </a:xfrm>
            <a:custGeom>
              <a:avLst/>
              <a:gdLst/>
              <a:ahLst/>
              <a:cxnLst>
                <a:cxn ang="0">
                  <a:pos x="172" y="552"/>
                </a:cxn>
                <a:cxn ang="0">
                  <a:pos x="0" y="381"/>
                </a:cxn>
                <a:cxn ang="0">
                  <a:pos x="145" y="25"/>
                </a:cxn>
                <a:cxn ang="0">
                  <a:pos x="153" y="10"/>
                </a:cxn>
                <a:cxn ang="0">
                  <a:pos x="171" y="0"/>
                </a:cxn>
                <a:cxn ang="0">
                  <a:pos x="171" y="0"/>
                </a:cxn>
                <a:cxn ang="0">
                  <a:pos x="189" y="10"/>
                </a:cxn>
                <a:cxn ang="0">
                  <a:pos x="197" y="25"/>
                </a:cxn>
                <a:cxn ang="0">
                  <a:pos x="345" y="379"/>
                </a:cxn>
                <a:cxn ang="0">
                  <a:pos x="173" y="552"/>
                </a:cxn>
                <a:cxn ang="0">
                  <a:pos x="172" y="552"/>
                </a:cxn>
                <a:cxn ang="0">
                  <a:pos x="171" y="63"/>
                </a:cxn>
                <a:cxn ang="0">
                  <a:pos x="41" y="380"/>
                </a:cxn>
                <a:cxn ang="0">
                  <a:pos x="172" y="512"/>
                </a:cxn>
                <a:cxn ang="0">
                  <a:pos x="173" y="512"/>
                </a:cxn>
                <a:cxn ang="0">
                  <a:pos x="304" y="379"/>
                </a:cxn>
                <a:cxn ang="0">
                  <a:pos x="171" y="63"/>
                </a:cxn>
                <a:cxn ang="0">
                  <a:pos x="172" y="489"/>
                </a:cxn>
                <a:cxn ang="0">
                  <a:pos x="64" y="381"/>
                </a:cxn>
                <a:cxn ang="0">
                  <a:pos x="84" y="360"/>
                </a:cxn>
                <a:cxn ang="0">
                  <a:pos x="84" y="360"/>
                </a:cxn>
                <a:cxn ang="0">
                  <a:pos x="104" y="380"/>
                </a:cxn>
                <a:cxn ang="0">
                  <a:pos x="172" y="448"/>
                </a:cxn>
                <a:cxn ang="0">
                  <a:pos x="193" y="468"/>
                </a:cxn>
                <a:cxn ang="0">
                  <a:pos x="172" y="489"/>
                </a:cxn>
              </a:cxnLst>
              <a:rect l="0" t="0" r="r" b="b"/>
              <a:pathLst>
                <a:path w="345" h="552">
                  <a:moveTo>
                    <a:pt x="172" y="552"/>
                  </a:moveTo>
                  <a:cubicBezTo>
                    <a:pt x="78" y="552"/>
                    <a:pt x="0" y="475"/>
                    <a:pt x="0" y="381"/>
                  </a:cubicBezTo>
                  <a:cubicBezTo>
                    <a:pt x="0" y="299"/>
                    <a:pt x="121" y="70"/>
                    <a:pt x="145" y="25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7" y="4"/>
                    <a:pt x="163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8" y="0"/>
                    <a:pt x="185" y="4"/>
                    <a:pt x="189" y="10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212" y="52"/>
                    <a:pt x="345" y="295"/>
                    <a:pt x="345" y="379"/>
                  </a:cubicBezTo>
                  <a:cubicBezTo>
                    <a:pt x="345" y="474"/>
                    <a:pt x="268" y="552"/>
                    <a:pt x="173" y="552"/>
                  </a:cubicBezTo>
                  <a:cubicBezTo>
                    <a:pt x="172" y="552"/>
                    <a:pt x="172" y="552"/>
                    <a:pt x="172" y="552"/>
                  </a:cubicBezTo>
                  <a:moveTo>
                    <a:pt x="171" y="63"/>
                  </a:moveTo>
                  <a:cubicBezTo>
                    <a:pt x="121" y="157"/>
                    <a:pt x="40" y="324"/>
                    <a:pt x="41" y="380"/>
                  </a:cubicBezTo>
                  <a:cubicBezTo>
                    <a:pt x="41" y="453"/>
                    <a:pt x="100" y="512"/>
                    <a:pt x="172" y="512"/>
                  </a:cubicBezTo>
                  <a:cubicBezTo>
                    <a:pt x="173" y="512"/>
                    <a:pt x="173" y="512"/>
                    <a:pt x="173" y="512"/>
                  </a:cubicBezTo>
                  <a:cubicBezTo>
                    <a:pt x="246" y="511"/>
                    <a:pt x="305" y="452"/>
                    <a:pt x="304" y="379"/>
                  </a:cubicBezTo>
                  <a:cubicBezTo>
                    <a:pt x="304" y="321"/>
                    <a:pt x="216" y="145"/>
                    <a:pt x="171" y="63"/>
                  </a:cubicBezTo>
                  <a:close/>
                  <a:moveTo>
                    <a:pt x="172" y="489"/>
                  </a:moveTo>
                  <a:cubicBezTo>
                    <a:pt x="113" y="489"/>
                    <a:pt x="64" y="440"/>
                    <a:pt x="64" y="381"/>
                  </a:cubicBezTo>
                  <a:cubicBezTo>
                    <a:pt x="64" y="369"/>
                    <a:pt x="73" y="360"/>
                    <a:pt x="84" y="360"/>
                  </a:cubicBezTo>
                  <a:cubicBezTo>
                    <a:pt x="84" y="360"/>
                    <a:pt x="84" y="360"/>
                    <a:pt x="84" y="360"/>
                  </a:cubicBezTo>
                  <a:cubicBezTo>
                    <a:pt x="95" y="360"/>
                    <a:pt x="104" y="369"/>
                    <a:pt x="104" y="380"/>
                  </a:cubicBezTo>
                  <a:cubicBezTo>
                    <a:pt x="105" y="418"/>
                    <a:pt x="135" y="448"/>
                    <a:pt x="172" y="448"/>
                  </a:cubicBezTo>
                  <a:cubicBezTo>
                    <a:pt x="184" y="448"/>
                    <a:pt x="193" y="457"/>
                    <a:pt x="193" y="468"/>
                  </a:cubicBezTo>
                  <a:cubicBezTo>
                    <a:pt x="193" y="480"/>
                    <a:pt x="184" y="489"/>
                    <a:pt x="172" y="489"/>
                  </a:cubicBezTo>
                  <a:close/>
                </a:path>
              </a:pathLst>
            </a:custGeom>
            <a:solidFill>
              <a:srgbClr val="067A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1" name="Group 273"/>
            <p:cNvGrpSpPr/>
            <p:nvPr/>
          </p:nvGrpSpPr>
          <p:grpSpPr>
            <a:xfrm>
              <a:off x="9786590" y="6457831"/>
              <a:ext cx="753337" cy="760731"/>
              <a:chOff x="20613688" y="1093788"/>
              <a:chExt cx="1617662" cy="1633538"/>
            </a:xfrm>
          </p:grpSpPr>
          <p:sp>
            <p:nvSpPr>
              <p:cNvPr id="278" name="Freeform 71"/>
              <p:cNvSpPr>
                <a:spLocks/>
              </p:cNvSpPr>
              <p:nvPr/>
            </p:nvSpPr>
            <p:spPr bwMode="auto">
              <a:xfrm>
                <a:off x="20613688" y="1500188"/>
                <a:ext cx="1617662" cy="1227138"/>
              </a:xfrm>
              <a:custGeom>
                <a:avLst/>
                <a:gdLst/>
                <a:ahLst/>
                <a:cxnLst>
                  <a:cxn ang="0">
                    <a:pos x="782" y="519"/>
                  </a:cxn>
                  <a:cxn ang="0">
                    <a:pos x="710" y="592"/>
                  </a:cxn>
                  <a:cxn ang="0">
                    <a:pos x="73" y="592"/>
                  </a:cxn>
                  <a:cxn ang="0">
                    <a:pos x="0" y="519"/>
                  </a:cxn>
                  <a:cxn ang="0">
                    <a:pos x="0" y="72"/>
                  </a:cxn>
                  <a:cxn ang="0">
                    <a:pos x="73" y="0"/>
                  </a:cxn>
                  <a:cxn ang="0">
                    <a:pos x="710" y="0"/>
                  </a:cxn>
                  <a:cxn ang="0">
                    <a:pos x="782" y="72"/>
                  </a:cxn>
                  <a:cxn ang="0">
                    <a:pos x="782" y="519"/>
                  </a:cxn>
                </a:cxnLst>
                <a:rect l="0" t="0" r="r" b="b"/>
                <a:pathLst>
                  <a:path w="782" h="592">
                    <a:moveTo>
                      <a:pt x="782" y="519"/>
                    </a:moveTo>
                    <a:cubicBezTo>
                      <a:pt x="782" y="559"/>
                      <a:pt x="750" y="592"/>
                      <a:pt x="710" y="592"/>
                    </a:cubicBezTo>
                    <a:cubicBezTo>
                      <a:pt x="73" y="592"/>
                      <a:pt x="73" y="592"/>
                      <a:pt x="73" y="592"/>
                    </a:cubicBezTo>
                    <a:cubicBezTo>
                      <a:pt x="33" y="592"/>
                      <a:pt x="0" y="559"/>
                      <a:pt x="0" y="519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3" y="0"/>
                      <a:pt x="73" y="0"/>
                    </a:cubicBezTo>
                    <a:cubicBezTo>
                      <a:pt x="710" y="0"/>
                      <a:pt x="710" y="0"/>
                      <a:pt x="710" y="0"/>
                    </a:cubicBezTo>
                    <a:cubicBezTo>
                      <a:pt x="750" y="0"/>
                      <a:pt x="782" y="32"/>
                      <a:pt x="782" y="72"/>
                    </a:cubicBezTo>
                    <a:cubicBezTo>
                      <a:pt x="782" y="519"/>
                      <a:pt x="782" y="519"/>
                      <a:pt x="782" y="519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Freeform 72"/>
              <p:cNvSpPr>
                <a:spLocks/>
              </p:cNvSpPr>
              <p:nvPr/>
            </p:nvSpPr>
            <p:spPr bwMode="auto">
              <a:xfrm>
                <a:off x="20613688" y="1093788"/>
                <a:ext cx="1616075" cy="301625"/>
              </a:xfrm>
              <a:custGeom>
                <a:avLst/>
                <a:gdLst/>
                <a:ahLst/>
                <a:cxnLst>
                  <a:cxn ang="0">
                    <a:pos x="781" y="74"/>
                  </a:cxn>
                  <a:cxn ang="0">
                    <a:pos x="709" y="146"/>
                  </a:cxn>
                  <a:cxn ang="0">
                    <a:pos x="72" y="146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72" y="0"/>
                  </a:cxn>
                  <a:cxn ang="0">
                    <a:pos x="709" y="0"/>
                  </a:cxn>
                  <a:cxn ang="0">
                    <a:pos x="781" y="72"/>
                  </a:cxn>
                  <a:cxn ang="0">
                    <a:pos x="781" y="74"/>
                  </a:cxn>
                </a:cxnLst>
                <a:rect l="0" t="0" r="r" b="b"/>
                <a:pathLst>
                  <a:path w="781" h="146">
                    <a:moveTo>
                      <a:pt x="781" y="74"/>
                    </a:moveTo>
                    <a:cubicBezTo>
                      <a:pt x="781" y="114"/>
                      <a:pt x="749" y="146"/>
                      <a:pt x="709" y="146"/>
                    </a:cubicBezTo>
                    <a:cubicBezTo>
                      <a:pt x="72" y="146"/>
                      <a:pt x="72" y="146"/>
                      <a:pt x="72" y="146"/>
                    </a:cubicBezTo>
                    <a:cubicBezTo>
                      <a:pt x="32" y="146"/>
                      <a:pt x="0" y="114"/>
                      <a:pt x="0" y="7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709" y="0"/>
                      <a:pt x="709" y="0"/>
                      <a:pt x="709" y="0"/>
                    </a:cubicBezTo>
                    <a:cubicBezTo>
                      <a:pt x="749" y="0"/>
                      <a:pt x="781" y="32"/>
                      <a:pt x="781" y="72"/>
                    </a:cubicBezTo>
                    <a:cubicBezTo>
                      <a:pt x="781" y="74"/>
                      <a:pt x="781" y="74"/>
                      <a:pt x="781" y="74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Freeform 73"/>
              <p:cNvSpPr>
                <a:spLocks/>
              </p:cNvSpPr>
              <p:nvPr/>
            </p:nvSpPr>
            <p:spPr bwMode="auto">
              <a:xfrm>
                <a:off x="21008975" y="1798638"/>
                <a:ext cx="827087" cy="627063"/>
              </a:xfrm>
              <a:custGeom>
                <a:avLst/>
                <a:gdLst/>
                <a:ahLst/>
                <a:cxnLst>
                  <a:cxn ang="0">
                    <a:pos x="400" y="266"/>
                  </a:cxn>
                  <a:cxn ang="0">
                    <a:pos x="363" y="303"/>
                  </a:cxn>
                  <a:cxn ang="0">
                    <a:pos x="37" y="303"/>
                  </a:cxn>
                  <a:cxn ang="0">
                    <a:pos x="0" y="26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363" y="0"/>
                  </a:cxn>
                  <a:cxn ang="0">
                    <a:pos x="400" y="37"/>
                  </a:cxn>
                  <a:cxn ang="0">
                    <a:pos x="400" y="266"/>
                  </a:cxn>
                </a:cxnLst>
                <a:rect l="0" t="0" r="r" b="b"/>
                <a:pathLst>
                  <a:path w="400" h="303">
                    <a:moveTo>
                      <a:pt x="400" y="266"/>
                    </a:moveTo>
                    <a:cubicBezTo>
                      <a:pt x="400" y="287"/>
                      <a:pt x="384" y="303"/>
                      <a:pt x="363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17" y="303"/>
                      <a:pt x="0" y="287"/>
                      <a:pt x="0" y="26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84" y="0"/>
                      <a:pt x="400" y="17"/>
                      <a:pt x="400" y="37"/>
                    </a:cubicBezTo>
                    <a:cubicBezTo>
                      <a:pt x="400" y="266"/>
                      <a:pt x="400" y="266"/>
                      <a:pt x="400" y="26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Freeform 74"/>
              <p:cNvSpPr>
                <a:spLocks/>
              </p:cNvSpPr>
              <p:nvPr/>
            </p:nvSpPr>
            <p:spPr bwMode="auto">
              <a:xfrm>
                <a:off x="20793075" y="1604963"/>
                <a:ext cx="1333500" cy="63500"/>
              </a:xfrm>
              <a:custGeom>
                <a:avLst/>
                <a:gdLst/>
                <a:ahLst/>
                <a:cxnLst>
                  <a:cxn ang="0">
                    <a:pos x="629" y="31"/>
                  </a:cxn>
                  <a:cxn ang="0">
                    <a:pos x="15" y="31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629" y="0"/>
                  </a:cxn>
                  <a:cxn ang="0">
                    <a:pos x="644" y="15"/>
                  </a:cxn>
                  <a:cxn ang="0">
                    <a:pos x="629" y="31"/>
                  </a:cxn>
                </a:cxnLst>
                <a:rect l="0" t="0" r="r" b="b"/>
                <a:pathLst>
                  <a:path w="644" h="31">
                    <a:moveTo>
                      <a:pt x="629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6" y="31"/>
                      <a:pt x="0" y="24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629" y="0"/>
                      <a:pt x="629" y="0"/>
                      <a:pt x="629" y="0"/>
                    </a:cubicBezTo>
                    <a:cubicBezTo>
                      <a:pt x="637" y="0"/>
                      <a:pt x="644" y="7"/>
                      <a:pt x="644" y="15"/>
                    </a:cubicBezTo>
                    <a:cubicBezTo>
                      <a:pt x="644" y="24"/>
                      <a:pt x="637" y="31"/>
                      <a:pt x="629" y="31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Oval 75"/>
              <p:cNvSpPr>
                <a:spLocks noChangeArrowheads="1"/>
              </p:cNvSpPr>
              <p:nvPr/>
            </p:nvSpPr>
            <p:spPr bwMode="auto">
              <a:xfrm>
                <a:off x="20766088" y="1185863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Oval 76"/>
              <p:cNvSpPr>
                <a:spLocks noChangeArrowheads="1"/>
              </p:cNvSpPr>
              <p:nvPr/>
            </p:nvSpPr>
            <p:spPr bwMode="auto">
              <a:xfrm>
                <a:off x="20940713" y="1185863"/>
                <a:ext cx="114300" cy="1158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Oval 77"/>
              <p:cNvSpPr>
                <a:spLocks noChangeArrowheads="1"/>
              </p:cNvSpPr>
              <p:nvPr/>
            </p:nvSpPr>
            <p:spPr bwMode="auto">
              <a:xfrm>
                <a:off x="21958300" y="1185863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Oval 78"/>
              <p:cNvSpPr>
                <a:spLocks noChangeArrowheads="1"/>
              </p:cNvSpPr>
              <p:nvPr/>
            </p:nvSpPr>
            <p:spPr bwMode="auto">
              <a:xfrm>
                <a:off x="21785263" y="1185863"/>
                <a:ext cx="115887" cy="11588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Freeform 79"/>
              <p:cNvSpPr>
                <a:spLocks/>
              </p:cNvSpPr>
              <p:nvPr/>
            </p:nvSpPr>
            <p:spPr bwMode="auto">
              <a:xfrm>
                <a:off x="21232813" y="1185863"/>
                <a:ext cx="381000" cy="115888"/>
              </a:xfrm>
              <a:custGeom>
                <a:avLst/>
                <a:gdLst/>
                <a:ahLst/>
                <a:cxnLst>
                  <a:cxn ang="0">
                    <a:pos x="184" y="28"/>
                  </a:cxn>
                  <a:cxn ang="0">
                    <a:pos x="156" y="56"/>
                  </a:cxn>
                  <a:cxn ang="0">
                    <a:pos x="27" y="56"/>
                  </a:cxn>
                  <a:cxn ang="0">
                    <a:pos x="0" y="28"/>
                  </a:cxn>
                  <a:cxn ang="0">
                    <a:pos x="27" y="0"/>
                  </a:cxn>
                  <a:cxn ang="0">
                    <a:pos x="156" y="0"/>
                  </a:cxn>
                  <a:cxn ang="0">
                    <a:pos x="184" y="28"/>
                  </a:cxn>
                </a:cxnLst>
                <a:rect l="0" t="0" r="r" b="b"/>
                <a:pathLst>
                  <a:path w="184" h="56">
                    <a:moveTo>
                      <a:pt x="184" y="28"/>
                    </a:moveTo>
                    <a:cubicBezTo>
                      <a:pt x="184" y="43"/>
                      <a:pt x="171" y="56"/>
                      <a:pt x="156" y="56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71" y="0"/>
                      <a:pt x="184" y="13"/>
                      <a:pt x="184" y="2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Freeform 80"/>
              <p:cNvSpPr>
                <a:spLocks/>
              </p:cNvSpPr>
              <p:nvPr/>
            </p:nvSpPr>
            <p:spPr bwMode="auto">
              <a:xfrm>
                <a:off x="20878800" y="1441450"/>
                <a:ext cx="409575" cy="36513"/>
              </a:xfrm>
              <a:custGeom>
                <a:avLst/>
                <a:gdLst/>
                <a:ahLst/>
                <a:cxnLst>
                  <a:cxn ang="0">
                    <a:pos x="189" y="18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89" y="0"/>
                  </a:cxn>
                  <a:cxn ang="0">
                    <a:pos x="198" y="9"/>
                  </a:cxn>
                  <a:cxn ang="0">
                    <a:pos x="189" y="18"/>
                  </a:cxn>
                </a:cxnLst>
                <a:rect l="0" t="0" r="r" b="b"/>
                <a:pathLst>
                  <a:path w="198" h="18">
                    <a:moveTo>
                      <a:pt x="189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94" y="0"/>
                      <a:pt x="198" y="4"/>
                      <a:pt x="198" y="9"/>
                    </a:cubicBezTo>
                    <a:cubicBezTo>
                      <a:pt x="198" y="14"/>
                      <a:pt x="194" y="18"/>
                      <a:pt x="189" y="18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Freeform 81"/>
              <p:cNvSpPr>
                <a:spLocks/>
              </p:cNvSpPr>
              <p:nvPr/>
            </p:nvSpPr>
            <p:spPr bwMode="auto">
              <a:xfrm>
                <a:off x="21550313" y="1441450"/>
                <a:ext cx="412750" cy="36513"/>
              </a:xfrm>
              <a:custGeom>
                <a:avLst/>
                <a:gdLst/>
                <a:ahLst/>
                <a:cxnLst>
                  <a:cxn ang="0">
                    <a:pos x="190" y="18"/>
                  </a:cxn>
                  <a:cxn ang="0">
                    <a:pos x="9" y="18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90" y="0"/>
                  </a:cxn>
                  <a:cxn ang="0">
                    <a:pos x="199" y="9"/>
                  </a:cxn>
                  <a:cxn ang="0">
                    <a:pos x="190" y="18"/>
                  </a:cxn>
                </a:cxnLst>
                <a:rect l="0" t="0" r="r" b="b"/>
                <a:pathLst>
                  <a:path w="199" h="18">
                    <a:moveTo>
                      <a:pt x="19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195" y="0"/>
                      <a:pt x="199" y="4"/>
                      <a:pt x="199" y="9"/>
                    </a:cubicBezTo>
                    <a:cubicBezTo>
                      <a:pt x="199" y="14"/>
                      <a:pt x="195" y="18"/>
                      <a:pt x="190" y="18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288"/>
            <p:cNvGrpSpPr/>
            <p:nvPr/>
          </p:nvGrpSpPr>
          <p:grpSpPr>
            <a:xfrm>
              <a:off x="7573113" y="3900455"/>
              <a:ext cx="212404" cy="476700"/>
              <a:chOff x="6217028" y="6224587"/>
              <a:chExt cx="259594" cy="582612"/>
            </a:xfrm>
          </p:grpSpPr>
          <p:grpSp>
            <p:nvGrpSpPr>
              <p:cNvPr id="13" name="Group 237"/>
              <p:cNvGrpSpPr/>
              <p:nvPr/>
            </p:nvGrpSpPr>
            <p:grpSpPr>
              <a:xfrm>
                <a:off x="6217028" y="6224587"/>
                <a:ext cx="259594" cy="582612"/>
                <a:chOff x="12045950" y="5877463"/>
                <a:chExt cx="374650" cy="840837"/>
              </a:xfrm>
            </p:grpSpPr>
            <p:sp>
              <p:nvSpPr>
                <p:cNvPr id="294" name="Rounded Rectangle 293"/>
                <p:cNvSpPr/>
                <p:nvPr/>
              </p:nvSpPr>
              <p:spPr>
                <a:xfrm>
                  <a:off x="12045950" y="6045200"/>
                  <a:ext cx="374650" cy="673100"/>
                </a:xfrm>
                <a:prstGeom prst="roundRect">
                  <a:avLst>
                    <a:gd name="adj" fmla="val 38701"/>
                  </a:avLst>
                </a:prstGeom>
                <a:solidFill>
                  <a:srgbClr val="067AB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95" name="Straight Connector 294"/>
                <p:cNvCxnSpPr/>
                <p:nvPr/>
              </p:nvCxnSpPr>
              <p:spPr>
                <a:xfrm>
                  <a:off x="12096115" y="6203950"/>
                  <a:ext cx="274320" cy="1588"/>
                </a:xfrm>
                <a:prstGeom prst="line">
                  <a:avLst/>
                </a:prstGeom>
                <a:noFill/>
                <a:ln w="1270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12096115" y="6286500"/>
                  <a:ext cx="274320" cy="1588"/>
                </a:xfrm>
                <a:prstGeom prst="line">
                  <a:avLst/>
                </a:prstGeom>
                <a:noFill/>
                <a:ln w="1270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>
                <a:xfrm>
                  <a:off x="12096115" y="6356350"/>
                  <a:ext cx="274320" cy="1588"/>
                </a:xfrm>
                <a:prstGeom prst="line">
                  <a:avLst/>
                </a:prstGeom>
                <a:noFill/>
                <a:ln w="12700" cap="rnd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  <p:sp>
              <p:nvSpPr>
                <p:cNvPr id="305" name="Rounded Rectangle 304"/>
                <p:cNvSpPr/>
                <p:nvPr/>
              </p:nvSpPr>
              <p:spPr>
                <a:xfrm>
                  <a:off x="12110244" y="5877463"/>
                  <a:ext cx="246062" cy="143670"/>
                </a:xfrm>
                <a:prstGeom prst="roundRect">
                  <a:avLst>
                    <a:gd name="adj" fmla="val 38701"/>
                  </a:avLst>
                </a:prstGeom>
                <a:solidFill>
                  <a:srgbClr val="067AB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oup 240"/>
              <p:cNvGrpSpPr/>
              <p:nvPr/>
            </p:nvGrpSpPr>
            <p:grpSpPr>
              <a:xfrm>
                <a:off x="6292056" y="6612730"/>
                <a:ext cx="109538" cy="109538"/>
                <a:chOff x="6293644" y="6612730"/>
                <a:chExt cx="109538" cy="109538"/>
              </a:xfrm>
            </p:grpSpPr>
            <p:sp>
              <p:nvSpPr>
                <p:cNvPr id="292" name="Rectangle 291"/>
                <p:cNvSpPr/>
                <p:nvPr/>
              </p:nvSpPr>
              <p:spPr>
                <a:xfrm>
                  <a:off x="6293644" y="6652935"/>
                  <a:ext cx="109538" cy="29129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 rot="5400000">
                  <a:off x="6293644" y="6653285"/>
                  <a:ext cx="109538" cy="28428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" name="Group 368"/>
            <p:cNvGrpSpPr/>
            <p:nvPr/>
          </p:nvGrpSpPr>
          <p:grpSpPr>
            <a:xfrm>
              <a:off x="4139679" y="7044882"/>
              <a:ext cx="1129620" cy="560604"/>
              <a:chOff x="4286250" y="7171644"/>
              <a:chExt cx="874194" cy="433842"/>
            </a:xfrm>
          </p:grpSpPr>
          <p:grpSp>
            <p:nvGrpSpPr>
              <p:cNvPr id="16" name="Group 269"/>
              <p:cNvGrpSpPr/>
              <p:nvPr/>
            </p:nvGrpSpPr>
            <p:grpSpPr>
              <a:xfrm>
                <a:off x="4286250" y="7171644"/>
                <a:ext cx="523502" cy="433842"/>
                <a:chOff x="26681113" y="6276975"/>
                <a:chExt cx="1436687" cy="1190626"/>
              </a:xfrm>
              <a:solidFill>
                <a:srgbClr val="067AB4"/>
              </a:solidFill>
            </p:grpSpPr>
            <p:sp>
              <p:nvSpPr>
                <p:cNvPr id="307" name="Freeform 68"/>
                <p:cNvSpPr>
                  <a:spLocks/>
                </p:cNvSpPr>
                <p:nvPr/>
              </p:nvSpPr>
              <p:spPr bwMode="auto">
                <a:xfrm>
                  <a:off x="27284363" y="6645275"/>
                  <a:ext cx="107950" cy="93663"/>
                </a:xfrm>
                <a:custGeom>
                  <a:avLst/>
                  <a:gdLst/>
                  <a:ahLst/>
                  <a:cxnLst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6" y="12"/>
                    </a:cxn>
                    <a:cxn ang="0">
                      <a:pos x="16" y="43"/>
                    </a:cxn>
                    <a:cxn ang="0">
                      <a:pos x="26" y="45"/>
                    </a:cxn>
                    <a:cxn ang="0">
                      <a:pos x="47" y="33"/>
                    </a:cxn>
                    <a:cxn ang="0">
                      <a:pos x="36" y="2"/>
                    </a:cxn>
                  </a:cxnLst>
                  <a:rect l="0" t="0" r="r" b="b"/>
                  <a:pathLst>
                    <a:path w="52" h="45">
                      <a:moveTo>
                        <a:pt x="36" y="2"/>
                      </a:moveTo>
                      <a:cubicBezTo>
                        <a:pt x="33" y="1"/>
                        <a:pt x="30" y="0"/>
                        <a:pt x="26" y="0"/>
                      </a:cubicBezTo>
                      <a:cubicBezTo>
                        <a:pt x="18" y="0"/>
                        <a:pt x="10" y="5"/>
                        <a:pt x="6" y="12"/>
                      </a:cubicBezTo>
                      <a:cubicBezTo>
                        <a:pt x="0" y="24"/>
                        <a:pt x="5" y="37"/>
                        <a:pt x="16" y="43"/>
                      </a:cubicBezTo>
                      <a:cubicBezTo>
                        <a:pt x="19" y="45"/>
                        <a:pt x="23" y="45"/>
                        <a:pt x="26" y="45"/>
                      </a:cubicBezTo>
                      <a:cubicBezTo>
                        <a:pt x="35" y="45"/>
                        <a:pt x="43" y="41"/>
                        <a:pt x="47" y="33"/>
                      </a:cubicBezTo>
                      <a:cubicBezTo>
                        <a:pt x="52" y="22"/>
                        <a:pt x="48" y="8"/>
                        <a:pt x="36" y="2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69"/>
                <p:cNvSpPr>
                  <a:spLocks/>
                </p:cNvSpPr>
                <p:nvPr/>
              </p:nvSpPr>
              <p:spPr bwMode="auto">
                <a:xfrm>
                  <a:off x="26681113" y="6570663"/>
                  <a:ext cx="1085850" cy="896938"/>
                </a:xfrm>
                <a:custGeom>
                  <a:avLst/>
                  <a:gdLst/>
                  <a:ahLst/>
                  <a:cxnLst>
                    <a:cxn ang="0">
                      <a:pos x="333" y="85"/>
                    </a:cxn>
                    <a:cxn ang="0">
                      <a:pos x="333" y="85"/>
                    </a:cxn>
                    <a:cxn ang="0">
                      <a:pos x="317" y="90"/>
                    </a:cxn>
                    <a:cxn ang="0">
                      <a:pos x="303" y="87"/>
                    </a:cxn>
                    <a:cxn ang="0">
                      <a:pos x="292" y="76"/>
                    </a:cxn>
                    <a:cxn ang="0">
                      <a:pos x="118" y="76"/>
                    </a:cxn>
                    <a:cxn ang="0">
                      <a:pos x="117" y="75"/>
                    </a:cxn>
                    <a:cxn ang="0">
                      <a:pos x="42" y="8"/>
                    </a:cxn>
                    <a:cxn ang="0">
                      <a:pos x="11" y="8"/>
                    </a:cxn>
                    <a:cxn ang="0">
                      <a:pos x="6" y="38"/>
                    </a:cxn>
                    <a:cxn ang="0">
                      <a:pos x="48" y="109"/>
                    </a:cxn>
                    <a:cxn ang="0">
                      <a:pos x="48" y="402"/>
                    </a:cxn>
                    <a:cxn ang="0">
                      <a:pos x="78" y="433"/>
                    </a:cxn>
                    <a:cxn ang="0">
                      <a:pos x="117" y="433"/>
                    </a:cxn>
                    <a:cxn ang="0">
                      <a:pos x="148" y="402"/>
                    </a:cxn>
                    <a:cxn ang="0">
                      <a:pos x="148" y="333"/>
                    </a:cxn>
                    <a:cxn ang="0">
                      <a:pos x="423" y="333"/>
                    </a:cxn>
                    <a:cxn ang="0">
                      <a:pos x="423" y="402"/>
                    </a:cxn>
                    <a:cxn ang="0">
                      <a:pos x="454" y="433"/>
                    </a:cxn>
                    <a:cxn ang="0">
                      <a:pos x="492" y="433"/>
                    </a:cxn>
                    <a:cxn ang="0">
                      <a:pos x="523" y="402"/>
                    </a:cxn>
                    <a:cxn ang="0">
                      <a:pos x="523" y="319"/>
                    </a:cxn>
                    <a:cxn ang="0">
                      <a:pos x="524" y="314"/>
                    </a:cxn>
                    <a:cxn ang="0">
                      <a:pos x="524" y="179"/>
                    </a:cxn>
                    <a:cxn ang="0">
                      <a:pos x="333" y="85"/>
                    </a:cxn>
                  </a:cxnLst>
                  <a:rect l="0" t="0" r="r" b="b"/>
                  <a:pathLst>
                    <a:path w="524" h="433">
                      <a:moveTo>
                        <a:pt x="333" y="85"/>
                      </a:moveTo>
                      <a:cubicBezTo>
                        <a:pt x="333" y="85"/>
                        <a:pt x="333" y="85"/>
                        <a:pt x="333" y="85"/>
                      </a:cubicBezTo>
                      <a:cubicBezTo>
                        <a:pt x="329" y="88"/>
                        <a:pt x="323" y="90"/>
                        <a:pt x="317" y="90"/>
                      </a:cubicBezTo>
                      <a:cubicBezTo>
                        <a:pt x="313" y="90"/>
                        <a:pt x="308" y="89"/>
                        <a:pt x="303" y="87"/>
                      </a:cubicBezTo>
                      <a:cubicBezTo>
                        <a:pt x="298" y="84"/>
                        <a:pt x="294" y="80"/>
                        <a:pt x="292" y="76"/>
                      </a:cubicBezTo>
                      <a:cubicBezTo>
                        <a:pt x="118" y="76"/>
                        <a:pt x="118" y="76"/>
                        <a:pt x="118" y="76"/>
                      </a:cubicBezTo>
                      <a:cubicBezTo>
                        <a:pt x="117" y="76"/>
                        <a:pt x="117" y="75"/>
                        <a:pt x="117" y="75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33" y="1"/>
                        <a:pt x="20" y="0"/>
                        <a:pt x="11" y="8"/>
                      </a:cubicBezTo>
                      <a:cubicBezTo>
                        <a:pt x="2" y="15"/>
                        <a:pt x="0" y="28"/>
                        <a:pt x="6" y="38"/>
                      </a:cubicBezTo>
                      <a:cubicBezTo>
                        <a:pt x="48" y="109"/>
                        <a:pt x="48" y="109"/>
                        <a:pt x="48" y="109"/>
                      </a:cubicBezTo>
                      <a:cubicBezTo>
                        <a:pt x="48" y="402"/>
                        <a:pt x="48" y="402"/>
                        <a:pt x="48" y="402"/>
                      </a:cubicBezTo>
                      <a:cubicBezTo>
                        <a:pt x="48" y="419"/>
                        <a:pt x="62" y="433"/>
                        <a:pt x="78" y="433"/>
                      </a:cubicBezTo>
                      <a:cubicBezTo>
                        <a:pt x="117" y="433"/>
                        <a:pt x="117" y="433"/>
                        <a:pt x="117" y="433"/>
                      </a:cubicBezTo>
                      <a:cubicBezTo>
                        <a:pt x="134" y="433"/>
                        <a:pt x="148" y="419"/>
                        <a:pt x="148" y="402"/>
                      </a:cubicBezTo>
                      <a:cubicBezTo>
                        <a:pt x="148" y="333"/>
                        <a:pt x="148" y="333"/>
                        <a:pt x="148" y="333"/>
                      </a:cubicBezTo>
                      <a:cubicBezTo>
                        <a:pt x="423" y="333"/>
                        <a:pt x="423" y="333"/>
                        <a:pt x="423" y="333"/>
                      </a:cubicBezTo>
                      <a:cubicBezTo>
                        <a:pt x="423" y="402"/>
                        <a:pt x="423" y="402"/>
                        <a:pt x="423" y="402"/>
                      </a:cubicBezTo>
                      <a:cubicBezTo>
                        <a:pt x="423" y="419"/>
                        <a:pt x="437" y="433"/>
                        <a:pt x="454" y="433"/>
                      </a:cubicBezTo>
                      <a:cubicBezTo>
                        <a:pt x="492" y="433"/>
                        <a:pt x="492" y="433"/>
                        <a:pt x="492" y="433"/>
                      </a:cubicBezTo>
                      <a:cubicBezTo>
                        <a:pt x="509" y="433"/>
                        <a:pt x="523" y="419"/>
                        <a:pt x="523" y="402"/>
                      </a:cubicBezTo>
                      <a:cubicBezTo>
                        <a:pt x="523" y="319"/>
                        <a:pt x="523" y="319"/>
                        <a:pt x="523" y="319"/>
                      </a:cubicBezTo>
                      <a:cubicBezTo>
                        <a:pt x="523" y="318"/>
                        <a:pt x="524" y="316"/>
                        <a:pt x="524" y="314"/>
                      </a:cubicBezTo>
                      <a:cubicBezTo>
                        <a:pt x="524" y="179"/>
                        <a:pt x="524" y="179"/>
                        <a:pt x="524" y="179"/>
                      </a:cubicBezTo>
                      <a:cubicBezTo>
                        <a:pt x="333" y="85"/>
                        <a:pt x="333" y="85"/>
                        <a:pt x="333" y="85"/>
                      </a:cubicBez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70"/>
                <p:cNvSpPr>
                  <a:spLocks noEditPoints="1"/>
                </p:cNvSpPr>
                <p:nvPr/>
              </p:nvSpPr>
              <p:spPr bwMode="auto">
                <a:xfrm>
                  <a:off x="27379613" y="6276975"/>
                  <a:ext cx="738187" cy="603250"/>
                </a:xfrm>
                <a:custGeom>
                  <a:avLst/>
                  <a:gdLst/>
                  <a:ahLst/>
                  <a:cxnLst>
                    <a:cxn ang="0">
                      <a:pos x="345" y="231"/>
                    </a:cxn>
                    <a:cxn ang="0">
                      <a:pos x="148" y="97"/>
                    </a:cxn>
                    <a:cxn ang="0">
                      <a:pos x="167" y="33"/>
                    </a:cxn>
                    <a:cxn ang="0">
                      <a:pos x="155" y="5"/>
                    </a:cxn>
                    <a:cxn ang="0">
                      <a:pos x="125" y="12"/>
                    </a:cxn>
                    <a:cxn ang="0">
                      <a:pos x="0" y="176"/>
                    </a:cxn>
                    <a:cxn ang="0">
                      <a:pos x="11" y="200"/>
                    </a:cxn>
                    <a:cxn ang="0">
                      <a:pos x="198" y="291"/>
                    </a:cxn>
                    <a:cxn ang="0">
                      <a:pos x="335" y="274"/>
                    </a:cxn>
                    <a:cxn ang="0">
                      <a:pos x="355" y="256"/>
                    </a:cxn>
                    <a:cxn ang="0">
                      <a:pos x="345" y="231"/>
                    </a:cxn>
                    <a:cxn ang="0">
                      <a:pos x="156" y="187"/>
                    </a:cxn>
                    <a:cxn ang="0">
                      <a:pos x="137" y="169"/>
                    </a:cxn>
                    <a:cxn ang="0">
                      <a:pos x="156" y="150"/>
                    </a:cxn>
                    <a:cxn ang="0">
                      <a:pos x="174" y="169"/>
                    </a:cxn>
                    <a:cxn ang="0">
                      <a:pos x="156" y="187"/>
                    </a:cxn>
                  </a:cxnLst>
                  <a:rect l="0" t="0" r="r" b="b"/>
                  <a:pathLst>
                    <a:path w="357" h="291">
                      <a:moveTo>
                        <a:pt x="345" y="231"/>
                      </a:moveTo>
                      <a:cubicBezTo>
                        <a:pt x="148" y="97"/>
                        <a:pt x="148" y="97"/>
                        <a:pt x="148" y="97"/>
                      </a:cubicBezTo>
                      <a:cubicBezTo>
                        <a:pt x="167" y="33"/>
                        <a:pt x="167" y="33"/>
                        <a:pt x="167" y="33"/>
                      </a:cubicBezTo>
                      <a:cubicBezTo>
                        <a:pt x="170" y="22"/>
                        <a:pt x="165" y="11"/>
                        <a:pt x="155" y="5"/>
                      </a:cubicBezTo>
                      <a:cubicBezTo>
                        <a:pt x="144" y="0"/>
                        <a:pt x="132" y="3"/>
                        <a:pt x="125" y="12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7" y="182"/>
                        <a:pt x="11" y="191"/>
                        <a:pt x="11" y="200"/>
                      </a:cubicBezTo>
                      <a:cubicBezTo>
                        <a:pt x="198" y="291"/>
                        <a:pt x="198" y="291"/>
                        <a:pt x="198" y="291"/>
                      </a:cubicBezTo>
                      <a:cubicBezTo>
                        <a:pt x="335" y="274"/>
                        <a:pt x="335" y="274"/>
                        <a:pt x="335" y="274"/>
                      </a:cubicBezTo>
                      <a:cubicBezTo>
                        <a:pt x="345" y="272"/>
                        <a:pt x="352" y="265"/>
                        <a:pt x="355" y="256"/>
                      </a:cubicBezTo>
                      <a:cubicBezTo>
                        <a:pt x="357" y="246"/>
                        <a:pt x="353" y="237"/>
                        <a:pt x="345" y="231"/>
                      </a:cubicBezTo>
                      <a:moveTo>
                        <a:pt x="156" y="187"/>
                      </a:moveTo>
                      <a:cubicBezTo>
                        <a:pt x="146" y="187"/>
                        <a:pt x="137" y="179"/>
                        <a:pt x="137" y="169"/>
                      </a:cubicBezTo>
                      <a:cubicBezTo>
                        <a:pt x="137" y="158"/>
                        <a:pt x="146" y="150"/>
                        <a:pt x="156" y="150"/>
                      </a:cubicBezTo>
                      <a:cubicBezTo>
                        <a:pt x="166" y="150"/>
                        <a:pt x="174" y="158"/>
                        <a:pt x="174" y="169"/>
                      </a:cubicBezTo>
                      <a:cubicBezTo>
                        <a:pt x="174" y="179"/>
                        <a:pt x="166" y="187"/>
                        <a:pt x="156" y="18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ysClr val="windowText" lastClr="000000"/>
                    </a:solidFill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10" name="Picture 309" descr="dog collar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91460" y="7227120"/>
                <a:ext cx="368984" cy="363998"/>
              </a:xfrm>
              <a:prstGeom prst="rect">
                <a:avLst/>
              </a:prstGeom>
            </p:spPr>
          </p:pic>
        </p:grpSp>
        <p:grpSp>
          <p:nvGrpSpPr>
            <p:cNvPr id="17" name="Group 310"/>
            <p:cNvGrpSpPr/>
            <p:nvPr/>
          </p:nvGrpSpPr>
          <p:grpSpPr>
            <a:xfrm>
              <a:off x="9016323" y="5157445"/>
              <a:ext cx="365647" cy="276027"/>
              <a:chOff x="5794830" y="5578067"/>
              <a:chExt cx="417284" cy="315008"/>
            </a:xfrm>
          </p:grpSpPr>
          <p:sp>
            <p:nvSpPr>
              <p:cNvPr id="312" name="Freeform 6"/>
              <p:cNvSpPr>
                <a:spLocks/>
              </p:cNvSpPr>
              <p:nvPr/>
            </p:nvSpPr>
            <p:spPr bwMode="auto">
              <a:xfrm>
                <a:off x="5794830" y="5578067"/>
                <a:ext cx="417284" cy="315008"/>
              </a:xfrm>
              <a:custGeom>
                <a:avLst/>
                <a:gdLst/>
                <a:ahLst/>
                <a:cxnLst>
                  <a:cxn ang="0">
                    <a:pos x="782" y="519"/>
                  </a:cxn>
                  <a:cxn ang="0">
                    <a:pos x="710" y="591"/>
                  </a:cxn>
                  <a:cxn ang="0">
                    <a:pos x="73" y="591"/>
                  </a:cxn>
                  <a:cxn ang="0">
                    <a:pos x="0" y="519"/>
                  </a:cxn>
                  <a:cxn ang="0">
                    <a:pos x="0" y="72"/>
                  </a:cxn>
                  <a:cxn ang="0">
                    <a:pos x="73" y="0"/>
                  </a:cxn>
                  <a:cxn ang="0">
                    <a:pos x="710" y="0"/>
                  </a:cxn>
                  <a:cxn ang="0">
                    <a:pos x="782" y="72"/>
                  </a:cxn>
                  <a:cxn ang="0">
                    <a:pos x="782" y="519"/>
                  </a:cxn>
                </a:cxnLst>
                <a:rect l="0" t="0" r="r" b="b"/>
                <a:pathLst>
                  <a:path w="782" h="591">
                    <a:moveTo>
                      <a:pt x="782" y="519"/>
                    </a:moveTo>
                    <a:cubicBezTo>
                      <a:pt x="782" y="559"/>
                      <a:pt x="750" y="591"/>
                      <a:pt x="710" y="591"/>
                    </a:cubicBezTo>
                    <a:cubicBezTo>
                      <a:pt x="73" y="591"/>
                      <a:pt x="73" y="591"/>
                      <a:pt x="73" y="591"/>
                    </a:cubicBezTo>
                    <a:cubicBezTo>
                      <a:pt x="33" y="591"/>
                      <a:pt x="0" y="559"/>
                      <a:pt x="0" y="519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3" y="0"/>
                      <a:pt x="73" y="0"/>
                    </a:cubicBezTo>
                    <a:cubicBezTo>
                      <a:pt x="710" y="0"/>
                      <a:pt x="710" y="0"/>
                      <a:pt x="710" y="0"/>
                    </a:cubicBezTo>
                    <a:cubicBezTo>
                      <a:pt x="750" y="0"/>
                      <a:pt x="782" y="32"/>
                      <a:pt x="782" y="72"/>
                    </a:cubicBezTo>
                    <a:cubicBezTo>
                      <a:pt x="782" y="519"/>
                      <a:pt x="782" y="519"/>
                      <a:pt x="782" y="519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3" name="Freeform 7"/>
              <p:cNvSpPr>
                <a:spLocks/>
              </p:cNvSpPr>
              <p:nvPr/>
            </p:nvSpPr>
            <p:spPr bwMode="auto">
              <a:xfrm>
                <a:off x="5829195" y="5607113"/>
                <a:ext cx="355509" cy="50320"/>
              </a:xfrm>
              <a:custGeom>
                <a:avLst/>
                <a:gdLst/>
                <a:ahLst/>
                <a:cxnLst>
                  <a:cxn ang="0">
                    <a:pos x="667" y="47"/>
                  </a:cxn>
                  <a:cxn ang="0">
                    <a:pos x="620" y="94"/>
                  </a:cxn>
                  <a:cxn ang="0">
                    <a:pos x="47" y="94"/>
                  </a:cxn>
                  <a:cxn ang="0">
                    <a:pos x="0" y="47"/>
                  </a:cxn>
                  <a:cxn ang="0">
                    <a:pos x="47" y="0"/>
                  </a:cxn>
                  <a:cxn ang="0">
                    <a:pos x="620" y="0"/>
                  </a:cxn>
                  <a:cxn ang="0">
                    <a:pos x="667" y="47"/>
                  </a:cxn>
                </a:cxnLst>
                <a:rect l="0" t="0" r="r" b="b"/>
                <a:pathLst>
                  <a:path w="667" h="94">
                    <a:moveTo>
                      <a:pt x="667" y="47"/>
                    </a:moveTo>
                    <a:cubicBezTo>
                      <a:pt x="667" y="73"/>
                      <a:pt x="646" y="94"/>
                      <a:pt x="620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21" y="94"/>
                      <a:pt x="0" y="73"/>
                      <a:pt x="0" y="47"/>
                    </a:cubicBezTo>
                    <a:cubicBezTo>
                      <a:pt x="0" y="21"/>
                      <a:pt x="21" y="0"/>
                      <a:pt x="47" y="0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46" y="0"/>
                      <a:pt x="667" y="21"/>
                      <a:pt x="667" y="4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4" name="Freeform 8"/>
              <p:cNvSpPr>
                <a:spLocks/>
              </p:cNvSpPr>
              <p:nvPr/>
            </p:nvSpPr>
            <p:spPr bwMode="auto">
              <a:xfrm>
                <a:off x="5838195" y="5684434"/>
                <a:ext cx="171823" cy="40092"/>
              </a:xfrm>
              <a:custGeom>
                <a:avLst/>
                <a:gdLst/>
                <a:ahLst/>
                <a:cxnLst>
                  <a:cxn ang="0">
                    <a:pos x="322" y="37"/>
                  </a:cxn>
                  <a:cxn ang="0">
                    <a:pos x="285" y="75"/>
                  </a:cxn>
                  <a:cxn ang="0">
                    <a:pos x="37" y="7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285" y="0"/>
                  </a:cxn>
                  <a:cxn ang="0">
                    <a:pos x="322" y="37"/>
                  </a:cxn>
                </a:cxnLst>
                <a:rect l="0" t="0" r="r" b="b"/>
                <a:pathLst>
                  <a:path w="322" h="75">
                    <a:moveTo>
                      <a:pt x="322" y="37"/>
                    </a:moveTo>
                    <a:cubicBezTo>
                      <a:pt x="322" y="58"/>
                      <a:pt x="306" y="75"/>
                      <a:pt x="285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17" y="75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6" y="0"/>
                      <a:pt x="322" y="17"/>
                      <a:pt x="322" y="3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5" name="Freeform 9"/>
              <p:cNvSpPr>
                <a:spLocks/>
              </p:cNvSpPr>
              <p:nvPr/>
            </p:nvSpPr>
            <p:spPr bwMode="auto">
              <a:xfrm>
                <a:off x="5838195" y="5743753"/>
                <a:ext cx="171823" cy="40092"/>
              </a:xfrm>
              <a:custGeom>
                <a:avLst/>
                <a:gdLst/>
                <a:ahLst/>
                <a:cxnLst>
                  <a:cxn ang="0">
                    <a:pos x="322" y="38"/>
                  </a:cxn>
                  <a:cxn ang="0">
                    <a:pos x="285" y="75"/>
                  </a:cxn>
                  <a:cxn ang="0">
                    <a:pos x="37" y="75"/>
                  </a:cxn>
                  <a:cxn ang="0">
                    <a:pos x="0" y="38"/>
                  </a:cxn>
                  <a:cxn ang="0">
                    <a:pos x="37" y="0"/>
                  </a:cxn>
                  <a:cxn ang="0">
                    <a:pos x="285" y="0"/>
                  </a:cxn>
                  <a:cxn ang="0">
                    <a:pos x="322" y="38"/>
                  </a:cxn>
                </a:cxnLst>
                <a:rect l="0" t="0" r="r" b="b"/>
                <a:pathLst>
                  <a:path w="322" h="75">
                    <a:moveTo>
                      <a:pt x="322" y="38"/>
                    </a:moveTo>
                    <a:cubicBezTo>
                      <a:pt x="322" y="58"/>
                      <a:pt x="306" y="75"/>
                      <a:pt x="285" y="75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6" y="0"/>
                      <a:pt x="322" y="17"/>
                      <a:pt x="322" y="38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6" name="Freeform 10"/>
              <p:cNvSpPr>
                <a:spLocks/>
              </p:cNvSpPr>
              <p:nvPr/>
            </p:nvSpPr>
            <p:spPr bwMode="auto">
              <a:xfrm>
                <a:off x="5838195" y="5803482"/>
                <a:ext cx="171823" cy="39683"/>
              </a:xfrm>
              <a:custGeom>
                <a:avLst/>
                <a:gdLst/>
                <a:ahLst/>
                <a:cxnLst>
                  <a:cxn ang="0">
                    <a:pos x="322" y="37"/>
                  </a:cxn>
                  <a:cxn ang="0">
                    <a:pos x="285" y="74"/>
                  </a:cxn>
                  <a:cxn ang="0">
                    <a:pos x="37" y="7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285" y="0"/>
                  </a:cxn>
                  <a:cxn ang="0">
                    <a:pos x="322" y="37"/>
                  </a:cxn>
                </a:cxnLst>
                <a:rect l="0" t="0" r="r" b="b"/>
                <a:pathLst>
                  <a:path w="322" h="74">
                    <a:moveTo>
                      <a:pt x="322" y="37"/>
                    </a:moveTo>
                    <a:cubicBezTo>
                      <a:pt x="322" y="58"/>
                      <a:pt x="306" y="74"/>
                      <a:pt x="28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17" y="74"/>
                      <a:pt x="0" y="58"/>
                      <a:pt x="0" y="37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306" y="0"/>
                      <a:pt x="322" y="17"/>
                      <a:pt x="322" y="37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7" name="Oval 11"/>
              <p:cNvSpPr>
                <a:spLocks noChangeArrowheads="1"/>
              </p:cNvSpPr>
              <p:nvPr/>
            </p:nvSpPr>
            <p:spPr bwMode="auto">
              <a:xfrm>
                <a:off x="6041518" y="5689343"/>
                <a:ext cx="30274" cy="3068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8" name="Oval 12"/>
              <p:cNvSpPr>
                <a:spLocks noChangeArrowheads="1"/>
              </p:cNvSpPr>
              <p:nvPr/>
            </p:nvSpPr>
            <p:spPr bwMode="auto">
              <a:xfrm>
                <a:off x="6084065" y="5689343"/>
                <a:ext cx="29864" cy="3068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9" name="Oval 13"/>
              <p:cNvSpPr>
                <a:spLocks noChangeArrowheads="1"/>
              </p:cNvSpPr>
              <p:nvPr/>
            </p:nvSpPr>
            <p:spPr bwMode="auto">
              <a:xfrm>
                <a:off x="6126203" y="5689343"/>
                <a:ext cx="29864" cy="3068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0" name="Oval 14"/>
              <p:cNvSpPr>
                <a:spLocks noChangeArrowheads="1"/>
              </p:cNvSpPr>
              <p:nvPr/>
            </p:nvSpPr>
            <p:spPr bwMode="auto">
              <a:xfrm>
                <a:off x="6041518" y="5729435"/>
                <a:ext cx="3027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" name="Oval 15"/>
              <p:cNvSpPr>
                <a:spLocks noChangeArrowheads="1"/>
              </p:cNvSpPr>
              <p:nvPr/>
            </p:nvSpPr>
            <p:spPr bwMode="auto">
              <a:xfrm>
                <a:off x="6084065" y="5729435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2" name="Oval 16"/>
              <p:cNvSpPr>
                <a:spLocks noChangeArrowheads="1"/>
              </p:cNvSpPr>
              <p:nvPr/>
            </p:nvSpPr>
            <p:spPr bwMode="auto">
              <a:xfrm>
                <a:off x="6126203" y="5729435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3" name="Oval 17"/>
              <p:cNvSpPr>
                <a:spLocks noChangeArrowheads="1"/>
              </p:cNvSpPr>
              <p:nvPr/>
            </p:nvSpPr>
            <p:spPr bwMode="auto">
              <a:xfrm>
                <a:off x="6041518" y="5769117"/>
                <a:ext cx="3027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4" name="Oval 18"/>
              <p:cNvSpPr>
                <a:spLocks noChangeArrowheads="1"/>
              </p:cNvSpPr>
              <p:nvPr/>
            </p:nvSpPr>
            <p:spPr bwMode="auto">
              <a:xfrm>
                <a:off x="6084065" y="5769117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5" name="Oval 19"/>
              <p:cNvSpPr>
                <a:spLocks noChangeArrowheads="1"/>
              </p:cNvSpPr>
              <p:nvPr/>
            </p:nvSpPr>
            <p:spPr bwMode="auto">
              <a:xfrm>
                <a:off x="6126203" y="5769117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6" name="Oval 20"/>
              <p:cNvSpPr>
                <a:spLocks noChangeArrowheads="1"/>
              </p:cNvSpPr>
              <p:nvPr/>
            </p:nvSpPr>
            <p:spPr bwMode="auto">
              <a:xfrm>
                <a:off x="6041518" y="5808391"/>
                <a:ext cx="3027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7" name="Oval 21"/>
              <p:cNvSpPr>
                <a:spLocks noChangeArrowheads="1"/>
              </p:cNvSpPr>
              <p:nvPr/>
            </p:nvSpPr>
            <p:spPr bwMode="auto">
              <a:xfrm>
                <a:off x="6084065" y="5808391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8" name="Oval 22"/>
              <p:cNvSpPr>
                <a:spLocks noChangeArrowheads="1"/>
              </p:cNvSpPr>
              <p:nvPr/>
            </p:nvSpPr>
            <p:spPr bwMode="auto">
              <a:xfrm>
                <a:off x="6126203" y="5808391"/>
                <a:ext cx="29864" cy="2986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6" name="Freeform 13"/>
            <p:cNvSpPr>
              <a:spLocks noEditPoints="1"/>
            </p:cNvSpPr>
            <p:nvPr/>
          </p:nvSpPr>
          <p:spPr bwMode="auto">
            <a:xfrm>
              <a:off x="7981309" y="3825882"/>
              <a:ext cx="329791" cy="625845"/>
            </a:xfrm>
            <a:custGeom>
              <a:avLst/>
              <a:gdLst/>
              <a:ahLst/>
              <a:cxnLst>
                <a:cxn ang="0">
                  <a:pos x="741" y="329"/>
                </a:cxn>
                <a:cxn ang="0">
                  <a:pos x="661" y="212"/>
                </a:cxn>
                <a:cxn ang="0">
                  <a:pos x="661" y="51"/>
                </a:cxn>
                <a:cxn ang="0">
                  <a:pos x="618" y="0"/>
                </a:cxn>
                <a:cxn ang="0">
                  <a:pos x="576" y="51"/>
                </a:cxn>
                <a:cxn ang="0">
                  <a:pos x="576" y="201"/>
                </a:cxn>
                <a:cxn ang="0">
                  <a:pos x="165" y="201"/>
                </a:cxn>
                <a:cxn ang="0">
                  <a:pos x="34" y="333"/>
                </a:cxn>
                <a:cxn ang="0">
                  <a:pos x="34" y="328"/>
                </a:cxn>
                <a:cxn ang="0">
                  <a:pos x="0" y="849"/>
                </a:cxn>
                <a:cxn ang="0">
                  <a:pos x="299" y="1474"/>
                </a:cxn>
                <a:cxn ang="0">
                  <a:pos x="475" y="1474"/>
                </a:cxn>
                <a:cxn ang="0">
                  <a:pos x="775" y="849"/>
                </a:cxn>
                <a:cxn ang="0">
                  <a:pos x="741" y="329"/>
                </a:cxn>
                <a:cxn ang="0">
                  <a:pos x="117" y="333"/>
                </a:cxn>
                <a:cxn ang="0">
                  <a:pos x="165" y="285"/>
                </a:cxn>
                <a:cxn ang="0">
                  <a:pos x="619" y="285"/>
                </a:cxn>
                <a:cxn ang="0">
                  <a:pos x="628" y="289"/>
                </a:cxn>
                <a:cxn ang="0">
                  <a:pos x="657" y="331"/>
                </a:cxn>
                <a:cxn ang="0">
                  <a:pos x="657" y="334"/>
                </a:cxn>
                <a:cxn ang="0">
                  <a:pos x="657" y="337"/>
                </a:cxn>
                <a:cxn ang="0">
                  <a:pos x="691" y="849"/>
                </a:cxn>
                <a:cxn ang="0">
                  <a:pos x="475" y="1391"/>
                </a:cxn>
                <a:cxn ang="0">
                  <a:pos x="299" y="1391"/>
                </a:cxn>
                <a:cxn ang="0">
                  <a:pos x="84" y="849"/>
                </a:cxn>
                <a:cxn ang="0">
                  <a:pos x="117" y="339"/>
                </a:cxn>
                <a:cxn ang="0">
                  <a:pos x="117" y="335"/>
                </a:cxn>
                <a:cxn ang="0">
                  <a:pos x="117" y="333"/>
                </a:cxn>
                <a:cxn ang="0">
                  <a:pos x="584" y="572"/>
                </a:cxn>
                <a:cxn ang="0">
                  <a:pos x="584" y="928"/>
                </a:cxn>
                <a:cxn ang="0">
                  <a:pos x="536" y="976"/>
                </a:cxn>
                <a:cxn ang="0">
                  <a:pos x="242" y="976"/>
                </a:cxn>
                <a:cxn ang="0">
                  <a:pos x="193" y="928"/>
                </a:cxn>
                <a:cxn ang="0">
                  <a:pos x="193" y="572"/>
                </a:cxn>
                <a:cxn ang="0">
                  <a:pos x="242" y="523"/>
                </a:cxn>
                <a:cxn ang="0">
                  <a:pos x="536" y="523"/>
                </a:cxn>
                <a:cxn ang="0">
                  <a:pos x="584" y="572"/>
                </a:cxn>
                <a:cxn ang="0">
                  <a:pos x="244" y="411"/>
                </a:cxn>
                <a:cxn ang="0">
                  <a:pos x="288" y="367"/>
                </a:cxn>
                <a:cxn ang="0">
                  <a:pos x="332" y="411"/>
                </a:cxn>
                <a:cxn ang="0">
                  <a:pos x="288" y="455"/>
                </a:cxn>
                <a:cxn ang="0">
                  <a:pos x="244" y="411"/>
                </a:cxn>
              </a:cxnLst>
              <a:rect l="0" t="0" r="r" b="b"/>
              <a:pathLst>
                <a:path w="775" h="1474">
                  <a:moveTo>
                    <a:pt x="741" y="329"/>
                  </a:moveTo>
                  <a:cubicBezTo>
                    <a:pt x="739" y="276"/>
                    <a:pt x="706" y="231"/>
                    <a:pt x="661" y="212"/>
                  </a:cubicBezTo>
                  <a:cubicBezTo>
                    <a:pt x="661" y="51"/>
                    <a:pt x="661" y="51"/>
                    <a:pt x="661" y="51"/>
                  </a:cubicBezTo>
                  <a:cubicBezTo>
                    <a:pt x="661" y="23"/>
                    <a:pt x="647" y="0"/>
                    <a:pt x="618" y="0"/>
                  </a:cubicBezTo>
                  <a:cubicBezTo>
                    <a:pt x="590" y="0"/>
                    <a:pt x="576" y="23"/>
                    <a:pt x="576" y="51"/>
                  </a:cubicBezTo>
                  <a:cubicBezTo>
                    <a:pt x="576" y="201"/>
                    <a:pt x="576" y="201"/>
                    <a:pt x="576" y="201"/>
                  </a:cubicBezTo>
                  <a:cubicBezTo>
                    <a:pt x="165" y="201"/>
                    <a:pt x="165" y="201"/>
                    <a:pt x="165" y="201"/>
                  </a:cubicBezTo>
                  <a:cubicBezTo>
                    <a:pt x="92" y="201"/>
                    <a:pt x="34" y="260"/>
                    <a:pt x="34" y="333"/>
                  </a:cubicBezTo>
                  <a:cubicBezTo>
                    <a:pt x="34" y="331"/>
                    <a:pt x="34" y="329"/>
                    <a:pt x="34" y="328"/>
                  </a:cubicBezTo>
                  <a:cubicBezTo>
                    <a:pt x="33" y="343"/>
                    <a:pt x="0" y="689"/>
                    <a:pt x="0" y="849"/>
                  </a:cubicBezTo>
                  <a:cubicBezTo>
                    <a:pt x="0" y="996"/>
                    <a:pt x="21" y="1474"/>
                    <a:pt x="299" y="1474"/>
                  </a:cubicBezTo>
                  <a:cubicBezTo>
                    <a:pt x="475" y="1474"/>
                    <a:pt x="475" y="1474"/>
                    <a:pt x="475" y="1474"/>
                  </a:cubicBezTo>
                  <a:cubicBezTo>
                    <a:pt x="753" y="1474"/>
                    <a:pt x="775" y="996"/>
                    <a:pt x="775" y="849"/>
                  </a:cubicBezTo>
                  <a:cubicBezTo>
                    <a:pt x="775" y="691"/>
                    <a:pt x="743" y="349"/>
                    <a:pt x="741" y="329"/>
                  </a:cubicBezTo>
                  <a:close/>
                  <a:moveTo>
                    <a:pt x="117" y="333"/>
                  </a:moveTo>
                  <a:cubicBezTo>
                    <a:pt x="117" y="306"/>
                    <a:pt x="139" y="285"/>
                    <a:pt x="165" y="285"/>
                  </a:cubicBezTo>
                  <a:cubicBezTo>
                    <a:pt x="165" y="285"/>
                    <a:pt x="598" y="285"/>
                    <a:pt x="619" y="285"/>
                  </a:cubicBezTo>
                  <a:cubicBezTo>
                    <a:pt x="622" y="286"/>
                    <a:pt x="628" y="289"/>
                    <a:pt x="628" y="289"/>
                  </a:cubicBezTo>
                  <a:cubicBezTo>
                    <a:pt x="645" y="296"/>
                    <a:pt x="656" y="313"/>
                    <a:pt x="657" y="331"/>
                  </a:cubicBezTo>
                  <a:cubicBezTo>
                    <a:pt x="657" y="334"/>
                    <a:pt x="657" y="334"/>
                    <a:pt x="657" y="334"/>
                  </a:cubicBezTo>
                  <a:cubicBezTo>
                    <a:pt x="657" y="337"/>
                    <a:pt x="657" y="337"/>
                    <a:pt x="657" y="337"/>
                  </a:cubicBezTo>
                  <a:cubicBezTo>
                    <a:pt x="658" y="340"/>
                    <a:pt x="691" y="691"/>
                    <a:pt x="691" y="849"/>
                  </a:cubicBezTo>
                  <a:cubicBezTo>
                    <a:pt x="691" y="904"/>
                    <a:pt x="685" y="1391"/>
                    <a:pt x="475" y="1391"/>
                  </a:cubicBezTo>
                  <a:cubicBezTo>
                    <a:pt x="299" y="1391"/>
                    <a:pt x="299" y="1391"/>
                    <a:pt x="299" y="1391"/>
                  </a:cubicBezTo>
                  <a:cubicBezTo>
                    <a:pt x="90" y="1391"/>
                    <a:pt x="84" y="904"/>
                    <a:pt x="84" y="849"/>
                  </a:cubicBezTo>
                  <a:cubicBezTo>
                    <a:pt x="84" y="711"/>
                    <a:pt x="109" y="424"/>
                    <a:pt x="117" y="339"/>
                  </a:cubicBezTo>
                  <a:cubicBezTo>
                    <a:pt x="117" y="335"/>
                    <a:pt x="117" y="335"/>
                    <a:pt x="117" y="335"/>
                  </a:cubicBezTo>
                  <a:lnTo>
                    <a:pt x="117" y="333"/>
                  </a:lnTo>
                  <a:close/>
                  <a:moveTo>
                    <a:pt x="584" y="572"/>
                  </a:moveTo>
                  <a:cubicBezTo>
                    <a:pt x="584" y="928"/>
                    <a:pt x="584" y="928"/>
                    <a:pt x="584" y="928"/>
                  </a:cubicBezTo>
                  <a:cubicBezTo>
                    <a:pt x="584" y="955"/>
                    <a:pt x="562" y="976"/>
                    <a:pt x="536" y="976"/>
                  </a:cubicBezTo>
                  <a:cubicBezTo>
                    <a:pt x="242" y="976"/>
                    <a:pt x="242" y="976"/>
                    <a:pt x="242" y="976"/>
                  </a:cubicBezTo>
                  <a:cubicBezTo>
                    <a:pt x="215" y="976"/>
                    <a:pt x="193" y="955"/>
                    <a:pt x="193" y="928"/>
                  </a:cubicBezTo>
                  <a:cubicBezTo>
                    <a:pt x="193" y="572"/>
                    <a:pt x="193" y="572"/>
                    <a:pt x="193" y="572"/>
                  </a:cubicBezTo>
                  <a:cubicBezTo>
                    <a:pt x="193" y="545"/>
                    <a:pt x="215" y="523"/>
                    <a:pt x="242" y="523"/>
                  </a:cubicBezTo>
                  <a:cubicBezTo>
                    <a:pt x="536" y="523"/>
                    <a:pt x="536" y="523"/>
                    <a:pt x="536" y="523"/>
                  </a:cubicBezTo>
                  <a:cubicBezTo>
                    <a:pt x="562" y="523"/>
                    <a:pt x="584" y="545"/>
                    <a:pt x="584" y="572"/>
                  </a:cubicBezTo>
                  <a:close/>
                  <a:moveTo>
                    <a:pt x="244" y="411"/>
                  </a:moveTo>
                  <a:cubicBezTo>
                    <a:pt x="244" y="386"/>
                    <a:pt x="263" y="367"/>
                    <a:pt x="288" y="367"/>
                  </a:cubicBezTo>
                  <a:cubicBezTo>
                    <a:pt x="312" y="367"/>
                    <a:pt x="332" y="386"/>
                    <a:pt x="332" y="411"/>
                  </a:cubicBezTo>
                  <a:cubicBezTo>
                    <a:pt x="332" y="435"/>
                    <a:pt x="312" y="455"/>
                    <a:pt x="288" y="455"/>
                  </a:cubicBezTo>
                  <a:cubicBezTo>
                    <a:pt x="263" y="455"/>
                    <a:pt x="244" y="435"/>
                    <a:pt x="244" y="411"/>
                  </a:cubicBezTo>
                  <a:close/>
                </a:path>
              </a:pathLst>
            </a:custGeom>
            <a:solidFill>
              <a:srgbClr val="067A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4004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346"/>
            <p:cNvGrpSpPr/>
            <p:nvPr/>
          </p:nvGrpSpPr>
          <p:grpSpPr>
            <a:xfrm>
              <a:off x="8476698" y="3878875"/>
              <a:ext cx="717270" cy="519860"/>
              <a:chOff x="4938916" y="4150898"/>
              <a:chExt cx="818564" cy="593275"/>
            </a:xfrm>
          </p:grpSpPr>
          <p:sp>
            <p:nvSpPr>
              <p:cNvPr id="348" name="Freeform 25"/>
              <p:cNvSpPr>
                <a:spLocks/>
              </p:cNvSpPr>
              <p:nvPr/>
            </p:nvSpPr>
            <p:spPr bwMode="auto">
              <a:xfrm>
                <a:off x="4973374" y="4150898"/>
                <a:ext cx="784106" cy="593275"/>
              </a:xfrm>
              <a:custGeom>
                <a:avLst/>
                <a:gdLst/>
                <a:ahLst/>
                <a:cxnLst>
                  <a:cxn ang="0">
                    <a:pos x="782" y="519"/>
                  </a:cxn>
                  <a:cxn ang="0">
                    <a:pos x="710" y="591"/>
                  </a:cxn>
                  <a:cxn ang="0">
                    <a:pos x="72" y="591"/>
                  </a:cxn>
                  <a:cxn ang="0">
                    <a:pos x="0" y="519"/>
                  </a:cxn>
                  <a:cxn ang="0">
                    <a:pos x="0" y="72"/>
                  </a:cxn>
                  <a:cxn ang="0">
                    <a:pos x="72" y="0"/>
                  </a:cxn>
                  <a:cxn ang="0">
                    <a:pos x="710" y="0"/>
                  </a:cxn>
                  <a:cxn ang="0">
                    <a:pos x="782" y="72"/>
                  </a:cxn>
                  <a:cxn ang="0">
                    <a:pos x="782" y="519"/>
                  </a:cxn>
                </a:cxnLst>
                <a:rect l="0" t="0" r="r" b="b"/>
                <a:pathLst>
                  <a:path w="782" h="591">
                    <a:moveTo>
                      <a:pt x="782" y="519"/>
                    </a:moveTo>
                    <a:cubicBezTo>
                      <a:pt x="782" y="559"/>
                      <a:pt x="749" y="591"/>
                      <a:pt x="710" y="591"/>
                    </a:cubicBezTo>
                    <a:cubicBezTo>
                      <a:pt x="72" y="591"/>
                      <a:pt x="72" y="591"/>
                      <a:pt x="72" y="591"/>
                    </a:cubicBezTo>
                    <a:cubicBezTo>
                      <a:pt x="32" y="591"/>
                      <a:pt x="0" y="559"/>
                      <a:pt x="0" y="519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cubicBezTo>
                      <a:pt x="710" y="0"/>
                      <a:pt x="710" y="0"/>
                      <a:pt x="710" y="0"/>
                    </a:cubicBezTo>
                    <a:cubicBezTo>
                      <a:pt x="749" y="0"/>
                      <a:pt x="782" y="32"/>
                      <a:pt x="782" y="72"/>
                    </a:cubicBezTo>
                    <a:cubicBezTo>
                      <a:pt x="782" y="519"/>
                      <a:pt x="782" y="519"/>
                      <a:pt x="782" y="519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" name="Freeform 26"/>
              <p:cNvSpPr>
                <a:spLocks/>
              </p:cNvSpPr>
              <p:nvPr/>
            </p:nvSpPr>
            <p:spPr bwMode="auto">
              <a:xfrm>
                <a:off x="5069561" y="4223230"/>
                <a:ext cx="411675" cy="448611"/>
              </a:xfrm>
              <a:custGeom>
                <a:avLst/>
                <a:gdLst/>
                <a:ahLst/>
                <a:cxnLst>
                  <a:cxn ang="0">
                    <a:pos x="410" y="392"/>
                  </a:cxn>
                  <a:cxn ang="0">
                    <a:pos x="355" y="447"/>
                  </a:cxn>
                  <a:cxn ang="0">
                    <a:pos x="54" y="447"/>
                  </a:cxn>
                  <a:cxn ang="0">
                    <a:pos x="0" y="392"/>
                  </a:cxn>
                  <a:cxn ang="0">
                    <a:pos x="0" y="54"/>
                  </a:cxn>
                  <a:cxn ang="0">
                    <a:pos x="54" y="0"/>
                  </a:cxn>
                  <a:cxn ang="0">
                    <a:pos x="355" y="0"/>
                  </a:cxn>
                  <a:cxn ang="0">
                    <a:pos x="410" y="54"/>
                  </a:cxn>
                  <a:cxn ang="0">
                    <a:pos x="410" y="392"/>
                  </a:cxn>
                </a:cxnLst>
                <a:rect l="0" t="0" r="r" b="b"/>
                <a:pathLst>
                  <a:path w="410" h="447">
                    <a:moveTo>
                      <a:pt x="410" y="392"/>
                    </a:moveTo>
                    <a:cubicBezTo>
                      <a:pt x="410" y="422"/>
                      <a:pt x="385" y="447"/>
                      <a:pt x="355" y="447"/>
                    </a:cubicBezTo>
                    <a:cubicBezTo>
                      <a:pt x="54" y="447"/>
                      <a:pt x="54" y="447"/>
                      <a:pt x="54" y="447"/>
                    </a:cubicBezTo>
                    <a:cubicBezTo>
                      <a:pt x="24" y="447"/>
                      <a:pt x="0" y="422"/>
                      <a:pt x="0" y="392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24"/>
                      <a:pt x="24" y="0"/>
                      <a:pt x="54" y="0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385" y="0"/>
                      <a:pt x="410" y="24"/>
                      <a:pt x="410" y="54"/>
                    </a:cubicBezTo>
                    <a:cubicBezTo>
                      <a:pt x="410" y="392"/>
                      <a:pt x="410" y="392"/>
                      <a:pt x="410" y="39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" name="Freeform 27"/>
              <p:cNvSpPr>
                <a:spLocks/>
              </p:cNvSpPr>
              <p:nvPr/>
            </p:nvSpPr>
            <p:spPr bwMode="auto">
              <a:xfrm>
                <a:off x="5539713" y="4461771"/>
                <a:ext cx="145433" cy="91569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0" y="0"/>
                  </a:cxn>
                  <a:cxn ang="0">
                    <a:pos x="2" y="5"/>
                  </a:cxn>
                  <a:cxn ang="0">
                    <a:pos x="3" y="14"/>
                  </a:cxn>
                  <a:cxn ang="0">
                    <a:pos x="66" y="88"/>
                  </a:cxn>
                  <a:cxn ang="0">
                    <a:pos x="73" y="91"/>
                  </a:cxn>
                  <a:cxn ang="0">
                    <a:pos x="80" y="88"/>
                  </a:cxn>
                  <a:cxn ang="0">
                    <a:pos x="142" y="14"/>
                  </a:cxn>
                  <a:cxn ang="0">
                    <a:pos x="144" y="5"/>
                  </a:cxn>
                  <a:cxn ang="0">
                    <a:pos x="136" y="0"/>
                  </a:cxn>
                </a:cxnLst>
                <a:rect l="0" t="0" r="r" b="b"/>
                <a:pathLst>
                  <a:path w="145" h="91">
                    <a:moveTo>
                      <a:pt x="136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3" y="2"/>
                      <a:pt x="2" y="5"/>
                    </a:cubicBezTo>
                    <a:cubicBezTo>
                      <a:pt x="0" y="8"/>
                      <a:pt x="1" y="12"/>
                      <a:pt x="3" y="14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8" y="90"/>
                      <a:pt x="70" y="91"/>
                      <a:pt x="73" y="91"/>
                    </a:cubicBezTo>
                    <a:cubicBezTo>
                      <a:pt x="75" y="91"/>
                      <a:pt x="78" y="90"/>
                      <a:pt x="80" y="88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5" y="12"/>
                      <a:pt x="145" y="8"/>
                      <a:pt x="144" y="5"/>
                    </a:cubicBezTo>
                    <a:cubicBezTo>
                      <a:pt x="142" y="2"/>
                      <a:pt x="139" y="0"/>
                      <a:pt x="136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1" name="Freeform 28"/>
              <p:cNvSpPr>
                <a:spLocks/>
              </p:cNvSpPr>
              <p:nvPr/>
            </p:nvSpPr>
            <p:spPr bwMode="auto">
              <a:xfrm>
                <a:off x="5539713" y="4340961"/>
                <a:ext cx="145433" cy="92338"/>
              </a:xfrm>
              <a:custGeom>
                <a:avLst/>
                <a:gdLst/>
                <a:ahLst/>
                <a:cxnLst>
                  <a:cxn ang="0">
                    <a:pos x="10" y="92"/>
                  </a:cxn>
                  <a:cxn ang="0">
                    <a:pos x="136" y="92"/>
                  </a:cxn>
                  <a:cxn ang="0">
                    <a:pos x="144" y="87"/>
                  </a:cxn>
                  <a:cxn ang="0">
                    <a:pos x="142" y="77"/>
                  </a:cxn>
                  <a:cxn ang="0">
                    <a:pos x="80" y="3"/>
                  </a:cxn>
                  <a:cxn ang="0">
                    <a:pos x="73" y="0"/>
                  </a:cxn>
                  <a:cxn ang="0">
                    <a:pos x="66" y="3"/>
                  </a:cxn>
                  <a:cxn ang="0">
                    <a:pos x="3" y="77"/>
                  </a:cxn>
                  <a:cxn ang="0">
                    <a:pos x="2" y="87"/>
                  </a:cxn>
                  <a:cxn ang="0">
                    <a:pos x="10" y="92"/>
                  </a:cxn>
                </a:cxnLst>
                <a:rect l="0" t="0" r="r" b="b"/>
                <a:pathLst>
                  <a:path w="145" h="92">
                    <a:moveTo>
                      <a:pt x="10" y="92"/>
                    </a:moveTo>
                    <a:cubicBezTo>
                      <a:pt x="136" y="92"/>
                      <a:pt x="136" y="92"/>
                      <a:pt x="136" y="92"/>
                    </a:cubicBezTo>
                    <a:cubicBezTo>
                      <a:pt x="139" y="92"/>
                      <a:pt x="142" y="90"/>
                      <a:pt x="144" y="87"/>
                    </a:cubicBezTo>
                    <a:cubicBezTo>
                      <a:pt x="145" y="84"/>
                      <a:pt x="145" y="80"/>
                      <a:pt x="142" y="77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8" y="1"/>
                      <a:pt x="75" y="0"/>
                      <a:pt x="73" y="0"/>
                    </a:cubicBezTo>
                    <a:cubicBezTo>
                      <a:pt x="70" y="0"/>
                      <a:pt x="68" y="1"/>
                      <a:pt x="66" y="3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1" y="80"/>
                      <a:pt x="0" y="84"/>
                      <a:pt x="2" y="87"/>
                    </a:cubicBezTo>
                    <a:cubicBezTo>
                      <a:pt x="3" y="90"/>
                      <a:pt x="6" y="92"/>
                      <a:pt x="10" y="9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4938916" y="4249603"/>
                <a:ext cx="600625" cy="358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rgbClr val="067AB4"/>
                    </a:solidFill>
                    <a:latin typeface="Calibri" pitchFamily="34" charset="0"/>
                    <a:ea typeface="+mn-ea"/>
                    <a:cs typeface="+mn-cs"/>
                  </a:rPr>
                  <a:t>71</a:t>
                </a:r>
                <a:endParaRPr lang="en-US" sz="1100" b="1" kern="0" dirty="0">
                  <a:solidFill>
                    <a:srgbClr val="067AB4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3" name="Freeform 31"/>
              <p:cNvSpPr>
                <a:spLocks noEditPoints="1"/>
              </p:cNvSpPr>
              <p:nvPr/>
            </p:nvSpPr>
            <p:spPr bwMode="auto">
              <a:xfrm>
                <a:off x="5386596" y="4344809"/>
                <a:ext cx="69254" cy="69254"/>
              </a:xfrm>
              <a:custGeom>
                <a:avLst/>
                <a:gdLst/>
                <a:ahLst/>
                <a:cxnLst>
                  <a:cxn ang="0">
                    <a:pos x="34" y="69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9" y="34"/>
                  </a:cxn>
                  <a:cxn ang="0">
                    <a:pos x="34" y="69"/>
                  </a:cxn>
                  <a:cxn ang="0">
                    <a:pos x="34" y="18"/>
                  </a:cxn>
                  <a:cxn ang="0">
                    <a:pos x="18" y="34"/>
                  </a:cxn>
                  <a:cxn ang="0">
                    <a:pos x="34" y="51"/>
                  </a:cxn>
                  <a:cxn ang="0">
                    <a:pos x="51" y="34"/>
                  </a:cxn>
                  <a:cxn ang="0">
                    <a:pos x="34" y="18"/>
                  </a:cxn>
                </a:cxnLst>
                <a:rect l="0" t="0" r="r" b="b"/>
                <a:pathLst>
                  <a:path w="69" h="69">
                    <a:moveTo>
                      <a:pt x="34" y="69"/>
                    </a:moveTo>
                    <a:cubicBezTo>
                      <a:pt x="15" y="69"/>
                      <a:pt x="0" y="53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9" y="15"/>
                      <a:pt x="69" y="34"/>
                    </a:cubicBezTo>
                    <a:cubicBezTo>
                      <a:pt x="69" y="53"/>
                      <a:pt x="53" y="69"/>
                      <a:pt x="34" y="69"/>
                    </a:cubicBezTo>
                    <a:moveTo>
                      <a:pt x="34" y="18"/>
                    </a:moveTo>
                    <a:cubicBezTo>
                      <a:pt x="25" y="18"/>
                      <a:pt x="18" y="25"/>
                      <a:pt x="18" y="34"/>
                    </a:cubicBezTo>
                    <a:cubicBezTo>
                      <a:pt x="18" y="43"/>
                      <a:pt x="25" y="51"/>
                      <a:pt x="34" y="51"/>
                    </a:cubicBezTo>
                    <a:cubicBezTo>
                      <a:pt x="43" y="51"/>
                      <a:pt x="51" y="43"/>
                      <a:pt x="51" y="34"/>
                    </a:cubicBezTo>
                    <a:cubicBezTo>
                      <a:pt x="51" y="25"/>
                      <a:pt x="43" y="18"/>
                      <a:pt x="34" y="18"/>
                    </a:cubicBezTo>
                    <a:close/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353"/>
            <p:cNvGrpSpPr/>
            <p:nvPr/>
          </p:nvGrpSpPr>
          <p:grpSpPr>
            <a:xfrm>
              <a:off x="6870429" y="3817471"/>
              <a:ext cx="506892" cy="642667"/>
              <a:chOff x="5746750" y="4622799"/>
              <a:chExt cx="578476" cy="733425"/>
            </a:xfrm>
          </p:grpSpPr>
          <p:grpSp>
            <p:nvGrpSpPr>
              <p:cNvPr id="20" name="Group 183"/>
              <p:cNvGrpSpPr/>
              <p:nvPr/>
            </p:nvGrpSpPr>
            <p:grpSpPr>
              <a:xfrm>
                <a:off x="5746750" y="4622799"/>
                <a:ext cx="578476" cy="733425"/>
                <a:chOff x="3752850" y="3724275"/>
                <a:chExt cx="1066800" cy="1352550"/>
              </a:xfrm>
            </p:grpSpPr>
            <p:sp>
              <p:nvSpPr>
                <p:cNvPr id="357" name="Rounded Rectangle 356"/>
                <p:cNvSpPr/>
                <p:nvPr/>
              </p:nvSpPr>
              <p:spPr>
                <a:xfrm>
                  <a:off x="3752850" y="3724275"/>
                  <a:ext cx="1066800" cy="1352550"/>
                </a:xfrm>
                <a:prstGeom prst="roundRect">
                  <a:avLst>
                    <a:gd name="adj" fmla="val 5952"/>
                  </a:avLst>
                </a:prstGeom>
                <a:solidFill>
                  <a:srgbClr val="067AB4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>
                <a:xfrm>
                  <a:off x="3865457" y="3859530"/>
                  <a:ext cx="841587" cy="108204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Oval 358"/>
                <p:cNvSpPr/>
                <p:nvPr/>
              </p:nvSpPr>
              <p:spPr>
                <a:xfrm>
                  <a:off x="4249674" y="4974590"/>
                  <a:ext cx="73152" cy="73152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64004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00" kern="0" dirty="0">
                    <a:solidFill>
                      <a:srgbClr val="FFFFFF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6" name="Freeform 139"/>
              <p:cNvSpPr>
                <a:spLocks noEditPoints="1"/>
              </p:cNvSpPr>
              <p:nvPr/>
            </p:nvSpPr>
            <p:spPr bwMode="auto">
              <a:xfrm>
                <a:off x="5873494" y="4865747"/>
                <a:ext cx="324989" cy="288037"/>
              </a:xfrm>
              <a:custGeom>
                <a:avLst/>
                <a:gdLst/>
                <a:ahLst/>
                <a:cxnLst>
                  <a:cxn ang="0">
                    <a:pos x="303" y="280"/>
                  </a:cxn>
                  <a:cxn ang="0">
                    <a:pos x="303" y="0"/>
                  </a:cxn>
                  <a:cxn ang="0">
                    <a:pos x="634" y="486"/>
                  </a:cxn>
                  <a:cxn ang="0">
                    <a:pos x="853" y="486"/>
                  </a:cxn>
                  <a:cxn ang="0">
                    <a:pos x="634" y="486"/>
                  </a:cxn>
                  <a:cxn ang="0">
                    <a:pos x="1184" y="280"/>
                  </a:cxn>
                  <a:cxn ang="0">
                    <a:pos x="1184" y="0"/>
                  </a:cxn>
                  <a:cxn ang="0">
                    <a:pos x="1057" y="1287"/>
                  </a:cxn>
                  <a:cxn ang="0">
                    <a:pos x="1052" y="1011"/>
                  </a:cxn>
                  <a:cxn ang="0">
                    <a:pos x="859" y="871"/>
                  </a:cxn>
                  <a:cxn ang="0">
                    <a:pos x="850" y="1308"/>
                  </a:cxn>
                  <a:cxn ang="0">
                    <a:pos x="659" y="1317"/>
                  </a:cxn>
                  <a:cxn ang="0">
                    <a:pos x="628" y="1286"/>
                  </a:cxn>
                  <a:cxn ang="0">
                    <a:pos x="625" y="870"/>
                  </a:cxn>
                  <a:cxn ang="0">
                    <a:pos x="431" y="1023"/>
                  </a:cxn>
                  <a:cxn ang="0">
                    <a:pos x="399" y="1317"/>
                  </a:cxn>
                  <a:cxn ang="0">
                    <a:pos x="200" y="1286"/>
                  </a:cxn>
                  <a:cxn ang="0">
                    <a:pos x="168" y="624"/>
                  </a:cxn>
                  <a:cxn ang="0">
                    <a:pos x="109" y="887"/>
                  </a:cxn>
                  <a:cxn ang="0">
                    <a:pos x="28" y="881"/>
                  </a:cxn>
                  <a:cxn ang="0">
                    <a:pos x="71" y="491"/>
                  </a:cxn>
                  <a:cxn ang="0">
                    <a:pos x="344" y="376"/>
                  </a:cxn>
                  <a:cxn ang="0">
                    <a:pos x="506" y="806"/>
                  </a:cxn>
                  <a:cxn ang="0">
                    <a:pos x="741" y="686"/>
                  </a:cxn>
                  <a:cxn ang="0">
                    <a:pos x="968" y="805"/>
                  </a:cxn>
                  <a:cxn ang="0">
                    <a:pos x="982" y="475"/>
                  </a:cxn>
                  <a:cxn ang="0">
                    <a:pos x="1249" y="376"/>
                  </a:cxn>
                  <a:cxn ang="0">
                    <a:pos x="1484" y="845"/>
                  </a:cxn>
                  <a:cxn ang="0">
                    <a:pos x="1402" y="892"/>
                  </a:cxn>
                  <a:cxn ang="0">
                    <a:pos x="1365" y="867"/>
                  </a:cxn>
                  <a:cxn ang="0">
                    <a:pos x="1287" y="624"/>
                  </a:cxn>
                  <a:cxn ang="0">
                    <a:pos x="1256" y="1317"/>
                  </a:cxn>
                  <a:cxn ang="0">
                    <a:pos x="1057" y="1286"/>
                  </a:cxn>
                </a:cxnLst>
                <a:rect l="0" t="0" r="r" b="b"/>
                <a:pathLst>
                  <a:path w="1487" h="1317">
                    <a:moveTo>
                      <a:pt x="163" y="140"/>
                    </a:moveTo>
                    <a:cubicBezTo>
                      <a:pt x="163" y="217"/>
                      <a:pt x="226" y="280"/>
                      <a:pt x="303" y="280"/>
                    </a:cubicBezTo>
                    <a:cubicBezTo>
                      <a:pt x="380" y="280"/>
                      <a:pt x="443" y="217"/>
                      <a:pt x="443" y="140"/>
                    </a:cubicBezTo>
                    <a:cubicBezTo>
                      <a:pt x="443" y="63"/>
                      <a:pt x="380" y="0"/>
                      <a:pt x="303" y="0"/>
                    </a:cubicBezTo>
                    <a:cubicBezTo>
                      <a:pt x="226" y="0"/>
                      <a:pt x="163" y="63"/>
                      <a:pt x="163" y="140"/>
                    </a:cubicBezTo>
                    <a:close/>
                    <a:moveTo>
                      <a:pt x="634" y="486"/>
                    </a:moveTo>
                    <a:cubicBezTo>
                      <a:pt x="634" y="546"/>
                      <a:pt x="683" y="595"/>
                      <a:pt x="744" y="595"/>
                    </a:cubicBezTo>
                    <a:cubicBezTo>
                      <a:pt x="804" y="595"/>
                      <a:pt x="853" y="546"/>
                      <a:pt x="853" y="486"/>
                    </a:cubicBezTo>
                    <a:cubicBezTo>
                      <a:pt x="853" y="426"/>
                      <a:pt x="804" y="377"/>
                      <a:pt x="744" y="377"/>
                    </a:cubicBezTo>
                    <a:cubicBezTo>
                      <a:pt x="683" y="377"/>
                      <a:pt x="634" y="426"/>
                      <a:pt x="634" y="486"/>
                    </a:cubicBezTo>
                    <a:close/>
                    <a:moveTo>
                      <a:pt x="1044" y="140"/>
                    </a:moveTo>
                    <a:cubicBezTo>
                      <a:pt x="1044" y="217"/>
                      <a:pt x="1107" y="280"/>
                      <a:pt x="1184" y="280"/>
                    </a:cubicBezTo>
                    <a:cubicBezTo>
                      <a:pt x="1261" y="280"/>
                      <a:pt x="1324" y="217"/>
                      <a:pt x="1324" y="140"/>
                    </a:cubicBezTo>
                    <a:cubicBezTo>
                      <a:pt x="1324" y="63"/>
                      <a:pt x="1261" y="0"/>
                      <a:pt x="1184" y="0"/>
                    </a:cubicBezTo>
                    <a:cubicBezTo>
                      <a:pt x="1107" y="0"/>
                      <a:pt x="1044" y="63"/>
                      <a:pt x="1044" y="140"/>
                    </a:cubicBezTo>
                    <a:close/>
                    <a:moveTo>
                      <a:pt x="1057" y="1287"/>
                    </a:moveTo>
                    <a:cubicBezTo>
                      <a:pt x="1056" y="1024"/>
                      <a:pt x="1056" y="1024"/>
                      <a:pt x="1056" y="1024"/>
                    </a:cubicBezTo>
                    <a:cubicBezTo>
                      <a:pt x="1056" y="1018"/>
                      <a:pt x="1057" y="1014"/>
                      <a:pt x="1052" y="1011"/>
                    </a:cubicBezTo>
                    <a:cubicBezTo>
                      <a:pt x="866" y="871"/>
                      <a:pt x="866" y="871"/>
                      <a:pt x="866" y="871"/>
                    </a:cubicBezTo>
                    <a:cubicBezTo>
                      <a:pt x="859" y="871"/>
                      <a:pt x="859" y="871"/>
                      <a:pt x="859" y="871"/>
                    </a:cubicBezTo>
                    <a:cubicBezTo>
                      <a:pt x="859" y="889"/>
                      <a:pt x="859" y="1286"/>
                      <a:pt x="859" y="1286"/>
                    </a:cubicBezTo>
                    <a:cubicBezTo>
                      <a:pt x="859" y="1294"/>
                      <a:pt x="856" y="1302"/>
                      <a:pt x="850" y="1308"/>
                    </a:cubicBezTo>
                    <a:cubicBezTo>
                      <a:pt x="844" y="1314"/>
                      <a:pt x="836" y="1317"/>
                      <a:pt x="828" y="1317"/>
                    </a:cubicBezTo>
                    <a:cubicBezTo>
                      <a:pt x="659" y="1317"/>
                      <a:pt x="659" y="1317"/>
                      <a:pt x="659" y="1317"/>
                    </a:cubicBezTo>
                    <a:cubicBezTo>
                      <a:pt x="651" y="1317"/>
                      <a:pt x="643" y="1314"/>
                      <a:pt x="637" y="1308"/>
                    </a:cubicBezTo>
                    <a:cubicBezTo>
                      <a:pt x="631" y="1302"/>
                      <a:pt x="628" y="1294"/>
                      <a:pt x="628" y="1286"/>
                    </a:cubicBezTo>
                    <a:cubicBezTo>
                      <a:pt x="628" y="1286"/>
                      <a:pt x="629" y="887"/>
                      <a:pt x="629" y="871"/>
                    </a:cubicBezTo>
                    <a:cubicBezTo>
                      <a:pt x="627" y="870"/>
                      <a:pt x="625" y="870"/>
                      <a:pt x="625" y="870"/>
                    </a:cubicBezTo>
                    <a:cubicBezTo>
                      <a:pt x="435" y="1010"/>
                      <a:pt x="435" y="1010"/>
                      <a:pt x="435" y="1010"/>
                    </a:cubicBezTo>
                    <a:cubicBezTo>
                      <a:pt x="430" y="1013"/>
                      <a:pt x="431" y="1017"/>
                      <a:pt x="431" y="1023"/>
                    </a:cubicBezTo>
                    <a:cubicBezTo>
                      <a:pt x="431" y="1286"/>
                      <a:pt x="431" y="1286"/>
                      <a:pt x="431" y="1286"/>
                    </a:cubicBezTo>
                    <a:cubicBezTo>
                      <a:pt x="431" y="1303"/>
                      <a:pt x="416" y="1317"/>
                      <a:pt x="399" y="1317"/>
                    </a:cubicBezTo>
                    <a:cubicBezTo>
                      <a:pt x="231" y="1317"/>
                      <a:pt x="231" y="1317"/>
                      <a:pt x="231" y="1317"/>
                    </a:cubicBezTo>
                    <a:cubicBezTo>
                      <a:pt x="214" y="1317"/>
                      <a:pt x="200" y="1303"/>
                      <a:pt x="200" y="1286"/>
                    </a:cubicBezTo>
                    <a:cubicBezTo>
                      <a:pt x="200" y="1286"/>
                      <a:pt x="200" y="642"/>
                      <a:pt x="200" y="624"/>
                    </a:cubicBezTo>
                    <a:cubicBezTo>
                      <a:pt x="200" y="589"/>
                      <a:pt x="179" y="575"/>
                      <a:pt x="168" y="624"/>
                    </a:cubicBezTo>
                    <a:cubicBezTo>
                      <a:pt x="165" y="638"/>
                      <a:pt x="122" y="867"/>
                      <a:pt x="122" y="867"/>
                    </a:cubicBezTo>
                    <a:cubicBezTo>
                      <a:pt x="120" y="876"/>
                      <a:pt x="116" y="883"/>
                      <a:pt x="109" y="887"/>
                    </a:cubicBezTo>
                    <a:cubicBezTo>
                      <a:pt x="102" y="892"/>
                      <a:pt x="93" y="894"/>
                      <a:pt x="85" y="892"/>
                    </a:cubicBezTo>
                    <a:cubicBezTo>
                      <a:pt x="28" y="881"/>
                      <a:pt x="28" y="881"/>
                      <a:pt x="28" y="881"/>
                    </a:cubicBezTo>
                    <a:cubicBezTo>
                      <a:pt x="11" y="878"/>
                      <a:pt x="0" y="862"/>
                      <a:pt x="4" y="845"/>
                    </a:cubicBezTo>
                    <a:cubicBezTo>
                      <a:pt x="4" y="845"/>
                      <a:pt x="70" y="493"/>
                      <a:pt x="71" y="491"/>
                    </a:cubicBezTo>
                    <a:cubicBezTo>
                      <a:pt x="87" y="423"/>
                      <a:pt x="147" y="376"/>
                      <a:pt x="217" y="376"/>
                    </a:cubicBezTo>
                    <a:cubicBezTo>
                      <a:pt x="344" y="376"/>
                      <a:pt x="344" y="376"/>
                      <a:pt x="344" y="376"/>
                    </a:cubicBezTo>
                    <a:cubicBezTo>
                      <a:pt x="427" y="376"/>
                      <a:pt x="506" y="392"/>
                      <a:pt x="506" y="475"/>
                    </a:cubicBezTo>
                    <a:cubicBezTo>
                      <a:pt x="506" y="475"/>
                      <a:pt x="506" y="791"/>
                      <a:pt x="506" y="806"/>
                    </a:cubicBezTo>
                    <a:cubicBezTo>
                      <a:pt x="506" y="818"/>
                      <a:pt x="514" y="807"/>
                      <a:pt x="514" y="807"/>
                    </a:cubicBezTo>
                    <a:cubicBezTo>
                      <a:pt x="514" y="807"/>
                      <a:pt x="613" y="686"/>
                      <a:pt x="741" y="686"/>
                    </a:cubicBezTo>
                    <a:cubicBezTo>
                      <a:pt x="868" y="686"/>
                      <a:pt x="968" y="802"/>
                      <a:pt x="968" y="805"/>
                    </a:cubicBezTo>
                    <a:cubicBezTo>
                      <a:pt x="968" y="805"/>
                      <a:pt x="968" y="805"/>
                      <a:pt x="968" y="805"/>
                    </a:cubicBezTo>
                    <a:cubicBezTo>
                      <a:pt x="968" y="805"/>
                      <a:pt x="982" y="815"/>
                      <a:pt x="982" y="805"/>
                    </a:cubicBezTo>
                    <a:cubicBezTo>
                      <a:pt x="982" y="788"/>
                      <a:pt x="982" y="475"/>
                      <a:pt x="982" y="475"/>
                    </a:cubicBezTo>
                    <a:cubicBezTo>
                      <a:pt x="982" y="392"/>
                      <a:pt x="1039" y="376"/>
                      <a:pt x="1122" y="376"/>
                    </a:cubicBezTo>
                    <a:cubicBezTo>
                      <a:pt x="1249" y="376"/>
                      <a:pt x="1249" y="376"/>
                      <a:pt x="1249" y="376"/>
                    </a:cubicBezTo>
                    <a:cubicBezTo>
                      <a:pt x="1319" y="376"/>
                      <a:pt x="1379" y="423"/>
                      <a:pt x="1396" y="491"/>
                    </a:cubicBezTo>
                    <a:cubicBezTo>
                      <a:pt x="1484" y="845"/>
                      <a:pt x="1484" y="845"/>
                      <a:pt x="1484" y="845"/>
                    </a:cubicBezTo>
                    <a:cubicBezTo>
                      <a:pt x="1487" y="862"/>
                      <a:pt x="1476" y="878"/>
                      <a:pt x="1459" y="881"/>
                    </a:cubicBezTo>
                    <a:cubicBezTo>
                      <a:pt x="1402" y="892"/>
                      <a:pt x="1402" y="892"/>
                      <a:pt x="1402" y="892"/>
                    </a:cubicBezTo>
                    <a:cubicBezTo>
                      <a:pt x="1394" y="894"/>
                      <a:pt x="1385" y="892"/>
                      <a:pt x="1378" y="887"/>
                    </a:cubicBezTo>
                    <a:cubicBezTo>
                      <a:pt x="1372" y="883"/>
                      <a:pt x="1367" y="876"/>
                      <a:pt x="1365" y="867"/>
                    </a:cubicBezTo>
                    <a:cubicBezTo>
                      <a:pt x="1365" y="867"/>
                      <a:pt x="1326" y="660"/>
                      <a:pt x="1319" y="624"/>
                    </a:cubicBezTo>
                    <a:cubicBezTo>
                      <a:pt x="1315" y="591"/>
                      <a:pt x="1287" y="576"/>
                      <a:pt x="1287" y="624"/>
                    </a:cubicBezTo>
                    <a:cubicBezTo>
                      <a:pt x="1287" y="642"/>
                      <a:pt x="1287" y="1286"/>
                      <a:pt x="1287" y="1286"/>
                    </a:cubicBezTo>
                    <a:cubicBezTo>
                      <a:pt x="1287" y="1303"/>
                      <a:pt x="1273" y="1317"/>
                      <a:pt x="1256" y="1317"/>
                    </a:cubicBezTo>
                    <a:cubicBezTo>
                      <a:pt x="1088" y="1317"/>
                      <a:pt x="1088" y="1317"/>
                      <a:pt x="1088" y="1317"/>
                    </a:cubicBezTo>
                    <a:cubicBezTo>
                      <a:pt x="1071" y="1317"/>
                      <a:pt x="1057" y="1303"/>
                      <a:pt x="1057" y="1286"/>
                    </a:cubicBezTo>
                  </a:path>
                </a:pathLst>
              </a:custGeom>
              <a:solidFill>
                <a:srgbClr val="067A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96"/>
            <p:cNvGrpSpPr/>
            <p:nvPr/>
          </p:nvGrpSpPr>
          <p:grpSpPr>
            <a:xfrm>
              <a:off x="8944807" y="6120881"/>
              <a:ext cx="717582" cy="388542"/>
              <a:chOff x="2815052" y="2266790"/>
              <a:chExt cx="539181" cy="291944"/>
            </a:xfrm>
          </p:grpSpPr>
          <p:sp>
            <p:nvSpPr>
              <p:cNvPr id="371" name="Rectangle 370"/>
              <p:cNvSpPr/>
              <p:nvPr/>
            </p:nvSpPr>
            <p:spPr>
              <a:xfrm>
                <a:off x="3300248" y="2536670"/>
                <a:ext cx="37650" cy="6705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2891147" y="2278740"/>
                <a:ext cx="381881" cy="236659"/>
              </a:xfrm>
              <a:prstGeom prst="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rgbClr val="FFFFFF"/>
                  </a:solidFill>
                  <a:latin typeface="Verdana"/>
                  <a:ea typeface="+mn-ea"/>
                  <a:cs typeface="+mn-cs"/>
                </a:endParaRPr>
              </a:p>
            </p:txBody>
          </p:sp>
          <p:grpSp>
            <p:nvGrpSpPr>
              <p:cNvPr id="22" name="Group 45"/>
              <p:cNvGrpSpPr/>
              <p:nvPr/>
            </p:nvGrpSpPr>
            <p:grpSpPr>
              <a:xfrm>
                <a:off x="2815052" y="2266790"/>
                <a:ext cx="539181" cy="291944"/>
                <a:chOff x="-13468350" y="-6910388"/>
                <a:chExt cx="30594300" cy="16565563"/>
              </a:xfrm>
              <a:solidFill>
                <a:srgbClr val="067AB4"/>
              </a:solidFill>
            </p:grpSpPr>
            <p:sp>
              <p:nvSpPr>
                <p:cNvPr id="374" name="Freeform 12"/>
                <p:cNvSpPr>
                  <a:spLocks noEditPoints="1"/>
                </p:cNvSpPr>
                <p:nvPr/>
              </p:nvSpPr>
              <p:spPr bwMode="auto">
                <a:xfrm>
                  <a:off x="-9647238" y="-6910388"/>
                  <a:ext cx="22974300" cy="14943138"/>
                </a:xfrm>
                <a:custGeom>
                  <a:avLst/>
                  <a:gdLst/>
                  <a:ahLst/>
                  <a:cxnLst>
                    <a:cxn ang="0">
                      <a:pos x="6126" y="3985"/>
                    </a:cxn>
                    <a:cxn ang="0">
                      <a:pos x="6126" y="133"/>
                    </a:cxn>
                    <a:cxn ang="0">
                      <a:pos x="5993" y="0"/>
                    </a:cxn>
                    <a:cxn ang="0">
                      <a:pos x="133" y="0"/>
                    </a:cxn>
                    <a:cxn ang="0">
                      <a:pos x="0" y="133"/>
                    </a:cxn>
                    <a:cxn ang="0">
                      <a:pos x="0" y="3985"/>
                    </a:cxn>
                    <a:cxn ang="0">
                      <a:pos x="6126" y="3985"/>
                    </a:cxn>
                    <a:cxn ang="0">
                      <a:pos x="265" y="285"/>
                    </a:cxn>
                    <a:cxn ang="0">
                      <a:pos x="5861" y="285"/>
                    </a:cxn>
                    <a:cxn ang="0">
                      <a:pos x="5861" y="3780"/>
                    </a:cxn>
                    <a:cxn ang="0">
                      <a:pos x="265" y="3780"/>
                    </a:cxn>
                    <a:cxn ang="0">
                      <a:pos x="265" y="285"/>
                    </a:cxn>
                  </a:cxnLst>
                  <a:rect l="0" t="0" r="r" b="b"/>
                  <a:pathLst>
                    <a:path w="6126" h="3985">
                      <a:moveTo>
                        <a:pt x="6126" y="3985"/>
                      </a:moveTo>
                      <a:cubicBezTo>
                        <a:pt x="6126" y="133"/>
                        <a:pt x="6126" y="133"/>
                        <a:pt x="6126" y="133"/>
                      </a:cubicBezTo>
                      <a:cubicBezTo>
                        <a:pt x="6126" y="60"/>
                        <a:pt x="6066" y="0"/>
                        <a:pt x="5993" y="0"/>
                      </a:cubicBezTo>
                      <a:cubicBezTo>
                        <a:pt x="133" y="0"/>
                        <a:pt x="133" y="0"/>
                        <a:pt x="133" y="0"/>
                      </a:cubicBezTo>
                      <a:cubicBezTo>
                        <a:pt x="60" y="0"/>
                        <a:pt x="0" y="60"/>
                        <a:pt x="0" y="133"/>
                      </a:cubicBezTo>
                      <a:cubicBezTo>
                        <a:pt x="0" y="3985"/>
                        <a:pt x="0" y="3985"/>
                        <a:pt x="0" y="3985"/>
                      </a:cubicBezTo>
                      <a:lnTo>
                        <a:pt x="6126" y="3985"/>
                      </a:lnTo>
                      <a:close/>
                      <a:moveTo>
                        <a:pt x="265" y="285"/>
                      </a:moveTo>
                      <a:cubicBezTo>
                        <a:pt x="5861" y="285"/>
                        <a:pt x="5861" y="285"/>
                        <a:pt x="5861" y="285"/>
                      </a:cubicBezTo>
                      <a:cubicBezTo>
                        <a:pt x="5861" y="3780"/>
                        <a:pt x="5861" y="3780"/>
                        <a:pt x="5861" y="3780"/>
                      </a:cubicBezTo>
                      <a:cubicBezTo>
                        <a:pt x="265" y="3780"/>
                        <a:pt x="265" y="3780"/>
                        <a:pt x="265" y="3780"/>
                      </a:cubicBezTo>
                      <a:lnTo>
                        <a:pt x="265" y="28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rgbClr val="60606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Freeform 13"/>
                <p:cNvSpPr>
                  <a:spLocks noEditPoints="1"/>
                </p:cNvSpPr>
                <p:nvPr/>
              </p:nvSpPr>
              <p:spPr bwMode="auto">
                <a:xfrm>
                  <a:off x="-13468350" y="8204200"/>
                  <a:ext cx="30594300" cy="1450975"/>
                </a:xfrm>
                <a:custGeom>
                  <a:avLst/>
                  <a:gdLst/>
                  <a:ahLst/>
                  <a:cxnLst>
                    <a:cxn ang="0">
                      <a:pos x="4637" y="0"/>
                    </a:cxn>
                    <a:cxn ang="0">
                      <a:pos x="4637" y="39"/>
                    </a:cxn>
                    <a:cxn ang="0">
                      <a:pos x="4586" y="90"/>
                    </a:cxn>
                    <a:cxn ang="0">
                      <a:pos x="3573" y="90"/>
                    </a:cxn>
                    <a:cxn ang="0">
                      <a:pos x="3521" y="39"/>
                    </a:cxn>
                    <a:cxn ang="0">
                      <a:pos x="3521" y="0"/>
                    </a:cxn>
                    <a:cxn ang="0">
                      <a:pos x="0" y="0"/>
                    </a:cxn>
                    <a:cxn ang="0">
                      <a:pos x="0" y="233"/>
                    </a:cxn>
                    <a:cxn ang="0">
                      <a:pos x="353" y="387"/>
                    </a:cxn>
                    <a:cxn ang="0">
                      <a:pos x="7799" y="387"/>
                    </a:cxn>
                    <a:cxn ang="0">
                      <a:pos x="8158" y="233"/>
                    </a:cxn>
                    <a:cxn ang="0">
                      <a:pos x="8158" y="0"/>
                    </a:cxn>
                    <a:cxn ang="0">
                      <a:pos x="4637" y="0"/>
                    </a:cxn>
                    <a:cxn ang="0">
                      <a:pos x="7728" y="136"/>
                    </a:cxn>
                    <a:cxn ang="0">
                      <a:pos x="7518" y="136"/>
                    </a:cxn>
                    <a:cxn ang="0">
                      <a:pos x="7492" y="111"/>
                    </a:cxn>
                    <a:cxn ang="0">
                      <a:pos x="7518" y="85"/>
                    </a:cxn>
                    <a:cxn ang="0">
                      <a:pos x="7728" y="85"/>
                    </a:cxn>
                    <a:cxn ang="0">
                      <a:pos x="7754" y="111"/>
                    </a:cxn>
                    <a:cxn ang="0">
                      <a:pos x="7728" y="136"/>
                    </a:cxn>
                  </a:cxnLst>
                  <a:rect l="0" t="0" r="r" b="b"/>
                  <a:pathLst>
                    <a:path w="8158" h="387">
                      <a:moveTo>
                        <a:pt x="4637" y="0"/>
                      </a:moveTo>
                      <a:cubicBezTo>
                        <a:pt x="4637" y="39"/>
                        <a:pt x="4637" y="39"/>
                        <a:pt x="4637" y="39"/>
                      </a:cubicBezTo>
                      <a:cubicBezTo>
                        <a:pt x="4637" y="67"/>
                        <a:pt x="4614" y="90"/>
                        <a:pt x="4586" y="90"/>
                      </a:cubicBezTo>
                      <a:cubicBezTo>
                        <a:pt x="3573" y="90"/>
                        <a:pt x="3573" y="90"/>
                        <a:pt x="3573" y="90"/>
                      </a:cubicBezTo>
                      <a:cubicBezTo>
                        <a:pt x="3544" y="90"/>
                        <a:pt x="3521" y="67"/>
                        <a:pt x="3521" y="39"/>
                      </a:cubicBezTo>
                      <a:cubicBezTo>
                        <a:pt x="3521" y="0"/>
                        <a:pt x="3521" y="0"/>
                        <a:pt x="35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3"/>
                        <a:pt x="0" y="233"/>
                        <a:pt x="0" y="233"/>
                      </a:cubicBezTo>
                      <a:cubicBezTo>
                        <a:pt x="353" y="387"/>
                        <a:pt x="353" y="387"/>
                        <a:pt x="353" y="387"/>
                      </a:cubicBezTo>
                      <a:cubicBezTo>
                        <a:pt x="7799" y="387"/>
                        <a:pt x="7799" y="387"/>
                        <a:pt x="7799" y="387"/>
                      </a:cubicBezTo>
                      <a:cubicBezTo>
                        <a:pt x="8158" y="233"/>
                        <a:pt x="8158" y="233"/>
                        <a:pt x="8158" y="233"/>
                      </a:cubicBezTo>
                      <a:cubicBezTo>
                        <a:pt x="8158" y="0"/>
                        <a:pt x="8158" y="0"/>
                        <a:pt x="8158" y="0"/>
                      </a:cubicBezTo>
                      <a:lnTo>
                        <a:pt x="4637" y="0"/>
                      </a:lnTo>
                      <a:close/>
                      <a:moveTo>
                        <a:pt x="7728" y="136"/>
                      </a:moveTo>
                      <a:cubicBezTo>
                        <a:pt x="7518" y="136"/>
                        <a:pt x="7518" y="136"/>
                        <a:pt x="7518" y="136"/>
                      </a:cubicBezTo>
                      <a:cubicBezTo>
                        <a:pt x="7503" y="136"/>
                        <a:pt x="7492" y="125"/>
                        <a:pt x="7492" y="111"/>
                      </a:cubicBezTo>
                      <a:cubicBezTo>
                        <a:pt x="7492" y="97"/>
                        <a:pt x="7503" y="85"/>
                        <a:pt x="7518" y="85"/>
                      </a:cubicBezTo>
                      <a:cubicBezTo>
                        <a:pt x="7728" y="85"/>
                        <a:pt x="7728" y="85"/>
                        <a:pt x="7728" y="85"/>
                      </a:cubicBezTo>
                      <a:cubicBezTo>
                        <a:pt x="7742" y="85"/>
                        <a:pt x="7754" y="97"/>
                        <a:pt x="7754" y="111"/>
                      </a:cubicBezTo>
                      <a:cubicBezTo>
                        <a:pt x="7754" y="125"/>
                        <a:pt x="7742" y="136"/>
                        <a:pt x="7728" y="13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0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srgbClr val="606060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78" name="Freeform 6"/>
            <p:cNvSpPr>
              <a:spLocks noEditPoints="1"/>
            </p:cNvSpPr>
            <p:nvPr/>
          </p:nvSpPr>
          <p:spPr bwMode="auto">
            <a:xfrm>
              <a:off x="6385025" y="5086349"/>
              <a:ext cx="867580" cy="1251203"/>
            </a:xfrm>
            <a:custGeom>
              <a:avLst/>
              <a:gdLst/>
              <a:ahLst/>
              <a:cxnLst>
                <a:cxn ang="0">
                  <a:pos x="1416" y="1892"/>
                </a:cxn>
                <a:cxn ang="0">
                  <a:pos x="1395" y="1892"/>
                </a:cxn>
                <a:cxn ang="0">
                  <a:pos x="1395" y="262"/>
                </a:cxn>
                <a:cxn ang="0">
                  <a:pos x="1395" y="52"/>
                </a:cxn>
                <a:cxn ang="0">
                  <a:pos x="1343" y="0"/>
                </a:cxn>
                <a:cxn ang="0">
                  <a:pos x="127" y="0"/>
                </a:cxn>
                <a:cxn ang="0">
                  <a:pos x="74" y="52"/>
                </a:cxn>
                <a:cxn ang="0">
                  <a:pos x="74" y="1892"/>
                </a:cxn>
                <a:cxn ang="0">
                  <a:pos x="54" y="1892"/>
                </a:cxn>
                <a:cxn ang="0">
                  <a:pos x="0" y="1943"/>
                </a:cxn>
                <a:cxn ang="0">
                  <a:pos x="0" y="2065"/>
                </a:cxn>
                <a:cxn ang="0">
                  <a:pos x="54" y="2118"/>
                </a:cxn>
                <a:cxn ang="0">
                  <a:pos x="1416" y="2118"/>
                </a:cxn>
                <a:cxn ang="0">
                  <a:pos x="1468" y="2065"/>
                </a:cxn>
                <a:cxn ang="0">
                  <a:pos x="1468" y="1943"/>
                </a:cxn>
                <a:cxn ang="0">
                  <a:pos x="1416" y="1892"/>
                </a:cxn>
                <a:cxn ang="0">
                  <a:pos x="1260" y="994"/>
                </a:cxn>
                <a:cxn ang="0">
                  <a:pos x="761" y="994"/>
                </a:cxn>
                <a:cxn ang="0">
                  <a:pos x="761" y="600"/>
                </a:cxn>
                <a:cxn ang="0">
                  <a:pos x="1260" y="600"/>
                </a:cxn>
                <a:cxn ang="0">
                  <a:pos x="1260" y="994"/>
                </a:cxn>
                <a:cxn ang="0">
                  <a:pos x="707" y="994"/>
                </a:cxn>
                <a:cxn ang="0">
                  <a:pos x="207" y="994"/>
                </a:cxn>
                <a:cxn ang="0">
                  <a:pos x="207" y="600"/>
                </a:cxn>
                <a:cxn ang="0">
                  <a:pos x="707" y="600"/>
                </a:cxn>
                <a:cxn ang="0">
                  <a:pos x="707" y="994"/>
                </a:cxn>
                <a:cxn ang="0">
                  <a:pos x="707" y="1048"/>
                </a:cxn>
                <a:cxn ang="0">
                  <a:pos x="707" y="1442"/>
                </a:cxn>
                <a:cxn ang="0">
                  <a:pos x="207" y="1442"/>
                </a:cxn>
                <a:cxn ang="0">
                  <a:pos x="207" y="1048"/>
                </a:cxn>
                <a:cxn ang="0">
                  <a:pos x="707" y="1048"/>
                </a:cxn>
                <a:cxn ang="0">
                  <a:pos x="761" y="1048"/>
                </a:cxn>
                <a:cxn ang="0">
                  <a:pos x="1260" y="1048"/>
                </a:cxn>
                <a:cxn ang="0">
                  <a:pos x="1260" y="1442"/>
                </a:cxn>
                <a:cxn ang="0">
                  <a:pos x="761" y="1442"/>
                </a:cxn>
                <a:cxn ang="0">
                  <a:pos x="761" y="1048"/>
                </a:cxn>
                <a:cxn ang="0">
                  <a:pos x="1260" y="545"/>
                </a:cxn>
                <a:cxn ang="0">
                  <a:pos x="761" y="545"/>
                </a:cxn>
                <a:cxn ang="0">
                  <a:pos x="761" y="151"/>
                </a:cxn>
                <a:cxn ang="0">
                  <a:pos x="1260" y="151"/>
                </a:cxn>
                <a:cxn ang="0">
                  <a:pos x="1260" y="545"/>
                </a:cxn>
                <a:cxn ang="0">
                  <a:pos x="707" y="151"/>
                </a:cxn>
                <a:cxn ang="0">
                  <a:pos x="707" y="545"/>
                </a:cxn>
                <a:cxn ang="0">
                  <a:pos x="207" y="545"/>
                </a:cxn>
                <a:cxn ang="0">
                  <a:pos x="207" y="151"/>
                </a:cxn>
                <a:cxn ang="0">
                  <a:pos x="707" y="151"/>
                </a:cxn>
                <a:cxn ang="0">
                  <a:pos x="207" y="1572"/>
                </a:cxn>
                <a:cxn ang="0">
                  <a:pos x="1259" y="1572"/>
                </a:cxn>
                <a:cxn ang="0">
                  <a:pos x="1259" y="1892"/>
                </a:cxn>
                <a:cxn ang="0">
                  <a:pos x="207" y="1892"/>
                </a:cxn>
                <a:cxn ang="0">
                  <a:pos x="207" y="1572"/>
                </a:cxn>
              </a:cxnLst>
              <a:rect l="0" t="0" r="r" b="b"/>
              <a:pathLst>
                <a:path w="1468" h="2118">
                  <a:moveTo>
                    <a:pt x="1416" y="1892"/>
                  </a:moveTo>
                  <a:cubicBezTo>
                    <a:pt x="1412" y="1892"/>
                    <a:pt x="1405" y="1892"/>
                    <a:pt x="1395" y="1892"/>
                  </a:cubicBezTo>
                  <a:cubicBezTo>
                    <a:pt x="1395" y="744"/>
                    <a:pt x="1395" y="262"/>
                    <a:pt x="1395" y="262"/>
                  </a:cubicBezTo>
                  <a:cubicBezTo>
                    <a:pt x="1395" y="52"/>
                    <a:pt x="1395" y="52"/>
                    <a:pt x="1395" y="52"/>
                  </a:cubicBezTo>
                  <a:cubicBezTo>
                    <a:pt x="1395" y="24"/>
                    <a:pt x="1371" y="0"/>
                    <a:pt x="1343" y="0"/>
                  </a:cubicBezTo>
                  <a:cubicBezTo>
                    <a:pt x="1268" y="0"/>
                    <a:pt x="127" y="0"/>
                    <a:pt x="127" y="0"/>
                  </a:cubicBezTo>
                  <a:cubicBezTo>
                    <a:pt x="97" y="0"/>
                    <a:pt x="74" y="24"/>
                    <a:pt x="74" y="52"/>
                  </a:cubicBezTo>
                  <a:cubicBezTo>
                    <a:pt x="74" y="1151"/>
                    <a:pt x="74" y="1673"/>
                    <a:pt x="74" y="1892"/>
                  </a:cubicBezTo>
                  <a:cubicBezTo>
                    <a:pt x="61" y="1892"/>
                    <a:pt x="54" y="1892"/>
                    <a:pt x="54" y="1892"/>
                  </a:cubicBezTo>
                  <a:cubicBezTo>
                    <a:pt x="24" y="1892"/>
                    <a:pt x="0" y="1915"/>
                    <a:pt x="0" y="1943"/>
                  </a:cubicBezTo>
                  <a:cubicBezTo>
                    <a:pt x="0" y="2020"/>
                    <a:pt x="0" y="2052"/>
                    <a:pt x="0" y="2065"/>
                  </a:cubicBezTo>
                  <a:cubicBezTo>
                    <a:pt x="0" y="2094"/>
                    <a:pt x="24" y="2118"/>
                    <a:pt x="54" y="2118"/>
                  </a:cubicBezTo>
                  <a:cubicBezTo>
                    <a:pt x="1269" y="2118"/>
                    <a:pt x="1416" y="2118"/>
                    <a:pt x="1416" y="2118"/>
                  </a:cubicBezTo>
                  <a:cubicBezTo>
                    <a:pt x="1445" y="2118"/>
                    <a:pt x="1468" y="2094"/>
                    <a:pt x="1468" y="2065"/>
                  </a:cubicBezTo>
                  <a:cubicBezTo>
                    <a:pt x="1468" y="1986"/>
                    <a:pt x="1468" y="1954"/>
                    <a:pt x="1468" y="1943"/>
                  </a:cubicBezTo>
                  <a:cubicBezTo>
                    <a:pt x="1468" y="1915"/>
                    <a:pt x="1445" y="1892"/>
                    <a:pt x="1416" y="1892"/>
                  </a:cubicBezTo>
                  <a:close/>
                  <a:moveTo>
                    <a:pt x="1260" y="994"/>
                  </a:moveTo>
                  <a:cubicBezTo>
                    <a:pt x="761" y="994"/>
                    <a:pt x="761" y="994"/>
                    <a:pt x="761" y="994"/>
                  </a:cubicBezTo>
                  <a:cubicBezTo>
                    <a:pt x="761" y="600"/>
                    <a:pt x="761" y="600"/>
                    <a:pt x="761" y="600"/>
                  </a:cubicBezTo>
                  <a:cubicBezTo>
                    <a:pt x="1260" y="600"/>
                    <a:pt x="1260" y="600"/>
                    <a:pt x="1260" y="600"/>
                  </a:cubicBezTo>
                  <a:lnTo>
                    <a:pt x="1260" y="994"/>
                  </a:lnTo>
                  <a:close/>
                  <a:moveTo>
                    <a:pt x="707" y="994"/>
                  </a:moveTo>
                  <a:cubicBezTo>
                    <a:pt x="207" y="994"/>
                    <a:pt x="207" y="994"/>
                    <a:pt x="207" y="994"/>
                  </a:cubicBezTo>
                  <a:cubicBezTo>
                    <a:pt x="207" y="837"/>
                    <a:pt x="207" y="707"/>
                    <a:pt x="207" y="600"/>
                  </a:cubicBezTo>
                  <a:cubicBezTo>
                    <a:pt x="707" y="600"/>
                    <a:pt x="707" y="600"/>
                    <a:pt x="707" y="600"/>
                  </a:cubicBezTo>
                  <a:lnTo>
                    <a:pt x="707" y="994"/>
                  </a:lnTo>
                  <a:close/>
                  <a:moveTo>
                    <a:pt x="707" y="1048"/>
                  </a:moveTo>
                  <a:cubicBezTo>
                    <a:pt x="707" y="1442"/>
                    <a:pt x="707" y="1442"/>
                    <a:pt x="707" y="1442"/>
                  </a:cubicBezTo>
                  <a:cubicBezTo>
                    <a:pt x="207" y="1442"/>
                    <a:pt x="207" y="1442"/>
                    <a:pt x="207" y="1442"/>
                  </a:cubicBezTo>
                  <a:cubicBezTo>
                    <a:pt x="207" y="1296"/>
                    <a:pt x="207" y="1165"/>
                    <a:pt x="207" y="1048"/>
                  </a:cubicBezTo>
                  <a:lnTo>
                    <a:pt x="707" y="1048"/>
                  </a:lnTo>
                  <a:close/>
                  <a:moveTo>
                    <a:pt x="761" y="1048"/>
                  </a:moveTo>
                  <a:cubicBezTo>
                    <a:pt x="1260" y="1048"/>
                    <a:pt x="1260" y="1048"/>
                    <a:pt x="1260" y="1048"/>
                  </a:cubicBezTo>
                  <a:cubicBezTo>
                    <a:pt x="1260" y="1442"/>
                    <a:pt x="1260" y="1442"/>
                    <a:pt x="1260" y="1442"/>
                  </a:cubicBezTo>
                  <a:cubicBezTo>
                    <a:pt x="761" y="1442"/>
                    <a:pt x="761" y="1442"/>
                    <a:pt x="761" y="1442"/>
                  </a:cubicBezTo>
                  <a:lnTo>
                    <a:pt x="761" y="1048"/>
                  </a:lnTo>
                  <a:close/>
                  <a:moveTo>
                    <a:pt x="1260" y="545"/>
                  </a:moveTo>
                  <a:cubicBezTo>
                    <a:pt x="761" y="545"/>
                    <a:pt x="761" y="545"/>
                    <a:pt x="761" y="545"/>
                  </a:cubicBezTo>
                  <a:cubicBezTo>
                    <a:pt x="761" y="151"/>
                    <a:pt x="761" y="151"/>
                    <a:pt x="761" y="151"/>
                  </a:cubicBezTo>
                  <a:cubicBezTo>
                    <a:pt x="1260" y="151"/>
                    <a:pt x="1260" y="151"/>
                    <a:pt x="1260" y="151"/>
                  </a:cubicBezTo>
                  <a:lnTo>
                    <a:pt x="1260" y="545"/>
                  </a:lnTo>
                  <a:close/>
                  <a:moveTo>
                    <a:pt x="707" y="151"/>
                  </a:moveTo>
                  <a:cubicBezTo>
                    <a:pt x="707" y="545"/>
                    <a:pt x="707" y="545"/>
                    <a:pt x="707" y="545"/>
                  </a:cubicBezTo>
                  <a:cubicBezTo>
                    <a:pt x="207" y="545"/>
                    <a:pt x="207" y="545"/>
                    <a:pt x="207" y="545"/>
                  </a:cubicBezTo>
                  <a:cubicBezTo>
                    <a:pt x="207" y="254"/>
                    <a:pt x="207" y="151"/>
                    <a:pt x="207" y="151"/>
                  </a:cubicBezTo>
                  <a:cubicBezTo>
                    <a:pt x="410" y="151"/>
                    <a:pt x="575" y="151"/>
                    <a:pt x="707" y="151"/>
                  </a:cubicBezTo>
                  <a:close/>
                  <a:moveTo>
                    <a:pt x="207" y="1572"/>
                  </a:moveTo>
                  <a:cubicBezTo>
                    <a:pt x="1259" y="1572"/>
                    <a:pt x="1259" y="1572"/>
                    <a:pt x="1259" y="1572"/>
                  </a:cubicBezTo>
                  <a:cubicBezTo>
                    <a:pt x="1259" y="1892"/>
                    <a:pt x="1259" y="1892"/>
                    <a:pt x="1259" y="1892"/>
                  </a:cubicBezTo>
                  <a:cubicBezTo>
                    <a:pt x="1070" y="1892"/>
                    <a:pt x="332" y="1892"/>
                    <a:pt x="207" y="1892"/>
                  </a:cubicBezTo>
                  <a:cubicBezTo>
                    <a:pt x="207" y="1749"/>
                    <a:pt x="207" y="1694"/>
                    <a:pt x="207" y="15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10034077" y="7037223"/>
              <a:ext cx="2904612" cy="1068019"/>
            </a:xfrm>
            <a:custGeom>
              <a:avLst/>
              <a:gdLst/>
              <a:ahLst/>
              <a:cxnLst>
                <a:cxn ang="0">
                  <a:pos x="854" y="249"/>
                </a:cxn>
                <a:cxn ang="0">
                  <a:pos x="852" y="211"/>
                </a:cxn>
                <a:cxn ang="0">
                  <a:pos x="855" y="192"/>
                </a:cxn>
                <a:cxn ang="0">
                  <a:pos x="844" y="173"/>
                </a:cxn>
                <a:cxn ang="0">
                  <a:pos x="823" y="135"/>
                </a:cxn>
                <a:cxn ang="0">
                  <a:pos x="645" y="93"/>
                </a:cxn>
                <a:cxn ang="0">
                  <a:pos x="642" y="101"/>
                </a:cxn>
                <a:cxn ang="0">
                  <a:pos x="440" y="5"/>
                </a:cxn>
                <a:cxn ang="0">
                  <a:pos x="186" y="0"/>
                </a:cxn>
                <a:cxn ang="0">
                  <a:pos x="24" y="90"/>
                </a:cxn>
                <a:cxn ang="0">
                  <a:pos x="19" y="92"/>
                </a:cxn>
                <a:cxn ang="0">
                  <a:pos x="13" y="119"/>
                </a:cxn>
                <a:cxn ang="0">
                  <a:pos x="19" y="164"/>
                </a:cxn>
                <a:cxn ang="0">
                  <a:pos x="10" y="173"/>
                </a:cxn>
                <a:cxn ang="0">
                  <a:pos x="0" y="176"/>
                </a:cxn>
                <a:cxn ang="0">
                  <a:pos x="0" y="225"/>
                </a:cxn>
                <a:cxn ang="0">
                  <a:pos x="14" y="249"/>
                </a:cxn>
                <a:cxn ang="0">
                  <a:pos x="48" y="258"/>
                </a:cxn>
                <a:cxn ang="0">
                  <a:pos x="58" y="259"/>
                </a:cxn>
                <a:cxn ang="0">
                  <a:pos x="126" y="317"/>
                </a:cxn>
                <a:cxn ang="0">
                  <a:pos x="193" y="266"/>
                </a:cxn>
                <a:cxn ang="0">
                  <a:pos x="206" y="266"/>
                </a:cxn>
                <a:cxn ang="0">
                  <a:pos x="229" y="266"/>
                </a:cxn>
                <a:cxn ang="0">
                  <a:pos x="240" y="258"/>
                </a:cxn>
                <a:cxn ang="0">
                  <a:pos x="574" y="258"/>
                </a:cxn>
                <a:cxn ang="0">
                  <a:pos x="580" y="269"/>
                </a:cxn>
                <a:cxn ang="0">
                  <a:pos x="605" y="269"/>
                </a:cxn>
                <a:cxn ang="0">
                  <a:pos x="618" y="269"/>
                </a:cxn>
                <a:cxn ang="0">
                  <a:pos x="683" y="317"/>
                </a:cxn>
                <a:cxn ang="0">
                  <a:pos x="749" y="266"/>
                </a:cxn>
                <a:cxn ang="0">
                  <a:pos x="765" y="265"/>
                </a:cxn>
                <a:cxn ang="0">
                  <a:pos x="862" y="257"/>
                </a:cxn>
                <a:cxn ang="0">
                  <a:pos x="862" y="249"/>
                </a:cxn>
                <a:cxn ang="0">
                  <a:pos x="854" y="249"/>
                </a:cxn>
              </a:cxnLst>
              <a:rect l="0" t="0" r="r" b="b"/>
              <a:pathLst>
                <a:path w="862" h="317">
                  <a:moveTo>
                    <a:pt x="854" y="249"/>
                  </a:moveTo>
                  <a:cubicBezTo>
                    <a:pt x="852" y="211"/>
                    <a:pt x="852" y="211"/>
                    <a:pt x="852" y="211"/>
                  </a:cubicBezTo>
                  <a:cubicBezTo>
                    <a:pt x="852" y="211"/>
                    <a:pt x="857" y="208"/>
                    <a:pt x="855" y="192"/>
                  </a:cubicBezTo>
                  <a:cubicBezTo>
                    <a:pt x="852" y="175"/>
                    <a:pt x="844" y="173"/>
                    <a:pt x="844" y="173"/>
                  </a:cubicBezTo>
                  <a:cubicBezTo>
                    <a:pt x="844" y="173"/>
                    <a:pt x="837" y="143"/>
                    <a:pt x="823" y="135"/>
                  </a:cubicBezTo>
                  <a:cubicBezTo>
                    <a:pt x="766" y="107"/>
                    <a:pt x="645" y="93"/>
                    <a:pt x="645" y="93"/>
                  </a:cubicBezTo>
                  <a:cubicBezTo>
                    <a:pt x="645" y="93"/>
                    <a:pt x="646" y="98"/>
                    <a:pt x="642" y="101"/>
                  </a:cubicBezTo>
                  <a:cubicBezTo>
                    <a:pt x="638" y="103"/>
                    <a:pt x="493" y="11"/>
                    <a:pt x="440" y="5"/>
                  </a:cubicBezTo>
                  <a:cubicBezTo>
                    <a:pt x="425" y="2"/>
                    <a:pt x="212" y="0"/>
                    <a:pt x="186" y="0"/>
                  </a:cubicBezTo>
                  <a:cubicBezTo>
                    <a:pt x="86" y="0"/>
                    <a:pt x="24" y="90"/>
                    <a:pt x="24" y="90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2"/>
                    <a:pt x="13" y="107"/>
                    <a:pt x="13" y="119"/>
                  </a:cubicBezTo>
                  <a:cubicBezTo>
                    <a:pt x="13" y="132"/>
                    <a:pt x="22" y="155"/>
                    <a:pt x="19" y="164"/>
                  </a:cubicBezTo>
                  <a:cubicBezTo>
                    <a:pt x="15" y="173"/>
                    <a:pt x="10" y="173"/>
                    <a:pt x="10" y="173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25"/>
                    <a:pt x="5" y="241"/>
                    <a:pt x="14" y="249"/>
                  </a:cubicBezTo>
                  <a:cubicBezTo>
                    <a:pt x="23" y="257"/>
                    <a:pt x="48" y="258"/>
                    <a:pt x="48" y="258"/>
                  </a:cubicBezTo>
                  <a:cubicBezTo>
                    <a:pt x="58" y="259"/>
                    <a:pt x="58" y="259"/>
                    <a:pt x="58" y="259"/>
                  </a:cubicBezTo>
                  <a:cubicBezTo>
                    <a:pt x="63" y="292"/>
                    <a:pt x="91" y="317"/>
                    <a:pt x="126" y="317"/>
                  </a:cubicBezTo>
                  <a:cubicBezTo>
                    <a:pt x="158" y="317"/>
                    <a:pt x="185" y="295"/>
                    <a:pt x="193" y="266"/>
                  </a:cubicBezTo>
                  <a:cubicBezTo>
                    <a:pt x="206" y="266"/>
                    <a:pt x="206" y="266"/>
                    <a:pt x="206" y="266"/>
                  </a:cubicBezTo>
                  <a:cubicBezTo>
                    <a:pt x="229" y="266"/>
                    <a:pt x="229" y="266"/>
                    <a:pt x="229" y="266"/>
                  </a:cubicBezTo>
                  <a:cubicBezTo>
                    <a:pt x="229" y="266"/>
                    <a:pt x="229" y="260"/>
                    <a:pt x="240" y="258"/>
                  </a:cubicBezTo>
                  <a:cubicBezTo>
                    <a:pt x="252" y="257"/>
                    <a:pt x="574" y="258"/>
                    <a:pt x="574" y="258"/>
                  </a:cubicBezTo>
                  <a:cubicBezTo>
                    <a:pt x="574" y="258"/>
                    <a:pt x="579" y="263"/>
                    <a:pt x="580" y="269"/>
                  </a:cubicBezTo>
                  <a:cubicBezTo>
                    <a:pt x="605" y="269"/>
                    <a:pt x="605" y="269"/>
                    <a:pt x="605" y="269"/>
                  </a:cubicBezTo>
                  <a:cubicBezTo>
                    <a:pt x="618" y="269"/>
                    <a:pt x="618" y="269"/>
                    <a:pt x="618" y="269"/>
                  </a:cubicBezTo>
                  <a:cubicBezTo>
                    <a:pt x="627" y="297"/>
                    <a:pt x="652" y="317"/>
                    <a:pt x="683" y="317"/>
                  </a:cubicBezTo>
                  <a:cubicBezTo>
                    <a:pt x="714" y="317"/>
                    <a:pt x="741" y="295"/>
                    <a:pt x="749" y="266"/>
                  </a:cubicBezTo>
                  <a:cubicBezTo>
                    <a:pt x="765" y="265"/>
                    <a:pt x="765" y="265"/>
                    <a:pt x="765" y="265"/>
                  </a:cubicBezTo>
                  <a:cubicBezTo>
                    <a:pt x="796" y="267"/>
                    <a:pt x="862" y="257"/>
                    <a:pt x="862" y="257"/>
                  </a:cubicBezTo>
                  <a:cubicBezTo>
                    <a:pt x="862" y="249"/>
                    <a:pt x="862" y="249"/>
                    <a:pt x="862" y="249"/>
                  </a:cubicBezTo>
                  <a:cubicBezTo>
                    <a:pt x="854" y="249"/>
                    <a:pt x="854" y="249"/>
                    <a:pt x="854" y="249"/>
                  </a:cubicBezTo>
                  <a:close/>
                </a:path>
              </a:pathLst>
            </a:custGeom>
            <a:solidFill>
              <a:schemeClr val="bg1"/>
            </a:solidFill>
            <a:ln w="7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23" name="Group 396"/>
            <p:cNvGrpSpPr/>
            <p:nvPr/>
          </p:nvGrpSpPr>
          <p:grpSpPr>
            <a:xfrm>
              <a:off x="10044140" y="7047735"/>
              <a:ext cx="2891699" cy="1069896"/>
              <a:chOff x="1831975" y="5679497"/>
              <a:chExt cx="2181225" cy="807029"/>
            </a:xfrm>
            <a:solidFill>
              <a:schemeClr val="bg2"/>
            </a:solidFill>
          </p:grpSpPr>
          <p:sp>
            <p:nvSpPr>
              <p:cNvPr id="365" name="Freeform 164"/>
              <p:cNvSpPr>
                <a:spLocks noEditPoints="1"/>
              </p:cNvSpPr>
              <p:nvPr/>
            </p:nvSpPr>
            <p:spPr bwMode="auto">
              <a:xfrm>
                <a:off x="3388565" y="6135481"/>
                <a:ext cx="349796" cy="351045"/>
              </a:xfrm>
              <a:custGeom>
                <a:avLst/>
                <a:gdLst/>
                <a:ahLst/>
                <a:cxnLst>
                  <a:cxn ang="0">
                    <a:pos x="32" y="149"/>
                  </a:cxn>
                  <a:cxn ang="0">
                    <a:pos x="148" y="33"/>
                  </a:cxn>
                  <a:cxn ang="0">
                    <a:pos x="264" y="149"/>
                  </a:cxn>
                  <a:cxn ang="0">
                    <a:pos x="148" y="265"/>
                  </a:cxn>
                  <a:cxn ang="0">
                    <a:pos x="32" y="149"/>
                  </a:cxn>
                  <a:cxn ang="0">
                    <a:pos x="0" y="149"/>
                  </a:cxn>
                  <a:cxn ang="0">
                    <a:pos x="148" y="298"/>
                  </a:cxn>
                  <a:cxn ang="0">
                    <a:pos x="297" y="149"/>
                  </a:cxn>
                  <a:cxn ang="0">
                    <a:pos x="148" y="0"/>
                  </a:cxn>
                  <a:cxn ang="0">
                    <a:pos x="0" y="149"/>
                  </a:cxn>
                </a:cxnLst>
                <a:rect l="0" t="0" r="r" b="b"/>
                <a:pathLst>
                  <a:path w="297" h="298">
                    <a:moveTo>
                      <a:pt x="32" y="149"/>
                    </a:moveTo>
                    <a:cubicBezTo>
                      <a:pt x="32" y="85"/>
                      <a:pt x="84" y="33"/>
                      <a:pt x="148" y="33"/>
                    </a:cubicBezTo>
                    <a:cubicBezTo>
                      <a:pt x="212" y="33"/>
                      <a:pt x="264" y="85"/>
                      <a:pt x="264" y="149"/>
                    </a:cubicBezTo>
                    <a:cubicBezTo>
                      <a:pt x="264" y="213"/>
                      <a:pt x="212" y="265"/>
                      <a:pt x="148" y="265"/>
                    </a:cubicBezTo>
                    <a:cubicBezTo>
                      <a:pt x="84" y="265"/>
                      <a:pt x="32" y="213"/>
                      <a:pt x="32" y="149"/>
                    </a:cubicBezTo>
                    <a:moveTo>
                      <a:pt x="0" y="149"/>
                    </a:moveTo>
                    <a:cubicBezTo>
                      <a:pt x="0" y="231"/>
                      <a:pt x="66" y="298"/>
                      <a:pt x="148" y="298"/>
                    </a:cubicBezTo>
                    <a:cubicBezTo>
                      <a:pt x="230" y="298"/>
                      <a:pt x="297" y="231"/>
                      <a:pt x="297" y="149"/>
                    </a:cubicBezTo>
                    <a:cubicBezTo>
                      <a:pt x="297" y="67"/>
                      <a:pt x="230" y="0"/>
                      <a:pt x="148" y="0"/>
                    </a:cubicBezTo>
                    <a:cubicBezTo>
                      <a:pt x="66" y="0"/>
                      <a:pt x="0" y="67"/>
                      <a:pt x="0" y="149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6" name="Freeform 165"/>
              <p:cNvSpPr>
                <a:spLocks noEditPoints="1"/>
              </p:cNvSpPr>
              <p:nvPr/>
            </p:nvSpPr>
            <p:spPr bwMode="auto">
              <a:xfrm>
                <a:off x="1975641" y="6135481"/>
                <a:ext cx="351045" cy="351045"/>
              </a:xfrm>
              <a:custGeom>
                <a:avLst/>
                <a:gdLst/>
                <a:ahLst/>
                <a:cxnLst>
                  <a:cxn ang="0">
                    <a:pos x="32" y="149"/>
                  </a:cxn>
                  <a:cxn ang="0">
                    <a:pos x="148" y="33"/>
                  </a:cxn>
                  <a:cxn ang="0">
                    <a:pos x="264" y="149"/>
                  </a:cxn>
                  <a:cxn ang="0">
                    <a:pos x="148" y="265"/>
                  </a:cxn>
                  <a:cxn ang="0">
                    <a:pos x="32" y="149"/>
                  </a:cxn>
                  <a:cxn ang="0">
                    <a:pos x="0" y="149"/>
                  </a:cxn>
                  <a:cxn ang="0">
                    <a:pos x="148" y="298"/>
                  </a:cxn>
                  <a:cxn ang="0">
                    <a:pos x="297" y="149"/>
                  </a:cxn>
                  <a:cxn ang="0">
                    <a:pos x="148" y="0"/>
                  </a:cxn>
                  <a:cxn ang="0">
                    <a:pos x="0" y="149"/>
                  </a:cxn>
                </a:cxnLst>
                <a:rect l="0" t="0" r="r" b="b"/>
                <a:pathLst>
                  <a:path w="297" h="298">
                    <a:moveTo>
                      <a:pt x="32" y="149"/>
                    </a:moveTo>
                    <a:cubicBezTo>
                      <a:pt x="32" y="85"/>
                      <a:pt x="84" y="33"/>
                      <a:pt x="148" y="33"/>
                    </a:cubicBezTo>
                    <a:cubicBezTo>
                      <a:pt x="212" y="33"/>
                      <a:pt x="264" y="85"/>
                      <a:pt x="264" y="149"/>
                    </a:cubicBezTo>
                    <a:cubicBezTo>
                      <a:pt x="264" y="213"/>
                      <a:pt x="212" y="265"/>
                      <a:pt x="148" y="265"/>
                    </a:cubicBezTo>
                    <a:cubicBezTo>
                      <a:pt x="84" y="265"/>
                      <a:pt x="32" y="213"/>
                      <a:pt x="32" y="149"/>
                    </a:cubicBezTo>
                    <a:moveTo>
                      <a:pt x="0" y="149"/>
                    </a:moveTo>
                    <a:cubicBezTo>
                      <a:pt x="0" y="231"/>
                      <a:pt x="66" y="298"/>
                      <a:pt x="148" y="298"/>
                    </a:cubicBezTo>
                    <a:cubicBezTo>
                      <a:pt x="231" y="298"/>
                      <a:pt x="297" y="231"/>
                      <a:pt x="297" y="149"/>
                    </a:cubicBezTo>
                    <a:cubicBezTo>
                      <a:pt x="297" y="67"/>
                      <a:pt x="231" y="0"/>
                      <a:pt x="148" y="0"/>
                    </a:cubicBezTo>
                    <a:cubicBezTo>
                      <a:pt x="66" y="0"/>
                      <a:pt x="0" y="67"/>
                      <a:pt x="0" y="149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7" name="Freeform 166"/>
              <p:cNvSpPr>
                <a:spLocks noEditPoints="1"/>
              </p:cNvSpPr>
              <p:nvPr/>
            </p:nvSpPr>
            <p:spPr bwMode="auto">
              <a:xfrm>
                <a:off x="1831975" y="5679497"/>
                <a:ext cx="2181225" cy="685850"/>
              </a:xfrm>
              <a:custGeom>
                <a:avLst/>
                <a:gdLst/>
                <a:ahLst/>
                <a:cxnLst>
                  <a:cxn ang="0">
                    <a:pos x="344" y="55"/>
                  </a:cxn>
                  <a:cxn ang="0">
                    <a:pos x="627" y="28"/>
                  </a:cxn>
                  <a:cxn ang="0">
                    <a:pos x="920" y="41"/>
                  </a:cxn>
                  <a:cxn ang="0">
                    <a:pos x="1129" y="120"/>
                  </a:cxn>
                  <a:cxn ang="0">
                    <a:pos x="1292" y="223"/>
                  </a:cxn>
                  <a:cxn ang="0">
                    <a:pos x="1242" y="239"/>
                  </a:cxn>
                  <a:cxn ang="0">
                    <a:pos x="1259" y="549"/>
                  </a:cxn>
                  <a:cxn ang="0">
                    <a:pos x="725" y="551"/>
                  </a:cxn>
                  <a:cxn ang="0">
                    <a:pos x="677" y="523"/>
                  </a:cxn>
                  <a:cxn ang="0">
                    <a:pos x="639" y="208"/>
                  </a:cxn>
                  <a:cxn ang="0">
                    <a:pos x="237" y="158"/>
                  </a:cxn>
                  <a:cxn ang="0">
                    <a:pos x="0" y="487"/>
                  </a:cxn>
                  <a:cxn ang="0">
                    <a:pos x="102" y="558"/>
                  </a:cxn>
                  <a:cxn ang="0">
                    <a:pos x="101" y="332"/>
                  </a:cxn>
                  <a:cxn ang="0">
                    <a:pos x="43" y="261"/>
                  </a:cxn>
                  <a:cxn ang="0">
                    <a:pos x="150" y="219"/>
                  </a:cxn>
                  <a:cxn ang="0">
                    <a:pos x="108" y="329"/>
                  </a:cxn>
                  <a:cxn ang="0">
                    <a:pos x="268" y="369"/>
                  </a:cxn>
                  <a:cxn ang="0">
                    <a:pos x="491" y="575"/>
                  </a:cxn>
                  <a:cxn ang="0">
                    <a:pos x="1231" y="558"/>
                  </a:cxn>
                  <a:cxn ang="0">
                    <a:pos x="1299" y="581"/>
                  </a:cxn>
                  <a:cxn ang="0">
                    <a:pos x="1526" y="374"/>
                  </a:cxn>
                  <a:cxn ang="0">
                    <a:pos x="1685" y="372"/>
                  </a:cxn>
                  <a:cxn ang="0">
                    <a:pos x="1708" y="309"/>
                  </a:cxn>
                  <a:cxn ang="0">
                    <a:pos x="1798" y="387"/>
                  </a:cxn>
                  <a:cxn ang="0">
                    <a:pos x="1542" y="380"/>
                  </a:cxn>
                  <a:cxn ang="0">
                    <a:pos x="1849" y="556"/>
                  </a:cxn>
                  <a:cxn ang="0">
                    <a:pos x="1832" y="537"/>
                  </a:cxn>
                  <a:cxn ang="0">
                    <a:pos x="1834" y="415"/>
                  </a:cxn>
                  <a:cxn ang="0">
                    <a:pos x="1765" y="293"/>
                  </a:cxn>
                  <a:cxn ang="0">
                    <a:pos x="1378" y="218"/>
                  </a:cxn>
                  <a:cxn ang="0">
                    <a:pos x="400" y="0"/>
                  </a:cxn>
                  <a:cxn ang="0">
                    <a:pos x="41" y="199"/>
                  </a:cxn>
                  <a:cxn ang="0">
                    <a:pos x="40" y="355"/>
                  </a:cxn>
                  <a:cxn ang="0">
                    <a:pos x="0" y="381"/>
                  </a:cxn>
                </a:cxnLst>
                <a:rect l="0" t="0" r="r" b="b"/>
                <a:pathLst>
                  <a:path w="1849" h="581">
                    <a:moveTo>
                      <a:pt x="237" y="158"/>
                    </a:moveTo>
                    <a:cubicBezTo>
                      <a:pt x="242" y="139"/>
                      <a:pt x="298" y="73"/>
                      <a:pt x="344" y="55"/>
                    </a:cubicBezTo>
                    <a:cubicBezTo>
                      <a:pt x="393" y="35"/>
                      <a:pt x="576" y="28"/>
                      <a:pt x="619" y="28"/>
                    </a:cubicBezTo>
                    <a:cubicBezTo>
                      <a:pt x="622" y="28"/>
                      <a:pt x="625" y="28"/>
                      <a:pt x="627" y="28"/>
                    </a:cubicBezTo>
                    <a:cubicBezTo>
                      <a:pt x="633" y="28"/>
                      <a:pt x="642" y="28"/>
                      <a:pt x="655" y="28"/>
                    </a:cubicBezTo>
                    <a:cubicBezTo>
                      <a:pt x="719" y="30"/>
                      <a:pt x="870" y="33"/>
                      <a:pt x="920" y="41"/>
                    </a:cubicBezTo>
                    <a:cubicBezTo>
                      <a:pt x="975" y="48"/>
                      <a:pt x="1062" y="89"/>
                      <a:pt x="1115" y="113"/>
                    </a:cubicBezTo>
                    <a:cubicBezTo>
                      <a:pt x="1120" y="116"/>
                      <a:pt x="1125" y="118"/>
                      <a:pt x="1129" y="120"/>
                    </a:cubicBezTo>
                    <a:cubicBezTo>
                      <a:pt x="1180" y="143"/>
                      <a:pt x="1289" y="221"/>
                      <a:pt x="1290" y="222"/>
                    </a:cubicBezTo>
                    <a:cubicBezTo>
                      <a:pt x="1292" y="223"/>
                      <a:pt x="1292" y="223"/>
                      <a:pt x="1292" y="223"/>
                    </a:cubicBezTo>
                    <a:cubicBezTo>
                      <a:pt x="1290" y="224"/>
                      <a:pt x="1290" y="224"/>
                      <a:pt x="1290" y="224"/>
                    </a:cubicBezTo>
                    <a:cubicBezTo>
                      <a:pt x="1290" y="225"/>
                      <a:pt x="1268" y="235"/>
                      <a:pt x="1242" y="239"/>
                    </a:cubicBezTo>
                    <a:cubicBezTo>
                      <a:pt x="1249" y="258"/>
                      <a:pt x="1262" y="309"/>
                      <a:pt x="1263" y="356"/>
                    </a:cubicBezTo>
                    <a:cubicBezTo>
                      <a:pt x="1264" y="398"/>
                      <a:pt x="1266" y="536"/>
                      <a:pt x="1259" y="549"/>
                    </a:cubicBezTo>
                    <a:cubicBezTo>
                      <a:pt x="1257" y="551"/>
                      <a:pt x="1257" y="551"/>
                      <a:pt x="1257" y="551"/>
                    </a:cubicBezTo>
                    <a:cubicBezTo>
                      <a:pt x="725" y="551"/>
                      <a:pt x="725" y="551"/>
                      <a:pt x="725" y="551"/>
                    </a:cubicBezTo>
                    <a:cubicBezTo>
                      <a:pt x="724" y="551"/>
                      <a:pt x="724" y="551"/>
                      <a:pt x="724" y="551"/>
                    </a:cubicBezTo>
                    <a:cubicBezTo>
                      <a:pt x="723" y="550"/>
                      <a:pt x="690" y="540"/>
                      <a:pt x="677" y="523"/>
                    </a:cubicBezTo>
                    <a:cubicBezTo>
                      <a:pt x="655" y="496"/>
                      <a:pt x="624" y="373"/>
                      <a:pt x="623" y="290"/>
                    </a:cubicBezTo>
                    <a:cubicBezTo>
                      <a:pt x="623" y="239"/>
                      <a:pt x="632" y="217"/>
                      <a:pt x="639" y="208"/>
                    </a:cubicBezTo>
                    <a:cubicBezTo>
                      <a:pt x="530" y="200"/>
                      <a:pt x="244" y="172"/>
                      <a:pt x="237" y="163"/>
                    </a:cubicBezTo>
                    <a:cubicBezTo>
                      <a:pt x="236" y="162"/>
                      <a:pt x="236" y="160"/>
                      <a:pt x="237" y="158"/>
                    </a:cubicBezTo>
                    <a:moveTo>
                      <a:pt x="0" y="381"/>
                    </a:moveTo>
                    <a:cubicBezTo>
                      <a:pt x="0" y="487"/>
                      <a:pt x="0" y="487"/>
                      <a:pt x="0" y="487"/>
                    </a:cubicBezTo>
                    <a:cubicBezTo>
                      <a:pt x="0" y="487"/>
                      <a:pt x="10" y="520"/>
                      <a:pt x="30" y="537"/>
                    </a:cubicBezTo>
                    <a:cubicBezTo>
                      <a:pt x="50" y="555"/>
                      <a:pt x="102" y="558"/>
                      <a:pt x="102" y="558"/>
                    </a:cubicBezTo>
                    <a:cubicBezTo>
                      <a:pt x="102" y="558"/>
                      <a:pt x="100" y="437"/>
                      <a:pt x="186" y="388"/>
                    </a:cubicBezTo>
                    <a:cubicBezTo>
                      <a:pt x="101" y="332"/>
                      <a:pt x="101" y="332"/>
                      <a:pt x="101" y="332"/>
                    </a:cubicBezTo>
                    <a:cubicBezTo>
                      <a:pt x="58" y="332"/>
                      <a:pt x="58" y="332"/>
                      <a:pt x="58" y="332"/>
                    </a:cubicBezTo>
                    <a:cubicBezTo>
                      <a:pt x="58" y="332"/>
                      <a:pt x="40" y="293"/>
                      <a:pt x="43" y="261"/>
                    </a:cubicBezTo>
                    <a:cubicBezTo>
                      <a:pt x="45" y="239"/>
                      <a:pt x="66" y="213"/>
                      <a:pt x="66" y="213"/>
                    </a:cubicBezTo>
                    <a:cubicBezTo>
                      <a:pt x="66" y="213"/>
                      <a:pt x="133" y="215"/>
                      <a:pt x="150" y="219"/>
                    </a:cubicBezTo>
                    <a:cubicBezTo>
                      <a:pt x="164" y="223"/>
                      <a:pt x="121" y="295"/>
                      <a:pt x="121" y="295"/>
                    </a:cubicBezTo>
                    <a:cubicBezTo>
                      <a:pt x="108" y="329"/>
                      <a:pt x="108" y="329"/>
                      <a:pt x="108" y="329"/>
                    </a:cubicBezTo>
                    <a:cubicBezTo>
                      <a:pt x="193" y="385"/>
                      <a:pt x="193" y="385"/>
                      <a:pt x="193" y="385"/>
                    </a:cubicBezTo>
                    <a:cubicBezTo>
                      <a:pt x="213" y="375"/>
                      <a:pt x="238" y="369"/>
                      <a:pt x="268" y="369"/>
                    </a:cubicBezTo>
                    <a:cubicBezTo>
                      <a:pt x="438" y="369"/>
                      <a:pt x="443" y="575"/>
                      <a:pt x="443" y="575"/>
                    </a:cubicBezTo>
                    <a:cubicBezTo>
                      <a:pt x="491" y="575"/>
                      <a:pt x="491" y="575"/>
                      <a:pt x="491" y="575"/>
                    </a:cubicBezTo>
                    <a:cubicBezTo>
                      <a:pt x="491" y="575"/>
                      <a:pt x="491" y="561"/>
                      <a:pt x="516" y="558"/>
                    </a:cubicBezTo>
                    <a:cubicBezTo>
                      <a:pt x="541" y="556"/>
                      <a:pt x="1231" y="558"/>
                      <a:pt x="1231" y="558"/>
                    </a:cubicBezTo>
                    <a:cubicBezTo>
                      <a:pt x="1231" y="558"/>
                      <a:pt x="1242" y="568"/>
                      <a:pt x="1245" y="581"/>
                    </a:cubicBezTo>
                    <a:cubicBezTo>
                      <a:pt x="1299" y="581"/>
                      <a:pt x="1299" y="581"/>
                      <a:pt x="1299" y="581"/>
                    </a:cubicBezTo>
                    <a:cubicBezTo>
                      <a:pt x="1299" y="581"/>
                      <a:pt x="1284" y="363"/>
                      <a:pt x="1465" y="364"/>
                    </a:cubicBezTo>
                    <a:cubicBezTo>
                      <a:pt x="1489" y="364"/>
                      <a:pt x="1509" y="368"/>
                      <a:pt x="1526" y="374"/>
                    </a:cubicBezTo>
                    <a:cubicBezTo>
                      <a:pt x="1688" y="374"/>
                      <a:pt x="1688" y="374"/>
                      <a:pt x="1688" y="374"/>
                    </a:cubicBezTo>
                    <a:cubicBezTo>
                      <a:pt x="1686" y="373"/>
                      <a:pt x="1685" y="373"/>
                      <a:pt x="1685" y="372"/>
                    </a:cubicBezTo>
                    <a:cubicBezTo>
                      <a:pt x="1674" y="365"/>
                      <a:pt x="1630" y="309"/>
                      <a:pt x="1630" y="309"/>
                    </a:cubicBezTo>
                    <a:cubicBezTo>
                      <a:pt x="1630" y="309"/>
                      <a:pt x="1675" y="305"/>
                      <a:pt x="1708" y="309"/>
                    </a:cubicBezTo>
                    <a:cubicBezTo>
                      <a:pt x="1741" y="313"/>
                      <a:pt x="1751" y="316"/>
                      <a:pt x="1786" y="337"/>
                    </a:cubicBezTo>
                    <a:cubicBezTo>
                      <a:pt x="1804" y="348"/>
                      <a:pt x="1806" y="383"/>
                      <a:pt x="1798" y="387"/>
                    </a:cubicBezTo>
                    <a:cubicBezTo>
                      <a:pt x="1792" y="389"/>
                      <a:pt x="1749" y="385"/>
                      <a:pt x="1718" y="380"/>
                    </a:cubicBezTo>
                    <a:cubicBezTo>
                      <a:pt x="1542" y="380"/>
                      <a:pt x="1542" y="380"/>
                      <a:pt x="1542" y="380"/>
                    </a:cubicBezTo>
                    <a:cubicBezTo>
                      <a:pt x="1645" y="429"/>
                      <a:pt x="1641" y="573"/>
                      <a:pt x="1641" y="573"/>
                    </a:cubicBezTo>
                    <a:cubicBezTo>
                      <a:pt x="1709" y="576"/>
                      <a:pt x="1849" y="556"/>
                      <a:pt x="1849" y="556"/>
                    </a:cubicBezTo>
                    <a:cubicBezTo>
                      <a:pt x="1849" y="537"/>
                      <a:pt x="1849" y="537"/>
                      <a:pt x="1849" y="537"/>
                    </a:cubicBezTo>
                    <a:cubicBezTo>
                      <a:pt x="1832" y="537"/>
                      <a:pt x="1832" y="537"/>
                      <a:pt x="1832" y="537"/>
                    </a:cubicBezTo>
                    <a:cubicBezTo>
                      <a:pt x="1829" y="455"/>
                      <a:pt x="1829" y="455"/>
                      <a:pt x="1829" y="455"/>
                    </a:cubicBezTo>
                    <a:cubicBezTo>
                      <a:pt x="1829" y="455"/>
                      <a:pt x="1839" y="450"/>
                      <a:pt x="1834" y="415"/>
                    </a:cubicBezTo>
                    <a:cubicBezTo>
                      <a:pt x="1829" y="379"/>
                      <a:pt x="1812" y="375"/>
                      <a:pt x="1812" y="375"/>
                    </a:cubicBezTo>
                    <a:cubicBezTo>
                      <a:pt x="1812" y="375"/>
                      <a:pt x="1795" y="309"/>
                      <a:pt x="1765" y="293"/>
                    </a:cubicBezTo>
                    <a:cubicBezTo>
                      <a:pt x="1644" y="231"/>
                      <a:pt x="1384" y="201"/>
                      <a:pt x="1384" y="201"/>
                    </a:cubicBezTo>
                    <a:cubicBezTo>
                      <a:pt x="1384" y="201"/>
                      <a:pt x="1387" y="213"/>
                      <a:pt x="1378" y="218"/>
                    </a:cubicBezTo>
                    <a:cubicBezTo>
                      <a:pt x="1368" y="224"/>
                      <a:pt x="1058" y="25"/>
                      <a:pt x="945" y="11"/>
                    </a:cubicBezTo>
                    <a:cubicBezTo>
                      <a:pt x="911" y="6"/>
                      <a:pt x="455" y="0"/>
                      <a:pt x="400" y="0"/>
                    </a:cubicBezTo>
                    <a:cubicBezTo>
                      <a:pt x="185" y="0"/>
                      <a:pt x="52" y="194"/>
                      <a:pt x="52" y="194"/>
                    </a:cubicBezTo>
                    <a:cubicBezTo>
                      <a:pt x="41" y="199"/>
                      <a:pt x="41" y="199"/>
                      <a:pt x="41" y="199"/>
                    </a:cubicBezTo>
                    <a:cubicBezTo>
                      <a:pt x="41" y="199"/>
                      <a:pt x="28" y="231"/>
                      <a:pt x="28" y="258"/>
                    </a:cubicBezTo>
                    <a:cubicBezTo>
                      <a:pt x="28" y="285"/>
                      <a:pt x="48" y="336"/>
                      <a:pt x="40" y="355"/>
                    </a:cubicBezTo>
                    <a:cubicBezTo>
                      <a:pt x="32" y="373"/>
                      <a:pt x="21" y="375"/>
                      <a:pt x="21" y="375"/>
                    </a:cubicBezTo>
                    <a:lnTo>
                      <a:pt x="0" y="3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8" name="Freeform 167"/>
              <p:cNvSpPr>
                <a:spLocks noEditPoints="1"/>
              </p:cNvSpPr>
              <p:nvPr/>
            </p:nvSpPr>
            <p:spPr bwMode="auto">
              <a:xfrm>
                <a:off x="2115560" y="5715726"/>
                <a:ext cx="1233030" cy="610893"/>
              </a:xfrm>
              <a:custGeom>
                <a:avLst/>
                <a:gdLst/>
                <a:ahLst/>
                <a:cxnLst>
                  <a:cxn ang="0">
                    <a:pos x="43" y="125"/>
                  </a:cxn>
                  <a:cxn ang="0">
                    <a:pos x="116" y="38"/>
                  </a:cxn>
                  <a:cxn ang="0">
                    <a:pos x="381" y="26"/>
                  </a:cxn>
                  <a:cxn ang="0">
                    <a:pos x="370" y="155"/>
                  </a:cxn>
                  <a:cxn ang="0">
                    <a:pos x="43" y="125"/>
                  </a:cxn>
                  <a:cxn ang="0">
                    <a:pos x="418" y="24"/>
                  </a:cxn>
                  <a:cxn ang="0">
                    <a:pos x="660" y="31"/>
                  </a:cxn>
                  <a:cxn ang="0">
                    <a:pos x="858" y="101"/>
                  </a:cxn>
                  <a:cxn ang="0">
                    <a:pos x="926" y="145"/>
                  </a:cxn>
                  <a:cxn ang="0">
                    <a:pos x="905" y="152"/>
                  </a:cxn>
                  <a:cxn ang="0">
                    <a:pos x="895" y="191"/>
                  </a:cxn>
                  <a:cxn ang="0">
                    <a:pos x="440" y="163"/>
                  </a:cxn>
                  <a:cxn ang="0">
                    <a:pos x="418" y="24"/>
                  </a:cxn>
                  <a:cxn ang="0">
                    <a:pos x="0" y="127"/>
                  </a:cxn>
                  <a:cxn ang="0">
                    <a:pos x="0" y="130"/>
                  </a:cxn>
                  <a:cxn ang="0">
                    <a:pos x="402" y="174"/>
                  </a:cxn>
                  <a:cxn ang="0">
                    <a:pos x="405" y="174"/>
                  </a:cxn>
                  <a:cxn ang="0">
                    <a:pos x="403" y="177"/>
                  </a:cxn>
                  <a:cxn ang="0">
                    <a:pos x="386" y="259"/>
                  </a:cxn>
                  <a:cxn ang="0">
                    <a:pos x="439" y="490"/>
                  </a:cxn>
                  <a:cxn ang="0">
                    <a:pos x="485" y="517"/>
                  </a:cxn>
                  <a:cxn ang="0">
                    <a:pos x="485" y="517"/>
                  </a:cxn>
                  <a:cxn ang="0">
                    <a:pos x="1016" y="517"/>
                  </a:cxn>
                  <a:cxn ang="0">
                    <a:pos x="1016" y="516"/>
                  </a:cxn>
                  <a:cxn ang="0">
                    <a:pos x="1020" y="325"/>
                  </a:cxn>
                  <a:cxn ang="0">
                    <a:pos x="998" y="207"/>
                  </a:cxn>
                  <a:cxn ang="0">
                    <a:pos x="998" y="205"/>
                  </a:cxn>
                  <a:cxn ang="0">
                    <a:pos x="1000" y="205"/>
                  </a:cxn>
                  <a:cxn ang="0">
                    <a:pos x="1046" y="192"/>
                  </a:cxn>
                  <a:cxn ang="0">
                    <a:pos x="888" y="92"/>
                  </a:cxn>
                  <a:cxn ang="0">
                    <a:pos x="873" y="85"/>
                  </a:cxn>
                  <a:cxn ang="0">
                    <a:pos x="680" y="13"/>
                  </a:cxn>
                  <a:cxn ang="0">
                    <a:pos x="415" y="1"/>
                  </a:cxn>
                  <a:cxn ang="0">
                    <a:pos x="387" y="0"/>
                  </a:cxn>
                  <a:cxn ang="0">
                    <a:pos x="379" y="0"/>
                  </a:cxn>
                  <a:cxn ang="0">
                    <a:pos x="105" y="27"/>
                  </a:cxn>
                  <a:cxn ang="0">
                    <a:pos x="0" y="127"/>
                  </a:cxn>
                </a:cxnLst>
                <a:rect l="0" t="0" r="r" b="b"/>
                <a:pathLst>
                  <a:path w="1046" h="517">
                    <a:moveTo>
                      <a:pt x="43" y="125"/>
                    </a:moveTo>
                    <a:cubicBezTo>
                      <a:pt x="43" y="125"/>
                      <a:pt x="78" y="50"/>
                      <a:pt x="116" y="38"/>
                    </a:cubicBezTo>
                    <a:cubicBezTo>
                      <a:pt x="155" y="26"/>
                      <a:pt x="381" y="26"/>
                      <a:pt x="381" y="26"/>
                    </a:cubicBezTo>
                    <a:cubicBezTo>
                      <a:pt x="370" y="155"/>
                      <a:pt x="370" y="155"/>
                      <a:pt x="370" y="155"/>
                    </a:cubicBezTo>
                    <a:cubicBezTo>
                      <a:pt x="370" y="155"/>
                      <a:pt x="71" y="132"/>
                      <a:pt x="43" y="125"/>
                    </a:cubicBezTo>
                    <a:moveTo>
                      <a:pt x="418" y="24"/>
                    </a:moveTo>
                    <a:cubicBezTo>
                      <a:pt x="418" y="24"/>
                      <a:pt x="612" y="25"/>
                      <a:pt x="660" y="31"/>
                    </a:cubicBezTo>
                    <a:cubicBezTo>
                      <a:pt x="707" y="37"/>
                      <a:pt x="789" y="60"/>
                      <a:pt x="858" y="101"/>
                    </a:cubicBezTo>
                    <a:cubicBezTo>
                      <a:pt x="882" y="115"/>
                      <a:pt x="905" y="131"/>
                      <a:pt x="926" y="145"/>
                    </a:cubicBezTo>
                    <a:cubicBezTo>
                      <a:pt x="918" y="145"/>
                      <a:pt x="911" y="147"/>
                      <a:pt x="905" y="152"/>
                    </a:cubicBezTo>
                    <a:cubicBezTo>
                      <a:pt x="895" y="160"/>
                      <a:pt x="895" y="182"/>
                      <a:pt x="895" y="191"/>
                    </a:cubicBezTo>
                    <a:cubicBezTo>
                      <a:pt x="440" y="163"/>
                      <a:pt x="440" y="163"/>
                      <a:pt x="440" y="163"/>
                    </a:cubicBezTo>
                    <a:lnTo>
                      <a:pt x="418" y="24"/>
                    </a:lnTo>
                    <a:close/>
                    <a:moveTo>
                      <a:pt x="0" y="127"/>
                    </a:moveTo>
                    <a:cubicBezTo>
                      <a:pt x="0" y="129"/>
                      <a:pt x="0" y="130"/>
                      <a:pt x="0" y="130"/>
                    </a:cubicBezTo>
                    <a:cubicBezTo>
                      <a:pt x="9" y="138"/>
                      <a:pt x="279" y="166"/>
                      <a:pt x="402" y="174"/>
                    </a:cubicBezTo>
                    <a:cubicBezTo>
                      <a:pt x="405" y="174"/>
                      <a:pt x="405" y="174"/>
                      <a:pt x="405" y="174"/>
                    </a:cubicBezTo>
                    <a:cubicBezTo>
                      <a:pt x="403" y="177"/>
                      <a:pt x="403" y="177"/>
                      <a:pt x="403" y="177"/>
                    </a:cubicBezTo>
                    <a:cubicBezTo>
                      <a:pt x="398" y="182"/>
                      <a:pt x="386" y="201"/>
                      <a:pt x="386" y="259"/>
                    </a:cubicBezTo>
                    <a:cubicBezTo>
                      <a:pt x="387" y="341"/>
                      <a:pt x="417" y="463"/>
                      <a:pt x="439" y="490"/>
                    </a:cubicBezTo>
                    <a:cubicBezTo>
                      <a:pt x="452" y="506"/>
                      <a:pt x="485" y="517"/>
                      <a:pt x="485" y="517"/>
                    </a:cubicBezTo>
                    <a:cubicBezTo>
                      <a:pt x="485" y="517"/>
                      <a:pt x="485" y="517"/>
                      <a:pt x="485" y="517"/>
                    </a:cubicBezTo>
                    <a:cubicBezTo>
                      <a:pt x="1016" y="517"/>
                      <a:pt x="1016" y="517"/>
                      <a:pt x="1016" y="517"/>
                    </a:cubicBezTo>
                    <a:cubicBezTo>
                      <a:pt x="1016" y="516"/>
                      <a:pt x="1016" y="516"/>
                      <a:pt x="1016" y="516"/>
                    </a:cubicBezTo>
                    <a:cubicBezTo>
                      <a:pt x="1022" y="506"/>
                      <a:pt x="1022" y="407"/>
                      <a:pt x="1020" y="325"/>
                    </a:cubicBezTo>
                    <a:cubicBezTo>
                      <a:pt x="1019" y="277"/>
                      <a:pt x="1005" y="225"/>
                      <a:pt x="998" y="207"/>
                    </a:cubicBezTo>
                    <a:cubicBezTo>
                      <a:pt x="998" y="205"/>
                      <a:pt x="998" y="205"/>
                      <a:pt x="998" y="205"/>
                    </a:cubicBezTo>
                    <a:cubicBezTo>
                      <a:pt x="1000" y="205"/>
                      <a:pt x="1000" y="205"/>
                      <a:pt x="1000" y="205"/>
                    </a:cubicBezTo>
                    <a:cubicBezTo>
                      <a:pt x="1020" y="202"/>
                      <a:pt x="1039" y="195"/>
                      <a:pt x="1046" y="192"/>
                    </a:cubicBezTo>
                    <a:cubicBezTo>
                      <a:pt x="1030" y="180"/>
                      <a:pt x="935" y="113"/>
                      <a:pt x="888" y="92"/>
                    </a:cubicBezTo>
                    <a:cubicBezTo>
                      <a:pt x="884" y="90"/>
                      <a:pt x="879" y="87"/>
                      <a:pt x="873" y="85"/>
                    </a:cubicBezTo>
                    <a:cubicBezTo>
                      <a:pt x="821" y="61"/>
                      <a:pt x="734" y="21"/>
                      <a:pt x="680" y="13"/>
                    </a:cubicBezTo>
                    <a:cubicBezTo>
                      <a:pt x="630" y="6"/>
                      <a:pt x="479" y="2"/>
                      <a:pt x="415" y="1"/>
                    </a:cubicBezTo>
                    <a:cubicBezTo>
                      <a:pt x="402" y="0"/>
                      <a:pt x="393" y="0"/>
                      <a:pt x="387" y="0"/>
                    </a:cubicBezTo>
                    <a:cubicBezTo>
                      <a:pt x="385" y="0"/>
                      <a:pt x="382" y="0"/>
                      <a:pt x="379" y="0"/>
                    </a:cubicBezTo>
                    <a:cubicBezTo>
                      <a:pt x="322" y="0"/>
                      <a:pt x="151" y="8"/>
                      <a:pt x="105" y="27"/>
                    </a:cubicBezTo>
                    <a:cubicBezTo>
                      <a:pt x="61" y="45"/>
                      <a:pt x="5" y="110"/>
                      <a:pt x="0" y="127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4004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00" kern="0" dirty="0">
                  <a:solidFill>
                    <a:sysClr val="windowText" lastClr="000000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387"/>
            <p:cNvGrpSpPr/>
            <p:nvPr/>
          </p:nvGrpSpPr>
          <p:grpSpPr>
            <a:xfrm>
              <a:off x="12887376" y="5710300"/>
              <a:ext cx="481544" cy="490474"/>
              <a:chOff x="-11249026" y="4324350"/>
              <a:chExt cx="5478463" cy="5580063"/>
            </a:xfrm>
            <a:solidFill>
              <a:schemeClr val="bg2"/>
            </a:solidFill>
          </p:grpSpPr>
          <p:sp>
            <p:nvSpPr>
              <p:cNvPr id="389" name="Freeform 21"/>
              <p:cNvSpPr>
                <a:spLocks noEditPoints="1"/>
              </p:cNvSpPr>
              <p:nvPr/>
            </p:nvSpPr>
            <p:spPr bwMode="auto">
              <a:xfrm>
                <a:off x="-8361363" y="7313613"/>
                <a:ext cx="2590800" cy="2590800"/>
              </a:xfrm>
              <a:custGeom>
                <a:avLst/>
                <a:gdLst/>
                <a:ahLst/>
                <a:cxnLst>
                  <a:cxn ang="0">
                    <a:pos x="577" y="691"/>
                  </a:cxn>
                  <a:cxn ang="0">
                    <a:pos x="114" y="691"/>
                  </a:cxn>
                  <a:cxn ang="0">
                    <a:pos x="0" y="577"/>
                  </a:cxn>
                  <a:cxn ang="0">
                    <a:pos x="0" y="114"/>
                  </a:cxn>
                  <a:cxn ang="0">
                    <a:pos x="114" y="0"/>
                  </a:cxn>
                  <a:cxn ang="0">
                    <a:pos x="577" y="0"/>
                  </a:cxn>
                  <a:cxn ang="0">
                    <a:pos x="691" y="114"/>
                  </a:cxn>
                  <a:cxn ang="0">
                    <a:pos x="691" y="577"/>
                  </a:cxn>
                  <a:cxn ang="0">
                    <a:pos x="577" y="691"/>
                  </a:cxn>
                  <a:cxn ang="0">
                    <a:pos x="114" y="63"/>
                  </a:cxn>
                  <a:cxn ang="0">
                    <a:pos x="63" y="114"/>
                  </a:cxn>
                  <a:cxn ang="0">
                    <a:pos x="63" y="577"/>
                  </a:cxn>
                  <a:cxn ang="0">
                    <a:pos x="114" y="628"/>
                  </a:cxn>
                  <a:cxn ang="0">
                    <a:pos x="577" y="628"/>
                  </a:cxn>
                  <a:cxn ang="0">
                    <a:pos x="628" y="577"/>
                  </a:cxn>
                  <a:cxn ang="0">
                    <a:pos x="628" y="114"/>
                  </a:cxn>
                  <a:cxn ang="0">
                    <a:pos x="577" y="63"/>
                  </a:cxn>
                  <a:cxn ang="0">
                    <a:pos x="114" y="63"/>
                  </a:cxn>
                </a:cxnLst>
                <a:rect l="0" t="0" r="r" b="b"/>
                <a:pathLst>
                  <a:path w="691" h="691">
                    <a:moveTo>
                      <a:pt x="577" y="691"/>
                    </a:moveTo>
                    <a:cubicBezTo>
                      <a:pt x="114" y="691"/>
                      <a:pt x="114" y="691"/>
                      <a:pt x="114" y="691"/>
                    </a:cubicBezTo>
                    <a:cubicBezTo>
                      <a:pt x="51" y="691"/>
                      <a:pt x="0" y="640"/>
                      <a:pt x="0" y="57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51"/>
                      <a:pt x="51" y="0"/>
                      <a:pt x="114" y="0"/>
                    </a:cubicBezTo>
                    <a:cubicBezTo>
                      <a:pt x="577" y="0"/>
                      <a:pt x="577" y="0"/>
                      <a:pt x="577" y="0"/>
                    </a:cubicBezTo>
                    <a:cubicBezTo>
                      <a:pt x="640" y="0"/>
                      <a:pt x="691" y="51"/>
                      <a:pt x="691" y="114"/>
                    </a:cubicBezTo>
                    <a:cubicBezTo>
                      <a:pt x="691" y="577"/>
                      <a:pt x="691" y="577"/>
                      <a:pt x="691" y="577"/>
                    </a:cubicBezTo>
                    <a:cubicBezTo>
                      <a:pt x="691" y="640"/>
                      <a:pt x="640" y="691"/>
                      <a:pt x="577" y="691"/>
                    </a:cubicBezTo>
                    <a:close/>
                    <a:moveTo>
                      <a:pt x="114" y="63"/>
                    </a:moveTo>
                    <a:cubicBezTo>
                      <a:pt x="86" y="63"/>
                      <a:pt x="63" y="86"/>
                      <a:pt x="63" y="114"/>
                    </a:cubicBezTo>
                    <a:cubicBezTo>
                      <a:pt x="63" y="577"/>
                      <a:pt x="63" y="577"/>
                      <a:pt x="63" y="577"/>
                    </a:cubicBezTo>
                    <a:cubicBezTo>
                      <a:pt x="63" y="605"/>
                      <a:pt x="86" y="628"/>
                      <a:pt x="114" y="628"/>
                    </a:cubicBezTo>
                    <a:cubicBezTo>
                      <a:pt x="577" y="628"/>
                      <a:pt x="577" y="628"/>
                      <a:pt x="577" y="628"/>
                    </a:cubicBezTo>
                    <a:cubicBezTo>
                      <a:pt x="605" y="628"/>
                      <a:pt x="628" y="605"/>
                      <a:pt x="628" y="577"/>
                    </a:cubicBezTo>
                    <a:cubicBezTo>
                      <a:pt x="628" y="114"/>
                      <a:pt x="628" y="114"/>
                      <a:pt x="628" y="114"/>
                    </a:cubicBezTo>
                    <a:cubicBezTo>
                      <a:pt x="628" y="86"/>
                      <a:pt x="605" y="63"/>
                      <a:pt x="577" y="63"/>
                    </a:cubicBezTo>
                    <a:lnTo>
                      <a:pt x="114" y="63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0" name="Freeform 22"/>
              <p:cNvSpPr>
                <a:spLocks/>
              </p:cNvSpPr>
              <p:nvPr/>
            </p:nvSpPr>
            <p:spPr bwMode="auto">
              <a:xfrm>
                <a:off x="-8496301" y="6581775"/>
                <a:ext cx="1976438" cy="2576513"/>
              </a:xfrm>
              <a:custGeom>
                <a:avLst/>
                <a:gdLst/>
                <a:ahLst/>
                <a:cxnLst>
                  <a:cxn ang="0">
                    <a:pos x="504" y="461"/>
                  </a:cxn>
                  <a:cxn ang="0">
                    <a:pos x="504" y="461"/>
                  </a:cxn>
                  <a:cxn ang="0">
                    <a:pos x="504" y="461"/>
                  </a:cxn>
                  <a:cxn ang="0">
                    <a:pos x="480" y="433"/>
                  </a:cxn>
                  <a:cxn ang="0">
                    <a:pos x="114" y="0"/>
                  </a:cxn>
                  <a:cxn ang="0">
                    <a:pos x="0" y="0"/>
                  </a:cxn>
                  <a:cxn ang="0">
                    <a:pos x="237" y="561"/>
                  </a:cxn>
                  <a:cxn ang="0">
                    <a:pos x="237" y="561"/>
                  </a:cxn>
                  <a:cxn ang="0">
                    <a:pos x="381" y="687"/>
                  </a:cxn>
                  <a:cxn ang="0">
                    <a:pos x="527" y="541"/>
                  </a:cxn>
                  <a:cxn ang="0">
                    <a:pos x="504" y="461"/>
                  </a:cxn>
                </a:cxnLst>
                <a:rect l="0" t="0" r="r" b="b"/>
                <a:pathLst>
                  <a:path w="527" h="687">
                    <a:moveTo>
                      <a:pt x="504" y="461"/>
                    </a:moveTo>
                    <a:cubicBezTo>
                      <a:pt x="504" y="461"/>
                      <a:pt x="504" y="461"/>
                      <a:pt x="504" y="461"/>
                    </a:cubicBezTo>
                    <a:cubicBezTo>
                      <a:pt x="504" y="461"/>
                      <a:pt x="504" y="461"/>
                      <a:pt x="504" y="461"/>
                    </a:cubicBezTo>
                    <a:cubicBezTo>
                      <a:pt x="497" y="451"/>
                      <a:pt x="489" y="441"/>
                      <a:pt x="480" y="433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7" y="561"/>
                      <a:pt x="237" y="561"/>
                      <a:pt x="237" y="561"/>
                    </a:cubicBezTo>
                    <a:cubicBezTo>
                      <a:pt x="237" y="561"/>
                      <a:pt x="237" y="561"/>
                      <a:pt x="237" y="561"/>
                    </a:cubicBezTo>
                    <a:cubicBezTo>
                      <a:pt x="247" y="632"/>
                      <a:pt x="308" y="687"/>
                      <a:pt x="381" y="687"/>
                    </a:cubicBezTo>
                    <a:cubicBezTo>
                      <a:pt x="462" y="687"/>
                      <a:pt x="527" y="621"/>
                      <a:pt x="527" y="541"/>
                    </a:cubicBezTo>
                    <a:cubicBezTo>
                      <a:pt x="527" y="511"/>
                      <a:pt x="519" y="484"/>
                      <a:pt x="504" y="461"/>
                    </a:cubicBez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1" name="Freeform 23"/>
              <p:cNvSpPr>
                <a:spLocks/>
              </p:cNvSpPr>
              <p:nvPr/>
            </p:nvSpPr>
            <p:spPr bwMode="auto">
              <a:xfrm>
                <a:off x="-11249026" y="4324350"/>
                <a:ext cx="4833938" cy="3821113"/>
              </a:xfrm>
              <a:custGeom>
                <a:avLst/>
                <a:gdLst/>
                <a:ahLst/>
                <a:cxnLst>
                  <a:cxn ang="0">
                    <a:pos x="1154" y="118"/>
                  </a:cxn>
                  <a:cxn ang="0">
                    <a:pos x="1095" y="25"/>
                  </a:cxn>
                  <a:cxn ang="0">
                    <a:pos x="1039" y="12"/>
                  </a:cxn>
                  <a:cxn ang="0">
                    <a:pos x="358" y="438"/>
                  </a:cxn>
                  <a:cxn ang="0">
                    <a:pos x="345" y="495"/>
                  </a:cxn>
                  <a:cxn ang="0">
                    <a:pos x="372" y="539"/>
                  </a:cxn>
                  <a:cxn ang="0">
                    <a:pos x="245" y="619"/>
                  </a:cxn>
                  <a:cxn ang="0">
                    <a:pos x="229" y="595"/>
                  </a:cxn>
                  <a:cxn ang="0">
                    <a:pos x="172" y="581"/>
                  </a:cxn>
                  <a:cxn ang="0">
                    <a:pos x="159" y="590"/>
                  </a:cxn>
                  <a:cxn ang="0">
                    <a:pos x="108" y="589"/>
                  </a:cxn>
                  <a:cxn ang="0">
                    <a:pos x="29" y="638"/>
                  </a:cxn>
                  <a:cxn ang="0">
                    <a:pos x="14" y="703"/>
                  </a:cxn>
                  <a:cxn ang="0">
                    <a:pos x="195" y="991"/>
                  </a:cxn>
                  <a:cxn ang="0">
                    <a:pos x="259" y="1006"/>
                  </a:cxn>
                  <a:cxn ang="0">
                    <a:pos x="338" y="956"/>
                  </a:cxn>
                  <a:cxn ang="0">
                    <a:pos x="360" y="910"/>
                  </a:cxn>
                  <a:cxn ang="0">
                    <a:pos x="373" y="902"/>
                  </a:cxn>
                  <a:cxn ang="0">
                    <a:pos x="386" y="845"/>
                  </a:cxn>
                  <a:cxn ang="0">
                    <a:pos x="370" y="820"/>
                  </a:cxn>
                  <a:cxn ang="0">
                    <a:pos x="498" y="740"/>
                  </a:cxn>
                  <a:cxn ang="0">
                    <a:pos x="526" y="784"/>
                  </a:cxn>
                  <a:cxn ang="0">
                    <a:pos x="583" y="797"/>
                  </a:cxn>
                  <a:cxn ang="0">
                    <a:pos x="1263" y="371"/>
                  </a:cxn>
                  <a:cxn ang="0">
                    <a:pos x="1276" y="314"/>
                  </a:cxn>
                  <a:cxn ang="0">
                    <a:pos x="1165" y="136"/>
                  </a:cxn>
                  <a:cxn ang="0">
                    <a:pos x="415" y="606"/>
                  </a:cxn>
                  <a:cxn ang="0">
                    <a:pos x="404" y="588"/>
                  </a:cxn>
                  <a:cxn ang="0">
                    <a:pos x="1154" y="118"/>
                  </a:cxn>
                </a:cxnLst>
                <a:rect l="0" t="0" r="r" b="b"/>
                <a:pathLst>
                  <a:path w="1289" h="1019">
                    <a:moveTo>
                      <a:pt x="1154" y="118"/>
                    </a:moveTo>
                    <a:cubicBezTo>
                      <a:pt x="1095" y="25"/>
                      <a:pt x="1095" y="25"/>
                      <a:pt x="1095" y="25"/>
                    </a:cubicBezTo>
                    <a:cubicBezTo>
                      <a:pt x="1083" y="6"/>
                      <a:pt x="1058" y="0"/>
                      <a:pt x="1039" y="12"/>
                    </a:cubicBezTo>
                    <a:cubicBezTo>
                      <a:pt x="358" y="438"/>
                      <a:pt x="358" y="438"/>
                      <a:pt x="358" y="438"/>
                    </a:cubicBezTo>
                    <a:cubicBezTo>
                      <a:pt x="339" y="450"/>
                      <a:pt x="333" y="476"/>
                      <a:pt x="345" y="495"/>
                    </a:cubicBezTo>
                    <a:cubicBezTo>
                      <a:pt x="372" y="539"/>
                      <a:pt x="372" y="539"/>
                      <a:pt x="372" y="539"/>
                    </a:cubicBezTo>
                    <a:cubicBezTo>
                      <a:pt x="245" y="619"/>
                      <a:pt x="245" y="619"/>
                      <a:pt x="245" y="619"/>
                    </a:cubicBezTo>
                    <a:cubicBezTo>
                      <a:pt x="229" y="595"/>
                      <a:pt x="229" y="595"/>
                      <a:pt x="229" y="595"/>
                    </a:cubicBezTo>
                    <a:cubicBezTo>
                      <a:pt x="217" y="575"/>
                      <a:pt x="191" y="569"/>
                      <a:pt x="172" y="581"/>
                    </a:cubicBezTo>
                    <a:cubicBezTo>
                      <a:pt x="159" y="590"/>
                      <a:pt x="159" y="590"/>
                      <a:pt x="159" y="590"/>
                    </a:cubicBezTo>
                    <a:cubicBezTo>
                      <a:pt x="144" y="580"/>
                      <a:pt x="124" y="579"/>
                      <a:pt x="108" y="589"/>
                    </a:cubicBezTo>
                    <a:cubicBezTo>
                      <a:pt x="29" y="638"/>
                      <a:pt x="29" y="638"/>
                      <a:pt x="29" y="638"/>
                    </a:cubicBezTo>
                    <a:cubicBezTo>
                      <a:pt x="7" y="652"/>
                      <a:pt x="0" y="681"/>
                      <a:pt x="14" y="703"/>
                    </a:cubicBezTo>
                    <a:cubicBezTo>
                      <a:pt x="195" y="991"/>
                      <a:pt x="195" y="991"/>
                      <a:pt x="195" y="991"/>
                    </a:cubicBezTo>
                    <a:cubicBezTo>
                      <a:pt x="208" y="1013"/>
                      <a:pt x="237" y="1019"/>
                      <a:pt x="259" y="1006"/>
                    </a:cubicBezTo>
                    <a:cubicBezTo>
                      <a:pt x="338" y="956"/>
                      <a:pt x="338" y="956"/>
                      <a:pt x="338" y="956"/>
                    </a:cubicBezTo>
                    <a:cubicBezTo>
                      <a:pt x="354" y="946"/>
                      <a:pt x="362" y="928"/>
                      <a:pt x="360" y="910"/>
                    </a:cubicBezTo>
                    <a:cubicBezTo>
                      <a:pt x="373" y="902"/>
                      <a:pt x="373" y="902"/>
                      <a:pt x="373" y="902"/>
                    </a:cubicBezTo>
                    <a:cubicBezTo>
                      <a:pt x="392" y="890"/>
                      <a:pt x="398" y="864"/>
                      <a:pt x="386" y="845"/>
                    </a:cubicBezTo>
                    <a:cubicBezTo>
                      <a:pt x="370" y="820"/>
                      <a:pt x="370" y="820"/>
                      <a:pt x="370" y="820"/>
                    </a:cubicBezTo>
                    <a:cubicBezTo>
                      <a:pt x="498" y="740"/>
                      <a:pt x="498" y="740"/>
                      <a:pt x="498" y="740"/>
                    </a:cubicBezTo>
                    <a:cubicBezTo>
                      <a:pt x="526" y="784"/>
                      <a:pt x="526" y="784"/>
                      <a:pt x="526" y="784"/>
                    </a:cubicBezTo>
                    <a:cubicBezTo>
                      <a:pt x="538" y="804"/>
                      <a:pt x="563" y="809"/>
                      <a:pt x="583" y="797"/>
                    </a:cubicBezTo>
                    <a:cubicBezTo>
                      <a:pt x="1263" y="371"/>
                      <a:pt x="1263" y="371"/>
                      <a:pt x="1263" y="371"/>
                    </a:cubicBezTo>
                    <a:cubicBezTo>
                      <a:pt x="1283" y="359"/>
                      <a:pt x="1289" y="334"/>
                      <a:pt x="1276" y="314"/>
                    </a:cubicBezTo>
                    <a:cubicBezTo>
                      <a:pt x="1165" y="136"/>
                      <a:pt x="1165" y="136"/>
                      <a:pt x="1165" y="136"/>
                    </a:cubicBezTo>
                    <a:cubicBezTo>
                      <a:pt x="415" y="606"/>
                      <a:pt x="415" y="606"/>
                      <a:pt x="415" y="606"/>
                    </a:cubicBezTo>
                    <a:cubicBezTo>
                      <a:pt x="404" y="588"/>
                      <a:pt x="404" y="588"/>
                      <a:pt x="404" y="588"/>
                    </a:cubicBezTo>
                    <a:lnTo>
                      <a:pt x="1154" y="118"/>
                    </a:ln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2" name="Freeform 24"/>
              <p:cNvSpPr>
                <a:spLocks/>
              </p:cNvSpPr>
              <p:nvPr/>
            </p:nvSpPr>
            <p:spPr bwMode="auto">
              <a:xfrm>
                <a:off x="-6916738" y="4979988"/>
                <a:ext cx="1068388" cy="3311525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217" y="116"/>
                  </a:cxn>
                  <a:cxn ang="0">
                    <a:pos x="230" y="336"/>
                  </a:cxn>
                  <a:cxn ang="0">
                    <a:pos x="159" y="508"/>
                  </a:cxn>
                  <a:cxn ang="0">
                    <a:pos x="99" y="549"/>
                  </a:cxn>
                  <a:cxn ang="0">
                    <a:pos x="51" y="625"/>
                  </a:cxn>
                  <a:cxn ang="0">
                    <a:pos x="73" y="716"/>
                  </a:cxn>
                  <a:cxn ang="0">
                    <a:pos x="73" y="788"/>
                  </a:cxn>
                  <a:cxn ang="0">
                    <a:pos x="34" y="851"/>
                  </a:cxn>
                  <a:cxn ang="0">
                    <a:pos x="30" y="883"/>
                  </a:cxn>
                  <a:cxn ang="0">
                    <a:pos x="116" y="797"/>
                  </a:cxn>
                  <a:cxn ang="0">
                    <a:pos x="121" y="730"/>
                  </a:cxn>
                  <a:cxn ang="0">
                    <a:pos x="95" y="643"/>
                  </a:cxn>
                  <a:cxn ang="0">
                    <a:pos x="197" y="519"/>
                  </a:cxn>
                  <a:cxn ang="0">
                    <a:pos x="241" y="447"/>
                  </a:cxn>
                  <a:cxn ang="0">
                    <a:pos x="284" y="225"/>
                  </a:cxn>
                  <a:cxn ang="0">
                    <a:pos x="215" y="43"/>
                  </a:cxn>
                  <a:cxn ang="0">
                    <a:pos x="22" y="39"/>
                  </a:cxn>
                  <a:cxn ang="0">
                    <a:pos x="11" y="62"/>
                  </a:cxn>
                  <a:cxn ang="0">
                    <a:pos x="42" y="65"/>
                  </a:cxn>
                </a:cxnLst>
                <a:rect l="0" t="0" r="r" b="b"/>
                <a:pathLst>
                  <a:path w="285" h="883">
                    <a:moveTo>
                      <a:pt x="42" y="65"/>
                    </a:moveTo>
                    <a:cubicBezTo>
                      <a:pt x="110" y="39"/>
                      <a:pt x="183" y="42"/>
                      <a:pt x="217" y="116"/>
                    </a:cubicBezTo>
                    <a:cubicBezTo>
                      <a:pt x="248" y="183"/>
                      <a:pt x="242" y="266"/>
                      <a:pt x="230" y="336"/>
                    </a:cubicBezTo>
                    <a:cubicBezTo>
                      <a:pt x="220" y="391"/>
                      <a:pt x="202" y="469"/>
                      <a:pt x="159" y="508"/>
                    </a:cubicBezTo>
                    <a:cubicBezTo>
                      <a:pt x="141" y="523"/>
                      <a:pt x="118" y="534"/>
                      <a:pt x="99" y="549"/>
                    </a:cubicBezTo>
                    <a:cubicBezTo>
                      <a:pt x="74" y="569"/>
                      <a:pt x="57" y="593"/>
                      <a:pt x="51" y="625"/>
                    </a:cubicBezTo>
                    <a:cubicBezTo>
                      <a:pt x="44" y="658"/>
                      <a:pt x="64" y="686"/>
                      <a:pt x="73" y="716"/>
                    </a:cubicBezTo>
                    <a:cubicBezTo>
                      <a:pt x="80" y="739"/>
                      <a:pt x="77" y="765"/>
                      <a:pt x="73" y="788"/>
                    </a:cubicBezTo>
                    <a:cubicBezTo>
                      <a:pt x="70" y="810"/>
                      <a:pt x="61" y="851"/>
                      <a:pt x="34" y="851"/>
                    </a:cubicBezTo>
                    <a:cubicBezTo>
                      <a:pt x="8" y="851"/>
                      <a:pt x="0" y="883"/>
                      <a:pt x="30" y="883"/>
                    </a:cubicBezTo>
                    <a:cubicBezTo>
                      <a:pt x="80" y="883"/>
                      <a:pt x="105" y="840"/>
                      <a:pt x="116" y="797"/>
                    </a:cubicBezTo>
                    <a:cubicBezTo>
                      <a:pt x="121" y="775"/>
                      <a:pt x="122" y="752"/>
                      <a:pt x="121" y="730"/>
                    </a:cubicBezTo>
                    <a:cubicBezTo>
                      <a:pt x="119" y="698"/>
                      <a:pt x="102" y="673"/>
                      <a:pt x="95" y="643"/>
                    </a:cubicBezTo>
                    <a:cubicBezTo>
                      <a:pt x="80" y="579"/>
                      <a:pt x="162" y="554"/>
                      <a:pt x="197" y="519"/>
                    </a:cubicBezTo>
                    <a:cubicBezTo>
                      <a:pt x="217" y="499"/>
                      <a:pt x="231" y="472"/>
                      <a:pt x="241" y="447"/>
                    </a:cubicBezTo>
                    <a:cubicBezTo>
                      <a:pt x="271" y="378"/>
                      <a:pt x="285" y="300"/>
                      <a:pt x="284" y="225"/>
                    </a:cubicBezTo>
                    <a:cubicBezTo>
                      <a:pt x="283" y="160"/>
                      <a:pt x="270" y="85"/>
                      <a:pt x="215" y="43"/>
                    </a:cubicBezTo>
                    <a:cubicBezTo>
                      <a:pt x="159" y="0"/>
                      <a:pt x="82" y="17"/>
                      <a:pt x="22" y="39"/>
                    </a:cubicBezTo>
                    <a:cubicBezTo>
                      <a:pt x="14" y="42"/>
                      <a:pt x="5" y="53"/>
                      <a:pt x="11" y="62"/>
                    </a:cubicBezTo>
                    <a:cubicBezTo>
                      <a:pt x="19" y="71"/>
                      <a:pt x="32" y="69"/>
                      <a:pt x="42" y="65"/>
                    </a:cubicBezTo>
                    <a:close/>
                  </a:path>
                </a:pathLst>
              </a:cu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382"/>
            <p:cNvGrpSpPr/>
            <p:nvPr/>
          </p:nvGrpSpPr>
          <p:grpSpPr>
            <a:xfrm>
              <a:off x="12887376" y="5710300"/>
              <a:ext cx="481544" cy="490474"/>
              <a:chOff x="-11249026" y="4324350"/>
              <a:chExt cx="5478463" cy="5580063"/>
            </a:xfrm>
            <a:solidFill>
              <a:schemeClr val="bg2"/>
            </a:solidFill>
          </p:grpSpPr>
          <p:sp>
            <p:nvSpPr>
              <p:cNvPr id="384" name="Freeform 21"/>
              <p:cNvSpPr>
                <a:spLocks noEditPoints="1"/>
              </p:cNvSpPr>
              <p:nvPr/>
            </p:nvSpPr>
            <p:spPr bwMode="auto">
              <a:xfrm>
                <a:off x="-8361363" y="7313613"/>
                <a:ext cx="2590800" cy="2590800"/>
              </a:xfrm>
              <a:custGeom>
                <a:avLst/>
                <a:gdLst/>
                <a:ahLst/>
                <a:cxnLst>
                  <a:cxn ang="0">
                    <a:pos x="577" y="691"/>
                  </a:cxn>
                  <a:cxn ang="0">
                    <a:pos x="114" y="691"/>
                  </a:cxn>
                  <a:cxn ang="0">
                    <a:pos x="0" y="577"/>
                  </a:cxn>
                  <a:cxn ang="0">
                    <a:pos x="0" y="114"/>
                  </a:cxn>
                  <a:cxn ang="0">
                    <a:pos x="114" y="0"/>
                  </a:cxn>
                  <a:cxn ang="0">
                    <a:pos x="577" y="0"/>
                  </a:cxn>
                  <a:cxn ang="0">
                    <a:pos x="691" y="114"/>
                  </a:cxn>
                  <a:cxn ang="0">
                    <a:pos x="691" y="577"/>
                  </a:cxn>
                  <a:cxn ang="0">
                    <a:pos x="577" y="691"/>
                  </a:cxn>
                  <a:cxn ang="0">
                    <a:pos x="114" y="63"/>
                  </a:cxn>
                  <a:cxn ang="0">
                    <a:pos x="63" y="114"/>
                  </a:cxn>
                  <a:cxn ang="0">
                    <a:pos x="63" y="577"/>
                  </a:cxn>
                  <a:cxn ang="0">
                    <a:pos x="114" y="628"/>
                  </a:cxn>
                  <a:cxn ang="0">
                    <a:pos x="577" y="628"/>
                  </a:cxn>
                  <a:cxn ang="0">
                    <a:pos x="628" y="577"/>
                  </a:cxn>
                  <a:cxn ang="0">
                    <a:pos x="628" y="114"/>
                  </a:cxn>
                  <a:cxn ang="0">
                    <a:pos x="577" y="63"/>
                  </a:cxn>
                  <a:cxn ang="0">
                    <a:pos x="114" y="63"/>
                  </a:cxn>
                </a:cxnLst>
                <a:rect l="0" t="0" r="r" b="b"/>
                <a:pathLst>
                  <a:path w="691" h="691">
                    <a:moveTo>
                      <a:pt x="577" y="691"/>
                    </a:moveTo>
                    <a:cubicBezTo>
                      <a:pt x="114" y="691"/>
                      <a:pt x="114" y="691"/>
                      <a:pt x="114" y="691"/>
                    </a:cubicBezTo>
                    <a:cubicBezTo>
                      <a:pt x="51" y="691"/>
                      <a:pt x="0" y="640"/>
                      <a:pt x="0" y="57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51"/>
                      <a:pt x="51" y="0"/>
                      <a:pt x="114" y="0"/>
                    </a:cubicBezTo>
                    <a:cubicBezTo>
                      <a:pt x="577" y="0"/>
                      <a:pt x="577" y="0"/>
                      <a:pt x="577" y="0"/>
                    </a:cubicBezTo>
                    <a:cubicBezTo>
                      <a:pt x="640" y="0"/>
                      <a:pt x="691" y="51"/>
                      <a:pt x="691" y="114"/>
                    </a:cubicBezTo>
                    <a:cubicBezTo>
                      <a:pt x="691" y="577"/>
                      <a:pt x="691" y="577"/>
                      <a:pt x="691" y="577"/>
                    </a:cubicBezTo>
                    <a:cubicBezTo>
                      <a:pt x="691" y="640"/>
                      <a:pt x="640" y="691"/>
                      <a:pt x="577" y="691"/>
                    </a:cubicBezTo>
                    <a:close/>
                    <a:moveTo>
                      <a:pt x="114" y="63"/>
                    </a:moveTo>
                    <a:cubicBezTo>
                      <a:pt x="86" y="63"/>
                      <a:pt x="63" y="86"/>
                      <a:pt x="63" y="114"/>
                    </a:cubicBezTo>
                    <a:cubicBezTo>
                      <a:pt x="63" y="577"/>
                      <a:pt x="63" y="577"/>
                      <a:pt x="63" y="577"/>
                    </a:cubicBezTo>
                    <a:cubicBezTo>
                      <a:pt x="63" y="605"/>
                      <a:pt x="86" y="628"/>
                      <a:pt x="114" y="628"/>
                    </a:cubicBezTo>
                    <a:cubicBezTo>
                      <a:pt x="577" y="628"/>
                      <a:pt x="577" y="628"/>
                      <a:pt x="577" y="628"/>
                    </a:cubicBezTo>
                    <a:cubicBezTo>
                      <a:pt x="605" y="628"/>
                      <a:pt x="628" y="605"/>
                      <a:pt x="628" y="577"/>
                    </a:cubicBezTo>
                    <a:cubicBezTo>
                      <a:pt x="628" y="114"/>
                      <a:pt x="628" y="114"/>
                      <a:pt x="628" y="114"/>
                    </a:cubicBezTo>
                    <a:cubicBezTo>
                      <a:pt x="628" y="86"/>
                      <a:pt x="605" y="63"/>
                      <a:pt x="577" y="63"/>
                    </a:cubicBezTo>
                    <a:lnTo>
                      <a:pt x="114" y="63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5" name="Freeform 22"/>
              <p:cNvSpPr>
                <a:spLocks/>
              </p:cNvSpPr>
              <p:nvPr/>
            </p:nvSpPr>
            <p:spPr bwMode="auto">
              <a:xfrm>
                <a:off x="-8496301" y="6581775"/>
                <a:ext cx="1976438" cy="2576513"/>
              </a:xfrm>
              <a:custGeom>
                <a:avLst/>
                <a:gdLst/>
                <a:ahLst/>
                <a:cxnLst>
                  <a:cxn ang="0">
                    <a:pos x="504" y="461"/>
                  </a:cxn>
                  <a:cxn ang="0">
                    <a:pos x="504" y="461"/>
                  </a:cxn>
                  <a:cxn ang="0">
                    <a:pos x="504" y="461"/>
                  </a:cxn>
                  <a:cxn ang="0">
                    <a:pos x="480" y="433"/>
                  </a:cxn>
                  <a:cxn ang="0">
                    <a:pos x="114" y="0"/>
                  </a:cxn>
                  <a:cxn ang="0">
                    <a:pos x="0" y="0"/>
                  </a:cxn>
                  <a:cxn ang="0">
                    <a:pos x="237" y="561"/>
                  </a:cxn>
                  <a:cxn ang="0">
                    <a:pos x="237" y="561"/>
                  </a:cxn>
                  <a:cxn ang="0">
                    <a:pos x="381" y="687"/>
                  </a:cxn>
                  <a:cxn ang="0">
                    <a:pos x="527" y="541"/>
                  </a:cxn>
                  <a:cxn ang="0">
                    <a:pos x="504" y="461"/>
                  </a:cxn>
                </a:cxnLst>
                <a:rect l="0" t="0" r="r" b="b"/>
                <a:pathLst>
                  <a:path w="527" h="687">
                    <a:moveTo>
                      <a:pt x="504" y="461"/>
                    </a:moveTo>
                    <a:cubicBezTo>
                      <a:pt x="504" y="461"/>
                      <a:pt x="504" y="461"/>
                      <a:pt x="504" y="461"/>
                    </a:cubicBezTo>
                    <a:cubicBezTo>
                      <a:pt x="504" y="461"/>
                      <a:pt x="504" y="461"/>
                      <a:pt x="504" y="461"/>
                    </a:cubicBezTo>
                    <a:cubicBezTo>
                      <a:pt x="497" y="451"/>
                      <a:pt x="489" y="441"/>
                      <a:pt x="480" y="433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7" y="561"/>
                      <a:pt x="237" y="561"/>
                      <a:pt x="237" y="561"/>
                    </a:cubicBezTo>
                    <a:cubicBezTo>
                      <a:pt x="237" y="561"/>
                      <a:pt x="237" y="561"/>
                      <a:pt x="237" y="561"/>
                    </a:cubicBezTo>
                    <a:cubicBezTo>
                      <a:pt x="247" y="632"/>
                      <a:pt x="308" y="687"/>
                      <a:pt x="381" y="687"/>
                    </a:cubicBezTo>
                    <a:cubicBezTo>
                      <a:pt x="462" y="687"/>
                      <a:pt x="527" y="621"/>
                      <a:pt x="527" y="541"/>
                    </a:cubicBezTo>
                    <a:cubicBezTo>
                      <a:pt x="527" y="511"/>
                      <a:pt x="519" y="484"/>
                      <a:pt x="504" y="461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6" name="Freeform 23"/>
              <p:cNvSpPr>
                <a:spLocks/>
              </p:cNvSpPr>
              <p:nvPr/>
            </p:nvSpPr>
            <p:spPr bwMode="auto">
              <a:xfrm>
                <a:off x="-11249026" y="4324350"/>
                <a:ext cx="4833938" cy="3821113"/>
              </a:xfrm>
              <a:custGeom>
                <a:avLst/>
                <a:gdLst/>
                <a:ahLst/>
                <a:cxnLst>
                  <a:cxn ang="0">
                    <a:pos x="1154" y="118"/>
                  </a:cxn>
                  <a:cxn ang="0">
                    <a:pos x="1095" y="25"/>
                  </a:cxn>
                  <a:cxn ang="0">
                    <a:pos x="1039" y="12"/>
                  </a:cxn>
                  <a:cxn ang="0">
                    <a:pos x="358" y="438"/>
                  </a:cxn>
                  <a:cxn ang="0">
                    <a:pos x="345" y="495"/>
                  </a:cxn>
                  <a:cxn ang="0">
                    <a:pos x="372" y="539"/>
                  </a:cxn>
                  <a:cxn ang="0">
                    <a:pos x="245" y="619"/>
                  </a:cxn>
                  <a:cxn ang="0">
                    <a:pos x="229" y="595"/>
                  </a:cxn>
                  <a:cxn ang="0">
                    <a:pos x="172" y="581"/>
                  </a:cxn>
                  <a:cxn ang="0">
                    <a:pos x="159" y="590"/>
                  </a:cxn>
                  <a:cxn ang="0">
                    <a:pos x="108" y="589"/>
                  </a:cxn>
                  <a:cxn ang="0">
                    <a:pos x="29" y="638"/>
                  </a:cxn>
                  <a:cxn ang="0">
                    <a:pos x="14" y="703"/>
                  </a:cxn>
                  <a:cxn ang="0">
                    <a:pos x="195" y="991"/>
                  </a:cxn>
                  <a:cxn ang="0">
                    <a:pos x="259" y="1006"/>
                  </a:cxn>
                  <a:cxn ang="0">
                    <a:pos x="338" y="956"/>
                  </a:cxn>
                  <a:cxn ang="0">
                    <a:pos x="360" y="910"/>
                  </a:cxn>
                  <a:cxn ang="0">
                    <a:pos x="373" y="902"/>
                  </a:cxn>
                  <a:cxn ang="0">
                    <a:pos x="386" y="845"/>
                  </a:cxn>
                  <a:cxn ang="0">
                    <a:pos x="370" y="820"/>
                  </a:cxn>
                  <a:cxn ang="0">
                    <a:pos x="498" y="740"/>
                  </a:cxn>
                  <a:cxn ang="0">
                    <a:pos x="526" y="784"/>
                  </a:cxn>
                  <a:cxn ang="0">
                    <a:pos x="583" y="797"/>
                  </a:cxn>
                  <a:cxn ang="0">
                    <a:pos x="1263" y="371"/>
                  </a:cxn>
                  <a:cxn ang="0">
                    <a:pos x="1276" y="314"/>
                  </a:cxn>
                  <a:cxn ang="0">
                    <a:pos x="1165" y="136"/>
                  </a:cxn>
                  <a:cxn ang="0">
                    <a:pos x="415" y="606"/>
                  </a:cxn>
                  <a:cxn ang="0">
                    <a:pos x="404" y="588"/>
                  </a:cxn>
                  <a:cxn ang="0">
                    <a:pos x="1154" y="118"/>
                  </a:cxn>
                </a:cxnLst>
                <a:rect l="0" t="0" r="r" b="b"/>
                <a:pathLst>
                  <a:path w="1289" h="1019">
                    <a:moveTo>
                      <a:pt x="1154" y="118"/>
                    </a:moveTo>
                    <a:cubicBezTo>
                      <a:pt x="1095" y="25"/>
                      <a:pt x="1095" y="25"/>
                      <a:pt x="1095" y="25"/>
                    </a:cubicBezTo>
                    <a:cubicBezTo>
                      <a:pt x="1083" y="6"/>
                      <a:pt x="1058" y="0"/>
                      <a:pt x="1039" y="12"/>
                    </a:cubicBezTo>
                    <a:cubicBezTo>
                      <a:pt x="358" y="438"/>
                      <a:pt x="358" y="438"/>
                      <a:pt x="358" y="438"/>
                    </a:cubicBezTo>
                    <a:cubicBezTo>
                      <a:pt x="339" y="450"/>
                      <a:pt x="333" y="476"/>
                      <a:pt x="345" y="495"/>
                    </a:cubicBezTo>
                    <a:cubicBezTo>
                      <a:pt x="372" y="539"/>
                      <a:pt x="372" y="539"/>
                      <a:pt x="372" y="539"/>
                    </a:cubicBezTo>
                    <a:cubicBezTo>
                      <a:pt x="245" y="619"/>
                      <a:pt x="245" y="619"/>
                      <a:pt x="245" y="619"/>
                    </a:cubicBezTo>
                    <a:cubicBezTo>
                      <a:pt x="229" y="595"/>
                      <a:pt x="229" y="595"/>
                      <a:pt x="229" y="595"/>
                    </a:cubicBezTo>
                    <a:cubicBezTo>
                      <a:pt x="217" y="575"/>
                      <a:pt x="191" y="569"/>
                      <a:pt x="172" y="581"/>
                    </a:cubicBezTo>
                    <a:cubicBezTo>
                      <a:pt x="159" y="590"/>
                      <a:pt x="159" y="590"/>
                      <a:pt x="159" y="590"/>
                    </a:cubicBezTo>
                    <a:cubicBezTo>
                      <a:pt x="144" y="580"/>
                      <a:pt x="124" y="579"/>
                      <a:pt x="108" y="589"/>
                    </a:cubicBezTo>
                    <a:cubicBezTo>
                      <a:pt x="29" y="638"/>
                      <a:pt x="29" y="638"/>
                      <a:pt x="29" y="638"/>
                    </a:cubicBezTo>
                    <a:cubicBezTo>
                      <a:pt x="7" y="652"/>
                      <a:pt x="0" y="681"/>
                      <a:pt x="14" y="703"/>
                    </a:cubicBezTo>
                    <a:cubicBezTo>
                      <a:pt x="195" y="991"/>
                      <a:pt x="195" y="991"/>
                      <a:pt x="195" y="991"/>
                    </a:cubicBezTo>
                    <a:cubicBezTo>
                      <a:pt x="208" y="1013"/>
                      <a:pt x="237" y="1019"/>
                      <a:pt x="259" y="1006"/>
                    </a:cubicBezTo>
                    <a:cubicBezTo>
                      <a:pt x="338" y="956"/>
                      <a:pt x="338" y="956"/>
                      <a:pt x="338" y="956"/>
                    </a:cubicBezTo>
                    <a:cubicBezTo>
                      <a:pt x="354" y="946"/>
                      <a:pt x="362" y="928"/>
                      <a:pt x="360" y="910"/>
                    </a:cubicBezTo>
                    <a:cubicBezTo>
                      <a:pt x="373" y="902"/>
                      <a:pt x="373" y="902"/>
                      <a:pt x="373" y="902"/>
                    </a:cubicBezTo>
                    <a:cubicBezTo>
                      <a:pt x="392" y="890"/>
                      <a:pt x="398" y="864"/>
                      <a:pt x="386" y="845"/>
                    </a:cubicBezTo>
                    <a:cubicBezTo>
                      <a:pt x="370" y="820"/>
                      <a:pt x="370" y="820"/>
                      <a:pt x="370" y="820"/>
                    </a:cubicBezTo>
                    <a:cubicBezTo>
                      <a:pt x="498" y="740"/>
                      <a:pt x="498" y="740"/>
                      <a:pt x="498" y="740"/>
                    </a:cubicBezTo>
                    <a:cubicBezTo>
                      <a:pt x="526" y="784"/>
                      <a:pt x="526" y="784"/>
                      <a:pt x="526" y="784"/>
                    </a:cubicBezTo>
                    <a:cubicBezTo>
                      <a:pt x="538" y="804"/>
                      <a:pt x="563" y="809"/>
                      <a:pt x="583" y="797"/>
                    </a:cubicBezTo>
                    <a:cubicBezTo>
                      <a:pt x="1263" y="371"/>
                      <a:pt x="1263" y="371"/>
                      <a:pt x="1263" y="371"/>
                    </a:cubicBezTo>
                    <a:cubicBezTo>
                      <a:pt x="1283" y="359"/>
                      <a:pt x="1289" y="334"/>
                      <a:pt x="1276" y="314"/>
                    </a:cubicBezTo>
                    <a:cubicBezTo>
                      <a:pt x="1165" y="136"/>
                      <a:pt x="1165" y="136"/>
                      <a:pt x="1165" y="136"/>
                    </a:cubicBezTo>
                    <a:cubicBezTo>
                      <a:pt x="415" y="606"/>
                      <a:pt x="415" y="606"/>
                      <a:pt x="415" y="606"/>
                    </a:cubicBezTo>
                    <a:cubicBezTo>
                      <a:pt x="404" y="588"/>
                      <a:pt x="404" y="588"/>
                      <a:pt x="404" y="588"/>
                    </a:cubicBezTo>
                    <a:lnTo>
                      <a:pt x="1154" y="118"/>
                    </a:ln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7" name="Freeform 24"/>
              <p:cNvSpPr>
                <a:spLocks/>
              </p:cNvSpPr>
              <p:nvPr/>
            </p:nvSpPr>
            <p:spPr bwMode="auto">
              <a:xfrm>
                <a:off x="-6916738" y="4979988"/>
                <a:ext cx="1068388" cy="3311525"/>
              </a:xfrm>
              <a:custGeom>
                <a:avLst/>
                <a:gdLst/>
                <a:ahLst/>
                <a:cxnLst>
                  <a:cxn ang="0">
                    <a:pos x="42" y="65"/>
                  </a:cxn>
                  <a:cxn ang="0">
                    <a:pos x="217" y="116"/>
                  </a:cxn>
                  <a:cxn ang="0">
                    <a:pos x="230" y="336"/>
                  </a:cxn>
                  <a:cxn ang="0">
                    <a:pos x="159" y="508"/>
                  </a:cxn>
                  <a:cxn ang="0">
                    <a:pos x="99" y="549"/>
                  </a:cxn>
                  <a:cxn ang="0">
                    <a:pos x="51" y="625"/>
                  </a:cxn>
                  <a:cxn ang="0">
                    <a:pos x="73" y="716"/>
                  </a:cxn>
                  <a:cxn ang="0">
                    <a:pos x="73" y="788"/>
                  </a:cxn>
                  <a:cxn ang="0">
                    <a:pos x="34" y="851"/>
                  </a:cxn>
                  <a:cxn ang="0">
                    <a:pos x="30" y="883"/>
                  </a:cxn>
                  <a:cxn ang="0">
                    <a:pos x="116" y="797"/>
                  </a:cxn>
                  <a:cxn ang="0">
                    <a:pos x="121" y="730"/>
                  </a:cxn>
                  <a:cxn ang="0">
                    <a:pos x="95" y="643"/>
                  </a:cxn>
                  <a:cxn ang="0">
                    <a:pos x="197" y="519"/>
                  </a:cxn>
                  <a:cxn ang="0">
                    <a:pos x="241" y="447"/>
                  </a:cxn>
                  <a:cxn ang="0">
                    <a:pos x="284" y="225"/>
                  </a:cxn>
                  <a:cxn ang="0">
                    <a:pos x="215" y="43"/>
                  </a:cxn>
                  <a:cxn ang="0">
                    <a:pos x="22" y="39"/>
                  </a:cxn>
                  <a:cxn ang="0">
                    <a:pos x="11" y="62"/>
                  </a:cxn>
                  <a:cxn ang="0">
                    <a:pos x="42" y="65"/>
                  </a:cxn>
                </a:cxnLst>
                <a:rect l="0" t="0" r="r" b="b"/>
                <a:pathLst>
                  <a:path w="285" h="883">
                    <a:moveTo>
                      <a:pt x="42" y="65"/>
                    </a:moveTo>
                    <a:cubicBezTo>
                      <a:pt x="110" y="39"/>
                      <a:pt x="183" y="42"/>
                      <a:pt x="217" y="116"/>
                    </a:cubicBezTo>
                    <a:cubicBezTo>
                      <a:pt x="248" y="183"/>
                      <a:pt x="242" y="266"/>
                      <a:pt x="230" y="336"/>
                    </a:cubicBezTo>
                    <a:cubicBezTo>
                      <a:pt x="220" y="391"/>
                      <a:pt x="202" y="469"/>
                      <a:pt x="159" y="508"/>
                    </a:cubicBezTo>
                    <a:cubicBezTo>
                      <a:pt x="141" y="523"/>
                      <a:pt x="118" y="534"/>
                      <a:pt x="99" y="549"/>
                    </a:cubicBezTo>
                    <a:cubicBezTo>
                      <a:pt x="74" y="569"/>
                      <a:pt x="57" y="593"/>
                      <a:pt x="51" y="625"/>
                    </a:cubicBezTo>
                    <a:cubicBezTo>
                      <a:pt x="44" y="658"/>
                      <a:pt x="64" y="686"/>
                      <a:pt x="73" y="716"/>
                    </a:cubicBezTo>
                    <a:cubicBezTo>
                      <a:pt x="80" y="739"/>
                      <a:pt x="77" y="765"/>
                      <a:pt x="73" y="788"/>
                    </a:cubicBezTo>
                    <a:cubicBezTo>
                      <a:pt x="70" y="810"/>
                      <a:pt x="61" y="851"/>
                      <a:pt x="34" y="851"/>
                    </a:cubicBezTo>
                    <a:cubicBezTo>
                      <a:pt x="8" y="851"/>
                      <a:pt x="0" y="883"/>
                      <a:pt x="30" y="883"/>
                    </a:cubicBezTo>
                    <a:cubicBezTo>
                      <a:pt x="80" y="883"/>
                      <a:pt x="105" y="840"/>
                      <a:pt x="116" y="797"/>
                    </a:cubicBezTo>
                    <a:cubicBezTo>
                      <a:pt x="121" y="775"/>
                      <a:pt x="122" y="752"/>
                      <a:pt x="121" y="730"/>
                    </a:cubicBezTo>
                    <a:cubicBezTo>
                      <a:pt x="119" y="698"/>
                      <a:pt x="102" y="673"/>
                      <a:pt x="95" y="643"/>
                    </a:cubicBezTo>
                    <a:cubicBezTo>
                      <a:pt x="80" y="579"/>
                      <a:pt x="162" y="554"/>
                      <a:pt x="197" y="519"/>
                    </a:cubicBezTo>
                    <a:cubicBezTo>
                      <a:pt x="217" y="499"/>
                      <a:pt x="231" y="472"/>
                      <a:pt x="241" y="447"/>
                    </a:cubicBezTo>
                    <a:cubicBezTo>
                      <a:pt x="271" y="378"/>
                      <a:pt x="285" y="300"/>
                      <a:pt x="284" y="225"/>
                    </a:cubicBezTo>
                    <a:cubicBezTo>
                      <a:pt x="283" y="160"/>
                      <a:pt x="270" y="85"/>
                      <a:pt x="215" y="43"/>
                    </a:cubicBezTo>
                    <a:cubicBezTo>
                      <a:pt x="159" y="0"/>
                      <a:pt x="82" y="17"/>
                      <a:pt x="22" y="39"/>
                    </a:cubicBezTo>
                    <a:cubicBezTo>
                      <a:pt x="14" y="42"/>
                      <a:pt x="5" y="53"/>
                      <a:pt x="11" y="62"/>
                    </a:cubicBezTo>
                    <a:cubicBezTo>
                      <a:pt x="19" y="71"/>
                      <a:pt x="32" y="69"/>
                      <a:pt x="42" y="65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000" b="1" dirty="0" smtClean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171"/>
          <p:cNvGrpSpPr/>
          <p:nvPr/>
        </p:nvGrpSpPr>
        <p:grpSpPr>
          <a:xfrm>
            <a:off x="765635" y="-232229"/>
            <a:ext cx="3081824" cy="3498220"/>
            <a:chOff x="696784" y="842902"/>
            <a:chExt cx="5113175" cy="4518070"/>
          </a:xfrm>
        </p:grpSpPr>
        <p:sp>
          <p:nvSpPr>
            <p:cNvPr id="150" name="Freeform 6"/>
            <p:cNvSpPr>
              <a:spLocks/>
            </p:cNvSpPr>
            <p:nvPr/>
          </p:nvSpPr>
          <p:spPr bwMode="auto">
            <a:xfrm>
              <a:off x="696784" y="842902"/>
              <a:ext cx="5113175" cy="4518070"/>
            </a:xfrm>
            <a:custGeom>
              <a:avLst/>
              <a:gdLst/>
              <a:ahLst/>
              <a:cxnLst>
                <a:cxn ang="0">
                  <a:pos x="458" y="243"/>
                </a:cxn>
                <a:cxn ang="0">
                  <a:pos x="602" y="267"/>
                </a:cxn>
                <a:cxn ang="0">
                  <a:pos x="1059" y="0"/>
                </a:cxn>
                <a:cxn ang="0">
                  <a:pos x="1473" y="202"/>
                </a:cxn>
                <a:cxn ang="0">
                  <a:pos x="1588" y="186"/>
                </a:cxn>
                <a:cxn ang="0">
                  <a:pos x="2000" y="598"/>
                </a:cxn>
                <a:cxn ang="0">
                  <a:pos x="2000" y="1189"/>
                </a:cxn>
                <a:cxn ang="0">
                  <a:pos x="2549" y="2197"/>
                </a:cxn>
                <a:cxn ang="0">
                  <a:pos x="2549" y="2221"/>
                </a:cxn>
                <a:cxn ang="0">
                  <a:pos x="1710" y="1683"/>
                </a:cxn>
                <a:cxn ang="0">
                  <a:pos x="494" y="1683"/>
                </a:cxn>
                <a:cxn ang="0">
                  <a:pos x="0" y="1189"/>
                </a:cxn>
                <a:cxn ang="0">
                  <a:pos x="0" y="701"/>
                </a:cxn>
                <a:cxn ang="0">
                  <a:pos x="458" y="243"/>
                </a:cxn>
              </a:cxnLst>
              <a:rect l="0" t="0" r="r" b="b"/>
              <a:pathLst>
                <a:path w="2549" h="2253">
                  <a:moveTo>
                    <a:pt x="458" y="243"/>
                  </a:moveTo>
                  <a:cubicBezTo>
                    <a:pt x="508" y="243"/>
                    <a:pt x="556" y="252"/>
                    <a:pt x="602" y="267"/>
                  </a:cubicBezTo>
                  <a:cubicBezTo>
                    <a:pt x="692" y="107"/>
                    <a:pt x="863" y="0"/>
                    <a:pt x="1059" y="0"/>
                  </a:cubicBezTo>
                  <a:cubicBezTo>
                    <a:pt x="1227" y="0"/>
                    <a:pt x="1377" y="79"/>
                    <a:pt x="1473" y="202"/>
                  </a:cubicBezTo>
                  <a:cubicBezTo>
                    <a:pt x="1510" y="192"/>
                    <a:pt x="1548" y="186"/>
                    <a:pt x="1588" y="186"/>
                  </a:cubicBezTo>
                  <a:cubicBezTo>
                    <a:pt x="1816" y="186"/>
                    <a:pt x="2000" y="370"/>
                    <a:pt x="2000" y="598"/>
                  </a:cubicBezTo>
                  <a:cubicBezTo>
                    <a:pt x="2000" y="610"/>
                    <a:pt x="2000" y="1189"/>
                    <a:pt x="2000" y="1189"/>
                  </a:cubicBezTo>
                  <a:cubicBezTo>
                    <a:pt x="2000" y="1833"/>
                    <a:pt x="2329" y="2197"/>
                    <a:pt x="2549" y="2197"/>
                  </a:cubicBezTo>
                  <a:cubicBezTo>
                    <a:pt x="2549" y="2221"/>
                    <a:pt x="2549" y="2221"/>
                    <a:pt x="2549" y="2221"/>
                  </a:cubicBezTo>
                  <a:cubicBezTo>
                    <a:pt x="2169" y="2253"/>
                    <a:pt x="1846" y="1993"/>
                    <a:pt x="1710" y="1683"/>
                  </a:cubicBezTo>
                  <a:cubicBezTo>
                    <a:pt x="494" y="1683"/>
                    <a:pt x="494" y="1683"/>
                    <a:pt x="494" y="1683"/>
                  </a:cubicBezTo>
                  <a:cubicBezTo>
                    <a:pt x="221" y="1683"/>
                    <a:pt x="0" y="1461"/>
                    <a:pt x="0" y="1189"/>
                  </a:cubicBezTo>
                  <a:cubicBezTo>
                    <a:pt x="0" y="701"/>
                    <a:pt x="0" y="701"/>
                    <a:pt x="0" y="701"/>
                  </a:cubicBezTo>
                  <a:cubicBezTo>
                    <a:pt x="0" y="448"/>
                    <a:pt x="206" y="243"/>
                    <a:pt x="458" y="2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130622" tIns="65311" rIns="130622" bIns="65311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00" kern="0" dirty="0" smtClean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169"/>
            <p:cNvGrpSpPr/>
            <p:nvPr/>
          </p:nvGrpSpPr>
          <p:grpSpPr>
            <a:xfrm>
              <a:off x="1132341" y="2569028"/>
              <a:ext cx="3329390" cy="1141413"/>
              <a:chOff x="-5399088" y="2203450"/>
              <a:chExt cx="4903788" cy="1681163"/>
            </a:xfrm>
          </p:grpSpPr>
          <p:sp>
            <p:nvSpPr>
              <p:cNvPr id="3078" name="Freeform 6"/>
              <p:cNvSpPr>
                <a:spLocks noEditPoints="1"/>
              </p:cNvSpPr>
              <p:nvPr/>
            </p:nvSpPr>
            <p:spPr bwMode="auto">
              <a:xfrm>
                <a:off x="-5399088" y="2746375"/>
                <a:ext cx="598488" cy="895350"/>
              </a:xfrm>
              <a:custGeom>
                <a:avLst/>
                <a:gdLst/>
                <a:ahLst/>
                <a:cxnLst>
                  <a:cxn ang="0">
                    <a:pos x="0" y="819"/>
                  </a:cxn>
                  <a:cxn ang="0">
                    <a:pos x="423" y="362"/>
                  </a:cxn>
                  <a:cxn ang="0">
                    <a:pos x="765" y="552"/>
                  </a:cxn>
                  <a:cxn ang="0">
                    <a:pos x="765" y="10"/>
                  </a:cxn>
                  <a:cxn ang="0">
                    <a:pos x="794" y="0"/>
                  </a:cxn>
                  <a:cxn ang="0">
                    <a:pos x="854" y="88"/>
                  </a:cxn>
                  <a:cxn ang="0">
                    <a:pos x="854" y="1258"/>
                  </a:cxn>
                  <a:cxn ang="0">
                    <a:pos x="765" y="1258"/>
                  </a:cxn>
                  <a:cxn ang="0">
                    <a:pos x="765" y="1080"/>
                  </a:cxn>
                  <a:cxn ang="0">
                    <a:pos x="418" y="1277"/>
                  </a:cxn>
                  <a:cxn ang="0">
                    <a:pos x="0" y="819"/>
                  </a:cxn>
                  <a:cxn ang="0">
                    <a:pos x="765" y="884"/>
                  </a:cxn>
                  <a:cxn ang="0">
                    <a:pos x="765" y="678"/>
                  </a:cxn>
                  <a:cxn ang="0">
                    <a:pos x="429" y="440"/>
                  </a:cxn>
                  <a:cxn ang="0">
                    <a:pos x="89" y="817"/>
                  </a:cxn>
                  <a:cxn ang="0">
                    <a:pos x="427" y="1199"/>
                  </a:cxn>
                  <a:cxn ang="0">
                    <a:pos x="765" y="884"/>
                  </a:cxn>
                </a:cxnLst>
                <a:rect l="0" t="0" r="r" b="b"/>
                <a:pathLst>
                  <a:path w="854" h="1277">
                    <a:moveTo>
                      <a:pt x="0" y="819"/>
                    </a:moveTo>
                    <a:cubicBezTo>
                      <a:pt x="0" y="550"/>
                      <a:pt x="180" y="362"/>
                      <a:pt x="423" y="362"/>
                    </a:cubicBezTo>
                    <a:cubicBezTo>
                      <a:pt x="594" y="362"/>
                      <a:pt x="715" y="451"/>
                      <a:pt x="765" y="552"/>
                    </a:cubicBezTo>
                    <a:cubicBezTo>
                      <a:pt x="765" y="10"/>
                      <a:pt x="765" y="10"/>
                      <a:pt x="765" y="10"/>
                    </a:cubicBezTo>
                    <a:cubicBezTo>
                      <a:pt x="765" y="6"/>
                      <a:pt x="778" y="0"/>
                      <a:pt x="794" y="0"/>
                    </a:cubicBezTo>
                    <a:cubicBezTo>
                      <a:pt x="826" y="0"/>
                      <a:pt x="854" y="17"/>
                      <a:pt x="854" y="88"/>
                    </a:cubicBezTo>
                    <a:cubicBezTo>
                      <a:pt x="854" y="1258"/>
                      <a:pt x="854" y="1258"/>
                      <a:pt x="854" y="1258"/>
                    </a:cubicBezTo>
                    <a:cubicBezTo>
                      <a:pt x="765" y="1258"/>
                      <a:pt x="765" y="1258"/>
                      <a:pt x="765" y="1258"/>
                    </a:cubicBezTo>
                    <a:cubicBezTo>
                      <a:pt x="765" y="1080"/>
                      <a:pt x="765" y="1080"/>
                      <a:pt x="765" y="1080"/>
                    </a:cubicBezTo>
                    <a:cubicBezTo>
                      <a:pt x="700" y="1197"/>
                      <a:pt x="587" y="1277"/>
                      <a:pt x="418" y="1277"/>
                    </a:cubicBezTo>
                    <a:cubicBezTo>
                      <a:pt x="180" y="1277"/>
                      <a:pt x="0" y="1093"/>
                      <a:pt x="0" y="819"/>
                    </a:cubicBezTo>
                    <a:close/>
                    <a:moveTo>
                      <a:pt x="765" y="884"/>
                    </a:moveTo>
                    <a:cubicBezTo>
                      <a:pt x="765" y="678"/>
                      <a:pt x="765" y="678"/>
                      <a:pt x="765" y="678"/>
                    </a:cubicBezTo>
                    <a:cubicBezTo>
                      <a:pt x="711" y="535"/>
                      <a:pt x="599" y="440"/>
                      <a:pt x="429" y="440"/>
                    </a:cubicBezTo>
                    <a:cubicBezTo>
                      <a:pt x="230" y="440"/>
                      <a:pt x="89" y="596"/>
                      <a:pt x="89" y="817"/>
                    </a:cubicBezTo>
                    <a:cubicBezTo>
                      <a:pt x="89" y="1040"/>
                      <a:pt x="230" y="1199"/>
                      <a:pt x="427" y="1199"/>
                    </a:cubicBezTo>
                    <a:cubicBezTo>
                      <a:pt x="614" y="1199"/>
                      <a:pt x="765" y="1058"/>
                      <a:pt x="765" y="884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9" name="Freeform 7"/>
              <p:cNvSpPr>
                <a:spLocks noEditPoints="1"/>
              </p:cNvSpPr>
              <p:nvPr/>
            </p:nvSpPr>
            <p:spPr bwMode="auto">
              <a:xfrm>
                <a:off x="-4684713" y="2759075"/>
                <a:ext cx="87313" cy="86995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63" y="0"/>
                  </a:cxn>
                  <a:cxn ang="0">
                    <a:pos x="124" y="63"/>
                  </a:cxn>
                  <a:cxn ang="0">
                    <a:pos x="59" y="124"/>
                  </a:cxn>
                  <a:cxn ang="0">
                    <a:pos x="0" y="63"/>
                  </a:cxn>
                  <a:cxn ang="0">
                    <a:pos x="16" y="399"/>
                  </a:cxn>
                  <a:cxn ang="0">
                    <a:pos x="55" y="356"/>
                  </a:cxn>
                  <a:cxn ang="0">
                    <a:pos x="67" y="356"/>
                  </a:cxn>
                  <a:cxn ang="0">
                    <a:pos x="105" y="399"/>
                  </a:cxn>
                  <a:cxn ang="0">
                    <a:pos x="105" y="1239"/>
                  </a:cxn>
                  <a:cxn ang="0">
                    <a:pos x="16" y="1239"/>
                  </a:cxn>
                  <a:cxn ang="0">
                    <a:pos x="16" y="399"/>
                  </a:cxn>
                </a:cxnLst>
                <a:rect l="0" t="0" r="r" b="b"/>
                <a:pathLst>
                  <a:path w="124" h="1239">
                    <a:moveTo>
                      <a:pt x="0" y="63"/>
                    </a:moveTo>
                    <a:cubicBezTo>
                      <a:pt x="0" y="20"/>
                      <a:pt x="20" y="0"/>
                      <a:pt x="63" y="0"/>
                    </a:cubicBezTo>
                    <a:cubicBezTo>
                      <a:pt x="104" y="0"/>
                      <a:pt x="124" y="20"/>
                      <a:pt x="124" y="63"/>
                    </a:cubicBezTo>
                    <a:cubicBezTo>
                      <a:pt x="124" y="104"/>
                      <a:pt x="102" y="124"/>
                      <a:pt x="59" y="124"/>
                    </a:cubicBezTo>
                    <a:cubicBezTo>
                      <a:pt x="20" y="124"/>
                      <a:pt x="0" y="104"/>
                      <a:pt x="0" y="63"/>
                    </a:cubicBezTo>
                    <a:close/>
                    <a:moveTo>
                      <a:pt x="16" y="399"/>
                    </a:moveTo>
                    <a:cubicBezTo>
                      <a:pt x="16" y="366"/>
                      <a:pt x="33" y="356"/>
                      <a:pt x="55" y="356"/>
                    </a:cubicBezTo>
                    <a:cubicBezTo>
                      <a:pt x="67" y="356"/>
                      <a:pt x="67" y="356"/>
                      <a:pt x="67" y="356"/>
                    </a:cubicBezTo>
                    <a:cubicBezTo>
                      <a:pt x="89" y="356"/>
                      <a:pt x="105" y="366"/>
                      <a:pt x="105" y="399"/>
                    </a:cubicBezTo>
                    <a:cubicBezTo>
                      <a:pt x="105" y="1239"/>
                      <a:pt x="105" y="1239"/>
                      <a:pt x="105" y="1239"/>
                    </a:cubicBezTo>
                    <a:cubicBezTo>
                      <a:pt x="16" y="1239"/>
                      <a:pt x="16" y="1239"/>
                      <a:pt x="16" y="1239"/>
                    </a:cubicBezTo>
                    <a:lnTo>
                      <a:pt x="16" y="399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0" name="Freeform 8"/>
              <p:cNvSpPr>
                <a:spLocks noEditPoints="1"/>
              </p:cNvSpPr>
              <p:nvPr/>
            </p:nvSpPr>
            <p:spPr bwMode="auto">
              <a:xfrm>
                <a:off x="-4524376" y="3000375"/>
                <a:ext cx="598488" cy="884238"/>
              </a:xfrm>
              <a:custGeom>
                <a:avLst/>
                <a:gdLst/>
                <a:ahLst/>
                <a:cxnLst>
                  <a:cxn ang="0">
                    <a:pos x="111" y="1145"/>
                  </a:cxn>
                  <a:cxn ang="0">
                    <a:pos x="57" y="1049"/>
                  </a:cxn>
                  <a:cxn ang="0">
                    <a:pos x="109" y="993"/>
                  </a:cxn>
                  <a:cxn ang="0">
                    <a:pos x="445" y="1182"/>
                  </a:cxn>
                  <a:cxn ang="0">
                    <a:pos x="764" y="848"/>
                  </a:cxn>
                  <a:cxn ang="0">
                    <a:pos x="764" y="698"/>
                  </a:cxn>
                  <a:cxn ang="0">
                    <a:pos x="417" y="885"/>
                  </a:cxn>
                  <a:cxn ang="0">
                    <a:pos x="0" y="444"/>
                  </a:cxn>
                  <a:cxn ang="0">
                    <a:pos x="423" y="0"/>
                  </a:cxn>
                  <a:cxn ang="0">
                    <a:pos x="764" y="184"/>
                  </a:cxn>
                  <a:cxn ang="0">
                    <a:pos x="764" y="19"/>
                  </a:cxn>
                  <a:cxn ang="0">
                    <a:pos x="853" y="19"/>
                  </a:cxn>
                  <a:cxn ang="0">
                    <a:pos x="853" y="848"/>
                  </a:cxn>
                  <a:cxn ang="0">
                    <a:pos x="443" y="1262"/>
                  </a:cxn>
                  <a:cxn ang="0">
                    <a:pos x="111" y="1145"/>
                  </a:cxn>
                  <a:cxn ang="0">
                    <a:pos x="764" y="501"/>
                  </a:cxn>
                  <a:cxn ang="0">
                    <a:pos x="764" y="314"/>
                  </a:cxn>
                  <a:cxn ang="0">
                    <a:pos x="429" y="78"/>
                  </a:cxn>
                  <a:cxn ang="0">
                    <a:pos x="89" y="442"/>
                  </a:cxn>
                  <a:cxn ang="0">
                    <a:pos x="427" y="809"/>
                  </a:cxn>
                  <a:cxn ang="0">
                    <a:pos x="764" y="501"/>
                  </a:cxn>
                </a:cxnLst>
                <a:rect l="0" t="0" r="r" b="b"/>
                <a:pathLst>
                  <a:path w="853" h="1262">
                    <a:moveTo>
                      <a:pt x="111" y="1145"/>
                    </a:moveTo>
                    <a:cubicBezTo>
                      <a:pt x="76" y="1110"/>
                      <a:pt x="57" y="1071"/>
                      <a:pt x="57" y="1049"/>
                    </a:cubicBezTo>
                    <a:cubicBezTo>
                      <a:pt x="57" y="1002"/>
                      <a:pt x="104" y="987"/>
                      <a:pt x="109" y="993"/>
                    </a:cubicBezTo>
                    <a:cubicBezTo>
                      <a:pt x="156" y="1093"/>
                      <a:pt x="258" y="1182"/>
                      <a:pt x="445" y="1182"/>
                    </a:cubicBezTo>
                    <a:cubicBezTo>
                      <a:pt x="655" y="1182"/>
                      <a:pt x="764" y="1071"/>
                      <a:pt x="764" y="848"/>
                    </a:cubicBezTo>
                    <a:cubicBezTo>
                      <a:pt x="764" y="698"/>
                      <a:pt x="764" y="698"/>
                      <a:pt x="764" y="698"/>
                    </a:cubicBezTo>
                    <a:cubicBezTo>
                      <a:pt x="699" y="811"/>
                      <a:pt x="584" y="885"/>
                      <a:pt x="417" y="885"/>
                    </a:cubicBezTo>
                    <a:cubicBezTo>
                      <a:pt x="172" y="885"/>
                      <a:pt x="0" y="709"/>
                      <a:pt x="0" y="444"/>
                    </a:cubicBezTo>
                    <a:cubicBezTo>
                      <a:pt x="0" y="188"/>
                      <a:pt x="185" y="0"/>
                      <a:pt x="423" y="0"/>
                    </a:cubicBezTo>
                    <a:cubicBezTo>
                      <a:pt x="595" y="0"/>
                      <a:pt x="716" y="86"/>
                      <a:pt x="764" y="184"/>
                    </a:cubicBezTo>
                    <a:cubicBezTo>
                      <a:pt x="764" y="19"/>
                      <a:pt x="764" y="19"/>
                      <a:pt x="764" y="19"/>
                    </a:cubicBezTo>
                    <a:cubicBezTo>
                      <a:pt x="853" y="19"/>
                      <a:pt x="853" y="19"/>
                      <a:pt x="853" y="19"/>
                    </a:cubicBezTo>
                    <a:cubicBezTo>
                      <a:pt x="853" y="848"/>
                      <a:pt x="853" y="848"/>
                      <a:pt x="853" y="848"/>
                    </a:cubicBezTo>
                    <a:cubicBezTo>
                      <a:pt x="853" y="1125"/>
                      <a:pt x="701" y="1262"/>
                      <a:pt x="443" y="1262"/>
                    </a:cubicBezTo>
                    <a:cubicBezTo>
                      <a:pt x="286" y="1262"/>
                      <a:pt x="176" y="1208"/>
                      <a:pt x="111" y="1145"/>
                    </a:cubicBezTo>
                    <a:close/>
                    <a:moveTo>
                      <a:pt x="764" y="501"/>
                    </a:moveTo>
                    <a:cubicBezTo>
                      <a:pt x="764" y="314"/>
                      <a:pt x="764" y="314"/>
                      <a:pt x="764" y="314"/>
                    </a:cubicBezTo>
                    <a:cubicBezTo>
                      <a:pt x="711" y="171"/>
                      <a:pt x="601" y="78"/>
                      <a:pt x="429" y="78"/>
                    </a:cubicBezTo>
                    <a:cubicBezTo>
                      <a:pt x="230" y="78"/>
                      <a:pt x="89" y="232"/>
                      <a:pt x="89" y="442"/>
                    </a:cubicBezTo>
                    <a:cubicBezTo>
                      <a:pt x="89" y="663"/>
                      <a:pt x="224" y="809"/>
                      <a:pt x="427" y="809"/>
                    </a:cubicBezTo>
                    <a:cubicBezTo>
                      <a:pt x="612" y="809"/>
                      <a:pt x="764" y="676"/>
                      <a:pt x="764" y="501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1" name="Freeform 9"/>
              <p:cNvSpPr>
                <a:spLocks noEditPoints="1"/>
              </p:cNvSpPr>
              <p:nvPr/>
            </p:nvSpPr>
            <p:spPr bwMode="auto">
              <a:xfrm>
                <a:off x="-3810001" y="2759075"/>
                <a:ext cx="87313" cy="869950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64" y="0"/>
                  </a:cxn>
                  <a:cxn ang="0">
                    <a:pos x="125" y="63"/>
                  </a:cxn>
                  <a:cxn ang="0">
                    <a:pos x="60" y="124"/>
                  </a:cxn>
                  <a:cxn ang="0">
                    <a:pos x="0" y="63"/>
                  </a:cxn>
                  <a:cxn ang="0">
                    <a:pos x="17" y="399"/>
                  </a:cxn>
                  <a:cxn ang="0">
                    <a:pos x="56" y="356"/>
                  </a:cxn>
                  <a:cxn ang="0">
                    <a:pos x="67" y="356"/>
                  </a:cxn>
                  <a:cxn ang="0">
                    <a:pos x="106" y="399"/>
                  </a:cxn>
                  <a:cxn ang="0">
                    <a:pos x="106" y="1239"/>
                  </a:cxn>
                  <a:cxn ang="0">
                    <a:pos x="17" y="1239"/>
                  </a:cxn>
                  <a:cxn ang="0">
                    <a:pos x="17" y="399"/>
                  </a:cxn>
                </a:cxnLst>
                <a:rect l="0" t="0" r="r" b="b"/>
                <a:pathLst>
                  <a:path w="125" h="1239">
                    <a:moveTo>
                      <a:pt x="0" y="63"/>
                    </a:moveTo>
                    <a:cubicBezTo>
                      <a:pt x="0" y="20"/>
                      <a:pt x="21" y="0"/>
                      <a:pt x="64" y="0"/>
                    </a:cubicBezTo>
                    <a:cubicBezTo>
                      <a:pt x="104" y="0"/>
                      <a:pt x="125" y="20"/>
                      <a:pt x="125" y="63"/>
                    </a:cubicBezTo>
                    <a:cubicBezTo>
                      <a:pt x="125" y="104"/>
                      <a:pt x="102" y="124"/>
                      <a:pt x="60" y="124"/>
                    </a:cubicBezTo>
                    <a:cubicBezTo>
                      <a:pt x="21" y="124"/>
                      <a:pt x="0" y="104"/>
                      <a:pt x="0" y="63"/>
                    </a:cubicBezTo>
                    <a:close/>
                    <a:moveTo>
                      <a:pt x="17" y="399"/>
                    </a:moveTo>
                    <a:cubicBezTo>
                      <a:pt x="17" y="366"/>
                      <a:pt x="34" y="356"/>
                      <a:pt x="56" y="356"/>
                    </a:cubicBezTo>
                    <a:cubicBezTo>
                      <a:pt x="67" y="356"/>
                      <a:pt x="67" y="356"/>
                      <a:pt x="67" y="356"/>
                    </a:cubicBezTo>
                    <a:cubicBezTo>
                      <a:pt x="90" y="356"/>
                      <a:pt x="106" y="366"/>
                      <a:pt x="106" y="399"/>
                    </a:cubicBezTo>
                    <a:cubicBezTo>
                      <a:pt x="106" y="1239"/>
                      <a:pt x="106" y="1239"/>
                      <a:pt x="106" y="1239"/>
                    </a:cubicBezTo>
                    <a:cubicBezTo>
                      <a:pt x="17" y="1239"/>
                      <a:pt x="17" y="1239"/>
                      <a:pt x="17" y="1239"/>
                    </a:cubicBezTo>
                    <a:lnTo>
                      <a:pt x="17" y="399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-3621088" y="2862263"/>
                <a:ext cx="387350" cy="779463"/>
              </a:xfrm>
              <a:custGeom>
                <a:avLst/>
                <a:gdLst/>
                <a:ahLst/>
                <a:cxnLst>
                  <a:cxn ang="0">
                    <a:pos x="145" y="838"/>
                  </a:cxn>
                  <a:cxn ang="0">
                    <a:pos x="145" y="295"/>
                  </a:cxn>
                  <a:cxn ang="0">
                    <a:pos x="0" y="295"/>
                  </a:cxn>
                  <a:cxn ang="0">
                    <a:pos x="0" y="215"/>
                  </a:cxn>
                  <a:cxn ang="0">
                    <a:pos x="145" y="215"/>
                  </a:cxn>
                  <a:cxn ang="0">
                    <a:pos x="145" y="44"/>
                  </a:cxn>
                  <a:cxn ang="0">
                    <a:pos x="184" y="0"/>
                  </a:cxn>
                  <a:cxn ang="0">
                    <a:pos x="195" y="0"/>
                  </a:cxn>
                  <a:cxn ang="0">
                    <a:pos x="232" y="44"/>
                  </a:cxn>
                  <a:cxn ang="0">
                    <a:pos x="232" y="215"/>
                  </a:cxn>
                  <a:cxn ang="0">
                    <a:pos x="523" y="215"/>
                  </a:cxn>
                  <a:cxn ang="0">
                    <a:pos x="523" y="295"/>
                  </a:cxn>
                  <a:cxn ang="0">
                    <a:pos x="232" y="295"/>
                  </a:cxn>
                  <a:cxn ang="0">
                    <a:pos x="232" y="829"/>
                  </a:cxn>
                  <a:cxn ang="0">
                    <a:pos x="379" y="1035"/>
                  </a:cxn>
                  <a:cxn ang="0">
                    <a:pos x="521" y="959"/>
                  </a:cxn>
                  <a:cxn ang="0">
                    <a:pos x="551" y="1003"/>
                  </a:cxn>
                  <a:cxn ang="0">
                    <a:pos x="521" y="1059"/>
                  </a:cxn>
                  <a:cxn ang="0">
                    <a:pos x="375" y="1111"/>
                  </a:cxn>
                  <a:cxn ang="0">
                    <a:pos x="145" y="838"/>
                  </a:cxn>
                </a:cxnLst>
                <a:rect l="0" t="0" r="r" b="b"/>
                <a:pathLst>
                  <a:path w="551" h="1111">
                    <a:moveTo>
                      <a:pt x="145" y="838"/>
                    </a:moveTo>
                    <a:cubicBezTo>
                      <a:pt x="145" y="295"/>
                      <a:pt x="145" y="295"/>
                      <a:pt x="145" y="295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145" y="215"/>
                      <a:pt x="145" y="215"/>
                      <a:pt x="145" y="215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45" y="11"/>
                      <a:pt x="161" y="0"/>
                      <a:pt x="18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217" y="0"/>
                      <a:pt x="232" y="11"/>
                      <a:pt x="232" y="44"/>
                    </a:cubicBezTo>
                    <a:cubicBezTo>
                      <a:pt x="232" y="215"/>
                      <a:pt x="232" y="215"/>
                      <a:pt x="232" y="215"/>
                    </a:cubicBezTo>
                    <a:cubicBezTo>
                      <a:pt x="523" y="215"/>
                      <a:pt x="523" y="215"/>
                      <a:pt x="523" y="215"/>
                    </a:cubicBezTo>
                    <a:cubicBezTo>
                      <a:pt x="523" y="295"/>
                      <a:pt x="523" y="295"/>
                      <a:pt x="523" y="295"/>
                    </a:cubicBezTo>
                    <a:cubicBezTo>
                      <a:pt x="232" y="295"/>
                      <a:pt x="232" y="295"/>
                      <a:pt x="232" y="295"/>
                    </a:cubicBezTo>
                    <a:cubicBezTo>
                      <a:pt x="232" y="829"/>
                      <a:pt x="232" y="829"/>
                      <a:pt x="232" y="829"/>
                    </a:cubicBezTo>
                    <a:cubicBezTo>
                      <a:pt x="232" y="974"/>
                      <a:pt x="277" y="1035"/>
                      <a:pt x="379" y="1035"/>
                    </a:cubicBezTo>
                    <a:cubicBezTo>
                      <a:pt x="444" y="1035"/>
                      <a:pt x="492" y="1003"/>
                      <a:pt x="521" y="959"/>
                    </a:cubicBezTo>
                    <a:cubicBezTo>
                      <a:pt x="525" y="955"/>
                      <a:pt x="551" y="968"/>
                      <a:pt x="551" y="1003"/>
                    </a:cubicBezTo>
                    <a:cubicBezTo>
                      <a:pt x="551" y="1018"/>
                      <a:pt x="544" y="1039"/>
                      <a:pt x="521" y="1059"/>
                    </a:cubicBezTo>
                    <a:cubicBezTo>
                      <a:pt x="494" y="1089"/>
                      <a:pt x="445" y="1111"/>
                      <a:pt x="375" y="1111"/>
                    </a:cubicBezTo>
                    <a:cubicBezTo>
                      <a:pt x="219" y="1111"/>
                      <a:pt x="145" y="1024"/>
                      <a:pt x="145" y="838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3" name="Freeform 11"/>
              <p:cNvSpPr>
                <a:spLocks noEditPoints="1"/>
              </p:cNvSpPr>
              <p:nvPr/>
            </p:nvSpPr>
            <p:spPr bwMode="auto">
              <a:xfrm>
                <a:off x="-3151188" y="3000375"/>
                <a:ext cx="519113" cy="641350"/>
              </a:xfrm>
              <a:custGeom>
                <a:avLst/>
                <a:gdLst/>
                <a:ahLst/>
                <a:cxnLst>
                  <a:cxn ang="0">
                    <a:pos x="0" y="674"/>
                  </a:cxn>
                  <a:cxn ang="0">
                    <a:pos x="634" y="386"/>
                  </a:cxn>
                  <a:cxn ang="0">
                    <a:pos x="653" y="386"/>
                  </a:cxn>
                  <a:cxn ang="0">
                    <a:pos x="653" y="342"/>
                  </a:cxn>
                  <a:cxn ang="0">
                    <a:pos x="384" y="82"/>
                  </a:cxn>
                  <a:cxn ang="0">
                    <a:pos x="85" y="249"/>
                  </a:cxn>
                  <a:cxn ang="0">
                    <a:pos x="35" y="197"/>
                  </a:cxn>
                  <a:cxn ang="0">
                    <a:pos x="85" y="112"/>
                  </a:cxn>
                  <a:cxn ang="0">
                    <a:pos x="389" y="0"/>
                  </a:cxn>
                  <a:cxn ang="0">
                    <a:pos x="740" y="340"/>
                  </a:cxn>
                  <a:cxn ang="0">
                    <a:pos x="740" y="896"/>
                  </a:cxn>
                  <a:cxn ang="0">
                    <a:pos x="653" y="896"/>
                  </a:cxn>
                  <a:cxn ang="0">
                    <a:pos x="653" y="722"/>
                  </a:cxn>
                  <a:cxn ang="0">
                    <a:pos x="304" y="915"/>
                  </a:cxn>
                  <a:cxn ang="0">
                    <a:pos x="0" y="674"/>
                  </a:cxn>
                  <a:cxn ang="0">
                    <a:pos x="653" y="544"/>
                  </a:cxn>
                  <a:cxn ang="0">
                    <a:pos x="653" y="457"/>
                  </a:cxn>
                  <a:cxn ang="0">
                    <a:pos x="629" y="457"/>
                  </a:cxn>
                  <a:cxn ang="0">
                    <a:pos x="91" y="674"/>
                  </a:cxn>
                  <a:cxn ang="0">
                    <a:pos x="312" y="841"/>
                  </a:cxn>
                  <a:cxn ang="0">
                    <a:pos x="653" y="544"/>
                  </a:cxn>
                </a:cxnLst>
                <a:rect l="0" t="0" r="r" b="b"/>
                <a:pathLst>
                  <a:path w="740" h="915">
                    <a:moveTo>
                      <a:pt x="0" y="674"/>
                    </a:moveTo>
                    <a:cubicBezTo>
                      <a:pt x="0" y="475"/>
                      <a:pt x="193" y="392"/>
                      <a:pt x="634" y="386"/>
                    </a:cubicBezTo>
                    <a:cubicBezTo>
                      <a:pt x="653" y="386"/>
                      <a:pt x="653" y="386"/>
                      <a:pt x="653" y="386"/>
                    </a:cubicBezTo>
                    <a:cubicBezTo>
                      <a:pt x="653" y="342"/>
                      <a:pt x="653" y="342"/>
                      <a:pt x="653" y="342"/>
                    </a:cubicBezTo>
                    <a:cubicBezTo>
                      <a:pt x="653" y="177"/>
                      <a:pt x="553" y="82"/>
                      <a:pt x="384" y="82"/>
                    </a:cubicBezTo>
                    <a:cubicBezTo>
                      <a:pt x="232" y="82"/>
                      <a:pt x="133" y="154"/>
                      <a:pt x="85" y="249"/>
                    </a:cubicBezTo>
                    <a:cubicBezTo>
                      <a:pt x="83" y="249"/>
                      <a:pt x="35" y="243"/>
                      <a:pt x="35" y="197"/>
                    </a:cubicBezTo>
                    <a:cubicBezTo>
                      <a:pt x="35" y="178"/>
                      <a:pt x="54" y="141"/>
                      <a:pt x="85" y="112"/>
                    </a:cubicBezTo>
                    <a:cubicBezTo>
                      <a:pt x="141" y="56"/>
                      <a:pt x="239" y="0"/>
                      <a:pt x="389" y="0"/>
                    </a:cubicBezTo>
                    <a:cubicBezTo>
                      <a:pt x="608" y="0"/>
                      <a:pt x="740" y="128"/>
                      <a:pt x="740" y="340"/>
                    </a:cubicBezTo>
                    <a:cubicBezTo>
                      <a:pt x="740" y="896"/>
                      <a:pt x="740" y="896"/>
                      <a:pt x="740" y="896"/>
                    </a:cubicBezTo>
                    <a:cubicBezTo>
                      <a:pt x="653" y="896"/>
                      <a:pt x="653" y="896"/>
                      <a:pt x="653" y="896"/>
                    </a:cubicBezTo>
                    <a:cubicBezTo>
                      <a:pt x="653" y="722"/>
                      <a:pt x="653" y="722"/>
                      <a:pt x="653" y="722"/>
                    </a:cubicBezTo>
                    <a:cubicBezTo>
                      <a:pt x="595" y="835"/>
                      <a:pt x="466" y="915"/>
                      <a:pt x="304" y="915"/>
                    </a:cubicBezTo>
                    <a:cubicBezTo>
                      <a:pt x="117" y="915"/>
                      <a:pt x="0" y="820"/>
                      <a:pt x="0" y="674"/>
                    </a:cubicBezTo>
                    <a:close/>
                    <a:moveTo>
                      <a:pt x="653" y="544"/>
                    </a:moveTo>
                    <a:cubicBezTo>
                      <a:pt x="653" y="457"/>
                      <a:pt x="653" y="457"/>
                      <a:pt x="653" y="457"/>
                    </a:cubicBezTo>
                    <a:cubicBezTo>
                      <a:pt x="629" y="457"/>
                      <a:pt x="629" y="457"/>
                      <a:pt x="629" y="457"/>
                    </a:cubicBezTo>
                    <a:cubicBezTo>
                      <a:pt x="247" y="464"/>
                      <a:pt x="91" y="525"/>
                      <a:pt x="91" y="674"/>
                    </a:cubicBezTo>
                    <a:cubicBezTo>
                      <a:pt x="91" y="778"/>
                      <a:pt x="176" y="841"/>
                      <a:pt x="312" y="841"/>
                    </a:cubicBezTo>
                    <a:cubicBezTo>
                      <a:pt x="503" y="841"/>
                      <a:pt x="653" y="711"/>
                      <a:pt x="653" y="544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-2516188" y="2746375"/>
                <a:ext cx="61913" cy="8826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0" y="0"/>
                  </a:cxn>
                  <a:cxn ang="0">
                    <a:pos x="89" y="88"/>
                  </a:cxn>
                  <a:cxn ang="0">
                    <a:pos x="89" y="1258"/>
                  </a:cxn>
                  <a:cxn ang="0">
                    <a:pos x="0" y="1258"/>
                  </a:cxn>
                  <a:cxn ang="0">
                    <a:pos x="0" y="10"/>
                  </a:cxn>
                </a:cxnLst>
                <a:rect l="0" t="0" r="r" b="b"/>
                <a:pathLst>
                  <a:path w="89" h="1258">
                    <a:moveTo>
                      <a:pt x="0" y="10"/>
                    </a:moveTo>
                    <a:cubicBezTo>
                      <a:pt x="0" y="6"/>
                      <a:pt x="13" y="0"/>
                      <a:pt x="30" y="0"/>
                    </a:cubicBezTo>
                    <a:cubicBezTo>
                      <a:pt x="61" y="0"/>
                      <a:pt x="89" y="17"/>
                      <a:pt x="89" y="88"/>
                    </a:cubicBezTo>
                    <a:cubicBezTo>
                      <a:pt x="89" y="1258"/>
                      <a:pt x="89" y="1258"/>
                      <a:pt x="89" y="1258"/>
                    </a:cubicBezTo>
                    <a:cubicBezTo>
                      <a:pt x="0" y="1258"/>
                      <a:pt x="0" y="1258"/>
                      <a:pt x="0" y="1258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808285"/>
              </a:solidFill>
              <a:ln w="1" cap="flat">
                <a:solidFill>
                  <a:srgbClr val="808285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-2322513" y="2730500"/>
                <a:ext cx="304800" cy="909638"/>
              </a:xfrm>
              <a:custGeom>
                <a:avLst/>
                <a:gdLst/>
                <a:ahLst/>
                <a:cxnLst>
                  <a:cxn ang="0">
                    <a:pos x="27" y="1074"/>
                  </a:cxn>
                  <a:cxn ang="0">
                    <a:pos x="252" y="0"/>
                  </a:cxn>
                  <a:cxn ang="0">
                    <a:pos x="434" y="0"/>
                  </a:cxn>
                  <a:cxn ang="0">
                    <a:pos x="211" y="1076"/>
                  </a:cxn>
                  <a:cxn ang="0">
                    <a:pos x="291" y="1210"/>
                  </a:cxn>
                  <a:cxn ang="0">
                    <a:pos x="176" y="1297"/>
                  </a:cxn>
                  <a:cxn ang="0">
                    <a:pos x="27" y="1074"/>
                  </a:cxn>
                </a:cxnLst>
                <a:rect l="0" t="0" r="r" b="b"/>
                <a:pathLst>
                  <a:path w="434" h="1297">
                    <a:moveTo>
                      <a:pt x="27" y="1074"/>
                    </a:moveTo>
                    <a:cubicBezTo>
                      <a:pt x="252" y="0"/>
                      <a:pt x="252" y="0"/>
                      <a:pt x="252" y="0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211" y="1076"/>
                      <a:pt x="211" y="1076"/>
                      <a:pt x="211" y="1076"/>
                    </a:cubicBezTo>
                    <a:cubicBezTo>
                      <a:pt x="193" y="1169"/>
                      <a:pt x="207" y="1204"/>
                      <a:pt x="291" y="1210"/>
                    </a:cubicBezTo>
                    <a:cubicBezTo>
                      <a:pt x="295" y="1210"/>
                      <a:pt x="291" y="1297"/>
                      <a:pt x="176" y="1297"/>
                    </a:cubicBezTo>
                    <a:cubicBezTo>
                      <a:pt x="40" y="1297"/>
                      <a:pt x="0" y="1212"/>
                      <a:pt x="27" y="1074"/>
                    </a:cubicBez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6" name="Freeform 14"/>
              <p:cNvSpPr>
                <a:spLocks noEditPoints="1"/>
              </p:cNvSpPr>
              <p:nvPr/>
            </p:nvSpPr>
            <p:spPr bwMode="auto">
              <a:xfrm>
                <a:off x="-2044701" y="2725738"/>
                <a:ext cx="311150" cy="914400"/>
              </a:xfrm>
              <a:custGeom>
                <a:avLst/>
                <a:gdLst/>
                <a:ahLst/>
                <a:cxnLst>
                  <a:cxn ang="0">
                    <a:pos x="29" y="1081"/>
                  </a:cxn>
                  <a:cxn ang="0">
                    <a:pos x="176" y="395"/>
                  </a:cxn>
                  <a:cxn ang="0">
                    <a:pos x="358" y="395"/>
                  </a:cxn>
                  <a:cxn ang="0">
                    <a:pos x="213" y="1083"/>
                  </a:cxn>
                  <a:cxn ang="0">
                    <a:pos x="293" y="1217"/>
                  </a:cxn>
                  <a:cxn ang="0">
                    <a:pos x="178" y="1304"/>
                  </a:cxn>
                  <a:cxn ang="0">
                    <a:pos x="29" y="1081"/>
                  </a:cxn>
                  <a:cxn ang="0">
                    <a:pos x="219" y="119"/>
                  </a:cxn>
                  <a:cxn ang="0">
                    <a:pos x="334" y="0"/>
                  </a:cxn>
                  <a:cxn ang="0">
                    <a:pos x="443" y="83"/>
                  </a:cxn>
                  <a:cxn ang="0">
                    <a:pos x="328" y="204"/>
                  </a:cxn>
                  <a:cxn ang="0">
                    <a:pos x="219" y="119"/>
                  </a:cxn>
                </a:cxnLst>
                <a:rect l="0" t="0" r="r" b="b"/>
                <a:pathLst>
                  <a:path w="443" h="1304">
                    <a:moveTo>
                      <a:pt x="29" y="1081"/>
                    </a:moveTo>
                    <a:cubicBezTo>
                      <a:pt x="176" y="395"/>
                      <a:pt x="176" y="395"/>
                      <a:pt x="176" y="395"/>
                    </a:cubicBezTo>
                    <a:cubicBezTo>
                      <a:pt x="358" y="395"/>
                      <a:pt x="358" y="395"/>
                      <a:pt x="358" y="395"/>
                    </a:cubicBezTo>
                    <a:cubicBezTo>
                      <a:pt x="213" y="1083"/>
                      <a:pt x="213" y="1083"/>
                      <a:pt x="213" y="1083"/>
                    </a:cubicBezTo>
                    <a:cubicBezTo>
                      <a:pt x="193" y="1176"/>
                      <a:pt x="209" y="1211"/>
                      <a:pt x="293" y="1217"/>
                    </a:cubicBezTo>
                    <a:cubicBezTo>
                      <a:pt x="297" y="1217"/>
                      <a:pt x="293" y="1304"/>
                      <a:pt x="178" y="1304"/>
                    </a:cubicBezTo>
                    <a:cubicBezTo>
                      <a:pt x="42" y="1304"/>
                      <a:pt x="0" y="1219"/>
                      <a:pt x="29" y="1081"/>
                    </a:cubicBezTo>
                    <a:close/>
                    <a:moveTo>
                      <a:pt x="219" y="119"/>
                    </a:moveTo>
                    <a:cubicBezTo>
                      <a:pt x="219" y="54"/>
                      <a:pt x="261" y="0"/>
                      <a:pt x="334" y="0"/>
                    </a:cubicBezTo>
                    <a:cubicBezTo>
                      <a:pt x="404" y="0"/>
                      <a:pt x="443" y="31"/>
                      <a:pt x="443" y="83"/>
                    </a:cubicBezTo>
                    <a:cubicBezTo>
                      <a:pt x="443" y="150"/>
                      <a:pt x="401" y="204"/>
                      <a:pt x="328" y="204"/>
                    </a:cubicBezTo>
                    <a:cubicBezTo>
                      <a:pt x="258" y="204"/>
                      <a:pt x="219" y="170"/>
                      <a:pt x="219" y="119"/>
                    </a:cubicBez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-1720851" y="2725738"/>
                <a:ext cx="528638" cy="903288"/>
              </a:xfrm>
              <a:custGeom>
                <a:avLst/>
                <a:gdLst/>
                <a:ahLst/>
                <a:cxnLst>
                  <a:cxn ang="0">
                    <a:pos x="183" y="545"/>
                  </a:cxn>
                  <a:cxn ang="0">
                    <a:pos x="0" y="545"/>
                  </a:cxn>
                  <a:cxn ang="0">
                    <a:pos x="9" y="497"/>
                  </a:cxn>
                  <a:cxn ang="0">
                    <a:pos x="27" y="414"/>
                  </a:cxn>
                  <a:cxn ang="0">
                    <a:pos x="31" y="395"/>
                  </a:cxn>
                  <a:cxn ang="0">
                    <a:pos x="215" y="395"/>
                  </a:cxn>
                  <a:cxn ang="0">
                    <a:pos x="235" y="308"/>
                  </a:cxn>
                  <a:cxn ang="0">
                    <a:pos x="552" y="0"/>
                  </a:cxn>
                  <a:cxn ang="0">
                    <a:pos x="723" y="55"/>
                  </a:cxn>
                  <a:cxn ang="0">
                    <a:pos x="753" y="124"/>
                  </a:cxn>
                  <a:cxn ang="0">
                    <a:pos x="695" y="209"/>
                  </a:cxn>
                  <a:cxn ang="0">
                    <a:pos x="562" y="148"/>
                  </a:cxn>
                  <a:cxn ang="0">
                    <a:pos x="408" y="319"/>
                  </a:cxn>
                  <a:cxn ang="0">
                    <a:pos x="391" y="395"/>
                  </a:cxn>
                  <a:cxn ang="0">
                    <a:pos x="630" y="395"/>
                  </a:cxn>
                  <a:cxn ang="0">
                    <a:pos x="619" y="441"/>
                  </a:cxn>
                  <a:cxn ang="0">
                    <a:pos x="603" y="527"/>
                  </a:cxn>
                  <a:cxn ang="0">
                    <a:pos x="599" y="545"/>
                  </a:cxn>
                  <a:cxn ang="0">
                    <a:pos x="365" y="545"/>
                  </a:cxn>
                  <a:cxn ang="0">
                    <a:pos x="209" y="1287"/>
                  </a:cxn>
                  <a:cxn ang="0">
                    <a:pos x="26" y="1287"/>
                  </a:cxn>
                  <a:cxn ang="0">
                    <a:pos x="183" y="545"/>
                  </a:cxn>
                </a:cxnLst>
                <a:rect l="0" t="0" r="r" b="b"/>
                <a:pathLst>
                  <a:path w="753" h="1287">
                    <a:moveTo>
                      <a:pt x="183" y="545"/>
                    </a:moveTo>
                    <a:cubicBezTo>
                      <a:pt x="0" y="545"/>
                      <a:pt x="0" y="545"/>
                      <a:pt x="0" y="545"/>
                    </a:cubicBezTo>
                    <a:cubicBezTo>
                      <a:pt x="0" y="545"/>
                      <a:pt x="1" y="529"/>
                      <a:pt x="9" y="497"/>
                    </a:cubicBezTo>
                    <a:cubicBezTo>
                      <a:pt x="13" y="477"/>
                      <a:pt x="22" y="432"/>
                      <a:pt x="27" y="414"/>
                    </a:cubicBezTo>
                    <a:cubicBezTo>
                      <a:pt x="29" y="401"/>
                      <a:pt x="31" y="395"/>
                      <a:pt x="31" y="395"/>
                    </a:cubicBezTo>
                    <a:cubicBezTo>
                      <a:pt x="215" y="395"/>
                      <a:pt x="215" y="395"/>
                      <a:pt x="215" y="395"/>
                    </a:cubicBezTo>
                    <a:cubicBezTo>
                      <a:pt x="235" y="308"/>
                      <a:pt x="235" y="308"/>
                      <a:pt x="235" y="308"/>
                    </a:cubicBezTo>
                    <a:cubicBezTo>
                      <a:pt x="280" y="91"/>
                      <a:pt x="395" y="0"/>
                      <a:pt x="552" y="0"/>
                    </a:cubicBezTo>
                    <a:cubicBezTo>
                      <a:pt x="634" y="0"/>
                      <a:pt x="690" y="20"/>
                      <a:pt x="723" y="55"/>
                    </a:cubicBezTo>
                    <a:cubicBezTo>
                      <a:pt x="742" y="74"/>
                      <a:pt x="753" y="100"/>
                      <a:pt x="753" y="124"/>
                    </a:cubicBezTo>
                    <a:cubicBezTo>
                      <a:pt x="753" y="178"/>
                      <a:pt x="701" y="215"/>
                      <a:pt x="695" y="209"/>
                    </a:cubicBezTo>
                    <a:cubicBezTo>
                      <a:pt x="671" y="176"/>
                      <a:pt x="619" y="148"/>
                      <a:pt x="562" y="148"/>
                    </a:cubicBezTo>
                    <a:cubicBezTo>
                      <a:pt x="486" y="148"/>
                      <a:pt x="434" y="196"/>
                      <a:pt x="408" y="319"/>
                    </a:cubicBezTo>
                    <a:cubicBezTo>
                      <a:pt x="391" y="395"/>
                      <a:pt x="391" y="395"/>
                      <a:pt x="391" y="395"/>
                    </a:cubicBezTo>
                    <a:cubicBezTo>
                      <a:pt x="630" y="395"/>
                      <a:pt x="630" y="395"/>
                      <a:pt x="630" y="395"/>
                    </a:cubicBezTo>
                    <a:cubicBezTo>
                      <a:pt x="630" y="395"/>
                      <a:pt x="627" y="412"/>
                      <a:pt x="619" y="441"/>
                    </a:cubicBezTo>
                    <a:cubicBezTo>
                      <a:pt x="603" y="527"/>
                      <a:pt x="603" y="527"/>
                      <a:pt x="603" y="527"/>
                    </a:cubicBezTo>
                    <a:cubicBezTo>
                      <a:pt x="599" y="540"/>
                      <a:pt x="599" y="545"/>
                      <a:pt x="599" y="545"/>
                    </a:cubicBezTo>
                    <a:cubicBezTo>
                      <a:pt x="365" y="545"/>
                      <a:pt x="365" y="545"/>
                      <a:pt x="365" y="545"/>
                    </a:cubicBezTo>
                    <a:cubicBezTo>
                      <a:pt x="209" y="1287"/>
                      <a:pt x="209" y="1287"/>
                      <a:pt x="209" y="1287"/>
                    </a:cubicBezTo>
                    <a:cubicBezTo>
                      <a:pt x="26" y="1287"/>
                      <a:pt x="26" y="1287"/>
                      <a:pt x="26" y="1287"/>
                    </a:cubicBezTo>
                    <a:lnTo>
                      <a:pt x="183" y="545"/>
                    </a:ln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8" name="Freeform 16"/>
              <p:cNvSpPr>
                <a:spLocks noEditPoints="1"/>
              </p:cNvSpPr>
              <p:nvPr/>
            </p:nvSpPr>
            <p:spPr bwMode="auto">
              <a:xfrm>
                <a:off x="-1323976" y="2987675"/>
                <a:ext cx="630238" cy="657225"/>
              </a:xfrm>
              <a:custGeom>
                <a:avLst/>
                <a:gdLst/>
                <a:ahLst/>
                <a:cxnLst>
                  <a:cxn ang="0">
                    <a:pos x="0" y="566"/>
                  </a:cxn>
                  <a:cxn ang="0">
                    <a:pos x="563" y="0"/>
                  </a:cxn>
                  <a:cxn ang="0">
                    <a:pos x="898" y="247"/>
                  </a:cxn>
                  <a:cxn ang="0">
                    <a:pos x="381" y="536"/>
                  </a:cxn>
                  <a:cxn ang="0">
                    <a:pos x="167" y="527"/>
                  </a:cxn>
                  <a:cxn ang="0">
                    <a:pos x="167" y="560"/>
                  </a:cxn>
                  <a:cxn ang="0">
                    <a:pos x="412" y="796"/>
                  </a:cxn>
                  <a:cxn ang="0">
                    <a:pos x="698" y="657"/>
                  </a:cxn>
                  <a:cxn ang="0">
                    <a:pos x="782" y="733"/>
                  </a:cxn>
                  <a:cxn ang="0">
                    <a:pos x="737" y="825"/>
                  </a:cxn>
                  <a:cxn ang="0">
                    <a:pos x="409" y="937"/>
                  </a:cxn>
                  <a:cxn ang="0">
                    <a:pos x="0" y="566"/>
                  </a:cxn>
                  <a:cxn ang="0">
                    <a:pos x="197" y="399"/>
                  </a:cxn>
                  <a:cxn ang="0">
                    <a:pos x="364" y="408"/>
                  </a:cxn>
                  <a:cxn ang="0">
                    <a:pos x="731" y="252"/>
                  </a:cxn>
                  <a:cxn ang="0">
                    <a:pos x="555" y="137"/>
                  </a:cxn>
                  <a:cxn ang="0">
                    <a:pos x="197" y="399"/>
                  </a:cxn>
                </a:cxnLst>
                <a:rect l="0" t="0" r="r" b="b"/>
                <a:pathLst>
                  <a:path w="898" h="937">
                    <a:moveTo>
                      <a:pt x="0" y="566"/>
                    </a:moveTo>
                    <a:cubicBezTo>
                      <a:pt x="0" y="241"/>
                      <a:pt x="247" y="0"/>
                      <a:pt x="563" y="0"/>
                    </a:cubicBezTo>
                    <a:cubicBezTo>
                      <a:pt x="776" y="0"/>
                      <a:pt x="898" y="100"/>
                      <a:pt x="898" y="247"/>
                    </a:cubicBezTo>
                    <a:cubicBezTo>
                      <a:pt x="898" y="426"/>
                      <a:pt x="780" y="536"/>
                      <a:pt x="381" y="536"/>
                    </a:cubicBezTo>
                    <a:cubicBezTo>
                      <a:pt x="316" y="536"/>
                      <a:pt x="247" y="532"/>
                      <a:pt x="167" y="527"/>
                    </a:cubicBezTo>
                    <a:cubicBezTo>
                      <a:pt x="167" y="560"/>
                      <a:pt x="167" y="560"/>
                      <a:pt x="167" y="560"/>
                    </a:cubicBezTo>
                    <a:cubicBezTo>
                      <a:pt x="167" y="701"/>
                      <a:pt x="253" y="796"/>
                      <a:pt x="412" y="796"/>
                    </a:cubicBezTo>
                    <a:cubicBezTo>
                      <a:pt x="542" y="796"/>
                      <a:pt x="631" y="746"/>
                      <a:pt x="698" y="657"/>
                    </a:cubicBezTo>
                    <a:cubicBezTo>
                      <a:pt x="702" y="651"/>
                      <a:pt x="782" y="670"/>
                      <a:pt x="782" y="733"/>
                    </a:cubicBezTo>
                    <a:cubicBezTo>
                      <a:pt x="782" y="770"/>
                      <a:pt x="770" y="792"/>
                      <a:pt x="737" y="825"/>
                    </a:cubicBezTo>
                    <a:cubicBezTo>
                      <a:pt x="663" y="898"/>
                      <a:pt x="559" y="937"/>
                      <a:pt x="409" y="937"/>
                    </a:cubicBezTo>
                    <a:cubicBezTo>
                      <a:pt x="138" y="937"/>
                      <a:pt x="0" y="779"/>
                      <a:pt x="0" y="566"/>
                    </a:cubicBezTo>
                    <a:close/>
                    <a:moveTo>
                      <a:pt x="197" y="399"/>
                    </a:moveTo>
                    <a:cubicBezTo>
                      <a:pt x="260" y="406"/>
                      <a:pt x="316" y="408"/>
                      <a:pt x="364" y="408"/>
                    </a:cubicBezTo>
                    <a:cubicBezTo>
                      <a:pt x="653" y="408"/>
                      <a:pt x="731" y="334"/>
                      <a:pt x="731" y="252"/>
                    </a:cubicBezTo>
                    <a:cubicBezTo>
                      <a:pt x="731" y="193"/>
                      <a:pt x="674" y="137"/>
                      <a:pt x="555" y="137"/>
                    </a:cubicBezTo>
                    <a:cubicBezTo>
                      <a:pt x="392" y="137"/>
                      <a:pt x="256" y="250"/>
                      <a:pt x="197" y="399"/>
                    </a:cubicBez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9" name="Freeform 17"/>
              <p:cNvSpPr>
                <a:spLocks noEditPoints="1"/>
              </p:cNvSpPr>
              <p:nvPr/>
            </p:nvSpPr>
            <p:spPr bwMode="auto">
              <a:xfrm>
                <a:off x="-5399088" y="2208213"/>
                <a:ext cx="374650" cy="395288"/>
              </a:xfrm>
              <a:custGeom>
                <a:avLst/>
                <a:gdLst/>
                <a:ahLst/>
                <a:cxnLst>
                  <a:cxn ang="0">
                    <a:pos x="376" y="399"/>
                  </a:cxn>
                  <a:cxn ang="0">
                    <a:pos x="153" y="399"/>
                  </a:cxn>
                  <a:cxn ang="0">
                    <a:pos x="90" y="563"/>
                  </a:cxn>
                  <a:cxn ang="0">
                    <a:pos x="0" y="563"/>
                  </a:cxn>
                  <a:cxn ang="0">
                    <a:pos x="205" y="29"/>
                  </a:cxn>
                  <a:cxn ang="0">
                    <a:pos x="266" y="0"/>
                  </a:cxn>
                  <a:cxn ang="0">
                    <a:pos x="327" y="29"/>
                  </a:cxn>
                  <a:cxn ang="0">
                    <a:pos x="536" y="563"/>
                  </a:cxn>
                  <a:cxn ang="0">
                    <a:pos x="440" y="563"/>
                  </a:cxn>
                  <a:cxn ang="0">
                    <a:pos x="376" y="399"/>
                  </a:cxn>
                  <a:cxn ang="0">
                    <a:pos x="175" y="328"/>
                  </a:cxn>
                  <a:cxn ang="0">
                    <a:pos x="354" y="328"/>
                  </a:cxn>
                  <a:cxn ang="0">
                    <a:pos x="264" y="92"/>
                  </a:cxn>
                  <a:cxn ang="0">
                    <a:pos x="175" y="328"/>
                  </a:cxn>
                </a:cxnLst>
                <a:rect l="0" t="0" r="r" b="b"/>
                <a:pathLst>
                  <a:path w="536" h="563">
                    <a:moveTo>
                      <a:pt x="376" y="399"/>
                    </a:moveTo>
                    <a:cubicBezTo>
                      <a:pt x="153" y="399"/>
                      <a:pt x="153" y="399"/>
                      <a:pt x="153" y="399"/>
                    </a:cubicBezTo>
                    <a:cubicBezTo>
                      <a:pt x="90" y="563"/>
                      <a:pt x="90" y="563"/>
                      <a:pt x="90" y="563"/>
                    </a:cubicBezTo>
                    <a:cubicBezTo>
                      <a:pt x="0" y="563"/>
                      <a:pt x="0" y="563"/>
                      <a:pt x="0" y="563"/>
                    </a:cubicBezTo>
                    <a:cubicBezTo>
                      <a:pt x="205" y="29"/>
                      <a:pt x="205" y="29"/>
                      <a:pt x="205" y="29"/>
                    </a:cubicBezTo>
                    <a:cubicBezTo>
                      <a:pt x="212" y="11"/>
                      <a:pt x="226" y="0"/>
                      <a:pt x="266" y="0"/>
                    </a:cubicBezTo>
                    <a:cubicBezTo>
                      <a:pt x="307" y="0"/>
                      <a:pt x="320" y="11"/>
                      <a:pt x="327" y="29"/>
                    </a:cubicBezTo>
                    <a:cubicBezTo>
                      <a:pt x="536" y="563"/>
                      <a:pt x="536" y="563"/>
                      <a:pt x="536" y="563"/>
                    </a:cubicBezTo>
                    <a:cubicBezTo>
                      <a:pt x="440" y="563"/>
                      <a:pt x="440" y="563"/>
                      <a:pt x="440" y="563"/>
                    </a:cubicBezTo>
                    <a:lnTo>
                      <a:pt x="376" y="399"/>
                    </a:lnTo>
                    <a:close/>
                    <a:moveTo>
                      <a:pt x="175" y="328"/>
                    </a:moveTo>
                    <a:cubicBezTo>
                      <a:pt x="354" y="328"/>
                      <a:pt x="354" y="328"/>
                      <a:pt x="354" y="328"/>
                    </a:cubicBezTo>
                    <a:cubicBezTo>
                      <a:pt x="264" y="92"/>
                      <a:pt x="264" y="92"/>
                      <a:pt x="264" y="92"/>
                    </a:cubicBezTo>
                    <a:lnTo>
                      <a:pt x="175" y="328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-5057776" y="2212975"/>
                <a:ext cx="333375" cy="39052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37"/>
                  </a:cxn>
                  <a:cxn ang="0">
                    <a:pos x="41" y="0"/>
                  </a:cxn>
                  <a:cxn ang="0">
                    <a:pos x="435" y="0"/>
                  </a:cxn>
                  <a:cxn ang="0">
                    <a:pos x="476" y="37"/>
                  </a:cxn>
                  <a:cxn ang="0">
                    <a:pos x="476" y="41"/>
                  </a:cxn>
                  <a:cxn ang="0">
                    <a:pos x="435" y="79"/>
                  </a:cxn>
                  <a:cxn ang="0">
                    <a:pos x="283" y="79"/>
                  </a:cxn>
                  <a:cxn ang="0">
                    <a:pos x="283" y="557"/>
                  </a:cxn>
                  <a:cxn ang="0">
                    <a:pos x="193" y="557"/>
                  </a:cxn>
                  <a:cxn ang="0">
                    <a:pos x="193" y="79"/>
                  </a:cxn>
                  <a:cxn ang="0">
                    <a:pos x="41" y="79"/>
                  </a:cxn>
                  <a:cxn ang="0">
                    <a:pos x="0" y="41"/>
                  </a:cxn>
                </a:cxnLst>
                <a:rect l="0" t="0" r="r" b="b"/>
                <a:pathLst>
                  <a:path w="476" h="557">
                    <a:moveTo>
                      <a:pt x="0" y="41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13"/>
                      <a:pt x="14" y="0"/>
                      <a:pt x="41" y="0"/>
                    </a:cubicBezTo>
                    <a:cubicBezTo>
                      <a:pt x="435" y="0"/>
                      <a:pt x="435" y="0"/>
                      <a:pt x="435" y="0"/>
                    </a:cubicBezTo>
                    <a:cubicBezTo>
                      <a:pt x="462" y="0"/>
                      <a:pt x="476" y="13"/>
                      <a:pt x="476" y="37"/>
                    </a:cubicBezTo>
                    <a:cubicBezTo>
                      <a:pt x="476" y="41"/>
                      <a:pt x="476" y="41"/>
                      <a:pt x="476" y="41"/>
                    </a:cubicBezTo>
                    <a:cubicBezTo>
                      <a:pt x="476" y="65"/>
                      <a:pt x="462" y="79"/>
                      <a:pt x="435" y="79"/>
                    </a:cubicBezTo>
                    <a:cubicBezTo>
                      <a:pt x="283" y="79"/>
                      <a:pt x="283" y="79"/>
                      <a:pt x="283" y="79"/>
                    </a:cubicBezTo>
                    <a:cubicBezTo>
                      <a:pt x="283" y="557"/>
                      <a:pt x="283" y="557"/>
                      <a:pt x="283" y="557"/>
                    </a:cubicBezTo>
                    <a:cubicBezTo>
                      <a:pt x="193" y="557"/>
                      <a:pt x="193" y="557"/>
                      <a:pt x="193" y="557"/>
                    </a:cubicBezTo>
                    <a:cubicBezTo>
                      <a:pt x="193" y="79"/>
                      <a:pt x="193" y="79"/>
                      <a:pt x="193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14" y="79"/>
                      <a:pt x="0" y="65"/>
                      <a:pt x="0" y="41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1" name="Freeform 19"/>
              <p:cNvSpPr>
                <a:spLocks noEditPoints="1"/>
              </p:cNvSpPr>
              <p:nvPr/>
            </p:nvSpPr>
            <p:spPr bwMode="auto">
              <a:xfrm>
                <a:off x="-4718051" y="2203450"/>
                <a:ext cx="395288" cy="407988"/>
              </a:xfrm>
              <a:custGeom>
                <a:avLst/>
                <a:gdLst/>
                <a:ahLst/>
                <a:cxnLst>
                  <a:cxn ang="0">
                    <a:pos x="0" y="412"/>
                  </a:cxn>
                  <a:cxn ang="0">
                    <a:pos x="140" y="252"/>
                  </a:cxn>
                  <a:cxn ang="0">
                    <a:pos x="91" y="139"/>
                  </a:cxn>
                  <a:cxn ang="0">
                    <a:pos x="247" y="0"/>
                  </a:cxn>
                  <a:cxn ang="0">
                    <a:pos x="391" y="131"/>
                  </a:cxn>
                  <a:cxn ang="0">
                    <a:pos x="261" y="267"/>
                  </a:cxn>
                  <a:cxn ang="0">
                    <a:pos x="392" y="385"/>
                  </a:cxn>
                  <a:cxn ang="0">
                    <a:pos x="461" y="223"/>
                  </a:cxn>
                  <a:cxn ang="0">
                    <a:pos x="535" y="223"/>
                  </a:cxn>
                  <a:cxn ang="0">
                    <a:pos x="444" y="432"/>
                  </a:cxn>
                  <a:cxn ang="0">
                    <a:pos x="561" y="537"/>
                  </a:cxn>
                  <a:cxn ang="0">
                    <a:pos x="514" y="573"/>
                  </a:cxn>
                  <a:cxn ang="0">
                    <a:pos x="458" y="547"/>
                  </a:cxn>
                  <a:cxn ang="0">
                    <a:pos x="398" y="490"/>
                  </a:cxn>
                  <a:cxn ang="0">
                    <a:pos x="202" y="580"/>
                  </a:cxn>
                  <a:cxn ang="0">
                    <a:pos x="0" y="412"/>
                  </a:cxn>
                  <a:cxn ang="0">
                    <a:pos x="348" y="444"/>
                  </a:cxn>
                  <a:cxn ang="0">
                    <a:pos x="181" y="293"/>
                  </a:cxn>
                  <a:cxn ang="0">
                    <a:pos x="83" y="405"/>
                  </a:cxn>
                  <a:cxn ang="0">
                    <a:pos x="208" y="513"/>
                  </a:cxn>
                  <a:cxn ang="0">
                    <a:pos x="348" y="444"/>
                  </a:cxn>
                  <a:cxn ang="0">
                    <a:pos x="216" y="229"/>
                  </a:cxn>
                  <a:cxn ang="0">
                    <a:pos x="318" y="136"/>
                  </a:cxn>
                  <a:cxn ang="0">
                    <a:pos x="246" y="64"/>
                  </a:cxn>
                  <a:cxn ang="0">
                    <a:pos x="171" y="139"/>
                  </a:cxn>
                  <a:cxn ang="0">
                    <a:pos x="216" y="229"/>
                  </a:cxn>
                </a:cxnLst>
                <a:rect l="0" t="0" r="r" b="b"/>
                <a:pathLst>
                  <a:path w="564" h="580">
                    <a:moveTo>
                      <a:pt x="0" y="412"/>
                    </a:moveTo>
                    <a:cubicBezTo>
                      <a:pt x="0" y="330"/>
                      <a:pt x="54" y="279"/>
                      <a:pt x="140" y="252"/>
                    </a:cubicBezTo>
                    <a:cubicBezTo>
                      <a:pt x="112" y="222"/>
                      <a:pt x="91" y="185"/>
                      <a:pt x="91" y="139"/>
                    </a:cubicBezTo>
                    <a:cubicBezTo>
                      <a:pt x="91" y="62"/>
                      <a:pt x="154" y="0"/>
                      <a:pt x="247" y="0"/>
                    </a:cubicBezTo>
                    <a:cubicBezTo>
                      <a:pt x="331" y="0"/>
                      <a:pt x="391" y="56"/>
                      <a:pt x="391" y="131"/>
                    </a:cubicBezTo>
                    <a:cubicBezTo>
                      <a:pt x="391" y="197"/>
                      <a:pt x="345" y="242"/>
                      <a:pt x="261" y="267"/>
                    </a:cubicBezTo>
                    <a:cubicBezTo>
                      <a:pt x="392" y="385"/>
                      <a:pt x="392" y="385"/>
                      <a:pt x="392" y="385"/>
                    </a:cubicBezTo>
                    <a:cubicBezTo>
                      <a:pt x="416" y="347"/>
                      <a:pt x="447" y="278"/>
                      <a:pt x="461" y="223"/>
                    </a:cubicBezTo>
                    <a:cubicBezTo>
                      <a:pt x="535" y="223"/>
                      <a:pt x="535" y="223"/>
                      <a:pt x="535" y="223"/>
                    </a:cubicBezTo>
                    <a:cubicBezTo>
                      <a:pt x="524" y="289"/>
                      <a:pt x="479" y="380"/>
                      <a:pt x="444" y="432"/>
                    </a:cubicBezTo>
                    <a:cubicBezTo>
                      <a:pt x="561" y="537"/>
                      <a:pt x="561" y="537"/>
                      <a:pt x="561" y="537"/>
                    </a:cubicBezTo>
                    <a:cubicBezTo>
                      <a:pt x="564" y="539"/>
                      <a:pt x="552" y="573"/>
                      <a:pt x="514" y="573"/>
                    </a:cubicBezTo>
                    <a:cubicBezTo>
                      <a:pt x="499" y="573"/>
                      <a:pt x="479" y="570"/>
                      <a:pt x="458" y="547"/>
                    </a:cubicBezTo>
                    <a:cubicBezTo>
                      <a:pt x="398" y="490"/>
                      <a:pt x="398" y="490"/>
                      <a:pt x="398" y="490"/>
                    </a:cubicBezTo>
                    <a:cubicBezTo>
                      <a:pt x="347" y="547"/>
                      <a:pt x="280" y="580"/>
                      <a:pt x="202" y="580"/>
                    </a:cubicBezTo>
                    <a:cubicBezTo>
                      <a:pt x="81" y="580"/>
                      <a:pt x="0" y="520"/>
                      <a:pt x="0" y="412"/>
                    </a:cubicBezTo>
                    <a:close/>
                    <a:moveTo>
                      <a:pt x="348" y="444"/>
                    </a:moveTo>
                    <a:cubicBezTo>
                      <a:pt x="181" y="293"/>
                      <a:pt x="181" y="293"/>
                      <a:pt x="181" y="293"/>
                    </a:cubicBezTo>
                    <a:cubicBezTo>
                      <a:pt x="123" y="312"/>
                      <a:pt x="83" y="346"/>
                      <a:pt x="83" y="405"/>
                    </a:cubicBezTo>
                    <a:cubicBezTo>
                      <a:pt x="83" y="473"/>
                      <a:pt x="135" y="513"/>
                      <a:pt x="208" y="513"/>
                    </a:cubicBezTo>
                    <a:cubicBezTo>
                      <a:pt x="264" y="513"/>
                      <a:pt x="312" y="485"/>
                      <a:pt x="348" y="444"/>
                    </a:cubicBezTo>
                    <a:close/>
                    <a:moveTo>
                      <a:pt x="216" y="229"/>
                    </a:moveTo>
                    <a:cubicBezTo>
                      <a:pt x="286" y="210"/>
                      <a:pt x="318" y="181"/>
                      <a:pt x="318" y="136"/>
                    </a:cubicBezTo>
                    <a:cubicBezTo>
                      <a:pt x="318" y="95"/>
                      <a:pt x="288" y="64"/>
                      <a:pt x="246" y="64"/>
                    </a:cubicBezTo>
                    <a:cubicBezTo>
                      <a:pt x="197" y="64"/>
                      <a:pt x="171" y="98"/>
                      <a:pt x="171" y="139"/>
                    </a:cubicBezTo>
                    <a:cubicBezTo>
                      <a:pt x="171" y="175"/>
                      <a:pt x="187" y="202"/>
                      <a:pt x="216" y="229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-4344988" y="2212975"/>
                <a:ext cx="333375" cy="390525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37"/>
                  </a:cxn>
                  <a:cxn ang="0">
                    <a:pos x="41" y="0"/>
                  </a:cxn>
                  <a:cxn ang="0">
                    <a:pos x="436" y="0"/>
                  </a:cxn>
                  <a:cxn ang="0">
                    <a:pos x="476" y="37"/>
                  </a:cxn>
                  <a:cxn ang="0">
                    <a:pos x="476" y="41"/>
                  </a:cxn>
                  <a:cxn ang="0">
                    <a:pos x="436" y="79"/>
                  </a:cxn>
                  <a:cxn ang="0">
                    <a:pos x="283" y="79"/>
                  </a:cxn>
                  <a:cxn ang="0">
                    <a:pos x="283" y="557"/>
                  </a:cxn>
                  <a:cxn ang="0">
                    <a:pos x="194" y="557"/>
                  </a:cxn>
                  <a:cxn ang="0">
                    <a:pos x="194" y="79"/>
                  </a:cxn>
                  <a:cxn ang="0">
                    <a:pos x="41" y="79"/>
                  </a:cxn>
                  <a:cxn ang="0">
                    <a:pos x="0" y="41"/>
                  </a:cxn>
                </a:cxnLst>
                <a:rect l="0" t="0" r="r" b="b"/>
                <a:pathLst>
                  <a:path w="476" h="557">
                    <a:moveTo>
                      <a:pt x="0" y="41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13"/>
                      <a:pt x="15" y="0"/>
                      <a:pt x="41" y="0"/>
                    </a:cubicBezTo>
                    <a:cubicBezTo>
                      <a:pt x="436" y="0"/>
                      <a:pt x="436" y="0"/>
                      <a:pt x="436" y="0"/>
                    </a:cubicBezTo>
                    <a:cubicBezTo>
                      <a:pt x="462" y="0"/>
                      <a:pt x="476" y="13"/>
                      <a:pt x="476" y="37"/>
                    </a:cubicBezTo>
                    <a:cubicBezTo>
                      <a:pt x="476" y="41"/>
                      <a:pt x="476" y="41"/>
                      <a:pt x="476" y="41"/>
                    </a:cubicBezTo>
                    <a:cubicBezTo>
                      <a:pt x="476" y="65"/>
                      <a:pt x="462" y="79"/>
                      <a:pt x="436" y="79"/>
                    </a:cubicBezTo>
                    <a:cubicBezTo>
                      <a:pt x="283" y="79"/>
                      <a:pt x="283" y="79"/>
                      <a:pt x="283" y="79"/>
                    </a:cubicBezTo>
                    <a:cubicBezTo>
                      <a:pt x="283" y="557"/>
                      <a:pt x="283" y="557"/>
                      <a:pt x="283" y="557"/>
                    </a:cubicBezTo>
                    <a:cubicBezTo>
                      <a:pt x="194" y="557"/>
                      <a:pt x="194" y="557"/>
                      <a:pt x="194" y="557"/>
                    </a:cubicBezTo>
                    <a:cubicBezTo>
                      <a:pt x="194" y="79"/>
                      <a:pt x="194" y="79"/>
                      <a:pt x="194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15" y="79"/>
                      <a:pt x="0" y="65"/>
                      <a:pt x="0" y="41"/>
                    </a:cubicBezTo>
                    <a:close/>
                  </a:path>
                </a:pathLst>
              </a:custGeom>
              <a:solidFill>
                <a:srgbClr val="80828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-654051" y="2990850"/>
                <a:ext cx="68263" cy="84138"/>
              </a:xfrm>
              <a:custGeom>
                <a:avLst/>
                <a:gdLst/>
                <a:ahLst/>
                <a:cxnLst>
                  <a:cxn ang="0">
                    <a:pos x="44" y="9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7" y="5"/>
                  </a:cxn>
                  <a:cxn ang="0">
                    <a:pos x="92" y="9"/>
                  </a:cxn>
                  <a:cxn ang="0">
                    <a:pos x="53" y="9"/>
                  </a:cxn>
                  <a:cxn ang="0">
                    <a:pos x="53" y="120"/>
                  </a:cxn>
                  <a:cxn ang="0">
                    <a:pos x="44" y="120"/>
                  </a:cxn>
                  <a:cxn ang="0">
                    <a:pos x="44" y="9"/>
                  </a:cxn>
                </a:cxnLst>
                <a:rect l="0" t="0" r="r" b="b"/>
                <a:pathLst>
                  <a:path w="97" h="120">
                    <a:moveTo>
                      <a:pt x="4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5" y="0"/>
                      <a:pt x="97" y="2"/>
                      <a:pt x="97" y="4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7" y="7"/>
                      <a:pt x="95" y="9"/>
                      <a:pt x="92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44" y="120"/>
                      <a:pt x="44" y="120"/>
                      <a:pt x="44" y="120"/>
                    </a:cubicBezTo>
                    <a:lnTo>
                      <a:pt x="44" y="9"/>
                    </a:ln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-569913" y="2990850"/>
                <a:ext cx="74613" cy="841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17" y="6"/>
                  </a:cxn>
                  <a:cxn ang="0">
                    <a:pos x="53" y="79"/>
                  </a:cxn>
                  <a:cxn ang="0">
                    <a:pos x="90" y="6"/>
                  </a:cxn>
                  <a:cxn ang="0">
                    <a:pos x="98" y="0"/>
                  </a:cxn>
                  <a:cxn ang="0">
                    <a:pos x="100" y="0"/>
                  </a:cxn>
                  <a:cxn ang="0">
                    <a:pos x="106" y="6"/>
                  </a:cxn>
                  <a:cxn ang="0">
                    <a:pos x="106" y="120"/>
                  </a:cxn>
                  <a:cxn ang="0">
                    <a:pos x="97" y="120"/>
                  </a:cxn>
                  <a:cxn ang="0">
                    <a:pos x="97" y="10"/>
                  </a:cxn>
                  <a:cxn ang="0">
                    <a:pos x="61" y="82"/>
                  </a:cxn>
                  <a:cxn ang="0">
                    <a:pos x="53" y="87"/>
                  </a:cxn>
                  <a:cxn ang="0">
                    <a:pos x="45" y="82"/>
                  </a:cxn>
                  <a:cxn ang="0">
                    <a:pos x="9" y="10"/>
                  </a:cxn>
                  <a:cxn ang="0">
                    <a:pos x="9" y="120"/>
                  </a:cxn>
                  <a:cxn ang="0">
                    <a:pos x="0" y="120"/>
                  </a:cxn>
                  <a:cxn ang="0">
                    <a:pos x="0" y="6"/>
                  </a:cxn>
                </a:cxnLst>
                <a:rect l="0" t="0" r="r" b="b"/>
                <a:pathLst>
                  <a:path w="106" h="120">
                    <a:moveTo>
                      <a:pt x="0" y="6"/>
                    </a:moveTo>
                    <a:cubicBezTo>
                      <a:pt x="0" y="2"/>
                      <a:pt x="2" y="0"/>
                      <a:pt x="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4" y="2"/>
                      <a:pt x="17" y="6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2" y="2"/>
                      <a:pt x="93" y="0"/>
                      <a:pt x="98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4" y="0"/>
                      <a:pt x="106" y="2"/>
                      <a:pt x="106" y="6"/>
                    </a:cubicBezTo>
                    <a:cubicBezTo>
                      <a:pt x="106" y="120"/>
                      <a:pt x="106" y="120"/>
                      <a:pt x="10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61" y="82"/>
                      <a:pt x="61" y="82"/>
                      <a:pt x="61" y="82"/>
                    </a:cubicBezTo>
                    <a:cubicBezTo>
                      <a:pt x="59" y="85"/>
                      <a:pt x="57" y="87"/>
                      <a:pt x="53" y="87"/>
                    </a:cubicBezTo>
                    <a:cubicBezTo>
                      <a:pt x="48" y="87"/>
                      <a:pt x="47" y="85"/>
                      <a:pt x="45" y="8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0" y="120"/>
                      <a:pt x="0" y="120"/>
                      <a:pt x="0" y="12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7B20"/>
              </a:solidFill>
              <a:ln w="0" cap="flat">
                <a:solidFill>
                  <a:srgbClr val="F47B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400" b="1" dirty="0">
                  <a:solidFill>
                    <a:srgbClr val="FFFFFF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6" name="TextBox 175"/>
          <p:cNvSpPr txBox="1"/>
          <p:nvPr/>
        </p:nvSpPr>
        <p:spPr>
          <a:xfrm>
            <a:off x="609600" y="2583543"/>
            <a:ext cx="25980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Home Security, Home Automation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All Digital, IP-Based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Wireless Centric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BYO Broadband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User-Friendly Interface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Flexible, Customizable </a:t>
            </a:r>
          </a:p>
        </p:txBody>
      </p:sp>
      <p:sp>
        <p:nvSpPr>
          <p:cNvPr id="177" name="Freeform 176"/>
          <p:cNvSpPr>
            <a:spLocks noEditPoints="1"/>
          </p:cNvSpPr>
          <p:nvPr/>
        </p:nvSpPr>
        <p:spPr bwMode="auto">
          <a:xfrm>
            <a:off x="145140" y="2680578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8" name="Freeform 177"/>
          <p:cNvSpPr>
            <a:spLocks noEditPoints="1"/>
          </p:cNvSpPr>
          <p:nvPr/>
        </p:nvSpPr>
        <p:spPr bwMode="auto">
          <a:xfrm>
            <a:off x="137886" y="3486108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9" name="Freeform 178"/>
          <p:cNvSpPr>
            <a:spLocks noEditPoints="1"/>
          </p:cNvSpPr>
          <p:nvPr/>
        </p:nvSpPr>
        <p:spPr bwMode="auto">
          <a:xfrm>
            <a:off x="166913" y="4124747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0" name="Freeform 179"/>
          <p:cNvSpPr>
            <a:spLocks noEditPoints="1"/>
          </p:cNvSpPr>
          <p:nvPr/>
        </p:nvSpPr>
        <p:spPr bwMode="auto">
          <a:xfrm>
            <a:off x="166913" y="4734344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Freeform 180"/>
          <p:cNvSpPr>
            <a:spLocks noEditPoints="1"/>
          </p:cNvSpPr>
          <p:nvPr/>
        </p:nvSpPr>
        <p:spPr bwMode="auto">
          <a:xfrm>
            <a:off x="181426" y="5489081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2" name="Freeform 181"/>
          <p:cNvSpPr>
            <a:spLocks noEditPoints="1"/>
          </p:cNvSpPr>
          <p:nvPr/>
        </p:nvSpPr>
        <p:spPr bwMode="auto">
          <a:xfrm>
            <a:off x="181427" y="6258336"/>
            <a:ext cx="442837" cy="405947"/>
          </a:xfrm>
          <a:custGeom>
            <a:avLst/>
            <a:gdLst/>
            <a:ahLst/>
            <a:cxnLst>
              <a:cxn ang="0">
                <a:pos x="1637" y="798"/>
              </a:cxn>
              <a:cxn ang="0">
                <a:pos x="1655" y="648"/>
              </a:cxn>
              <a:cxn ang="0">
                <a:pos x="1129" y="67"/>
              </a:cxn>
              <a:cxn ang="0">
                <a:pos x="1085" y="30"/>
              </a:cxn>
              <a:cxn ang="0">
                <a:pos x="917" y="10"/>
              </a:cxn>
              <a:cxn ang="0">
                <a:pos x="803" y="109"/>
              </a:cxn>
              <a:cxn ang="0">
                <a:pos x="794" y="269"/>
              </a:cxn>
              <a:cxn ang="0">
                <a:pos x="1002" y="508"/>
              </a:cxn>
              <a:cxn ang="0">
                <a:pos x="104" y="538"/>
              </a:cxn>
              <a:cxn ang="0">
                <a:pos x="7" y="657"/>
              </a:cxn>
              <a:cxn ang="0">
                <a:pos x="21" y="802"/>
              </a:cxn>
              <a:cxn ang="0">
                <a:pos x="138" y="902"/>
              </a:cxn>
              <a:cxn ang="0">
                <a:pos x="848" y="1072"/>
              </a:cxn>
              <a:cxn ang="0">
                <a:pos x="789" y="1228"/>
              </a:cxn>
              <a:cxn ang="0">
                <a:pos x="845" y="1354"/>
              </a:cxn>
              <a:cxn ang="0">
                <a:pos x="1004" y="1413"/>
              </a:cxn>
              <a:cxn ang="0">
                <a:pos x="1618" y="702"/>
              </a:cxn>
              <a:cxn ang="0">
                <a:pos x="1573" y="812"/>
              </a:cxn>
              <a:cxn ang="0">
                <a:pos x="1465" y="858"/>
              </a:cxn>
              <a:cxn ang="0">
                <a:pos x="1393" y="840"/>
              </a:cxn>
              <a:cxn ang="0">
                <a:pos x="1320" y="763"/>
              </a:cxn>
              <a:cxn ang="0">
                <a:pos x="1313" y="665"/>
              </a:cxn>
              <a:cxn ang="0">
                <a:pos x="1366" y="582"/>
              </a:cxn>
              <a:cxn ang="0">
                <a:pos x="1462" y="549"/>
              </a:cxn>
              <a:cxn ang="0">
                <a:pos x="1552" y="578"/>
              </a:cxn>
              <a:cxn ang="0">
                <a:pos x="1615" y="674"/>
              </a:cxn>
              <a:cxn ang="0">
                <a:pos x="1337" y="550"/>
              </a:cxn>
              <a:cxn ang="0">
                <a:pos x="1253" y="705"/>
              </a:cxn>
              <a:cxn ang="0">
                <a:pos x="1339" y="859"/>
              </a:cxn>
              <a:cxn ang="0">
                <a:pos x="917" y="57"/>
              </a:cxn>
              <a:cxn ang="0">
                <a:pos x="1048" y="59"/>
              </a:cxn>
              <a:cxn ang="0">
                <a:pos x="1126" y="146"/>
              </a:cxn>
              <a:cxn ang="0">
                <a:pos x="1117" y="269"/>
              </a:cxn>
              <a:cxn ang="0">
                <a:pos x="1030" y="344"/>
              </a:cxn>
              <a:cxn ang="0">
                <a:pos x="904" y="332"/>
              </a:cxn>
              <a:cxn ang="0">
                <a:pos x="853" y="286"/>
              </a:cxn>
              <a:cxn ang="0">
                <a:pos x="831" y="158"/>
              </a:cxn>
              <a:cxn ang="0">
                <a:pos x="979" y="397"/>
              </a:cxn>
              <a:cxn ang="0">
                <a:pos x="1138" y="318"/>
              </a:cxn>
              <a:cxn ang="0">
                <a:pos x="1489" y="506"/>
              </a:cxn>
              <a:cxn ang="0">
                <a:pos x="75" y="806"/>
              </a:cxn>
              <a:cxn ang="0">
                <a:pos x="44" y="698"/>
              </a:cxn>
              <a:cxn ang="0">
                <a:pos x="100" y="594"/>
              </a:cxn>
              <a:cxn ang="0">
                <a:pos x="197" y="558"/>
              </a:cxn>
              <a:cxn ang="0">
                <a:pos x="290" y="589"/>
              </a:cxn>
              <a:cxn ang="0">
                <a:pos x="350" y="684"/>
              </a:cxn>
              <a:cxn ang="0">
                <a:pos x="327" y="798"/>
              </a:cxn>
              <a:cxn ang="0">
                <a:pos x="216" y="866"/>
              </a:cxn>
              <a:cxn ang="0">
                <a:pos x="96" y="828"/>
              </a:cxn>
              <a:cxn ang="0">
                <a:pos x="386" y="777"/>
              </a:cxn>
              <a:cxn ang="0">
                <a:pos x="376" y="623"/>
              </a:cxn>
              <a:cxn ang="0">
                <a:pos x="1046" y="861"/>
              </a:cxn>
              <a:cxn ang="0">
                <a:pos x="1186" y="1228"/>
              </a:cxn>
              <a:cxn ang="0">
                <a:pos x="1129" y="1076"/>
              </a:cxn>
              <a:cxn ang="0">
                <a:pos x="983" y="1016"/>
              </a:cxn>
              <a:cxn ang="0">
                <a:pos x="848" y="1281"/>
              </a:cxn>
              <a:cxn ang="0">
                <a:pos x="846" y="1154"/>
              </a:cxn>
              <a:cxn ang="0">
                <a:pos x="885" y="1100"/>
              </a:cxn>
              <a:cxn ang="0">
                <a:pos x="1007" y="1061"/>
              </a:cxn>
              <a:cxn ang="0">
                <a:pos x="1101" y="1111"/>
              </a:cxn>
              <a:cxn ang="0">
                <a:pos x="1140" y="1225"/>
              </a:cxn>
              <a:cxn ang="0">
                <a:pos x="1095" y="1325"/>
              </a:cxn>
              <a:cxn ang="0">
                <a:pos x="970" y="1367"/>
              </a:cxn>
            </a:cxnLst>
            <a:rect l="0" t="0" r="r" b="b"/>
            <a:pathLst>
              <a:path w="1662" h="1413">
                <a:moveTo>
                  <a:pt x="1126" y="1356"/>
                </a:moveTo>
                <a:lnTo>
                  <a:pt x="1126" y="1356"/>
                </a:lnTo>
                <a:lnTo>
                  <a:pt x="1139" y="1343"/>
                </a:lnTo>
                <a:lnTo>
                  <a:pt x="1603" y="844"/>
                </a:lnTo>
                <a:lnTo>
                  <a:pt x="1603" y="844"/>
                </a:lnTo>
                <a:lnTo>
                  <a:pt x="1603" y="844"/>
                </a:lnTo>
                <a:lnTo>
                  <a:pt x="1616" y="831"/>
                </a:lnTo>
                <a:lnTo>
                  <a:pt x="1627" y="814"/>
                </a:lnTo>
                <a:lnTo>
                  <a:pt x="1637" y="798"/>
                </a:lnTo>
                <a:lnTo>
                  <a:pt x="1646" y="780"/>
                </a:lnTo>
                <a:lnTo>
                  <a:pt x="1653" y="761"/>
                </a:lnTo>
                <a:lnTo>
                  <a:pt x="1658" y="743"/>
                </a:lnTo>
                <a:lnTo>
                  <a:pt x="1661" y="722"/>
                </a:lnTo>
                <a:lnTo>
                  <a:pt x="1662" y="702"/>
                </a:lnTo>
                <a:lnTo>
                  <a:pt x="1662" y="702"/>
                </a:lnTo>
                <a:lnTo>
                  <a:pt x="1661" y="684"/>
                </a:lnTo>
                <a:lnTo>
                  <a:pt x="1658" y="665"/>
                </a:lnTo>
                <a:lnTo>
                  <a:pt x="1655" y="648"/>
                </a:lnTo>
                <a:lnTo>
                  <a:pt x="1648" y="631"/>
                </a:lnTo>
                <a:lnTo>
                  <a:pt x="1641" y="613"/>
                </a:lnTo>
                <a:lnTo>
                  <a:pt x="1632" y="599"/>
                </a:lnTo>
                <a:lnTo>
                  <a:pt x="1621" y="582"/>
                </a:lnTo>
                <a:lnTo>
                  <a:pt x="1610" y="569"/>
                </a:lnTo>
                <a:lnTo>
                  <a:pt x="1610" y="569"/>
                </a:lnTo>
                <a:lnTo>
                  <a:pt x="1600" y="559"/>
                </a:lnTo>
                <a:lnTo>
                  <a:pt x="1600" y="559"/>
                </a:lnTo>
                <a:lnTo>
                  <a:pt x="1129" y="67"/>
                </a:lnTo>
                <a:lnTo>
                  <a:pt x="1129" y="67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7" y="54"/>
                </a:lnTo>
                <a:lnTo>
                  <a:pt x="1116" y="53"/>
                </a:lnTo>
                <a:lnTo>
                  <a:pt x="1116" y="53"/>
                </a:lnTo>
                <a:lnTo>
                  <a:pt x="1101" y="41"/>
                </a:lnTo>
                <a:lnTo>
                  <a:pt x="1085" y="30"/>
                </a:lnTo>
                <a:lnTo>
                  <a:pt x="1068" y="20"/>
                </a:lnTo>
                <a:lnTo>
                  <a:pt x="1049" y="12"/>
                </a:lnTo>
                <a:lnTo>
                  <a:pt x="1031" y="6"/>
                </a:lnTo>
                <a:lnTo>
                  <a:pt x="1012" y="2"/>
                </a:lnTo>
                <a:lnTo>
                  <a:pt x="994" y="0"/>
                </a:lnTo>
                <a:lnTo>
                  <a:pt x="974" y="0"/>
                </a:lnTo>
                <a:lnTo>
                  <a:pt x="956" y="1"/>
                </a:lnTo>
                <a:lnTo>
                  <a:pt x="937" y="4"/>
                </a:lnTo>
                <a:lnTo>
                  <a:pt x="917" y="10"/>
                </a:lnTo>
                <a:lnTo>
                  <a:pt x="900" y="16"/>
                </a:lnTo>
                <a:lnTo>
                  <a:pt x="883" y="25"/>
                </a:lnTo>
                <a:lnTo>
                  <a:pt x="866" y="36"/>
                </a:lnTo>
                <a:lnTo>
                  <a:pt x="849" y="48"/>
                </a:lnTo>
                <a:lnTo>
                  <a:pt x="836" y="62"/>
                </a:lnTo>
                <a:lnTo>
                  <a:pt x="836" y="62"/>
                </a:lnTo>
                <a:lnTo>
                  <a:pt x="822" y="77"/>
                </a:lnTo>
                <a:lnTo>
                  <a:pt x="813" y="91"/>
                </a:lnTo>
                <a:lnTo>
                  <a:pt x="803" y="109"/>
                </a:lnTo>
                <a:lnTo>
                  <a:pt x="795" y="125"/>
                </a:lnTo>
                <a:lnTo>
                  <a:pt x="789" y="142"/>
                </a:lnTo>
                <a:lnTo>
                  <a:pt x="785" y="160"/>
                </a:lnTo>
                <a:lnTo>
                  <a:pt x="783" y="179"/>
                </a:lnTo>
                <a:lnTo>
                  <a:pt x="782" y="196"/>
                </a:lnTo>
                <a:lnTo>
                  <a:pt x="782" y="215"/>
                </a:lnTo>
                <a:lnTo>
                  <a:pt x="784" y="233"/>
                </a:lnTo>
                <a:lnTo>
                  <a:pt x="789" y="251"/>
                </a:lnTo>
                <a:lnTo>
                  <a:pt x="794" y="269"/>
                </a:lnTo>
                <a:lnTo>
                  <a:pt x="801" y="285"/>
                </a:lnTo>
                <a:lnTo>
                  <a:pt x="810" y="302"/>
                </a:lnTo>
                <a:lnTo>
                  <a:pt x="821" y="317"/>
                </a:lnTo>
                <a:lnTo>
                  <a:pt x="833" y="332"/>
                </a:lnTo>
                <a:lnTo>
                  <a:pt x="833" y="332"/>
                </a:lnTo>
                <a:lnTo>
                  <a:pt x="843" y="343"/>
                </a:lnTo>
                <a:lnTo>
                  <a:pt x="843" y="343"/>
                </a:lnTo>
                <a:lnTo>
                  <a:pt x="847" y="347"/>
                </a:lnTo>
                <a:lnTo>
                  <a:pt x="1002" y="508"/>
                </a:lnTo>
                <a:lnTo>
                  <a:pt x="210" y="515"/>
                </a:lnTo>
                <a:lnTo>
                  <a:pt x="210" y="515"/>
                </a:lnTo>
                <a:lnTo>
                  <a:pt x="197" y="513"/>
                </a:lnTo>
                <a:lnTo>
                  <a:pt x="197" y="513"/>
                </a:lnTo>
                <a:lnTo>
                  <a:pt x="178" y="515"/>
                </a:lnTo>
                <a:lnTo>
                  <a:pt x="158" y="518"/>
                </a:lnTo>
                <a:lnTo>
                  <a:pt x="139" y="523"/>
                </a:lnTo>
                <a:lnTo>
                  <a:pt x="121" y="529"/>
                </a:lnTo>
                <a:lnTo>
                  <a:pt x="104" y="538"/>
                </a:lnTo>
                <a:lnTo>
                  <a:pt x="86" y="548"/>
                </a:lnTo>
                <a:lnTo>
                  <a:pt x="72" y="560"/>
                </a:lnTo>
                <a:lnTo>
                  <a:pt x="57" y="573"/>
                </a:lnTo>
                <a:lnTo>
                  <a:pt x="57" y="573"/>
                </a:lnTo>
                <a:lnTo>
                  <a:pt x="43" y="587"/>
                </a:lnTo>
                <a:lnTo>
                  <a:pt x="32" y="603"/>
                </a:lnTo>
                <a:lnTo>
                  <a:pt x="22" y="621"/>
                </a:lnTo>
                <a:lnTo>
                  <a:pt x="14" y="638"/>
                </a:lnTo>
                <a:lnTo>
                  <a:pt x="7" y="657"/>
                </a:lnTo>
                <a:lnTo>
                  <a:pt x="4" y="675"/>
                </a:lnTo>
                <a:lnTo>
                  <a:pt x="0" y="695"/>
                </a:lnTo>
                <a:lnTo>
                  <a:pt x="0" y="715"/>
                </a:lnTo>
                <a:lnTo>
                  <a:pt x="0" y="715"/>
                </a:lnTo>
                <a:lnTo>
                  <a:pt x="0" y="733"/>
                </a:lnTo>
                <a:lnTo>
                  <a:pt x="4" y="750"/>
                </a:lnTo>
                <a:lnTo>
                  <a:pt x="7" y="769"/>
                </a:lnTo>
                <a:lnTo>
                  <a:pt x="14" y="785"/>
                </a:lnTo>
                <a:lnTo>
                  <a:pt x="21" y="802"/>
                </a:lnTo>
                <a:lnTo>
                  <a:pt x="30" y="818"/>
                </a:lnTo>
                <a:lnTo>
                  <a:pt x="39" y="833"/>
                </a:lnTo>
                <a:lnTo>
                  <a:pt x="52" y="847"/>
                </a:lnTo>
                <a:lnTo>
                  <a:pt x="52" y="847"/>
                </a:lnTo>
                <a:lnTo>
                  <a:pt x="67" y="861"/>
                </a:lnTo>
                <a:lnTo>
                  <a:pt x="83" y="875"/>
                </a:lnTo>
                <a:lnTo>
                  <a:pt x="100" y="886"/>
                </a:lnTo>
                <a:lnTo>
                  <a:pt x="118" y="895"/>
                </a:lnTo>
                <a:lnTo>
                  <a:pt x="138" y="902"/>
                </a:lnTo>
                <a:lnTo>
                  <a:pt x="158" y="907"/>
                </a:lnTo>
                <a:lnTo>
                  <a:pt x="179" y="911"/>
                </a:lnTo>
                <a:lnTo>
                  <a:pt x="200" y="912"/>
                </a:lnTo>
                <a:lnTo>
                  <a:pt x="200" y="912"/>
                </a:lnTo>
                <a:lnTo>
                  <a:pt x="1005" y="906"/>
                </a:lnTo>
                <a:lnTo>
                  <a:pt x="853" y="1067"/>
                </a:lnTo>
                <a:lnTo>
                  <a:pt x="853" y="1067"/>
                </a:lnTo>
                <a:lnTo>
                  <a:pt x="848" y="1072"/>
                </a:lnTo>
                <a:lnTo>
                  <a:pt x="848" y="1072"/>
                </a:lnTo>
                <a:lnTo>
                  <a:pt x="835" y="1086"/>
                </a:lnTo>
                <a:lnTo>
                  <a:pt x="824" y="1102"/>
                </a:lnTo>
                <a:lnTo>
                  <a:pt x="813" y="1118"/>
                </a:lnTo>
                <a:lnTo>
                  <a:pt x="805" y="1135"/>
                </a:lnTo>
                <a:lnTo>
                  <a:pt x="798" y="1154"/>
                </a:lnTo>
                <a:lnTo>
                  <a:pt x="793" y="1171"/>
                </a:lnTo>
                <a:lnTo>
                  <a:pt x="790" y="1190"/>
                </a:lnTo>
                <a:lnTo>
                  <a:pt x="789" y="1208"/>
                </a:lnTo>
                <a:lnTo>
                  <a:pt x="789" y="1228"/>
                </a:lnTo>
                <a:lnTo>
                  <a:pt x="792" y="1246"/>
                </a:lnTo>
                <a:lnTo>
                  <a:pt x="795" y="1265"/>
                </a:lnTo>
                <a:lnTo>
                  <a:pt x="800" y="1282"/>
                </a:lnTo>
                <a:lnTo>
                  <a:pt x="808" y="1299"/>
                </a:lnTo>
                <a:lnTo>
                  <a:pt x="817" y="1317"/>
                </a:lnTo>
                <a:lnTo>
                  <a:pt x="829" y="1333"/>
                </a:lnTo>
                <a:lnTo>
                  <a:pt x="841" y="1349"/>
                </a:lnTo>
                <a:lnTo>
                  <a:pt x="845" y="1354"/>
                </a:lnTo>
                <a:lnTo>
                  <a:pt x="845" y="1354"/>
                </a:lnTo>
                <a:lnTo>
                  <a:pt x="861" y="1367"/>
                </a:lnTo>
                <a:lnTo>
                  <a:pt x="875" y="1378"/>
                </a:lnTo>
                <a:lnTo>
                  <a:pt x="893" y="1390"/>
                </a:lnTo>
                <a:lnTo>
                  <a:pt x="910" y="1398"/>
                </a:lnTo>
                <a:lnTo>
                  <a:pt x="928" y="1404"/>
                </a:lnTo>
                <a:lnTo>
                  <a:pt x="947" y="1409"/>
                </a:lnTo>
                <a:lnTo>
                  <a:pt x="965" y="1412"/>
                </a:lnTo>
                <a:lnTo>
                  <a:pt x="985" y="1413"/>
                </a:lnTo>
                <a:lnTo>
                  <a:pt x="1004" y="1413"/>
                </a:lnTo>
                <a:lnTo>
                  <a:pt x="1023" y="1411"/>
                </a:lnTo>
                <a:lnTo>
                  <a:pt x="1042" y="1406"/>
                </a:lnTo>
                <a:lnTo>
                  <a:pt x="1060" y="1399"/>
                </a:lnTo>
                <a:lnTo>
                  <a:pt x="1078" y="1392"/>
                </a:lnTo>
                <a:lnTo>
                  <a:pt x="1095" y="1382"/>
                </a:lnTo>
                <a:lnTo>
                  <a:pt x="1111" y="1370"/>
                </a:lnTo>
                <a:lnTo>
                  <a:pt x="1126" y="1356"/>
                </a:lnTo>
                <a:lnTo>
                  <a:pt x="1126" y="1356"/>
                </a:lnTo>
                <a:close/>
                <a:moveTo>
                  <a:pt x="1618" y="702"/>
                </a:moveTo>
                <a:lnTo>
                  <a:pt x="1618" y="702"/>
                </a:lnTo>
                <a:lnTo>
                  <a:pt x="1616" y="718"/>
                </a:lnTo>
                <a:lnTo>
                  <a:pt x="1615" y="733"/>
                </a:lnTo>
                <a:lnTo>
                  <a:pt x="1611" y="748"/>
                </a:lnTo>
                <a:lnTo>
                  <a:pt x="1607" y="763"/>
                </a:lnTo>
                <a:lnTo>
                  <a:pt x="1599" y="776"/>
                </a:lnTo>
                <a:lnTo>
                  <a:pt x="1592" y="789"/>
                </a:lnTo>
                <a:lnTo>
                  <a:pt x="1583" y="801"/>
                </a:lnTo>
                <a:lnTo>
                  <a:pt x="1573" y="812"/>
                </a:lnTo>
                <a:lnTo>
                  <a:pt x="1562" y="822"/>
                </a:lnTo>
                <a:lnTo>
                  <a:pt x="1551" y="831"/>
                </a:lnTo>
                <a:lnTo>
                  <a:pt x="1537" y="838"/>
                </a:lnTo>
                <a:lnTo>
                  <a:pt x="1524" y="845"/>
                </a:lnTo>
                <a:lnTo>
                  <a:pt x="1510" y="850"/>
                </a:lnTo>
                <a:lnTo>
                  <a:pt x="1496" y="854"/>
                </a:lnTo>
                <a:lnTo>
                  <a:pt x="1481" y="856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5" y="858"/>
                </a:lnTo>
                <a:lnTo>
                  <a:pt x="1463" y="858"/>
                </a:lnTo>
                <a:lnTo>
                  <a:pt x="1463" y="858"/>
                </a:lnTo>
                <a:lnTo>
                  <a:pt x="1449" y="856"/>
                </a:lnTo>
                <a:lnTo>
                  <a:pt x="1434" y="855"/>
                </a:lnTo>
                <a:lnTo>
                  <a:pt x="1420" y="852"/>
                </a:lnTo>
                <a:lnTo>
                  <a:pt x="1407" y="847"/>
                </a:lnTo>
                <a:lnTo>
                  <a:pt x="1393" y="840"/>
                </a:lnTo>
                <a:lnTo>
                  <a:pt x="1381" y="834"/>
                </a:lnTo>
                <a:lnTo>
                  <a:pt x="1369" y="826"/>
                </a:lnTo>
                <a:lnTo>
                  <a:pt x="1357" y="816"/>
                </a:lnTo>
                <a:lnTo>
                  <a:pt x="1359" y="814"/>
                </a:lnTo>
                <a:lnTo>
                  <a:pt x="1339" y="795"/>
                </a:lnTo>
                <a:lnTo>
                  <a:pt x="1339" y="795"/>
                </a:lnTo>
                <a:lnTo>
                  <a:pt x="1332" y="784"/>
                </a:lnTo>
                <a:lnTo>
                  <a:pt x="1325" y="774"/>
                </a:lnTo>
                <a:lnTo>
                  <a:pt x="1320" y="763"/>
                </a:lnTo>
                <a:lnTo>
                  <a:pt x="1317" y="752"/>
                </a:lnTo>
                <a:lnTo>
                  <a:pt x="1313" y="740"/>
                </a:lnTo>
                <a:lnTo>
                  <a:pt x="1311" y="728"/>
                </a:lnTo>
                <a:lnTo>
                  <a:pt x="1309" y="717"/>
                </a:lnTo>
                <a:lnTo>
                  <a:pt x="1309" y="705"/>
                </a:lnTo>
                <a:lnTo>
                  <a:pt x="1309" y="705"/>
                </a:lnTo>
                <a:lnTo>
                  <a:pt x="1309" y="691"/>
                </a:lnTo>
                <a:lnTo>
                  <a:pt x="1311" y="677"/>
                </a:lnTo>
                <a:lnTo>
                  <a:pt x="1313" y="665"/>
                </a:lnTo>
                <a:lnTo>
                  <a:pt x="1317" y="653"/>
                </a:lnTo>
                <a:lnTo>
                  <a:pt x="1322" y="640"/>
                </a:lnTo>
                <a:lnTo>
                  <a:pt x="1328" y="629"/>
                </a:lnTo>
                <a:lnTo>
                  <a:pt x="1334" y="618"/>
                </a:lnTo>
                <a:lnTo>
                  <a:pt x="1341" y="608"/>
                </a:lnTo>
                <a:lnTo>
                  <a:pt x="1356" y="592"/>
                </a:lnTo>
                <a:lnTo>
                  <a:pt x="1356" y="591"/>
                </a:lnTo>
                <a:lnTo>
                  <a:pt x="1356" y="591"/>
                </a:lnTo>
                <a:lnTo>
                  <a:pt x="1366" y="582"/>
                </a:lnTo>
                <a:lnTo>
                  <a:pt x="1377" y="575"/>
                </a:lnTo>
                <a:lnTo>
                  <a:pt x="1388" y="568"/>
                </a:lnTo>
                <a:lnTo>
                  <a:pt x="1399" y="563"/>
                </a:lnTo>
                <a:lnTo>
                  <a:pt x="1412" y="558"/>
                </a:lnTo>
                <a:lnTo>
                  <a:pt x="1425" y="553"/>
                </a:lnTo>
                <a:lnTo>
                  <a:pt x="1439" y="550"/>
                </a:lnTo>
                <a:lnTo>
                  <a:pt x="145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62" y="549"/>
                </a:lnTo>
                <a:lnTo>
                  <a:pt x="1478" y="549"/>
                </a:lnTo>
                <a:lnTo>
                  <a:pt x="1494" y="552"/>
                </a:lnTo>
                <a:lnTo>
                  <a:pt x="1510" y="555"/>
                </a:lnTo>
                <a:lnTo>
                  <a:pt x="1525" y="561"/>
                </a:lnTo>
                <a:lnTo>
                  <a:pt x="1539" y="569"/>
                </a:lnTo>
                <a:lnTo>
                  <a:pt x="1552" y="578"/>
                </a:lnTo>
                <a:lnTo>
                  <a:pt x="1566" y="587"/>
                </a:lnTo>
                <a:lnTo>
                  <a:pt x="1577" y="599"/>
                </a:lnTo>
                <a:lnTo>
                  <a:pt x="1577" y="599"/>
                </a:lnTo>
                <a:lnTo>
                  <a:pt x="1587" y="610"/>
                </a:lnTo>
                <a:lnTo>
                  <a:pt x="1594" y="622"/>
                </a:lnTo>
                <a:lnTo>
                  <a:pt x="1602" y="634"/>
                </a:lnTo>
                <a:lnTo>
                  <a:pt x="1607" y="647"/>
                </a:lnTo>
                <a:lnTo>
                  <a:pt x="1611" y="660"/>
                </a:lnTo>
                <a:lnTo>
                  <a:pt x="1615" y="674"/>
                </a:lnTo>
                <a:lnTo>
                  <a:pt x="1616" y="687"/>
                </a:lnTo>
                <a:lnTo>
                  <a:pt x="1618" y="702"/>
                </a:lnTo>
                <a:lnTo>
                  <a:pt x="1618" y="702"/>
                </a:lnTo>
                <a:close/>
                <a:moveTo>
                  <a:pt x="1322" y="564"/>
                </a:moveTo>
                <a:lnTo>
                  <a:pt x="1322" y="564"/>
                </a:lnTo>
                <a:lnTo>
                  <a:pt x="1307" y="580"/>
                </a:lnTo>
                <a:lnTo>
                  <a:pt x="1222" y="673"/>
                </a:lnTo>
                <a:lnTo>
                  <a:pt x="1106" y="552"/>
                </a:lnTo>
                <a:lnTo>
                  <a:pt x="1337" y="550"/>
                </a:lnTo>
                <a:lnTo>
                  <a:pt x="1337" y="550"/>
                </a:lnTo>
                <a:lnTo>
                  <a:pt x="1322" y="564"/>
                </a:lnTo>
                <a:lnTo>
                  <a:pt x="1322" y="564"/>
                </a:lnTo>
                <a:close/>
                <a:moveTo>
                  <a:pt x="1265" y="690"/>
                </a:moveTo>
                <a:lnTo>
                  <a:pt x="1265" y="690"/>
                </a:lnTo>
                <a:lnTo>
                  <a:pt x="1265" y="705"/>
                </a:lnTo>
                <a:lnTo>
                  <a:pt x="1265" y="705"/>
                </a:lnTo>
                <a:lnTo>
                  <a:pt x="1265" y="718"/>
                </a:lnTo>
                <a:lnTo>
                  <a:pt x="1253" y="705"/>
                </a:lnTo>
                <a:lnTo>
                  <a:pt x="1265" y="690"/>
                </a:lnTo>
                <a:close/>
                <a:moveTo>
                  <a:pt x="1304" y="823"/>
                </a:moveTo>
                <a:lnTo>
                  <a:pt x="1304" y="823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17" y="838"/>
                </a:lnTo>
                <a:lnTo>
                  <a:pt x="1328" y="849"/>
                </a:lnTo>
                <a:lnTo>
                  <a:pt x="1339" y="859"/>
                </a:lnTo>
                <a:lnTo>
                  <a:pt x="1107" y="860"/>
                </a:lnTo>
                <a:lnTo>
                  <a:pt x="1222" y="737"/>
                </a:lnTo>
                <a:lnTo>
                  <a:pt x="1304" y="823"/>
                </a:lnTo>
                <a:close/>
                <a:moveTo>
                  <a:pt x="868" y="93"/>
                </a:moveTo>
                <a:lnTo>
                  <a:pt x="868" y="93"/>
                </a:lnTo>
                <a:lnTo>
                  <a:pt x="879" y="81"/>
                </a:lnTo>
                <a:lnTo>
                  <a:pt x="891" y="72"/>
                </a:lnTo>
                <a:lnTo>
                  <a:pt x="904" y="63"/>
                </a:lnTo>
                <a:lnTo>
                  <a:pt x="917" y="57"/>
                </a:lnTo>
                <a:lnTo>
                  <a:pt x="932" y="52"/>
                </a:lnTo>
                <a:lnTo>
                  <a:pt x="946" y="48"/>
                </a:lnTo>
                <a:lnTo>
                  <a:pt x="960" y="44"/>
                </a:lnTo>
                <a:lnTo>
                  <a:pt x="975" y="44"/>
                </a:lnTo>
                <a:lnTo>
                  <a:pt x="990" y="44"/>
                </a:lnTo>
                <a:lnTo>
                  <a:pt x="1005" y="46"/>
                </a:lnTo>
                <a:lnTo>
                  <a:pt x="1020" y="49"/>
                </a:lnTo>
                <a:lnTo>
                  <a:pt x="1033" y="53"/>
                </a:lnTo>
                <a:lnTo>
                  <a:pt x="1048" y="59"/>
                </a:lnTo>
                <a:lnTo>
                  <a:pt x="1060" y="67"/>
                </a:lnTo>
                <a:lnTo>
                  <a:pt x="1074" y="75"/>
                </a:lnTo>
                <a:lnTo>
                  <a:pt x="1085" y="85"/>
                </a:lnTo>
                <a:lnTo>
                  <a:pt x="1096" y="96"/>
                </a:lnTo>
                <a:lnTo>
                  <a:pt x="1096" y="96"/>
                </a:lnTo>
                <a:lnTo>
                  <a:pt x="1105" y="107"/>
                </a:lnTo>
                <a:lnTo>
                  <a:pt x="1113" y="120"/>
                </a:lnTo>
                <a:lnTo>
                  <a:pt x="1120" y="133"/>
                </a:lnTo>
                <a:lnTo>
                  <a:pt x="1126" y="146"/>
                </a:lnTo>
                <a:lnTo>
                  <a:pt x="1129" y="159"/>
                </a:lnTo>
                <a:lnTo>
                  <a:pt x="1132" y="173"/>
                </a:lnTo>
                <a:lnTo>
                  <a:pt x="1133" y="188"/>
                </a:lnTo>
                <a:lnTo>
                  <a:pt x="1134" y="201"/>
                </a:lnTo>
                <a:lnTo>
                  <a:pt x="1133" y="215"/>
                </a:lnTo>
                <a:lnTo>
                  <a:pt x="1131" y="228"/>
                </a:lnTo>
                <a:lnTo>
                  <a:pt x="1128" y="242"/>
                </a:lnTo>
                <a:lnTo>
                  <a:pt x="1123" y="255"/>
                </a:lnTo>
                <a:lnTo>
                  <a:pt x="1117" y="269"/>
                </a:lnTo>
                <a:lnTo>
                  <a:pt x="1110" y="281"/>
                </a:lnTo>
                <a:lnTo>
                  <a:pt x="1101" y="292"/>
                </a:lnTo>
                <a:lnTo>
                  <a:pt x="1092" y="305"/>
                </a:lnTo>
                <a:lnTo>
                  <a:pt x="1092" y="305"/>
                </a:lnTo>
                <a:lnTo>
                  <a:pt x="1081" y="315"/>
                </a:lnTo>
                <a:lnTo>
                  <a:pt x="1069" y="325"/>
                </a:lnTo>
                <a:lnTo>
                  <a:pt x="1057" y="332"/>
                </a:lnTo>
                <a:lnTo>
                  <a:pt x="1043" y="339"/>
                </a:lnTo>
                <a:lnTo>
                  <a:pt x="1030" y="344"/>
                </a:lnTo>
                <a:lnTo>
                  <a:pt x="1016" y="348"/>
                </a:lnTo>
                <a:lnTo>
                  <a:pt x="1001" y="350"/>
                </a:lnTo>
                <a:lnTo>
                  <a:pt x="988" y="353"/>
                </a:lnTo>
                <a:lnTo>
                  <a:pt x="973" y="353"/>
                </a:lnTo>
                <a:lnTo>
                  <a:pt x="958" y="350"/>
                </a:lnTo>
                <a:lnTo>
                  <a:pt x="944" y="348"/>
                </a:lnTo>
                <a:lnTo>
                  <a:pt x="930" y="344"/>
                </a:lnTo>
                <a:lnTo>
                  <a:pt x="916" y="339"/>
                </a:lnTo>
                <a:lnTo>
                  <a:pt x="904" y="332"/>
                </a:lnTo>
                <a:lnTo>
                  <a:pt x="890" y="325"/>
                </a:lnTo>
                <a:lnTo>
                  <a:pt x="879" y="315"/>
                </a:lnTo>
                <a:lnTo>
                  <a:pt x="875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74" y="311"/>
                </a:lnTo>
                <a:lnTo>
                  <a:pt x="863" y="299"/>
                </a:lnTo>
                <a:lnTo>
                  <a:pt x="853" y="286"/>
                </a:lnTo>
                <a:lnTo>
                  <a:pt x="846" y="274"/>
                </a:lnTo>
                <a:lnTo>
                  <a:pt x="838" y="260"/>
                </a:lnTo>
                <a:lnTo>
                  <a:pt x="833" y="246"/>
                </a:lnTo>
                <a:lnTo>
                  <a:pt x="830" y="232"/>
                </a:lnTo>
                <a:lnTo>
                  <a:pt x="827" y="217"/>
                </a:lnTo>
                <a:lnTo>
                  <a:pt x="826" y="202"/>
                </a:lnTo>
                <a:lnTo>
                  <a:pt x="826" y="188"/>
                </a:lnTo>
                <a:lnTo>
                  <a:pt x="827" y="173"/>
                </a:lnTo>
                <a:lnTo>
                  <a:pt x="831" y="158"/>
                </a:lnTo>
                <a:lnTo>
                  <a:pt x="836" y="143"/>
                </a:lnTo>
                <a:lnTo>
                  <a:pt x="841" y="130"/>
                </a:lnTo>
                <a:lnTo>
                  <a:pt x="848" y="116"/>
                </a:lnTo>
                <a:lnTo>
                  <a:pt x="857" y="104"/>
                </a:lnTo>
                <a:lnTo>
                  <a:pt x="868" y="93"/>
                </a:lnTo>
                <a:lnTo>
                  <a:pt x="868" y="93"/>
                </a:lnTo>
                <a:close/>
                <a:moveTo>
                  <a:pt x="956" y="395"/>
                </a:moveTo>
                <a:lnTo>
                  <a:pt x="956" y="395"/>
                </a:lnTo>
                <a:lnTo>
                  <a:pt x="979" y="397"/>
                </a:lnTo>
                <a:lnTo>
                  <a:pt x="1001" y="396"/>
                </a:lnTo>
                <a:lnTo>
                  <a:pt x="1023" y="392"/>
                </a:lnTo>
                <a:lnTo>
                  <a:pt x="1046" y="385"/>
                </a:lnTo>
                <a:lnTo>
                  <a:pt x="1068" y="376"/>
                </a:lnTo>
                <a:lnTo>
                  <a:pt x="1087" y="365"/>
                </a:lnTo>
                <a:lnTo>
                  <a:pt x="1106" y="352"/>
                </a:lnTo>
                <a:lnTo>
                  <a:pt x="1124" y="334"/>
                </a:lnTo>
                <a:lnTo>
                  <a:pt x="1124" y="334"/>
                </a:lnTo>
                <a:lnTo>
                  <a:pt x="1138" y="318"/>
                </a:lnTo>
                <a:lnTo>
                  <a:pt x="1150" y="301"/>
                </a:lnTo>
                <a:lnTo>
                  <a:pt x="1160" y="283"/>
                </a:lnTo>
                <a:lnTo>
                  <a:pt x="1168" y="263"/>
                </a:lnTo>
                <a:lnTo>
                  <a:pt x="1174" y="243"/>
                </a:lnTo>
                <a:lnTo>
                  <a:pt x="1177" y="223"/>
                </a:lnTo>
                <a:lnTo>
                  <a:pt x="1179" y="202"/>
                </a:lnTo>
                <a:lnTo>
                  <a:pt x="1177" y="181"/>
                </a:lnTo>
                <a:lnTo>
                  <a:pt x="1489" y="506"/>
                </a:lnTo>
                <a:lnTo>
                  <a:pt x="1489" y="506"/>
                </a:lnTo>
                <a:lnTo>
                  <a:pt x="1476" y="505"/>
                </a:lnTo>
                <a:lnTo>
                  <a:pt x="1462" y="505"/>
                </a:lnTo>
                <a:lnTo>
                  <a:pt x="1462" y="505"/>
                </a:lnTo>
                <a:lnTo>
                  <a:pt x="1450" y="505"/>
                </a:lnTo>
                <a:lnTo>
                  <a:pt x="1064" y="507"/>
                </a:lnTo>
                <a:lnTo>
                  <a:pt x="956" y="395"/>
                </a:lnTo>
                <a:close/>
                <a:moveTo>
                  <a:pt x="84" y="817"/>
                </a:moveTo>
                <a:lnTo>
                  <a:pt x="84" y="817"/>
                </a:lnTo>
                <a:lnTo>
                  <a:pt x="75" y="806"/>
                </a:lnTo>
                <a:lnTo>
                  <a:pt x="68" y="795"/>
                </a:lnTo>
                <a:lnTo>
                  <a:pt x="60" y="782"/>
                </a:lnTo>
                <a:lnTo>
                  <a:pt x="54" y="769"/>
                </a:lnTo>
                <a:lnTo>
                  <a:pt x="51" y="756"/>
                </a:lnTo>
                <a:lnTo>
                  <a:pt x="47" y="742"/>
                </a:lnTo>
                <a:lnTo>
                  <a:pt x="44" y="728"/>
                </a:lnTo>
                <a:lnTo>
                  <a:pt x="44" y="713"/>
                </a:lnTo>
                <a:lnTo>
                  <a:pt x="44" y="713"/>
                </a:lnTo>
                <a:lnTo>
                  <a:pt x="44" y="698"/>
                </a:lnTo>
                <a:lnTo>
                  <a:pt x="47" y="684"/>
                </a:lnTo>
                <a:lnTo>
                  <a:pt x="51" y="669"/>
                </a:lnTo>
                <a:lnTo>
                  <a:pt x="55" y="654"/>
                </a:lnTo>
                <a:lnTo>
                  <a:pt x="62" y="640"/>
                </a:lnTo>
                <a:lnTo>
                  <a:pt x="69" y="628"/>
                </a:lnTo>
                <a:lnTo>
                  <a:pt x="78" y="616"/>
                </a:lnTo>
                <a:lnTo>
                  <a:pt x="89" y="605"/>
                </a:lnTo>
                <a:lnTo>
                  <a:pt x="89" y="605"/>
                </a:lnTo>
                <a:lnTo>
                  <a:pt x="100" y="594"/>
                </a:lnTo>
                <a:lnTo>
                  <a:pt x="112" y="585"/>
                </a:lnTo>
                <a:lnTo>
                  <a:pt x="125" y="576"/>
                </a:lnTo>
                <a:lnTo>
                  <a:pt x="138" y="570"/>
                </a:lnTo>
                <a:lnTo>
                  <a:pt x="152" y="565"/>
                </a:lnTo>
                <a:lnTo>
                  <a:pt x="166" y="561"/>
                </a:lnTo>
                <a:lnTo>
                  <a:pt x="181" y="559"/>
                </a:lnTo>
                <a:lnTo>
                  <a:pt x="197" y="558"/>
                </a:lnTo>
                <a:lnTo>
                  <a:pt x="197" y="558"/>
                </a:lnTo>
                <a:lnTo>
                  <a:pt x="197" y="558"/>
                </a:lnTo>
                <a:lnTo>
                  <a:pt x="197" y="559"/>
                </a:lnTo>
                <a:lnTo>
                  <a:pt x="208" y="559"/>
                </a:lnTo>
                <a:lnTo>
                  <a:pt x="208" y="559"/>
                </a:lnTo>
                <a:lnTo>
                  <a:pt x="223" y="560"/>
                </a:lnTo>
                <a:lnTo>
                  <a:pt x="238" y="563"/>
                </a:lnTo>
                <a:lnTo>
                  <a:pt x="252" y="568"/>
                </a:lnTo>
                <a:lnTo>
                  <a:pt x="265" y="574"/>
                </a:lnTo>
                <a:lnTo>
                  <a:pt x="277" y="580"/>
                </a:lnTo>
                <a:lnTo>
                  <a:pt x="290" y="589"/>
                </a:lnTo>
                <a:lnTo>
                  <a:pt x="302" y="599"/>
                </a:lnTo>
                <a:lnTo>
                  <a:pt x="312" y="608"/>
                </a:lnTo>
                <a:lnTo>
                  <a:pt x="312" y="608"/>
                </a:lnTo>
                <a:lnTo>
                  <a:pt x="322" y="619"/>
                </a:lnTo>
                <a:lnTo>
                  <a:pt x="329" y="631"/>
                </a:lnTo>
                <a:lnTo>
                  <a:pt x="337" y="643"/>
                </a:lnTo>
                <a:lnTo>
                  <a:pt x="342" y="657"/>
                </a:lnTo>
                <a:lnTo>
                  <a:pt x="346" y="669"/>
                </a:lnTo>
                <a:lnTo>
                  <a:pt x="350" y="684"/>
                </a:lnTo>
                <a:lnTo>
                  <a:pt x="351" y="697"/>
                </a:lnTo>
                <a:lnTo>
                  <a:pt x="353" y="711"/>
                </a:lnTo>
                <a:lnTo>
                  <a:pt x="353" y="711"/>
                </a:lnTo>
                <a:lnTo>
                  <a:pt x="351" y="727"/>
                </a:lnTo>
                <a:lnTo>
                  <a:pt x="350" y="743"/>
                </a:lnTo>
                <a:lnTo>
                  <a:pt x="346" y="758"/>
                </a:lnTo>
                <a:lnTo>
                  <a:pt x="342" y="771"/>
                </a:lnTo>
                <a:lnTo>
                  <a:pt x="334" y="785"/>
                </a:lnTo>
                <a:lnTo>
                  <a:pt x="327" y="798"/>
                </a:lnTo>
                <a:lnTo>
                  <a:pt x="318" y="810"/>
                </a:lnTo>
                <a:lnTo>
                  <a:pt x="308" y="821"/>
                </a:lnTo>
                <a:lnTo>
                  <a:pt x="297" y="831"/>
                </a:lnTo>
                <a:lnTo>
                  <a:pt x="285" y="840"/>
                </a:lnTo>
                <a:lnTo>
                  <a:pt x="272" y="848"/>
                </a:lnTo>
                <a:lnTo>
                  <a:pt x="259" y="854"/>
                </a:lnTo>
                <a:lnTo>
                  <a:pt x="245" y="860"/>
                </a:lnTo>
                <a:lnTo>
                  <a:pt x="231" y="864"/>
                </a:lnTo>
                <a:lnTo>
                  <a:pt x="216" y="866"/>
                </a:lnTo>
                <a:lnTo>
                  <a:pt x="200" y="868"/>
                </a:lnTo>
                <a:lnTo>
                  <a:pt x="200" y="868"/>
                </a:lnTo>
                <a:lnTo>
                  <a:pt x="184" y="866"/>
                </a:lnTo>
                <a:lnTo>
                  <a:pt x="168" y="864"/>
                </a:lnTo>
                <a:lnTo>
                  <a:pt x="152" y="860"/>
                </a:lnTo>
                <a:lnTo>
                  <a:pt x="137" y="854"/>
                </a:lnTo>
                <a:lnTo>
                  <a:pt x="122" y="847"/>
                </a:lnTo>
                <a:lnTo>
                  <a:pt x="108" y="838"/>
                </a:lnTo>
                <a:lnTo>
                  <a:pt x="96" y="828"/>
                </a:lnTo>
                <a:lnTo>
                  <a:pt x="84" y="817"/>
                </a:lnTo>
                <a:lnTo>
                  <a:pt x="84" y="817"/>
                </a:lnTo>
                <a:close/>
                <a:moveTo>
                  <a:pt x="324" y="866"/>
                </a:moveTo>
                <a:lnTo>
                  <a:pt x="324" y="866"/>
                </a:lnTo>
                <a:lnTo>
                  <a:pt x="340" y="852"/>
                </a:lnTo>
                <a:lnTo>
                  <a:pt x="354" y="835"/>
                </a:lnTo>
                <a:lnTo>
                  <a:pt x="367" y="817"/>
                </a:lnTo>
                <a:lnTo>
                  <a:pt x="377" y="798"/>
                </a:lnTo>
                <a:lnTo>
                  <a:pt x="386" y="777"/>
                </a:lnTo>
                <a:lnTo>
                  <a:pt x="392" y="756"/>
                </a:lnTo>
                <a:lnTo>
                  <a:pt x="396" y="734"/>
                </a:lnTo>
                <a:lnTo>
                  <a:pt x="397" y="711"/>
                </a:lnTo>
                <a:lnTo>
                  <a:pt x="397" y="711"/>
                </a:lnTo>
                <a:lnTo>
                  <a:pt x="396" y="692"/>
                </a:lnTo>
                <a:lnTo>
                  <a:pt x="393" y="675"/>
                </a:lnTo>
                <a:lnTo>
                  <a:pt x="390" y="657"/>
                </a:lnTo>
                <a:lnTo>
                  <a:pt x="383" y="640"/>
                </a:lnTo>
                <a:lnTo>
                  <a:pt x="376" y="623"/>
                </a:lnTo>
                <a:lnTo>
                  <a:pt x="367" y="607"/>
                </a:lnTo>
                <a:lnTo>
                  <a:pt x="356" y="592"/>
                </a:lnTo>
                <a:lnTo>
                  <a:pt x="345" y="579"/>
                </a:lnTo>
                <a:lnTo>
                  <a:pt x="345" y="579"/>
                </a:lnTo>
                <a:lnTo>
                  <a:pt x="334" y="568"/>
                </a:lnTo>
                <a:lnTo>
                  <a:pt x="323" y="558"/>
                </a:lnTo>
                <a:lnTo>
                  <a:pt x="1044" y="552"/>
                </a:lnTo>
                <a:lnTo>
                  <a:pt x="1191" y="705"/>
                </a:lnTo>
                <a:lnTo>
                  <a:pt x="1046" y="861"/>
                </a:lnTo>
                <a:lnTo>
                  <a:pt x="324" y="866"/>
                </a:lnTo>
                <a:close/>
                <a:moveTo>
                  <a:pt x="1463" y="902"/>
                </a:moveTo>
                <a:lnTo>
                  <a:pt x="1463" y="902"/>
                </a:lnTo>
                <a:lnTo>
                  <a:pt x="1465" y="902"/>
                </a:lnTo>
                <a:lnTo>
                  <a:pt x="1465" y="902"/>
                </a:lnTo>
                <a:lnTo>
                  <a:pt x="1478" y="902"/>
                </a:lnTo>
                <a:lnTo>
                  <a:pt x="1491" y="900"/>
                </a:lnTo>
                <a:lnTo>
                  <a:pt x="1186" y="1228"/>
                </a:lnTo>
                <a:lnTo>
                  <a:pt x="1186" y="1228"/>
                </a:lnTo>
                <a:lnTo>
                  <a:pt x="1186" y="1208"/>
                </a:lnTo>
                <a:lnTo>
                  <a:pt x="1185" y="1188"/>
                </a:lnTo>
                <a:lnTo>
                  <a:pt x="1181" y="1169"/>
                </a:lnTo>
                <a:lnTo>
                  <a:pt x="1176" y="1150"/>
                </a:lnTo>
                <a:lnTo>
                  <a:pt x="1169" y="1132"/>
                </a:lnTo>
                <a:lnTo>
                  <a:pt x="1159" y="1113"/>
                </a:lnTo>
                <a:lnTo>
                  <a:pt x="1148" y="1097"/>
                </a:lnTo>
                <a:lnTo>
                  <a:pt x="1134" y="1080"/>
                </a:lnTo>
                <a:lnTo>
                  <a:pt x="1129" y="1076"/>
                </a:lnTo>
                <a:lnTo>
                  <a:pt x="1129" y="1076"/>
                </a:lnTo>
                <a:lnTo>
                  <a:pt x="1121" y="1067"/>
                </a:lnTo>
                <a:lnTo>
                  <a:pt x="1112" y="1059"/>
                </a:lnTo>
                <a:lnTo>
                  <a:pt x="1092" y="1045"/>
                </a:lnTo>
                <a:lnTo>
                  <a:pt x="1073" y="1034"/>
                </a:lnTo>
                <a:lnTo>
                  <a:pt x="1050" y="1026"/>
                </a:lnTo>
                <a:lnTo>
                  <a:pt x="1028" y="1021"/>
                </a:lnTo>
                <a:lnTo>
                  <a:pt x="1006" y="1017"/>
                </a:lnTo>
                <a:lnTo>
                  <a:pt x="983" y="1016"/>
                </a:lnTo>
                <a:lnTo>
                  <a:pt x="960" y="1018"/>
                </a:lnTo>
                <a:lnTo>
                  <a:pt x="1065" y="905"/>
                </a:lnTo>
                <a:lnTo>
                  <a:pt x="1463" y="902"/>
                </a:lnTo>
                <a:close/>
                <a:moveTo>
                  <a:pt x="877" y="1322"/>
                </a:moveTo>
                <a:lnTo>
                  <a:pt x="873" y="1319"/>
                </a:lnTo>
                <a:lnTo>
                  <a:pt x="873" y="1319"/>
                </a:lnTo>
                <a:lnTo>
                  <a:pt x="863" y="1307"/>
                </a:lnTo>
                <a:lnTo>
                  <a:pt x="856" y="1295"/>
                </a:lnTo>
                <a:lnTo>
                  <a:pt x="848" y="1281"/>
                </a:lnTo>
                <a:lnTo>
                  <a:pt x="842" y="1267"/>
                </a:lnTo>
                <a:lnTo>
                  <a:pt x="837" y="1254"/>
                </a:lnTo>
                <a:lnTo>
                  <a:pt x="835" y="1239"/>
                </a:lnTo>
                <a:lnTo>
                  <a:pt x="833" y="1224"/>
                </a:lnTo>
                <a:lnTo>
                  <a:pt x="832" y="1209"/>
                </a:lnTo>
                <a:lnTo>
                  <a:pt x="833" y="1196"/>
                </a:lnTo>
                <a:lnTo>
                  <a:pt x="836" y="1181"/>
                </a:lnTo>
                <a:lnTo>
                  <a:pt x="840" y="1167"/>
                </a:lnTo>
                <a:lnTo>
                  <a:pt x="846" y="1154"/>
                </a:lnTo>
                <a:lnTo>
                  <a:pt x="852" y="1140"/>
                </a:lnTo>
                <a:lnTo>
                  <a:pt x="859" y="1127"/>
                </a:lnTo>
                <a:lnTo>
                  <a:pt x="869" y="1116"/>
                </a:lnTo>
                <a:lnTo>
                  <a:pt x="879" y="1103"/>
                </a:lnTo>
                <a:lnTo>
                  <a:pt x="879" y="1103"/>
                </a:lnTo>
                <a:lnTo>
                  <a:pt x="880" y="1103"/>
                </a:lnTo>
                <a:lnTo>
                  <a:pt x="880" y="1103"/>
                </a:lnTo>
                <a:lnTo>
                  <a:pt x="885" y="1100"/>
                </a:lnTo>
                <a:lnTo>
                  <a:pt x="885" y="1100"/>
                </a:lnTo>
                <a:lnTo>
                  <a:pt x="896" y="1090"/>
                </a:lnTo>
                <a:lnTo>
                  <a:pt x="909" y="1081"/>
                </a:lnTo>
                <a:lnTo>
                  <a:pt x="922" y="1075"/>
                </a:lnTo>
                <a:lnTo>
                  <a:pt x="936" y="1069"/>
                </a:lnTo>
                <a:lnTo>
                  <a:pt x="949" y="1065"/>
                </a:lnTo>
                <a:lnTo>
                  <a:pt x="964" y="1061"/>
                </a:lnTo>
                <a:lnTo>
                  <a:pt x="978" y="1060"/>
                </a:lnTo>
                <a:lnTo>
                  <a:pt x="993" y="1060"/>
                </a:lnTo>
                <a:lnTo>
                  <a:pt x="1007" y="1061"/>
                </a:lnTo>
                <a:lnTo>
                  <a:pt x="1021" y="1064"/>
                </a:lnTo>
                <a:lnTo>
                  <a:pt x="1036" y="1067"/>
                </a:lnTo>
                <a:lnTo>
                  <a:pt x="1049" y="1072"/>
                </a:lnTo>
                <a:lnTo>
                  <a:pt x="1063" y="1080"/>
                </a:lnTo>
                <a:lnTo>
                  <a:pt x="1075" y="1087"/>
                </a:lnTo>
                <a:lnTo>
                  <a:pt x="1087" y="1096"/>
                </a:lnTo>
                <a:lnTo>
                  <a:pt x="1099" y="1107"/>
                </a:lnTo>
                <a:lnTo>
                  <a:pt x="1101" y="1111"/>
                </a:lnTo>
                <a:lnTo>
                  <a:pt x="1101" y="1111"/>
                </a:lnTo>
                <a:lnTo>
                  <a:pt x="1111" y="1122"/>
                </a:lnTo>
                <a:lnTo>
                  <a:pt x="1118" y="1133"/>
                </a:lnTo>
                <a:lnTo>
                  <a:pt x="1126" y="1145"/>
                </a:lnTo>
                <a:lnTo>
                  <a:pt x="1131" y="1159"/>
                </a:lnTo>
                <a:lnTo>
                  <a:pt x="1136" y="1171"/>
                </a:lnTo>
                <a:lnTo>
                  <a:pt x="1139" y="1185"/>
                </a:lnTo>
                <a:lnTo>
                  <a:pt x="1140" y="1198"/>
                </a:lnTo>
                <a:lnTo>
                  <a:pt x="1142" y="1212"/>
                </a:lnTo>
                <a:lnTo>
                  <a:pt x="1140" y="1225"/>
                </a:lnTo>
                <a:lnTo>
                  <a:pt x="1139" y="1239"/>
                </a:lnTo>
                <a:lnTo>
                  <a:pt x="1137" y="1253"/>
                </a:lnTo>
                <a:lnTo>
                  <a:pt x="1133" y="1266"/>
                </a:lnTo>
                <a:lnTo>
                  <a:pt x="1127" y="1278"/>
                </a:lnTo>
                <a:lnTo>
                  <a:pt x="1121" y="1292"/>
                </a:lnTo>
                <a:lnTo>
                  <a:pt x="1113" y="1303"/>
                </a:lnTo>
                <a:lnTo>
                  <a:pt x="1105" y="1314"/>
                </a:lnTo>
                <a:lnTo>
                  <a:pt x="1095" y="1325"/>
                </a:lnTo>
                <a:lnTo>
                  <a:pt x="1095" y="1325"/>
                </a:lnTo>
                <a:lnTo>
                  <a:pt x="1084" y="1335"/>
                </a:lnTo>
                <a:lnTo>
                  <a:pt x="1070" y="1344"/>
                </a:lnTo>
                <a:lnTo>
                  <a:pt x="1058" y="1353"/>
                </a:lnTo>
                <a:lnTo>
                  <a:pt x="1044" y="1359"/>
                </a:lnTo>
                <a:lnTo>
                  <a:pt x="1030" y="1362"/>
                </a:lnTo>
                <a:lnTo>
                  <a:pt x="1015" y="1366"/>
                </a:lnTo>
                <a:lnTo>
                  <a:pt x="1000" y="1369"/>
                </a:lnTo>
                <a:lnTo>
                  <a:pt x="985" y="1369"/>
                </a:lnTo>
                <a:lnTo>
                  <a:pt x="970" y="1367"/>
                </a:lnTo>
                <a:lnTo>
                  <a:pt x="956" y="1366"/>
                </a:lnTo>
                <a:lnTo>
                  <a:pt x="942" y="1362"/>
                </a:lnTo>
                <a:lnTo>
                  <a:pt x="927" y="1356"/>
                </a:lnTo>
                <a:lnTo>
                  <a:pt x="914" y="1350"/>
                </a:lnTo>
                <a:lnTo>
                  <a:pt x="901" y="1343"/>
                </a:lnTo>
                <a:lnTo>
                  <a:pt x="889" y="1333"/>
                </a:lnTo>
                <a:lnTo>
                  <a:pt x="877" y="1322"/>
                </a:lnTo>
                <a:lnTo>
                  <a:pt x="877" y="1322"/>
                </a:lnTo>
                <a:close/>
              </a:path>
            </a:pathLst>
          </a:custGeom>
          <a:solidFill>
            <a:srgbClr val="7CC6FF">
              <a:lumMod val="60000"/>
              <a:lumOff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59433" tIns="29717" rIns="59433" bIns="29717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40016" eaLnBrk="1" hangingPunct="1"/>
            <a:endParaRPr lang="en-US" sz="1000" b="1" dirty="0" smtClean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1377427" y="2"/>
            <a:ext cx="9352024" cy="9217925"/>
          </a:xfrm>
          <a:custGeom>
            <a:avLst/>
            <a:gdLst/>
            <a:ahLst/>
            <a:cxnLst>
              <a:cxn ang="0">
                <a:pos x="3575" y="1328"/>
              </a:cxn>
              <a:cxn ang="0">
                <a:pos x="3669" y="1807"/>
              </a:cxn>
              <a:cxn ang="0">
                <a:pos x="2406" y="3070"/>
              </a:cxn>
              <a:cxn ang="0">
                <a:pos x="1263" y="3070"/>
              </a:cxn>
              <a:cxn ang="0">
                <a:pos x="0" y="1807"/>
              </a:cxn>
              <a:cxn ang="0">
                <a:pos x="1263" y="544"/>
              </a:cxn>
              <a:cxn ang="0">
                <a:pos x="1579" y="544"/>
              </a:cxn>
              <a:cxn ang="0">
                <a:pos x="2234" y="0"/>
              </a:cxn>
              <a:cxn ang="0">
                <a:pos x="3486" y="0"/>
              </a:cxn>
              <a:cxn ang="0">
                <a:pos x="4153" y="668"/>
              </a:cxn>
              <a:cxn ang="0">
                <a:pos x="3575" y="1328"/>
              </a:cxn>
            </a:cxnLst>
            <a:rect l="0" t="0" r="r" b="b"/>
            <a:pathLst>
              <a:path w="4153" h="3070">
                <a:moveTo>
                  <a:pt x="3575" y="1328"/>
                </a:moveTo>
                <a:cubicBezTo>
                  <a:pt x="3635" y="1476"/>
                  <a:pt x="3669" y="1637"/>
                  <a:pt x="3669" y="1807"/>
                </a:cubicBezTo>
                <a:cubicBezTo>
                  <a:pt x="3669" y="2504"/>
                  <a:pt x="3103" y="3070"/>
                  <a:pt x="2406" y="3070"/>
                </a:cubicBezTo>
                <a:cubicBezTo>
                  <a:pt x="1263" y="3070"/>
                  <a:pt x="1263" y="3070"/>
                  <a:pt x="1263" y="3070"/>
                </a:cubicBezTo>
                <a:cubicBezTo>
                  <a:pt x="566" y="3070"/>
                  <a:pt x="0" y="2504"/>
                  <a:pt x="0" y="1807"/>
                </a:cubicBezTo>
                <a:cubicBezTo>
                  <a:pt x="0" y="1109"/>
                  <a:pt x="566" y="544"/>
                  <a:pt x="1263" y="544"/>
                </a:cubicBezTo>
                <a:cubicBezTo>
                  <a:pt x="1579" y="544"/>
                  <a:pt x="1579" y="544"/>
                  <a:pt x="1579" y="544"/>
                </a:cubicBezTo>
                <a:cubicBezTo>
                  <a:pt x="1637" y="234"/>
                  <a:pt x="1908" y="0"/>
                  <a:pt x="2234" y="0"/>
                </a:cubicBezTo>
                <a:cubicBezTo>
                  <a:pt x="3486" y="0"/>
                  <a:pt x="3486" y="0"/>
                  <a:pt x="3486" y="0"/>
                </a:cubicBezTo>
                <a:cubicBezTo>
                  <a:pt x="3854" y="0"/>
                  <a:pt x="4153" y="299"/>
                  <a:pt x="4153" y="668"/>
                </a:cubicBezTo>
                <a:cubicBezTo>
                  <a:pt x="4153" y="1006"/>
                  <a:pt x="3901" y="1285"/>
                  <a:pt x="3575" y="1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4002" tIns="32001" rIns="64002" bIns="320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b="1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2461964" y="4901205"/>
            <a:ext cx="6128743" cy="1263386"/>
            <a:chOff x="960437" y="4916488"/>
            <a:chExt cx="9805988" cy="1516063"/>
          </a:xfrm>
          <a:solidFill>
            <a:schemeClr val="tx2"/>
          </a:solidFill>
        </p:grpSpPr>
        <p:sp>
          <p:nvSpPr>
            <p:cNvPr id="36902" name="Freeform 38"/>
            <p:cNvSpPr>
              <a:spLocks/>
            </p:cNvSpPr>
            <p:nvPr/>
          </p:nvSpPr>
          <p:spPr bwMode="auto">
            <a:xfrm>
              <a:off x="960437" y="4927600"/>
              <a:ext cx="392113" cy="1179513"/>
            </a:xfrm>
            <a:custGeom>
              <a:avLst/>
              <a:gdLst/>
              <a:ahLst/>
              <a:cxnLst>
                <a:cxn ang="0">
                  <a:pos x="8" y="336"/>
                </a:cxn>
                <a:cxn ang="0">
                  <a:pos x="78" y="0"/>
                </a:cxn>
                <a:cxn ang="0">
                  <a:pos x="135" y="0"/>
                </a:cxn>
                <a:cxn ang="0">
                  <a:pos x="66" y="336"/>
                </a:cxn>
                <a:cxn ang="0">
                  <a:pos x="91" y="378"/>
                </a:cxn>
                <a:cxn ang="0">
                  <a:pos x="55" y="405"/>
                </a:cxn>
                <a:cxn ang="0">
                  <a:pos x="8" y="336"/>
                </a:cxn>
              </a:cxnLst>
              <a:rect l="0" t="0" r="r" b="b"/>
              <a:pathLst>
                <a:path w="135" h="405">
                  <a:moveTo>
                    <a:pt x="8" y="336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66" y="336"/>
                    <a:pt x="66" y="336"/>
                    <a:pt x="66" y="336"/>
                  </a:cubicBezTo>
                  <a:cubicBezTo>
                    <a:pt x="60" y="365"/>
                    <a:pt x="65" y="376"/>
                    <a:pt x="91" y="378"/>
                  </a:cubicBezTo>
                  <a:cubicBezTo>
                    <a:pt x="92" y="378"/>
                    <a:pt x="91" y="405"/>
                    <a:pt x="55" y="405"/>
                  </a:cubicBezTo>
                  <a:cubicBezTo>
                    <a:pt x="12" y="405"/>
                    <a:pt x="0" y="378"/>
                    <a:pt x="8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3" name="Freeform 39"/>
            <p:cNvSpPr>
              <a:spLocks noEditPoints="1"/>
            </p:cNvSpPr>
            <p:nvPr/>
          </p:nvSpPr>
          <p:spPr bwMode="auto">
            <a:xfrm>
              <a:off x="1411288" y="5259388"/>
              <a:ext cx="814388" cy="852488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76" y="0"/>
                </a:cxn>
                <a:cxn ang="0">
                  <a:pos x="280" y="77"/>
                </a:cxn>
                <a:cxn ang="0">
                  <a:pos x="119" y="168"/>
                </a:cxn>
                <a:cxn ang="0">
                  <a:pos x="52" y="165"/>
                </a:cxn>
                <a:cxn ang="0">
                  <a:pos x="52" y="175"/>
                </a:cxn>
                <a:cxn ang="0">
                  <a:pos x="129" y="249"/>
                </a:cxn>
                <a:cxn ang="0">
                  <a:pos x="218" y="205"/>
                </a:cxn>
                <a:cxn ang="0">
                  <a:pos x="244" y="229"/>
                </a:cxn>
                <a:cxn ang="0">
                  <a:pos x="230" y="258"/>
                </a:cxn>
                <a:cxn ang="0">
                  <a:pos x="128" y="293"/>
                </a:cxn>
                <a:cxn ang="0">
                  <a:pos x="0" y="177"/>
                </a:cxn>
                <a:cxn ang="0">
                  <a:pos x="62" y="125"/>
                </a:cxn>
                <a:cxn ang="0">
                  <a:pos x="114" y="128"/>
                </a:cxn>
                <a:cxn ang="0">
                  <a:pos x="228" y="79"/>
                </a:cxn>
                <a:cxn ang="0">
                  <a:pos x="173" y="43"/>
                </a:cxn>
                <a:cxn ang="0">
                  <a:pos x="62" y="125"/>
                </a:cxn>
              </a:cxnLst>
              <a:rect l="0" t="0" r="r" b="b"/>
              <a:pathLst>
                <a:path w="280" h="293">
                  <a:moveTo>
                    <a:pt x="0" y="177"/>
                  </a:moveTo>
                  <a:cubicBezTo>
                    <a:pt x="0" y="76"/>
                    <a:pt x="77" y="0"/>
                    <a:pt x="176" y="0"/>
                  </a:cubicBezTo>
                  <a:cubicBezTo>
                    <a:pt x="242" y="0"/>
                    <a:pt x="280" y="32"/>
                    <a:pt x="280" y="77"/>
                  </a:cubicBezTo>
                  <a:cubicBezTo>
                    <a:pt x="280" y="134"/>
                    <a:pt x="243" y="168"/>
                    <a:pt x="119" y="168"/>
                  </a:cubicBezTo>
                  <a:cubicBezTo>
                    <a:pt x="99" y="168"/>
                    <a:pt x="77" y="167"/>
                    <a:pt x="52" y="165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2" y="219"/>
                    <a:pt x="79" y="249"/>
                    <a:pt x="129" y="249"/>
                  </a:cubicBezTo>
                  <a:cubicBezTo>
                    <a:pt x="169" y="249"/>
                    <a:pt x="197" y="233"/>
                    <a:pt x="218" y="205"/>
                  </a:cubicBezTo>
                  <a:cubicBezTo>
                    <a:pt x="219" y="204"/>
                    <a:pt x="244" y="209"/>
                    <a:pt x="244" y="229"/>
                  </a:cubicBezTo>
                  <a:cubicBezTo>
                    <a:pt x="244" y="241"/>
                    <a:pt x="241" y="248"/>
                    <a:pt x="230" y="258"/>
                  </a:cubicBezTo>
                  <a:cubicBezTo>
                    <a:pt x="207" y="281"/>
                    <a:pt x="175" y="293"/>
                    <a:pt x="128" y="293"/>
                  </a:cubicBezTo>
                  <a:cubicBezTo>
                    <a:pt x="43" y="293"/>
                    <a:pt x="0" y="244"/>
                    <a:pt x="0" y="177"/>
                  </a:cubicBezTo>
                  <a:close/>
                  <a:moveTo>
                    <a:pt x="62" y="125"/>
                  </a:moveTo>
                  <a:cubicBezTo>
                    <a:pt x="81" y="127"/>
                    <a:pt x="99" y="128"/>
                    <a:pt x="114" y="128"/>
                  </a:cubicBezTo>
                  <a:cubicBezTo>
                    <a:pt x="204" y="128"/>
                    <a:pt x="228" y="105"/>
                    <a:pt x="228" y="79"/>
                  </a:cubicBezTo>
                  <a:cubicBezTo>
                    <a:pt x="228" y="61"/>
                    <a:pt x="210" y="43"/>
                    <a:pt x="173" y="43"/>
                  </a:cubicBezTo>
                  <a:cubicBezTo>
                    <a:pt x="122" y="43"/>
                    <a:pt x="80" y="79"/>
                    <a:pt x="62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4" name="Freeform 40"/>
            <p:cNvSpPr>
              <a:spLocks noEditPoints="1"/>
            </p:cNvSpPr>
            <p:nvPr/>
          </p:nvSpPr>
          <p:spPr bwMode="auto">
            <a:xfrm>
              <a:off x="2343150" y="5259388"/>
              <a:ext cx="922338" cy="852488"/>
            </a:xfrm>
            <a:custGeom>
              <a:avLst/>
              <a:gdLst/>
              <a:ahLst/>
              <a:cxnLst>
                <a:cxn ang="0">
                  <a:pos x="213" y="234"/>
                </a:cxn>
                <a:cxn ang="0">
                  <a:pos x="109" y="293"/>
                </a:cxn>
                <a:cxn ang="0">
                  <a:pos x="0" y="176"/>
                </a:cxn>
                <a:cxn ang="0">
                  <a:pos x="156" y="0"/>
                </a:cxn>
                <a:cxn ang="0">
                  <a:pos x="250" y="54"/>
                </a:cxn>
                <a:cxn ang="0">
                  <a:pos x="261" y="7"/>
                </a:cxn>
                <a:cxn ang="0">
                  <a:pos x="317" y="7"/>
                </a:cxn>
                <a:cxn ang="0">
                  <a:pos x="272" y="222"/>
                </a:cxn>
                <a:cxn ang="0">
                  <a:pos x="294" y="264"/>
                </a:cxn>
                <a:cxn ang="0">
                  <a:pos x="260" y="291"/>
                </a:cxn>
                <a:cxn ang="0">
                  <a:pos x="213" y="234"/>
                </a:cxn>
                <a:cxn ang="0">
                  <a:pos x="230" y="152"/>
                </a:cxn>
                <a:cxn ang="0">
                  <a:pos x="239" y="109"/>
                </a:cxn>
                <a:cxn ang="0">
                  <a:pos x="160" y="47"/>
                </a:cxn>
                <a:cxn ang="0">
                  <a:pos x="57" y="171"/>
                </a:cxn>
                <a:cxn ang="0">
                  <a:pos x="125" y="245"/>
                </a:cxn>
                <a:cxn ang="0">
                  <a:pos x="230" y="152"/>
                </a:cxn>
              </a:cxnLst>
              <a:rect l="0" t="0" r="r" b="b"/>
              <a:pathLst>
                <a:path w="317" h="293">
                  <a:moveTo>
                    <a:pt x="213" y="234"/>
                  </a:moveTo>
                  <a:cubicBezTo>
                    <a:pt x="190" y="272"/>
                    <a:pt x="151" y="293"/>
                    <a:pt x="109" y="293"/>
                  </a:cubicBezTo>
                  <a:cubicBezTo>
                    <a:pt x="49" y="293"/>
                    <a:pt x="0" y="251"/>
                    <a:pt x="0" y="176"/>
                  </a:cubicBezTo>
                  <a:cubicBezTo>
                    <a:pt x="0" y="89"/>
                    <a:pt x="65" y="0"/>
                    <a:pt x="156" y="0"/>
                  </a:cubicBezTo>
                  <a:cubicBezTo>
                    <a:pt x="199" y="0"/>
                    <a:pt x="234" y="21"/>
                    <a:pt x="250" y="54"/>
                  </a:cubicBezTo>
                  <a:cubicBezTo>
                    <a:pt x="258" y="18"/>
                    <a:pt x="261" y="7"/>
                    <a:pt x="261" y="7"/>
                  </a:cubicBezTo>
                  <a:cubicBezTo>
                    <a:pt x="317" y="7"/>
                    <a:pt x="317" y="7"/>
                    <a:pt x="317" y="7"/>
                  </a:cubicBezTo>
                  <a:cubicBezTo>
                    <a:pt x="272" y="222"/>
                    <a:pt x="272" y="222"/>
                    <a:pt x="272" y="222"/>
                  </a:cubicBezTo>
                  <a:cubicBezTo>
                    <a:pt x="265" y="251"/>
                    <a:pt x="271" y="261"/>
                    <a:pt x="294" y="264"/>
                  </a:cubicBezTo>
                  <a:cubicBezTo>
                    <a:pt x="296" y="264"/>
                    <a:pt x="294" y="291"/>
                    <a:pt x="260" y="291"/>
                  </a:cubicBezTo>
                  <a:cubicBezTo>
                    <a:pt x="224" y="291"/>
                    <a:pt x="210" y="269"/>
                    <a:pt x="213" y="234"/>
                  </a:cubicBezTo>
                  <a:close/>
                  <a:moveTo>
                    <a:pt x="230" y="152"/>
                  </a:moveTo>
                  <a:cubicBezTo>
                    <a:pt x="239" y="109"/>
                    <a:pt x="239" y="109"/>
                    <a:pt x="239" y="109"/>
                  </a:cubicBezTo>
                  <a:cubicBezTo>
                    <a:pt x="227" y="71"/>
                    <a:pt x="202" y="47"/>
                    <a:pt x="160" y="47"/>
                  </a:cubicBezTo>
                  <a:cubicBezTo>
                    <a:pt x="96" y="47"/>
                    <a:pt x="57" y="111"/>
                    <a:pt x="57" y="171"/>
                  </a:cubicBezTo>
                  <a:cubicBezTo>
                    <a:pt x="57" y="218"/>
                    <a:pt x="88" y="245"/>
                    <a:pt x="125" y="245"/>
                  </a:cubicBezTo>
                  <a:cubicBezTo>
                    <a:pt x="176" y="245"/>
                    <a:pt x="219" y="204"/>
                    <a:pt x="230" y="1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5" name="Freeform 41"/>
            <p:cNvSpPr>
              <a:spLocks noEditPoints="1"/>
            </p:cNvSpPr>
            <p:nvPr/>
          </p:nvSpPr>
          <p:spPr bwMode="auto">
            <a:xfrm>
              <a:off x="3395663" y="4927600"/>
              <a:ext cx="987425" cy="1184275"/>
            </a:xfrm>
            <a:custGeom>
              <a:avLst/>
              <a:gdLst/>
              <a:ahLst/>
              <a:cxnLst>
                <a:cxn ang="0">
                  <a:pos x="211" y="352"/>
                </a:cxn>
                <a:cxn ang="0">
                  <a:pos x="112" y="407"/>
                </a:cxn>
                <a:cxn ang="0">
                  <a:pos x="0" y="285"/>
                </a:cxn>
                <a:cxn ang="0">
                  <a:pos x="149" y="114"/>
                </a:cxn>
                <a:cxn ang="0">
                  <a:pos x="248" y="168"/>
                </a:cxn>
                <a:cxn ang="0">
                  <a:pos x="283" y="0"/>
                </a:cxn>
                <a:cxn ang="0">
                  <a:pos x="339" y="0"/>
                </a:cxn>
                <a:cxn ang="0">
                  <a:pos x="270" y="336"/>
                </a:cxn>
                <a:cxn ang="0">
                  <a:pos x="292" y="378"/>
                </a:cxn>
                <a:cxn ang="0">
                  <a:pos x="258" y="405"/>
                </a:cxn>
                <a:cxn ang="0">
                  <a:pos x="211" y="352"/>
                </a:cxn>
                <a:cxn ang="0">
                  <a:pos x="226" y="271"/>
                </a:cxn>
                <a:cxn ang="0">
                  <a:pos x="236" y="224"/>
                </a:cxn>
                <a:cxn ang="0">
                  <a:pos x="154" y="161"/>
                </a:cxn>
                <a:cxn ang="0">
                  <a:pos x="56" y="281"/>
                </a:cxn>
                <a:cxn ang="0">
                  <a:pos x="127" y="359"/>
                </a:cxn>
                <a:cxn ang="0">
                  <a:pos x="226" y="271"/>
                </a:cxn>
              </a:cxnLst>
              <a:rect l="0" t="0" r="r" b="b"/>
              <a:pathLst>
                <a:path w="339" h="407">
                  <a:moveTo>
                    <a:pt x="211" y="352"/>
                  </a:moveTo>
                  <a:cubicBezTo>
                    <a:pt x="187" y="387"/>
                    <a:pt x="156" y="407"/>
                    <a:pt x="112" y="407"/>
                  </a:cubicBezTo>
                  <a:cubicBezTo>
                    <a:pt x="53" y="407"/>
                    <a:pt x="0" y="364"/>
                    <a:pt x="0" y="285"/>
                  </a:cubicBezTo>
                  <a:cubicBezTo>
                    <a:pt x="0" y="198"/>
                    <a:pt x="60" y="114"/>
                    <a:pt x="149" y="114"/>
                  </a:cubicBezTo>
                  <a:cubicBezTo>
                    <a:pt x="193" y="114"/>
                    <a:pt x="229" y="135"/>
                    <a:pt x="248" y="168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63" y="365"/>
                    <a:pt x="269" y="375"/>
                    <a:pt x="292" y="378"/>
                  </a:cubicBezTo>
                  <a:cubicBezTo>
                    <a:pt x="293" y="378"/>
                    <a:pt x="292" y="405"/>
                    <a:pt x="258" y="405"/>
                  </a:cubicBezTo>
                  <a:cubicBezTo>
                    <a:pt x="224" y="405"/>
                    <a:pt x="208" y="385"/>
                    <a:pt x="211" y="352"/>
                  </a:cubicBezTo>
                  <a:close/>
                  <a:moveTo>
                    <a:pt x="226" y="271"/>
                  </a:moveTo>
                  <a:cubicBezTo>
                    <a:pt x="236" y="224"/>
                    <a:pt x="236" y="224"/>
                    <a:pt x="236" y="224"/>
                  </a:cubicBezTo>
                  <a:cubicBezTo>
                    <a:pt x="222" y="186"/>
                    <a:pt x="201" y="161"/>
                    <a:pt x="154" y="161"/>
                  </a:cubicBezTo>
                  <a:cubicBezTo>
                    <a:pt x="91" y="161"/>
                    <a:pt x="56" y="222"/>
                    <a:pt x="56" y="281"/>
                  </a:cubicBezTo>
                  <a:cubicBezTo>
                    <a:pt x="56" y="330"/>
                    <a:pt x="89" y="359"/>
                    <a:pt x="127" y="359"/>
                  </a:cubicBezTo>
                  <a:cubicBezTo>
                    <a:pt x="175" y="359"/>
                    <a:pt x="216" y="322"/>
                    <a:pt x="226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auto">
            <a:xfrm>
              <a:off x="4756150" y="5076825"/>
              <a:ext cx="576263" cy="1035050"/>
            </a:xfrm>
            <a:custGeom>
              <a:avLst/>
              <a:gdLst/>
              <a:ahLst/>
              <a:cxnLst>
                <a:cxn ang="0">
                  <a:pos x="17" y="253"/>
                </a:cxn>
                <a:cxn ang="0">
                  <a:pos x="45" y="117"/>
                </a:cxn>
                <a:cxn ang="0">
                  <a:pos x="0" y="117"/>
                </a:cxn>
                <a:cxn ang="0">
                  <a:pos x="3" y="102"/>
                </a:cxn>
                <a:cxn ang="0">
                  <a:pos x="9" y="76"/>
                </a:cxn>
                <a:cxn ang="0">
                  <a:pos x="10" y="70"/>
                </a:cxn>
                <a:cxn ang="0">
                  <a:pos x="55" y="70"/>
                </a:cxn>
                <a:cxn ang="0">
                  <a:pos x="60" y="48"/>
                </a:cxn>
                <a:cxn ang="0">
                  <a:pos x="104" y="0"/>
                </a:cxn>
                <a:cxn ang="0">
                  <a:pos x="125" y="7"/>
                </a:cxn>
                <a:cxn ang="0">
                  <a:pos x="112" y="70"/>
                </a:cxn>
                <a:cxn ang="0">
                  <a:pos x="198" y="70"/>
                </a:cxn>
                <a:cxn ang="0">
                  <a:pos x="194" y="85"/>
                </a:cxn>
                <a:cxn ang="0">
                  <a:pos x="189" y="112"/>
                </a:cxn>
                <a:cxn ang="0">
                  <a:pos x="188" y="117"/>
                </a:cxn>
                <a:cxn ang="0">
                  <a:pos x="101" y="117"/>
                </a:cxn>
                <a:cxn ang="0">
                  <a:pos x="72" y="252"/>
                </a:cxn>
                <a:cxn ang="0">
                  <a:pos x="104" y="311"/>
                </a:cxn>
                <a:cxn ang="0">
                  <a:pos x="141" y="294"/>
                </a:cxn>
                <a:cxn ang="0">
                  <a:pos x="152" y="315"/>
                </a:cxn>
                <a:cxn ang="0">
                  <a:pos x="141" y="340"/>
                </a:cxn>
                <a:cxn ang="0">
                  <a:pos x="89" y="356"/>
                </a:cxn>
                <a:cxn ang="0">
                  <a:pos x="17" y="253"/>
                </a:cxn>
              </a:cxnLst>
              <a:rect l="0" t="0" r="r" b="b"/>
              <a:pathLst>
                <a:path w="198" h="356">
                  <a:moveTo>
                    <a:pt x="17" y="253"/>
                  </a:moveTo>
                  <a:cubicBezTo>
                    <a:pt x="45" y="117"/>
                    <a:pt x="45" y="117"/>
                    <a:pt x="45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2"/>
                    <a:pt x="3" y="102"/>
                  </a:cubicBezTo>
                  <a:cubicBezTo>
                    <a:pt x="4" y="96"/>
                    <a:pt x="7" y="82"/>
                    <a:pt x="9" y="76"/>
                  </a:cubicBezTo>
                  <a:cubicBezTo>
                    <a:pt x="9" y="72"/>
                    <a:pt x="10" y="70"/>
                    <a:pt x="10" y="7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67" y="14"/>
                    <a:pt x="79" y="0"/>
                    <a:pt x="104" y="0"/>
                  </a:cubicBezTo>
                  <a:cubicBezTo>
                    <a:pt x="116" y="0"/>
                    <a:pt x="126" y="6"/>
                    <a:pt x="125" y="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198" y="70"/>
                    <a:pt x="197" y="76"/>
                    <a:pt x="194" y="85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8" y="116"/>
                    <a:pt x="188" y="117"/>
                    <a:pt x="188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64" y="294"/>
                    <a:pt x="77" y="311"/>
                    <a:pt x="104" y="311"/>
                  </a:cubicBezTo>
                  <a:cubicBezTo>
                    <a:pt x="120" y="311"/>
                    <a:pt x="134" y="302"/>
                    <a:pt x="141" y="294"/>
                  </a:cubicBezTo>
                  <a:cubicBezTo>
                    <a:pt x="142" y="293"/>
                    <a:pt x="152" y="302"/>
                    <a:pt x="152" y="315"/>
                  </a:cubicBezTo>
                  <a:cubicBezTo>
                    <a:pt x="152" y="324"/>
                    <a:pt x="148" y="332"/>
                    <a:pt x="141" y="340"/>
                  </a:cubicBezTo>
                  <a:cubicBezTo>
                    <a:pt x="131" y="349"/>
                    <a:pt x="113" y="356"/>
                    <a:pt x="89" y="356"/>
                  </a:cubicBezTo>
                  <a:cubicBezTo>
                    <a:pt x="32" y="356"/>
                    <a:pt x="2" y="320"/>
                    <a:pt x="17" y="2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auto">
            <a:xfrm>
              <a:off x="5364163" y="4916488"/>
              <a:ext cx="852488" cy="1190625"/>
            </a:xfrm>
            <a:custGeom>
              <a:avLst/>
              <a:gdLst/>
              <a:ahLst/>
              <a:cxnLst>
                <a:cxn ang="0">
                  <a:pos x="205" y="364"/>
                </a:cxn>
                <a:cxn ang="0">
                  <a:pos x="220" y="292"/>
                </a:cxn>
                <a:cxn ang="0">
                  <a:pos x="234" y="225"/>
                </a:cxn>
                <a:cxn ang="0">
                  <a:pos x="178" y="168"/>
                </a:cxn>
                <a:cxn ang="0">
                  <a:pos x="96" y="224"/>
                </a:cxn>
                <a:cxn ang="0">
                  <a:pos x="58" y="404"/>
                </a:cxn>
                <a:cxn ang="0">
                  <a:pos x="25" y="404"/>
                </a:cxn>
                <a:cxn ang="0">
                  <a:pos x="1" y="404"/>
                </a:cxn>
                <a:cxn ang="0">
                  <a:pos x="83" y="4"/>
                </a:cxn>
                <a:cxn ang="0">
                  <a:pos x="109" y="4"/>
                </a:cxn>
                <a:cxn ang="0">
                  <a:pos x="116" y="4"/>
                </a:cxn>
                <a:cxn ang="0">
                  <a:pos x="141" y="4"/>
                </a:cxn>
                <a:cxn ang="0">
                  <a:pos x="107" y="172"/>
                </a:cxn>
                <a:cxn ang="0">
                  <a:pos x="200" y="118"/>
                </a:cxn>
                <a:cxn ang="0">
                  <a:pos x="293" y="210"/>
                </a:cxn>
                <a:cxn ang="0">
                  <a:pos x="277" y="294"/>
                </a:cxn>
                <a:cxn ang="0">
                  <a:pos x="263" y="357"/>
                </a:cxn>
                <a:cxn ang="0">
                  <a:pos x="286" y="380"/>
                </a:cxn>
                <a:cxn ang="0">
                  <a:pos x="251" y="409"/>
                </a:cxn>
                <a:cxn ang="0">
                  <a:pos x="205" y="364"/>
                </a:cxn>
              </a:cxnLst>
              <a:rect l="0" t="0" r="r" b="b"/>
              <a:pathLst>
                <a:path w="293" h="409">
                  <a:moveTo>
                    <a:pt x="205" y="364"/>
                  </a:moveTo>
                  <a:cubicBezTo>
                    <a:pt x="205" y="348"/>
                    <a:pt x="212" y="323"/>
                    <a:pt x="220" y="292"/>
                  </a:cubicBezTo>
                  <a:cubicBezTo>
                    <a:pt x="228" y="264"/>
                    <a:pt x="234" y="239"/>
                    <a:pt x="234" y="225"/>
                  </a:cubicBezTo>
                  <a:cubicBezTo>
                    <a:pt x="234" y="190"/>
                    <a:pt x="214" y="168"/>
                    <a:pt x="178" y="168"/>
                  </a:cubicBezTo>
                  <a:cubicBezTo>
                    <a:pt x="142" y="168"/>
                    <a:pt x="119" y="186"/>
                    <a:pt x="96" y="224"/>
                  </a:cubicBezTo>
                  <a:cubicBezTo>
                    <a:pt x="58" y="404"/>
                    <a:pt x="58" y="404"/>
                    <a:pt x="58" y="404"/>
                  </a:cubicBezTo>
                  <a:cubicBezTo>
                    <a:pt x="25" y="404"/>
                    <a:pt x="25" y="404"/>
                    <a:pt x="25" y="404"/>
                  </a:cubicBezTo>
                  <a:cubicBezTo>
                    <a:pt x="10" y="404"/>
                    <a:pt x="0" y="408"/>
                    <a:pt x="1" y="40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0"/>
                    <a:pt x="95" y="4"/>
                    <a:pt x="109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31" y="4"/>
                    <a:pt x="141" y="0"/>
                    <a:pt x="141" y="4"/>
                  </a:cubicBezTo>
                  <a:cubicBezTo>
                    <a:pt x="107" y="172"/>
                    <a:pt x="107" y="172"/>
                    <a:pt x="107" y="172"/>
                  </a:cubicBezTo>
                  <a:cubicBezTo>
                    <a:pt x="127" y="139"/>
                    <a:pt x="161" y="118"/>
                    <a:pt x="200" y="118"/>
                  </a:cubicBezTo>
                  <a:cubicBezTo>
                    <a:pt x="259" y="118"/>
                    <a:pt x="293" y="157"/>
                    <a:pt x="293" y="210"/>
                  </a:cubicBezTo>
                  <a:cubicBezTo>
                    <a:pt x="293" y="231"/>
                    <a:pt x="286" y="261"/>
                    <a:pt x="277" y="294"/>
                  </a:cubicBezTo>
                  <a:cubicBezTo>
                    <a:pt x="268" y="323"/>
                    <a:pt x="263" y="346"/>
                    <a:pt x="263" y="357"/>
                  </a:cubicBezTo>
                  <a:cubicBezTo>
                    <a:pt x="263" y="373"/>
                    <a:pt x="271" y="378"/>
                    <a:pt x="286" y="380"/>
                  </a:cubicBezTo>
                  <a:cubicBezTo>
                    <a:pt x="288" y="380"/>
                    <a:pt x="285" y="409"/>
                    <a:pt x="251" y="409"/>
                  </a:cubicBezTo>
                  <a:cubicBezTo>
                    <a:pt x="221" y="409"/>
                    <a:pt x="205" y="392"/>
                    <a:pt x="205" y="3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8" name="Freeform 44"/>
            <p:cNvSpPr>
              <a:spLocks noEditPoints="1"/>
            </p:cNvSpPr>
            <p:nvPr/>
          </p:nvSpPr>
          <p:spPr bwMode="auto">
            <a:xfrm>
              <a:off x="6388100" y="5259388"/>
              <a:ext cx="815975" cy="852488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75" y="0"/>
                </a:cxn>
                <a:cxn ang="0">
                  <a:pos x="280" y="77"/>
                </a:cxn>
                <a:cxn ang="0">
                  <a:pos x="118" y="168"/>
                </a:cxn>
                <a:cxn ang="0">
                  <a:pos x="52" y="165"/>
                </a:cxn>
                <a:cxn ang="0">
                  <a:pos x="52" y="175"/>
                </a:cxn>
                <a:cxn ang="0">
                  <a:pos x="128" y="249"/>
                </a:cxn>
                <a:cxn ang="0">
                  <a:pos x="217" y="205"/>
                </a:cxn>
                <a:cxn ang="0">
                  <a:pos x="243" y="229"/>
                </a:cxn>
                <a:cxn ang="0">
                  <a:pos x="230" y="258"/>
                </a:cxn>
                <a:cxn ang="0">
                  <a:pos x="127" y="293"/>
                </a:cxn>
                <a:cxn ang="0">
                  <a:pos x="0" y="177"/>
                </a:cxn>
                <a:cxn ang="0">
                  <a:pos x="61" y="125"/>
                </a:cxn>
                <a:cxn ang="0">
                  <a:pos x="113" y="128"/>
                </a:cxn>
                <a:cxn ang="0">
                  <a:pos x="228" y="79"/>
                </a:cxn>
                <a:cxn ang="0">
                  <a:pos x="173" y="43"/>
                </a:cxn>
                <a:cxn ang="0">
                  <a:pos x="61" y="125"/>
                </a:cxn>
              </a:cxnLst>
              <a:rect l="0" t="0" r="r" b="b"/>
              <a:pathLst>
                <a:path w="280" h="293">
                  <a:moveTo>
                    <a:pt x="0" y="177"/>
                  </a:moveTo>
                  <a:cubicBezTo>
                    <a:pt x="0" y="76"/>
                    <a:pt x="77" y="0"/>
                    <a:pt x="175" y="0"/>
                  </a:cubicBezTo>
                  <a:cubicBezTo>
                    <a:pt x="242" y="0"/>
                    <a:pt x="280" y="32"/>
                    <a:pt x="280" y="77"/>
                  </a:cubicBezTo>
                  <a:cubicBezTo>
                    <a:pt x="280" y="134"/>
                    <a:pt x="243" y="168"/>
                    <a:pt x="118" y="168"/>
                  </a:cubicBezTo>
                  <a:cubicBezTo>
                    <a:pt x="98" y="168"/>
                    <a:pt x="77" y="167"/>
                    <a:pt x="52" y="165"/>
                  </a:cubicBezTo>
                  <a:cubicBezTo>
                    <a:pt x="52" y="175"/>
                    <a:pt x="52" y="175"/>
                    <a:pt x="52" y="175"/>
                  </a:cubicBezTo>
                  <a:cubicBezTo>
                    <a:pt x="52" y="219"/>
                    <a:pt x="78" y="249"/>
                    <a:pt x="128" y="249"/>
                  </a:cubicBezTo>
                  <a:cubicBezTo>
                    <a:pt x="169" y="249"/>
                    <a:pt x="197" y="233"/>
                    <a:pt x="217" y="205"/>
                  </a:cubicBezTo>
                  <a:cubicBezTo>
                    <a:pt x="219" y="204"/>
                    <a:pt x="243" y="209"/>
                    <a:pt x="243" y="229"/>
                  </a:cubicBezTo>
                  <a:cubicBezTo>
                    <a:pt x="243" y="241"/>
                    <a:pt x="240" y="248"/>
                    <a:pt x="230" y="258"/>
                  </a:cubicBezTo>
                  <a:cubicBezTo>
                    <a:pt x="206" y="281"/>
                    <a:pt x="174" y="293"/>
                    <a:pt x="127" y="293"/>
                  </a:cubicBezTo>
                  <a:cubicBezTo>
                    <a:pt x="43" y="293"/>
                    <a:pt x="0" y="244"/>
                    <a:pt x="0" y="177"/>
                  </a:cubicBezTo>
                  <a:close/>
                  <a:moveTo>
                    <a:pt x="61" y="125"/>
                  </a:moveTo>
                  <a:cubicBezTo>
                    <a:pt x="81" y="127"/>
                    <a:pt x="98" y="128"/>
                    <a:pt x="113" y="128"/>
                  </a:cubicBezTo>
                  <a:cubicBezTo>
                    <a:pt x="203" y="128"/>
                    <a:pt x="228" y="105"/>
                    <a:pt x="228" y="79"/>
                  </a:cubicBezTo>
                  <a:cubicBezTo>
                    <a:pt x="228" y="61"/>
                    <a:pt x="210" y="43"/>
                    <a:pt x="173" y="43"/>
                  </a:cubicBezTo>
                  <a:cubicBezTo>
                    <a:pt x="122" y="43"/>
                    <a:pt x="80" y="79"/>
                    <a:pt x="61" y="1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09" name="Freeform 45"/>
            <p:cNvSpPr>
              <a:spLocks/>
            </p:cNvSpPr>
            <p:nvPr/>
          </p:nvSpPr>
          <p:spPr bwMode="auto">
            <a:xfrm>
              <a:off x="7613650" y="5268913"/>
              <a:ext cx="1166813" cy="823913"/>
            </a:xfrm>
            <a:custGeom>
              <a:avLst/>
              <a:gdLst/>
              <a:ahLst/>
              <a:cxnLst>
                <a:cxn ang="0">
                  <a:pos x="42" y="92"/>
                </a:cxn>
                <a:cxn ang="0">
                  <a:pos x="2" y="35"/>
                </a:cxn>
                <a:cxn ang="0">
                  <a:pos x="41" y="1"/>
                </a:cxn>
                <a:cxn ang="0">
                  <a:pos x="74" y="14"/>
                </a:cxn>
                <a:cxn ang="0">
                  <a:pos x="93" y="93"/>
                </a:cxn>
                <a:cxn ang="0">
                  <a:pos x="91" y="223"/>
                </a:cxn>
                <a:cxn ang="0">
                  <a:pos x="171" y="62"/>
                </a:cxn>
                <a:cxn ang="0">
                  <a:pos x="210" y="39"/>
                </a:cxn>
                <a:cxn ang="0">
                  <a:pos x="245" y="70"/>
                </a:cxn>
                <a:cxn ang="0">
                  <a:pos x="258" y="223"/>
                </a:cxn>
                <a:cxn ang="0">
                  <a:pos x="361" y="2"/>
                </a:cxn>
                <a:cxn ang="0">
                  <a:pos x="400" y="28"/>
                </a:cxn>
                <a:cxn ang="0">
                  <a:pos x="390" y="60"/>
                </a:cxn>
                <a:cxn ang="0">
                  <a:pos x="277" y="283"/>
                </a:cxn>
                <a:cxn ang="0">
                  <a:pos x="219" y="283"/>
                </a:cxn>
                <a:cxn ang="0">
                  <a:pos x="200" y="106"/>
                </a:cxn>
                <a:cxn ang="0">
                  <a:pos x="107" y="283"/>
                </a:cxn>
                <a:cxn ang="0">
                  <a:pos x="44" y="283"/>
                </a:cxn>
                <a:cxn ang="0">
                  <a:pos x="42" y="92"/>
                </a:cxn>
              </a:cxnLst>
              <a:rect l="0" t="0" r="r" b="b"/>
              <a:pathLst>
                <a:path w="401" h="283">
                  <a:moveTo>
                    <a:pt x="42" y="92"/>
                  </a:moveTo>
                  <a:cubicBezTo>
                    <a:pt x="41" y="48"/>
                    <a:pt x="27" y="37"/>
                    <a:pt x="2" y="35"/>
                  </a:cubicBezTo>
                  <a:cubicBezTo>
                    <a:pt x="0" y="35"/>
                    <a:pt x="2" y="1"/>
                    <a:pt x="41" y="1"/>
                  </a:cubicBezTo>
                  <a:cubicBezTo>
                    <a:pt x="54" y="1"/>
                    <a:pt x="65" y="5"/>
                    <a:pt x="74" y="14"/>
                  </a:cubicBezTo>
                  <a:cubicBezTo>
                    <a:pt x="87" y="28"/>
                    <a:pt x="94" y="54"/>
                    <a:pt x="93" y="93"/>
                  </a:cubicBezTo>
                  <a:cubicBezTo>
                    <a:pt x="91" y="223"/>
                    <a:pt x="91" y="223"/>
                    <a:pt x="91" y="223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81" y="43"/>
                    <a:pt x="192" y="39"/>
                    <a:pt x="210" y="39"/>
                  </a:cubicBezTo>
                  <a:cubicBezTo>
                    <a:pt x="232" y="39"/>
                    <a:pt x="244" y="48"/>
                    <a:pt x="245" y="70"/>
                  </a:cubicBezTo>
                  <a:cubicBezTo>
                    <a:pt x="258" y="223"/>
                    <a:pt x="258" y="223"/>
                    <a:pt x="258" y="223"/>
                  </a:cubicBezTo>
                  <a:cubicBezTo>
                    <a:pt x="361" y="2"/>
                    <a:pt x="361" y="2"/>
                    <a:pt x="361" y="2"/>
                  </a:cubicBezTo>
                  <a:cubicBezTo>
                    <a:pt x="361" y="1"/>
                    <a:pt x="398" y="0"/>
                    <a:pt x="400" y="28"/>
                  </a:cubicBezTo>
                  <a:cubicBezTo>
                    <a:pt x="401" y="37"/>
                    <a:pt x="398" y="44"/>
                    <a:pt x="390" y="60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19" y="283"/>
                    <a:pt x="219" y="283"/>
                    <a:pt x="219" y="283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07" y="283"/>
                    <a:pt x="107" y="283"/>
                    <a:pt x="107" y="283"/>
                  </a:cubicBezTo>
                  <a:cubicBezTo>
                    <a:pt x="44" y="283"/>
                    <a:pt x="44" y="283"/>
                    <a:pt x="44" y="283"/>
                  </a:cubicBezTo>
                  <a:lnTo>
                    <a:pt x="42" y="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10" name="Freeform 46"/>
            <p:cNvSpPr>
              <a:spLocks noEditPoints="1"/>
            </p:cNvSpPr>
            <p:nvPr/>
          </p:nvSpPr>
          <p:spPr bwMode="auto">
            <a:xfrm>
              <a:off x="8882063" y="5259388"/>
              <a:ext cx="920750" cy="852488"/>
            </a:xfrm>
            <a:custGeom>
              <a:avLst/>
              <a:gdLst/>
              <a:ahLst/>
              <a:cxnLst>
                <a:cxn ang="0">
                  <a:pos x="213" y="234"/>
                </a:cxn>
                <a:cxn ang="0">
                  <a:pos x="109" y="293"/>
                </a:cxn>
                <a:cxn ang="0">
                  <a:pos x="0" y="176"/>
                </a:cxn>
                <a:cxn ang="0">
                  <a:pos x="155" y="0"/>
                </a:cxn>
                <a:cxn ang="0">
                  <a:pos x="250" y="54"/>
                </a:cxn>
                <a:cxn ang="0">
                  <a:pos x="261" y="7"/>
                </a:cxn>
                <a:cxn ang="0">
                  <a:pos x="316" y="7"/>
                </a:cxn>
                <a:cxn ang="0">
                  <a:pos x="271" y="222"/>
                </a:cxn>
                <a:cxn ang="0">
                  <a:pos x="294" y="264"/>
                </a:cxn>
                <a:cxn ang="0">
                  <a:pos x="260" y="291"/>
                </a:cxn>
                <a:cxn ang="0">
                  <a:pos x="213" y="234"/>
                </a:cxn>
                <a:cxn ang="0">
                  <a:pos x="229" y="152"/>
                </a:cxn>
                <a:cxn ang="0">
                  <a:pos x="238" y="109"/>
                </a:cxn>
                <a:cxn ang="0">
                  <a:pos x="159" y="47"/>
                </a:cxn>
                <a:cxn ang="0">
                  <a:pos x="57" y="171"/>
                </a:cxn>
                <a:cxn ang="0">
                  <a:pos x="124" y="245"/>
                </a:cxn>
                <a:cxn ang="0">
                  <a:pos x="229" y="152"/>
                </a:cxn>
              </a:cxnLst>
              <a:rect l="0" t="0" r="r" b="b"/>
              <a:pathLst>
                <a:path w="316" h="293">
                  <a:moveTo>
                    <a:pt x="213" y="234"/>
                  </a:moveTo>
                  <a:cubicBezTo>
                    <a:pt x="189" y="272"/>
                    <a:pt x="151" y="293"/>
                    <a:pt x="109" y="293"/>
                  </a:cubicBezTo>
                  <a:cubicBezTo>
                    <a:pt x="48" y="293"/>
                    <a:pt x="0" y="251"/>
                    <a:pt x="0" y="176"/>
                  </a:cubicBezTo>
                  <a:cubicBezTo>
                    <a:pt x="0" y="89"/>
                    <a:pt x="65" y="0"/>
                    <a:pt x="155" y="0"/>
                  </a:cubicBezTo>
                  <a:cubicBezTo>
                    <a:pt x="198" y="0"/>
                    <a:pt x="234" y="21"/>
                    <a:pt x="250" y="54"/>
                  </a:cubicBezTo>
                  <a:cubicBezTo>
                    <a:pt x="258" y="18"/>
                    <a:pt x="261" y="7"/>
                    <a:pt x="261" y="7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271" y="222"/>
                    <a:pt x="271" y="222"/>
                    <a:pt x="271" y="222"/>
                  </a:cubicBezTo>
                  <a:cubicBezTo>
                    <a:pt x="265" y="251"/>
                    <a:pt x="270" y="261"/>
                    <a:pt x="294" y="264"/>
                  </a:cubicBezTo>
                  <a:cubicBezTo>
                    <a:pt x="295" y="264"/>
                    <a:pt x="294" y="291"/>
                    <a:pt x="260" y="291"/>
                  </a:cubicBezTo>
                  <a:cubicBezTo>
                    <a:pt x="224" y="291"/>
                    <a:pt x="209" y="269"/>
                    <a:pt x="213" y="234"/>
                  </a:cubicBezTo>
                  <a:close/>
                  <a:moveTo>
                    <a:pt x="229" y="152"/>
                  </a:moveTo>
                  <a:cubicBezTo>
                    <a:pt x="238" y="109"/>
                    <a:pt x="238" y="109"/>
                    <a:pt x="238" y="109"/>
                  </a:cubicBezTo>
                  <a:cubicBezTo>
                    <a:pt x="227" y="71"/>
                    <a:pt x="201" y="47"/>
                    <a:pt x="159" y="47"/>
                  </a:cubicBezTo>
                  <a:cubicBezTo>
                    <a:pt x="95" y="47"/>
                    <a:pt x="57" y="111"/>
                    <a:pt x="57" y="171"/>
                  </a:cubicBezTo>
                  <a:cubicBezTo>
                    <a:pt x="57" y="218"/>
                    <a:pt x="87" y="245"/>
                    <a:pt x="124" y="245"/>
                  </a:cubicBezTo>
                  <a:cubicBezTo>
                    <a:pt x="175" y="245"/>
                    <a:pt x="219" y="204"/>
                    <a:pt x="229" y="1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911" name="Freeform 47"/>
            <p:cNvSpPr>
              <a:spLocks/>
            </p:cNvSpPr>
            <p:nvPr/>
          </p:nvSpPr>
          <p:spPr bwMode="auto">
            <a:xfrm>
              <a:off x="9740900" y="5272088"/>
              <a:ext cx="1025525" cy="1160463"/>
            </a:xfrm>
            <a:custGeom>
              <a:avLst/>
              <a:gdLst/>
              <a:ahLst/>
              <a:cxnLst>
                <a:cxn ang="0">
                  <a:pos x="9" y="384"/>
                </a:cxn>
                <a:cxn ang="0">
                  <a:pos x="0" y="363"/>
                </a:cxn>
                <a:cxn ang="0">
                  <a:pos x="16" y="338"/>
                </a:cxn>
                <a:cxn ang="0">
                  <a:pos x="48" y="352"/>
                </a:cxn>
                <a:cxn ang="0">
                  <a:pos x="131" y="278"/>
                </a:cxn>
                <a:cxn ang="0">
                  <a:pos x="139" y="266"/>
                </a:cxn>
                <a:cxn ang="0">
                  <a:pos x="118" y="238"/>
                </a:cxn>
                <a:cxn ang="0">
                  <a:pos x="102" y="92"/>
                </a:cxn>
                <a:cxn ang="0">
                  <a:pos x="59" y="35"/>
                </a:cxn>
                <a:cxn ang="0">
                  <a:pos x="98" y="0"/>
                </a:cxn>
                <a:cxn ang="0">
                  <a:pos x="156" y="93"/>
                </a:cxn>
                <a:cxn ang="0">
                  <a:pos x="167" y="224"/>
                </a:cxn>
                <a:cxn ang="0">
                  <a:pos x="294" y="3"/>
                </a:cxn>
                <a:cxn ang="0">
                  <a:pos x="352" y="3"/>
                </a:cxn>
                <a:cxn ang="0">
                  <a:pos x="181" y="294"/>
                </a:cxn>
                <a:cxn ang="0">
                  <a:pos x="57" y="399"/>
                </a:cxn>
                <a:cxn ang="0">
                  <a:pos x="9" y="384"/>
                </a:cxn>
              </a:cxnLst>
              <a:rect l="0" t="0" r="r" b="b"/>
              <a:pathLst>
                <a:path w="352" h="399">
                  <a:moveTo>
                    <a:pt x="9" y="384"/>
                  </a:moveTo>
                  <a:cubicBezTo>
                    <a:pt x="3" y="378"/>
                    <a:pt x="0" y="371"/>
                    <a:pt x="0" y="363"/>
                  </a:cubicBezTo>
                  <a:cubicBezTo>
                    <a:pt x="0" y="348"/>
                    <a:pt x="14" y="337"/>
                    <a:pt x="16" y="338"/>
                  </a:cubicBezTo>
                  <a:cubicBezTo>
                    <a:pt x="23" y="346"/>
                    <a:pt x="39" y="352"/>
                    <a:pt x="48" y="352"/>
                  </a:cubicBezTo>
                  <a:cubicBezTo>
                    <a:pt x="70" y="352"/>
                    <a:pt x="90" y="337"/>
                    <a:pt x="131" y="278"/>
                  </a:cubicBezTo>
                  <a:cubicBezTo>
                    <a:pt x="139" y="266"/>
                    <a:pt x="139" y="266"/>
                    <a:pt x="139" y="266"/>
                  </a:cubicBezTo>
                  <a:cubicBezTo>
                    <a:pt x="127" y="263"/>
                    <a:pt x="120" y="254"/>
                    <a:pt x="118" y="238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97" y="51"/>
                    <a:pt x="84" y="36"/>
                    <a:pt x="59" y="35"/>
                  </a:cubicBezTo>
                  <a:cubicBezTo>
                    <a:pt x="58" y="35"/>
                    <a:pt x="57" y="0"/>
                    <a:pt x="98" y="0"/>
                  </a:cubicBezTo>
                  <a:cubicBezTo>
                    <a:pt x="130" y="0"/>
                    <a:pt x="150" y="28"/>
                    <a:pt x="156" y="93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352" y="3"/>
                    <a:pt x="352" y="3"/>
                    <a:pt x="352" y="3"/>
                  </a:cubicBezTo>
                  <a:cubicBezTo>
                    <a:pt x="181" y="294"/>
                    <a:pt x="181" y="294"/>
                    <a:pt x="181" y="294"/>
                  </a:cubicBezTo>
                  <a:cubicBezTo>
                    <a:pt x="138" y="367"/>
                    <a:pt x="102" y="399"/>
                    <a:pt x="57" y="399"/>
                  </a:cubicBezTo>
                  <a:cubicBezTo>
                    <a:pt x="36" y="399"/>
                    <a:pt x="19" y="395"/>
                    <a:pt x="9" y="3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1"/>
          <p:cNvGrpSpPr/>
          <p:nvPr/>
        </p:nvGrpSpPr>
        <p:grpSpPr>
          <a:xfrm>
            <a:off x="2505958" y="4119725"/>
            <a:ext cx="5948164" cy="533136"/>
            <a:chOff x="1519238" y="3895725"/>
            <a:chExt cx="9517062" cy="639763"/>
          </a:xfrm>
          <a:solidFill>
            <a:schemeClr val="tx1">
              <a:lumMod val="75000"/>
            </a:schemeClr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1519238" y="3933825"/>
              <a:ext cx="390525" cy="581025"/>
            </a:xfrm>
            <a:custGeom>
              <a:avLst/>
              <a:gdLst/>
              <a:ahLst/>
              <a:cxnLst>
                <a:cxn ang="0">
                  <a:pos x="60" y="116"/>
                </a:cxn>
                <a:cxn ang="0">
                  <a:pos x="135" y="195"/>
                </a:cxn>
                <a:cxn ang="0">
                  <a:pos x="126" y="203"/>
                </a:cxn>
                <a:cxn ang="0">
                  <a:pos x="116" y="197"/>
                </a:cxn>
                <a:cxn ang="0">
                  <a:pos x="40" y="116"/>
                </a:cxn>
                <a:cxn ang="0">
                  <a:pos x="15" y="116"/>
                </a:cxn>
                <a:cxn ang="0">
                  <a:pos x="15" y="202"/>
                </a:cxn>
                <a:cxn ang="0">
                  <a:pos x="0" y="202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63" y="0"/>
                </a:cxn>
                <a:cxn ang="0">
                  <a:pos x="136" y="58"/>
                </a:cxn>
                <a:cxn ang="0">
                  <a:pos x="67" y="116"/>
                </a:cxn>
                <a:cxn ang="0">
                  <a:pos x="60" y="116"/>
                </a:cxn>
                <a:cxn ang="0">
                  <a:pos x="65" y="102"/>
                </a:cxn>
                <a:cxn ang="0">
                  <a:pos x="120" y="58"/>
                </a:cxn>
                <a:cxn ang="0">
                  <a:pos x="64" y="14"/>
                </a:cxn>
                <a:cxn ang="0">
                  <a:pos x="15" y="14"/>
                </a:cxn>
                <a:cxn ang="0">
                  <a:pos x="15" y="102"/>
                </a:cxn>
                <a:cxn ang="0">
                  <a:pos x="65" y="102"/>
                </a:cxn>
              </a:cxnLst>
              <a:rect l="0" t="0" r="r" b="b"/>
              <a:pathLst>
                <a:path w="136" h="203">
                  <a:moveTo>
                    <a:pt x="60" y="116"/>
                  </a:moveTo>
                  <a:cubicBezTo>
                    <a:pt x="135" y="195"/>
                    <a:pt x="135" y="195"/>
                    <a:pt x="135" y="195"/>
                  </a:cubicBezTo>
                  <a:cubicBezTo>
                    <a:pt x="136" y="197"/>
                    <a:pt x="132" y="203"/>
                    <a:pt x="126" y="203"/>
                  </a:cubicBezTo>
                  <a:cubicBezTo>
                    <a:pt x="123" y="203"/>
                    <a:pt x="120" y="201"/>
                    <a:pt x="116" y="197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11" y="0"/>
                    <a:pt x="136" y="20"/>
                    <a:pt x="136" y="58"/>
                  </a:cubicBezTo>
                  <a:cubicBezTo>
                    <a:pt x="136" y="95"/>
                    <a:pt x="111" y="116"/>
                    <a:pt x="67" y="116"/>
                  </a:cubicBezTo>
                  <a:lnTo>
                    <a:pt x="60" y="116"/>
                  </a:lnTo>
                  <a:close/>
                  <a:moveTo>
                    <a:pt x="65" y="102"/>
                  </a:moveTo>
                  <a:cubicBezTo>
                    <a:pt x="102" y="102"/>
                    <a:pt x="120" y="85"/>
                    <a:pt x="120" y="58"/>
                  </a:cubicBezTo>
                  <a:cubicBezTo>
                    <a:pt x="120" y="30"/>
                    <a:pt x="101" y="14"/>
                    <a:pt x="6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02"/>
                    <a:pt x="15" y="102"/>
                    <a:pt x="15" y="102"/>
                  </a:cubicBezTo>
                  <a:lnTo>
                    <a:pt x="65" y="1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3" name="Freeform 7"/>
            <p:cNvSpPr>
              <a:spLocks noEditPoints="1"/>
            </p:cNvSpPr>
            <p:nvPr/>
          </p:nvSpPr>
          <p:spPr bwMode="auto">
            <a:xfrm>
              <a:off x="2009775" y="4079875"/>
              <a:ext cx="404812" cy="4413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3" y="0"/>
                </a:cxn>
                <a:cxn ang="0">
                  <a:pos x="141" y="72"/>
                </a:cxn>
                <a:cxn ang="0">
                  <a:pos x="141" y="74"/>
                </a:cxn>
                <a:cxn ang="0">
                  <a:pos x="134" y="79"/>
                </a:cxn>
                <a:cxn ang="0">
                  <a:pos x="14" y="79"/>
                </a:cxn>
                <a:cxn ang="0">
                  <a:pos x="75" y="141"/>
                </a:cxn>
                <a:cxn ang="0">
                  <a:pos x="128" y="111"/>
                </a:cxn>
                <a:cxn ang="0">
                  <a:pos x="137" y="120"/>
                </a:cxn>
                <a:cxn ang="0">
                  <a:pos x="127" y="136"/>
                </a:cxn>
                <a:cxn ang="0">
                  <a:pos x="75" y="154"/>
                </a:cxn>
                <a:cxn ang="0">
                  <a:pos x="0" y="78"/>
                </a:cxn>
                <a:cxn ang="0">
                  <a:pos x="15" y="66"/>
                </a:cxn>
                <a:cxn ang="0">
                  <a:pos x="125" y="66"/>
                </a:cxn>
                <a:cxn ang="0">
                  <a:pos x="73" y="13"/>
                </a:cxn>
                <a:cxn ang="0">
                  <a:pos x="15" y="66"/>
                </a:cxn>
              </a:cxnLst>
              <a:rect l="0" t="0" r="r" b="b"/>
              <a:pathLst>
                <a:path w="141" h="154">
                  <a:moveTo>
                    <a:pt x="0" y="78"/>
                  </a:moveTo>
                  <a:cubicBezTo>
                    <a:pt x="0" y="34"/>
                    <a:pt x="31" y="0"/>
                    <a:pt x="73" y="0"/>
                  </a:cubicBezTo>
                  <a:cubicBezTo>
                    <a:pt x="114" y="0"/>
                    <a:pt x="141" y="29"/>
                    <a:pt x="141" y="72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8"/>
                    <a:pt x="139" y="79"/>
                    <a:pt x="13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116"/>
                    <a:pt x="40" y="141"/>
                    <a:pt x="75" y="141"/>
                  </a:cubicBezTo>
                  <a:cubicBezTo>
                    <a:pt x="106" y="141"/>
                    <a:pt x="120" y="126"/>
                    <a:pt x="128" y="111"/>
                  </a:cubicBezTo>
                  <a:cubicBezTo>
                    <a:pt x="129" y="110"/>
                    <a:pt x="137" y="113"/>
                    <a:pt x="137" y="120"/>
                  </a:cubicBezTo>
                  <a:cubicBezTo>
                    <a:pt x="137" y="123"/>
                    <a:pt x="134" y="129"/>
                    <a:pt x="127" y="136"/>
                  </a:cubicBezTo>
                  <a:cubicBezTo>
                    <a:pt x="118" y="145"/>
                    <a:pt x="100" y="154"/>
                    <a:pt x="75" y="154"/>
                  </a:cubicBezTo>
                  <a:cubicBezTo>
                    <a:pt x="30" y="154"/>
                    <a:pt x="0" y="122"/>
                    <a:pt x="0" y="78"/>
                  </a:cubicBezTo>
                  <a:close/>
                  <a:moveTo>
                    <a:pt x="15" y="66"/>
                  </a:moveTo>
                  <a:cubicBezTo>
                    <a:pt x="125" y="66"/>
                    <a:pt x="125" y="66"/>
                    <a:pt x="125" y="66"/>
                  </a:cubicBezTo>
                  <a:cubicBezTo>
                    <a:pt x="124" y="35"/>
                    <a:pt x="104" y="13"/>
                    <a:pt x="73" y="13"/>
                  </a:cubicBezTo>
                  <a:cubicBezTo>
                    <a:pt x="43" y="13"/>
                    <a:pt x="20" y="36"/>
                    <a:pt x="15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2506663" y="3906838"/>
              <a:ext cx="411162" cy="61436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71" y="60"/>
                </a:cxn>
                <a:cxn ang="0">
                  <a:pos x="128" y="92"/>
                </a:cxn>
                <a:cxn ang="0">
                  <a:pos x="128" y="1"/>
                </a:cxn>
                <a:cxn ang="0">
                  <a:pos x="133" y="0"/>
                </a:cxn>
                <a:cxn ang="0">
                  <a:pos x="143" y="14"/>
                </a:cxn>
                <a:cxn ang="0">
                  <a:pos x="143" y="211"/>
                </a:cxn>
                <a:cxn ang="0">
                  <a:pos x="128" y="211"/>
                </a:cxn>
                <a:cxn ang="0">
                  <a:pos x="128" y="181"/>
                </a:cxn>
                <a:cxn ang="0">
                  <a:pos x="70" y="214"/>
                </a:cxn>
                <a:cxn ang="0">
                  <a:pos x="0" y="137"/>
                </a:cxn>
                <a:cxn ang="0">
                  <a:pos x="128" y="148"/>
                </a:cxn>
                <a:cxn ang="0">
                  <a:pos x="128" y="113"/>
                </a:cxn>
                <a:cxn ang="0">
                  <a:pos x="72" y="73"/>
                </a:cxn>
                <a:cxn ang="0">
                  <a:pos x="15" y="137"/>
                </a:cxn>
                <a:cxn ang="0">
                  <a:pos x="71" y="201"/>
                </a:cxn>
                <a:cxn ang="0">
                  <a:pos x="128" y="148"/>
                </a:cxn>
              </a:cxnLst>
              <a:rect l="0" t="0" r="r" b="b"/>
              <a:pathLst>
                <a:path w="143" h="214">
                  <a:moveTo>
                    <a:pt x="0" y="137"/>
                  </a:moveTo>
                  <a:cubicBezTo>
                    <a:pt x="0" y="92"/>
                    <a:pt x="30" y="60"/>
                    <a:pt x="71" y="60"/>
                  </a:cubicBezTo>
                  <a:cubicBezTo>
                    <a:pt x="100" y="60"/>
                    <a:pt x="120" y="75"/>
                    <a:pt x="128" y="92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30" y="0"/>
                    <a:pt x="133" y="0"/>
                  </a:cubicBezTo>
                  <a:cubicBezTo>
                    <a:pt x="139" y="0"/>
                    <a:pt x="143" y="2"/>
                    <a:pt x="143" y="14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17" y="201"/>
                    <a:pt x="98" y="214"/>
                    <a:pt x="70" y="214"/>
                  </a:cubicBezTo>
                  <a:cubicBezTo>
                    <a:pt x="30" y="214"/>
                    <a:pt x="0" y="183"/>
                    <a:pt x="0" y="137"/>
                  </a:cubicBezTo>
                  <a:close/>
                  <a:moveTo>
                    <a:pt x="128" y="148"/>
                  </a:moveTo>
                  <a:cubicBezTo>
                    <a:pt x="128" y="113"/>
                    <a:pt x="128" y="113"/>
                    <a:pt x="128" y="113"/>
                  </a:cubicBezTo>
                  <a:cubicBezTo>
                    <a:pt x="119" y="89"/>
                    <a:pt x="100" y="73"/>
                    <a:pt x="72" y="73"/>
                  </a:cubicBezTo>
                  <a:cubicBezTo>
                    <a:pt x="38" y="73"/>
                    <a:pt x="15" y="100"/>
                    <a:pt x="15" y="137"/>
                  </a:cubicBezTo>
                  <a:cubicBezTo>
                    <a:pt x="15" y="174"/>
                    <a:pt x="38" y="201"/>
                    <a:pt x="71" y="201"/>
                  </a:cubicBezTo>
                  <a:cubicBezTo>
                    <a:pt x="103" y="201"/>
                    <a:pt x="128" y="177"/>
                    <a:pt x="128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5" name="Freeform 9"/>
            <p:cNvSpPr>
              <a:spLocks noEditPoints="1"/>
            </p:cNvSpPr>
            <p:nvPr/>
          </p:nvSpPr>
          <p:spPr bwMode="auto">
            <a:xfrm>
              <a:off x="3040063" y="4079875"/>
              <a:ext cx="404812" cy="4413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3" y="0"/>
                </a:cxn>
                <a:cxn ang="0">
                  <a:pos x="141" y="72"/>
                </a:cxn>
                <a:cxn ang="0">
                  <a:pos x="141" y="74"/>
                </a:cxn>
                <a:cxn ang="0">
                  <a:pos x="134" y="79"/>
                </a:cxn>
                <a:cxn ang="0">
                  <a:pos x="14" y="79"/>
                </a:cxn>
                <a:cxn ang="0">
                  <a:pos x="75" y="141"/>
                </a:cxn>
                <a:cxn ang="0">
                  <a:pos x="128" y="111"/>
                </a:cxn>
                <a:cxn ang="0">
                  <a:pos x="136" y="120"/>
                </a:cxn>
                <a:cxn ang="0">
                  <a:pos x="127" y="136"/>
                </a:cxn>
                <a:cxn ang="0">
                  <a:pos x="75" y="154"/>
                </a:cxn>
                <a:cxn ang="0">
                  <a:pos x="0" y="78"/>
                </a:cxn>
                <a:cxn ang="0">
                  <a:pos x="15" y="66"/>
                </a:cxn>
                <a:cxn ang="0">
                  <a:pos x="125" y="66"/>
                </a:cxn>
                <a:cxn ang="0">
                  <a:pos x="73" y="13"/>
                </a:cxn>
                <a:cxn ang="0">
                  <a:pos x="15" y="66"/>
                </a:cxn>
              </a:cxnLst>
              <a:rect l="0" t="0" r="r" b="b"/>
              <a:pathLst>
                <a:path w="141" h="154">
                  <a:moveTo>
                    <a:pt x="0" y="78"/>
                  </a:moveTo>
                  <a:cubicBezTo>
                    <a:pt x="0" y="34"/>
                    <a:pt x="31" y="0"/>
                    <a:pt x="73" y="0"/>
                  </a:cubicBezTo>
                  <a:cubicBezTo>
                    <a:pt x="114" y="0"/>
                    <a:pt x="141" y="29"/>
                    <a:pt x="141" y="72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8"/>
                    <a:pt x="139" y="79"/>
                    <a:pt x="13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116"/>
                    <a:pt x="40" y="141"/>
                    <a:pt x="75" y="141"/>
                  </a:cubicBezTo>
                  <a:cubicBezTo>
                    <a:pt x="106" y="141"/>
                    <a:pt x="120" y="126"/>
                    <a:pt x="128" y="111"/>
                  </a:cubicBezTo>
                  <a:cubicBezTo>
                    <a:pt x="129" y="110"/>
                    <a:pt x="136" y="113"/>
                    <a:pt x="136" y="120"/>
                  </a:cubicBezTo>
                  <a:cubicBezTo>
                    <a:pt x="136" y="123"/>
                    <a:pt x="134" y="129"/>
                    <a:pt x="127" y="136"/>
                  </a:cubicBezTo>
                  <a:cubicBezTo>
                    <a:pt x="118" y="145"/>
                    <a:pt x="100" y="154"/>
                    <a:pt x="75" y="154"/>
                  </a:cubicBezTo>
                  <a:cubicBezTo>
                    <a:pt x="30" y="154"/>
                    <a:pt x="0" y="122"/>
                    <a:pt x="0" y="78"/>
                  </a:cubicBezTo>
                  <a:close/>
                  <a:moveTo>
                    <a:pt x="15" y="66"/>
                  </a:moveTo>
                  <a:cubicBezTo>
                    <a:pt x="125" y="66"/>
                    <a:pt x="125" y="66"/>
                    <a:pt x="125" y="66"/>
                  </a:cubicBezTo>
                  <a:cubicBezTo>
                    <a:pt x="124" y="35"/>
                    <a:pt x="103" y="13"/>
                    <a:pt x="73" y="13"/>
                  </a:cubicBezTo>
                  <a:cubicBezTo>
                    <a:pt x="43" y="13"/>
                    <a:pt x="20" y="36"/>
                    <a:pt x="15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 bwMode="auto">
            <a:xfrm>
              <a:off x="3514725" y="3895725"/>
              <a:ext cx="384175" cy="617538"/>
            </a:xfrm>
            <a:custGeom>
              <a:avLst/>
              <a:gdLst/>
              <a:ahLst/>
              <a:cxnLst>
                <a:cxn ang="0">
                  <a:pos x="31" y="81"/>
                </a:cxn>
                <a:cxn ang="0">
                  <a:pos x="0" y="81"/>
                </a:cxn>
                <a:cxn ang="0">
                  <a:pos x="0" y="67"/>
                </a:cxn>
                <a:cxn ang="0">
                  <a:pos x="31" y="67"/>
                </a:cxn>
                <a:cxn ang="0">
                  <a:pos x="31" y="52"/>
                </a:cxn>
                <a:cxn ang="0">
                  <a:pos x="72" y="0"/>
                </a:cxn>
                <a:cxn ang="0">
                  <a:pos x="97" y="9"/>
                </a:cxn>
                <a:cxn ang="0">
                  <a:pos x="100" y="16"/>
                </a:cxn>
                <a:cxn ang="0">
                  <a:pos x="96" y="24"/>
                </a:cxn>
                <a:cxn ang="0">
                  <a:pos x="72" y="14"/>
                </a:cxn>
                <a:cxn ang="0">
                  <a:pos x="45" y="52"/>
                </a:cxn>
                <a:cxn ang="0">
                  <a:pos x="45" y="67"/>
                </a:cxn>
                <a:cxn ang="0">
                  <a:pos x="85" y="67"/>
                </a:cxn>
                <a:cxn ang="0">
                  <a:pos x="85" y="81"/>
                </a:cxn>
                <a:cxn ang="0">
                  <a:pos x="46" y="81"/>
                </a:cxn>
                <a:cxn ang="0">
                  <a:pos x="46" y="215"/>
                </a:cxn>
                <a:cxn ang="0">
                  <a:pos x="31" y="215"/>
                </a:cxn>
                <a:cxn ang="0">
                  <a:pos x="31" y="81"/>
                </a:cxn>
                <a:cxn ang="0">
                  <a:pos x="113" y="17"/>
                </a:cxn>
                <a:cxn ang="0">
                  <a:pos x="124" y="7"/>
                </a:cxn>
                <a:cxn ang="0">
                  <a:pos x="134" y="17"/>
                </a:cxn>
                <a:cxn ang="0">
                  <a:pos x="124" y="28"/>
                </a:cxn>
                <a:cxn ang="0">
                  <a:pos x="113" y="17"/>
                </a:cxn>
                <a:cxn ang="0">
                  <a:pos x="116" y="74"/>
                </a:cxn>
                <a:cxn ang="0">
                  <a:pos x="123" y="67"/>
                </a:cxn>
                <a:cxn ang="0">
                  <a:pos x="125" y="67"/>
                </a:cxn>
                <a:cxn ang="0">
                  <a:pos x="131" y="74"/>
                </a:cxn>
                <a:cxn ang="0">
                  <a:pos x="131" y="215"/>
                </a:cxn>
                <a:cxn ang="0">
                  <a:pos x="116" y="215"/>
                </a:cxn>
                <a:cxn ang="0">
                  <a:pos x="116" y="74"/>
                </a:cxn>
              </a:cxnLst>
              <a:rect l="0" t="0" r="r" b="b"/>
              <a:pathLst>
                <a:path w="134" h="215">
                  <a:moveTo>
                    <a:pt x="31" y="81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18"/>
                    <a:pt x="46" y="0"/>
                    <a:pt x="72" y="0"/>
                  </a:cubicBezTo>
                  <a:cubicBezTo>
                    <a:pt x="84" y="0"/>
                    <a:pt x="92" y="4"/>
                    <a:pt x="97" y="9"/>
                  </a:cubicBezTo>
                  <a:cubicBezTo>
                    <a:pt x="99" y="11"/>
                    <a:pt x="100" y="14"/>
                    <a:pt x="100" y="16"/>
                  </a:cubicBezTo>
                  <a:cubicBezTo>
                    <a:pt x="100" y="21"/>
                    <a:pt x="97" y="24"/>
                    <a:pt x="96" y="24"/>
                  </a:cubicBezTo>
                  <a:cubicBezTo>
                    <a:pt x="91" y="18"/>
                    <a:pt x="82" y="14"/>
                    <a:pt x="72" y="14"/>
                  </a:cubicBezTo>
                  <a:cubicBezTo>
                    <a:pt x="54" y="14"/>
                    <a:pt x="45" y="25"/>
                    <a:pt x="45" y="52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215"/>
                    <a:pt x="46" y="215"/>
                    <a:pt x="46" y="215"/>
                  </a:cubicBezTo>
                  <a:cubicBezTo>
                    <a:pt x="31" y="215"/>
                    <a:pt x="31" y="215"/>
                    <a:pt x="31" y="215"/>
                  </a:cubicBezTo>
                  <a:lnTo>
                    <a:pt x="31" y="81"/>
                  </a:lnTo>
                  <a:close/>
                  <a:moveTo>
                    <a:pt x="113" y="17"/>
                  </a:moveTo>
                  <a:cubicBezTo>
                    <a:pt x="113" y="10"/>
                    <a:pt x="117" y="7"/>
                    <a:pt x="124" y="7"/>
                  </a:cubicBezTo>
                  <a:cubicBezTo>
                    <a:pt x="131" y="7"/>
                    <a:pt x="134" y="10"/>
                    <a:pt x="134" y="17"/>
                  </a:cubicBezTo>
                  <a:cubicBezTo>
                    <a:pt x="134" y="24"/>
                    <a:pt x="130" y="28"/>
                    <a:pt x="124" y="28"/>
                  </a:cubicBezTo>
                  <a:cubicBezTo>
                    <a:pt x="117" y="28"/>
                    <a:pt x="113" y="24"/>
                    <a:pt x="113" y="17"/>
                  </a:cubicBezTo>
                  <a:close/>
                  <a:moveTo>
                    <a:pt x="116" y="74"/>
                  </a:moveTo>
                  <a:cubicBezTo>
                    <a:pt x="116" y="68"/>
                    <a:pt x="119" y="67"/>
                    <a:pt x="123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8" y="67"/>
                    <a:pt x="131" y="68"/>
                    <a:pt x="131" y="74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16" y="215"/>
                    <a:pt x="116" y="215"/>
                    <a:pt x="116" y="215"/>
                  </a:cubicBezTo>
                  <a:lnTo>
                    <a:pt x="116" y="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044950" y="4079875"/>
              <a:ext cx="365125" cy="4333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3"/>
                </a:cxn>
                <a:cxn ang="0">
                  <a:pos x="15" y="17"/>
                </a:cxn>
                <a:cxn ang="0">
                  <a:pos x="15" y="31"/>
                </a:cxn>
                <a:cxn ang="0">
                  <a:pos x="68" y="0"/>
                </a:cxn>
                <a:cxn ang="0">
                  <a:pos x="127" y="66"/>
                </a:cxn>
                <a:cxn ang="0">
                  <a:pos x="127" y="151"/>
                </a:cxn>
                <a:cxn ang="0">
                  <a:pos x="112" y="151"/>
                </a:cxn>
                <a:cxn ang="0">
                  <a:pos x="112" y="67"/>
                </a:cxn>
                <a:cxn ang="0">
                  <a:pos x="67" y="14"/>
                </a:cxn>
                <a:cxn ang="0">
                  <a:pos x="15" y="49"/>
                </a:cxn>
                <a:cxn ang="0">
                  <a:pos x="15" y="151"/>
                </a:cxn>
                <a:cxn ang="0">
                  <a:pos x="0" y="151"/>
                </a:cxn>
                <a:cxn ang="0">
                  <a:pos x="0" y="4"/>
                </a:cxn>
              </a:cxnLst>
              <a:rect l="0" t="0" r="r" b="b"/>
              <a:pathLst>
                <a:path w="127" h="151">
                  <a:moveTo>
                    <a:pt x="0" y="4"/>
                  </a:moveTo>
                  <a:cubicBezTo>
                    <a:pt x="0" y="4"/>
                    <a:pt x="2" y="3"/>
                    <a:pt x="5" y="3"/>
                  </a:cubicBezTo>
                  <a:cubicBezTo>
                    <a:pt x="10" y="3"/>
                    <a:pt x="15" y="5"/>
                    <a:pt x="15" y="17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5" y="13"/>
                    <a:pt x="43" y="0"/>
                    <a:pt x="68" y="0"/>
                  </a:cubicBezTo>
                  <a:cubicBezTo>
                    <a:pt x="107" y="0"/>
                    <a:pt x="127" y="27"/>
                    <a:pt x="127" y="66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35"/>
                    <a:pt x="96" y="14"/>
                    <a:pt x="67" y="14"/>
                  </a:cubicBezTo>
                  <a:cubicBezTo>
                    <a:pt x="42" y="14"/>
                    <a:pt x="24" y="28"/>
                    <a:pt x="15" y="49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 bwMode="auto">
            <a:xfrm>
              <a:off x="4527550" y="4079875"/>
              <a:ext cx="404812" cy="4413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4" y="0"/>
                </a:cxn>
                <a:cxn ang="0">
                  <a:pos x="141" y="72"/>
                </a:cxn>
                <a:cxn ang="0">
                  <a:pos x="141" y="74"/>
                </a:cxn>
                <a:cxn ang="0">
                  <a:pos x="135" y="79"/>
                </a:cxn>
                <a:cxn ang="0">
                  <a:pos x="15" y="79"/>
                </a:cxn>
                <a:cxn ang="0">
                  <a:pos x="76" y="141"/>
                </a:cxn>
                <a:cxn ang="0">
                  <a:pos x="128" y="111"/>
                </a:cxn>
                <a:cxn ang="0">
                  <a:pos x="137" y="120"/>
                </a:cxn>
                <a:cxn ang="0">
                  <a:pos x="128" y="136"/>
                </a:cxn>
                <a:cxn ang="0">
                  <a:pos x="76" y="154"/>
                </a:cxn>
                <a:cxn ang="0">
                  <a:pos x="0" y="78"/>
                </a:cxn>
                <a:cxn ang="0">
                  <a:pos x="15" y="66"/>
                </a:cxn>
                <a:cxn ang="0">
                  <a:pos x="126" y="66"/>
                </a:cxn>
                <a:cxn ang="0">
                  <a:pos x="74" y="13"/>
                </a:cxn>
                <a:cxn ang="0">
                  <a:pos x="15" y="66"/>
                </a:cxn>
              </a:cxnLst>
              <a:rect l="0" t="0" r="r" b="b"/>
              <a:pathLst>
                <a:path w="141" h="154">
                  <a:moveTo>
                    <a:pt x="0" y="78"/>
                  </a:moveTo>
                  <a:cubicBezTo>
                    <a:pt x="0" y="34"/>
                    <a:pt x="31" y="0"/>
                    <a:pt x="74" y="0"/>
                  </a:cubicBezTo>
                  <a:cubicBezTo>
                    <a:pt x="114" y="0"/>
                    <a:pt x="141" y="29"/>
                    <a:pt x="141" y="72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8"/>
                    <a:pt x="139" y="79"/>
                    <a:pt x="13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116"/>
                    <a:pt x="40" y="141"/>
                    <a:pt x="76" y="141"/>
                  </a:cubicBezTo>
                  <a:cubicBezTo>
                    <a:pt x="106" y="141"/>
                    <a:pt x="121" y="126"/>
                    <a:pt x="128" y="111"/>
                  </a:cubicBezTo>
                  <a:cubicBezTo>
                    <a:pt x="129" y="110"/>
                    <a:pt x="137" y="113"/>
                    <a:pt x="137" y="120"/>
                  </a:cubicBezTo>
                  <a:cubicBezTo>
                    <a:pt x="137" y="123"/>
                    <a:pt x="134" y="129"/>
                    <a:pt x="128" y="136"/>
                  </a:cubicBezTo>
                  <a:cubicBezTo>
                    <a:pt x="119" y="145"/>
                    <a:pt x="101" y="154"/>
                    <a:pt x="76" y="154"/>
                  </a:cubicBezTo>
                  <a:cubicBezTo>
                    <a:pt x="30" y="154"/>
                    <a:pt x="0" y="122"/>
                    <a:pt x="0" y="78"/>
                  </a:cubicBezTo>
                  <a:close/>
                  <a:moveTo>
                    <a:pt x="15" y="66"/>
                  </a:moveTo>
                  <a:cubicBezTo>
                    <a:pt x="126" y="66"/>
                    <a:pt x="126" y="66"/>
                    <a:pt x="126" y="66"/>
                  </a:cubicBezTo>
                  <a:cubicBezTo>
                    <a:pt x="125" y="35"/>
                    <a:pt x="104" y="13"/>
                    <a:pt x="74" y="13"/>
                  </a:cubicBezTo>
                  <a:cubicBezTo>
                    <a:pt x="43" y="13"/>
                    <a:pt x="20" y="36"/>
                    <a:pt x="15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5167313" y="3984625"/>
              <a:ext cx="265112" cy="536575"/>
            </a:xfrm>
            <a:custGeom>
              <a:avLst/>
              <a:gdLst/>
              <a:ahLst/>
              <a:cxnLst>
                <a:cxn ang="0">
                  <a:pos x="24" y="141"/>
                </a:cxn>
                <a:cxn ang="0">
                  <a:pos x="24" y="50"/>
                </a:cxn>
                <a:cxn ang="0">
                  <a:pos x="0" y="50"/>
                </a:cxn>
                <a:cxn ang="0">
                  <a:pos x="0" y="36"/>
                </a:cxn>
                <a:cxn ang="0">
                  <a:pos x="24" y="36"/>
                </a:cxn>
                <a:cxn ang="0">
                  <a:pos x="24" y="8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9" y="8"/>
                </a:cxn>
                <a:cxn ang="0">
                  <a:pos x="39" y="36"/>
                </a:cxn>
                <a:cxn ang="0">
                  <a:pos x="88" y="36"/>
                </a:cxn>
                <a:cxn ang="0">
                  <a:pos x="88" y="50"/>
                </a:cxn>
                <a:cxn ang="0">
                  <a:pos x="39" y="50"/>
                </a:cxn>
                <a:cxn ang="0">
                  <a:pos x="39" y="140"/>
                </a:cxn>
                <a:cxn ang="0">
                  <a:pos x="63" y="174"/>
                </a:cxn>
                <a:cxn ang="0">
                  <a:pos x="87" y="161"/>
                </a:cxn>
                <a:cxn ang="0">
                  <a:pos x="92" y="169"/>
                </a:cxn>
                <a:cxn ang="0">
                  <a:pos x="87" y="178"/>
                </a:cxn>
                <a:cxn ang="0">
                  <a:pos x="63" y="187"/>
                </a:cxn>
                <a:cxn ang="0">
                  <a:pos x="24" y="141"/>
                </a:cxn>
              </a:cxnLst>
              <a:rect l="0" t="0" r="r" b="b"/>
              <a:pathLst>
                <a:path w="92" h="187">
                  <a:moveTo>
                    <a:pt x="24" y="141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2"/>
                    <a:pt x="27" y="0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39" y="2"/>
                    <a:pt x="39" y="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64"/>
                    <a:pt x="46" y="174"/>
                    <a:pt x="63" y="174"/>
                  </a:cubicBezTo>
                  <a:cubicBezTo>
                    <a:pt x="74" y="174"/>
                    <a:pt x="82" y="169"/>
                    <a:pt x="87" y="161"/>
                  </a:cubicBezTo>
                  <a:cubicBezTo>
                    <a:pt x="88" y="161"/>
                    <a:pt x="92" y="163"/>
                    <a:pt x="92" y="169"/>
                  </a:cubicBezTo>
                  <a:cubicBezTo>
                    <a:pt x="92" y="171"/>
                    <a:pt x="91" y="175"/>
                    <a:pt x="87" y="178"/>
                  </a:cubicBezTo>
                  <a:cubicBezTo>
                    <a:pt x="83" y="183"/>
                    <a:pt x="75" y="187"/>
                    <a:pt x="63" y="187"/>
                  </a:cubicBezTo>
                  <a:cubicBezTo>
                    <a:pt x="37" y="187"/>
                    <a:pt x="24" y="172"/>
                    <a:pt x="24" y="1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5535613" y="3906838"/>
              <a:ext cx="363537" cy="60642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14"/>
                </a:cxn>
                <a:cxn ang="0">
                  <a:pos x="15" y="92"/>
                </a:cxn>
                <a:cxn ang="0">
                  <a:pos x="67" y="60"/>
                </a:cxn>
                <a:cxn ang="0">
                  <a:pos x="127" y="126"/>
                </a:cxn>
                <a:cxn ang="0">
                  <a:pos x="127" y="211"/>
                </a:cxn>
                <a:cxn ang="0">
                  <a:pos x="112" y="211"/>
                </a:cxn>
                <a:cxn ang="0">
                  <a:pos x="112" y="127"/>
                </a:cxn>
                <a:cxn ang="0">
                  <a:pos x="66" y="74"/>
                </a:cxn>
                <a:cxn ang="0">
                  <a:pos x="15" y="126"/>
                </a:cxn>
                <a:cxn ang="0">
                  <a:pos x="15" y="211"/>
                </a:cxn>
                <a:cxn ang="0">
                  <a:pos x="0" y="211"/>
                </a:cxn>
                <a:cxn ang="0">
                  <a:pos x="0" y="1"/>
                </a:cxn>
              </a:cxnLst>
              <a:rect l="0" t="0" r="r" b="b"/>
              <a:pathLst>
                <a:path w="127" h="211">
                  <a:moveTo>
                    <a:pt x="0" y="1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10" y="0"/>
                    <a:pt x="15" y="2"/>
                    <a:pt x="15" y="14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24" y="73"/>
                    <a:pt x="43" y="60"/>
                    <a:pt x="67" y="60"/>
                  </a:cubicBezTo>
                  <a:cubicBezTo>
                    <a:pt x="107" y="60"/>
                    <a:pt x="127" y="87"/>
                    <a:pt x="127" y="126"/>
                  </a:cubicBezTo>
                  <a:cubicBezTo>
                    <a:pt x="127" y="211"/>
                    <a:pt x="127" y="211"/>
                    <a:pt x="127" y="211"/>
                  </a:cubicBezTo>
                  <a:cubicBezTo>
                    <a:pt x="112" y="211"/>
                    <a:pt x="112" y="211"/>
                    <a:pt x="112" y="211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94"/>
                    <a:pt x="96" y="74"/>
                    <a:pt x="66" y="74"/>
                  </a:cubicBezTo>
                  <a:cubicBezTo>
                    <a:pt x="37" y="74"/>
                    <a:pt x="15" y="95"/>
                    <a:pt x="15" y="126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6018213" y="4079875"/>
              <a:ext cx="404812" cy="4413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4" y="0"/>
                </a:cxn>
                <a:cxn ang="0">
                  <a:pos x="141" y="72"/>
                </a:cxn>
                <a:cxn ang="0">
                  <a:pos x="141" y="74"/>
                </a:cxn>
                <a:cxn ang="0">
                  <a:pos x="135" y="79"/>
                </a:cxn>
                <a:cxn ang="0">
                  <a:pos x="15" y="79"/>
                </a:cxn>
                <a:cxn ang="0">
                  <a:pos x="75" y="141"/>
                </a:cxn>
                <a:cxn ang="0">
                  <a:pos x="128" y="111"/>
                </a:cxn>
                <a:cxn ang="0">
                  <a:pos x="137" y="120"/>
                </a:cxn>
                <a:cxn ang="0">
                  <a:pos x="127" y="136"/>
                </a:cxn>
                <a:cxn ang="0">
                  <a:pos x="75" y="154"/>
                </a:cxn>
                <a:cxn ang="0">
                  <a:pos x="0" y="78"/>
                </a:cxn>
                <a:cxn ang="0">
                  <a:pos x="15" y="66"/>
                </a:cxn>
                <a:cxn ang="0">
                  <a:pos x="126" y="66"/>
                </a:cxn>
                <a:cxn ang="0">
                  <a:pos x="74" y="13"/>
                </a:cxn>
                <a:cxn ang="0">
                  <a:pos x="15" y="66"/>
                </a:cxn>
              </a:cxnLst>
              <a:rect l="0" t="0" r="r" b="b"/>
              <a:pathLst>
                <a:path w="141" h="154">
                  <a:moveTo>
                    <a:pt x="0" y="78"/>
                  </a:moveTo>
                  <a:cubicBezTo>
                    <a:pt x="0" y="34"/>
                    <a:pt x="31" y="0"/>
                    <a:pt x="74" y="0"/>
                  </a:cubicBezTo>
                  <a:cubicBezTo>
                    <a:pt x="114" y="0"/>
                    <a:pt x="141" y="29"/>
                    <a:pt x="141" y="72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8"/>
                    <a:pt x="139" y="79"/>
                    <a:pt x="135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116"/>
                    <a:pt x="40" y="141"/>
                    <a:pt x="75" y="141"/>
                  </a:cubicBezTo>
                  <a:cubicBezTo>
                    <a:pt x="106" y="141"/>
                    <a:pt x="121" y="126"/>
                    <a:pt x="128" y="111"/>
                  </a:cubicBezTo>
                  <a:cubicBezTo>
                    <a:pt x="129" y="110"/>
                    <a:pt x="137" y="113"/>
                    <a:pt x="137" y="120"/>
                  </a:cubicBezTo>
                  <a:cubicBezTo>
                    <a:pt x="137" y="123"/>
                    <a:pt x="134" y="129"/>
                    <a:pt x="127" y="136"/>
                  </a:cubicBezTo>
                  <a:cubicBezTo>
                    <a:pt x="118" y="145"/>
                    <a:pt x="100" y="154"/>
                    <a:pt x="75" y="154"/>
                  </a:cubicBezTo>
                  <a:cubicBezTo>
                    <a:pt x="30" y="154"/>
                    <a:pt x="0" y="122"/>
                    <a:pt x="0" y="78"/>
                  </a:cubicBezTo>
                  <a:close/>
                  <a:moveTo>
                    <a:pt x="15" y="66"/>
                  </a:moveTo>
                  <a:cubicBezTo>
                    <a:pt x="126" y="66"/>
                    <a:pt x="126" y="66"/>
                    <a:pt x="126" y="66"/>
                  </a:cubicBezTo>
                  <a:cubicBezTo>
                    <a:pt x="124" y="35"/>
                    <a:pt x="104" y="13"/>
                    <a:pt x="74" y="13"/>
                  </a:cubicBezTo>
                  <a:cubicBezTo>
                    <a:pt x="43" y="13"/>
                    <a:pt x="20" y="36"/>
                    <a:pt x="15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6700838" y="4079875"/>
              <a:ext cx="646112" cy="4333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3"/>
                </a:cxn>
                <a:cxn ang="0">
                  <a:pos x="14" y="17"/>
                </a:cxn>
                <a:cxn ang="0">
                  <a:pos x="14" y="30"/>
                </a:cxn>
                <a:cxn ang="0">
                  <a:pos x="64" y="0"/>
                </a:cxn>
                <a:cxn ang="0">
                  <a:pos x="115" y="35"/>
                </a:cxn>
                <a:cxn ang="0">
                  <a:pos x="168" y="0"/>
                </a:cxn>
                <a:cxn ang="0">
                  <a:pos x="225" y="64"/>
                </a:cxn>
                <a:cxn ang="0">
                  <a:pos x="225" y="151"/>
                </a:cxn>
                <a:cxn ang="0">
                  <a:pos x="210" y="151"/>
                </a:cxn>
                <a:cxn ang="0">
                  <a:pos x="210" y="65"/>
                </a:cxn>
                <a:cxn ang="0">
                  <a:pos x="167" y="14"/>
                </a:cxn>
                <a:cxn ang="0">
                  <a:pos x="120" y="49"/>
                </a:cxn>
                <a:cxn ang="0">
                  <a:pos x="120" y="151"/>
                </a:cxn>
                <a:cxn ang="0">
                  <a:pos x="105" y="151"/>
                </a:cxn>
                <a:cxn ang="0">
                  <a:pos x="105" y="61"/>
                </a:cxn>
                <a:cxn ang="0">
                  <a:pos x="62" y="14"/>
                </a:cxn>
                <a:cxn ang="0">
                  <a:pos x="15" y="48"/>
                </a:cxn>
                <a:cxn ang="0">
                  <a:pos x="15" y="151"/>
                </a:cxn>
                <a:cxn ang="0">
                  <a:pos x="0" y="151"/>
                </a:cxn>
                <a:cxn ang="0">
                  <a:pos x="0" y="4"/>
                </a:cxn>
              </a:cxnLst>
              <a:rect l="0" t="0" r="r" b="b"/>
              <a:pathLst>
                <a:path w="225" h="151">
                  <a:moveTo>
                    <a:pt x="0" y="4"/>
                  </a:moveTo>
                  <a:cubicBezTo>
                    <a:pt x="0" y="4"/>
                    <a:pt x="2" y="3"/>
                    <a:pt x="5" y="3"/>
                  </a:cubicBezTo>
                  <a:cubicBezTo>
                    <a:pt x="10" y="3"/>
                    <a:pt x="14" y="5"/>
                    <a:pt x="14" y="1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4" y="12"/>
                    <a:pt x="43" y="0"/>
                    <a:pt x="64" y="0"/>
                  </a:cubicBezTo>
                  <a:cubicBezTo>
                    <a:pt x="90" y="0"/>
                    <a:pt x="108" y="14"/>
                    <a:pt x="115" y="35"/>
                  </a:cubicBezTo>
                  <a:cubicBezTo>
                    <a:pt x="124" y="14"/>
                    <a:pt x="143" y="0"/>
                    <a:pt x="168" y="0"/>
                  </a:cubicBezTo>
                  <a:cubicBezTo>
                    <a:pt x="205" y="0"/>
                    <a:pt x="225" y="23"/>
                    <a:pt x="225" y="64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0" y="32"/>
                    <a:pt x="195" y="14"/>
                    <a:pt x="167" y="14"/>
                  </a:cubicBezTo>
                  <a:cubicBezTo>
                    <a:pt x="147" y="14"/>
                    <a:pt x="128" y="27"/>
                    <a:pt x="120" y="49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32"/>
                    <a:pt x="91" y="14"/>
                    <a:pt x="62" y="14"/>
                  </a:cubicBezTo>
                  <a:cubicBezTo>
                    <a:pt x="43" y="14"/>
                    <a:pt x="23" y="27"/>
                    <a:pt x="15" y="48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3" name="Freeform 17"/>
            <p:cNvSpPr>
              <a:spLocks noEditPoints="1"/>
            </p:cNvSpPr>
            <p:nvPr/>
          </p:nvSpPr>
          <p:spPr bwMode="auto">
            <a:xfrm>
              <a:off x="7464425" y="4079875"/>
              <a:ext cx="355600" cy="44132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07" y="65"/>
                </a:cxn>
                <a:cxn ang="0">
                  <a:pos x="110" y="65"/>
                </a:cxn>
                <a:cxn ang="0">
                  <a:pos x="110" y="58"/>
                </a:cxn>
                <a:cxn ang="0">
                  <a:pos x="65" y="14"/>
                </a:cxn>
                <a:cxn ang="0">
                  <a:pos x="14" y="42"/>
                </a:cxn>
                <a:cxn ang="0">
                  <a:pos x="6" y="33"/>
                </a:cxn>
                <a:cxn ang="0">
                  <a:pos x="14" y="19"/>
                </a:cxn>
                <a:cxn ang="0">
                  <a:pos x="66" y="0"/>
                </a:cxn>
                <a:cxn ang="0">
                  <a:pos x="124" y="57"/>
                </a:cxn>
                <a:cxn ang="0">
                  <a:pos x="124" y="151"/>
                </a:cxn>
                <a:cxn ang="0">
                  <a:pos x="110" y="151"/>
                </a:cxn>
                <a:cxn ang="0">
                  <a:pos x="110" y="122"/>
                </a:cxn>
                <a:cxn ang="0">
                  <a:pos x="51" y="154"/>
                </a:cxn>
                <a:cxn ang="0">
                  <a:pos x="0" y="114"/>
                </a:cxn>
                <a:cxn ang="0">
                  <a:pos x="110" y="92"/>
                </a:cxn>
                <a:cxn ang="0">
                  <a:pos x="110" y="77"/>
                </a:cxn>
                <a:cxn ang="0">
                  <a:pos x="106" y="77"/>
                </a:cxn>
                <a:cxn ang="0">
                  <a:pos x="15" y="114"/>
                </a:cxn>
                <a:cxn ang="0">
                  <a:pos x="52" y="142"/>
                </a:cxn>
                <a:cxn ang="0">
                  <a:pos x="110" y="92"/>
                </a:cxn>
              </a:cxnLst>
              <a:rect l="0" t="0" r="r" b="b"/>
              <a:pathLst>
                <a:path w="124" h="154">
                  <a:moveTo>
                    <a:pt x="0" y="114"/>
                  </a:moveTo>
                  <a:cubicBezTo>
                    <a:pt x="0" y="80"/>
                    <a:pt x="33" y="66"/>
                    <a:pt x="107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30"/>
                    <a:pt x="93" y="14"/>
                    <a:pt x="65" y="14"/>
                  </a:cubicBezTo>
                  <a:cubicBezTo>
                    <a:pt x="39" y="14"/>
                    <a:pt x="23" y="26"/>
                    <a:pt x="14" y="42"/>
                  </a:cubicBezTo>
                  <a:cubicBezTo>
                    <a:pt x="14" y="42"/>
                    <a:pt x="6" y="41"/>
                    <a:pt x="6" y="33"/>
                  </a:cubicBezTo>
                  <a:cubicBezTo>
                    <a:pt x="6" y="30"/>
                    <a:pt x="9" y="24"/>
                    <a:pt x="14" y="19"/>
                  </a:cubicBezTo>
                  <a:cubicBezTo>
                    <a:pt x="24" y="10"/>
                    <a:pt x="40" y="0"/>
                    <a:pt x="66" y="0"/>
                  </a:cubicBezTo>
                  <a:cubicBezTo>
                    <a:pt x="102" y="0"/>
                    <a:pt x="124" y="22"/>
                    <a:pt x="124" y="57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0" y="141"/>
                    <a:pt x="78" y="154"/>
                    <a:pt x="51" y="154"/>
                  </a:cubicBezTo>
                  <a:cubicBezTo>
                    <a:pt x="20" y="154"/>
                    <a:pt x="0" y="138"/>
                    <a:pt x="0" y="114"/>
                  </a:cubicBezTo>
                  <a:close/>
                  <a:moveTo>
                    <a:pt x="110" y="92"/>
                  </a:moveTo>
                  <a:cubicBezTo>
                    <a:pt x="110" y="77"/>
                    <a:pt x="110" y="77"/>
                    <a:pt x="110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42" y="78"/>
                    <a:pt x="15" y="89"/>
                    <a:pt x="15" y="114"/>
                  </a:cubicBezTo>
                  <a:cubicBezTo>
                    <a:pt x="15" y="131"/>
                    <a:pt x="30" y="142"/>
                    <a:pt x="52" y="142"/>
                  </a:cubicBezTo>
                  <a:cubicBezTo>
                    <a:pt x="85" y="142"/>
                    <a:pt x="110" y="120"/>
                    <a:pt x="110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7969250" y="4079875"/>
              <a:ext cx="219075" cy="4333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3"/>
                </a:cxn>
                <a:cxn ang="0">
                  <a:pos x="14" y="17"/>
                </a:cxn>
                <a:cxn ang="0">
                  <a:pos x="14" y="36"/>
                </a:cxn>
                <a:cxn ang="0">
                  <a:pos x="55" y="0"/>
                </a:cxn>
                <a:cxn ang="0">
                  <a:pos x="76" y="13"/>
                </a:cxn>
                <a:cxn ang="0">
                  <a:pos x="71" y="21"/>
                </a:cxn>
                <a:cxn ang="0">
                  <a:pos x="54" y="15"/>
                </a:cxn>
                <a:cxn ang="0">
                  <a:pos x="15" y="81"/>
                </a:cxn>
                <a:cxn ang="0">
                  <a:pos x="15" y="151"/>
                </a:cxn>
                <a:cxn ang="0">
                  <a:pos x="0" y="151"/>
                </a:cxn>
                <a:cxn ang="0">
                  <a:pos x="0" y="4"/>
                </a:cxn>
              </a:cxnLst>
              <a:rect l="0" t="0" r="r" b="b"/>
              <a:pathLst>
                <a:path w="76" h="151">
                  <a:moveTo>
                    <a:pt x="0" y="4"/>
                  </a:moveTo>
                  <a:cubicBezTo>
                    <a:pt x="0" y="4"/>
                    <a:pt x="2" y="3"/>
                    <a:pt x="5" y="3"/>
                  </a:cubicBezTo>
                  <a:cubicBezTo>
                    <a:pt x="10" y="3"/>
                    <a:pt x="14" y="5"/>
                    <a:pt x="14" y="1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21" y="11"/>
                    <a:pt x="35" y="0"/>
                    <a:pt x="55" y="0"/>
                  </a:cubicBezTo>
                  <a:cubicBezTo>
                    <a:pt x="67" y="0"/>
                    <a:pt x="76" y="5"/>
                    <a:pt x="76" y="13"/>
                  </a:cubicBezTo>
                  <a:cubicBezTo>
                    <a:pt x="76" y="18"/>
                    <a:pt x="72" y="21"/>
                    <a:pt x="71" y="21"/>
                  </a:cubicBezTo>
                  <a:cubicBezTo>
                    <a:pt x="68" y="17"/>
                    <a:pt x="61" y="15"/>
                    <a:pt x="54" y="15"/>
                  </a:cubicBezTo>
                  <a:cubicBezTo>
                    <a:pt x="27" y="15"/>
                    <a:pt x="15" y="41"/>
                    <a:pt x="15" y="8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288338" y="3906838"/>
              <a:ext cx="312737" cy="6286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14"/>
                </a:cxn>
                <a:cxn ang="0">
                  <a:pos x="15" y="131"/>
                </a:cxn>
                <a:cxn ang="0">
                  <a:pos x="83" y="68"/>
                </a:cxn>
                <a:cxn ang="0">
                  <a:pos x="100" y="70"/>
                </a:cxn>
                <a:cxn ang="0">
                  <a:pos x="32" y="132"/>
                </a:cxn>
                <a:cxn ang="0">
                  <a:pos x="109" y="204"/>
                </a:cxn>
                <a:cxn ang="0">
                  <a:pos x="91" y="206"/>
                </a:cxn>
                <a:cxn ang="0">
                  <a:pos x="15" y="135"/>
                </a:cxn>
                <a:cxn ang="0">
                  <a:pos x="15" y="211"/>
                </a:cxn>
                <a:cxn ang="0">
                  <a:pos x="0" y="211"/>
                </a:cxn>
                <a:cxn ang="0">
                  <a:pos x="0" y="1"/>
                </a:cxn>
              </a:cxnLst>
              <a:rect l="0" t="0" r="r" b="b"/>
              <a:pathLst>
                <a:path w="109" h="219">
                  <a:moveTo>
                    <a:pt x="0" y="1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11" y="0"/>
                    <a:pt x="15" y="2"/>
                    <a:pt x="15" y="14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5" y="56"/>
                    <a:pt x="101" y="67"/>
                    <a:pt x="100" y="70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109" y="204"/>
                    <a:pt x="109" y="204"/>
                    <a:pt x="109" y="204"/>
                  </a:cubicBezTo>
                  <a:cubicBezTo>
                    <a:pt x="109" y="207"/>
                    <a:pt x="104" y="219"/>
                    <a:pt x="91" y="206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5" y="211"/>
                    <a:pt x="15" y="211"/>
                    <a:pt x="15" y="211"/>
                  </a:cubicBezTo>
                  <a:cubicBezTo>
                    <a:pt x="0" y="211"/>
                    <a:pt x="0" y="211"/>
                    <a:pt x="0" y="21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6" name="Freeform 20"/>
            <p:cNvSpPr>
              <a:spLocks noEditPoints="1"/>
            </p:cNvSpPr>
            <p:nvPr/>
          </p:nvSpPr>
          <p:spPr bwMode="auto">
            <a:xfrm>
              <a:off x="8661400" y="4079875"/>
              <a:ext cx="404812" cy="44132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73" y="0"/>
                </a:cxn>
                <a:cxn ang="0">
                  <a:pos x="141" y="72"/>
                </a:cxn>
                <a:cxn ang="0">
                  <a:pos x="141" y="74"/>
                </a:cxn>
                <a:cxn ang="0">
                  <a:pos x="134" y="79"/>
                </a:cxn>
                <a:cxn ang="0">
                  <a:pos x="14" y="79"/>
                </a:cxn>
                <a:cxn ang="0">
                  <a:pos x="75" y="141"/>
                </a:cxn>
                <a:cxn ang="0">
                  <a:pos x="128" y="111"/>
                </a:cxn>
                <a:cxn ang="0">
                  <a:pos x="137" y="120"/>
                </a:cxn>
                <a:cxn ang="0">
                  <a:pos x="127" y="136"/>
                </a:cxn>
                <a:cxn ang="0">
                  <a:pos x="75" y="154"/>
                </a:cxn>
                <a:cxn ang="0">
                  <a:pos x="0" y="78"/>
                </a:cxn>
                <a:cxn ang="0">
                  <a:pos x="15" y="66"/>
                </a:cxn>
                <a:cxn ang="0">
                  <a:pos x="125" y="66"/>
                </a:cxn>
                <a:cxn ang="0">
                  <a:pos x="73" y="13"/>
                </a:cxn>
                <a:cxn ang="0">
                  <a:pos x="15" y="66"/>
                </a:cxn>
              </a:cxnLst>
              <a:rect l="0" t="0" r="r" b="b"/>
              <a:pathLst>
                <a:path w="141" h="154">
                  <a:moveTo>
                    <a:pt x="0" y="78"/>
                  </a:moveTo>
                  <a:cubicBezTo>
                    <a:pt x="0" y="34"/>
                    <a:pt x="31" y="0"/>
                    <a:pt x="73" y="0"/>
                  </a:cubicBezTo>
                  <a:cubicBezTo>
                    <a:pt x="114" y="0"/>
                    <a:pt x="141" y="29"/>
                    <a:pt x="141" y="72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8"/>
                    <a:pt x="139" y="79"/>
                    <a:pt x="13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5" y="116"/>
                    <a:pt x="40" y="141"/>
                    <a:pt x="75" y="141"/>
                  </a:cubicBezTo>
                  <a:cubicBezTo>
                    <a:pt x="106" y="141"/>
                    <a:pt x="120" y="126"/>
                    <a:pt x="128" y="111"/>
                  </a:cubicBezTo>
                  <a:cubicBezTo>
                    <a:pt x="129" y="110"/>
                    <a:pt x="137" y="113"/>
                    <a:pt x="137" y="120"/>
                  </a:cubicBezTo>
                  <a:cubicBezTo>
                    <a:pt x="137" y="123"/>
                    <a:pt x="134" y="129"/>
                    <a:pt x="127" y="136"/>
                  </a:cubicBezTo>
                  <a:cubicBezTo>
                    <a:pt x="118" y="145"/>
                    <a:pt x="100" y="154"/>
                    <a:pt x="75" y="154"/>
                  </a:cubicBezTo>
                  <a:cubicBezTo>
                    <a:pt x="30" y="154"/>
                    <a:pt x="0" y="122"/>
                    <a:pt x="0" y="78"/>
                  </a:cubicBezTo>
                  <a:close/>
                  <a:moveTo>
                    <a:pt x="15" y="66"/>
                  </a:moveTo>
                  <a:cubicBezTo>
                    <a:pt x="125" y="66"/>
                    <a:pt x="125" y="66"/>
                    <a:pt x="125" y="66"/>
                  </a:cubicBezTo>
                  <a:cubicBezTo>
                    <a:pt x="124" y="35"/>
                    <a:pt x="103" y="13"/>
                    <a:pt x="73" y="13"/>
                  </a:cubicBezTo>
                  <a:cubicBezTo>
                    <a:pt x="43" y="13"/>
                    <a:pt x="20" y="36"/>
                    <a:pt x="15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9140825" y="3984625"/>
              <a:ext cx="266700" cy="536575"/>
            </a:xfrm>
            <a:custGeom>
              <a:avLst/>
              <a:gdLst/>
              <a:ahLst/>
              <a:cxnLst>
                <a:cxn ang="0">
                  <a:pos x="25" y="141"/>
                </a:cxn>
                <a:cxn ang="0">
                  <a:pos x="25" y="50"/>
                </a:cxn>
                <a:cxn ang="0">
                  <a:pos x="0" y="50"/>
                </a:cxn>
                <a:cxn ang="0">
                  <a:pos x="0" y="36"/>
                </a:cxn>
                <a:cxn ang="0">
                  <a:pos x="25" y="36"/>
                </a:cxn>
                <a:cxn ang="0">
                  <a:pos x="25" y="8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9" y="8"/>
                </a:cxn>
                <a:cxn ang="0">
                  <a:pos x="39" y="36"/>
                </a:cxn>
                <a:cxn ang="0">
                  <a:pos x="88" y="36"/>
                </a:cxn>
                <a:cxn ang="0">
                  <a:pos x="88" y="50"/>
                </a:cxn>
                <a:cxn ang="0">
                  <a:pos x="39" y="50"/>
                </a:cxn>
                <a:cxn ang="0">
                  <a:pos x="39" y="140"/>
                </a:cxn>
                <a:cxn ang="0">
                  <a:pos x="64" y="174"/>
                </a:cxn>
                <a:cxn ang="0">
                  <a:pos x="88" y="161"/>
                </a:cxn>
                <a:cxn ang="0">
                  <a:pos x="93" y="169"/>
                </a:cxn>
                <a:cxn ang="0">
                  <a:pos x="88" y="178"/>
                </a:cxn>
                <a:cxn ang="0">
                  <a:pos x="63" y="187"/>
                </a:cxn>
                <a:cxn ang="0">
                  <a:pos x="25" y="141"/>
                </a:cxn>
              </a:cxnLst>
              <a:rect l="0" t="0" r="r" b="b"/>
              <a:pathLst>
                <a:path w="93" h="187">
                  <a:moveTo>
                    <a:pt x="25" y="141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2"/>
                    <a:pt x="28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9" y="2"/>
                    <a:pt x="39" y="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9" y="164"/>
                    <a:pt x="47" y="174"/>
                    <a:pt x="64" y="174"/>
                  </a:cubicBezTo>
                  <a:cubicBezTo>
                    <a:pt x="75" y="174"/>
                    <a:pt x="83" y="169"/>
                    <a:pt x="88" y="161"/>
                  </a:cubicBezTo>
                  <a:cubicBezTo>
                    <a:pt x="89" y="161"/>
                    <a:pt x="93" y="163"/>
                    <a:pt x="93" y="169"/>
                  </a:cubicBezTo>
                  <a:cubicBezTo>
                    <a:pt x="93" y="171"/>
                    <a:pt x="92" y="175"/>
                    <a:pt x="88" y="178"/>
                  </a:cubicBezTo>
                  <a:cubicBezTo>
                    <a:pt x="83" y="183"/>
                    <a:pt x="75" y="187"/>
                    <a:pt x="63" y="187"/>
                  </a:cubicBezTo>
                  <a:cubicBezTo>
                    <a:pt x="37" y="187"/>
                    <a:pt x="25" y="172"/>
                    <a:pt x="25" y="1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9637713" y="4079875"/>
              <a:ext cx="358775" cy="44132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07" y="65"/>
                </a:cxn>
                <a:cxn ang="0">
                  <a:pos x="110" y="65"/>
                </a:cxn>
                <a:cxn ang="0">
                  <a:pos x="110" y="58"/>
                </a:cxn>
                <a:cxn ang="0">
                  <a:pos x="65" y="14"/>
                </a:cxn>
                <a:cxn ang="0">
                  <a:pos x="15" y="42"/>
                </a:cxn>
                <a:cxn ang="0">
                  <a:pos x="6" y="33"/>
                </a:cxn>
                <a:cxn ang="0">
                  <a:pos x="15" y="19"/>
                </a:cxn>
                <a:cxn ang="0">
                  <a:pos x="66" y="0"/>
                </a:cxn>
                <a:cxn ang="0">
                  <a:pos x="125" y="57"/>
                </a:cxn>
                <a:cxn ang="0">
                  <a:pos x="125" y="151"/>
                </a:cxn>
                <a:cxn ang="0">
                  <a:pos x="110" y="151"/>
                </a:cxn>
                <a:cxn ang="0">
                  <a:pos x="110" y="122"/>
                </a:cxn>
                <a:cxn ang="0">
                  <a:pos x="52" y="154"/>
                </a:cxn>
                <a:cxn ang="0">
                  <a:pos x="0" y="114"/>
                </a:cxn>
                <a:cxn ang="0">
                  <a:pos x="110" y="92"/>
                </a:cxn>
                <a:cxn ang="0">
                  <a:pos x="110" y="77"/>
                </a:cxn>
                <a:cxn ang="0">
                  <a:pos x="106" y="77"/>
                </a:cxn>
                <a:cxn ang="0">
                  <a:pos x="16" y="114"/>
                </a:cxn>
                <a:cxn ang="0">
                  <a:pos x="53" y="142"/>
                </a:cxn>
                <a:cxn ang="0">
                  <a:pos x="110" y="92"/>
                </a:cxn>
              </a:cxnLst>
              <a:rect l="0" t="0" r="r" b="b"/>
              <a:pathLst>
                <a:path w="125" h="154">
                  <a:moveTo>
                    <a:pt x="0" y="114"/>
                  </a:moveTo>
                  <a:cubicBezTo>
                    <a:pt x="0" y="80"/>
                    <a:pt x="33" y="66"/>
                    <a:pt x="107" y="65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30"/>
                    <a:pt x="93" y="14"/>
                    <a:pt x="65" y="14"/>
                  </a:cubicBezTo>
                  <a:cubicBezTo>
                    <a:pt x="39" y="14"/>
                    <a:pt x="23" y="26"/>
                    <a:pt x="15" y="42"/>
                  </a:cubicBezTo>
                  <a:cubicBezTo>
                    <a:pt x="14" y="42"/>
                    <a:pt x="6" y="41"/>
                    <a:pt x="6" y="33"/>
                  </a:cubicBezTo>
                  <a:cubicBezTo>
                    <a:pt x="6" y="30"/>
                    <a:pt x="9" y="24"/>
                    <a:pt x="15" y="19"/>
                  </a:cubicBezTo>
                  <a:cubicBezTo>
                    <a:pt x="24" y="10"/>
                    <a:pt x="41" y="0"/>
                    <a:pt x="66" y="0"/>
                  </a:cubicBezTo>
                  <a:cubicBezTo>
                    <a:pt x="103" y="0"/>
                    <a:pt x="125" y="22"/>
                    <a:pt x="125" y="57"/>
                  </a:cubicBezTo>
                  <a:cubicBezTo>
                    <a:pt x="125" y="151"/>
                    <a:pt x="125" y="151"/>
                    <a:pt x="125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0" y="141"/>
                    <a:pt x="79" y="154"/>
                    <a:pt x="52" y="154"/>
                  </a:cubicBezTo>
                  <a:cubicBezTo>
                    <a:pt x="20" y="154"/>
                    <a:pt x="0" y="138"/>
                    <a:pt x="0" y="114"/>
                  </a:cubicBezTo>
                  <a:close/>
                  <a:moveTo>
                    <a:pt x="110" y="92"/>
                  </a:moveTo>
                  <a:cubicBezTo>
                    <a:pt x="110" y="77"/>
                    <a:pt x="110" y="77"/>
                    <a:pt x="110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42" y="78"/>
                    <a:pt x="16" y="89"/>
                    <a:pt x="16" y="114"/>
                  </a:cubicBezTo>
                  <a:cubicBezTo>
                    <a:pt x="16" y="131"/>
                    <a:pt x="30" y="142"/>
                    <a:pt x="53" y="142"/>
                  </a:cubicBezTo>
                  <a:cubicBezTo>
                    <a:pt x="85" y="142"/>
                    <a:pt x="110" y="120"/>
                    <a:pt x="110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0142538" y="4079875"/>
              <a:ext cx="365125" cy="4333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3"/>
                </a:cxn>
                <a:cxn ang="0">
                  <a:pos x="15" y="17"/>
                </a:cxn>
                <a:cxn ang="0">
                  <a:pos x="15" y="31"/>
                </a:cxn>
                <a:cxn ang="0">
                  <a:pos x="68" y="0"/>
                </a:cxn>
                <a:cxn ang="0">
                  <a:pos x="127" y="66"/>
                </a:cxn>
                <a:cxn ang="0">
                  <a:pos x="127" y="151"/>
                </a:cxn>
                <a:cxn ang="0">
                  <a:pos x="112" y="151"/>
                </a:cxn>
                <a:cxn ang="0">
                  <a:pos x="112" y="67"/>
                </a:cxn>
                <a:cxn ang="0">
                  <a:pos x="67" y="14"/>
                </a:cxn>
                <a:cxn ang="0">
                  <a:pos x="15" y="49"/>
                </a:cxn>
                <a:cxn ang="0">
                  <a:pos x="15" y="151"/>
                </a:cxn>
                <a:cxn ang="0">
                  <a:pos x="0" y="151"/>
                </a:cxn>
                <a:cxn ang="0">
                  <a:pos x="0" y="4"/>
                </a:cxn>
              </a:cxnLst>
              <a:rect l="0" t="0" r="r" b="b"/>
              <a:pathLst>
                <a:path w="127" h="151">
                  <a:moveTo>
                    <a:pt x="0" y="4"/>
                  </a:moveTo>
                  <a:cubicBezTo>
                    <a:pt x="0" y="4"/>
                    <a:pt x="2" y="3"/>
                    <a:pt x="5" y="3"/>
                  </a:cubicBezTo>
                  <a:cubicBezTo>
                    <a:pt x="10" y="3"/>
                    <a:pt x="15" y="5"/>
                    <a:pt x="15" y="17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5" y="13"/>
                    <a:pt x="43" y="0"/>
                    <a:pt x="68" y="0"/>
                  </a:cubicBezTo>
                  <a:cubicBezTo>
                    <a:pt x="107" y="0"/>
                    <a:pt x="127" y="27"/>
                    <a:pt x="127" y="66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51"/>
                    <a:pt x="112" y="151"/>
                    <a:pt x="112" y="151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12" y="35"/>
                    <a:pt x="96" y="14"/>
                    <a:pt x="67" y="14"/>
                  </a:cubicBezTo>
                  <a:cubicBezTo>
                    <a:pt x="42" y="14"/>
                    <a:pt x="24" y="28"/>
                    <a:pt x="15" y="49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0625138" y="3906838"/>
              <a:ext cx="411162" cy="61436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71" y="60"/>
                </a:cxn>
                <a:cxn ang="0">
                  <a:pos x="128" y="92"/>
                </a:cxn>
                <a:cxn ang="0">
                  <a:pos x="128" y="1"/>
                </a:cxn>
                <a:cxn ang="0">
                  <a:pos x="133" y="0"/>
                </a:cxn>
                <a:cxn ang="0">
                  <a:pos x="143" y="14"/>
                </a:cxn>
                <a:cxn ang="0">
                  <a:pos x="143" y="211"/>
                </a:cxn>
                <a:cxn ang="0">
                  <a:pos x="128" y="211"/>
                </a:cxn>
                <a:cxn ang="0">
                  <a:pos x="128" y="181"/>
                </a:cxn>
                <a:cxn ang="0">
                  <a:pos x="70" y="214"/>
                </a:cxn>
                <a:cxn ang="0">
                  <a:pos x="0" y="137"/>
                </a:cxn>
                <a:cxn ang="0">
                  <a:pos x="128" y="148"/>
                </a:cxn>
                <a:cxn ang="0">
                  <a:pos x="128" y="113"/>
                </a:cxn>
                <a:cxn ang="0">
                  <a:pos x="72" y="73"/>
                </a:cxn>
                <a:cxn ang="0">
                  <a:pos x="15" y="137"/>
                </a:cxn>
                <a:cxn ang="0">
                  <a:pos x="72" y="201"/>
                </a:cxn>
                <a:cxn ang="0">
                  <a:pos x="128" y="148"/>
                </a:cxn>
              </a:cxnLst>
              <a:rect l="0" t="0" r="r" b="b"/>
              <a:pathLst>
                <a:path w="143" h="214">
                  <a:moveTo>
                    <a:pt x="0" y="137"/>
                  </a:moveTo>
                  <a:cubicBezTo>
                    <a:pt x="0" y="92"/>
                    <a:pt x="30" y="60"/>
                    <a:pt x="71" y="60"/>
                  </a:cubicBezTo>
                  <a:cubicBezTo>
                    <a:pt x="100" y="60"/>
                    <a:pt x="120" y="75"/>
                    <a:pt x="128" y="92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0"/>
                    <a:pt x="131" y="0"/>
                    <a:pt x="133" y="0"/>
                  </a:cubicBezTo>
                  <a:cubicBezTo>
                    <a:pt x="139" y="0"/>
                    <a:pt x="143" y="2"/>
                    <a:pt x="143" y="14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18" y="201"/>
                    <a:pt x="99" y="214"/>
                    <a:pt x="70" y="214"/>
                  </a:cubicBezTo>
                  <a:cubicBezTo>
                    <a:pt x="30" y="214"/>
                    <a:pt x="0" y="183"/>
                    <a:pt x="0" y="137"/>
                  </a:cubicBezTo>
                  <a:close/>
                  <a:moveTo>
                    <a:pt x="128" y="148"/>
                  </a:moveTo>
                  <a:cubicBezTo>
                    <a:pt x="128" y="113"/>
                    <a:pt x="128" y="113"/>
                    <a:pt x="128" y="113"/>
                  </a:cubicBezTo>
                  <a:cubicBezTo>
                    <a:pt x="119" y="89"/>
                    <a:pt x="101" y="73"/>
                    <a:pt x="72" y="73"/>
                  </a:cubicBezTo>
                  <a:cubicBezTo>
                    <a:pt x="39" y="73"/>
                    <a:pt x="15" y="100"/>
                    <a:pt x="15" y="137"/>
                  </a:cubicBezTo>
                  <a:cubicBezTo>
                    <a:pt x="15" y="174"/>
                    <a:pt x="39" y="201"/>
                    <a:pt x="72" y="201"/>
                  </a:cubicBezTo>
                  <a:cubicBezTo>
                    <a:pt x="103" y="201"/>
                    <a:pt x="128" y="177"/>
                    <a:pt x="128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65574" y="1"/>
            <a:ext cx="3605893" cy="710958"/>
          </a:xfrm>
          <a:prstGeom prst="rect">
            <a:avLst/>
          </a:prstGeom>
          <a:solidFill>
            <a:schemeClr val="accent2"/>
          </a:solidFill>
        </p:spPr>
        <p:txBody>
          <a:bodyPr wrap="square" lIns="64002" tIns="32001" rIns="64002" bIns="32001" rtlCol="0">
            <a:spAutoFit/>
          </a:bodyPr>
          <a:lstStyle/>
          <a:p>
            <a:pPr eaLnBrk="1" hangingPunct="1"/>
            <a:r>
              <a:rPr lang="en-US" sz="4200" b="1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rPr>
              <a:t>Shape to shape</a:t>
            </a:r>
            <a:endParaRPr lang="en-US" sz="4200" b="1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7464110" y="-2221566"/>
            <a:ext cx="5747626" cy="7042901"/>
          </a:xfrm>
          <a:custGeom>
            <a:avLst/>
            <a:gdLst/>
            <a:ahLst/>
            <a:cxnLst>
              <a:cxn ang="0">
                <a:pos x="839" y="1314"/>
              </a:cxn>
              <a:cxn ang="0">
                <a:pos x="606" y="1428"/>
              </a:cxn>
              <a:cxn ang="0">
                <a:pos x="312" y="1178"/>
              </a:cxn>
              <a:cxn ang="0">
                <a:pos x="0" y="747"/>
              </a:cxn>
              <a:cxn ang="0">
                <a:pos x="455" y="292"/>
              </a:cxn>
              <a:cxn ang="0">
                <a:pos x="471" y="292"/>
              </a:cxn>
              <a:cxn ang="0">
                <a:pos x="869" y="0"/>
              </a:cxn>
              <a:cxn ang="0">
                <a:pos x="1246" y="239"/>
              </a:cxn>
              <a:cxn ang="0">
                <a:pos x="1396" y="156"/>
              </a:cxn>
              <a:cxn ang="0">
                <a:pos x="1572" y="332"/>
              </a:cxn>
              <a:cxn ang="0">
                <a:pos x="1568" y="380"/>
              </a:cxn>
              <a:cxn ang="0">
                <a:pos x="1633" y="372"/>
              </a:cxn>
              <a:cxn ang="0">
                <a:pos x="1950" y="689"/>
              </a:cxn>
              <a:cxn ang="0">
                <a:pos x="1622" y="1005"/>
              </a:cxn>
              <a:cxn ang="0">
                <a:pos x="1616" y="1005"/>
              </a:cxn>
              <a:cxn ang="0">
                <a:pos x="1618" y="1044"/>
              </a:cxn>
              <a:cxn ang="0">
                <a:pos x="1219" y="1443"/>
              </a:cxn>
              <a:cxn ang="0">
                <a:pos x="1149" y="1437"/>
              </a:cxn>
              <a:cxn ang="0">
                <a:pos x="1282" y="1792"/>
              </a:cxn>
              <a:cxn ang="0">
                <a:pos x="839" y="1314"/>
              </a:cxn>
            </a:cxnLst>
            <a:rect l="0" t="0" r="r" b="b"/>
            <a:pathLst>
              <a:path w="1950" h="1792">
                <a:moveTo>
                  <a:pt x="839" y="1314"/>
                </a:moveTo>
                <a:cubicBezTo>
                  <a:pt x="785" y="1383"/>
                  <a:pt x="701" y="1428"/>
                  <a:pt x="606" y="1428"/>
                </a:cubicBezTo>
                <a:cubicBezTo>
                  <a:pt x="458" y="1428"/>
                  <a:pt x="335" y="1320"/>
                  <a:pt x="312" y="1178"/>
                </a:cubicBezTo>
                <a:cubicBezTo>
                  <a:pt x="131" y="1118"/>
                  <a:pt x="0" y="948"/>
                  <a:pt x="0" y="747"/>
                </a:cubicBezTo>
                <a:cubicBezTo>
                  <a:pt x="0" y="496"/>
                  <a:pt x="204" y="292"/>
                  <a:pt x="455" y="292"/>
                </a:cubicBezTo>
                <a:cubicBezTo>
                  <a:pt x="460" y="292"/>
                  <a:pt x="466" y="292"/>
                  <a:pt x="471" y="292"/>
                </a:cubicBezTo>
                <a:cubicBezTo>
                  <a:pt x="524" y="123"/>
                  <a:pt x="682" y="0"/>
                  <a:pt x="869" y="0"/>
                </a:cubicBezTo>
                <a:cubicBezTo>
                  <a:pt x="1036" y="0"/>
                  <a:pt x="1179" y="99"/>
                  <a:pt x="1246" y="239"/>
                </a:cubicBezTo>
                <a:cubicBezTo>
                  <a:pt x="1277" y="189"/>
                  <a:pt x="1332" y="156"/>
                  <a:pt x="1396" y="156"/>
                </a:cubicBezTo>
                <a:cubicBezTo>
                  <a:pt x="1494" y="156"/>
                  <a:pt x="1572" y="235"/>
                  <a:pt x="1572" y="332"/>
                </a:cubicBezTo>
                <a:cubicBezTo>
                  <a:pt x="1572" y="349"/>
                  <a:pt x="1572" y="364"/>
                  <a:pt x="1568" y="380"/>
                </a:cubicBezTo>
                <a:cubicBezTo>
                  <a:pt x="1588" y="375"/>
                  <a:pt x="1612" y="372"/>
                  <a:pt x="1633" y="372"/>
                </a:cubicBezTo>
                <a:cubicBezTo>
                  <a:pt x="1808" y="372"/>
                  <a:pt x="1950" y="514"/>
                  <a:pt x="1950" y="689"/>
                </a:cubicBezTo>
                <a:cubicBezTo>
                  <a:pt x="1950" y="863"/>
                  <a:pt x="1797" y="1005"/>
                  <a:pt x="1622" y="1005"/>
                </a:cubicBezTo>
                <a:cubicBezTo>
                  <a:pt x="1616" y="1005"/>
                  <a:pt x="1621" y="1005"/>
                  <a:pt x="1616" y="1005"/>
                </a:cubicBezTo>
                <a:cubicBezTo>
                  <a:pt x="1617" y="1017"/>
                  <a:pt x="1618" y="1031"/>
                  <a:pt x="1618" y="1044"/>
                </a:cubicBezTo>
                <a:cubicBezTo>
                  <a:pt x="1618" y="1264"/>
                  <a:pt x="1439" y="1443"/>
                  <a:pt x="1219" y="1443"/>
                </a:cubicBezTo>
                <a:cubicBezTo>
                  <a:pt x="1195" y="1443"/>
                  <a:pt x="1172" y="1441"/>
                  <a:pt x="1149" y="1437"/>
                </a:cubicBezTo>
                <a:cubicBezTo>
                  <a:pt x="1282" y="1792"/>
                  <a:pt x="1282" y="1792"/>
                  <a:pt x="1282" y="1792"/>
                </a:cubicBezTo>
                <a:lnTo>
                  <a:pt x="839" y="1314"/>
                </a:lnTo>
                <a:close/>
              </a:path>
            </a:pathLst>
          </a:custGeom>
          <a:gradFill rotWithShape="1">
            <a:gsLst>
              <a:gs pos="0">
                <a:srgbClr val="7CC6FF"/>
              </a:gs>
              <a:gs pos="100000">
                <a:srgbClr val="067AB4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91426" tIns="45714" rIns="91426" bIns="4571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00" kern="0" dirty="0" smtClean="0">
              <a:solidFill>
                <a:sysClr val="windowText" lastClr="00000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8687" name="Freeform 15"/>
          <p:cNvSpPr>
            <a:spLocks noEditPoints="1"/>
          </p:cNvSpPr>
          <p:nvPr/>
        </p:nvSpPr>
        <p:spPr bwMode="auto">
          <a:xfrm>
            <a:off x="7474887" y="515472"/>
            <a:ext cx="1309008" cy="3025589"/>
          </a:xfrm>
          <a:custGeom>
            <a:avLst/>
            <a:gdLst/>
            <a:ahLst/>
            <a:cxnLst>
              <a:cxn ang="0">
                <a:pos x="1085" y="996"/>
              </a:cxn>
              <a:cxn ang="0">
                <a:pos x="587" y="1043"/>
              </a:cxn>
              <a:cxn ang="0">
                <a:pos x="806" y="442"/>
              </a:cxn>
              <a:cxn ang="0">
                <a:pos x="856" y="578"/>
              </a:cxn>
              <a:cxn ang="0">
                <a:pos x="1054" y="161"/>
              </a:cxn>
              <a:cxn ang="0">
                <a:pos x="643" y="0"/>
              </a:cxn>
              <a:cxn ang="0">
                <a:pos x="680" y="101"/>
              </a:cxn>
              <a:cxn ang="0">
                <a:pos x="289" y="785"/>
              </a:cxn>
              <a:cxn ang="0">
                <a:pos x="358" y="1175"/>
              </a:cxn>
              <a:cxn ang="0">
                <a:pos x="362" y="1183"/>
              </a:cxn>
              <a:cxn ang="0">
                <a:pos x="112" y="1526"/>
              </a:cxn>
              <a:cxn ang="0">
                <a:pos x="56" y="2082"/>
              </a:cxn>
              <a:cxn ang="0">
                <a:pos x="106" y="1761"/>
              </a:cxn>
              <a:cxn ang="0">
                <a:pos x="408" y="1333"/>
              </a:cxn>
              <a:cxn ang="0">
                <a:pos x="463" y="1337"/>
              </a:cxn>
              <a:cxn ang="0">
                <a:pos x="595" y="1443"/>
              </a:cxn>
              <a:cxn ang="0">
                <a:pos x="886" y="1493"/>
              </a:cxn>
              <a:cxn ang="0">
                <a:pos x="1200" y="1189"/>
              </a:cxn>
              <a:cxn ang="0">
                <a:pos x="1085" y="996"/>
              </a:cxn>
              <a:cxn ang="0">
                <a:pos x="789" y="448"/>
              </a:cxn>
              <a:cxn ang="0">
                <a:pos x="797" y="441"/>
              </a:cxn>
              <a:cxn ang="0">
                <a:pos x="789" y="448"/>
              </a:cxn>
              <a:cxn ang="0">
                <a:pos x="981" y="1234"/>
              </a:cxn>
              <a:cxn ang="0">
                <a:pos x="727" y="1243"/>
              </a:cxn>
              <a:cxn ang="0">
                <a:pos x="670" y="1182"/>
              </a:cxn>
              <a:cxn ang="0">
                <a:pos x="964" y="1122"/>
              </a:cxn>
              <a:cxn ang="0">
                <a:pos x="981" y="1234"/>
              </a:cxn>
            </a:cxnLst>
            <a:rect l="0" t="0" r="r" b="b"/>
            <a:pathLst>
              <a:path w="1201" h="2082">
                <a:moveTo>
                  <a:pt x="1085" y="996"/>
                </a:moveTo>
                <a:cubicBezTo>
                  <a:pt x="961" y="938"/>
                  <a:pt x="770" y="938"/>
                  <a:pt x="587" y="1043"/>
                </a:cubicBezTo>
                <a:cubicBezTo>
                  <a:pt x="470" y="755"/>
                  <a:pt x="743" y="464"/>
                  <a:pt x="806" y="442"/>
                </a:cubicBezTo>
                <a:cubicBezTo>
                  <a:pt x="856" y="578"/>
                  <a:pt x="856" y="578"/>
                  <a:pt x="856" y="578"/>
                </a:cubicBezTo>
                <a:cubicBezTo>
                  <a:pt x="1054" y="161"/>
                  <a:pt x="1054" y="161"/>
                  <a:pt x="1054" y="161"/>
                </a:cubicBezTo>
                <a:cubicBezTo>
                  <a:pt x="917" y="107"/>
                  <a:pt x="780" y="54"/>
                  <a:pt x="643" y="0"/>
                </a:cubicBezTo>
                <a:cubicBezTo>
                  <a:pt x="655" y="34"/>
                  <a:pt x="667" y="67"/>
                  <a:pt x="680" y="101"/>
                </a:cubicBezTo>
                <a:cubicBezTo>
                  <a:pt x="678" y="96"/>
                  <a:pt x="321" y="274"/>
                  <a:pt x="289" y="785"/>
                </a:cubicBezTo>
                <a:cubicBezTo>
                  <a:pt x="280" y="932"/>
                  <a:pt x="303" y="1058"/>
                  <a:pt x="358" y="1175"/>
                </a:cubicBezTo>
                <a:cubicBezTo>
                  <a:pt x="359" y="1178"/>
                  <a:pt x="361" y="1180"/>
                  <a:pt x="362" y="1183"/>
                </a:cubicBezTo>
                <a:cubicBezTo>
                  <a:pt x="270" y="1263"/>
                  <a:pt x="183" y="1374"/>
                  <a:pt x="112" y="1526"/>
                </a:cubicBezTo>
                <a:cubicBezTo>
                  <a:pt x="44" y="1660"/>
                  <a:pt x="0" y="1845"/>
                  <a:pt x="56" y="2082"/>
                </a:cubicBezTo>
                <a:cubicBezTo>
                  <a:pt x="56" y="2002"/>
                  <a:pt x="53" y="1923"/>
                  <a:pt x="106" y="1761"/>
                </a:cubicBezTo>
                <a:cubicBezTo>
                  <a:pt x="194" y="1497"/>
                  <a:pt x="385" y="1347"/>
                  <a:pt x="408" y="1333"/>
                </a:cubicBezTo>
                <a:cubicBezTo>
                  <a:pt x="440" y="1314"/>
                  <a:pt x="439" y="1310"/>
                  <a:pt x="463" y="1337"/>
                </a:cubicBezTo>
                <a:cubicBezTo>
                  <a:pt x="498" y="1377"/>
                  <a:pt x="561" y="1423"/>
                  <a:pt x="595" y="1443"/>
                </a:cubicBezTo>
                <a:cubicBezTo>
                  <a:pt x="687" y="1493"/>
                  <a:pt x="789" y="1509"/>
                  <a:pt x="886" y="1493"/>
                </a:cubicBezTo>
                <a:cubicBezTo>
                  <a:pt x="1167" y="1450"/>
                  <a:pt x="1201" y="1239"/>
                  <a:pt x="1200" y="1189"/>
                </a:cubicBezTo>
                <a:cubicBezTo>
                  <a:pt x="1200" y="1120"/>
                  <a:pt x="1178" y="1040"/>
                  <a:pt x="1085" y="996"/>
                </a:cubicBezTo>
                <a:close/>
                <a:moveTo>
                  <a:pt x="789" y="448"/>
                </a:moveTo>
                <a:cubicBezTo>
                  <a:pt x="792" y="446"/>
                  <a:pt x="795" y="443"/>
                  <a:pt x="797" y="441"/>
                </a:cubicBezTo>
                <a:cubicBezTo>
                  <a:pt x="788" y="449"/>
                  <a:pt x="786" y="451"/>
                  <a:pt x="789" y="448"/>
                </a:cubicBezTo>
                <a:close/>
                <a:moveTo>
                  <a:pt x="981" y="1234"/>
                </a:moveTo>
                <a:cubicBezTo>
                  <a:pt x="931" y="1282"/>
                  <a:pt x="811" y="1294"/>
                  <a:pt x="727" y="1243"/>
                </a:cubicBezTo>
                <a:cubicBezTo>
                  <a:pt x="709" y="1231"/>
                  <a:pt x="686" y="1209"/>
                  <a:pt x="670" y="1182"/>
                </a:cubicBezTo>
                <a:cubicBezTo>
                  <a:pt x="752" y="1119"/>
                  <a:pt x="894" y="1097"/>
                  <a:pt x="964" y="1122"/>
                </a:cubicBezTo>
                <a:cubicBezTo>
                  <a:pt x="1019" y="1142"/>
                  <a:pt x="1017" y="1200"/>
                  <a:pt x="981" y="1234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64002" tIns="32001" rIns="64002" bIns="3200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400" b="1" dirty="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4" name="Group 37"/>
          <p:cNvGrpSpPr/>
          <p:nvPr/>
        </p:nvGrpSpPr>
        <p:grpSpPr>
          <a:xfrm>
            <a:off x="245066" y="326569"/>
            <a:ext cx="1659934" cy="635003"/>
            <a:chOff x="-5399088" y="2203450"/>
            <a:chExt cx="4903788" cy="1681163"/>
          </a:xfrm>
        </p:grpSpPr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-5399088" y="2746375"/>
              <a:ext cx="598488" cy="895350"/>
            </a:xfrm>
            <a:custGeom>
              <a:avLst/>
              <a:gdLst/>
              <a:ahLst/>
              <a:cxnLst>
                <a:cxn ang="0">
                  <a:pos x="0" y="819"/>
                </a:cxn>
                <a:cxn ang="0">
                  <a:pos x="423" y="362"/>
                </a:cxn>
                <a:cxn ang="0">
                  <a:pos x="765" y="552"/>
                </a:cxn>
                <a:cxn ang="0">
                  <a:pos x="765" y="10"/>
                </a:cxn>
                <a:cxn ang="0">
                  <a:pos x="794" y="0"/>
                </a:cxn>
                <a:cxn ang="0">
                  <a:pos x="854" y="88"/>
                </a:cxn>
                <a:cxn ang="0">
                  <a:pos x="854" y="1258"/>
                </a:cxn>
                <a:cxn ang="0">
                  <a:pos x="765" y="1258"/>
                </a:cxn>
                <a:cxn ang="0">
                  <a:pos x="765" y="1080"/>
                </a:cxn>
                <a:cxn ang="0">
                  <a:pos x="418" y="1277"/>
                </a:cxn>
                <a:cxn ang="0">
                  <a:pos x="0" y="819"/>
                </a:cxn>
                <a:cxn ang="0">
                  <a:pos x="765" y="884"/>
                </a:cxn>
                <a:cxn ang="0">
                  <a:pos x="765" y="678"/>
                </a:cxn>
                <a:cxn ang="0">
                  <a:pos x="429" y="440"/>
                </a:cxn>
                <a:cxn ang="0">
                  <a:pos x="89" y="817"/>
                </a:cxn>
                <a:cxn ang="0">
                  <a:pos x="427" y="1199"/>
                </a:cxn>
                <a:cxn ang="0">
                  <a:pos x="765" y="884"/>
                </a:cxn>
              </a:cxnLst>
              <a:rect l="0" t="0" r="r" b="b"/>
              <a:pathLst>
                <a:path w="854" h="1277">
                  <a:moveTo>
                    <a:pt x="0" y="819"/>
                  </a:moveTo>
                  <a:cubicBezTo>
                    <a:pt x="0" y="550"/>
                    <a:pt x="180" y="362"/>
                    <a:pt x="423" y="362"/>
                  </a:cubicBezTo>
                  <a:cubicBezTo>
                    <a:pt x="594" y="362"/>
                    <a:pt x="715" y="451"/>
                    <a:pt x="765" y="552"/>
                  </a:cubicBezTo>
                  <a:cubicBezTo>
                    <a:pt x="765" y="10"/>
                    <a:pt x="765" y="10"/>
                    <a:pt x="765" y="10"/>
                  </a:cubicBezTo>
                  <a:cubicBezTo>
                    <a:pt x="765" y="6"/>
                    <a:pt x="778" y="0"/>
                    <a:pt x="794" y="0"/>
                  </a:cubicBezTo>
                  <a:cubicBezTo>
                    <a:pt x="826" y="0"/>
                    <a:pt x="854" y="17"/>
                    <a:pt x="854" y="88"/>
                  </a:cubicBezTo>
                  <a:cubicBezTo>
                    <a:pt x="854" y="1258"/>
                    <a:pt x="854" y="1258"/>
                    <a:pt x="854" y="1258"/>
                  </a:cubicBezTo>
                  <a:cubicBezTo>
                    <a:pt x="765" y="1258"/>
                    <a:pt x="765" y="1258"/>
                    <a:pt x="765" y="1258"/>
                  </a:cubicBezTo>
                  <a:cubicBezTo>
                    <a:pt x="765" y="1080"/>
                    <a:pt x="765" y="1080"/>
                    <a:pt x="765" y="1080"/>
                  </a:cubicBezTo>
                  <a:cubicBezTo>
                    <a:pt x="700" y="1197"/>
                    <a:pt x="587" y="1277"/>
                    <a:pt x="418" y="1277"/>
                  </a:cubicBezTo>
                  <a:cubicBezTo>
                    <a:pt x="180" y="1277"/>
                    <a:pt x="0" y="1093"/>
                    <a:pt x="0" y="819"/>
                  </a:cubicBezTo>
                  <a:close/>
                  <a:moveTo>
                    <a:pt x="765" y="884"/>
                  </a:moveTo>
                  <a:cubicBezTo>
                    <a:pt x="765" y="678"/>
                    <a:pt x="765" y="678"/>
                    <a:pt x="765" y="678"/>
                  </a:cubicBezTo>
                  <a:cubicBezTo>
                    <a:pt x="711" y="535"/>
                    <a:pt x="599" y="440"/>
                    <a:pt x="429" y="440"/>
                  </a:cubicBezTo>
                  <a:cubicBezTo>
                    <a:pt x="230" y="440"/>
                    <a:pt x="89" y="596"/>
                    <a:pt x="89" y="817"/>
                  </a:cubicBezTo>
                  <a:cubicBezTo>
                    <a:pt x="89" y="1040"/>
                    <a:pt x="230" y="1199"/>
                    <a:pt x="427" y="1199"/>
                  </a:cubicBezTo>
                  <a:cubicBezTo>
                    <a:pt x="614" y="1199"/>
                    <a:pt x="765" y="1058"/>
                    <a:pt x="765" y="884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-4684713" y="2759075"/>
              <a:ext cx="87313" cy="8699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63" y="0"/>
                </a:cxn>
                <a:cxn ang="0">
                  <a:pos x="124" y="63"/>
                </a:cxn>
                <a:cxn ang="0">
                  <a:pos x="59" y="124"/>
                </a:cxn>
                <a:cxn ang="0">
                  <a:pos x="0" y="63"/>
                </a:cxn>
                <a:cxn ang="0">
                  <a:pos x="16" y="399"/>
                </a:cxn>
                <a:cxn ang="0">
                  <a:pos x="55" y="356"/>
                </a:cxn>
                <a:cxn ang="0">
                  <a:pos x="67" y="356"/>
                </a:cxn>
                <a:cxn ang="0">
                  <a:pos x="105" y="399"/>
                </a:cxn>
                <a:cxn ang="0">
                  <a:pos x="105" y="1239"/>
                </a:cxn>
                <a:cxn ang="0">
                  <a:pos x="16" y="1239"/>
                </a:cxn>
                <a:cxn ang="0">
                  <a:pos x="16" y="399"/>
                </a:cxn>
              </a:cxnLst>
              <a:rect l="0" t="0" r="r" b="b"/>
              <a:pathLst>
                <a:path w="124" h="1239">
                  <a:moveTo>
                    <a:pt x="0" y="63"/>
                  </a:moveTo>
                  <a:cubicBezTo>
                    <a:pt x="0" y="20"/>
                    <a:pt x="20" y="0"/>
                    <a:pt x="63" y="0"/>
                  </a:cubicBezTo>
                  <a:cubicBezTo>
                    <a:pt x="104" y="0"/>
                    <a:pt x="124" y="20"/>
                    <a:pt x="124" y="63"/>
                  </a:cubicBezTo>
                  <a:cubicBezTo>
                    <a:pt x="124" y="104"/>
                    <a:pt x="102" y="124"/>
                    <a:pt x="59" y="124"/>
                  </a:cubicBezTo>
                  <a:cubicBezTo>
                    <a:pt x="20" y="124"/>
                    <a:pt x="0" y="104"/>
                    <a:pt x="0" y="63"/>
                  </a:cubicBezTo>
                  <a:close/>
                  <a:moveTo>
                    <a:pt x="16" y="399"/>
                  </a:moveTo>
                  <a:cubicBezTo>
                    <a:pt x="16" y="366"/>
                    <a:pt x="33" y="356"/>
                    <a:pt x="55" y="356"/>
                  </a:cubicBezTo>
                  <a:cubicBezTo>
                    <a:pt x="67" y="356"/>
                    <a:pt x="67" y="356"/>
                    <a:pt x="67" y="356"/>
                  </a:cubicBezTo>
                  <a:cubicBezTo>
                    <a:pt x="89" y="356"/>
                    <a:pt x="105" y="366"/>
                    <a:pt x="105" y="399"/>
                  </a:cubicBezTo>
                  <a:cubicBezTo>
                    <a:pt x="105" y="1239"/>
                    <a:pt x="105" y="1239"/>
                    <a:pt x="105" y="1239"/>
                  </a:cubicBezTo>
                  <a:cubicBezTo>
                    <a:pt x="16" y="1239"/>
                    <a:pt x="16" y="1239"/>
                    <a:pt x="16" y="1239"/>
                  </a:cubicBezTo>
                  <a:lnTo>
                    <a:pt x="16" y="39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-4524376" y="3000375"/>
              <a:ext cx="598488" cy="884238"/>
            </a:xfrm>
            <a:custGeom>
              <a:avLst/>
              <a:gdLst/>
              <a:ahLst/>
              <a:cxnLst>
                <a:cxn ang="0">
                  <a:pos x="111" y="1145"/>
                </a:cxn>
                <a:cxn ang="0">
                  <a:pos x="57" y="1049"/>
                </a:cxn>
                <a:cxn ang="0">
                  <a:pos x="109" y="993"/>
                </a:cxn>
                <a:cxn ang="0">
                  <a:pos x="445" y="1182"/>
                </a:cxn>
                <a:cxn ang="0">
                  <a:pos x="764" y="848"/>
                </a:cxn>
                <a:cxn ang="0">
                  <a:pos x="764" y="698"/>
                </a:cxn>
                <a:cxn ang="0">
                  <a:pos x="417" y="885"/>
                </a:cxn>
                <a:cxn ang="0">
                  <a:pos x="0" y="444"/>
                </a:cxn>
                <a:cxn ang="0">
                  <a:pos x="423" y="0"/>
                </a:cxn>
                <a:cxn ang="0">
                  <a:pos x="764" y="184"/>
                </a:cxn>
                <a:cxn ang="0">
                  <a:pos x="764" y="19"/>
                </a:cxn>
                <a:cxn ang="0">
                  <a:pos x="853" y="19"/>
                </a:cxn>
                <a:cxn ang="0">
                  <a:pos x="853" y="848"/>
                </a:cxn>
                <a:cxn ang="0">
                  <a:pos x="443" y="1262"/>
                </a:cxn>
                <a:cxn ang="0">
                  <a:pos x="111" y="1145"/>
                </a:cxn>
                <a:cxn ang="0">
                  <a:pos x="764" y="501"/>
                </a:cxn>
                <a:cxn ang="0">
                  <a:pos x="764" y="314"/>
                </a:cxn>
                <a:cxn ang="0">
                  <a:pos x="429" y="78"/>
                </a:cxn>
                <a:cxn ang="0">
                  <a:pos x="89" y="442"/>
                </a:cxn>
                <a:cxn ang="0">
                  <a:pos x="427" y="809"/>
                </a:cxn>
                <a:cxn ang="0">
                  <a:pos x="764" y="501"/>
                </a:cxn>
              </a:cxnLst>
              <a:rect l="0" t="0" r="r" b="b"/>
              <a:pathLst>
                <a:path w="853" h="1262">
                  <a:moveTo>
                    <a:pt x="111" y="1145"/>
                  </a:moveTo>
                  <a:cubicBezTo>
                    <a:pt x="76" y="1110"/>
                    <a:pt x="57" y="1071"/>
                    <a:pt x="57" y="1049"/>
                  </a:cubicBezTo>
                  <a:cubicBezTo>
                    <a:pt x="57" y="1002"/>
                    <a:pt x="104" y="987"/>
                    <a:pt x="109" y="993"/>
                  </a:cubicBezTo>
                  <a:cubicBezTo>
                    <a:pt x="156" y="1093"/>
                    <a:pt x="258" y="1182"/>
                    <a:pt x="445" y="1182"/>
                  </a:cubicBezTo>
                  <a:cubicBezTo>
                    <a:pt x="655" y="1182"/>
                    <a:pt x="764" y="1071"/>
                    <a:pt x="764" y="848"/>
                  </a:cubicBezTo>
                  <a:cubicBezTo>
                    <a:pt x="764" y="698"/>
                    <a:pt x="764" y="698"/>
                    <a:pt x="764" y="698"/>
                  </a:cubicBezTo>
                  <a:cubicBezTo>
                    <a:pt x="699" y="811"/>
                    <a:pt x="584" y="885"/>
                    <a:pt x="417" y="885"/>
                  </a:cubicBezTo>
                  <a:cubicBezTo>
                    <a:pt x="172" y="885"/>
                    <a:pt x="0" y="709"/>
                    <a:pt x="0" y="444"/>
                  </a:cubicBezTo>
                  <a:cubicBezTo>
                    <a:pt x="0" y="188"/>
                    <a:pt x="185" y="0"/>
                    <a:pt x="423" y="0"/>
                  </a:cubicBezTo>
                  <a:cubicBezTo>
                    <a:pt x="595" y="0"/>
                    <a:pt x="716" y="86"/>
                    <a:pt x="764" y="184"/>
                  </a:cubicBezTo>
                  <a:cubicBezTo>
                    <a:pt x="764" y="19"/>
                    <a:pt x="764" y="19"/>
                    <a:pt x="764" y="19"/>
                  </a:cubicBezTo>
                  <a:cubicBezTo>
                    <a:pt x="853" y="19"/>
                    <a:pt x="853" y="19"/>
                    <a:pt x="853" y="19"/>
                  </a:cubicBezTo>
                  <a:cubicBezTo>
                    <a:pt x="853" y="848"/>
                    <a:pt x="853" y="848"/>
                    <a:pt x="853" y="848"/>
                  </a:cubicBezTo>
                  <a:cubicBezTo>
                    <a:pt x="853" y="1125"/>
                    <a:pt x="701" y="1262"/>
                    <a:pt x="443" y="1262"/>
                  </a:cubicBezTo>
                  <a:cubicBezTo>
                    <a:pt x="286" y="1262"/>
                    <a:pt x="176" y="1208"/>
                    <a:pt x="111" y="1145"/>
                  </a:cubicBezTo>
                  <a:close/>
                  <a:moveTo>
                    <a:pt x="764" y="501"/>
                  </a:moveTo>
                  <a:cubicBezTo>
                    <a:pt x="764" y="314"/>
                    <a:pt x="764" y="314"/>
                    <a:pt x="764" y="314"/>
                  </a:cubicBezTo>
                  <a:cubicBezTo>
                    <a:pt x="711" y="171"/>
                    <a:pt x="601" y="78"/>
                    <a:pt x="429" y="78"/>
                  </a:cubicBezTo>
                  <a:cubicBezTo>
                    <a:pt x="230" y="78"/>
                    <a:pt x="89" y="232"/>
                    <a:pt x="89" y="442"/>
                  </a:cubicBezTo>
                  <a:cubicBezTo>
                    <a:pt x="89" y="663"/>
                    <a:pt x="224" y="809"/>
                    <a:pt x="427" y="809"/>
                  </a:cubicBezTo>
                  <a:cubicBezTo>
                    <a:pt x="612" y="809"/>
                    <a:pt x="764" y="676"/>
                    <a:pt x="764" y="501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-3810001" y="2759075"/>
              <a:ext cx="87313" cy="86995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64" y="0"/>
                </a:cxn>
                <a:cxn ang="0">
                  <a:pos x="125" y="63"/>
                </a:cxn>
                <a:cxn ang="0">
                  <a:pos x="60" y="124"/>
                </a:cxn>
                <a:cxn ang="0">
                  <a:pos x="0" y="63"/>
                </a:cxn>
                <a:cxn ang="0">
                  <a:pos x="17" y="399"/>
                </a:cxn>
                <a:cxn ang="0">
                  <a:pos x="56" y="356"/>
                </a:cxn>
                <a:cxn ang="0">
                  <a:pos x="67" y="356"/>
                </a:cxn>
                <a:cxn ang="0">
                  <a:pos x="106" y="399"/>
                </a:cxn>
                <a:cxn ang="0">
                  <a:pos x="106" y="1239"/>
                </a:cxn>
                <a:cxn ang="0">
                  <a:pos x="17" y="1239"/>
                </a:cxn>
                <a:cxn ang="0">
                  <a:pos x="17" y="399"/>
                </a:cxn>
              </a:cxnLst>
              <a:rect l="0" t="0" r="r" b="b"/>
              <a:pathLst>
                <a:path w="125" h="1239">
                  <a:moveTo>
                    <a:pt x="0" y="63"/>
                  </a:moveTo>
                  <a:cubicBezTo>
                    <a:pt x="0" y="20"/>
                    <a:pt x="21" y="0"/>
                    <a:pt x="64" y="0"/>
                  </a:cubicBezTo>
                  <a:cubicBezTo>
                    <a:pt x="104" y="0"/>
                    <a:pt x="125" y="20"/>
                    <a:pt x="125" y="63"/>
                  </a:cubicBezTo>
                  <a:cubicBezTo>
                    <a:pt x="125" y="104"/>
                    <a:pt x="102" y="124"/>
                    <a:pt x="60" y="124"/>
                  </a:cubicBezTo>
                  <a:cubicBezTo>
                    <a:pt x="21" y="124"/>
                    <a:pt x="0" y="104"/>
                    <a:pt x="0" y="63"/>
                  </a:cubicBezTo>
                  <a:close/>
                  <a:moveTo>
                    <a:pt x="17" y="399"/>
                  </a:moveTo>
                  <a:cubicBezTo>
                    <a:pt x="17" y="366"/>
                    <a:pt x="34" y="356"/>
                    <a:pt x="56" y="356"/>
                  </a:cubicBezTo>
                  <a:cubicBezTo>
                    <a:pt x="67" y="356"/>
                    <a:pt x="67" y="356"/>
                    <a:pt x="67" y="356"/>
                  </a:cubicBezTo>
                  <a:cubicBezTo>
                    <a:pt x="90" y="356"/>
                    <a:pt x="106" y="366"/>
                    <a:pt x="106" y="399"/>
                  </a:cubicBezTo>
                  <a:cubicBezTo>
                    <a:pt x="106" y="1239"/>
                    <a:pt x="106" y="1239"/>
                    <a:pt x="106" y="1239"/>
                  </a:cubicBezTo>
                  <a:cubicBezTo>
                    <a:pt x="17" y="1239"/>
                    <a:pt x="17" y="1239"/>
                    <a:pt x="17" y="1239"/>
                  </a:cubicBezTo>
                  <a:lnTo>
                    <a:pt x="17" y="399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-3621088" y="2862263"/>
              <a:ext cx="387350" cy="779463"/>
            </a:xfrm>
            <a:custGeom>
              <a:avLst/>
              <a:gdLst/>
              <a:ahLst/>
              <a:cxnLst>
                <a:cxn ang="0">
                  <a:pos x="145" y="838"/>
                </a:cxn>
                <a:cxn ang="0">
                  <a:pos x="145" y="295"/>
                </a:cxn>
                <a:cxn ang="0">
                  <a:pos x="0" y="295"/>
                </a:cxn>
                <a:cxn ang="0">
                  <a:pos x="0" y="215"/>
                </a:cxn>
                <a:cxn ang="0">
                  <a:pos x="145" y="215"/>
                </a:cxn>
                <a:cxn ang="0">
                  <a:pos x="145" y="44"/>
                </a:cxn>
                <a:cxn ang="0">
                  <a:pos x="184" y="0"/>
                </a:cxn>
                <a:cxn ang="0">
                  <a:pos x="195" y="0"/>
                </a:cxn>
                <a:cxn ang="0">
                  <a:pos x="232" y="44"/>
                </a:cxn>
                <a:cxn ang="0">
                  <a:pos x="232" y="215"/>
                </a:cxn>
                <a:cxn ang="0">
                  <a:pos x="523" y="215"/>
                </a:cxn>
                <a:cxn ang="0">
                  <a:pos x="523" y="295"/>
                </a:cxn>
                <a:cxn ang="0">
                  <a:pos x="232" y="295"/>
                </a:cxn>
                <a:cxn ang="0">
                  <a:pos x="232" y="829"/>
                </a:cxn>
                <a:cxn ang="0">
                  <a:pos x="379" y="1035"/>
                </a:cxn>
                <a:cxn ang="0">
                  <a:pos x="521" y="959"/>
                </a:cxn>
                <a:cxn ang="0">
                  <a:pos x="551" y="1003"/>
                </a:cxn>
                <a:cxn ang="0">
                  <a:pos x="521" y="1059"/>
                </a:cxn>
                <a:cxn ang="0">
                  <a:pos x="375" y="1111"/>
                </a:cxn>
                <a:cxn ang="0">
                  <a:pos x="145" y="838"/>
                </a:cxn>
              </a:cxnLst>
              <a:rect l="0" t="0" r="r" b="b"/>
              <a:pathLst>
                <a:path w="551" h="1111">
                  <a:moveTo>
                    <a:pt x="145" y="838"/>
                  </a:moveTo>
                  <a:cubicBezTo>
                    <a:pt x="145" y="295"/>
                    <a:pt x="145" y="295"/>
                    <a:pt x="145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145" y="215"/>
                    <a:pt x="145" y="215"/>
                    <a:pt x="145" y="215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11"/>
                    <a:pt x="161" y="0"/>
                    <a:pt x="18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217" y="0"/>
                    <a:pt x="232" y="11"/>
                    <a:pt x="232" y="44"/>
                  </a:cubicBezTo>
                  <a:cubicBezTo>
                    <a:pt x="232" y="215"/>
                    <a:pt x="232" y="215"/>
                    <a:pt x="232" y="215"/>
                  </a:cubicBezTo>
                  <a:cubicBezTo>
                    <a:pt x="523" y="215"/>
                    <a:pt x="523" y="215"/>
                    <a:pt x="523" y="215"/>
                  </a:cubicBezTo>
                  <a:cubicBezTo>
                    <a:pt x="523" y="295"/>
                    <a:pt x="523" y="295"/>
                    <a:pt x="523" y="295"/>
                  </a:cubicBezTo>
                  <a:cubicBezTo>
                    <a:pt x="232" y="295"/>
                    <a:pt x="232" y="295"/>
                    <a:pt x="232" y="295"/>
                  </a:cubicBezTo>
                  <a:cubicBezTo>
                    <a:pt x="232" y="829"/>
                    <a:pt x="232" y="829"/>
                    <a:pt x="232" y="829"/>
                  </a:cubicBezTo>
                  <a:cubicBezTo>
                    <a:pt x="232" y="974"/>
                    <a:pt x="277" y="1035"/>
                    <a:pt x="379" y="1035"/>
                  </a:cubicBezTo>
                  <a:cubicBezTo>
                    <a:pt x="444" y="1035"/>
                    <a:pt x="492" y="1003"/>
                    <a:pt x="521" y="959"/>
                  </a:cubicBezTo>
                  <a:cubicBezTo>
                    <a:pt x="525" y="955"/>
                    <a:pt x="551" y="968"/>
                    <a:pt x="551" y="1003"/>
                  </a:cubicBezTo>
                  <a:cubicBezTo>
                    <a:pt x="551" y="1018"/>
                    <a:pt x="544" y="1039"/>
                    <a:pt x="521" y="1059"/>
                  </a:cubicBezTo>
                  <a:cubicBezTo>
                    <a:pt x="494" y="1089"/>
                    <a:pt x="445" y="1111"/>
                    <a:pt x="375" y="1111"/>
                  </a:cubicBezTo>
                  <a:cubicBezTo>
                    <a:pt x="219" y="1111"/>
                    <a:pt x="145" y="1024"/>
                    <a:pt x="145" y="838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11"/>
            <p:cNvSpPr>
              <a:spLocks noEditPoints="1"/>
            </p:cNvSpPr>
            <p:nvPr/>
          </p:nvSpPr>
          <p:spPr bwMode="auto">
            <a:xfrm>
              <a:off x="-3151188" y="3000375"/>
              <a:ext cx="519113" cy="641350"/>
            </a:xfrm>
            <a:custGeom>
              <a:avLst/>
              <a:gdLst/>
              <a:ahLst/>
              <a:cxnLst>
                <a:cxn ang="0">
                  <a:pos x="0" y="674"/>
                </a:cxn>
                <a:cxn ang="0">
                  <a:pos x="634" y="386"/>
                </a:cxn>
                <a:cxn ang="0">
                  <a:pos x="653" y="386"/>
                </a:cxn>
                <a:cxn ang="0">
                  <a:pos x="653" y="342"/>
                </a:cxn>
                <a:cxn ang="0">
                  <a:pos x="384" y="82"/>
                </a:cxn>
                <a:cxn ang="0">
                  <a:pos x="85" y="249"/>
                </a:cxn>
                <a:cxn ang="0">
                  <a:pos x="35" y="197"/>
                </a:cxn>
                <a:cxn ang="0">
                  <a:pos x="85" y="112"/>
                </a:cxn>
                <a:cxn ang="0">
                  <a:pos x="389" y="0"/>
                </a:cxn>
                <a:cxn ang="0">
                  <a:pos x="740" y="340"/>
                </a:cxn>
                <a:cxn ang="0">
                  <a:pos x="740" y="896"/>
                </a:cxn>
                <a:cxn ang="0">
                  <a:pos x="653" y="896"/>
                </a:cxn>
                <a:cxn ang="0">
                  <a:pos x="653" y="722"/>
                </a:cxn>
                <a:cxn ang="0">
                  <a:pos x="304" y="915"/>
                </a:cxn>
                <a:cxn ang="0">
                  <a:pos x="0" y="674"/>
                </a:cxn>
                <a:cxn ang="0">
                  <a:pos x="653" y="544"/>
                </a:cxn>
                <a:cxn ang="0">
                  <a:pos x="653" y="457"/>
                </a:cxn>
                <a:cxn ang="0">
                  <a:pos x="629" y="457"/>
                </a:cxn>
                <a:cxn ang="0">
                  <a:pos x="91" y="674"/>
                </a:cxn>
                <a:cxn ang="0">
                  <a:pos x="312" y="841"/>
                </a:cxn>
                <a:cxn ang="0">
                  <a:pos x="653" y="544"/>
                </a:cxn>
              </a:cxnLst>
              <a:rect l="0" t="0" r="r" b="b"/>
              <a:pathLst>
                <a:path w="740" h="915">
                  <a:moveTo>
                    <a:pt x="0" y="674"/>
                  </a:moveTo>
                  <a:cubicBezTo>
                    <a:pt x="0" y="475"/>
                    <a:pt x="193" y="392"/>
                    <a:pt x="634" y="386"/>
                  </a:cubicBezTo>
                  <a:cubicBezTo>
                    <a:pt x="653" y="386"/>
                    <a:pt x="653" y="386"/>
                    <a:pt x="653" y="386"/>
                  </a:cubicBezTo>
                  <a:cubicBezTo>
                    <a:pt x="653" y="342"/>
                    <a:pt x="653" y="342"/>
                    <a:pt x="653" y="342"/>
                  </a:cubicBezTo>
                  <a:cubicBezTo>
                    <a:pt x="653" y="177"/>
                    <a:pt x="553" y="82"/>
                    <a:pt x="384" y="82"/>
                  </a:cubicBezTo>
                  <a:cubicBezTo>
                    <a:pt x="232" y="82"/>
                    <a:pt x="133" y="154"/>
                    <a:pt x="85" y="249"/>
                  </a:cubicBezTo>
                  <a:cubicBezTo>
                    <a:pt x="83" y="249"/>
                    <a:pt x="35" y="243"/>
                    <a:pt x="35" y="197"/>
                  </a:cubicBezTo>
                  <a:cubicBezTo>
                    <a:pt x="35" y="178"/>
                    <a:pt x="54" y="141"/>
                    <a:pt x="85" y="112"/>
                  </a:cubicBezTo>
                  <a:cubicBezTo>
                    <a:pt x="141" y="56"/>
                    <a:pt x="239" y="0"/>
                    <a:pt x="389" y="0"/>
                  </a:cubicBezTo>
                  <a:cubicBezTo>
                    <a:pt x="608" y="0"/>
                    <a:pt x="740" y="128"/>
                    <a:pt x="740" y="340"/>
                  </a:cubicBezTo>
                  <a:cubicBezTo>
                    <a:pt x="740" y="896"/>
                    <a:pt x="740" y="896"/>
                    <a:pt x="740" y="896"/>
                  </a:cubicBezTo>
                  <a:cubicBezTo>
                    <a:pt x="653" y="896"/>
                    <a:pt x="653" y="896"/>
                    <a:pt x="653" y="896"/>
                  </a:cubicBezTo>
                  <a:cubicBezTo>
                    <a:pt x="653" y="722"/>
                    <a:pt x="653" y="722"/>
                    <a:pt x="653" y="722"/>
                  </a:cubicBezTo>
                  <a:cubicBezTo>
                    <a:pt x="595" y="835"/>
                    <a:pt x="466" y="915"/>
                    <a:pt x="304" y="915"/>
                  </a:cubicBezTo>
                  <a:cubicBezTo>
                    <a:pt x="117" y="915"/>
                    <a:pt x="0" y="820"/>
                    <a:pt x="0" y="674"/>
                  </a:cubicBezTo>
                  <a:close/>
                  <a:moveTo>
                    <a:pt x="653" y="544"/>
                  </a:moveTo>
                  <a:cubicBezTo>
                    <a:pt x="653" y="457"/>
                    <a:pt x="653" y="457"/>
                    <a:pt x="653" y="457"/>
                  </a:cubicBezTo>
                  <a:cubicBezTo>
                    <a:pt x="629" y="457"/>
                    <a:pt x="629" y="457"/>
                    <a:pt x="629" y="457"/>
                  </a:cubicBezTo>
                  <a:cubicBezTo>
                    <a:pt x="247" y="464"/>
                    <a:pt x="91" y="525"/>
                    <a:pt x="91" y="674"/>
                  </a:cubicBezTo>
                  <a:cubicBezTo>
                    <a:pt x="91" y="778"/>
                    <a:pt x="176" y="841"/>
                    <a:pt x="312" y="841"/>
                  </a:cubicBezTo>
                  <a:cubicBezTo>
                    <a:pt x="503" y="841"/>
                    <a:pt x="653" y="711"/>
                    <a:pt x="653" y="544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-2516188" y="2746375"/>
              <a:ext cx="61913" cy="8826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0" y="0"/>
                </a:cxn>
                <a:cxn ang="0">
                  <a:pos x="89" y="88"/>
                </a:cxn>
                <a:cxn ang="0">
                  <a:pos x="89" y="1258"/>
                </a:cxn>
                <a:cxn ang="0">
                  <a:pos x="0" y="1258"/>
                </a:cxn>
                <a:cxn ang="0">
                  <a:pos x="0" y="10"/>
                </a:cxn>
              </a:cxnLst>
              <a:rect l="0" t="0" r="r" b="b"/>
              <a:pathLst>
                <a:path w="89" h="1258">
                  <a:moveTo>
                    <a:pt x="0" y="10"/>
                  </a:moveTo>
                  <a:cubicBezTo>
                    <a:pt x="0" y="6"/>
                    <a:pt x="13" y="0"/>
                    <a:pt x="30" y="0"/>
                  </a:cubicBezTo>
                  <a:cubicBezTo>
                    <a:pt x="61" y="0"/>
                    <a:pt x="89" y="17"/>
                    <a:pt x="89" y="88"/>
                  </a:cubicBezTo>
                  <a:cubicBezTo>
                    <a:pt x="89" y="1258"/>
                    <a:pt x="89" y="1258"/>
                    <a:pt x="89" y="1258"/>
                  </a:cubicBezTo>
                  <a:cubicBezTo>
                    <a:pt x="0" y="1258"/>
                    <a:pt x="0" y="1258"/>
                    <a:pt x="0" y="1258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08285"/>
            </a:solidFill>
            <a:ln w="1" cap="flat">
              <a:solidFill>
                <a:srgbClr val="80828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-2322513" y="2730500"/>
              <a:ext cx="304800" cy="909638"/>
            </a:xfrm>
            <a:custGeom>
              <a:avLst/>
              <a:gdLst/>
              <a:ahLst/>
              <a:cxnLst>
                <a:cxn ang="0">
                  <a:pos x="27" y="1074"/>
                </a:cxn>
                <a:cxn ang="0">
                  <a:pos x="252" y="0"/>
                </a:cxn>
                <a:cxn ang="0">
                  <a:pos x="434" y="0"/>
                </a:cxn>
                <a:cxn ang="0">
                  <a:pos x="211" y="1076"/>
                </a:cxn>
                <a:cxn ang="0">
                  <a:pos x="291" y="1210"/>
                </a:cxn>
                <a:cxn ang="0">
                  <a:pos x="176" y="1297"/>
                </a:cxn>
                <a:cxn ang="0">
                  <a:pos x="27" y="1074"/>
                </a:cxn>
              </a:cxnLst>
              <a:rect l="0" t="0" r="r" b="b"/>
              <a:pathLst>
                <a:path w="434" h="1297">
                  <a:moveTo>
                    <a:pt x="27" y="1074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11" y="1076"/>
                    <a:pt x="211" y="1076"/>
                    <a:pt x="211" y="1076"/>
                  </a:cubicBezTo>
                  <a:cubicBezTo>
                    <a:pt x="193" y="1169"/>
                    <a:pt x="207" y="1204"/>
                    <a:pt x="291" y="1210"/>
                  </a:cubicBezTo>
                  <a:cubicBezTo>
                    <a:pt x="295" y="1210"/>
                    <a:pt x="291" y="1297"/>
                    <a:pt x="176" y="1297"/>
                  </a:cubicBezTo>
                  <a:cubicBezTo>
                    <a:pt x="40" y="1297"/>
                    <a:pt x="0" y="1212"/>
                    <a:pt x="27" y="1074"/>
                  </a:cubicBez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-2044701" y="2725738"/>
              <a:ext cx="311150" cy="914400"/>
            </a:xfrm>
            <a:custGeom>
              <a:avLst/>
              <a:gdLst/>
              <a:ahLst/>
              <a:cxnLst>
                <a:cxn ang="0">
                  <a:pos x="29" y="1081"/>
                </a:cxn>
                <a:cxn ang="0">
                  <a:pos x="176" y="395"/>
                </a:cxn>
                <a:cxn ang="0">
                  <a:pos x="358" y="395"/>
                </a:cxn>
                <a:cxn ang="0">
                  <a:pos x="213" y="1083"/>
                </a:cxn>
                <a:cxn ang="0">
                  <a:pos x="293" y="1217"/>
                </a:cxn>
                <a:cxn ang="0">
                  <a:pos x="178" y="1304"/>
                </a:cxn>
                <a:cxn ang="0">
                  <a:pos x="29" y="1081"/>
                </a:cxn>
                <a:cxn ang="0">
                  <a:pos x="219" y="119"/>
                </a:cxn>
                <a:cxn ang="0">
                  <a:pos x="334" y="0"/>
                </a:cxn>
                <a:cxn ang="0">
                  <a:pos x="443" y="83"/>
                </a:cxn>
                <a:cxn ang="0">
                  <a:pos x="328" y="204"/>
                </a:cxn>
                <a:cxn ang="0">
                  <a:pos x="219" y="119"/>
                </a:cxn>
              </a:cxnLst>
              <a:rect l="0" t="0" r="r" b="b"/>
              <a:pathLst>
                <a:path w="443" h="1304">
                  <a:moveTo>
                    <a:pt x="29" y="1081"/>
                  </a:moveTo>
                  <a:cubicBezTo>
                    <a:pt x="176" y="395"/>
                    <a:pt x="176" y="395"/>
                    <a:pt x="176" y="395"/>
                  </a:cubicBezTo>
                  <a:cubicBezTo>
                    <a:pt x="358" y="395"/>
                    <a:pt x="358" y="395"/>
                    <a:pt x="358" y="395"/>
                  </a:cubicBezTo>
                  <a:cubicBezTo>
                    <a:pt x="213" y="1083"/>
                    <a:pt x="213" y="1083"/>
                    <a:pt x="213" y="1083"/>
                  </a:cubicBezTo>
                  <a:cubicBezTo>
                    <a:pt x="193" y="1176"/>
                    <a:pt x="209" y="1211"/>
                    <a:pt x="293" y="1217"/>
                  </a:cubicBezTo>
                  <a:cubicBezTo>
                    <a:pt x="297" y="1217"/>
                    <a:pt x="293" y="1304"/>
                    <a:pt x="178" y="1304"/>
                  </a:cubicBezTo>
                  <a:cubicBezTo>
                    <a:pt x="42" y="1304"/>
                    <a:pt x="0" y="1219"/>
                    <a:pt x="29" y="1081"/>
                  </a:cubicBezTo>
                  <a:close/>
                  <a:moveTo>
                    <a:pt x="219" y="119"/>
                  </a:moveTo>
                  <a:cubicBezTo>
                    <a:pt x="219" y="54"/>
                    <a:pt x="261" y="0"/>
                    <a:pt x="334" y="0"/>
                  </a:cubicBezTo>
                  <a:cubicBezTo>
                    <a:pt x="404" y="0"/>
                    <a:pt x="443" y="31"/>
                    <a:pt x="443" y="83"/>
                  </a:cubicBezTo>
                  <a:cubicBezTo>
                    <a:pt x="443" y="150"/>
                    <a:pt x="401" y="204"/>
                    <a:pt x="328" y="204"/>
                  </a:cubicBezTo>
                  <a:cubicBezTo>
                    <a:pt x="258" y="204"/>
                    <a:pt x="219" y="170"/>
                    <a:pt x="219" y="119"/>
                  </a:cubicBez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-1720851" y="2725738"/>
              <a:ext cx="528638" cy="903288"/>
            </a:xfrm>
            <a:custGeom>
              <a:avLst/>
              <a:gdLst/>
              <a:ahLst/>
              <a:cxnLst>
                <a:cxn ang="0">
                  <a:pos x="183" y="545"/>
                </a:cxn>
                <a:cxn ang="0">
                  <a:pos x="0" y="545"/>
                </a:cxn>
                <a:cxn ang="0">
                  <a:pos x="9" y="497"/>
                </a:cxn>
                <a:cxn ang="0">
                  <a:pos x="27" y="414"/>
                </a:cxn>
                <a:cxn ang="0">
                  <a:pos x="31" y="395"/>
                </a:cxn>
                <a:cxn ang="0">
                  <a:pos x="215" y="395"/>
                </a:cxn>
                <a:cxn ang="0">
                  <a:pos x="235" y="308"/>
                </a:cxn>
                <a:cxn ang="0">
                  <a:pos x="552" y="0"/>
                </a:cxn>
                <a:cxn ang="0">
                  <a:pos x="723" y="55"/>
                </a:cxn>
                <a:cxn ang="0">
                  <a:pos x="753" y="124"/>
                </a:cxn>
                <a:cxn ang="0">
                  <a:pos x="695" y="209"/>
                </a:cxn>
                <a:cxn ang="0">
                  <a:pos x="562" y="148"/>
                </a:cxn>
                <a:cxn ang="0">
                  <a:pos x="408" y="319"/>
                </a:cxn>
                <a:cxn ang="0">
                  <a:pos x="391" y="395"/>
                </a:cxn>
                <a:cxn ang="0">
                  <a:pos x="630" y="395"/>
                </a:cxn>
                <a:cxn ang="0">
                  <a:pos x="619" y="441"/>
                </a:cxn>
                <a:cxn ang="0">
                  <a:pos x="603" y="527"/>
                </a:cxn>
                <a:cxn ang="0">
                  <a:pos x="599" y="545"/>
                </a:cxn>
                <a:cxn ang="0">
                  <a:pos x="365" y="545"/>
                </a:cxn>
                <a:cxn ang="0">
                  <a:pos x="209" y="1287"/>
                </a:cxn>
                <a:cxn ang="0">
                  <a:pos x="26" y="1287"/>
                </a:cxn>
                <a:cxn ang="0">
                  <a:pos x="183" y="545"/>
                </a:cxn>
              </a:cxnLst>
              <a:rect l="0" t="0" r="r" b="b"/>
              <a:pathLst>
                <a:path w="753" h="1287">
                  <a:moveTo>
                    <a:pt x="183" y="545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0" y="545"/>
                    <a:pt x="1" y="529"/>
                    <a:pt x="9" y="497"/>
                  </a:cubicBezTo>
                  <a:cubicBezTo>
                    <a:pt x="13" y="477"/>
                    <a:pt x="22" y="432"/>
                    <a:pt x="27" y="414"/>
                  </a:cubicBezTo>
                  <a:cubicBezTo>
                    <a:pt x="29" y="401"/>
                    <a:pt x="31" y="395"/>
                    <a:pt x="31" y="395"/>
                  </a:cubicBezTo>
                  <a:cubicBezTo>
                    <a:pt x="215" y="395"/>
                    <a:pt x="215" y="395"/>
                    <a:pt x="215" y="395"/>
                  </a:cubicBezTo>
                  <a:cubicBezTo>
                    <a:pt x="235" y="308"/>
                    <a:pt x="235" y="308"/>
                    <a:pt x="235" y="308"/>
                  </a:cubicBezTo>
                  <a:cubicBezTo>
                    <a:pt x="280" y="91"/>
                    <a:pt x="395" y="0"/>
                    <a:pt x="552" y="0"/>
                  </a:cubicBezTo>
                  <a:cubicBezTo>
                    <a:pt x="634" y="0"/>
                    <a:pt x="690" y="20"/>
                    <a:pt x="723" y="55"/>
                  </a:cubicBezTo>
                  <a:cubicBezTo>
                    <a:pt x="742" y="74"/>
                    <a:pt x="753" y="100"/>
                    <a:pt x="753" y="124"/>
                  </a:cubicBezTo>
                  <a:cubicBezTo>
                    <a:pt x="753" y="178"/>
                    <a:pt x="701" y="215"/>
                    <a:pt x="695" y="209"/>
                  </a:cubicBezTo>
                  <a:cubicBezTo>
                    <a:pt x="671" y="176"/>
                    <a:pt x="619" y="148"/>
                    <a:pt x="562" y="148"/>
                  </a:cubicBezTo>
                  <a:cubicBezTo>
                    <a:pt x="486" y="148"/>
                    <a:pt x="434" y="196"/>
                    <a:pt x="408" y="319"/>
                  </a:cubicBezTo>
                  <a:cubicBezTo>
                    <a:pt x="391" y="395"/>
                    <a:pt x="391" y="395"/>
                    <a:pt x="391" y="395"/>
                  </a:cubicBezTo>
                  <a:cubicBezTo>
                    <a:pt x="630" y="395"/>
                    <a:pt x="630" y="395"/>
                    <a:pt x="630" y="395"/>
                  </a:cubicBezTo>
                  <a:cubicBezTo>
                    <a:pt x="630" y="395"/>
                    <a:pt x="627" y="412"/>
                    <a:pt x="619" y="441"/>
                  </a:cubicBezTo>
                  <a:cubicBezTo>
                    <a:pt x="603" y="527"/>
                    <a:pt x="603" y="527"/>
                    <a:pt x="603" y="527"/>
                  </a:cubicBezTo>
                  <a:cubicBezTo>
                    <a:pt x="599" y="540"/>
                    <a:pt x="599" y="545"/>
                    <a:pt x="599" y="545"/>
                  </a:cubicBezTo>
                  <a:cubicBezTo>
                    <a:pt x="365" y="545"/>
                    <a:pt x="365" y="545"/>
                    <a:pt x="365" y="545"/>
                  </a:cubicBezTo>
                  <a:cubicBezTo>
                    <a:pt x="209" y="1287"/>
                    <a:pt x="209" y="1287"/>
                    <a:pt x="209" y="1287"/>
                  </a:cubicBezTo>
                  <a:cubicBezTo>
                    <a:pt x="26" y="1287"/>
                    <a:pt x="26" y="1287"/>
                    <a:pt x="26" y="1287"/>
                  </a:cubicBezTo>
                  <a:lnTo>
                    <a:pt x="183" y="545"/>
                  </a:ln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-1323976" y="2987675"/>
              <a:ext cx="630238" cy="657225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563" y="0"/>
                </a:cxn>
                <a:cxn ang="0">
                  <a:pos x="898" y="247"/>
                </a:cxn>
                <a:cxn ang="0">
                  <a:pos x="381" y="536"/>
                </a:cxn>
                <a:cxn ang="0">
                  <a:pos x="167" y="527"/>
                </a:cxn>
                <a:cxn ang="0">
                  <a:pos x="167" y="560"/>
                </a:cxn>
                <a:cxn ang="0">
                  <a:pos x="412" y="796"/>
                </a:cxn>
                <a:cxn ang="0">
                  <a:pos x="698" y="657"/>
                </a:cxn>
                <a:cxn ang="0">
                  <a:pos x="782" y="733"/>
                </a:cxn>
                <a:cxn ang="0">
                  <a:pos x="737" y="825"/>
                </a:cxn>
                <a:cxn ang="0">
                  <a:pos x="409" y="937"/>
                </a:cxn>
                <a:cxn ang="0">
                  <a:pos x="0" y="566"/>
                </a:cxn>
                <a:cxn ang="0">
                  <a:pos x="197" y="399"/>
                </a:cxn>
                <a:cxn ang="0">
                  <a:pos x="364" y="408"/>
                </a:cxn>
                <a:cxn ang="0">
                  <a:pos x="731" y="252"/>
                </a:cxn>
                <a:cxn ang="0">
                  <a:pos x="555" y="137"/>
                </a:cxn>
                <a:cxn ang="0">
                  <a:pos x="197" y="399"/>
                </a:cxn>
              </a:cxnLst>
              <a:rect l="0" t="0" r="r" b="b"/>
              <a:pathLst>
                <a:path w="898" h="937">
                  <a:moveTo>
                    <a:pt x="0" y="566"/>
                  </a:moveTo>
                  <a:cubicBezTo>
                    <a:pt x="0" y="241"/>
                    <a:pt x="247" y="0"/>
                    <a:pt x="563" y="0"/>
                  </a:cubicBezTo>
                  <a:cubicBezTo>
                    <a:pt x="776" y="0"/>
                    <a:pt x="898" y="100"/>
                    <a:pt x="898" y="247"/>
                  </a:cubicBezTo>
                  <a:cubicBezTo>
                    <a:pt x="898" y="426"/>
                    <a:pt x="780" y="536"/>
                    <a:pt x="381" y="536"/>
                  </a:cubicBezTo>
                  <a:cubicBezTo>
                    <a:pt x="316" y="536"/>
                    <a:pt x="247" y="532"/>
                    <a:pt x="167" y="527"/>
                  </a:cubicBezTo>
                  <a:cubicBezTo>
                    <a:pt x="167" y="560"/>
                    <a:pt x="167" y="560"/>
                    <a:pt x="167" y="560"/>
                  </a:cubicBezTo>
                  <a:cubicBezTo>
                    <a:pt x="167" y="701"/>
                    <a:pt x="253" y="796"/>
                    <a:pt x="412" y="796"/>
                  </a:cubicBezTo>
                  <a:cubicBezTo>
                    <a:pt x="542" y="796"/>
                    <a:pt x="631" y="746"/>
                    <a:pt x="698" y="657"/>
                  </a:cubicBezTo>
                  <a:cubicBezTo>
                    <a:pt x="702" y="651"/>
                    <a:pt x="782" y="670"/>
                    <a:pt x="782" y="733"/>
                  </a:cubicBezTo>
                  <a:cubicBezTo>
                    <a:pt x="782" y="770"/>
                    <a:pt x="770" y="792"/>
                    <a:pt x="737" y="825"/>
                  </a:cubicBezTo>
                  <a:cubicBezTo>
                    <a:pt x="663" y="898"/>
                    <a:pt x="559" y="937"/>
                    <a:pt x="409" y="937"/>
                  </a:cubicBezTo>
                  <a:cubicBezTo>
                    <a:pt x="138" y="937"/>
                    <a:pt x="0" y="779"/>
                    <a:pt x="0" y="566"/>
                  </a:cubicBezTo>
                  <a:close/>
                  <a:moveTo>
                    <a:pt x="197" y="399"/>
                  </a:moveTo>
                  <a:cubicBezTo>
                    <a:pt x="260" y="406"/>
                    <a:pt x="316" y="408"/>
                    <a:pt x="364" y="408"/>
                  </a:cubicBezTo>
                  <a:cubicBezTo>
                    <a:pt x="653" y="408"/>
                    <a:pt x="731" y="334"/>
                    <a:pt x="731" y="252"/>
                  </a:cubicBezTo>
                  <a:cubicBezTo>
                    <a:pt x="731" y="193"/>
                    <a:pt x="674" y="137"/>
                    <a:pt x="555" y="137"/>
                  </a:cubicBezTo>
                  <a:cubicBezTo>
                    <a:pt x="392" y="137"/>
                    <a:pt x="256" y="250"/>
                    <a:pt x="197" y="399"/>
                  </a:cubicBez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-5399088" y="2208213"/>
              <a:ext cx="374650" cy="395288"/>
            </a:xfrm>
            <a:custGeom>
              <a:avLst/>
              <a:gdLst/>
              <a:ahLst/>
              <a:cxnLst>
                <a:cxn ang="0">
                  <a:pos x="376" y="399"/>
                </a:cxn>
                <a:cxn ang="0">
                  <a:pos x="153" y="399"/>
                </a:cxn>
                <a:cxn ang="0">
                  <a:pos x="90" y="563"/>
                </a:cxn>
                <a:cxn ang="0">
                  <a:pos x="0" y="563"/>
                </a:cxn>
                <a:cxn ang="0">
                  <a:pos x="205" y="29"/>
                </a:cxn>
                <a:cxn ang="0">
                  <a:pos x="266" y="0"/>
                </a:cxn>
                <a:cxn ang="0">
                  <a:pos x="327" y="29"/>
                </a:cxn>
                <a:cxn ang="0">
                  <a:pos x="536" y="563"/>
                </a:cxn>
                <a:cxn ang="0">
                  <a:pos x="440" y="563"/>
                </a:cxn>
                <a:cxn ang="0">
                  <a:pos x="376" y="399"/>
                </a:cxn>
                <a:cxn ang="0">
                  <a:pos x="175" y="328"/>
                </a:cxn>
                <a:cxn ang="0">
                  <a:pos x="354" y="328"/>
                </a:cxn>
                <a:cxn ang="0">
                  <a:pos x="264" y="92"/>
                </a:cxn>
                <a:cxn ang="0">
                  <a:pos x="175" y="328"/>
                </a:cxn>
              </a:cxnLst>
              <a:rect l="0" t="0" r="r" b="b"/>
              <a:pathLst>
                <a:path w="536" h="563">
                  <a:moveTo>
                    <a:pt x="376" y="399"/>
                  </a:moveTo>
                  <a:cubicBezTo>
                    <a:pt x="153" y="399"/>
                    <a:pt x="153" y="399"/>
                    <a:pt x="153" y="399"/>
                  </a:cubicBezTo>
                  <a:cubicBezTo>
                    <a:pt x="90" y="563"/>
                    <a:pt x="90" y="563"/>
                    <a:pt x="9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12" y="11"/>
                    <a:pt x="226" y="0"/>
                    <a:pt x="266" y="0"/>
                  </a:cubicBezTo>
                  <a:cubicBezTo>
                    <a:pt x="307" y="0"/>
                    <a:pt x="320" y="11"/>
                    <a:pt x="327" y="29"/>
                  </a:cubicBezTo>
                  <a:cubicBezTo>
                    <a:pt x="536" y="563"/>
                    <a:pt x="536" y="563"/>
                    <a:pt x="536" y="563"/>
                  </a:cubicBezTo>
                  <a:cubicBezTo>
                    <a:pt x="440" y="563"/>
                    <a:pt x="440" y="563"/>
                    <a:pt x="440" y="563"/>
                  </a:cubicBezTo>
                  <a:lnTo>
                    <a:pt x="376" y="399"/>
                  </a:lnTo>
                  <a:close/>
                  <a:moveTo>
                    <a:pt x="175" y="328"/>
                  </a:moveTo>
                  <a:cubicBezTo>
                    <a:pt x="354" y="328"/>
                    <a:pt x="354" y="328"/>
                    <a:pt x="354" y="328"/>
                  </a:cubicBezTo>
                  <a:cubicBezTo>
                    <a:pt x="264" y="92"/>
                    <a:pt x="264" y="92"/>
                    <a:pt x="264" y="92"/>
                  </a:cubicBezTo>
                  <a:lnTo>
                    <a:pt x="175" y="328"/>
                  </a:ln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-5057776" y="2212975"/>
              <a:ext cx="333375" cy="3905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7"/>
                </a:cxn>
                <a:cxn ang="0">
                  <a:pos x="41" y="0"/>
                </a:cxn>
                <a:cxn ang="0">
                  <a:pos x="435" y="0"/>
                </a:cxn>
                <a:cxn ang="0">
                  <a:pos x="476" y="37"/>
                </a:cxn>
                <a:cxn ang="0">
                  <a:pos x="476" y="41"/>
                </a:cxn>
                <a:cxn ang="0">
                  <a:pos x="435" y="79"/>
                </a:cxn>
                <a:cxn ang="0">
                  <a:pos x="283" y="79"/>
                </a:cxn>
                <a:cxn ang="0">
                  <a:pos x="283" y="557"/>
                </a:cxn>
                <a:cxn ang="0">
                  <a:pos x="193" y="557"/>
                </a:cxn>
                <a:cxn ang="0">
                  <a:pos x="193" y="79"/>
                </a:cxn>
                <a:cxn ang="0">
                  <a:pos x="41" y="79"/>
                </a:cxn>
                <a:cxn ang="0">
                  <a:pos x="0" y="41"/>
                </a:cxn>
              </a:cxnLst>
              <a:rect l="0" t="0" r="r" b="b"/>
              <a:pathLst>
                <a:path w="476" h="557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13"/>
                    <a:pt x="14" y="0"/>
                    <a:pt x="41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62" y="0"/>
                    <a:pt x="476" y="13"/>
                    <a:pt x="476" y="37"/>
                  </a:cubicBezTo>
                  <a:cubicBezTo>
                    <a:pt x="476" y="41"/>
                    <a:pt x="476" y="41"/>
                    <a:pt x="476" y="41"/>
                  </a:cubicBezTo>
                  <a:cubicBezTo>
                    <a:pt x="476" y="65"/>
                    <a:pt x="462" y="79"/>
                    <a:pt x="435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557"/>
                    <a:pt x="283" y="557"/>
                    <a:pt x="283" y="557"/>
                  </a:cubicBezTo>
                  <a:cubicBezTo>
                    <a:pt x="193" y="557"/>
                    <a:pt x="193" y="557"/>
                    <a:pt x="193" y="557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14" y="79"/>
                    <a:pt x="0" y="65"/>
                    <a:pt x="0" y="41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-4718051" y="2203450"/>
              <a:ext cx="395288" cy="407988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140" y="252"/>
                </a:cxn>
                <a:cxn ang="0">
                  <a:pos x="91" y="139"/>
                </a:cxn>
                <a:cxn ang="0">
                  <a:pos x="247" y="0"/>
                </a:cxn>
                <a:cxn ang="0">
                  <a:pos x="391" y="131"/>
                </a:cxn>
                <a:cxn ang="0">
                  <a:pos x="261" y="267"/>
                </a:cxn>
                <a:cxn ang="0">
                  <a:pos x="392" y="385"/>
                </a:cxn>
                <a:cxn ang="0">
                  <a:pos x="461" y="223"/>
                </a:cxn>
                <a:cxn ang="0">
                  <a:pos x="535" y="223"/>
                </a:cxn>
                <a:cxn ang="0">
                  <a:pos x="444" y="432"/>
                </a:cxn>
                <a:cxn ang="0">
                  <a:pos x="561" y="537"/>
                </a:cxn>
                <a:cxn ang="0">
                  <a:pos x="514" y="573"/>
                </a:cxn>
                <a:cxn ang="0">
                  <a:pos x="458" y="547"/>
                </a:cxn>
                <a:cxn ang="0">
                  <a:pos x="398" y="490"/>
                </a:cxn>
                <a:cxn ang="0">
                  <a:pos x="202" y="580"/>
                </a:cxn>
                <a:cxn ang="0">
                  <a:pos x="0" y="412"/>
                </a:cxn>
                <a:cxn ang="0">
                  <a:pos x="348" y="444"/>
                </a:cxn>
                <a:cxn ang="0">
                  <a:pos x="181" y="293"/>
                </a:cxn>
                <a:cxn ang="0">
                  <a:pos x="83" y="405"/>
                </a:cxn>
                <a:cxn ang="0">
                  <a:pos x="208" y="513"/>
                </a:cxn>
                <a:cxn ang="0">
                  <a:pos x="348" y="444"/>
                </a:cxn>
                <a:cxn ang="0">
                  <a:pos x="216" y="229"/>
                </a:cxn>
                <a:cxn ang="0">
                  <a:pos x="318" y="136"/>
                </a:cxn>
                <a:cxn ang="0">
                  <a:pos x="246" y="64"/>
                </a:cxn>
                <a:cxn ang="0">
                  <a:pos x="171" y="139"/>
                </a:cxn>
                <a:cxn ang="0">
                  <a:pos x="216" y="229"/>
                </a:cxn>
              </a:cxnLst>
              <a:rect l="0" t="0" r="r" b="b"/>
              <a:pathLst>
                <a:path w="564" h="580">
                  <a:moveTo>
                    <a:pt x="0" y="412"/>
                  </a:moveTo>
                  <a:cubicBezTo>
                    <a:pt x="0" y="330"/>
                    <a:pt x="54" y="279"/>
                    <a:pt x="140" y="252"/>
                  </a:cubicBezTo>
                  <a:cubicBezTo>
                    <a:pt x="112" y="222"/>
                    <a:pt x="91" y="185"/>
                    <a:pt x="91" y="139"/>
                  </a:cubicBezTo>
                  <a:cubicBezTo>
                    <a:pt x="91" y="62"/>
                    <a:pt x="154" y="0"/>
                    <a:pt x="247" y="0"/>
                  </a:cubicBezTo>
                  <a:cubicBezTo>
                    <a:pt x="331" y="0"/>
                    <a:pt x="391" y="56"/>
                    <a:pt x="391" y="131"/>
                  </a:cubicBezTo>
                  <a:cubicBezTo>
                    <a:pt x="391" y="197"/>
                    <a:pt x="345" y="242"/>
                    <a:pt x="261" y="267"/>
                  </a:cubicBezTo>
                  <a:cubicBezTo>
                    <a:pt x="392" y="385"/>
                    <a:pt x="392" y="385"/>
                    <a:pt x="392" y="385"/>
                  </a:cubicBezTo>
                  <a:cubicBezTo>
                    <a:pt x="416" y="347"/>
                    <a:pt x="447" y="278"/>
                    <a:pt x="461" y="223"/>
                  </a:cubicBezTo>
                  <a:cubicBezTo>
                    <a:pt x="535" y="223"/>
                    <a:pt x="535" y="223"/>
                    <a:pt x="535" y="223"/>
                  </a:cubicBezTo>
                  <a:cubicBezTo>
                    <a:pt x="524" y="289"/>
                    <a:pt x="479" y="380"/>
                    <a:pt x="444" y="432"/>
                  </a:cubicBezTo>
                  <a:cubicBezTo>
                    <a:pt x="561" y="537"/>
                    <a:pt x="561" y="537"/>
                    <a:pt x="561" y="537"/>
                  </a:cubicBezTo>
                  <a:cubicBezTo>
                    <a:pt x="564" y="539"/>
                    <a:pt x="552" y="573"/>
                    <a:pt x="514" y="573"/>
                  </a:cubicBezTo>
                  <a:cubicBezTo>
                    <a:pt x="499" y="573"/>
                    <a:pt x="479" y="570"/>
                    <a:pt x="458" y="547"/>
                  </a:cubicBezTo>
                  <a:cubicBezTo>
                    <a:pt x="398" y="490"/>
                    <a:pt x="398" y="490"/>
                    <a:pt x="398" y="490"/>
                  </a:cubicBezTo>
                  <a:cubicBezTo>
                    <a:pt x="347" y="547"/>
                    <a:pt x="280" y="580"/>
                    <a:pt x="202" y="580"/>
                  </a:cubicBezTo>
                  <a:cubicBezTo>
                    <a:pt x="81" y="580"/>
                    <a:pt x="0" y="520"/>
                    <a:pt x="0" y="412"/>
                  </a:cubicBezTo>
                  <a:close/>
                  <a:moveTo>
                    <a:pt x="348" y="444"/>
                  </a:moveTo>
                  <a:cubicBezTo>
                    <a:pt x="181" y="293"/>
                    <a:pt x="181" y="293"/>
                    <a:pt x="181" y="293"/>
                  </a:cubicBezTo>
                  <a:cubicBezTo>
                    <a:pt x="123" y="312"/>
                    <a:pt x="83" y="346"/>
                    <a:pt x="83" y="405"/>
                  </a:cubicBezTo>
                  <a:cubicBezTo>
                    <a:pt x="83" y="473"/>
                    <a:pt x="135" y="513"/>
                    <a:pt x="208" y="513"/>
                  </a:cubicBezTo>
                  <a:cubicBezTo>
                    <a:pt x="264" y="513"/>
                    <a:pt x="312" y="485"/>
                    <a:pt x="348" y="444"/>
                  </a:cubicBezTo>
                  <a:close/>
                  <a:moveTo>
                    <a:pt x="216" y="229"/>
                  </a:moveTo>
                  <a:cubicBezTo>
                    <a:pt x="286" y="210"/>
                    <a:pt x="318" y="181"/>
                    <a:pt x="318" y="136"/>
                  </a:cubicBezTo>
                  <a:cubicBezTo>
                    <a:pt x="318" y="95"/>
                    <a:pt x="288" y="64"/>
                    <a:pt x="246" y="64"/>
                  </a:cubicBezTo>
                  <a:cubicBezTo>
                    <a:pt x="197" y="64"/>
                    <a:pt x="171" y="98"/>
                    <a:pt x="171" y="139"/>
                  </a:cubicBezTo>
                  <a:cubicBezTo>
                    <a:pt x="171" y="175"/>
                    <a:pt x="187" y="202"/>
                    <a:pt x="216" y="229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-4344988" y="2212975"/>
              <a:ext cx="333375" cy="3905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7"/>
                </a:cxn>
                <a:cxn ang="0">
                  <a:pos x="41" y="0"/>
                </a:cxn>
                <a:cxn ang="0">
                  <a:pos x="436" y="0"/>
                </a:cxn>
                <a:cxn ang="0">
                  <a:pos x="476" y="37"/>
                </a:cxn>
                <a:cxn ang="0">
                  <a:pos x="476" y="41"/>
                </a:cxn>
                <a:cxn ang="0">
                  <a:pos x="436" y="79"/>
                </a:cxn>
                <a:cxn ang="0">
                  <a:pos x="283" y="79"/>
                </a:cxn>
                <a:cxn ang="0">
                  <a:pos x="283" y="557"/>
                </a:cxn>
                <a:cxn ang="0">
                  <a:pos x="194" y="557"/>
                </a:cxn>
                <a:cxn ang="0">
                  <a:pos x="194" y="79"/>
                </a:cxn>
                <a:cxn ang="0">
                  <a:pos x="41" y="79"/>
                </a:cxn>
                <a:cxn ang="0">
                  <a:pos x="0" y="41"/>
                </a:cxn>
              </a:cxnLst>
              <a:rect l="0" t="0" r="r" b="b"/>
              <a:pathLst>
                <a:path w="476" h="557">
                  <a:moveTo>
                    <a:pt x="0" y="41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13"/>
                    <a:pt x="15" y="0"/>
                    <a:pt x="41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62" y="0"/>
                    <a:pt x="476" y="13"/>
                    <a:pt x="476" y="37"/>
                  </a:cubicBezTo>
                  <a:cubicBezTo>
                    <a:pt x="476" y="41"/>
                    <a:pt x="476" y="41"/>
                    <a:pt x="476" y="41"/>
                  </a:cubicBezTo>
                  <a:cubicBezTo>
                    <a:pt x="476" y="65"/>
                    <a:pt x="462" y="79"/>
                    <a:pt x="436" y="79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557"/>
                    <a:pt x="283" y="557"/>
                    <a:pt x="283" y="557"/>
                  </a:cubicBezTo>
                  <a:cubicBezTo>
                    <a:pt x="194" y="557"/>
                    <a:pt x="194" y="557"/>
                    <a:pt x="194" y="557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15" y="79"/>
                    <a:pt x="0" y="65"/>
                    <a:pt x="0" y="41"/>
                  </a:cubicBezTo>
                  <a:close/>
                </a:path>
              </a:pathLst>
            </a:custGeom>
            <a:solidFill>
              <a:srgbClr val="8082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21"/>
            <p:cNvSpPr>
              <a:spLocks/>
            </p:cNvSpPr>
            <p:nvPr/>
          </p:nvSpPr>
          <p:spPr bwMode="auto">
            <a:xfrm>
              <a:off x="-654051" y="2990850"/>
              <a:ext cx="68263" cy="84138"/>
            </a:xfrm>
            <a:custGeom>
              <a:avLst/>
              <a:gdLst/>
              <a:ahLst/>
              <a:cxnLst>
                <a:cxn ang="0">
                  <a:pos x="44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2" y="0"/>
                </a:cxn>
                <a:cxn ang="0">
                  <a:pos x="97" y="4"/>
                </a:cxn>
                <a:cxn ang="0">
                  <a:pos x="97" y="5"/>
                </a:cxn>
                <a:cxn ang="0">
                  <a:pos x="92" y="9"/>
                </a:cxn>
                <a:cxn ang="0">
                  <a:pos x="53" y="9"/>
                </a:cxn>
                <a:cxn ang="0">
                  <a:pos x="53" y="120"/>
                </a:cxn>
                <a:cxn ang="0">
                  <a:pos x="44" y="120"/>
                </a:cxn>
                <a:cxn ang="0">
                  <a:pos x="44" y="9"/>
                </a:cxn>
              </a:cxnLst>
              <a:rect l="0" t="0" r="r" b="b"/>
              <a:pathLst>
                <a:path w="97" h="120">
                  <a:moveTo>
                    <a:pt x="4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7" y="7"/>
                    <a:pt x="95" y="9"/>
                    <a:pt x="92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44" y="120"/>
                    <a:pt x="44" y="120"/>
                    <a:pt x="44" y="120"/>
                  </a:cubicBezTo>
                  <a:lnTo>
                    <a:pt x="44" y="9"/>
                  </a:ln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-569913" y="2990850"/>
              <a:ext cx="74613" cy="841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7" y="6"/>
                </a:cxn>
                <a:cxn ang="0">
                  <a:pos x="53" y="79"/>
                </a:cxn>
                <a:cxn ang="0">
                  <a:pos x="90" y="6"/>
                </a:cxn>
                <a:cxn ang="0">
                  <a:pos x="98" y="0"/>
                </a:cxn>
                <a:cxn ang="0">
                  <a:pos x="100" y="0"/>
                </a:cxn>
                <a:cxn ang="0">
                  <a:pos x="106" y="6"/>
                </a:cxn>
                <a:cxn ang="0">
                  <a:pos x="106" y="120"/>
                </a:cxn>
                <a:cxn ang="0">
                  <a:pos x="97" y="120"/>
                </a:cxn>
                <a:cxn ang="0">
                  <a:pos x="97" y="10"/>
                </a:cxn>
                <a:cxn ang="0">
                  <a:pos x="61" y="82"/>
                </a:cxn>
                <a:cxn ang="0">
                  <a:pos x="53" y="87"/>
                </a:cxn>
                <a:cxn ang="0">
                  <a:pos x="45" y="82"/>
                </a:cxn>
                <a:cxn ang="0">
                  <a:pos x="9" y="10"/>
                </a:cxn>
                <a:cxn ang="0">
                  <a:pos x="9" y="120"/>
                </a:cxn>
                <a:cxn ang="0">
                  <a:pos x="0" y="120"/>
                </a:cxn>
                <a:cxn ang="0">
                  <a:pos x="0" y="6"/>
                </a:cxn>
              </a:cxnLst>
              <a:rect l="0" t="0" r="r" b="b"/>
              <a:pathLst>
                <a:path w="106" h="120">
                  <a:moveTo>
                    <a:pt x="0" y="6"/>
                  </a:move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4" y="2"/>
                    <a:pt x="17" y="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2" y="2"/>
                    <a:pt x="93" y="0"/>
                    <a:pt x="9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4" y="0"/>
                    <a:pt x="106" y="2"/>
                    <a:pt x="106" y="6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85"/>
                    <a:pt x="57" y="87"/>
                    <a:pt x="53" y="87"/>
                  </a:cubicBezTo>
                  <a:cubicBezTo>
                    <a:pt x="48" y="87"/>
                    <a:pt x="47" y="85"/>
                    <a:pt x="45" y="8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47B20"/>
            </a:solidFill>
            <a:ln w="0" cap="flat">
              <a:solidFill>
                <a:srgbClr val="F47B2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en-US" sz="1400" b="1" dirty="0">
                <a:solidFill>
                  <a:srgbClr val="FFFFFF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87"/>
          <p:cNvGrpSpPr/>
          <p:nvPr/>
        </p:nvGrpSpPr>
        <p:grpSpPr>
          <a:xfrm>
            <a:off x="661790" y="1516063"/>
            <a:ext cx="2972594" cy="1092729"/>
            <a:chOff x="2316163" y="2200275"/>
            <a:chExt cx="4756151" cy="1311275"/>
          </a:xfrm>
          <a:solidFill>
            <a:schemeClr val="tx2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316163" y="2257425"/>
              <a:ext cx="979488" cy="1214438"/>
            </a:xfrm>
            <a:custGeom>
              <a:avLst/>
              <a:gdLst/>
              <a:ahLst/>
              <a:cxnLst>
                <a:cxn ang="0">
                  <a:pos x="118" y="312"/>
                </a:cxn>
                <a:cxn ang="0">
                  <a:pos x="118" y="23"/>
                </a:cxn>
                <a:cxn ang="0">
                  <a:pos x="11" y="2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249" y="0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49" y="23"/>
                </a:cxn>
                <a:cxn ang="0">
                  <a:pos x="143" y="23"/>
                </a:cxn>
                <a:cxn ang="0">
                  <a:pos x="143" y="312"/>
                </a:cxn>
                <a:cxn ang="0">
                  <a:pos x="132" y="324"/>
                </a:cxn>
                <a:cxn ang="0">
                  <a:pos x="128" y="324"/>
                </a:cxn>
                <a:cxn ang="0">
                  <a:pos x="118" y="312"/>
                </a:cxn>
              </a:cxnLst>
              <a:rect l="0" t="0" r="r" b="b"/>
              <a:pathLst>
                <a:path w="261" h="324">
                  <a:moveTo>
                    <a:pt x="118" y="312"/>
                  </a:moveTo>
                  <a:cubicBezTo>
                    <a:pt x="118" y="23"/>
                    <a:pt x="118" y="23"/>
                    <a:pt x="118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6" y="0"/>
                    <a:pt x="261" y="4"/>
                    <a:pt x="261" y="11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9"/>
                    <a:pt x="256" y="23"/>
                    <a:pt x="249" y="23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312"/>
                    <a:pt x="143" y="312"/>
                    <a:pt x="143" y="312"/>
                  </a:cubicBezTo>
                  <a:cubicBezTo>
                    <a:pt x="143" y="320"/>
                    <a:pt x="139" y="324"/>
                    <a:pt x="132" y="324"/>
                  </a:cubicBezTo>
                  <a:cubicBezTo>
                    <a:pt x="128" y="324"/>
                    <a:pt x="128" y="324"/>
                    <a:pt x="128" y="324"/>
                  </a:cubicBezTo>
                  <a:cubicBezTo>
                    <a:pt x="121" y="324"/>
                    <a:pt x="118" y="320"/>
                    <a:pt x="118" y="3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63926" y="2200275"/>
              <a:ext cx="757238" cy="1271588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24" y="23"/>
                </a:cxn>
                <a:cxn ang="0">
                  <a:pos x="24" y="148"/>
                </a:cxn>
                <a:cxn ang="0">
                  <a:pos x="107" y="97"/>
                </a:cxn>
                <a:cxn ang="0">
                  <a:pos x="202" y="202"/>
                </a:cxn>
                <a:cxn ang="0">
                  <a:pos x="202" y="327"/>
                </a:cxn>
                <a:cxn ang="0">
                  <a:pos x="192" y="339"/>
                </a:cxn>
                <a:cxn ang="0">
                  <a:pos x="189" y="339"/>
                </a:cxn>
                <a:cxn ang="0">
                  <a:pos x="178" y="327"/>
                </a:cxn>
                <a:cxn ang="0">
                  <a:pos x="178" y="203"/>
                </a:cxn>
                <a:cxn ang="0">
                  <a:pos x="106" y="119"/>
                </a:cxn>
                <a:cxn ang="0">
                  <a:pos x="24" y="202"/>
                </a:cxn>
                <a:cxn ang="0">
                  <a:pos x="24" y="327"/>
                </a:cxn>
                <a:cxn ang="0">
                  <a:pos x="13" y="339"/>
                </a:cxn>
                <a:cxn ang="0">
                  <a:pos x="10" y="339"/>
                </a:cxn>
                <a:cxn ang="0">
                  <a:pos x="0" y="327"/>
                </a:cxn>
              </a:cxnLst>
              <a:rect l="0" t="0" r="r" b="b"/>
              <a:pathLst>
                <a:path w="202" h="339">
                  <a:moveTo>
                    <a:pt x="0" y="32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6" y="0"/>
                    <a:pt x="24" y="4"/>
                    <a:pt x="24" y="23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38" y="118"/>
                    <a:pt x="68" y="97"/>
                    <a:pt x="107" y="97"/>
                  </a:cubicBezTo>
                  <a:cubicBezTo>
                    <a:pt x="171" y="97"/>
                    <a:pt x="202" y="139"/>
                    <a:pt x="202" y="202"/>
                  </a:cubicBezTo>
                  <a:cubicBezTo>
                    <a:pt x="202" y="327"/>
                    <a:pt x="202" y="327"/>
                    <a:pt x="202" y="327"/>
                  </a:cubicBezTo>
                  <a:cubicBezTo>
                    <a:pt x="202" y="336"/>
                    <a:pt x="198" y="339"/>
                    <a:pt x="192" y="339"/>
                  </a:cubicBezTo>
                  <a:cubicBezTo>
                    <a:pt x="189" y="339"/>
                    <a:pt x="189" y="339"/>
                    <a:pt x="189" y="339"/>
                  </a:cubicBezTo>
                  <a:cubicBezTo>
                    <a:pt x="183" y="339"/>
                    <a:pt x="178" y="336"/>
                    <a:pt x="178" y="327"/>
                  </a:cubicBezTo>
                  <a:cubicBezTo>
                    <a:pt x="178" y="203"/>
                    <a:pt x="178" y="203"/>
                    <a:pt x="178" y="203"/>
                  </a:cubicBezTo>
                  <a:cubicBezTo>
                    <a:pt x="178" y="151"/>
                    <a:pt x="153" y="119"/>
                    <a:pt x="106" y="119"/>
                  </a:cubicBezTo>
                  <a:cubicBezTo>
                    <a:pt x="59" y="119"/>
                    <a:pt x="24" y="152"/>
                    <a:pt x="24" y="202"/>
                  </a:cubicBezTo>
                  <a:cubicBezTo>
                    <a:pt x="24" y="327"/>
                    <a:pt x="24" y="327"/>
                    <a:pt x="24" y="327"/>
                  </a:cubicBezTo>
                  <a:cubicBezTo>
                    <a:pt x="24" y="336"/>
                    <a:pt x="19" y="339"/>
                    <a:pt x="13" y="339"/>
                  </a:cubicBezTo>
                  <a:cubicBezTo>
                    <a:pt x="10" y="339"/>
                    <a:pt x="10" y="339"/>
                    <a:pt x="10" y="339"/>
                  </a:cubicBezTo>
                  <a:cubicBezTo>
                    <a:pt x="4" y="339"/>
                    <a:pt x="0" y="336"/>
                    <a:pt x="0" y="3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4413251" y="2563813"/>
              <a:ext cx="746125" cy="919163"/>
            </a:xfrm>
            <a:custGeom>
              <a:avLst/>
              <a:gdLst/>
              <a:ahLst/>
              <a:cxnLst>
                <a:cxn ang="0">
                  <a:pos x="0" y="181"/>
                </a:cxn>
                <a:cxn ang="0">
                  <a:pos x="170" y="103"/>
                </a:cxn>
                <a:cxn ang="0">
                  <a:pos x="175" y="103"/>
                </a:cxn>
                <a:cxn ang="0">
                  <a:pos x="175" y="91"/>
                </a:cxn>
                <a:cxn ang="0">
                  <a:pos x="103" y="22"/>
                </a:cxn>
                <a:cxn ang="0">
                  <a:pos x="23" y="67"/>
                </a:cxn>
                <a:cxn ang="0">
                  <a:pos x="10" y="53"/>
                </a:cxn>
                <a:cxn ang="0">
                  <a:pos x="23" y="30"/>
                </a:cxn>
                <a:cxn ang="0">
                  <a:pos x="105" y="0"/>
                </a:cxn>
                <a:cxn ang="0">
                  <a:pos x="199" y="91"/>
                </a:cxn>
                <a:cxn ang="0">
                  <a:pos x="199" y="239"/>
                </a:cxn>
                <a:cxn ang="0">
                  <a:pos x="190" y="242"/>
                </a:cxn>
                <a:cxn ang="0">
                  <a:pos x="175" y="218"/>
                </a:cxn>
                <a:cxn ang="0">
                  <a:pos x="175" y="193"/>
                </a:cxn>
                <a:cxn ang="0">
                  <a:pos x="82" y="245"/>
                </a:cxn>
                <a:cxn ang="0">
                  <a:pos x="0" y="181"/>
                </a:cxn>
                <a:cxn ang="0">
                  <a:pos x="175" y="146"/>
                </a:cxn>
                <a:cxn ang="0">
                  <a:pos x="175" y="122"/>
                </a:cxn>
                <a:cxn ang="0">
                  <a:pos x="169" y="122"/>
                </a:cxn>
                <a:cxn ang="0">
                  <a:pos x="25" y="181"/>
                </a:cxn>
                <a:cxn ang="0">
                  <a:pos x="84" y="225"/>
                </a:cxn>
                <a:cxn ang="0">
                  <a:pos x="175" y="146"/>
                </a:cxn>
              </a:cxnLst>
              <a:rect l="0" t="0" r="r" b="b"/>
              <a:pathLst>
                <a:path w="199" h="245">
                  <a:moveTo>
                    <a:pt x="0" y="181"/>
                  </a:moveTo>
                  <a:cubicBezTo>
                    <a:pt x="0" y="127"/>
                    <a:pt x="52" y="105"/>
                    <a:pt x="170" y="103"/>
                  </a:cubicBezTo>
                  <a:cubicBezTo>
                    <a:pt x="175" y="103"/>
                    <a:pt x="175" y="103"/>
                    <a:pt x="175" y="10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5" y="47"/>
                    <a:pt x="148" y="22"/>
                    <a:pt x="103" y="22"/>
                  </a:cubicBezTo>
                  <a:cubicBezTo>
                    <a:pt x="62" y="22"/>
                    <a:pt x="36" y="41"/>
                    <a:pt x="23" y="67"/>
                  </a:cubicBezTo>
                  <a:cubicBezTo>
                    <a:pt x="23" y="67"/>
                    <a:pt x="10" y="65"/>
                    <a:pt x="10" y="53"/>
                  </a:cubicBezTo>
                  <a:cubicBezTo>
                    <a:pt x="10" y="48"/>
                    <a:pt x="15" y="38"/>
                    <a:pt x="23" y="30"/>
                  </a:cubicBezTo>
                  <a:cubicBezTo>
                    <a:pt x="38" y="15"/>
                    <a:pt x="64" y="0"/>
                    <a:pt x="105" y="0"/>
                  </a:cubicBezTo>
                  <a:cubicBezTo>
                    <a:pt x="163" y="0"/>
                    <a:pt x="199" y="34"/>
                    <a:pt x="199" y="91"/>
                  </a:cubicBezTo>
                  <a:cubicBezTo>
                    <a:pt x="199" y="239"/>
                    <a:pt x="199" y="239"/>
                    <a:pt x="199" y="239"/>
                  </a:cubicBezTo>
                  <a:cubicBezTo>
                    <a:pt x="199" y="240"/>
                    <a:pt x="195" y="242"/>
                    <a:pt x="190" y="242"/>
                  </a:cubicBezTo>
                  <a:cubicBezTo>
                    <a:pt x="182" y="242"/>
                    <a:pt x="175" y="237"/>
                    <a:pt x="175" y="218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60" y="224"/>
                    <a:pt x="125" y="245"/>
                    <a:pt x="82" y="245"/>
                  </a:cubicBezTo>
                  <a:cubicBezTo>
                    <a:pt x="32" y="245"/>
                    <a:pt x="0" y="220"/>
                    <a:pt x="0" y="181"/>
                  </a:cubicBezTo>
                  <a:close/>
                  <a:moveTo>
                    <a:pt x="175" y="146"/>
                  </a:moveTo>
                  <a:cubicBezTo>
                    <a:pt x="175" y="122"/>
                    <a:pt x="175" y="122"/>
                    <a:pt x="175" y="122"/>
                  </a:cubicBezTo>
                  <a:cubicBezTo>
                    <a:pt x="169" y="122"/>
                    <a:pt x="169" y="122"/>
                    <a:pt x="169" y="122"/>
                  </a:cubicBezTo>
                  <a:cubicBezTo>
                    <a:pt x="66" y="124"/>
                    <a:pt x="25" y="141"/>
                    <a:pt x="25" y="181"/>
                  </a:cubicBezTo>
                  <a:cubicBezTo>
                    <a:pt x="25" y="208"/>
                    <a:pt x="47" y="225"/>
                    <a:pt x="84" y="225"/>
                  </a:cubicBezTo>
                  <a:cubicBezTo>
                    <a:pt x="135" y="225"/>
                    <a:pt x="175" y="190"/>
                    <a:pt x="175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407026" y="2563813"/>
              <a:ext cx="760413" cy="90805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24" y="27"/>
                </a:cxn>
                <a:cxn ang="0">
                  <a:pos x="24" y="49"/>
                </a:cxn>
                <a:cxn ang="0">
                  <a:pos x="108" y="0"/>
                </a:cxn>
                <a:cxn ang="0">
                  <a:pos x="203" y="105"/>
                </a:cxn>
                <a:cxn ang="0">
                  <a:pos x="203" y="230"/>
                </a:cxn>
                <a:cxn ang="0">
                  <a:pos x="193" y="242"/>
                </a:cxn>
                <a:cxn ang="0">
                  <a:pos x="190" y="242"/>
                </a:cxn>
                <a:cxn ang="0">
                  <a:pos x="179" y="230"/>
                </a:cxn>
                <a:cxn ang="0">
                  <a:pos x="179" y="106"/>
                </a:cxn>
                <a:cxn ang="0">
                  <a:pos x="107" y="22"/>
                </a:cxn>
                <a:cxn ang="0">
                  <a:pos x="24" y="77"/>
                </a:cxn>
                <a:cxn ang="0">
                  <a:pos x="24" y="230"/>
                </a:cxn>
                <a:cxn ang="0">
                  <a:pos x="14" y="242"/>
                </a:cxn>
                <a:cxn ang="0">
                  <a:pos x="11" y="242"/>
                </a:cxn>
                <a:cxn ang="0">
                  <a:pos x="0" y="230"/>
                </a:cxn>
              </a:cxnLst>
              <a:rect l="0" t="0" r="r" b="b"/>
              <a:pathLst>
                <a:path w="203" h="242">
                  <a:moveTo>
                    <a:pt x="0" y="23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4" y="3"/>
                    <a:pt x="8" y="3"/>
                  </a:cubicBezTo>
                  <a:cubicBezTo>
                    <a:pt x="17" y="3"/>
                    <a:pt x="24" y="8"/>
                    <a:pt x="24" y="2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0" y="20"/>
                    <a:pt x="69" y="0"/>
                    <a:pt x="108" y="0"/>
                  </a:cubicBezTo>
                  <a:cubicBezTo>
                    <a:pt x="171" y="0"/>
                    <a:pt x="203" y="42"/>
                    <a:pt x="203" y="105"/>
                  </a:cubicBezTo>
                  <a:cubicBezTo>
                    <a:pt x="203" y="230"/>
                    <a:pt x="203" y="230"/>
                    <a:pt x="203" y="230"/>
                  </a:cubicBezTo>
                  <a:cubicBezTo>
                    <a:pt x="203" y="239"/>
                    <a:pt x="199" y="242"/>
                    <a:pt x="193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84" y="242"/>
                    <a:pt x="179" y="239"/>
                    <a:pt x="179" y="230"/>
                  </a:cubicBezTo>
                  <a:cubicBezTo>
                    <a:pt x="179" y="106"/>
                    <a:pt x="179" y="106"/>
                    <a:pt x="179" y="106"/>
                  </a:cubicBezTo>
                  <a:cubicBezTo>
                    <a:pt x="179" y="55"/>
                    <a:pt x="154" y="22"/>
                    <a:pt x="107" y="22"/>
                  </a:cubicBezTo>
                  <a:cubicBezTo>
                    <a:pt x="68" y="22"/>
                    <a:pt x="39" y="44"/>
                    <a:pt x="24" y="77"/>
                  </a:cubicBezTo>
                  <a:cubicBezTo>
                    <a:pt x="24" y="230"/>
                    <a:pt x="24" y="230"/>
                    <a:pt x="24" y="230"/>
                  </a:cubicBezTo>
                  <a:cubicBezTo>
                    <a:pt x="24" y="239"/>
                    <a:pt x="20" y="242"/>
                    <a:pt x="14" y="242"/>
                  </a:cubicBezTo>
                  <a:cubicBezTo>
                    <a:pt x="11" y="242"/>
                    <a:pt x="11" y="242"/>
                    <a:pt x="11" y="242"/>
                  </a:cubicBezTo>
                  <a:cubicBezTo>
                    <a:pt x="5" y="242"/>
                    <a:pt x="0" y="239"/>
                    <a:pt x="0" y="2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419851" y="2200275"/>
              <a:ext cx="652463" cy="1311275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24" y="23"/>
                </a:cxn>
                <a:cxn ang="0">
                  <a:pos x="24" y="210"/>
                </a:cxn>
                <a:cxn ang="0">
                  <a:pos x="131" y="110"/>
                </a:cxn>
                <a:cxn ang="0">
                  <a:pos x="160" y="112"/>
                </a:cxn>
                <a:cxn ang="0">
                  <a:pos x="50" y="212"/>
                </a:cxn>
                <a:cxn ang="0">
                  <a:pos x="173" y="326"/>
                </a:cxn>
                <a:cxn ang="0">
                  <a:pos x="145" y="329"/>
                </a:cxn>
                <a:cxn ang="0">
                  <a:pos x="24" y="216"/>
                </a:cxn>
                <a:cxn ang="0">
                  <a:pos x="24" y="327"/>
                </a:cxn>
                <a:cxn ang="0">
                  <a:pos x="13" y="339"/>
                </a:cxn>
                <a:cxn ang="0">
                  <a:pos x="10" y="339"/>
                </a:cxn>
                <a:cxn ang="0">
                  <a:pos x="0" y="327"/>
                </a:cxn>
              </a:cxnLst>
              <a:rect l="0" t="0" r="r" b="b"/>
              <a:pathLst>
                <a:path w="174" h="350">
                  <a:moveTo>
                    <a:pt x="0" y="327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6" y="0"/>
                    <a:pt x="24" y="4"/>
                    <a:pt x="24" y="23"/>
                  </a:cubicBezTo>
                  <a:cubicBezTo>
                    <a:pt x="24" y="210"/>
                    <a:pt x="24" y="210"/>
                    <a:pt x="24" y="2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51" y="90"/>
                    <a:pt x="161" y="107"/>
                    <a:pt x="160" y="112"/>
                  </a:cubicBezTo>
                  <a:cubicBezTo>
                    <a:pt x="50" y="212"/>
                    <a:pt x="50" y="212"/>
                    <a:pt x="50" y="212"/>
                  </a:cubicBezTo>
                  <a:cubicBezTo>
                    <a:pt x="173" y="326"/>
                    <a:pt x="173" y="326"/>
                    <a:pt x="173" y="326"/>
                  </a:cubicBezTo>
                  <a:cubicBezTo>
                    <a:pt x="174" y="331"/>
                    <a:pt x="165" y="350"/>
                    <a:pt x="145" y="329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24" y="327"/>
                    <a:pt x="24" y="327"/>
                    <a:pt x="24" y="327"/>
                  </a:cubicBezTo>
                  <a:cubicBezTo>
                    <a:pt x="24" y="336"/>
                    <a:pt x="19" y="339"/>
                    <a:pt x="13" y="339"/>
                  </a:cubicBezTo>
                  <a:cubicBezTo>
                    <a:pt x="10" y="339"/>
                    <a:pt x="10" y="339"/>
                    <a:pt x="10" y="339"/>
                  </a:cubicBezTo>
                  <a:cubicBezTo>
                    <a:pt x="4" y="339"/>
                    <a:pt x="0" y="336"/>
                    <a:pt x="0" y="3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" name="Group 86"/>
          <p:cNvGrpSpPr/>
          <p:nvPr/>
        </p:nvGrpSpPr>
        <p:grpSpPr>
          <a:xfrm>
            <a:off x="3868539" y="1797844"/>
            <a:ext cx="1706563" cy="1070240"/>
            <a:chOff x="7446963" y="2538413"/>
            <a:chExt cx="2730500" cy="1284288"/>
          </a:xfrm>
          <a:solidFill>
            <a:schemeClr val="tx1"/>
          </a:solidFill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7446963" y="2538413"/>
              <a:ext cx="801688" cy="1284288"/>
            </a:xfrm>
            <a:custGeom>
              <a:avLst/>
              <a:gdLst/>
              <a:ahLst/>
              <a:cxnLst>
                <a:cxn ang="0">
                  <a:pos x="63" y="337"/>
                </a:cxn>
                <a:cxn ang="0">
                  <a:pos x="105" y="234"/>
                </a:cxn>
                <a:cxn ang="0">
                  <a:pos x="90" y="225"/>
                </a:cxn>
                <a:cxn ang="0">
                  <a:pos x="0" y="17"/>
                </a:cxn>
                <a:cxn ang="0">
                  <a:pos x="29" y="26"/>
                </a:cxn>
                <a:cxn ang="0">
                  <a:pos x="111" y="220"/>
                </a:cxn>
                <a:cxn ang="0">
                  <a:pos x="185" y="27"/>
                </a:cxn>
                <a:cxn ang="0">
                  <a:pos x="214" y="17"/>
                </a:cxn>
                <a:cxn ang="0">
                  <a:pos x="93" y="327"/>
                </a:cxn>
                <a:cxn ang="0">
                  <a:pos x="76" y="343"/>
                </a:cxn>
                <a:cxn ang="0">
                  <a:pos x="63" y="337"/>
                </a:cxn>
              </a:cxnLst>
              <a:rect l="0" t="0" r="r" b="b"/>
              <a:pathLst>
                <a:path w="214" h="343">
                  <a:moveTo>
                    <a:pt x="63" y="337"/>
                  </a:moveTo>
                  <a:cubicBezTo>
                    <a:pt x="105" y="234"/>
                    <a:pt x="105" y="234"/>
                    <a:pt x="105" y="234"/>
                  </a:cubicBezTo>
                  <a:cubicBezTo>
                    <a:pt x="97" y="234"/>
                    <a:pt x="93" y="232"/>
                    <a:pt x="90" y="22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8" y="0"/>
                    <a:pt x="29" y="26"/>
                  </a:cubicBezTo>
                  <a:cubicBezTo>
                    <a:pt x="111" y="220"/>
                    <a:pt x="111" y="220"/>
                    <a:pt x="111" y="220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95" y="0"/>
                    <a:pt x="214" y="12"/>
                    <a:pt x="214" y="17"/>
                  </a:cubicBezTo>
                  <a:cubicBezTo>
                    <a:pt x="93" y="327"/>
                    <a:pt x="93" y="327"/>
                    <a:pt x="93" y="327"/>
                  </a:cubicBezTo>
                  <a:cubicBezTo>
                    <a:pt x="88" y="340"/>
                    <a:pt x="82" y="343"/>
                    <a:pt x="76" y="343"/>
                  </a:cubicBezTo>
                  <a:cubicBezTo>
                    <a:pt x="69" y="343"/>
                    <a:pt x="63" y="338"/>
                    <a:pt x="63" y="3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8324851" y="2563813"/>
              <a:ext cx="900113" cy="919163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120" y="0"/>
                </a:cxn>
                <a:cxn ang="0">
                  <a:pos x="240" y="123"/>
                </a:cxn>
                <a:cxn ang="0">
                  <a:pos x="120" y="245"/>
                </a:cxn>
                <a:cxn ang="0">
                  <a:pos x="0" y="122"/>
                </a:cxn>
                <a:cxn ang="0">
                  <a:pos x="216" y="123"/>
                </a:cxn>
                <a:cxn ang="0">
                  <a:pos x="120" y="21"/>
                </a:cxn>
                <a:cxn ang="0">
                  <a:pos x="24" y="122"/>
                </a:cxn>
                <a:cxn ang="0">
                  <a:pos x="120" y="224"/>
                </a:cxn>
                <a:cxn ang="0">
                  <a:pos x="216" y="123"/>
                </a:cxn>
              </a:cxnLst>
              <a:rect l="0" t="0" r="r" b="b"/>
              <a:pathLst>
                <a:path w="240" h="245">
                  <a:moveTo>
                    <a:pt x="0" y="122"/>
                  </a:moveTo>
                  <a:cubicBezTo>
                    <a:pt x="0" y="52"/>
                    <a:pt x="50" y="0"/>
                    <a:pt x="120" y="0"/>
                  </a:cubicBezTo>
                  <a:cubicBezTo>
                    <a:pt x="190" y="0"/>
                    <a:pt x="240" y="53"/>
                    <a:pt x="240" y="123"/>
                  </a:cubicBezTo>
                  <a:cubicBezTo>
                    <a:pt x="240" y="193"/>
                    <a:pt x="190" y="245"/>
                    <a:pt x="120" y="245"/>
                  </a:cubicBezTo>
                  <a:cubicBezTo>
                    <a:pt x="50" y="245"/>
                    <a:pt x="0" y="192"/>
                    <a:pt x="0" y="122"/>
                  </a:cubicBezTo>
                  <a:close/>
                  <a:moveTo>
                    <a:pt x="216" y="123"/>
                  </a:moveTo>
                  <a:cubicBezTo>
                    <a:pt x="216" y="66"/>
                    <a:pt x="176" y="21"/>
                    <a:pt x="120" y="21"/>
                  </a:cubicBezTo>
                  <a:cubicBezTo>
                    <a:pt x="65" y="21"/>
                    <a:pt x="24" y="65"/>
                    <a:pt x="24" y="122"/>
                  </a:cubicBezTo>
                  <a:cubicBezTo>
                    <a:pt x="24" y="180"/>
                    <a:pt x="65" y="224"/>
                    <a:pt x="120" y="224"/>
                  </a:cubicBezTo>
                  <a:cubicBezTo>
                    <a:pt x="176" y="224"/>
                    <a:pt x="216" y="181"/>
                    <a:pt x="216" y="1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9418638" y="2574925"/>
              <a:ext cx="758825" cy="908050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12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24" y="12"/>
                </a:cxn>
                <a:cxn ang="0">
                  <a:pos x="24" y="136"/>
                </a:cxn>
                <a:cxn ang="0">
                  <a:pos x="95" y="220"/>
                </a:cxn>
                <a:cxn ang="0">
                  <a:pos x="178" y="165"/>
                </a:cxn>
                <a:cxn ang="0">
                  <a:pos x="178" y="12"/>
                </a:cxn>
                <a:cxn ang="0">
                  <a:pos x="189" y="0"/>
                </a:cxn>
                <a:cxn ang="0">
                  <a:pos x="192" y="0"/>
                </a:cxn>
                <a:cxn ang="0">
                  <a:pos x="202" y="12"/>
                </a:cxn>
                <a:cxn ang="0">
                  <a:pos x="202" y="236"/>
                </a:cxn>
                <a:cxn ang="0">
                  <a:pos x="194" y="239"/>
                </a:cxn>
                <a:cxn ang="0">
                  <a:pos x="179" y="215"/>
                </a:cxn>
                <a:cxn ang="0">
                  <a:pos x="179" y="193"/>
                </a:cxn>
                <a:cxn ang="0">
                  <a:pos x="94" y="242"/>
                </a:cxn>
                <a:cxn ang="0">
                  <a:pos x="0" y="137"/>
                </a:cxn>
              </a:cxnLst>
              <a:rect l="0" t="0" r="r" b="b"/>
              <a:pathLst>
                <a:path w="202" h="242">
                  <a:moveTo>
                    <a:pt x="0" y="13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24" y="3"/>
                    <a:pt x="24" y="12"/>
                  </a:cubicBezTo>
                  <a:cubicBezTo>
                    <a:pt x="24" y="136"/>
                    <a:pt x="24" y="136"/>
                    <a:pt x="24" y="136"/>
                  </a:cubicBezTo>
                  <a:cubicBezTo>
                    <a:pt x="24" y="187"/>
                    <a:pt x="49" y="220"/>
                    <a:pt x="95" y="220"/>
                  </a:cubicBezTo>
                  <a:cubicBezTo>
                    <a:pt x="135" y="220"/>
                    <a:pt x="164" y="198"/>
                    <a:pt x="178" y="165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3"/>
                    <a:pt x="183" y="0"/>
                    <a:pt x="18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8" y="0"/>
                    <a:pt x="202" y="3"/>
                    <a:pt x="202" y="12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7"/>
                    <a:pt x="198" y="239"/>
                    <a:pt x="194" y="239"/>
                  </a:cubicBezTo>
                  <a:cubicBezTo>
                    <a:pt x="186" y="239"/>
                    <a:pt x="179" y="234"/>
                    <a:pt x="179" y="215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63" y="221"/>
                    <a:pt x="134" y="242"/>
                    <a:pt x="94" y="242"/>
                  </a:cubicBezTo>
                  <a:cubicBezTo>
                    <a:pt x="31" y="242"/>
                    <a:pt x="0" y="200"/>
                    <a:pt x="0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0" name="Footer Placeholder 89"/>
          <p:cNvSpPr>
            <a:spLocks noGrp="1"/>
          </p:cNvSpPr>
          <p:nvPr>
            <p:ph type="ftr" sz="quarter" idx="4294967295"/>
          </p:nvPr>
        </p:nvSpPr>
        <p:spPr>
          <a:xfrm>
            <a:off x="855663" y="6464300"/>
            <a:ext cx="5954712" cy="292100"/>
          </a:xfrm>
          <a:prstGeom prst="rect">
            <a:avLst/>
          </a:prstGeom>
        </p:spPr>
        <p:txBody>
          <a:bodyPr lIns="64008" tIns="32004" rIns="64008" bIns="32004"/>
          <a:lstStyle/>
          <a:p>
            <a:r>
              <a:rPr lang="en-US" dirty="0" smtClean="0"/>
              <a:t>© 2012 AT&amp;T Intellectual Property. All rights reserved. AT&amp;T and the AT&amp;T logo are trademarks of AT&amp;T Intellectual Property.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83771" y="3744686"/>
            <a:ext cx="754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Chris Penrose</a:t>
            </a: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Senior Vice President, Emerging Devices, AT&amp;T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6E6F71"/>
      </a:dk1>
      <a:lt1>
        <a:srgbClr val="FFFFFF"/>
      </a:lt1>
      <a:dk2>
        <a:srgbClr val="FF7200"/>
      </a:dk2>
      <a:lt2>
        <a:srgbClr val="ECECEE"/>
      </a:lt2>
      <a:accent1>
        <a:srgbClr val="FCB314"/>
      </a:accent1>
      <a:accent2>
        <a:srgbClr val="6EBB1F"/>
      </a:accent2>
      <a:accent3>
        <a:srgbClr val="FFFFFF"/>
      </a:accent3>
      <a:accent4>
        <a:srgbClr val="5D5E5F"/>
      </a:accent4>
      <a:accent5>
        <a:srgbClr val="FDD6AA"/>
      </a:accent5>
      <a:accent6>
        <a:srgbClr val="63A91B"/>
      </a:accent6>
      <a:hlink>
        <a:srgbClr val="C4D82D"/>
      </a:hlink>
      <a:folHlink>
        <a:srgbClr val="067AB4"/>
      </a:folHlink>
    </a:clrScheme>
    <a:fontScheme name="4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Default Design 1">
        <a:dk1>
          <a:srgbClr val="6E6F71"/>
        </a:dk1>
        <a:lt1>
          <a:srgbClr val="FFFFFF"/>
        </a:lt1>
        <a:dk2>
          <a:srgbClr val="FF7200"/>
        </a:dk2>
        <a:lt2>
          <a:srgbClr val="ECECEE"/>
        </a:lt2>
        <a:accent1>
          <a:srgbClr val="FCB314"/>
        </a:accent1>
        <a:accent2>
          <a:srgbClr val="6EBB1F"/>
        </a:accent2>
        <a:accent3>
          <a:srgbClr val="FFFFFF"/>
        </a:accent3>
        <a:accent4>
          <a:srgbClr val="5D5E5F"/>
        </a:accent4>
        <a:accent5>
          <a:srgbClr val="FDD6AA"/>
        </a:accent5>
        <a:accent6>
          <a:srgbClr val="63A91B"/>
        </a:accent6>
        <a:hlink>
          <a:srgbClr val="C4D82D"/>
        </a:hlink>
        <a:folHlink>
          <a:srgbClr val="067A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6_Default Design 1">
      <a:dk1>
        <a:srgbClr val="6E6F71"/>
      </a:dk1>
      <a:lt1>
        <a:srgbClr val="FFFFFF"/>
      </a:lt1>
      <a:dk2>
        <a:srgbClr val="FF7200"/>
      </a:dk2>
      <a:lt2>
        <a:srgbClr val="ECECEE"/>
      </a:lt2>
      <a:accent1>
        <a:srgbClr val="FCB314"/>
      </a:accent1>
      <a:accent2>
        <a:srgbClr val="6EBB1F"/>
      </a:accent2>
      <a:accent3>
        <a:srgbClr val="FFFFFF"/>
      </a:accent3>
      <a:accent4>
        <a:srgbClr val="5D5E5F"/>
      </a:accent4>
      <a:accent5>
        <a:srgbClr val="FDD6AA"/>
      </a:accent5>
      <a:accent6>
        <a:srgbClr val="63A91B"/>
      </a:accent6>
      <a:hlink>
        <a:srgbClr val="C4D82D"/>
      </a:hlink>
      <a:folHlink>
        <a:srgbClr val="067AB4"/>
      </a:folHlink>
    </a:clrScheme>
    <a:fontScheme name="6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Default Design 1">
        <a:dk1>
          <a:srgbClr val="6E6F71"/>
        </a:dk1>
        <a:lt1>
          <a:srgbClr val="FFFFFF"/>
        </a:lt1>
        <a:dk2>
          <a:srgbClr val="FF7200"/>
        </a:dk2>
        <a:lt2>
          <a:srgbClr val="ECECEE"/>
        </a:lt2>
        <a:accent1>
          <a:srgbClr val="FCB314"/>
        </a:accent1>
        <a:accent2>
          <a:srgbClr val="6EBB1F"/>
        </a:accent2>
        <a:accent3>
          <a:srgbClr val="FFFFFF"/>
        </a:accent3>
        <a:accent4>
          <a:srgbClr val="5D5E5F"/>
        </a:accent4>
        <a:accent5>
          <a:srgbClr val="FDD6AA"/>
        </a:accent5>
        <a:accent6>
          <a:srgbClr val="63A91B"/>
        </a:accent6>
        <a:hlink>
          <a:srgbClr val="C4D82D"/>
        </a:hlink>
        <a:folHlink>
          <a:srgbClr val="067A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TT_Internal_PPT03_113011a">
  <a:themeElements>
    <a:clrScheme name="AT&amp;T">
      <a:dk1>
        <a:srgbClr val="6E6F71"/>
      </a:dk1>
      <a:lt1>
        <a:srgbClr val="FFFFFF"/>
      </a:lt1>
      <a:dk2>
        <a:srgbClr val="FF7200"/>
      </a:dk2>
      <a:lt2>
        <a:srgbClr val="077AB5"/>
      </a:lt2>
      <a:accent1>
        <a:srgbClr val="FCB314"/>
      </a:accent1>
      <a:accent2>
        <a:srgbClr val="6EBB1F"/>
      </a:accent2>
      <a:accent3>
        <a:srgbClr val="C4D82D"/>
      </a:accent3>
      <a:accent4>
        <a:srgbClr val="7CC6FF"/>
      </a:accent4>
      <a:accent5>
        <a:srgbClr val="81017E"/>
      </a:accent5>
      <a:accent6>
        <a:srgbClr val="0C2577"/>
      </a:accent6>
      <a:hlink>
        <a:srgbClr val="B30A3C"/>
      </a:hlink>
      <a:folHlink>
        <a:srgbClr val="FFFFFF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folHlink"/>
            </a:gs>
            <a:gs pos="100000">
              <a:srgbClr val="7CC6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Office Theme 1">
        <a:dk1>
          <a:srgbClr val="6E6F71"/>
        </a:dk1>
        <a:lt1>
          <a:srgbClr val="FFFFFF"/>
        </a:lt1>
        <a:dk2>
          <a:srgbClr val="FF7200"/>
        </a:dk2>
        <a:lt2>
          <a:srgbClr val="ECECEE"/>
        </a:lt2>
        <a:accent1>
          <a:srgbClr val="FCB314"/>
        </a:accent1>
        <a:accent2>
          <a:srgbClr val="6EBB1F"/>
        </a:accent2>
        <a:accent3>
          <a:srgbClr val="FFFFFF"/>
        </a:accent3>
        <a:accent4>
          <a:srgbClr val="5D5E5F"/>
        </a:accent4>
        <a:accent5>
          <a:srgbClr val="FDD6AA"/>
        </a:accent5>
        <a:accent6>
          <a:srgbClr val="63A91B"/>
        </a:accent6>
        <a:hlink>
          <a:srgbClr val="C4D82D"/>
        </a:hlink>
        <a:folHlink>
          <a:srgbClr val="067A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F315E50F60E34A89EB96A2069BC317" ma:contentTypeVersion="0" ma:contentTypeDescription="Create a new document." ma:contentTypeScope="" ma:versionID="03a92f77cc60d512909a4c035dc325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8D60D0D-2166-4618-8A29-6A735F364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46AFE6-4D5A-45A9-A1AF-8ED1432383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B0F89-441E-4568-B7CB-4B405D72AF9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ATT_Internal_PPT03_113011a</Template>
  <TotalTime>6356</TotalTime>
  <Words>845</Words>
  <Application>Microsoft Office PowerPoint</Application>
  <PresentationFormat>On-screen Show (4:3)</PresentationFormat>
  <Paragraphs>140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4_Default Design</vt:lpstr>
      <vt:lpstr>6_Default Design</vt:lpstr>
      <vt:lpstr>2_ATT_Internal_PPT03_113011a</vt:lpstr>
      <vt:lpstr>Slide 1</vt:lpstr>
      <vt:lpstr>What’s Emerging</vt:lpstr>
      <vt:lpstr>Reason for Success:  Flexible Business Models </vt:lpstr>
      <vt:lpstr>Slide 4</vt:lpstr>
      <vt:lpstr>Choose Your Plan</vt:lpstr>
      <vt:lpstr>Slide 6</vt:lpstr>
      <vt:lpstr>Slide 7</vt:lpstr>
      <vt:lpstr>Slide 8</vt:lpstr>
    </vt:vector>
  </TitlesOfParts>
  <Company>AT&amp;T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this slide before using this template</dc:title>
  <dc:creator>CDT User</dc:creator>
  <cp:lastModifiedBy>CDT User</cp:lastModifiedBy>
  <cp:revision>197</cp:revision>
  <dcterms:created xsi:type="dcterms:W3CDTF">2012-01-18T20:49:12Z</dcterms:created>
  <dcterms:modified xsi:type="dcterms:W3CDTF">2012-10-19T15:47:57Z</dcterms:modified>
</cp:coreProperties>
</file>